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jazi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3333CC"/>
    <a:srgbClr val="5BF374"/>
    <a:srgbClr val="FEFE98"/>
    <a:srgbClr val="5DFFA6"/>
    <a:srgbClr val="75D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CCC618E9-1AC9-4581-97C8-70CF3E5C6B2A}" type="datetimeFigureOut">
              <a:rPr lang="fa-IR" smtClean="0"/>
              <a:pPr/>
              <a:t>05/10/1444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DB52386D-709A-42B5-AA6F-CD55E4196A2E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9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3169-8928-42D3-BDFB-4DBE16809CF2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8EC5-CF41-4B9A-9FE2-814983FDB97A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4CED-845E-4EDA-BB62-126D3243C2DE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7732729A-4AD9-44C4-B5D6-87B464917598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>
            <a:lvl1pPr algn="l" rtl="1">
              <a:defRPr baseline="0">
                <a:cs typeface="B Nazanin" panose="00000400000000000000" pitchFamily="2" charset="-7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 rtl="1">
              <a:defRPr sz="3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A34-B724-4F26-8F58-E77AA37CF71A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A250-C32C-4097-9E2C-4A7AC553BBF4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D06-7B63-4823-BEC9-FE2927DD1CA8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32EA-B4FA-4538-929F-88E2899EEDE0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7FA-4B24-45BC-BF41-7FE8F519EB09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7AA8-BF02-4110-9377-E1B1FA946DFF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82BADC-1320-4CF3-8DE5-F30DD25D334C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5EC-DDD2-4B47-8A33-4EC4251D53F3}" type="datetime1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990"/>
            <a:ext cx="8458443" cy="3264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مبانی شبکه های بی سیم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705" y="5017104"/>
            <a:ext cx="8637072" cy="97762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rgbClr val="005426"/>
                </a:solidFill>
              </a:rPr>
              <a:t>مدرس: دکتر وحيد حقيقت دوست</a:t>
            </a:r>
            <a:endParaRPr lang="en-US" sz="2000" dirty="0">
              <a:solidFill>
                <a:srgbClr val="0054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63" y="206735"/>
            <a:ext cx="554739" cy="683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3">
                    <a:lumMod val="50000"/>
                  </a:schemeClr>
                </a:solidFill>
              </a:rPr>
              <a:t>فصل دوم: آشنایی با نرم افزار متلب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0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کلیت محیط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2800" dirty="0"/>
              <a:t>زبان برنامه نویسی متلب یک فضای برنامه نویسی تفسیری است.</a:t>
            </a:r>
          </a:p>
          <a:p>
            <a:r>
              <a:rPr lang="fa-IR" sz="2800" dirty="0"/>
              <a:t>برنامه ای که شما مینویسید کامپایل نمیشود بلکه تفسیر میشود.</a:t>
            </a:r>
          </a:p>
          <a:p>
            <a:r>
              <a:rPr lang="fa-IR" sz="2800" dirty="0"/>
              <a:t>با نوشتن هر دستور، آن دستور اجرا میشود.</a:t>
            </a:r>
          </a:p>
          <a:p>
            <a:r>
              <a:rPr lang="fa-IR" sz="2800" dirty="0"/>
              <a:t>یک فضای متغیر دارد که در سراسر روالها قابلیت دسترسی دارد.</a:t>
            </a:r>
          </a:p>
          <a:p>
            <a:r>
              <a:rPr lang="fa-IR" sz="2800" dirty="0"/>
              <a:t>بطور پیش فرض، نوشتن دستورات در محیط متلب، روی متغیرهای سراسری کار میکند.</a:t>
            </a:r>
          </a:p>
          <a:p>
            <a:r>
              <a:rPr lang="fa-IR" sz="2800" dirty="0"/>
              <a:t>در متلب، تمام متغیرها ماتریسی هستند و بالتبع، تمام عملگرها نیز ماتریسی هستند.</a:t>
            </a:r>
          </a:p>
          <a:p>
            <a:pPr lvl="1"/>
            <a:r>
              <a:rPr lang="fa-IR" sz="2400" dirty="0"/>
              <a:t>وقتی مینویسیم </a:t>
            </a:r>
            <a:r>
              <a:rPr lang="en-US" sz="2400" dirty="0"/>
              <a:t>a=b*c</a:t>
            </a:r>
            <a:r>
              <a:rPr lang="fa-IR" sz="2400" dirty="0"/>
              <a:t> یعنی ماتریس </a:t>
            </a:r>
            <a:r>
              <a:rPr lang="en-US" sz="2400" dirty="0"/>
              <a:t>b</a:t>
            </a:r>
            <a:r>
              <a:rPr lang="fa-IR" sz="2400" dirty="0"/>
              <a:t> را در </a:t>
            </a:r>
            <a:r>
              <a:rPr lang="en-US" sz="2400" dirty="0"/>
              <a:t>c</a:t>
            </a:r>
            <a:r>
              <a:rPr lang="fa-IR" sz="2400" dirty="0"/>
              <a:t> ضرب کن. لذا اگر ابعاد این ماتریسها همخوانی نداشته باشند، پیام خطا صادر میشود.</a:t>
            </a:r>
          </a:p>
          <a:p>
            <a:r>
              <a:rPr lang="fa-IR" sz="2800" dirty="0"/>
              <a:t>نرم افزار متلب برای محاسبات ماتریسی بسیار مناسب است.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مدیریت حافظه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همانطور که اشاره شد، در متلب تمامی متغیرها ماتریس هستند. در خلال برنامه شما میتوانید ابعاد یک ماتریس را کم و یا زیاد کنید.</a:t>
            </a:r>
          </a:p>
          <a:p>
            <a:r>
              <a:rPr lang="fa-IR" dirty="0"/>
              <a:t>مدیریت حافظه توسط برنامه بطور خودکار انجام میشود.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917" y="18984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&gt;&gt; x=[2 , 3];</a:t>
            </a:r>
          </a:p>
          <a:p>
            <a:r>
              <a:rPr lang="en-US" dirty="0"/>
              <a:t>&gt;&gt; x=[x , 5]</a:t>
            </a:r>
          </a:p>
          <a:p>
            <a:endParaRPr lang="en-US" dirty="0"/>
          </a:p>
          <a:p>
            <a:r>
              <a:rPr lang="en-US" dirty="0"/>
              <a:t>x =</a:t>
            </a:r>
          </a:p>
          <a:p>
            <a:endParaRPr lang="en-US" dirty="0"/>
          </a:p>
          <a:p>
            <a:r>
              <a:rPr lang="en-US" dirty="0"/>
              <a:t>     2     3     5</a:t>
            </a:r>
          </a:p>
          <a:p>
            <a:endParaRPr lang="en-US" dirty="0"/>
          </a:p>
          <a:p>
            <a:r>
              <a:rPr lang="en-US" dirty="0"/>
              <a:t>&gt;&gt; x=[x , 7]</a:t>
            </a:r>
          </a:p>
          <a:p>
            <a:endParaRPr lang="en-US" dirty="0"/>
          </a:p>
          <a:p>
            <a:r>
              <a:rPr lang="en-US" dirty="0"/>
              <a:t>x =</a:t>
            </a:r>
          </a:p>
          <a:p>
            <a:endParaRPr lang="en-US" dirty="0"/>
          </a:p>
          <a:p>
            <a:r>
              <a:rPr lang="en-US" dirty="0"/>
              <a:t>     2     3     5     7</a:t>
            </a:r>
          </a:p>
        </p:txBody>
      </p:sp>
    </p:spTree>
    <p:extLst>
      <p:ext uri="{BB962C8B-B14F-4D97-AF65-F5344CB8AC3E}">
        <p14:creationId xmlns:p14="http://schemas.microsoft.com/office/powerpoint/2010/main" val="413496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ترسیم توابع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از قابلیت های مهم برنامه متلب، قابلیت ترسیم توابع است.</a:t>
            </a:r>
          </a:p>
          <a:p>
            <a:r>
              <a:rPr lang="fa-IR" dirty="0"/>
              <a:t>این کار در حالت ساده با تابع </a:t>
            </a:r>
            <a:r>
              <a:rPr lang="en-US" dirty="0"/>
              <a:t>plot</a:t>
            </a:r>
            <a:r>
              <a:rPr lang="fa-IR" dirty="0"/>
              <a:t> انجام میشود.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8268" y="15963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&gt;&gt; x=[-10:0.1:10];</a:t>
            </a:r>
          </a:p>
          <a:p>
            <a:r>
              <a:rPr lang="en-US" dirty="0"/>
              <a:t>&gt;&gt; y=sin(x);</a:t>
            </a:r>
          </a:p>
          <a:p>
            <a:r>
              <a:rPr lang="en-US" dirty="0"/>
              <a:t>&gt;&gt; plot(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r>
              <a:rPr lang="en-US" dirty="0"/>
              <a:t>&gt;&gt;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09" y="2690506"/>
            <a:ext cx="4743822" cy="346090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09" y="2991089"/>
            <a:ext cx="3549715" cy="26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0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ایجاد تابع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یکی از اساسی ترین نیازمندی ها برای پیاده سازی الگوریتمها، استفاده از توابع است.</a:t>
            </a:r>
          </a:p>
          <a:p>
            <a:r>
              <a:rPr lang="fa-IR" dirty="0"/>
              <a:t>در متلب هر تابع بصورت یک </a:t>
            </a:r>
            <a:r>
              <a:rPr lang="en-US" dirty="0"/>
              <a:t>m-file</a:t>
            </a:r>
            <a:r>
              <a:rPr lang="fa-IR" dirty="0"/>
              <a:t> ذخیره میشود یعنی یک فایل با پسوند </a:t>
            </a:r>
            <a:r>
              <a:rPr lang="en-US" dirty="0"/>
              <a:t>.m</a:t>
            </a:r>
            <a:endParaRPr lang="fa-IR" dirty="0"/>
          </a:p>
          <a:p>
            <a:r>
              <a:rPr lang="fa-IR" dirty="0"/>
              <a:t>برخلاف زبان های برنامه نویسی های رایج، توابع متلب میتوانند چندین خروجی داشته باشند.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189" y="326768"/>
            <a:ext cx="428310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[ r ] = Factorial( n )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(n&lt;=1)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       r=1;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       r=n*Factorial(n-1);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400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89" y="2206260"/>
            <a:ext cx="357543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[ r  ]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 n 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(n&lt;=2)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 = 1;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r1=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(n-1);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r2=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(n-2);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r=r1+r2;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1189" y="4795744"/>
            <a:ext cx="6096000" cy="16004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[ f ]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FiboList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 n 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f=[];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=1:n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f=[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f,Fibo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)];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2103" y="3437366"/>
            <a:ext cx="518726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&gt;&gt; a = rand(1,10)*10;</a:t>
            </a:r>
          </a:p>
          <a:p>
            <a:r>
              <a:rPr lang="en-US" dirty="0"/>
              <a:t>&gt;&gt; [</a:t>
            </a:r>
            <a:r>
              <a:rPr lang="en-US" dirty="0" err="1"/>
              <a:t>i,v</a:t>
            </a:r>
            <a:r>
              <a:rPr lang="en-US" dirty="0"/>
              <a:t>]=max(a)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=</a:t>
            </a:r>
          </a:p>
          <a:p>
            <a:r>
              <a:rPr lang="en-US" dirty="0"/>
              <a:t>    9.5974</a:t>
            </a:r>
          </a:p>
          <a:p>
            <a:r>
              <a:rPr lang="en-US" dirty="0"/>
              <a:t>v =</a:t>
            </a:r>
          </a:p>
          <a:p>
            <a:r>
              <a:rPr lang="en-US" dirty="0"/>
              <a:t>     7</a:t>
            </a:r>
          </a:p>
        </p:txBody>
      </p:sp>
    </p:spTree>
    <p:extLst>
      <p:ext uri="{BB962C8B-B14F-4D97-AF65-F5344CB8AC3E}">
        <p14:creationId xmlns:p14="http://schemas.microsoft.com/office/powerpoint/2010/main" val="55284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510" y="1168088"/>
            <a:ext cx="7727228" cy="4877112"/>
          </a:xfrm>
        </p:spPr>
        <p:txBody>
          <a:bodyPr/>
          <a:lstStyle/>
          <a:p>
            <a:r>
              <a:rPr lang="fa-IR" dirty="0"/>
              <a:t>استفاده از پردازش موازی عناصر یک حلقه با استفاده از دستور </a:t>
            </a:r>
            <a:r>
              <a:rPr lang="en-US" dirty="0" err="1"/>
              <a:t>parfor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700" y="2187374"/>
            <a:ext cx="512972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[ f ]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FiboList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 n 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%f=[];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f=zeros(1,n);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parfor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=1:1:n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f(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Fibo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9225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کار با فضای گرافیکی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متلب میتوان فرم طراحی کرد و از فرمها برای نمایش اطلاعات استفاده کرد.</a:t>
            </a:r>
          </a:p>
          <a:p>
            <a:r>
              <a:rPr lang="fa-IR" dirty="0"/>
              <a:t>با استفاده از دستور </a:t>
            </a:r>
            <a:r>
              <a:rPr lang="en-US" dirty="0"/>
              <a:t>guide</a:t>
            </a:r>
            <a:r>
              <a:rPr lang="fa-IR" dirty="0"/>
              <a:t> ، به شما امکان ایجاد فرم را میدهد.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22183</TotalTime>
  <Words>544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Gill Sans MT</vt:lpstr>
      <vt:lpstr>Courier New</vt:lpstr>
      <vt:lpstr>Calibri</vt:lpstr>
      <vt:lpstr>Arial</vt:lpstr>
      <vt:lpstr>Gallery</vt:lpstr>
      <vt:lpstr>مبانی شبکه های بی سیم</vt:lpstr>
      <vt:lpstr>کلیت محیط</vt:lpstr>
      <vt:lpstr>مدیریت حافظه</vt:lpstr>
      <vt:lpstr>ترسیم توابع</vt:lpstr>
      <vt:lpstr>ایجاد تابع</vt:lpstr>
      <vt:lpstr>PowerPoint Presentation</vt:lpstr>
      <vt:lpstr>کار با فضای گرافیکی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Vahid</cp:lastModifiedBy>
  <cp:revision>592</cp:revision>
  <dcterms:created xsi:type="dcterms:W3CDTF">2020-09-08T12:40:57Z</dcterms:created>
  <dcterms:modified xsi:type="dcterms:W3CDTF">2023-04-25T12:33:22Z</dcterms:modified>
</cp:coreProperties>
</file>