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0"/>
  </p:notesMasterIdLst>
  <p:sldIdLst>
    <p:sldId id="263" r:id="rId2"/>
    <p:sldId id="264" r:id="rId3"/>
    <p:sldId id="265" r:id="rId4"/>
    <p:sldId id="282" r:id="rId5"/>
    <p:sldId id="281" r:id="rId6"/>
    <p:sldId id="280" r:id="rId7"/>
    <p:sldId id="285" r:id="rId8"/>
    <p:sldId id="283" r:id="rId9"/>
    <p:sldId id="284" r:id="rId10"/>
    <p:sldId id="286" r:id="rId11"/>
    <p:sldId id="287" r:id="rId12"/>
    <p:sldId id="288" r:id="rId13"/>
    <p:sldId id="289" r:id="rId14"/>
    <p:sldId id="290" r:id="rId15"/>
    <p:sldId id="322" r:id="rId16"/>
    <p:sldId id="291" r:id="rId17"/>
    <p:sldId id="292" r:id="rId18"/>
    <p:sldId id="293" r:id="rId19"/>
    <p:sldId id="294" r:id="rId20"/>
    <p:sldId id="295" r:id="rId21"/>
    <p:sldId id="296" r:id="rId22"/>
    <p:sldId id="297" r:id="rId23"/>
    <p:sldId id="298" r:id="rId24"/>
    <p:sldId id="301" r:id="rId25"/>
    <p:sldId id="302" r:id="rId26"/>
    <p:sldId id="303" r:id="rId27"/>
    <p:sldId id="304" r:id="rId28"/>
    <p:sldId id="307" r:id="rId29"/>
    <p:sldId id="305" r:id="rId30"/>
    <p:sldId id="306" r:id="rId31"/>
    <p:sldId id="308" r:id="rId32"/>
    <p:sldId id="300" r:id="rId33"/>
    <p:sldId id="309" r:id="rId34"/>
    <p:sldId id="310" r:id="rId35"/>
    <p:sldId id="311" r:id="rId36"/>
    <p:sldId id="326" r:id="rId37"/>
    <p:sldId id="327" r:id="rId38"/>
    <p:sldId id="323" r:id="rId39"/>
    <p:sldId id="324" r:id="rId40"/>
    <p:sldId id="325" r:id="rId41"/>
    <p:sldId id="312" r:id="rId42"/>
    <p:sldId id="313" r:id="rId43"/>
    <p:sldId id="314" r:id="rId44"/>
    <p:sldId id="299" r:id="rId45"/>
    <p:sldId id="316" r:id="rId46"/>
    <p:sldId id="319" r:id="rId47"/>
    <p:sldId id="320" r:id="rId48"/>
    <p:sldId id="321" r:id="rId49"/>
  </p:sldIdLst>
  <p:sldSz cx="12192000" cy="6858000"/>
  <p:notesSz cx="6858000" cy="9144000"/>
  <p:embeddedFontLst>
    <p:embeddedFont>
      <p:font typeface="B Mitra" panose="00000400000000000000" pitchFamily="2" charset="-78"/>
      <p:regular r:id="rId51"/>
      <p:bold r:id="rId52"/>
    </p:embeddedFont>
    <p:embeddedFont>
      <p:font typeface="Calibri" panose="020F0502020204030204" pitchFamily="34" charset="0"/>
      <p:regular r:id="rId53"/>
      <p:bold r:id="rId54"/>
      <p:italic r:id="rId55"/>
      <p:boldItalic r:id="rId56"/>
    </p:embeddedFont>
    <p:embeddedFont>
      <p:font typeface="Gill Sans MT" panose="020B0502020104020203" pitchFamily="3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5426"/>
    <a:srgbClr val="FFFFCC"/>
    <a:srgbClr val="CCFFCC"/>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5" autoAdjust="0"/>
    <p:restoredTop sz="94660"/>
  </p:normalViewPr>
  <p:slideViewPr>
    <p:cSldViewPr snapToGrid="0">
      <p:cViewPr varScale="1">
        <p:scale>
          <a:sx n="81" d="100"/>
          <a:sy n="81" d="100"/>
        </p:scale>
        <p:origin x="348" y="45"/>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9F682-DBFC-4EE6-A77C-4F3D7384E333}"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9B3DE757-DC09-4514-81BC-613BCB04228F}">
      <dgm:prSet phldrT="[Text]"/>
      <dgm:spPr/>
      <dgm:t>
        <a:bodyPr/>
        <a:lstStyle/>
        <a:p>
          <a:pPr rtl="1"/>
          <a:r>
            <a:rPr lang="fa-IR" dirty="0">
              <a:cs typeface="B Mitra" panose="00000400000000000000" pitchFamily="2" charset="-78"/>
            </a:rPr>
            <a:t>ارتباطات بی سیم</a:t>
          </a:r>
          <a:endParaRPr lang="en-US" dirty="0">
            <a:cs typeface="B Mitra" panose="00000400000000000000" pitchFamily="2" charset="-78"/>
          </a:endParaRPr>
        </a:p>
      </dgm:t>
    </dgm:pt>
    <dgm:pt modelId="{F0EFE9D2-35DE-43F9-8CAE-1065D8F4DD15}" type="parTrans" cxnId="{B1128E2B-E56C-4045-A64A-5ED7B85DB5BA}">
      <dgm:prSet/>
      <dgm:spPr/>
      <dgm:t>
        <a:bodyPr/>
        <a:lstStyle/>
        <a:p>
          <a:pPr rtl="1"/>
          <a:endParaRPr lang="en-US">
            <a:cs typeface="B Mitra" panose="00000400000000000000" pitchFamily="2" charset="-78"/>
          </a:endParaRPr>
        </a:p>
      </dgm:t>
    </dgm:pt>
    <dgm:pt modelId="{E6F905D3-9080-4491-AC90-4CD959FD063A}" type="sibTrans" cxnId="{B1128E2B-E56C-4045-A64A-5ED7B85DB5BA}">
      <dgm:prSet/>
      <dgm:spPr/>
      <dgm:t>
        <a:bodyPr/>
        <a:lstStyle/>
        <a:p>
          <a:pPr rtl="1"/>
          <a:endParaRPr lang="en-US">
            <a:cs typeface="B Mitra" panose="00000400000000000000" pitchFamily="2" charset="-78"/>
          </a:endParaRPr>
        </a:p>
      </dgm:t>
    </dgm:pt>
    <dgm:pt modelId="{8A9CAC02-61D2-4F9F-84A3-B4915FC73A80}">
      <dgm:prSet/>
      <dgm:spPr/>
      <dgm:t>
        <a:bodyPr/>
        <a:lstStyle/>
        <a:p>
          <a:pPr rtl="1"/>
          <a:r>
            <a:rPr lang="fa-IR" dirty="0">
              <a:cs typeface="B Mitra" panose="00000400000000000000" pitchFamily="2" charset="-78"/>
            </a:rPr>
            <a:t>امواج رادیویی</a:t>
          </a:r>
        </a:p>
      </dgm:t>
    </dgm:pt>
    <dgm:pt modelId="{68089FE0-0F49-44DE-91B0-9CF57FDBD34A}" type="parTrans" cxnId="{3B1DD3BE-1B3F-48BA-A8C9-1277E90DA793}">
      <dgm:prSet/>
      <dgm:spPr/>
      <dgm:t>
        <a:bodyPr/>
        <a:lstStyle/>
        <a:p>
          <a:pPr rtl="1"/>
          <a:endParaRPr lang="en-US">
            <a:cs typeface="B Mitra" panose="00000400000000000000" pitchFamily="2" charset="-78"/>
          </a:endParaRPr>
        </a:p>
      </dgm:t>
    </dgm:pt>
    <dgm:pt modelId="{80DF19DF-E982-40C9-A78B-6BCEB4D9FDD2}" type="sibTrans" cxnId="{3B1DD3BE-1B3F-48BA-A8C9-1277E90DA793}">
      <dgm:prSet/>
      <dgm:spPr/>
      <dgm:t>
        <a:bodyPr/>
        <a:lstStyle/>
        <a:p>
          <a:pPr rtl="1"/>
          <a:endParaRPr lang="en-US">
            <a:cs typeface="B Mitra" panose="00000400000000000000" pitchFamily="2" charset="-78"/>
          </a:endParaRPr>
        </a:p>
      </dgm:t>
    </dgm:pt>
    <dgm:pt modelId="{3AD1E68C-49AF-4612-9D48-3A821CBB3183}">
      <dgm:prSet/>
      <dgm:spPr/>
      <dgm:t>
        <a:bodyPr/>
        <a:lstStyle/>
        <a:p>
          <a:pPr rtl="1"/>
          <a:r>
            <a:rPr lang="fa-IR" dirty="0">
              <a:cs typeface="B Mitra" panose="00000400000000000000" pitchFamily="2" charset="-78"/>
            </a:rPr>
            <a:t>مایکروویو</a:t>
          </a:r>
        </a:p>
      </dgm:t>
    </dgm:pt>
    <dgm:pt modelId="{8BC03DF7-7FCA-4CF0-8327-A12710D45BEF}" type="parTrans" cxnId="{21A58284-DC91-487E-BDB6-08E8F03FEB77}">
      <dgm:prSet/>
      <dgm:spPr/>
      <dgm:t>
        <a:bodyPr/>
        <a:lstStyle/>
        <a:p>
          <a:endParaRPr lang="en-US">
            <a:cs typeface="B Mitra" panose="00000400000000000000" pitchFamily="2" charset="-78"/>
          </a:endParaRPr>
        </a:p>
      </dgm:t>
    </dgm:pt>
    <dgm:pt modelId="{43F5E9B2-6724-49DE-8156-A39B81CFA8F9}" type="sibTrans" cxnId="{21A58284-DC91-487E-BDB6-08E8F03FEB77}">
      <dgm:prSet/>
      <dgm:spPr/>
      <dgm:t>
        <a:bodyPr/>
        <a:lstStyle/>
        <a:p>
          <a:endParaRPr lang="en-US">
            <a:cs typeface="B Mitra" panose="00000400000000000000" pitchFamily="2" charset="-78"/>
          </a:endParaRPr>
        </a:p>
      </dgm:t>
    </dgm:pt>
    <dgm:pt modelId="{FC7983D6-73CB-4913-9D5B-1D60C477C393}">
      <dgm:prSet/>
      <dgm:spPr/>
      <dgm:t>
        <a:bodyPr/>
        <a:lstStyle/>
        <a:p>
          <a:pPr rtl="1"/>
          <a:r>
            <a:rPr lang="fa-IR" dirty="0">
              <a:cs typeface="B Mitra" panose="00000400000000000000" pitchFamily="2" charset="-78"/>
            </a:rPr>
            <a:t>مادون قرمز</a:t>
          </a:r>
        </a:p>
      </dgm:t>
    </dgm:pt>
    <dgm:pt modelId="{DDACA56D-409B-4112-8A85-EC34CEBDD497}" type="parTrans" cxnId="{5CEDDC6A-E869-4250-9F70-046A3939F2CA}">
      <dgm:prSet/>
      <dgm:spPr/>
      <dgm:t>
        <a:bodyPr/>
        <a:lstStyle/>
        <a:p>
          <a:endParaRPr lang="en-US">
            <a:cs typeface="B Mitra" panose="00000400000000000000" pitchFamily="2" charset="-78"/>
          </a:endParaRPr>
        </a:p>
      </dgm:t>
    </dgm:pt>
    <dgm:pt modelId="{DACE040B-AD33-40F6-9937-4B0471F57AB6}" type="sibTrans" cxnId="{5CEDDC6A-E869-4250-9F70-046A3939F2CA}">
      <dgm:prSet/>
      <dgm:spPr/>
      <dgm:t>
        <a:bodyPr/>
        <a:lstStyle/>
        <a:p>
          <a:endParaRPr lang="en-US">
            <a:cs typeface="B Mitra" panose="00000400000000000000" pitchFamily="2" charset="-78"/>
          </a:endParaRPr>
        </a:p>
      </dgm:t>
    </dgm:pt>
    <dgm:pt modelId="{E0C3CB38-5CB1-4110-A251-F14ECCBA77C7}" type="pres">
      <dgm:prSet presAssocID="{34E9F682-DBFC-4EE6-A77C-4F3D7384E333}" presName="hierChild1" presStyleCnt="0">
        <dgm:presLayoutVars>
          <dgm:orgChart val="1"/>
          <dgm:chPref val="1"/>
          <dgm:dir/>
          <dgm:animOne val="branch"/>
          <dgm:animLvl val="lvl"/>
          <dgm:resizeHandles/>
        </dgm:presLayoutVars>
      </dgm:prSet>
      <dgm:spPr/>
    </dgm:pt>
    <dgm:pt modelId="{2C5BDD38-95AF-484F-83D3-8E087B64346E}" type="pres">
      <dgm:prSet presAssocID="{9B3DE757-DC09-4514-81BC-613BCB04228F}" presName="hierRoot1" presStyleCnt="0">
        <dgm:presLayoutVars>
          <dgm:hierBranch val="init"/>
        </dgm:presLayoutVars>
      </dgm:prSet>
      <dgm:spPr/>
    </dgm:pt>
    <dgm:pt modelId="{A2828F4B-CFCA-4E12-AA8F-321F0C42EC12}" type="pres">
      <dgm:prSet presAssocID="{9B3DE757-DC09-4514-81BC-613BCB04228F}" presName="rootComposite1" presStyleCnt="0"/>
      <dgm:spPr/>
    </dgm:pt>
    <dgm:pt modelId="{3B096A00-D69A-4833-B707-CFB9F36263A2}" type="pres">
      <dgm:prSet presAssocID="{9B3DE757-DC09-4514-81BC-613BCB04228F}" presName="rootText1" presStyleLbl="node0" presStyleIdx="0" presStyleCnt="1" custScaleX="114125">
        <dgm:presLayoutVars>
          <dgm:chPref val="3"/>
        </dgm:presLayoutVars>
      </dgm:prSet>
      <dgm:spPr/>
    </dgm:pt>
    <dgm:pt modelId="{CDC336EA-FF67-4352-A184-5BCDEFB66CBF}" type="pres">
      <dgm:prSet presAssocID="{9B3DE757-DC09-4514-81BC-613BCB04228F}" presName="rootConnector1" presStyleLbl="node1" presStyleIdx="0" presStyleCnt="0"/>
      <dgm:spPr/>
    </dgm:pt>
    <dgm:pt modelId="{B68906C9-9ADE-4201-B2DE-8AF9356B9696}" type="pres">
      <dgm:prSet presAssocID="{9B3DE757-DC09-4514-81BC-613BCB04228F}" presName="hierChild2" presStyleCnt="0"/>
      <dgm:spPr/>
    </dgm:pt>
    <dgm:pt modelId="{AF32A927-D9E4-4D1D-A8ED-88C0DE65D874}" type="pres">
      <dgm:prSet presAssocID="{68089FE0-0F49-44DE-91B0-9CF57FDBD34A}" presName="Name37" presStyleLbl="parChTrans1D2" presStyleIdx="0" presStyleCnt="3"/>
      <dgm:spPr/>
    </dgm:pt>
    <dgm:pt modelId="{0480D4AA-15C8-4687-AEA2-13AE4EA3E077}" type="pres">
      <dgm:prSet presAssocID="{8A9CAC02-61D2-4F9F-84A3-B4915FC73A80}" presName="hierRoot2" presStyleCnt="0">
        <dgm:presLayoutVars>
          <dgm:hierBranch val="init"/>
        </dgm:presLayoutVars>
      </dgm:prSet>
      <dgm:spPr/>
    </dgm:pt>
    <dgm:pt modelId="{A4CD799B-1CCC-4E7E-AEC7-920356071618}" type="pres">
      <dgm:prSet presAssocID="{8A9CAC02-61D2-4F9F-84A3-B4915FC73A80}" presName="rootComposite" presStyleCnt="0"/>
      <dgm:spPr/>
    </dgm:pt>
    <dgm:pt modelId="{26FE8D32-4F8B-420D-B54C-B983F0F3F32E}" type="pres">
      <dgm:prSet presAssocID="{8A9CAC02-61D2-4F9F-84A3-B4915FC73A80}" presName="rootText" presStyleLbl="node2" presStyleIdx="0" presStyleCnt="3">
        <dgm:presLayoutVars>
          <dgm:chPref val="3"/>
        </dgm:presLayoutVars>
      </dgm:prSet>
      <dgm:spPr/>
    </dgm:pt>
    <dgm:pt modelId="{B2C02935-A2C3-4700-AD08-CF06CA00C748}" type="pres">
      <dgm:prSet presAssocID="{8A9CAC02-61D2-4F9F-84A3-B4915FC73A80}" presName="rootConnector" presStyleLbl="node2" presStyleIdx="0" presStyleCnt="3"/>
      <dgm:spPr/>
    </dgm:pt>
    <dgm:pt modelId="{9C7D0964-4716-430A-B567-DF02A19F6067}" type="pres">
      <dgm:prSet presAssocID="{8A9CAC02-61D2-4F9F-84A3-B4915FC73A80}" presName="hierChild4" presStyleCnt="0"/>
      <dgm:spPr/>
    </dgm:pt>
    <dgm:pt modelId="{8473CC3B-E07F-474F-B11B-8049F3CFF640}" type="pres">
      <dgm:prSet presAssocID="{8A9CAC02-61D2-4F9F-84A3-B4915FC73A80}" presName="hierChild5" presStyleCnt="0"/>
      <dgm:spPr/>
    </dgm:pt>
    <dgm:pt modelId="{B74A158D-AA6D-4889-A959-2B69B1E67FD1}" type="pres">
      <dgm:prSet presAssocID="{8BC03DF7-7FCA-4CF0-8327-A12710D45BEF}" presName="Name37" presStyleLbl="parChTrans1D2" presStyleIdx="1" presStyleCnt="3"/>
      <dgm:spPr/>
    </dgm:pt>
    <dgm:pt modelId="{0105858E-667F-4E01-9997-2ADC3837534B}" type="pres">
      <dgm:prSet presAssocID="{3AD1E68C-49AF-4612-9D48-3A821CBB3183}" presName="hierRoot2" presStyleCnt="0">
        <dgm:presLayoutVars>
          <dgm:hierBranch val="init"/>
        </dgm:presLayoutVars>
      </dgm:prSet>
      <dgm:spPr/>
    </dgm:pt>
    <dgm:pt modelId="{4E3B25A1-F913-4EB3-8C53-8BA3081E8552}" type="pres">
      <dgm:prSet presAssocID="{3AD1E68C-49AF-4612-9D48-3A821CBB3183}" presName="rootComposite" presStyleCnt="0"/>
      <dgm:spPr/>
    </dgm:pt>
    <dgm:pt modelId="{687EC49D-7A27-40F2-A709-A81A45688400}" type="pres">
      <dgm:prSet presAssocID="{3AD1E68C-49AF-4612-9D48-3A821CBB3183}" presName="rootText" presStyleLbl="node2" presStyleIdx="1" presStyleCnt="3">
        <dgm:presLayoutVars>
          <dgm:chPref val="3"/>
        </dgm:presLayoutVars>
      </dgm:prSet>
      <dgm:spPr/>
    </dgm:pt>
    <dgm:pt modelId="{0B88F0B9-2DF6-4AFB-B815-2C2A405374D0}" type="pres">
      <dgm:prSet presAssocID="{3AD1E68C-49AF-4612-9D48-3A821CBB3183}" presName="rootConnector" presStyleLbl="node2" presStyleIdx="1" presStyleCnt="3"/>
      <dgm:spPr/>
    </dgm:pt>
    <dgm:pt modelId="{CD690E4C-B1B5-4FFC-8546-C649A6831952}" type="pres">
      <dgm:prSet presAssocID="{3AD1E68C-49AF-4612-9D48-3A821CBB3183}" presName="hierChild4" presStyleCnt="0"/>
      <dgm:spPr/>
    </dgm:pt>
    <dgm:pt modelId="{135AE135-D802-4C79-A5B3-057A3D1FBA9B}" type="pres">
      <dgm:prSet presAssocID="{3AD1E68C-49AF-4612-9D48-3A821CBB3183}" presName="hierChild5" presStyleCnt="0"/>
      <dgm:spPr/>
    </dgm:pt>
    <dgm:pt modelId="{A76162CE-AD6A-48E6-B2BD-3BF19650A9D5}" type="pres">
      <dgm:prSet presAssocID="{DDACA56D-409B-4112-8A85-EC34CEBDD497}" presName="Name37" presStyleLbl="parChTrans1D2" presStyleIdx="2" presStyleCnt="3"/>
      <dgm:spPr/>
    </dgm:pt>
    <dgm:pt modelId="{73696322-C2F9-496C-849E-A7F4EEEA22F9}" type="pres">
      <dgm:prSet presAssocID="{FC7983D6-73CB-4913-9D5B-1D60C477C393}" presName="hierRoot2" presStyleCnt="0">
        <dgm:presLayoutVars>
          <dgm:hierBranch val="init"/>
        </dgm:presLayoutVars>
      </dgm:prSet>
      <dgm:spPr/>
    </dgm:pt>
    <dgm:pt modelId="{153C071F-FC6A-427D-A95C-2344BF5E4C87}" type="pres">
      <dgm:prSet presAssocID="{FC7983D6-73CB-4913-9D5B-1D60C477C393}" presName="rootComposite" presStyleCnt="0"/>
      <dgm:spPr/>
    </dgm:pt>
    <dgm:pt modelId="{492D4814-A8AA-47CE-93E4-DEB850D851D2}" type="pres">
      <dgm:prSet presAssocID="{FC7983D6-73CB-4913-9D5B-1D60C477C393}" presName="rootText" presStyleLbl="node2" presStyleIdx="2" presStyleCnt="3">
        <dgm:presLayoutVars>
          <dgm:chPref val="3"/>
        </dgm:presLayoutVars>
      </dgm:prSet>
      <dgm:spPr/>
    </dgm:pt>
    <dgm:pt modelId="{D503E45B-7640-4F13-B16E-3A1B28075E5D}" type="pres">
      <dgm:prSet presAssocID="{FC7983D6-73CB-4913-9D5B-1D60C477C393}" presName="rootConnector" presStyleLbl="node2" presStyleIdx="2" presStyleCnt="3"/>
      <dgm:spPr/>
    </dgm:pt>
    <dgm:pt modelId="{E5BC52A8-A81F-42F9-A1C4-6B702A615709}" type="pres">
      <dgm:prSet presAssocID="{FC7983D6-73CB-4913-9D5B-1D60C477C393}" presName="hierChild4" presStyleCnt="0"/>
      <dgm:spPr/>
    </dgm:pt>
    <dgm:pt modelId="{42585720-009D-4FF0-A403-A068B1CFDA7C}" type="pres">
      <dgm:prSet presAssocID="{FC7983D6-73CB-4913-9D5B-1D60C477C393}" presName="hierChild5" presStyleCnt="0"/>
      <dgm:spPr/>
    </dgm:pt>
    <dgm:pt modelId="{715BB267-DBDB-4DEE-9396-3ED7563E6B68}" type="pres">
      <dgm:prSet presAssocID="{9B3DE757-DC09-4514-81BC-613BCB04228F}" presName="hierChild3" presStyleCnt="0"/>
      <dgm:spPr/>
    </dgm:pt>
  </dgm:ptLst>
  <dgm:cxnLst>
    <dgm:cxn modelId="{B1128E2B-E56C-4045-A64A-5ED7B85DB5BA}" srcId="{34E9F682-DBFC-4EE6-A77C-4F3D7384E333}" destId="{9B3DE757-DC09-4514-81BC-613BCB04228F}" srcOrd="0" destOrd="0" parTransId="{F0EFE9D2-35DE-43F9-8CAE-1065D8F4DD15}" sibTransId="{E6F905D3-9080-4491-AC90-4CD959FD063A}"/>
    <dgm:cxn modelId="{1BC3F95D-5609-4F3F-9951-21A40C4BB691}" type="presOf" srcId="{9B3DE757-DC09-4514-81BC-613BCB04228F}" destId="{3B096A00-D69A-4833-B707-CFB9F36263A2}" srcOrd="0" destOrd="0" presId="urn:microsoft.com/office/officeart/2005/8/layout/orgChart1"/>
    <dgm:cxn modelId="{5CEDDC6A-E869-4250-9F70-046A3939F2CA}" srcId="{9B3DE757-DC09-4514-81BC-613BCB04228F}" destId="{FC7983D6-73CB-4913-9D5B-1D60C477C393}" srcOrd="2" destOrd="0" parTransId="{DDACA56D-409B-4112-8A85-EC34CEBDD497}" sibTransId="{DACE040B-AD33-40F6-9937-4B0471F57AB6}"/>
    <dgm:cxn modelId="{85D9C154-9EA3-48A7-A312-0EBC6BFC72D4}" type="presOf" srcId="{9B3DE757-DC09-4514-81BC-613BCB04228F}" destId="{CDC336EA-FF67-4352-A184-5BCDEFB66CBF}" srcOrd="1" destOrd="0" presId="urn:microsoft.com/office/officeart/2005/8/layout/orgChart1"/>
    <dgm:cxn modelId="{45F27757-4A65-4461-A341-F901867F4B3C}" type="presOf" srcId="{8A9CAC02-61D2-4F9F-84A3-B4915FC73A80}" destId="{B2C02935-A2C3-4700-AD08-CF06CA00C748}" srcOrd="1" destOrd="0" presId="urn:microsoft.com/office/officeart/2005/8/layout/orgChart1"/>
    <dgm:cxn modelId="{6AB9BE5A-99D4-464A-9402-3AA2536D1033}" type="presOf" srcId="{3AD1E68C-49AF-4612-9D48-3A821CBB3183}" destId="{0B88F0B9-2DF6-4AFB-B815-2C2A405374D0}" srcOrd="1" destOrd="0" presId="urn:microsoft.com/office/officeart/2005/8/layout/orgChart1"/>
    <dgm:cxn modelId="{B8E23D7C-119D-4F5B-92CB-4E331E529595}" type="presOf" srcId="{DDACA56D-409B-4112-8A85-EC34CEBDD497}" destId="{A76162CE-AD6A-48E6-B2BD-3BF19650A9D5}" srcOrd="0" destOrd="0" presId="urn:microsoft.com/office/officeart/2005/8/layout/orgChart1"/>
    <dgm:cxn modelId="{A0170B83-0DD7-4097-82DA-1257A3CF0E15}" type="presOf" srcId="{68089FE0-0F49-44DE-91B0-9CF57FDBD34A}" destId="{AF32A927-D9E4-4D1D-A8ED-88C0DE65D874}" srcOrd="0" destOrd="0" presId="urn:microsoft.com/office/officeart/2005/8/layout/orgChart1"/>
    <dgm:cxn modelId="{21A58284-DC91-487E-BDB6-08E8F03FEB77}" srcId="{9B3DE757-DC09-4514-81BC-613BCB04228F}" destId="{3AD1E68C-49AF-4612-9D48-3A821CBB3183}" srcOrd="1" destOrd="0" parTransId="{8BC03DF7-7FCA-4CF0-8327-A12710D45BEF}" sibTransId="{43F5E9B2-6724-49DE-8156-A39B81CFA8F9}"/>
    <dgm:cxn modelId="{14C2F18D-82CD-4B5F-B0B9-4AF41FDE6039}" type="presOf" srcId="{8A9CAC02-61D2-4F9F-84A3-B4915FC73A80}" destId="{26FE8D32-4F8B-420D-B54C-B983F0F3F32E}" srcOrd="0" destOrd="0" presId="urn:microsoft.com/office/officeart/2005/8/layout/orgChart1"/>
    <dgm:cxn modelId="{7E66C8A1-A37C-493E-AA01-0648FF037121}" type="presOf" srcId="{3AD1E68C-49AF-4612-9D48-3A821CBB3183}" destId="{687EC49D-7A27-40F2-A709-A81A45688400}" srcOrd="0" destOrd="0" presId="urn:microsoft.com/office/officeart/2005/8/layout/orgChart1"/>
    <dgm:cxn modelId="{52A7A2BA-89D7-45F5-B3CF-FC33727D3A7D}" type="presOf" srcId="{FC7983D6-73CB-4913-9D5B-1D60C477C393}" destId="{D503E45B-7640-4F13-B16E-3A1B28075E5D}" srcOrd="1" destOrd="0" presId="urn:microsoft.com/office/officeart/2005/8/layout/orgChart1"/>
    <dgm:cxn modelId="{3B1DD3BE-1B3F-48BA-A8C9-1277E90DA793}" srcId="{9B3DE757-DC09-4514-81BC-613BCB04228F}" destId="{8A9CAC02-61D2-4F9F-84A3-B4915FC73A80}" srcOrd="0" destOrd="0" parTransId="{68089FE0-0F49-44DE-91B0-9CF57FDBD34A}" sibTransId="{80DF19DF-E982-40C9-A78B-6BCEB4D9FDD2}"/>
    <dgm:cxn modelId="{F11935CF-2726-4708-A269-D00DFFC95CA8}" type="presOf" srcId="{34E9F682-DBFC-4EE6-A77C-4F3D7384E333}" destId="{E0C3CB38-5CB1-4110-A251-F14ECCBA77C7}" srcOrd="0" destOrd="0" presId="urn:microsoft.com/office/officeart/2005/8/layout/orgChart1"/>
    <dgm:cxn modelId="{DAF764D7-D2FD-46AD-8114-390119D570AB}" type="presOf" srcId="{8BC03DF7-7FCA-4CF0-8327-A12710D45BEF}" destId="{B74A158D-AA6D-4889-A959-2B69B1E67FD1}" srcOrd="0" destOrd="0" presId="urn:microsoft.com/office/officeart/2005/8/layout/orgChart1"/>
    <dgm:cxn modelId="{6E37CDFA-7240-4BC8-BAA9-62AE3A23B33A}" type="presOf" srcId="{FC7983D6-73CB-4913-9D5B-1D60C477C393}" destId="{492D4814-A8AA-47CE-93E4-DEB850D851D2}" srcOrd="0" destOrd="0" presId="urn:microsoft.com/office/officeart/2005/8/layout/orgChart1"/>
    <dgm:cxn modelId="{AF7FB65E-FD1F-409C-B7B8-A38E914F9E72}" type="presParOf" srcId="{E0C3CB38-5CB1-4110-A251-F14ECCBA77C7}" destId="{2C5BDD38-95AF-484F-83D3-8E087B64346E}" srcOrd="0" destOrd="0" presId="urn:microsoft.com/office/officeart/2005/8/layout/orgChart1"/>
    <dgm:cxn modelId="{3B46B5BD-2D4B-446E-A76C-04DD80C95A50}" type="presParOf" srcId="{2C5BDD38-95AF-484F-83D3-8E087B64346E}" destId="{A2828F4B-CFCA-4E12-AA8F-321F0C42EC12}" srcOrd="0" destOrd="0" presId="urn:microsoft.com/office/officeart/2005/8/layout/orgChart1"/>
    <dgm:cxn modelId="{01CD316F-C7D4-4A5C-B7E7-FD5E3D149666}" type="presParOf" srcId="{A2828F4B-CFCA-4E12-AA8F-321F0C42EC12}" destId="{3B096A00-D69A-4833-B707-CFB9F36263A2}" srcOrd="0" destOrd="0" presId="urn:microsoft.com/office/officeart/2005/8/layout/orgChart1"/>
    <dgm:cxn modelId="{36A155A3-87B0-45AF-A442-CFBAF8005206}" type="presParOf" srcId="{A2828F4B-CFCA-4E12-AA8F-321F0C42EC12}" destId="{CDC336EA-FF67-4352-A184-5BCDEFB66CBF}" srcOrd="1" destOrd="0" presId="urn:microsoft.com/office/officeart/2005/8/layout/orgChart1"/>
    <dgm:cxn modelId="{5402AA20-7D57-436B-9671-6A13E1B57029}" type="presParOf" srcId="{2C5BDD38-95AF-484F-83D3-8E087B64346E}" destId="{B68906C9-9ADE-4201-B2DE-8AF9356B9696}" srcOrd="1" destOrd="0" presId="urn:microsoft.com/office/officeart/2005/8/layout/orgChart1"/>
    <dgm:cxn modelId="{B8A97A84-E7E7-4B28-9EC6-2FC8D4026AC9}" type="presParOf" srcId="{B68906C9-9ADE-4201-B2DE-8AF9356B9696}" destId="{AF32A927-D9E4-4D1D-A8ED-88C0DE65D874}" srcOrd="0" destOrd="0" presId="urn:microsoft.com/office/officeart/2005/8/layout/orgChart1"/>
    <dgm:cxn modelId="{7ABF6BF3-22A7-4406-A58A-8FBFA3C321A7}" type="presParOf" srcId="{B68906C9-9ADE-4201-B2DE-8AF9356B9696}" destId="{0480D4AA-15C8-4687-AEA2-13AE4EA3E077}" srcOrd="1" destOrd="0" presId="urn:microsoft.com/office/officeart/2005/8/layout/orgChart1"/>
    <dgm:cxn modelId="{D4ACAD8C-C052-4F23-B836-FB14A1F7E330}" type="presParOf" srcId="{0480D4AA-15C8-4687-AEA2-13AE4EA3E077}" destId="{A4CD799B-1CCC-4E7E-AEC7-920356071618}" srcOrd="0" destOrd="0" presId="urn:microsoft.com/office/officeart/2005/8/layout/orgChart1"/>
    <dgm:cxn modelId="{B03CDC4A-72D7-4042-9436-33E002B49657}" type="presParOf" srcId="{A4CD799B-1CCC-4E7E-AEC7-920356071618}" destId="{26FE8D32-4F8B-420D-B54C-B983F0F3F32E}" srcOrd="0" destOrd="0" presId="urn:microsoft.com/office/officeart/2005/8/layout/orgChart1"/>
    <dgm:cxn modelId="{FC8A5B08-577D-4D84-9CA6-98ED231560B6}" type="presParOf" srcId="{A4CD799B-1CCC-4E7E-AEC7-920356071618}" destId="{B2C02935-A2C3-4700-AD08-CF06CA00C748}" srcOrd="1" destOrd="0" presId="urn:microsoft.com/office/officeart/2005/8/layout/orgChart1"/>
    <dgm:cxn modelId="{54E698F2-318C-45BC-B9EE-976076DA5B6F}" type="presParOf" srcId="{0480D4AA-15C8-4687-AEA2-13AE4EA3E077}" destId="{9C7D0964-4716-430A-B567-DF02A19F6067}" srcOrd="1" destOrd="0" presId="urn:microsoft.com/office/officeart/2005/8/layout/orgChart1"/>
    <dgm:cxn modelId="{40A77D8B-7D59-47FF-A007-B7D27FD0EAAC}" type="presParOf" srcId="{0480D4AA-15C8-4687-AEA2-13AE4EA3E077}" destId="{8473CC3B-E07F-474F-B11B-8049F3CFF640}" srcOrd="2" destOrd="0" presId="urn:microsoft.com/office/officeart/2005/8/layout/orgChart1"/>
    <dgm:cxn modelId="{FF6A7FC9-0DE3-456F-8E7F-5248452D4AED}" type="presParOf" srcId="{B68906C9-9ADE-4201-B2DE-8AF9356B9696}" destId="{B74A158D-AA6D-4889-A959-2B69B1E67FD1}" srcOrd="2" destOrd="0" presId="urn:microsoft.com/office/officeart/2005/8/layout/orgChart1"/>
    <dgm:cxn modelId="{C29281EE-ED8F-407B-9942-0374C90BE91A}" type="presParOf" srcId="{B68906C9-9ADE-4201-B2DE-8AF9356B9696}" destId="{0105858E-667F-4E01-9997-2ADC3837534B}" srcOrd="3" destOrd="0" presId="urn:microsoft.com/office/officeart/2005/8/layout/orgChart1"/>
    <dgm:cxn modelId="{5EBF0C17-4A52-4CC9-B3DD-F3024C047609}" type="presParOf" srcId="{0105858E-667F-4E01-9997-2ADC3837534B}" destId="{4E3B25A1-F913-4EB3-8C53-8BA3081E8552}" srcOrd="0" destOrd="0" presId="urn:microsoft.com/office/officeart/2005/8/layout/orgChart1"/>
    <dgm:cxn modelId="{C9B1722A-B7E5-45B0-8A75-EDB488C0EAC8}" type="presParOf" srcId="{4E3B25A1-F913-4EB3-8C53-8BA3081E8552}" destId="{687EC49D-7A27-40F2-A709-A81A45688400}" srcOrd="0" destOrd="0" presId="urn:microsoft.com/office/officeart/2005/8/layout/orgChart1"/>
    <dgm:cxn modelId="{E7B6FF1B-3119-4772-BE48-D830F762C4F9}" type="presParOf" srcId="{4E3B25A1-F913-4EB3-8C53-8BA3081E8552}" destId="{0B88F0B9-2DF6-4AFB-B815-2C2A405374D0}" srcOrd="1" destOrd="0" presId="urn:microsoft.com/office/officeart/2005/8/layout/orgChart1"/>
    <dgm:cxn modelId="{85C1E19C-9C77-4638-A205-BEDE3EC71103}" type="presParOf" srcId="{0105858E-667F-4E01-9997-2ADC3837534B}" destId="{CD690E4C-B1B5-4FFC-8546-C649A6831952}" srcOrd="1" destOrd="0" presId="urn:microsoft.com/office/officeart/2005/8/layout/orgChart1"/>
    <dgm:cxn modelId="{8BA00036-251C-4052-A02B-ABB2481A4E2D}" type="presParOf" srcId="{0105858E-667F-4E01-9997-2ADC3837534B}" destId="{135AE135-D802-4C79-A5B3-057A3D1FBA9B}" srcOrd="2" destOrd="0" presId="urn:microsoft.com/office/officeart/2005/8/layout/orgChart1"/>
    <dgm:cxn modelId="{85467A15-47F7-407D-8A07-C25B663E3795}" type="presParOf" srcId="{B68906C9-9ADE-4201-B2DE-8AF9356B9696}" destId="{A76162CE-AD6A-48E6-B2BD-3BF19650A9D5}" srcOrd="4" destOrd="0" presId="urn:microsoft.com/office/officeart/2005/8/layout/orgChart1"/>
    <dgm:cxn modelId="{12A38438-BF10-4E11-B970-8BD874D6A4B3}" type="presParOf" srcId="{B68906C9-9ADE-4201-B2DE-8AF9356B9696}" destId="{73696322-C2F9-496C-849E-A7F4EEEA22F9}" srcOrd="5" destOrd="0" presId="urn:microsoft.com/office/officeart/2005/8/layout/orgChart1"/>
    <dgm:cxn modelId="{587C4694-E51B-4472-80E0-F1A44093B426}" type="presParOf" srcId="{73696322-C2F9-496C-849E-A7F4EEEA22F9}" destId="{153C071F-FC6A-427D-A95C-2344BF5E4C87}" srcOrd="0" destOrd="0" presId="urn:microsoft.com/office/officeart/2005/8/layout/orgChart1"/>
    <dgm:cxn modelId="{F15D1441-E721-4574-BF7D-AD5189CC1F92}" type="presParOf" srcId="{153C071F-FC6A-427D-A95C-2344BF5E4C87}" destId="{492D4814-A8AA-47CE-93E4-DEB850D851D2}" srcOrd="0" destOrd="0" presId="urn:microsoft.com/office/officeart/2005/8/layout/orgChart1"/>
    <dgm:cxn modelId="{06BE5973-BFA8-44E2-A097-EAB012923011}" type="presParOf" srcId="{153C071F-FC6A-427D-A95C-2344BF5E4C87}" destId="{D503E45B-7640-4F13-B16E-3A1B28075E5D}" srcOrd="1" destOrd="0" presId="urn:microsoft.com/office/officeart/2005/8/layout/orgChart1"/>
    <dgm:cxn modelId="{DCBB05AC-7105-494A-A3D5-6E0931402F6A}" type="presParOf" srcId="{73696322-C2F9-496C-849E-A7F4EEEA22F9}" destId="{E5BC52A8-A81F-42F9-A1C4-6B702A615709}" srcOrd="1" destOrd="0" presId="urn:microsoft.com/office/officeart/2005/8/layout/orgChart1"/>
    <dgm:cxn modelId="{1FE50F13-5B6A-40E0-B3CB-E2D152F3E5FB}" type="presParOf" srcId="{73696322-C2F9-496C-849E-A7F4EEEA22F9}" destId="{42585720-009D-4FF0-A403-A068B1CFDA7C}" srcOrd="2" destOrd="0" presId="urn:microsoft.com/office/officeart/2005/8/layout/orgChart1"/>
    <dgm:cxn modelId="{12FD5A81-5888-488B-8D89-8590A37E2F79}" type="presParOf" srcId="{2C5BDD38-95AF-484F-83D3-8E087B64346E}" destId="{715BB267-DBDB-4DEE-9396-3ED7563E6B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9F682-DBFC-4EE6-A77C-4F3D7384E333}"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B3DE757-DC09-4514-81BC-613BCB04228F}">
      <dgm:prSet phldrT="[Text]"/>
      <dgm:spPr/>
      <dgm:t>
        <a:bodyPr/>
        <a:lstStyle/>
        <a:p>
          <a:pPr rtl="1"/>
          <a:r>
            <a:rPr lang="fa-IR" dirty="0">
              <a:cs typeface="B Mitra" panose="00000400000000000000" pitchFamily="2" charset="-78"/>
            </a:rPr>
            <a:t>شبکه های بی سیم</a:t>
          </a:r>
          <a:endParaRPr lang="en-US" dirty="0">
            <a:cs typeface="B Mitra" panose="00000400000000000000" pitchFamily="2" charset="-78"/>
          </a:endParaRPr>
        </a:p>
      </dgm:t>
    </dgm:pt>
    <dgm:pt modelId="{F0EFE9D2-35DE-43F9-8CAE-1065D8F4DD15}" type="parTrans" cxnId="{B1128E2B-E56C-4045-A64A-5ED7B85DB5BA}">
      <dgm:prSet/>
      <dgm:spPr/>
      <dgm:t>
        <a:bodyPr/>
        <a:lstStyle/>
        <a:p>
          <a:pPr rtl="1"/>
          <a:endParaRPr lang="en-US">
            <a:cs typeface="B Mitra" panose="00000400000000000000" pitchFamily="2" charset="-78"/>
          </a:endParaRPr>
        </a:p>
      </dgm:t>
    </dgm:pt>
    <dgm:pt modelId="{E6F905D3-9080-4491-AC90-4CD959FD063A}" type="sibTrans" cxnId="{B1128E2B-E56C-4045-A64A-5ED7B85DB5BA}">
      <dgm:prSet/>
      <dgm:spPr/>
      <dgm:t>
        <a:bodyPr/>
        <a:lstStyle/>
        <a:p>
          <a:pPr rtl="1"/>
          <a:endParaRPr lang="en-US">
            <a:cs typeface="B Mitra" panose="00000400000000000000" pitchFamily="2" charset="-78"/>
          </a:endParaRPr>
        </a:p>
      </dgm:t>
    </dgm:pt>
    <dgm:pt modelId="{8A9CAC02-61D2-4F9F-84A3-B4915FC73A80}">
      <dgm:prSet/>
      <dgm:spPr/>
      <dgm:t>
        <a:bodyPr/>
        <a:lstStyle/>
        <a:p>
          <a:pPr rtl="1"/>
          <a:r>
            <a:rPr lang="en-US" dirty="0"/>
            <a:t>Infrastructure</a:t>
          </a:r>
          <a:endParaRPr lang="fa-IR" dirty="0">
            <a:cs typeface="B Mitra" panose="00000400000000000000" pitchFamily="2" charset="-78"/>
          </a:endParaRPr>
        </a:p>
      </dgm:t>
    </dgm:pt>
    <dgm:pt modelId="{68089FE0-0F49-44DE-91B0-9CF57FDBD34A}" type="parTrans" cxnId="{3B1DD3BE-1B3F-48BA-A8C9-1277E90DA793}">
      <dgm:prSet/>
      <dgm:spPr/>
      <dgm:t>
        <a:bodyPr/>
        <a:lstStyle/>
        <a:p>
          <a:pPr rtl="1"/>
          <a:endParaRPr lang="en-US">
            <a:cs typeface="B Mitra" panose="00000400000000000000" pitchFamily="2" charset="-78"/>
          </a:endParaRPr>
        </a:p>
      </dgm:t>
    </dgm:pt>
    <dgm:pt modelId="{80DF19DF-E982-40C9-A78B-6BCEB4D9FDD2}" type="sibTrans" cxnId="{3B1DD3BE-1B3F-48BA-A8C9-1277E90DA793}">
      <dgm:prSet/>
      <dgm:spPr/>
      <dgm:t>
        <a:bodyPr/>
        <a:lstStyle/>
        <a:p>
          <a:pPr rtl="1"/>
          <a:endParaRPr lang="en-US">
            <a:cs typeface="B Mitra" panose="00000400000000000000" pitchFamily="2" charset="-78"/>
          </a:endParaRPr>
        </a:p>
      </dgm:t>
    </dgm:pt>
    <dgm:pt modelId="{799CD036-D8A9-4890-804D-FE1867052046}">
      <dgm:prSet/>
      <dgm:spPr/>
      <dgm:t>
        <a:bodyPr/>
        <a:lstStyle/>
        <a:p>
          <a:pPr rtl="1"/>
          <a:r>
            <a:rPr lang="en-US" dirty="0">
              <a:cs typeface="B Mitra" panose="00000400000000000000" pitchFamily="2" charset="-78"/>
            </a:rPr>
            <a:t>Ad hoc</a:t>
          </a:r>
          <a:endParaRPr lang="fa-IR" dirty="0">
            <a:cs typeface="B Mitra" panose="00000400000000000000" pitchFamily="2" charset="-78"/>
          </a:endParaRPr>
        </a:p>
      </dgm:t>
    </dgm:pt>
    <dgm:pt modelId="{A9370646-EEDF-4CF8-8E88-0506E19DB6FC}" type="parTrans" cxnId="{3DDAEE41-FC49-44EE-9DE9-16C934C7CE5A}">
      <dgm:prSet/>
      <dgm:spPr/>
      <dgm:t>
        <a:bodyPr/>
        <a:lstStyle/>
        <a:p>
          <a:endParaRPr lang="en-US"/>
        </a:p>
      </dgm:t>
    </dgm:pt>
    <dgm:pt modelId="{376373A8-97EC-40FF-8AAA-1E427805D910}" type="sibTrans" cxnId="{3DDAEE41-FC49-44EE-9DE9-16C934C7CE5A}">
      <dgm:prSet/>
      <dgm:spPr/>
      <dgm:t>
        <a:bodyPr/>
        <a:lstStyle/>
        <a:p>
          <a:endParaRPr lang="en-US"/>
        </a:p>
      </dgm:t>
    </dgm:pt>
    <dgm:pt modelId="{09DF1BE7-FA72-457F-B176-964A462C3D89}">
      <dgm:prSet/>
      <dgm:spPr/>
      <dgm:t>
        <a:bodyPr/>
        <a:lstStyle/>
        <a:p>
          <a:pPr rtl="1"/>
          <a:r>
            <a:rPr lang="en-US" dirty="0">
              <a:cs typeface="B Mitra" panose="00000400000000000000" pitchFamily="2" charset="-78"/>
            </a:rPr>
            <a:t>Wireless Sensor Network (WSN)</a:t>
          </a:r>
          <a:endParaRPr lang="fa-IR" dirty="0">
            <a:cs typeface="B Mitra" panose="00000400000000000000" pitchFamily="2" charset="-78"/>
          </a:endParaRPr>
        </a:p>
      </dgm:t>
    </dgm:pt>
    <dgm:pt modelId="{CF88FF47-D480-499F-8D82-4D46432A69CA}" type="parTrans" cxnId="{C7C74B5A-1A7A-4FD5-A8B4-AC1FA9196B52}">
      <dgm:prSet/>
      <dgm:spPr/>
      <dgm:t>
        <a:bodyPr/>
        <a:lstStyle/>
        <a:p>
          <a:endParaRPr lang="en-US"/>
        </a:p>
      </dgm:t>
    </dgm:pt>
    <dgm:pt modelId="{CFFDB04B-25DB-4DEC-BEA2-62DE45D6B0FB}" type="sibTrans" cxnId="{C7C74B5A-1A7A-4FD5-A8B4-AC1FA9196B52}">
      <dgm:prSet/>
      <dgm:spPr/>
      <dgm:t>
        <a:bodyPr/>
        <a:lstStyle/>
        <a:p>
          <a:endParaRPr lang="en-US"/>
        </a:p>
      </dgm:t>
    </dgm:pt>
    <dgm:pt modelId="{70B8CAAD-F19F-4874-BF5E-AA0A3F6C7A97}">
      <dgm:prSet/>
      <dgm:spPr/>
      <dgm:t>
        <a:bodyPr/>
        <a:lstStyle/>
        <a:p>
          <a:pPr rtl="1"/>
          <a:r>
            <a:rPr lang="en-US" dirty="0"/>
            <a:t>Mobile ad hoc networks (MANET)</a:t>
          </a:r>
          <a:endParaRPr lang="fa-IR" dirty="0">
            <a:cs typeface="B Mitra" panose="00000400000000000000" pitchFamily="2" charset="-78"/>
          </a:endParaRPr>
        </a:p>
      </dgm:t>
    </dgm:pt>
    <dgm:pt modelId="{578CD034-BA6D-40D9-99EB-F117390B9DF9}" type="parTrans" cxnId="{FABF22EB-CCB4-4FE3-B052-7DD48E81997D}">
      <dgm:prSet/>
      <dgm:spPr/>
      <dgm:t>
        <a:bodyPr/>
        <a:lstStyle/>
        <a:p>
          <a:endParaRPr lang="en-US"/>
        </a:p>
      </dgm:t>
    </dgm:pt>
    <dgm:pt modelId="{0A448598-6753-41D8-9194-F8269087564C}" type="sibTrans" cxnId="{FABF22EB-CCB4-4FE3-B052-7DD48E81997D}">
      <dgm:prSet/>
      <dgm:spPr/>
      <dgm:t>
        <a:bodyPr/>
        <a:lstStyle/>
        <a:p>
          <a:endParaRPr lang="en-US"/>
        </a:p>
      </dgm:t>
    </dgm:pt>
    <dgm:pt modelId="{79F02D32-0E21-4BC4-B127-D71F58B040FA}" type="pres">
      <dgm:prSet presAssocID="{34E9F682-DBFC-4EE6-A77C-4F3D7384E333}" presName="diagram" presStyleCnt="0">
        <dgm:presLayoutVars>
          <dgm:chPref val="1"/>
          <dgm:dir/>
          <dgm:animOne val="branch"/>
          <dgm:animLvl val="lvl"/>
          <dgm:resizeHandles val="exact"/>
        </dgm:presLayoutVars>
      </dgm:prSet>
      <dgm:spPr/>
    </dgm:pt>
    <dgm:pt modelId="{3E613394-8344-4815-8AE3-B3700A68115B}" type="pres">
      <dgm:prSet presAssocID="{9B3DE757-DC09-4514-81BC-613BCB04228F}" presName="root1" presStyleCnt="0"/>
      <dgm:spPr/>
    </dgm:pt>
    <dgm:pt modelId="{85FAEA9E-85A5-4DD2-A493-3396E1B7384A}" type="pres">
      <dgm:prSet presAssocID="{9B3DE757-DC09-4514-81BC-613BCB04228F}" presName="LevelOneTextNode" presStyleLbl="node0" presStyleIdx="0" presStyleCnt="1">
        <dgm:presLayoutVars>
          <dgm:chPref val="3"/>
        </dgm:presLayoutVars>
      </dgm:prSet>
      <dgm:spPr/>
    </dgm:pt>
    <dgm:pt modelId="{290BC460-0D8B-4678-BFEB-B991FAB0C819}" type="pres">
      <dgm:prSet presAssocID="{9B3DE757-DC09-4514-81BC-613BCB04228F}" presName="level2hierChild" presStyleCnt="0"/>
      <dgm:spPr/>
    </dgm:pt>
    <dgm:pt modelId="{30B05FA1-6577-44FD-A9B7-FFCA42A5B880}" type="pres">
      <dgm:prSet presAssocID="{68089FE0-0F49-44DE-91B0-9CF57FDBD34A}" presName="conn2-1" presStyleLbl="parChTrans1D2" presStyleIdx="0" presStyleCnt="2"/>
      <dgm:spPr/>
    </dgm:pt>
    <dgm:pt modelId="{B26999A3-57CC-4DE9-B221-510FB6014A01}" type="pres">
      <dgm:prSet presAssocID="{68089FE0-0F49-44DE-91B0-9CF57FDBD34A}" presName="connTx" presStyleLbl="parChTrans1D2" presStyleIdx="0" presStyleCnt="2"/>
      <dgm:spPr/>
    </dgm:pt>
    <dgm:pt modelId="{33F3AD00-96CC-469A-A50C-A65C4E1B953F}" type="pres">
      <dgm:prSet presAssocID="{8A9CAC02-61D2-4F9F-84A3-B4915FC73A80}" presName="root2" presStyleCnt="0"/>
      <dgm:spPr/>
    </dgm:pt>
    <dgm:pt modelId="{05BEC82A-5F23-4ABB-8237-375F8552F510}" type="pres">
      <dgm:prSet presAssocID="{8A9CAC02-61D2-4F9F-84A3-B4915FC73A80}" presName="LevelTwoTextNode" presStyleLbl="node2" presStyleIdx="0" presStyleCnt="2">
        <dgm:presLayoutVars>
          <dgm:chPref val="3"/>
        </dgm:presLayoutVars>
      </dgm:prSet>
      <dgm:spPr/>
    </dgm:pt>
    <dgm:pt modelId="{951CCF88-827F-4BE2-BCF5-A93D6FF930D9}" type="pres">
      <dgm:prSet presAssocID="{8A9CAC02-61D2-4F9F-84A3-B4915FC73A80}" presName="level3hierChild" presStyleCnt="0"/>
      <dgm:spPr/>
    </dgm:pt>
    <dgm:pt modelId="{43403C05-1091-400F-A8FF-50A21CAEF7EA}" type="pres">
      <dgm:prSet presAssocID="{A9370646-EEDF-4CF8-8E88-0506E19DB6FC}" presName="conn2-1" presStyleLbl="parChTrans1D2" presStyleIdx="1" presStyleCnt="2"/>
      <dgm:spPr/>
    </dgm:pt>
    <dgm:pt modelId="{9B4F56B1-7A00-476F-BF4D-451F302F52A9}" type="pres">
      <dgm:prSet presAssocID="{A9370646-EEDF-4CF8-8E88-0506E19DB6FC}" presName="connTx" presStyleLbl="parChTrans1D2" presStyleIdx="1" presStyleCnt="2"/>
      <dgm:spPr/>
    </dgm:pt>
    <dgm:pt modelId="{15E7D132-B8F0-4865-B244-FDA9B66D0791}" type="pres">
      <dgm:prSet presAssocID="{799CD036-D8A9-4890-804D-FE1867052046}" presName="root2" presStyleCnt="0"/>
      <dgm:spPr/>
    </dgm:pt>
    <dgm:pt modelId="{7EA4DC24-B61D-4A30-8A77-DE3F2F8CF737}" type="pres">
      <dgm:prSet presAssocID="{799CD036-D8A9-4890-804D-FE1867052046}" presName="LevelTwoTextNode" presStyleLbl="node2" presStyleIdx="1" presStyleCnt="2">
        <dgm:presLayoutVars>
          <dgm:chPref val="3"/>
        </dgm:presLayoutVars>
      </dgm:prSet>
      <dgm:spPr/>
    </dgm:pt>
    <dgm:pt modelId="{7B0B25C0-2BDB-42DD-BEDC-675376BE4EA3}" type="pres">
      <dgm:prSet presAssocID="{799CD036-D8A9-4890-804D-FE1867052046}" presName="level3hierChild" presStyleCnt="0"/>
      <dgm:spPr/>
    </dgm:pt>
    <dgm:pt modelId="{DCCDAE58-7E4C-4C87-8015-7AC6481ACB85}" type="pres">
      <dgm:prSet presAssocID="{CF88FF47-D480-499F-8D82-4D46432A69CA}" presName="conn2-1" presStyleLbl="parChTrans1D3" presStyleIdx="0" presStyleCnt="2"/>
      <dgm:spPr/>
    </dgm:pt>
    <dgm:pt modelId="{6B7E8629-1D84-40D9-929F-E834F71E95CF}" type="pres">
      <dgm:prSet presAssocID="{CF88FF47-D480-499F-8D82-4D46432A69CA}" presName="connTx" presStyleLbl="parChTrans1D3" presStyleIdx="0" presStyleCnt="2"/>
      <dgm:spPr/>
    </dgm:pt>
    <dgm:pt modelId="{DEFD687E-3021-494A-9BF7-164A54786C29}" type="pres">
      <dgm:prSet presAssocID="{09DF1BE7-FA72-457F-B176-964A462C3D89}" presName="root2" presStyleCnt="0"/>
      <dgm:spPr/>
    </dgm:pt>
    <dgm:pt modelId="{D33D6150-8D55-431D-9E44-E63C1DD062CE}" type="pres">
      <dgm:prSet presAssocID="{09DF1BE7-FA72-457F-B176-964A462C3D89}" presName="LevelTwoTextNode" presStyleLbl="node3" presStyleIdx="0" presStyleCnt="2">
        <dgm:presLayoutVars>
          <dgm:chPref val="3"/>
        </dgm:presLayoutVars>
      </dgm:prSet>
      <dgm:spPr/>
    </dgm:pt>
    <dgm:pt modelId="{195E1534-8863-45BC-B647-4E9F4AE07512}" type="pres">
      <dgm:prSet presAssocID="{09DF1BE7-FA72-457F-B176-964A462C3D89}" presName="level3hierChild" presStyleCnt="0"/>
      <dgm:spPr/>
    </dgm:pt>
    <dgm:pt modelId="{3D313D3B-0A76-4B31-9F4A-4B3E83E49608}" type="pres">
      <dgm:prSet presAssocID="{578CD034-BA6D-40D9-99EB-F117390B9DF9}" presName="conn2-1" presStyleLbl="parChTrans1D3" presStyleIdx="1" presStyleCnt="2"/>
      <dgm:spPr/>
    </dgm:pt>
    <dgm:pt modelId="{204F6342-A39B-4071-8B05-615AA11A3F21}" type="pres">
      <dgm:prSet presAssocID="{578CD034-BA6D-40D9-99EB-F117390B9DF9}" presName="connTx" presStyleLbl="parChTrans1D3" presStyleIdx="1" presStyleCnt="2"/>
      <dgm:spPr/>
    </dgm:pt>
    <dgm:pt modelId="{C8A25721-AA6B-4F21-983D-850039E9F27B}" type="pres">
      <dgm:prSet presAssocID="{70B8CAAD-F19F-4874-BF5E-AA0A3F6C7A97}" presName="root2" presStyleCnt="0"/>
      <dgm:spPr/>
    </dgm:pt>
    <dgm:pt modelId="{B113CB3B-BB92-4AC3-84E4-06EB7F8FCE73}" type="pres">
      <dgm:prSet presAssocID="{70B8CAAD-F19F-4874-BF5E-AA0A3F6C7A97}" presName="LevelTwoTextNode" presStyleLbl="node3" presStyleIdx="1" presStyleCnt="2">
        <dgm:presLayoutVars>
          <dgm:chPref val="3"/>
        </dgm:presLayoutVars>
      </dgm:prSet>
      <dgm:spPr/>
    </dgm:pt>
    <dgm:pt modelId="{B98E9914-6EFC-4546-9D02-E9062FD107C9}" type="pres">
      <dgm:prSet presAssocID="{70B8CAAD-F19F-4874-BF5E-AA0A3F6C7A97}" presName="level3hierChild" presStyleCnt="0"/>
      <dgm:spPr/>
    </dgm:pt>
  </dgm:ptLst>
  <dgm:cxnLst>
    <dgm:cxn modelId="{7DACD408-7CD3-43E5-959F-9EA4474A2079}" type="presOf" srcId="{68089FE0-0F49-44DE-91B0-9CF57FDBD34A}" destId="{30B05FA1-6577-44FD-A9B7-FFCA42A5B880}" srcOrd="0" destOrd="0" presId="urn:microsoft.com/office/officeart/2005/8/layout/hierarchy2"/>
    <dgm:cxn modelId="{AE964A16-F4F9-4544-8543-680E6CDB789C}" type="presOf" srcId="{578CD034-BA6D-40D9-99EB-F117390B9DF9}" destId="{204F6342-A39B-4071-8B05-615AA11A3F21}" srcOrd="1" destOrd="0" presId="urn:microsoft.com/office/officeart/2005/8/layout/hierarchy2"/>
    <dgm:cxn modelId="{05C59F25-8B83-414E-880A-9E65DB44AEB8}" type="presOf" srcId="{799CD036-D8A9-4890-804D-FE1867052046}" destId="{7EA4DC24-B61D-4A30-8A77-DE3F2F8CF737}" srcOrd="0" destOrd="0" presId="urn:microsoft.com/office/officeart/2005/8/layout/hierarchy2"/>
    <dgm:cxn modelId="{B1128E2B-E56C-4045-A64A-5ED7B85DB5BA}" srcId="{34E9F682-DBFC-4EE6-A77C-4F3D7384E333}" destId="{9B3DE757-DC09-4514-81BC-613BCB04228F}" srcOrd="0" destOrd="0" parTransId="{F0EFE9D2-35DE-43F9-8CAE-1065D8F4DD15}" sibTransId="{E6F905D3-9080-4491-AC90-4CD959FD063A}"/>
    <dgm:cxn modelId="{3DDAEE41-FC49-44EE-9DE9-16C934C7CE5A}" srcId="{9B3DE757-DC09-4514-81BC-613BCB04228F}" destId="{799CD036-D8A9-4890-804D-FE1867052046}" srcOrd="1" destOrd="0" parTransId="{A9370646-EEDF-4CF8-8E88-0506E19DB6FC}" sibTransId="{376373A8-97EC-40FF-8AAA-1E427805D910}"/>
    <dgm:cxn modelId="{092A9C46-EFE3-42F2-BF51-070479AF37EB}" type="presOf" srcId="{70B8CAAD-F19F-4874-BF5E-AA0A3F6C7A97}" destId="{B113CB3B-BB92-4AC3-84E4-06EB7F8FCE73}" srcOrd="0" destOrd="0" presId="urn:microsoft.com/office/officeart/2005/8/layout/hierarchy2"/>
    <dgm:cxn modelId="{42BB6A67-3FB6-4A8D-B989-63B753B39D71}" type="presOf" srcId="{9B3DE757-DC09-4514-81BC-613BCB04228F}" destId="{85FAEA9E-85A5-4DD2-A493-3396E1B7384A}" srcOrd="0" destOrd="0" presId="urn:microsoft.com/office/officeart/2005/8/layout/hierarchy2"/>
    <dgm:cxn modelId="{7E26F649-7157-464B-A56D-B97A48B292E5}" type="presOf" srcId="{CF88FF47-D480-499F-8D82-4D46432A69CA}" destId="{DCCDAE58-7E4C-4C87-8015-7AC6481ACB85}" srcOrd="0" destOrd="0" presId="urn:microsoft.com/office/officeart/2005/8/layout/hierarchy2"/>
    <dgm:cxn modelId="{A947854A-4AF8-4FB2-9B1D-A21274A1FF7C}" type="presOf" srcId="{8A9CAC02-61D2-4F9F-84A3-B4915FC73A80}" destId="{05BEC82A-5F23-4ABB-8237-375F8552F510}" srcOrd="0" destOrd="0" presId="urn:microsoft.com/office/officeart/2005/8/layout/hierarchy2"/>
    <dgm:cxn modelId="{0B46B054-6755-4B90-AB0B-AC7E31BABF28}" type="presOf" srcId="{A9370646-EEDF-4CF8-8E88-0506E19DB6FC}" destId="{9B4F56B1-7A00-476F-BF4D-451F302F52A9}" srcOrd="1" destOrd="0" presId="urn:microsoft.com/office/officeart/2005/8/layout/hierarchy2"/>
    <dgm:cxn modelId="{DDCF8A75-B1A6-47DC-8ED1-8050C4FFC386}" type="presOf" srcId="{CF88FF47-D480-499F-8D82-4D46432A69CA}" destId="{6B7E8629-1D84-40D9-929F-E834F71E95CF}" srcOrd="1" destOrd="0" presId="urn:microsoft.com/office/officeart/2005/8/layout/hierarchy2"/>
    <dgm:cxn modelId="{71276A58-3FE9-4E1C-814B-24F375B892B6}" type="presOf" srcId="{34E9F682-DBFC-4EE6-A77C-4F3D7384E333}" destId="{79F02D32-0E21-4BC4-B127-D71F58B040FA}" srcOrd="0" destOrd="0" presId="urn:microsoft.com/office/officeart/2005/8/layout/hierarchy2"/>
    <dgm:cxn modelId="{C7C74B5A-1A7A-4FD5-A8B4-AC1FA9196B52}" srcId="{799CD036-D8A9-4890-804D-FE1867052046}" destId="{09DF1BE7-FA72-457F-B176-964A462C3D89}" srcOrd="0" destOrd="0" parTransId="{CF88FF47-D480-499F-8D82-4D46432A69CA}" sibTransId="{CFFDB04B-25DB-4DEC-BEA2-62DE45D6B0FB}"/>
    <dgm:cxn modelId="{EA17DFAC-B4B8-4AA4-B883-C7BA2B4CA3C4}" type="presOf" srcId="{A9370646-EEDF-4CF8-8E88-0506E19DB6FC}" destId="{43403C05-1091-400F-A8FF-50A21CAEF7EA}" srcOrd="0" destOrd="0" presId="urn:microsoft.com/office/officeart/2005/8/layout/hierarchy2"/>
    <dgm:cxn modelId="{77B422B1-5BF5-45A4-8CCD-0752F6098E36}" type="presOf" srcId="{68089FE0-0F49-44DE-91B0-9CF57FDBD34A}" destId="{B26999A3-57CC-4DE9-B221-510FB6014A01}" srcOrd="1" destOrd="0" presId="urn:microsoft.com/office/officeart/2005/8/layout/hierarchy2"/>
    <dgm:cxn modelId="{3B1DD3BE-1B3F-48BA-A8C9-1277E90DA793}" srcId="{9B3DE757-DC09-4514-81BC-613BCB04228F}" destId="{8A9CAC02-61D2-4F9F-84A3-B4915FC73A80}" srcOrd="0" destOrd="0" parTransId="{68089FE0-0F49-44DE-91B0-9CF57FDBD34A}" sibTransId="{80DF19DF-E982-40C9-A78B-6BCEB4D9FDD2}"/>
    <dgm:cxn modelId="{A985FAC8-4773-436B-9359-115C2840E23F}" type="presOf" srcId="{09DF1BE7-FA72-457F-B176-964A462C3D89}" destId="{D33D6150-8D55-431D-9E44-E63C1DD062CE}" srcOrd="0" destOrd="0" presId="urn:microsoft.com/office/officeart/2005/8/layout/hierarchy2"/>
    <dgm:cxn modelId="{FABF22EB-CCB4-4FE3-B052-7DD48E81997D}" srcId="{799CD036-D8A9-4890-804D-FE1867052046}" destId="{70B8CAAD-F19F-4874-BF5E-AA0A3F6C7A97}" srcOrd="1" destOrd="0" parTransId="{578CD034-BA6D-40D9-99EB-F117390B9DF9}" sibTransId="{0A448598-6753-41D8-9194-F8269087564C}"/>
    <dgm:cxn modelId="{BDC2E2F0-9D7B-4545-9319-0640F0C4D189}" type="presOf" srcId="{578CD034-BA6D-40D9-99EB-F117390B9DF9}" destId="{3D313D3B-0A76-4B31-9F4A-4B3E83E49608}" srcOrd="0" destOrd="0" presId="urn:microsoft.com/office/officeart/2005/8/layout/hierarchy2"/>
    <dgm:cxn modelId="{2C56FC69-FD76-4AB2-8D82-EF1CC773ED0D}" type="presParOf" srcId="{79F02D32-0E21-4BC4-B127-D71F58B040FA}" destId="{3E613394-8344-4815-8AE3-B3700A68115B}" srcOrd="0" destOrd="0" presId="urn:microsoft.com/office/officeart/2005/8/layout/hierarchy2"/>
    <dgm:cxn modelId="{D2EB543F-406C-4076-956D-01249FC20A0D}" type="presParOf" srcId="{3E613394-8344-4815-8AE3-B3700A68115B}" destId="{85FAEA9E-85A5-4DD2-A493-3396E1B7384A}" srcOrd="0" destOrd="0" presId="urn:microsoft.com/office/officeart/2005/8/layout/hierarchy2"/>
    <dgm:cxn modelId="{B671E307-6D13-499A-BBA3-2442A24D052D}" type="presParOf" srcId="{3E613394-8344-4815-8AE3-B3700A68115B}" destId="{290BC460-0D8B-4678-BFEB-B991FAB0C819}" srcOrd="1" destOrd="0" presId="urn:microsoft.com/office/officeart/2005/8/layout/hierarchy2"/>
    <dgm:cxn modelId="{F072E9F2-36E0-4B57-BB75-C3F3FF5EDEF0}" type="presParOf" srcId="{290BC460-0D8B-4678-BFEB-B991FAB0C819}" destId="{30B05FA1-6577-44FD-A9B7-FFCA42A5B880}" srcOrd="0" destOrd="0" presId="urn:microsoft.com/office/officeart/2005/8/layout/hierarchy2"/>
    <dgm:cxn modelId="{2F892485-BB1C-4F0F-97E7-C2A312D25E15}" type="presParOf" srcId="{30B05FA1-6577-44FD-A9B7-FFCA42A5B880}" destId="{B26999A3-57CC-4DE9-B221-510FB6014A01}" srcOrd="0" destOrd="0" presId="urn:microsoft.com/office/officeart/2005/8/layout/hierarchy2"/>
    <dgm:cxn modelId="{C901A6FE-F27A-472B-BAB0-3E2696DDA537}" type="presParOf" srcId="{290BC460-0D8B-4678-BFEB-B991FAB0C819}" destId="{33F3AD00-96CC-469A-A50C-A65C4E1B953F}" srcOrd="1" destOrd="0" presId="urn:microsoft.com/office/officeart/2005/8/layout/hierarchy2"/>
    <dgm:cxn modelId="{A85F3760-82E7-45BA-9032-05BD65DA4C39}" type="presParOf" srcId="{33F3AD00-96CC-469A-A50C-A65C4E1B953F}" destId="{05BEC82A-5F23-4ABB-8237-375F8552F510}" srcOrd="0" destOrd="0" presId="urn:microsoft.com/office/officeart/2005/8/layout/hierarchy2"/>
    <dgm:cxn modelId="{F745803D-410D-4977-87E7-9F6903462C19}" type="presParOf" srcId="{33F3AD00-96CC-469A-A50C-A65C4E1B953F}" destId="{951CCF88-827F-4BE2-BCF5-A93D6FF930D9}" srcOrd="1" destOrd="0" presId="urn:microsoft.com/office/officeart/2005/8/layout/hierarchy2"/>
    <dgm:cxn modelId="{E41793A7-0754-4178-85C5-09009AA761A5}" type="presParOf" srcId="{290BC460-0D8B-4678-BFEB-B991FAB0C819}" destId="{43403C05-1091-400F-A8FF-50A21CAEF7EA}" srcOrd="2" destOrd="0" presId="urn:microsoft.com/office/officeart/2005/8/layout/hierarchy2"/>
    <dgm:cxn modelId="{E6A5477E-D5C5-4FE8-9ADB-754C21766C3B}" type="presParOf" srcId="{43403C05-1091-400F-A8FF-50A21CAEF7EA}" destId="{9B4F56B1-7A00-476F-BF4D-451F302F52A9}" srcOrd="0" destOrd="0" presId="urn:microsoft.com/office/officeart/2005/8/layout/hierarchy2"/>
    <dgm:cxn modelId="{5ED81D01-9310-4BDB-978D-3C1896917434}" type="presParOf" srcId="{290BC460-0D8B-4678-BFEB-B991FAB0C819}" destId="{15E7D132-B8F0-4865-B244-FDA9B66D0791}" srcOrd="3" destOrd="0" presId="urn:microsoft.com/office/officeart/2005/8/layout/hierarchy2"/>
    <dgm:cxn modelId="{2865F852-0527-406D-B5D2-F29F907EB2E1}" type="presParOf" srcId="{15E7D132-B8F0-4865-B244-FDA9B66D0791}" destId="{7EA4DC24-B61D-4A30-8A77-DE3F2F8CF737}" srcOrd="0" destOrd="0" presId="urn:microsoft.com/office/officeart/2005/8/layout/hierarchy2"/>
    <dgm:cxn modelId="{6350EE0D-4CC4-40C8-98F0-2CEEB863E8E5}" type="presParOf" srcId="{15E7D132-B8F0-4865-B244-FDA9B66D0791}" destId="{7B0B25C0-2BDB-42DD-BEDC-675376BE4EA3}" srcOrd="1" destOrd="0" presId="urn:microsoft.com/office/officeart/2005/8/layout/hierarchy2"/>
    <dgm:cxn modelId="{16B0B544-87AA-453D-8090-6F150494F0F6}" type="presParOf" srcId="{7B0B25C0-2BDB-42DD-BEDC-675376BE4EA3}" destId="{DCCDAE58-7E4C-4C87-8015-7AC6481ACB85}" srcOrd="0" destOrd="0" presId="urn:microsoft.com/office/officeart/2005/8/layout/hierarchy2"/>
    <dgm:cxn modelId="{5F6537C3-3AC2-4C23-AA48-E44E48A76B46}" type="presParOf" srcId="{DCCDAE58-7E4C-4C87-8015-7AC6481ACB85}" destId="{6B7E8629-1D84-40D9-929F-E834F71E95CF}" srcOrd="0" destOrd="0" presId="urn:microsoft.com/office/officeart/2005/8/layout/hierarchy2"/>
    <dgm:cxn modelId="{428229EB-F1AA-4504-8616-D1FA1332E7EF}" type="presParOf" srcId="{7B0B25C0-2BDB-42DD-BEDC-675376BE4EA3}" destId="{DEFD687E-3021-494A-9BF7-164A54786C29}" srcOrd="1" destOrd="0" presId="urn:microsoft.com/office/officeart/2005/8/layout/hierarchy2"/>
    <dgm:cxn modelId="{F33FDD30-486E-4D27-88FD-9AE2E852ACEE}" type="presParOf" srcId="{DEFD687E-3021-494A-9BF7-164A54786C29}" destId="{D33D6150-8D55-431D-9E44-E63C1DD062CE}" srcOrd="0" destOrd="0" presId="urn:microsoft.com/office/officeart/2005/8/layout/hierarchy2"/>
    <dgm:cxn modelId="{846D6288-CA1A-4F15-A5CE-100F1D3517FA}" type="presParOf" srcId="{DEFD687E-3021-494A-9BF7-164A54786C29}" destId="{195E1534-8863-45BC-B647-4E9F4AE07512}" srcOrd="1" destOrd="0" presId="urn:microsoft.com/office/officeart/2005/8/layout/hierarchy2"/>
    <dgm:cxn modelId="{600F2F0D-13C5-426B-B547-0DBE43B56923}" type="presParOf" srcId="{7B0B25C0-2BDB-42DD-BEDC-675376BE4EA3}" destId="{3D313D3B-0A76-4B31-9F4A-4B3E83E49608}" srcOrd="2" destOrd="0" presId="urn:microsoft.com/office/officeart/2005/8/layout/hierarchy2"/>
    <dgm:cxn modelId="{00625B57-56A2-4570-9D19-A04164794282}" type="presParOf" srcId="{3D313D3B-0A76-4B31-9F4A-4B3E83E49608}" destId="{204F6342-A39B-4071-8B05-615AA11A3F21}" srcOrd="0" destOrd="0" presId="urn:microsoft.com/office/officeart/2005/8/layout/hierarchy2"/>
    <dgm:cxn modelId="{86C80709-E410-4AE4-9BD5-2FACDD6DDD58}" type="presParOf" srcId="{7B0B25C0-2BDB-42DD-BEDC-675376BE4EA3}" destId="{C8A25721-AA6B-4F21-983D-850039E9F27B}" srcOrd="3" destOrd="0" presId="urn:microsoft.com/office/officeart/2005/8/layout/hierarchy2"/>
    <dgm:cxn modelId="{1ADC17EF-CC5F-4F96-87D3-FF39FDACD4A0}" type="presParOf" srcId="{C8A25721-AA6B-4F21-983D-850039E9F27B}" destId="{B113CB3B-BB92-4AC3-84E4-06EB7F8FCE73}" srcOrd="0" destOrd="0" presId="urn:microsoft.com/office/officeart/2005/8/layout/hierarchy2"/>
    <dgm:cxn modelId="{A8E9AA96-6901-40FF-BD3B-7450E1CDDF64}" type="presParOf" srcId="{C8A25721-AA6B-4F21-983D-850039E9F27B}" destId="{B98E9914-6EFC-4546-9D02-E9062FD107C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162CE-AD6A-48E6-B2BD-3BF19650A9D5}">
      <dsp:nvSpPr>
        <dsp:cNvPr id="0" name=""/>
        <dsp:cNvSpPr/>
      </dsp:nvSpPr>
      <dsp:spPr>
        <a:xfrm>
          <a:off x="5763623" y="1369433"/>
          <a:ext cx="3311621" cy="574744"/>
        </a:xfrm>
        <a:custGeom>
          <a:avLst/>
          <a:gdLst/>
          <a:ahLst/>
          <a:cxnLst/>
          <a:rect l="0" t="0" r="0" b="0"/>
          <a:pathLst>
            <a:path>
              <a:moveTo>
                <a:pt x="0" y="0"/>
              </a:moveTo>
              <a:lnTo>
                <a:pt x="0" y="287372"/>
              </a:lnTo>
              <a:lnTo>
                <a:pt x="3311621" y="287372"/>
              </a:lnTo>
              <a:lnTo>
                <a:pt x="3311621" y="57474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A158D-AA6D-4889-A959-2B69B1E67FD1}">
      <dsp:nvSpPr>
        <dsp:cNvPr id="0" name=""/>
        <dsp:cNvSpPr/>
      </dsp:nvSpPr>
      <dsp:spPr>
        <a:xfrm>
          <a:off x="5717903" y="1369433"/>
          <a:ext cx="91440" cy="574744"/>
        </a:xfrm>
        <a:custGeom>
          <a:avLst/>
          <a:gdLst/>
          <a:ahLst/>
          <a:cxnLst/>
          <a:rect l="0" t="0" r="0" b="0"/>
          <a:pathLst>
            <a:path>
              <a:moveTo>
                <a:pt x="45720" y="0"/>
              </a:moveTo>
              <a:lnTo>
                <a:pt x="45720" y="57474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2A927-D9E4-4D1D-A8ED-88C0DE65D874}">
      <dsp:nvSpPr>
        <dsp:cNvPr id="0" name=""/>
        <dsp:cNvSpPr/>
      </dsp:nvSpPr>
      <dsp:spPr>
        <a:xfrm>
          <a:off x="2452002" y="1369433"/>
          <a:ext cx="3311621" cy="574744"/>
        </a:xfrm>
        <a:custGeom>
          <a:avLst/>
          <a:gdLst/>
          <a:ahLst/>
          <a:cxnLst/>
          <a:rect l="0" t="0" r="0" b="0"/>
          <a:pathLst>
            <a:path>
              <a:moveTo>
                <a:pt x="3311621" y="0"/>
              </a:moveTo>
              <a:lnTo>
                <a:pt x="3311621" y="287372"/>
              </a:lnTo>
              <a:lnTo>
                <a:pt x="0" y="287372"/>
              </a:lnTo>
              <a:lnTo>
                <a:pt x="0" y="57474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96A00-D69A-4833-B707-CFB9F36263A2}">
      <dsp:nvSpPr>
        <dsp:cNvPr id="0" name=""/>
        <dsp:cNvSpPr/>
      </dsp:nvSpPr>
      <dsp:spPr>
        <a:xfrm>
          <a:off x="4201893" y="995"/>
          <a:ext cx="3123460" cy="13684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fa-IR" sz="5100" kern="1200" dirty="0">
              <a:cs typeface="B Mitra" panose="00000400000000000000" pitchFamily="2" charset="-78"/>
            </a:rPr>
            <a:t>ارتباطات بی سیم</a:t>
          </a:r>
          <a:endParaRPr lang="en-US" sz="5100" kern="1200" dirty="0">
            <a:cs typeface="B Mitra" panose="00000400000000000000" pitchFamily="2" charset="-78"/>
          </a:endParaRPr>
        </a:p>
      </dsp:txBody>
      <dsp:txXfrm>
        <a:off x="4201893" y="995"/>
        <a:ext cx="3123460" cy="1368438"/>
      </dsp:txXfrm>
    </dsp:sp>
    <dsp:sp modelId="{26FE8D32-4F8B-420D-B54C-B983F0F3F32E}">
      <dsp:nvSpPr>
        <dsp:cNvPr id="0" name=""/>
        <dsp:cNvSpPr/>
      </dsp:nvSpPr>
      <dsp:spPr>
        <a:xfrm>
          <a:off x="1083564" y="1944178"/>
          <a:ext cx="2736876" cy="136843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fa-IR" sz="5100" kern="1200" dirty="0">
              <a:cs typeface="B Mitra" panose="00000400000000000000" pitchFamily="2" charset="-78"/>
            </a:rPr>
            <a:t>امواج رادیویی</a:t>
          </a:r>
        </a:p>
      </dsp:txBody>
      <dsp:txXfrm>
        <a:off x="1083564" y="1944178"/>
        <a:ext cx="2736876" cy="1368438"/>
      </dsp:txXfrm>
    </dsp:sp>
    <dsp:sp modelId="{687EC49D-7A27-40F2-A709-A81A45688400}">
      <dsp:nvSpPr>
        <dsp:cNvPr id="0" name=""/>
        <dsp:cNvSpPr/>
      </dsp:nvSpPr>
      <dsp:spPr>
        <a:xfrm>
          <a:off x="4395185" y="1944178"/>
          <a:ext cx="2736876" cy="136843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fa-IR" sz="5100" kern="1200" dirty="0">
              <a:cs typeface="B Mitra" panose="00000400000000000000" pitchFamily="2" charset="-78"/>
            </a:rPr>
            <a:t>مایکروویو</a:t>
          </a:r>
        </a:p>
      </dsp:txBody>
      <dsp:txXfrm>
        <a:off x="4395185" y="1944178"/>
        <a:ext cx="2736876" cy="1368438"/>
      </dsp:txXfrm>
    </dsp:sp>
    <dsp:sp modelId="{492D4814-A8AA-47CE-93E4-DEB850D851D2}">
      <dsp:nvSpPr>
        <dsp:cNvPr id="0" name=""/>
        <dsp:cNvSpPr/>
      </dsp:nvSpPr>
      <dsp:spPr>
        <a:xfrm>
          <a:off x="7706806" y="1944178"/>
          <a:ext cx="2736876" cy="136843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rtl="1">
            <a:lnSpc>
              <a:spcPct val="90000"/>
            </a:lnSpc>
            <a:spcBef>
              <a:spcPct val="0"/>
            </a:spcBef>
            <a:spcAft>
              <a:spcPct val="35000"/>
            </a:spcAft>
            <a:buNone/>
          </a:pPr>
          <a:r>
            <a:rPr lang="fa-IR" sz="5100" kern="1200" dirty="0">
              <a:cs typeface="B Mitra" panose="00000400000000000000" pitchFamily="2" charset="-78"/>
            </a:rPr>
            <a:t>مادون قرمز</a:t>
          </a:r>
        </a:p>
      </dsp:txBody>
      <dsp:txXfrm>
        <a:off x="7706806" y="1944178"/>
        <a:ext cx="2736876" cy="1368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EA9E-85A5-4DD2-A493-3396E1B7384A}">
      <dsp:nvSpPr>
        <dsp:cNvPr id="0" name=""/>
        <dsp:cNvSpPr/>
      </dsp:nvSpPr>
      <dsp:spPr>
        <a:xfrm>
          <a:off x="1146247" y="699915"/>
          <a:ext cx="2430197" cy="12150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fa-IR" sz="2500" kern="1200" dirty="0">
              <a:cs typeface="B Mitra" panose="00000400000000000000" pitchFamily="2" charset="-78"/>
            </a:rPr>
            <a:t>شبکه های بی سیم</a:t>
          </a:r>
          <a:endParaRPr lang="en-US" sz="2500" kern="1200" dirty="0">
            <a:cs typeface="B Mitra" panose="00000400000000000000" pitchFamily="2" charset="-78"/>
          </a:endParaRPr>
        </a:p>
      </dsp:txBody>
      <dsp:txXfrm>
        <a:off x="1181836" y="735504"/>
        <a:ext cx="2359019" cy="1143920"/>
      </dsp:txXfrm>
    </dsp:sp>
    <dsp:sp modelId="{30B05FA1-6577-44FD-A9B7-FFCA42A5B880}">
      <dsp:nvSpPr>
        <dsp:cNvPr id="0" name=""/>
        <dsp:cNvSpPr/>
      </dsp:nvSpPr>
      <dsp:spPr>
        <a:xfrm rot="19457599">
          <a:off x="3463925" y="925121"/>
          <a:ext cx="1197119" cy="66005"/>
        </a:xfrm>
        <a:custGeom>
          <a:avLst/>
          <a:gdLst/>
          <a:ahLst/>
          <a:cxnLst/>
          <a:rect l="0" t="0" r="0" b="0"/>
          <a:pathLst>
            <a:path>
              <a:moveTo>
                <a:pt x="0" y="33002"/>
              </a:moveTo>
              <a:lnTo>
                <a:pt x="1197119" y="3300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en-US" sz="500" kern="1200">
            <a:cs typeface="B Mitra" panose="00000400000000000000" pitchFamily="2" charset="-78"/>
          </a:endParaRPr>
        </a:p>
      </dsp:txBody>
      <dsp:txXfrm>
        <a:off x="4032557" y="928196"/>
        <a:ext cx="59855" cy="59855"/>
      </dsp:txXfrm>
    </dsp:sp>
    <dsp:sp modelId="{05BEC82A-5F23-4ABB-8237-375F8552F510}">
      <dsp:nvSpPr>
        <dsp:cNvPr id="0" name=""/>
        <dsp:cNvSpPr/>
      </dsp:nvSpPr>
      <dsp:spPr>
        <a:xfrm>
          <a:off x="4548524" y="1233"/>
          <a:ext cx="2430197" cy="121509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en-US" sz="2500" kern="1200" dirty="0"/>
            <a:t>Infrastructure</a:t>
          </a:r>
          <a:endParaRPr lang="fa-IR" sz="2500" kern="1200" dirty="0">
            <a:cs typeface="B Mitra" panose="00000400000000000000" pitchFamily="2" charset="-78"/>
          </a:endParaRPr>
        </a:p>
      </dsp:txBody>
      <dsp:txXfrm>
        <a:off x="4584113" y="36822"/>
        <a:ext cx="2359019" cy="1143920"/>
      </dsp:txXfrm>
    </dsp:sp>
    <dsp:sp modelId="{43403C05-1091-400F-A8FF-50A21CAEF7EA}">
      <dsp:nvSpPr>
        <dsp:cNvPr id="0" name=""/>
        <dsp:cNvSpPr/>
      </dsp:nvSpPr>
      <dsp:spPr>
        <a:xfrm rot="2142401">
          <a:off x="3463925" y="1623803"/>
          <a:ext cx="1197119" cy="66005"/>
        </a:xfrm>
        <a:custGeom>
          <a:avLst/>
          <a:gdLst/>
          <a:ahLst/>
          <a:cxnLst/>
          <a:rect l="0" t="0" r="0" b="0"/>
          <a:pathLst>
            <a:path>
              <a:moveTo>
                <a:pt x="0" y="33002"/>
              </a:moveTo>
              <a:lnTo>
                <a:pt x="1197119" y="3300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2557" y="1626878"/>
        <a:ext cx="59855" cy="59855"/>
      </dsp:txXfrm>
    </dsp:sp>
    <dsp:sp modelId="{7EA4DC24-B61D-4A30-8A77-DE3F2F8CF737}">
      <dsp:nvSpPr>
        <dsp:cNvPr id="0" name=""/>
        <dsp:cNvSpPr/>
      </dsp:nvSpPr>
      <dsp:spPr>
        <a:xfrm>
          <a:off x="4548524" y="1398597"/>
          <a:ext cx="2430197" cy="121509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en-US" sz="2500" kern="1200" dirty="0">
              <a:cs typeface="B Mitra" panose="00000400000000000000" pitchFamily="2" charset="-78"/>
            </a:rPr>
            <a:t>Ad hoc</a:t>
          </a:r>
          <a:endParaRPr lang="fa-IR" sz="2500" kern="1200" dirty="0">
            <a:cs typeface="B Mitra" panose="00000400000000000000" pitchFamily="2" charset="-78"/>
          </a:endParaRPr>
        </a:p>
      </dsp:txBody>
      <dsp:txXfrm>
        <a:off x="4584113" y="1434186"/>
        <a:ext cx="2359019" cy="1143920"/>
      </dsp:txXfrm>
    </dsp:sp>
    <dsp:sp modelId="{DCCDAE58-7E4C-4C87-8015-7AC6481ACB85}">
      <dsp:nvSpPr>
        <dsp:cNvPr id="0" name=""/>
        <dsp:cNvSpPr/>
      </dsp:nvSpPr>
      <dsp:spPr>
        <a:xfrm rot="19457599">
          <a:off x="6866202" y="1623803"/>
          <a:ext cx="1197119" cy="66005"/>
        </a:xfrm>
        <a:custGeom>
          <a:avLst/>
          <a:gdLst/>
          <a:ahLst/>
          <a:cxnLst/>
          <a:rect l="0" t="0" r="0" b="0"/>
          <a:pathLst>
            <a:path>
              <a:moveTo>
                <a:pt x="0" y="33002"/>
              </a:moveTo>
              <a:lnTo>
                <a:pt x="1197119" y="3300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34834" y="1626878"/>
        <a:ext cx="59855" cy="59855"/>
      </dsp:txXfrm>
    </dsp:sp>
    <dsp:sp modelId="{D33D6150-8D55-431D-9E44-E63C1DD062CE}">
      <dsp:nvSpPr>
        <dsp:cNvPr id="0" name=""/>
        <dsp:cNvSpPr/>
      </dsp:nvSpPr>
      <dsp:spPr>
        <a:xfrm>
          <a:off x="7950801" y="699915"/>
          <a:ext cx="2430197" cy="121509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en-US" sz="2500" kern="1200" dirty="0">
              <a:cs typeface="B Mitra" panose="00000400000000000000" pitchFamily="2" charset="-78"/>
            </a:rPr>
            <a:t>Wireless Sensor Network (WSN)</a:t>
          </a:r>
          <a:endParaRPr lang="fa-IR" sz="2500" kern="1200" dirty="0">
            <a:cs typeface="B Mitra" panose="00000400000000000000" pitchFamily="2" charset="-78"/>
          </a:endParaRPr>
        </a:p>
      </dsp:txBody>
      <dsp:txXfrm>
        <a:off x="7986390" y="735504"/>
        <a:ext cx="2359019" cy="1143920"/>
      </dsp:txXfrm>
    </dsp:sp>
    <dsp:sp modelId="{3D313D3B-0A76-4B31-9F4A-4B3E83E49608}">
      <dsp:nvSpPr>
        <dsp:cNvPr id="0" name=""/>
        <dsp:cNvSpPr/>
      </dsp:nvSpPr>
      <dsp:spPr>
        <a:xfrm rot="2142401">
          <a:off x="6866202" y="2322484"/>
          <a:ext cx="1197119" cy="66005"/>
        </a:xfrm>
        <a:custGeom>
          <a:avLst/>
          <a:gdLst/>
          <a:ahLst/>
          <a:cxnLst/>
          <a:rect l="0" t="0" r="0" b="0"/>
          <a:pathLst>
            <a:path>
              <a:moveTo>
                <a:pt x="0" y="33002"/>
              </a:moveTo>
              <a:lnTo>
                <a:pt x="1197119" y="3300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34834" y="2325559"/>
        <a:ext cx="59855" cy="59855"/>
      </dsp:txXfrm>
    </dsp:sp>
    <dsp:sp modelId="{B113CB3B-BB92-4AC3-84E4-06EB7F8FCE73}">
      <dsp:nvSpPr>
        <dsp:cNvPr id="0" name=""/>
        <dsp:cNvSpPr/>
      </dsp:nvSpPr>
      <dsp:spPr>
        <a:xfrm>
          <a:off x="7950801" y="2097279"/>
          <a:ext cx="2430197" cy="121509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en-US" sz="2500" kern="1200" dirty="0"/>
            <a:t>Mobile ad hoc networks (MANET)</a:t>
          </a:r>
          <a:endParaRPr lang="fa-IR" sz="2500" kern="1200" dirty="0">
            <a:cs typeface="B Mitra" panose="00000400000000000000" pitchFamily="2" charset="-78"/>
          </a:endParaRPr>
        </a:p>
      </dsp:txBody>
      <dsp:txXfrm>
        <a:off x="7986390" y="2132868"/>
        <a:ext cx="2359019" cy="11439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18:03.277"/>
    </inkml:context>
    <inkml:brush xml:id="br0">
      <inkml:brushProperty name="width" value="0.05292" units="cm"/>
      <inkml:brushProperty name="height" value="0.05292" units="cm"/>
      <inkml:brushProperty name="color" value="#FF0000"/>
    </inkml:brush>
  </inkml:definitions>
  <inkml:trace contextRef="#ctx0" brushRef="#br0">29139 11800 0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18:51.112"/>
    </inkml:context>
    <inkml:brush xml:id="br0">
      <inkml:brushProperty name="width" value="0.05292" units="cm"/>
      <inkml:brushProperty name="height" value="0.05292" units="cm"/>
      <inkml:brushProperty name="color" value="#FF0000"/>
    </inkml:brush>
  </inkml:definitions>
  <inkml:trace contextRef="#ctx0" brushRef="#br0">32032 1623 0,'-17'-18'47,"34"18"31,1 18-47,0-18-31,-1 0 16,1 17-1,-1-17-15,1 0 16,-18 18-16,18-18 16,-1 18-16,1-1 31,-18 1-15,-18 0-16,1-1 15,-1-17-15,0 18 16,1-18-16,-1 0 15,1 0-15,17 18 0,-18-18 16,0 17-16,1-17 0,-1 0 0,-53 0 31</inkml:trace>
  <inkml:trace contextRef="#ctx0" brushRef="#br0" timeOffset="1129.13">31715 1605 0,'-18'0'63,"18"-17"-63,-18 17 31,18-18 0,0 0-15,18 18 15,-18-17-31,18 17 16,-1 0-16,1 0 47,-18 17-47,0 1 31,-18 0-15,1-18-1,17 17-15,-18-17 16,18 18-16,-18-18 0,1 0 16,17 17-16,-18-17 15,1 0-15,-1 0 16,18 18-16,-18-18 0,1 0 15,17 18-15,-18-18 16,0 0-16,1 0 16,17 17-1,-18-17 1,18 18-16,0 0 16,0-1-1,0 1-15,0 0 16,0-1-16,-18-17 15,18 18-15,-17-18 16,17 17-16,-18-17 16,0 0-16,18 18 0,-17-18 0,-1 0 15,1 0-15,-1 0 16,0 0-16,1 0 16,-1 0-16,18-18 0,-18 18 15,18-17-15,-17 17 16,17-18-1,0 1-15,17-1 16,-17 0-16,18 1 16,0-1-16,17-35 15</inkml:trace>
  <inkml:trace contextRef="#ctx0" brushRef="#br0" timeOffset="1368.8">31556 1305 0,'-18'0'15,"36"0"16,-36 18 16</inkml:trace>
  <inkml:trace contextRef="#ctx0" brushRef="#br0" timeOffset="3001.07">30868 1517 0,'18'0'47,"-1"0"-31,1 0 0,0 0-16,-1 18 15,1-18-15,0 0 16,-1 0-16,1 17 15,-1-17-15,1 0 0,0 0 16,-18 18-16,17-18 16,-17 18-1,-17-18-15,17 17 16,-18-17-16,0 18 16,1-18-16,-1 0 15,1 0-15,-1 17 0,0-17 16,1 0-16,-1 0 0,0 0 0,-17 0 15,17-17-15,1 17 16,-1 0-16,1 0 16,17-18-16,-18 18 0,18-17 15,-18 17 1,36-18-16,-18 0 16,18 18-16,-1 0 15,1-17 1,-1 17-16,1 0 15,0 0 1,-18 17-16,17-17 16,1 0-1,-18 18-15,-18 0 16,1-1 0,-1 1-1,0-18 1,1 0-16,-1 17 0,1-17 15,-1 0-15,0 0 0,1 0 16,-1 0-16,0 0 0,1 0 0,-1 0 16,0-17-16,1 17 15,-1 0-15,0-18 16,1 1-16,-1-1 16,18 0-16,0 1 15,-17-1-15,17 0 16,0 1-1,0-1-15,0 0 16,17 18 31,-17 18-47,0 0 16,0-1-1,0 1-15,0 0 16,-17-1-16,17 1 15,-18 0-15,18-1 0,-18 1 16,18-1-16,0 1 16,-17 0-16,17-1 0,0 1 15,0 0-15,0-1 16,17 1 0,1-18 15,0-18-16,-1 18 1,-17-17 0,-17 17 15,-1 17-15,0-17-1,1 0-15,-1 0 16,0 0-16,1 0 15,17-17-15,-18 17 16,0 0-16,1-18 16,-1 18-16,18-18 15,-17 18-15,-1 0 16,18-17-16,-18 17 0,18-18 16,0 0 15,0 36 16,0 0-32,0-1-15,0 1 16,0 0 0,0-1-16,-17-17 0,17 18 0,0 0 15,-18-1-15,0 1 16,18-1-1,-17-17-15,17 18 0,-18-18 16,0 18 0,1-18-16,-1 0 0,0 0 15,1 0-15,-1 0 0,1 0 16,-1 0-16,0 0 0,1-18 16,-1 18-16,0 0 15,18-18-15,0 1 0,-17 17 0,17-18 16,0 1-16,0-1 15,0 0-15,17 18 0,-17-17 16,0-1-16,0 0 0,18 18 0,-18-17 16,35-36-1</inkml:trace>
  <inkml:trace contextRef="#ctx0" brushRef="#br0" timeOffset="3201.06">30198 1411 0,'-18'0'16,"53"18"46</inkml:trace>
  <inkml:trace contextRef="#ctx0" brushRef="#br0" timeOffset="6096.83">29774 2187 0,'18'0'63,"0"0"-48,-1 0 1,1 0-16,17 0 0,1 0 0,-19 0 16,18-17-16,1 17 0,-1 0 15,0 0-15,1 0 0,16 0 0,-16 0 16,17 0-16,-18 0 0,0 0 16,18 0-16,0 0 0,-18 0 15,18 0-15,-17 0 0,16 0 0,1 0 16,-17 0-16,17-18 0,0 18 15,-1 0-15,-16 0 0,17 0 16,0 0-16,-1 0 0,-16 0 0,-1 0 16,18 0-16,-18 0 15,18 0-15,-18 0 0,1 0 0,-1 0 16,0 18-16,0-18 0,1 0 16,-1 0-16,0 0 0,1 0 15,-1 0-15,0 0 0,0 0 0,1 17 16,-19-17-16,19 0 0,-1 0 15,-17 0-15,17 0 0,0 0 0,-17 0 16,-1 0-16,19 0 0,-19 18 16,19-18-16,-19 0 0,19 0 15,-19 0-15,18 17 0,-17-17 16,17 0-16,1 0 16,-19 18-16,19-18 15,-1 0-15,-18 0 16,19 18-16,-19-18 0,19 0 15,-19 0-15,1 0 16,0 0-16,-1 0 16,1 0-16,-1 0 0,1 0 15,0 0 17,-18-18-17,0 0 1,0 1 15,0-1-31,0 1 16,0-1-16,0 0 15,0 1-15,0-19 16,17 19-16,-17-19 16,0 19-16,0-18 0,0-1 15,0 19-15,18-19 16,-18 19-16,0-19 15,0 1-15,0 0 0,0 17 16,0-17-16,0 0 16,0 17-16,0-17 15,0 0-15,0 17 16,0 0-16,0-17 16,0 17-16,0-17 0,0 17 15,0-17-15,0 17 16,0-17-16,18 18 15,-18-1-15,0 0 16,0 1-16,0-1 0,0 0 16,0 1-16,0-1 15,0 0 1,0 1 15,17 17-31,-17-18 16,0 1-1,0-1 1,0 0 0,-17 18-16,17-17 15,-18 17 1,18-18-16,-18 18 16,1 0 15,-1-18-31,0 18 15,1 0-15,-1 0 16,-17 0-16,17 0 0,-17 0 16,0 0-16,-1 0 15,-16 0-15,-1 0 0,0 0 16,17-17-16,-16 17 0,16 0 16,1 0-16,0 0 0,-1 0 15,1 0-15,17 0 0,-17 0 0,0 0 16,0 0-16,17 17 0,-17-17 15,17 0-15,-17 0 0,0 0 0,17 0 16,-17 0-16,-1 0 0,-17 0 16,18 0-16,17 18 15,-17-18-15,0 0 0,0 0 16,17 0-16,-17 0 0,-1 0 16,1 0-16,0 0 0,17 0 0,-17 0 15,0 0-15,17 0 0,-17 18 16,17-18-16,-17 0 0,0 0 0,-1 0 15,19 0-15,-19 17 0,1-17 16,0 0-16,17 0 0,-17 0 16,0 0-16,17 0 0,-17 0 0,17 0 15,-17 18-15,17-18 0,-17 0 16,17 0-16,-17 0 16,17 0-16,1 0 0,-19 0 0,19 0 15,-18 18-15,17-18 0,-17 0 16,17 0-16,-17 0 0,17 0 15,-17 0-15,17 0 0,-17 0 0,17 0 16,-17 0-16,17 0 0,-17 0 16,17 0-16,1 0 0,-1 17 15,-17-17-15,17 0 0,1 0 0,-1 0 16,0 0-16,-17 0 0,17 0 16,1 0-16,-19 0 15,19 0-15,-1 0 0,1 0 16,-1 0-16,0 0 15,1 0-15,-1 0 0,0 0 16,1 0 0,-1 0 62,18 18-63,0-1-15,-18-17 0,18 18 16,0 0-16,0-1 16,0 1-1,0 0-15,0-1 0,0 1 16,18 0-16,-18-1 0,0 1 16,0-1-16,0 1 0,0 0 15,0-1-15,0 1 16,0 0-16,0-1 0,0 1 0,0 0 15,0-1-15,0 1 0,0 0 16,0 17-16,0-18 0,0 1 0,0 0 16,0-1-16,0 19 0,0-19 15,0 1-15,-18 0 0,18-1 16,0 1-16,0-1 0,-17 1 16,17 0-16,0-1 0,0 1 0,0 0 15,0-1 1,0 1-16,0 0 0,-18-18 15,36 17-15,-18 1 16,0-1 109,0 1-47,-18 0-47,18-1-15,0 1 15,18-18 1,-18 18-32,0-1 93,17-17-77,1 0 0,0 0-1,-1 0-15,1 0 16,0 0-16,-1 0 0,1 18 15,158-36 1</inkml:trace>
  <inkml:trace contextRef="#ctx0" brushRef="#br0" timeOffset="18783.71">14146 864 0,'0'-17'0,"-17"17"15,17-18 1,0 0 15,0 36 16,0 0-47,0-1 16,0 1-16,0 0 0,17-1 15,-17 1-15,-17-1 0,17 1 16,0 0-16,0-1 0,0 19 15,0-19-15,0 1 0,0 0 0,0-1 16,0 19-16,0-19 16,0 1-16,0-1 0,0 1 15,17-18 48,-17-18-48,18 18-15,-18-17 16,18-1-16,-18 1 0,17 17 0,1-18 16,0 0-16,-1 1 0,1-1 15,0 18-15,-18-18 0,17 1 16,1 17-16,-18-18 0,17 18 16,1 0-1,-36 0 16,1 0-15,17 18 0,-18-18-16,18 17 15,-17-17-15,17 18 0,-18 0 16,0-1-16,18 1 16,-17 0-16,17-1 15,-18-17-15,18 18 16,0-1-16,18-17 31,-18 18-15,17-18-16,1 0 15,0 0-15,-1 0 16,1 0-16,35-18 16</inkml:trace>
  <inkml:trace contextRef="#ctx0" brushRef="#br0" timeOffset="19291.84">14534 1111 0,'18'18'16,"0"-18"0,-1 0-16,1 0 15,0 0 1,-1-18-16,1 18 0,0-17 16,-1-1-1,-17 0 1,0 1-16,0-1 15,-17 18 1,-1-18 0,0 18-16,18-17 15,-17 17 1,17 17-16,-18-17 16,18 18-16,-18-18 15,18 18-15,0-1 16,0 1-16,-17-18 0,17 18 15,0-1-15,0 1 0,0 0 16,0-1-16,17-17 16,-17 18-16,0-1 0,18 1 15,0-18-15,-1 18 16,1-18-16,0 0 16,-1 0-16,1 0 0,-1 0 15,1 0-15</inkml:trace>
  <inkml:trace contextRef="#ctx0" brushRef="#br0" timeOffset="19947.55">14922 952 0,'-17'0'15,"17"18"-15,0 0 16,0-1 0,17 1-1,-17 0-15,18-18 0,-18 17 16,18 1-16,-1-18 16,1 18-16,0-18 15,-1 0 1,1 0-16,-18-18 15,18 18-15,-18-18 16,17 1 0,-17-1-16,18 18 62,-18 18-62,0-1 16,0 1-16,18 0 0,-18-1 15,0 1-15,0 17 0,0-17 16,0-1-16,0 1 0,0 0 16,0 17-16,0-17 0,0-1 15,0 1-15,-18 0 0,0-1 16,18 1-16,-17-1 16,-1-17-16,18 18 0,-18-18 0,1 0 15,-1 18-15,0-18 0,1 0 16,-1 0-16,0 0 0,1-18 15,-1 18-15,1 0 16,-1-18-16,18 1 16,0-1-16,18 18 15,-1-17-15,1 17 16,-1-18-16,1 18 0,0 0 16,-1 0-16,1 0 15,0 0-15,-1 0 16,19-18-1</inkml:trace>
  <inkml:trace contextRef="#ctx0" brushRef="#br0" timeOffset="21764.35">13847 1605 0,'17'0'47,"1"18"-31,-1-18-16,1 0 0,17 0 0,-17 0 15,17 0-15,18 0 0,-18 0 16,18 0-16,0-18 0,0 18 15,0-17-15,18 17 0,-18 0 0,0-18 16,17 18-16,-17-18 16,18 18-16,-19-17 0,19 17 15,-18-18-15,0 18 0,0 0 16,0 0-16,-18-18 0,0 18 0,18 0 16,-18 0-16,1 0 0,-19 18 15,19-18-15,-19 0 0,19 0 16,-19 18-16,1-18 0,17 0 15,-17 0-15,-1 0 0,1 0 0,0 0 16,-1 0 0,1 0-1,-18-18-15,18 18 16,-18-18-16,0 1 16,0-1-1,-18 0-15,36 18 0,-18-17 16,0-1-16,0 0 0,0 1 0,0-1 15,0 1-15,17-1 0,-17 0 16,18 1-16,-18-1 0,0-17 16,0 17-16,18-17 0,-18 0 15,0-1-15,17 19 0,-17-19 0,0 1 16,-17 17-16,17-17 0,0 0 16,0 17-16,0 1 15,-18-19-15,18 19 0,0-1 0,0 0 16,-18 1-16,18-1 0,-17 18 15,17-18-15,-18 1 0,18-1 16,-18 18-16,18-17 16,-17 17-16,17-18 0,-18 18 15,0 0 1,1-18-16,-1 18 16,0 0-16,1 0 15,-1 0-15,-17 0 0,17 0 16,-17 0-16,0 0 0,-1 18 0,-16-18 15,-1 0-15,0 0 0,0 18 16,0-18-16,0 17 0,0-17 16,0 0-16,0 18 15,0-18-15,0 0 0,0 0 0,18 17 16,-18-17-16,18 0 0,0 0 16,-1 18-16,1-18 0,0 0 15,0 0-15,-1 0 0,1 0 16,17 0-16,-17 18 0,0-18 0,0 0 15,-1 0-15,1 0 0,17 0 16,-17 17-16,0-17 0,17 0 16,-17 0-16,17 0 0,1 0 15,-1 0-15,0 0 0,1 18 16,-1-18 15,0 0 63,18 18-78,-17-1-16,17 1 15,0 0-15,-18-1 0,18 1 0,0 17 16,0 0-16,0 1 15,0-1-15,0 0 0,0 18 0,18-18 16,-18 1-16,0-1 0,0 0 16,17 1-16,-17-1 0,18-18 15,0 19-15,-18-1 0,0 0 0,17-17 16,-17 17-16,0-17 0,18 0 16,-18 17-16,18-18 0,-18 1 15,0 0-15,17-1 0,1 1 16,-18 0-16,0-1 0,18 1 15,-18 0-15,17-1 16,1-17 15,17-17-15</inkml:trace>
  <inkml:trace contextRef="#ctx0" brushRef="#br0" timeOffset="24972.99">14058 406 0,'0'17'31,"18"-17"0,-1 0 1,1-17-32,-18-1 15,18 18-15,-1-18 16,-17 1-1,18-18-15,0 17 0,-18 0 16,17-17-16,1 17 16,0-17-16,-1 17 15,1 1-15,0-1 0,-1 0 16,1 1 0,-18 34 30,0 1-46,0 0 16,0-1-16,0 1 16,0 0-16,0 17 15,0-17-15,0 17 16,0-17-16,0-1 16,0 1-1,0-1-15,-18-52 47</inkml:trace>
  <inkml:trace contextRef="#ctx0" brushRef="#br0" timeOffset="25204.58">14217 335 0,'18'-17'0,"-1"17"15,1 0-15,0-18 16,70-17-1</inkml:trace>
  <inkml:trace contextRef="#ctx0" brushRef="#br0" timeOffset="25556.85">14587 123 0,'18'0'16,"0"18"30,-18 0-46,0 17 16,17-17-16,-17-1 16,0 1-16,0 0 15,0-1-15,0 1 16,0 0-16,0-1 16,18-17-16,35 0 31</inkml:trace>
  <inkml:trace contextRef="#ctx0" brushRef="#br0" timeOffset="25812.4">14870 300 0,'0'18'16,"17"-1"-1,-17 1 1,0-1-16,18-17 0,-18 18 16,17-18-16,19-35 31</inkml:trace>
  <inkml:trace contextRef="#ctx0" brushRef="#br0" timeOffset="26760.6">15205 212 0,'-18'17'15,"0"-17"1,1 18-16,-1-18 15,18 18-15,-17-1 16,17 1-16,-18 0 16,18-1-16,0 1 15,0-1 1,18 1-16,-1-18 16,1 0-16,-1 0 15,1-18-15,0 18 16,-1-17-16,1-1 15,17 1-15,-17 17 16,0 0-16,-18-18 0,17 18 16,1 0 15,-18 18 0,17-18-31,1 0 16,0 0-1,-1 0-15,1 0 16,0-18-16,-1 18 16,1-18-16,17 18 15,-17-17-15,0 17 0,-1-18 16,1 18-16,-1-18 16,-17 1-1,-17-1 1,-1 18-1,1 0 1,-1 0-16,0 18 0,1-18 16,-1 0-16,0 17 15,1 1-15,-1 0 16,18-1 0,0 1-16,0 0 0,0-1 15,0 1 1,0-1-16,18-17 15,-18 18-15,17-18 16,1 0-16,0 0 16,35-18 15</inkml:trace>
  <inkml:trace contextRef="#ctx0" brushRef="#br0" timeOffset="27112.27">14693 106 0,'0'17'16,"18"1"62</inkml:trace>
  <inkml:trace contextRef="#ctx0" brushRef="#br0" timeOffset="28801.12">23707 265 0,'0'-18'16,"0"36"46,0-1-62,0 1 16,0 0-16,0-1 16,0 18-16,0-17 15,0 17-15,-18-17 0,18 0 0,0-1 16,0 1-16,-18-18 0,18 18 16,0-36 15,18 0-16,-18 1-15,0-1 16,18-17-16,-18 17 16,17 0-16,1-17 15,17 18-15,-17-19 16,-1 19-16,19-1 16,-1 18-16,-17-18 15,-1 18-15,1-17 0,0 34 16,-1-17-16,1 0 15,-18 18-15,18-18 16,-18 18 0,17-1-16,-34-17 0,17 18 15,0 0-15,-18-18 16,0 17-16,1-17 16,-1 18-16,0-1 0,1-17 15,-1 0 1,18 18-16,-18-18 0,36 18 47,0-18-47,-1 0 15,1 0-15,0 17 16,-1 1 0,1 0-16,-18-1 15,-18 1 1,18 0-16,-17-18 0,17 17 15,-18-17-15,0 18 0,1-18 0,-1 17 16,0-17 0,1 0-16,-1 0 0,0 0 15,1 0-15,-1 0 0,1 0 16,-1 0-16,18-17 16,-18-1-1</inkml:trace>
  <inkml:trace contextRef="#ctx0" brushRef="#br0" timeOffset="29216.51">24306 529 0,'18'0'0,"-18"-17"0,-18-1 16,1 0-1,-1 18 1,0 0-1,1 0-15,-18 0 0,17 0 16,0 18-16,1-18 0,-1 0 16,0 0-16,18 18 0,-17-18 15,17 17-15,-18-17 0,18 18 0,-18-18 16,18 17-16,18-17 16,-18 18-16,18-18 0,-18 18 15,17-18-15,1 0 0,0 0 16,-1 0-16,1-18 0,17 18 15,71-35 1</inkml:trace>
  <inkml:trace contextRef="#ctx0" brushRef="#br0" timeOffset="29759.98">24642 194 0,'-18'18'16,"18"-1"-16,0 1 16,-18 0-16,18-1 15,0 19-15,0-19 16,0 18-16,0 1 0,-17-19 15,17 19-15,0-19 0,0 1 16,0 0-16,0-1 0,0 1 16,-18-18-16,18 17 0,18-17 62,-18-17-62,17-1 16,1 18-16,-18-17 0,18 17 15,-1-18-15,18 18 16,-17 0-16,0-18 0,-1 18 16,19 0-16,-19 0 15,1 0-15,-18 18 0,18-18 0,-1 0 16,-17 18 0,0-1-16,-17 1 15,17-1 1,-18-17-16,0 18 0,1 0 15,-1-18-15,0 0 0,1 17 16,-1-17-16,0 0 0,1 0 16,17 18-16,-18-18 0,-17 0 15,-18-18 1</inkml:trace>
  <inkml:trace contextRef="#ctx0" brushRef="#br0" timeOffset="31947.91">16651 1199 0,'0'-17'32,"18"17"-17,-1-18 1,1 18 0,0-17-16,-1 17 15,1-18-15,0 0 16,-1 18-16,1 0 0,0-17 0,-1 17 15,1-18-15,-1 18 16,19-18-16,-19 1 0,1 17 16,17 0-16,-17-18 0,17 18 15,0 0-15,-17-18 0,17 18 16,1-17-16,-1 17 0,0-18 16,0 18-16,1 0 0,-1-18 0,0 1 15,1 17-15,16 0 0,-16-18 16,17 18-16,-18-17 0,0 17 15,18-18-15,-18 18 0,18-18 16,-17 18-16,-1 0 0,18-17 16,0 17-16,-18 0 15,0-18-15,18 18 0,-17 0 0,16 0 16,-16-18-16,-1 18 0,18 0 16,-18 0-16,18 0 0,-18-17 15,18 17-15,-17 0 0,16 0 16,1 0-16,-17 0 0,-1-18 15,18 18-15,0 0 0,-18 0 16,0 0-16,18 18 0,0-18 16,-18 0-16,18 0 0,0 0 0,0 17 15,0-17-15,0 0 0,-18 18 16,18-18-16,0 18 0,0-18 16,-18 0-16,18 17 0,-17-17 15,16 0-15,-16 0 16,17 18-16,-18-18 0,18 0 0,-18 0 15,18 18-15,-18-18 0,18 0 16,-18 0-16,18 0 0,-17 0 16,-1 0-16,0 0 0,1 17 15,-1-17-15,0 0 0,0 0 16,1 18-16,-1-18 0,0 0 0,0 17 16,1-17-16,-1 18 0,0-18 15,1 18-15,-1-18 0,0 17 16,0-17-16,1 18 0,-1-18 15,0 18-15,1-18 0,16 17 16,-16 1-16,-1-18 0,0 18 16,1-18-16,16 17 0,-16 1 15,-1-18-15,0 18 0,1-18 0,16 17 16,-16-17-16,-1 18 0,0-1 16,1-17-16,-1 18 0,18-18 15,-18 0-15,-17 18 0,17-18 16,18 0-16,-18 17 0,0-17 15,1 0-15,-1 0 0,0 18 0,-17-18 16,17 0-16,1 0 0,-1 0 16,0 0-16,-17 0 0,-1 0 15,19 0-15,-19 0 0,19 0 16,-19 0-16,1 0 0,-1 0 16,1 0-16,0 0 15,-54-35 16</inkml:trace>
  <inkml:trace contextRef="#ctx0" brushRef="#br0" timeOffset="32431.97">22119 1199 0,'0'0'0,"18"0"15,-1 0-15,1 0 0,0 0 0,-1 18 16,1-18 0,0 0-1,-36 0 1,18 18-16,-18-18 16,18 17-16,-17-17 0,-1 18 15,-17-18-15,17 18 0,-17-18 16,17 17-16,1 1 0,-19-18 15,19 18-15,-1-18 0,0 17 0,1-17 16,-1 18-16,1-18 16,-1 0-1,18 17-15,0 1 63</inkml:trace>
  <inkml:trace contextRef="#ctx0" brushRef="#br0" timeOffset="33120.56">21943 1129 0,'0'0'0,"0"-18"0,-18 18 15,18-17-15,0-1 16,-17 18-1,17-18 1,17 18 47,1 0-48,-18 18 1,17-18-16,1 18 0,0-1 15,-1 1-15,1 0 16,0-1-16,17 18 0,-17-17 0,17 0 16,88 17-1</inkml:trace>
  <inkml:trace contextRef="#ctx0" brushRef="#br0" timeOffset="37695.88">19032 2222 0,'0'-17'15,"18"17"1,0-18-16,-1 18 0,1 0 15,17 0-15,0-17 0,1 17 16,-1-18-16,0 18 0,1-18 16,-1 18-16,0-17 0,0 17 15,1-18-15,-19 18 0,19 0 0,-19 0 16,19-18-16,-19 18 0,1 0 16,-1 0-16,-69 0 46</inkml:trace>
  <inkml:trace contextRef="#ctx0" brushRef="#br0" timeOffset="37972.58">19332 2222 0,'0'0'0,"-17"18"0,17 0 16,0-1-16,0 1 15,0 0-15,0-1 0,0 19 16,0-19-16,0 1 0,0 0 16,0-1-16,0 1 0,0-1 15,17 1 1,-17 0-16,18-18 31</inkml:trace>
  <inkml:trace contextRef="#ctx0" brushRef="#br0" timeOffset="38404.34">19826 2417 0,'18'0'16,"-18"-18"-16,0 0 0,17 1 15,-17-1-15,-17 0 16,17 1-16,0-1 15,-18 0-15,18 1 16,-18 17-16,18-18 16,-17 18-16,-1 0 15,1 0-15,17 18 0,-18-18 16,0 0-16,1 17 0,-1 1 16,0 0-16,18-1 15,-17-17-15,17 18 0,-18 0 0,18-1 16,0 1-16,-18-18 0,36 18 15,-18-1-15,18 1 16,-1-18 0,1 0-16,0 0 15,-1 0-15,19-18 0,-19 18 16,1-17-16,70-36 16</inkml:trace>
  <inkml:trace contextRef="#ctx0" brushRef="#br0" timeOffset="39211.78">20108 2293 0,'0'18'15,"0"-1"1,18-17-16,-18 18 0,0 0 16,0-1-1,0 1-15,0 0 16,0-36 46,0 0-62,0 1 16,0-1-16,0 0 16,18 18-16,-18-35 0,17 35 15,-17-18-15,18 1 0,0-1 16,-1 0-16,1 18 0,-1 0 16,1 0-1,0 0-15,-18 18 16,17-18-16,1 18 15,-18-1-15,18-17 16,-18 18-16,0 0 16,0-1-1,17-17-15,-17 18 16,0-36 0,0 1-1,0-1 1,0 0-16,18 18 15,-18-17-15,0-1 0,18 0 16,-1 1-16,-17-1 16,18 18-16,-1 0 0,1-17 15,0 17-15,-1 0 0,1 17 16,0-17 0,-1 0-16,-17 18 0,0-1 15,18-17-15,-18 18 0,18 0 16,-18-1-1,0 1-15,0 0 16,17-18-16,-17 17 16</inkml:trace>
  <inkml:trace contextRef="#ctx0" brushRef="#br0" timeOffset="46388.06">19332 2152 0,'0'-18'47,"-17"18"-31,17 18 15,-18-18 0,18 18-15,0-1 15,0 1-15,0-1-16,18 1 15,17 35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20:23.102"/>
    </inkml:context>
    <inkml:brush xml:id="br0">
      <inkml:brushProperty name="width" value="0.05292" units="cm"/>
      <inkml:brushProperty name="height" value="0.05292" units="cm"/>
      <inkml:brushProperty name="color" value="#FF0000"/>
    </inkml:brush>
  </inkml:definitions>
  <inkml:trace contextRef="#ctx0" brushRef="#br0">24765 6597 0,'0'0'0,"18"-18"0,-1 1 16,1-1-16,-18 0 16,0-17-1</inkml:trace>
  <inkml:trace contextRef="#ctx0" brushRef="#br0" timeOffset="2385.14">25718 4568 0,'0'-17'78,"17"17"-78,-17 17 16,18-17-16,-1 0 15,1 0-15,0 0 16,-1 0-1,1 0-15,0 0 16,-1 0-16,1 0 0,0 0 0,-1 0 16,1 0-16,-1 0 0,19 0 15,-19 0-15,1 0 0,0 0 0,-1 0 16,19-17-16,-19 17 16,1 0-16,17 0 0,-17 0 0,-1 0 15,1 0-15,17 0 0,-17 0 0,17 0 16,-17 0-16,17 0 15,-17 0-15,17 0 0,-17-18 16,17 18-16,-17 0 0,17 0 0,-17 0 16,-1 0-16,18 0 0,-17 0 15,0 0-15,-1 0 0,1 0 16,0 0-16,-1-17 0,1 17 0,0 0 16,17 0-16,-18 0 0,1 0 15,17 0-15,1 0 0,-19 0 16,1 0-16,17 0 0,-17 0 15,0 0-15,17 0 16,-18 0-16,1 0 0,0 0 0,-1-18 16,1 18-16,0 0 0,-1 0 15,1 0-15,0 0 0,-1 0 16,18 0-16,-17 0 0,0 0 0,-1 0 16,1 0-16,0 0 15,-1 0-15,1 0 0,0 0 16,-1 0-16,1 0 0,-1 0 0,1 0 15,0 0-15,-1 0 0,1 0 16,0 0-16,-1 0 0,1 0 16,0 0-16,-1 0 0,1 0 0,-1 0 15,1 0 1,17 0-16,-17 0 0,0 0 16,-1 0-16,1 0 0,0 0 15,-1 0-15,1-18 0,17 18 16,-17 0-16,-1 0 0,1 0 15,0 0-15,-1 0 0,1 0 0,0 0 16,-1 0-16,1 0 16,0 0-16,-1 0 0,1 0 15,-1 0-15,1 0 0,0 0 16,-1 0-16,1 0 16,0 0-1,-1 0 1,1 0-16,0 0 31,-18-17-31,17 17 0,1 0 16,0 0-16,-1 0 0,1 0 15,-1 0-15,1 0 16,0 0-16,-1 0 16,1 0-16,0 0 15,-1-18-15,1 18 16,0 0-16,-1 0 15,1 0 1,-18 18 125,-18-18-126</inkml:trace>
  <inkml:trace contextRef="#ctx0" brushRef="#br0" timeOffset="10999.58">10054 423 0,'-17'-17'16,"17"-1"31,-18 36 93,18-1-140,0 1 16,0 0-16,0 17 16,0-17-16,0-1 0,0 1 0,0-1 15,0 19-15,18-19 16,-18 1-16,0 0 0,17-1 15,-17 1-15,18 0 16,-18-1-16,17-17 16,-17-17 15,0-1-15,18 18-16,-18-18 0,0 1 15,18-1-15,-18 0 0,0 1 0,17-1 16,-17 0-16,0 1 0,0-1 15,18 1-15,-18-1 16,18 18-16,-18-18 16,0 36-1,0 0 1,0-1-16,0 1 16,0-1-16,0 19 0,0-19 15,0 1-15,17 17 16,-17-17-16,18-18 0,-18 18 15,0-1-15,18 1 0,-18-1 16,17-17-16,1 0 16,-18-17-16,17 17 15,-17-18-15,18-17 16,-18 17-16,18-17 16,-18 17-16,0 1 0,0-1 15,17 0-15,-17 1 0,0-1 16,18 1-16,-18-1 0,18 18 15,-18-18-15,17 36 16,1 17 15</inkml:trace>
  <inkml:trace contextRef="#ctx0" brushRef="#br0" timeOffset="11291.34">10583 670 0,'0'18'31,"0"0"-15,0-1-16,0 1 15,0-1-15,0 1 16,0 0-16,0-1 16,18-17-16,-18 18 15,0 0-15,18-18 16,-1 0-16,1-36 16</inkml:trace>
  <inkml:trace contextRef="#ctx0" brushRef="#br0" timeOffset="11479.96">10654 494 0,'0'0'0,"0"-18"16,18 18 15,-18 18-31,0-36 15,17 36 1</inkml:trace>
  <inkml:trace contextRef="#ctx0" brushRef="#br0" timeOffset="11983.95">10760 723 0,'17'18'0,"-17"-1"16,0 1-16,0 0 15,0-1 1,0 1-16,0-36 78,18 18-78,-18-17 16,18-1-16,-18 0 15,17 1-15,-17-1 0,18 1 16,0 17-16,-18-18 15,17 18-15,-17-18 0,18 18 0,-1 0 16,1 0 0,0 18-1,-18 0 17,0-1-32,17 1 15,-17-1-15,0 1 16,18 0-16,-18-1 15,18-17 1,17 18 0</inkml:trace>
  <inkml:trace contextRef="#ctx0" brushRef="#br0" timeOffset="12652.52">11324 723 0,'0'-17'0,"0"-1"16,0 0-16,-17 18 15,17-17 1,0-1-16,-18 18 0,0 0 31,1 0-31,17 18 16,-18-18-16,0 17 15,1 1-15,17 0 16,0-1-16,-18-17 0,18 18 0,-18-1 16,18 1-16,-17 0 15,17-1-15,0 1 0,17-18 0,-17 18 16,0-1-16,18-17 15,0 0 1,-18-17-16,17 17 16,-17-18-16,18 0 0,0 18 15,-1-17-15,1-1 0,0-17 0,-1 17 16,-17 1-16,18-1 16,-1-17-16,1-1 0,0 19 0,-1-19 15,1 1-15,0 0 0,17 0 16,-17-1-16,-1 1 15,-17 17-15,18-17 16,-18 18-16,17 17 16,-34-18-16,17 36 15,-18-1 1,1 1-16,17-1 0,-18 19 16,18-1-16,-18-17 15,1 17-15,17-17 0,-18 17 16,18-18-16,0 19 0,-18-19 0,18 1 15,0 0-15,0 17 0,0-17 16,0-1-16,0 1 0,0-1 0,0 1 16,0 0-16,18-1 15,0 1-15,-1 0 16</inkml:trace>
  <inkml:trace contextRef="#ctx0" brushRef="#br0" timeOffset="13092.61">11677 847 0,'0'-18'16,"18"18"-16,-18-18 15,17 18-15,-17-17 16,18-1-16,-18 0 16,18 1-16,-18-1 15,0 1 1,-18-1-16,18 0 31,-18 18-31,18 18 0,-17-18 16,-1 18-16,0-18 15,18 17-15,-17-17 0,17 18 0,-18-18 16,18 17-16,0 1 16,-18-18-16,18 18 0,18-1 15,-18 1-15,0 0 32,18-18-17,-1 0-15,1 0 16,-18-18-16,18 18 0,-1 0 15,19-35 1</inkml:trace>
  <inkml:trace contextRef="#ctx0" brushRef="#br0" timeOffset="13655.75">11924 670 0,'0'18'0,"-18"0"16,18-1-16,0 1 15,-17-1 1,34 1-16,-17 0 16,0-1-1,18-17 1,-18 18-1,0-36-15,18 18 0,-1 0 16,1-17-16,-1 17 16,-17-18-16,18 18 15,-18-18-15,18 1 0,-1-1 16,-17 1-16,18 17 0,-18-18 16,18 0-16,-1 18 15,-17 18 16,0 0-15,0-1-16,0 1 16,0-1-1,18-17-15,0 0 16,-1 0 15,-17-17-31,18 17 16,-18-18-16,17 1 0,1-1 15,0 0 1,-18 1-16,17-1 16,1 0-16,-18 1 15,18-1-15,17 0 32</inkml:trace>
  <inkml:trace contextRef="#ctx0" brushRef="#br0" timeOffset="14076.12">12506 582 0,'-18'0'0,"1"18"31,-1-18-15,18 17-1,-18 1 1,36-18-16,-18 18 16,0-1-1,18-17-15,-1 18 16,-17 0-1,18-18-15,-18 17 16,18 1-16,-18-1 16,0 1-16,0 0 15,-18-18-15,18 17 16,-18-17-16,18 18 16,-17-18-16,17 18 0,-18-18 15,0 0-15,1 0 31</inkml:trace>
  <inkml:trace contextRef="#ctx0" brushRef="#br0" timeOffset="14647.92">13300 406 0,'-18'0'16,"0"0"-16,1 0 16,-1 17-1,1-17-15,17 18 0,-18 0 16,0-18-16,18 17 0,-17 1 15,17 0-15,-18-18 0,18 17 0,0 1 16,0-1-16,18 1 0,-18 0 16,17-1-16,-17 1 15,18-18-15,-18 18 0,18-1 0,-1-17 16,-17 18-16,18-18 0,-18 18 16,17-1-16,1 1 0,-18-1 15,0 1 1,-18 0-16,18-1 15,-17-17-15,17 18 0,-18 0 16,1-18-16,-1 17 16,0-17-16,1 18 15,34-36 1</inkml:trace>
  <inkml:trace contextRef="#ctx0" brushRef="#br0" timeOffset="15168">13441 776 0,'17'0'15,"-17"18"-15,18-18 16,0 0-1,-1 0-15,1 0 16,-18-18-16,18 18 16,-1-18-1,1 18 1,-18-17-16,0-1 16,-18 18-16,18-17 15,-17 17-15,-1-18 16,0 18-1,1 0 1,-1 0 0,0 18-16,1-18 15,17 17-15,-18-17 0,18 18 16,-17-1-16,17 1 0,0 0 16,0-1-16,0 1 15,0 0-15,17-1 16,-17 1-1,18-18-15,-1 18 16,1-18 0,0 0-16,-1 0 15,1 0-15,0-18 16,-1 18-16,54-35 16</inkml:trace>
  <inkml:trace contextRef="#ctx0" brushRef="#br0" timeOffset="15511.88">13794 723 0,'-18'0'16,"18"18"0,-18-18-16,18 17 0,0 1 15,0 0 1,-17-1-16,17 1 15,0 0-15,0-1 16,0-34 62,0-1-78,17 18 16,-17-18-16,0 1 15,18-1-15,-18 0 16,18 1-16,-1-1 0,1 18 16,-18-17-1,35-1-15</inkml:trace>
  <inkml:trace contextRef="#ctx0" brushRef="#br0" timeOffset="15906.97">14041 670 0,'0'18'15,"0"0"1,0-1-1,0 1 1,0-1-16,0 1 16,0 0-16,0-1 15,0 1-15,0 0 0,0-1 16,0 1 0,0-36 15,17 18-31,-17-17 0,18-1 15,-18 0-15,17 18 0,-17-17 16,0-1-16,18 18 0,-18-18 16,18 1-16,-18-1 0,17 18 15,-17-17-15,18-1 0,0 18 16,-18-18-16,17 18 16</inkml:trace>
  <inkml:trace contextRef="#ctx0" brushRef="#br0" timeOffset="16444.8">14235 741 0,'0'17'15,"0"1"1,0 0-1,17-18-15,1 17 16,0-17 0,-1-17-1,1 17 1,-1-18 0,1 18-1,-18-18-15,0 1 16,-18-1 15,1 18 0,17 18-31,-18-18 16,1 0-16,17 17 0,-18-17 16,18 18-16,-18-18 15,18 18-15,-17-18 0,17 17 16,0 1-16,0 0 15,0-1-15,0 1 16,0 0-16,0-1 16,0 1-1,17-18-15,1 0 32,0 0-32,-1-18 15,18-17 1</inkml:trace>
  <inkml:trace contextRef="#ctx0" brushRef="#br0" timeOffset="16844.3">14534 723 0,'0'18'31,"-17"-1"-31,17 1 16,0 0 0,0-1-16,-18 1 15,18 0-15,0-1 16,0 1 0,0-36 30,18 18-30,-18-17-16,0-1 16,17 0-16,-17 1 0,18-1 15,0 18-15,-18-18 0,17 18 16,-17-17-16,18 17 0,-18-18 0,18 18 16,-1 0-16,1 0 15,0 0 16,-36 18-15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21:30.678"/>
    </inkml:context>
    <inkml:brush xml:id="br0">
      <inkml:brushProperty name="width" value="0.05292" units="cm"/>
      <inkml:brushProperty name="height" value="0.05292" units="cm"/>
      <inkml:brushProperty name="color" value="#FF0000"/>
    </inkml:brush>
  </inkml:definitions>
  <inkml:trace contextRef="#ctx0" brushRef="#br0">9296 3669 0,'-18'0'62,"18"-18"-46,0 1 15,0-1-15,0 0-16,-18 18 15,18-17-15,0-1 16,-17 0-16,17 1 0,-18 17 15,18-18-15,0 0 0,-17-17 0,17 18 16,-18-1-16,18 0 0,-18-17 16,1 17-16,-1 1 0,0-19 0,18 19 15,-17-1-15,-1-17 0,18 17 16,-18 1-16,1-1 0,-1 0 0,0-17 16,1 17-16,17 1 0,-18-1 15,1 1-15,-1-19 16,18 19-16,-18-1 0,1-17 15,17 17-15,-18-17 16,18 17-16,-18 1 0,18-1 16,0 0-16,0 1 15,-17 17 95,17 17-110,17-17 0,-17 18 15,0 0-15,0-1 16,-17-17-16,17 18 0,0-1 16,0 1-16,0 0 31,0-36 31,0 0-46,17 1-16,-17-1 0,0 1 0,0-1 16,0 0-16,0 1 0,0-19 15,0 19-15,0-1 0,0 0 0,0 1 16,18 17-16,0 0 62,-18 17-62,17-17 0,1 0 16,-18 18-16,18-18 0,-1 18 16,1-18-16,-1 17 15,1-17-15,0 0 0,-18 18 16,53 35-1</inkml:trace>
  <inkml:trace contextRef="#ctx0" brushRef="#br0" timeOffset="1722.35">8678 1782 0,'0'-18'47,"-17"18"16,17 18-48,0-1 1,0 1-16,0-1 15,0 1-15,0 0 0,0-1 16,0 1-16,0 0 16,0-1-16,0 1 0,0 0 15,0-1-15,0 1 0,0-1 16,17 1-16,-17 0 16</inkml:trace>
  <inkml:trace contextRef="#ctx0" brushRef="#br0" timeOffset="2971.1">8396 1940 0,'-18'0'0,"1"0"31,17 18-15,17-18 0,-17 18-16,18-18 15,-18 17-15,18-17 16,-1 0-1,-17 18-15,18-18 32,-18-18-32,0 1 31,0-1-15,-18 18-1,18-18-15,0 36 16,-17-18-16,-1 0 15,18 18-15,-18-18 0,1 0 16,17 17-16,-18-17 0,1 18 16,-1-18-1,0 0-15,18 17 16,-17-17-16,-1 0 16,0 0-16,1 0 15,-1-17 1,0 17-16,18-18 15,-17 18 1,17-17-16,17 17 31,-17-18-15,0 36 0,0-1 15,-17-17-31,17 18 15,-18-18-15,18 17 16,-17-17-16,-1 18 16,0-18-1,1 0 1,17-18-16,-18 18 16,18-17-1,-18-1 1,36 18-16,-36 0 15,18-17-15,-17 34 79,17 1-64,0-1-15,-18-17 16,0 18-16,1 0 15,-1-18-15,18 17 32,-17-17-32,17-17 15,-18 17-15,18-18 16,0 0 0,18 1-16,-18-1 15,0 1-15,0-1 16,0 0-16,0 1 15,-18 34 32,0 1-31,1 0 0,-1-18-16,0 17 0,1-17 15,17 18-15,-18-1 0,0-17 0,1 0 16,-1 18-16,0-18 15,1 0-15,-1 0 0,1 0 16,-1-18-16,0 18 0,1 0 16,17-17-16,-18 17 0,18-18 15,-18 18-15,18-17 0,0-1 16,0 0-16,0 1 16,18 17-16,17-71 15</inkml:trace>
  <inkml:trace contextRef="#ctx0" brushRef="#br0" timeOffset="3162.92">8026 1393 0,'0'0'0,"17"18"63</inkml:trace>
  <inkml:trace contextRef="#ctx0" brushRef="#br0" timeOffset="3443.15">7920 2346 0,'0'0'0,"0"18"0,18-18 16,-1 0-16,1 0 15,-18-18 1,17 18-16,1 0 16,0-18-16,-1 1 15,19-19 1</inkml:trace>
  <inkml:trace contextRef="#ctx0" brushRef="#br0" timeOffset="3686.84">7532 1782 0,'17'-18'15,"1"18"-15,0-18 16,-1 18-16,-17-17 0,18 17 16,0-18-16,-1 18 0,1-18 15,0 18-15,-1-17 0,1 17 0,-1 0 16</inkml:trace>
  <inkml:trace contextRef="#ctx0" brushRef="#br0" timeOffset="4046.47">7232 1870 0,'0'17'32,"18"-17"-17,-18 18-15,17 0 16,1-18 0,-18 17-16,17-17 0,-17 18 0,0 0 15,18-18-15,-18 17 16,-18 1-16,18-1 0,-17 1 0,-1 0 15,1-1-15,-1 1 16,0-18-16,1 18 0,-1-18 0,0 17 16,-35-17-1</inkml:trace>
  <inkml:trace contextRef="#ctx0" brushRef="#br0" timeOffset="4228">7038 2046 0,'0'0'0,"-18"0"0,18 18 16,0-1-16,-17 1 0,-1 0 15,0-1-15,18 1 16,-17 0-16,-1-1 0,0 1 16,1-1-16,-18 1 15</inkml:trace>
  <inkml:trace contextRef="#ctx0" brushRef="#br0" timeOffset="5767.4">6685 1834 0,'-17'-17'47,"17"34"-31,-18-17-16,0 0 16,18 18-16,-17-18 15,-1 0-15,0 18 0,1-18 16,-1 0-16,-17 17 15,17-17-15,0 0 0,1 18 0,-18-18 16,17 0-16,0 18 0,1-18 16,-19 0-16,19 0 15,-19 0-15,19-18 0,-1 18 16,1 0-16,-1-18 0,0 18 16,1-17-1,-1 17-15,0-18 16,18 36 46,0-1-30,-17-17-32,-1 18 31,18-36-31,-18 18 0,1 0 15,17-17 1,-18 17-16,18-18 16,0 0-16,-18 1 0,18-1 15,0 1-15,0-1 16,-17 18-16,17-18 0,0 1 0,0-1 16,0 0-1,17 36 16,-17 0-15,0-1-16,-17-17 0,17 18 16,0 0-16,0-1 0,0 1 15,-18-18-15,18 17 0,0 1 16,-17-18-16,17 18 16,-18-18-1,0 0 1,1-18-1,-1 18 1,18-18 0,-18 18-16,1 0 15,17 18-15,-18-18 16,0 0 0,18 18-16,-17-18 0,-1 17 15,18 1 1,0 0-16,18 17 31</inkml:trace>
  <inkml:trace contextRef="#ctx0" brushRef="#br0" timeOffset="5954.22">6085 2117 0,'0'0'0,"0"17"0,18-17 63</inkml:trace>
  <inkml:trace contextRef="#ctx0" brushRef="#br0" timeOffset="6335.28">6368 1676 0,'-18'-18'32,"0"0"-17,18 1 1,0-1 0,0 1-16,0-1 15,0 0-15,0 1 16,0-1-16,18 18 31,0 18-15,-18-1-16,17 1 15,-17 0 1,0-1-16,-17 18 16</inkml:trace>
  <inkml:trace contextRef="#ctx0" brushRef="#br0" timeOffset="6591.46">6509 1129 0,'0'-18'0,"-18"18"15,18 18 1,-18-18-16,1 18 0,-1-1 16,1-17-16,-1 35 0,-17-17 15,17 0-15,-17 17 0,17 0 16,-17 1-16,0-1 0,17-18 0,-106 107 16</inkml:trace>
  <inkml:trace contextRef="#ctx0" brushRef="#br0" timeOffset="7279.34">5503 1993 0,'-17'18'31,"-1"-18"-15,0 0 0,18-18-1,-17 18-15,17-17 16,0-1 0,0 0-16,0 1 0,17-1 15,-17 0-15,0 1 0,18 17 16,-18-18-16,0 0 0,18 1 15,-18-1 1,0 1-16,0-1 16,-18 18-1,18-18-15,-18 18 0,18-17 16,-17-1 0,17 0-16,0 1 0,17-1 15,-17 0-15,0 1 16,18-1-16,-18 1 15,18-1-15,-18 0 0,35 1 32</inkml:trace>
  <inkml:trace contextRef="#ctx0" brushRef="#br0" timeOffset="7731.25">5274 1834 0,'0'0'0,"-18"0"15,1 0 1,-1 0-1,0 0-15,18 18 16,-17-18-16,17 18 16,-18-1-16,18 1 15,0 0-15,-17-18 0,17 17 0,0 1 16,0 0-16,0-1 0,0 1 16,0-1-16,0 1 0,-18-18 0,18 18 15,0-1-15,0 1 0,-18-18 16,18 18-16,-17-18 15,-1 17-15,0-17 16,1-17 0,-1 17-16,0 0 0,1-18 15,-1 18-15,18-18 0,-17 1 16,17-1-16,-18 0 0,36 1 16,-18-1-16,0 1 0,35-72 15</inkml:trace>
  <inkml:trace contextRef="#ctx0" brushRef="#br0" timeOffset="8642.61">4798 1782 0,'0'17'0,"-18"-17"16,18 18-1,-18-18-15,1 17 0,-1 1 16,1 0 0,-1-18-16,0 17 0,1-17 0,-1 18 15,18 0-15,-18-18 16,1 0-16,-19 17 0,19-17 15,-1 0-15,1 18 0,-1-18 0,0 0 16,1 0-16,-19 0 0,19 0 16,-1-18-16,0 18 0,1 0 15,-1 0-15,-17 0 0,17 0 16,1 0-16,-1-17 0,0 17 0,1 0 16,-1-18-16,0 18 15,1 0-15,17-18 16,-18 18-16,1 0 0,-1 0 15,18 18 1,-18-18-16,18 18 16,-17-18-16,17 17 15,0 1-15,0 0 0,0-1 16,0 1 0,0-1-16,0 1 0,17 0 15,1-1 1,-18-34 46,-18 17-46,18-18-16,-17 18 16,17-18-1,-18 18-15,0 0 16,1 18-16,-1-18 15,18 18-15,-18-18 16,18 17-16,-17-17 16,17 18-16,-18 0 15,18-1-15,0 1 16,-18 0-16,18-1 16,-17 1-16,17-1 0,0 1 15,-18 0-15,18-1 16,-17-17-1,-1 0 1,18-17 0,-18 17-16,18-18 15,-17 18-15,17-18 0,-18 1 16,18-1-16,0 1 16,0-1-16,0 0 15,18 1-15,-18-1 16,17 0-16,1 18 0,-18-17 15,35 17 1</inkml:trace>
  <inkml:trace contextRef="#ctx0" brushRef="#br0" timeOffset="8866.91">4145 2364 0,'18'0'16,"-18"17"-16,17 1 15,1-18 1,0 0-16,-1-18 16,1 18-16,0 0 0,-1 0 15,19-17-15,-19 17 0,54-18 16</inkml:trace>
  <inkml:trace contextRef="#ctx0" brushRef="#br0" timeOffset="11971.54">11924 3616 0,'-18'0'16,"36"0"-1,-18-18 1,18 1 15,-1-1-15,-17 0-16,18 18 0,-18-17 15,17 17-15,-17-18 0,18 0 16,-18 1-16,18 17 0,-1-18 16,-17 1-16,18-1 0,0 0 0,-1-17 15,1 17-15,0-17 0,17 17 16,-18 1-16,1-18 0,17-1 0,-17 1 15,17 17-15,1-35 0,-19 18 16,18 0-16,1 0 0,-1-1 16,0 1-16,1 0 0,-1 0 0,0 17 15,0-17-15,18-1 16,-35 19-16,35-1 0,-18 0 0,0 1 16,1-1-16,-1-17 0,0 35 15,1-18-15,-1 1 0,18-1 0,-18 0 16,0 18-16,1-17 0,-1-1 15,0 18-15,0 0 0,-17-18 16,17 18-16,-17-17 0,0 17 0,-1 0 16,1 0-16,0 0 0,-1-18 15,1 18-15,-1 0 0,1 0 0,0 0 16,-1-18-16,1 18 16,0 0-1,-18-17 16,-18 17-15,18-18 0,-18 18-16,18-17 15,-17 17-15,17-18 16,-18 18 0,18-18-16,0 1 15,-18 17 1,18-18 15,0 36 0,18-18-15,0 0-16,-1 0 16,1 0-16,0 0 15,-1 17-15,1-17 0,0 0 16,-1 0-16,1-17 0,-1 17 15,1 0-15,0 0 16,-1 0-16,-34 0 47,17 17-31,-18-17-16,0 18 0,1 0 15,-1-18-15,1 17 0,-1-17 16,0 18-16,1-1 0,-1 1 15,0 0-15,1-1 16,-1 1-16,0 0 16,18-1-16,-17-17 15,17 18 1,17-18 15</inkml:trace>
  <inkml:trace contextRef="#ctx0" brushRef="#br0" timeOffset="15026.12">17180 1164 0,'0'-17'47,"0"34"-32,-17 1 1,17-1-16,0 1 16,0 0-16,0-1 15,0 1-15,0 17 0,-18-17 16,18 0-16,0-1 0,-18 1 15,18 17-15,-17 18 16</inkml:trace>
  <inkml:trace contextRef="#ctx0" brushRef="#br0" timeOffset="16151.31">16775 1376 0,'0'0'0,"0"17"32,17 1-17,1-18 1,-18 18-16,18-18 15,-1-18 1,-34 0 15,-1 18-15,0 0 0,1 0-1,17 18-15,-18-18 16,0 0-16,1 18 15,-1-1 1,0-17 0,1 18-16,-1-18 15,0 0-15,1-18 16,-1 18 0,1 0-1,17-17-15,-18 17 0,0-18 16,1 18-16,-1 0 15,18-18 1,0 36 15,0 0-15,0-1 0,-18-17-16,18 18 15,0 0 1,-17-18-16,-1 17 15,0-17-15,1 0 16,-1 0 0,1 0-16,17-17 15,-18 17-15,18-18 16,-18 18-16,18-18 16,-17 18-1,17-17-15,-18 17 47,18 17-47,-18 1 16,1 0-1,17-1 1,-18-17-16,18 18 0,-18-18 16,18 18-16,-17-18 15,-1 0 1,18-18-1,-18 18-15,18-18 16,0 1 0,0-1-16,0 0 15,0 1 1,0 34 31,-17-17-47,17 18 15,-18-18-15,18 18 16,-17-1-16,-1-17 0,0 18 16,1-18-16,-1 0 15,0 18-15,1-18 0,-1 0 16,0 0-16,1 0 0,-1-18 16,1 18-16,-1 0 0,0 0 0,1-18 15,-1 18-15,0-17 16,18-1-16,0 0 15,0 1-15,36-89 16</inkml:trace>
  <inkml:trace contextRef="#ctx0" brushRef="#br0" timeOffset="16335.1">16351 847 0,'0'17'0,"0"1"47</inkml:trace>
  <inkml:trace contextRef="#ctx0" brushRef="#br0" timeOffset="16611.5">16140 1799 0,'0'0'0,"17"18"16,1-18-1,-1-18-15,1 18 0,0 0 16,-1 0-16,1-17 0,17 17 0,-17-18 16,17 18-16,53-53 31</inkml:trace>
  <inkml:trace contextRef="#ctx0" brushRef="#br0" timeOffset="16854.96">15928 1182 0,'18'0'15,"-18"-18"-15,17 18 0,1 0 16,-1-17-16,1 17 0,0-18 16,-1 18-16,1-18 0,17 1 15</inkml:trace>
  <inkml:trace contextRef="#ctx0" brushRef="#br0" timeOffset="17379.14">15716 1217 0,'0'18'0,"-17"-1"15,17 1 1,-18-18-16,0 0 16,18 18-1,-17-18-15,17 17 16,-18 1-1,0-18-15,1 18 16,-1-18-16,1 17 0,-1 1 16,0-18-16,1 17 15,-1 1 1,18 0-16,-18-18 0,18 17 16,0 1-16,0 0 15,0-1 1,-17-17-16,17 18 15,-18-18 1,0 0 0,1 0-16,-1 0 0,0 0 0,1 0 15,-1-18-15,1 18 16,-1 0-16,0-17 0,1 17 16,17-18-16,-18 18 0,18-18 15,0 1 1,0-1-16,18 18 0,-18-18 0,17 18 15</inkml:trace>
  <inkml:trace contextRef="#ctx0" brushRef="#br0" timeOffset="17611.12">15363 1764 0,'0'0'15,"0"18"-15,0-54 63</inkml:trace>
  <inkml:trace contextRef="#ctx0" brushRef="#br0" timeOffset="18359.57">14993 1288 0,'-18'0'0,"1"0"15,17 17 1,-18-17-16,18 18 0,-18-18 16,1 18-16,17-1 0,-18-17 15,18 18-15,-17-18 0,-1 17 16,0-17-16,1 18 0,-1-18 0,0 18 15,1-18-15,-1 17 0,-17-17 16,17 18-16,1-18 0,-1 0 16,0 0-16,-17 18 0,17-18 15,1-18-15,-1 18 0,0 0 16,1-18-16,-1 18 16,1 0-16,-1-17 0,0 17 15,1-18 1,-1 18-16,0 0 15,1 0-15,17 18 0,-18-18 16,0 17-16,1-17 16,-1 18-16,1 0 0,-1-1 15,0 1-15,18 0 16,-17-1-16,17 1 16,0 0-16,17-18 0,-17 17 15,18-17 1,-18-17-1,18 17-15,-1 0 0,-17-18 16,0 0 0,-17 1-16,-1 17 15,0 0 1,1 0-16,-1 0 16,0 17-16,1-17 0,-1 0 0,18 18 15,-18-18-15,1 0 16,17 18-16,-18-18 15,18 17-15,0 1 0,-18-1 16,36 1 0,-18 0-16,-18-1 0,18 1 15,0 0-15,0-1 16,0 1-16,0 0 0,0-1 16,18 1-16,0-1 31</inkml:trace>
  <inkml:trace contextRef="#ctx0" brushRef="#br0" timeOffset="18579.06">14393 1852 0,'0'-18'16,"18"18"-16,0 0 0,-1 0 15,1-17-15,0 17 0,17 0 0,35-35 32</inkml:trace>
  <inkml:trace contextRef="#ctx0" brushRef="#br0" timeOffset="43010.68">4533 9648 0,'0'0'0,"0"18"16,-17-18 0,34 0 77,1 0-77,-1 0 0,1 0-16,0 0 15,-1 0-15,1 0 0,0 0 16,-1 0-16,1 0 0,0 0 0,-1 0 15,18 0-15,-17 0 0,0 0 16,17 0-16,-17 0 0,-1 0 0,1-18 16,17 18-16,-17 0 15,17 0-15,-17 0 0,-1 0 0,19 0 16,-19 0-16,1 0 0,17 0 16,-17 0-16,0 0 0,17 0 15,-18-17-15,1 17 0,17 0 0,-17 0 16,0 0-16,-1 0 0,1 0 15,0 0-15,-1 0 0,19-18 16,-19 18-16,1 0 0,-1 0 0,1 0 16,0-17-16,-1 17 15,1 0-15,0 0 0,-1 0 16,-17-18-16,18 18 16,-36 0 15,-35 18-16</inkml:trace>
  <inkml:trace contextRef="#ctx0" brushRef="#br0" timeOffset="43610.75">5239 9596 0,'0'0'15,"-18"0"-15,36-18 47,-1 18-16,-17-18-31,18 18 16,0 0 0,-1 0-16,-17 18 15,18-18-15,0 0 0,-1 18 16,1-18-16,0 0 0,-1 0 15,1 0 1,-1 0-16,1 0 0,0 0 0,-1 0 16,1 0-16,0 0 15,-1 0-15,1 0 0,0-18 16,-1 18-16,1 0 0,-1 0 16,-17-18-1,18 18-15,-18 18 31,-18-18-31,1 18 16,-1-18 0,1 17-16,-1-17 15,18 18-15,-18-18 0,1 0 16,-1 17-16,0-17 16,1 18-16,-1-18 0,0 18 15,1-18-15,17 17 16,-18-17-16,1 0 15,17 18 1,0 0 0</inkml:trace>
  <inkml:trace contextRef="#ctx0" brushRef="#br0" timeOffset="88523.7">13423 10813 0,'-17'0'62,"34"0"94,1 0-109,-1 0-47,1 0 16,0 0-1,-1 0-15,1 0 0,0 0 32,-1 0-32,1 0 15,0-18-15,-1 18 0,1 0 16,-1 0-16,1 0 16,0 0-16,-1 0 0,1-18 15,0 18-15,-1 0 0,1 0 16,0-17-16,-1 17 15,1 0-15,0 0 0,-1 0 16,1 0-16,-1 0 0,1-18 16,0 18-16,-1 0 0,1 0 15,0 0-15,-1 0 16,1 0-16,0-18 16,-1 18-16,1 0 15,-1 0-15,1 0 0,0 0 16,-1 0-1,1 0-15,0 0 16,-1 0 0,1 0-16,0 0 15,-1 0 1,1 0-16,0 0 16,-1 0-16,1 0 15,-18 18-15,17-18 16,1 0-16,0 0 15,-1 0 1,-17 18 0,18-18-16,0 0 0,-1 0 15,-17 17 1,18-17-16,0 18 16,-1-18 15,-17 18 0,18-18-31,-1 0 31,1 0 1,0 0-1,-1 0 0</inkml:trace>
  <inkml:trace contextRef="#ctx0" brushRef="#br0" timeOffset="93401.65">13335 10707 0,'-18'0'0,"18"-18"156,-17 1-140,17-1-16,0 0 0,-18 1 15,18-1 1,0 0-16,0 1 0,0-1 16,-18 0-16,18 1 0,0-1 15,0 1-15,0-1 0,0 0 16,0 1-16,0-1 0,0 0 16,0 1-16,0-1 15,0 0-15,0 1 0,18-1 16,-18 0-16,0 1 15,-18 17-15,18-18 16,0 1-16,0-1 16,0 0-1,0 1 1,0-1 31,18 18 0,0 0-32,-1 0 1,1 0-16,0 0 16,-1 0-16,1 0 15,0 0-15,-1 0 16,1 0-16,-1 0 0,1 0 0,0 0 15,-1 0-15,1 0 0,-18-18 16,18 36-16,17-18 0,-17 0 16,-1 0-16,1 0 0,-1 0 15,1 0-15,0 0 0,-1 0 0,1 0 16,0 0-16,-1 0 0,1 0 16,0 0-16,-1 0 15,19-18-15,-19 18 0,1 0 16,-1 0-16,1 0 15,0 18-15,-1-18 0,1 0 0,0 0 16,-1 0-16,1 0 16,0 0-16,-1 0 0,1 0 15,-1 0-15,1 0 0,0-18 0,-1 18 16,1 0-16,0 0 16,-1 0-16,1 0 15,0-17-15,-1 17 0,1 0 16,0 0-16,-1 0 15,1 0 1,-1 0-16,1 0 16,0 0-1,-1 0 1,1 0-16,-18-18 0,18 18 16,-1 0-16,1 0 0,0 0 15,-1-18-15,1 18 16,-1 0-16,1 0 0,0-17 15,-1 17-15,1 0 16,0 0-16,-1 0 31,1 0 16,-18 17-16,18-17 1,-18 18-17,17 0 1,-17-1 0,0 1-16,0 0 15,0-1-15,0 1 0,0 0 16,0-1-16,0 1 15,0-1-15,0 1 0,0 0 16,0-1-16,0 1 16,-17 0-16,17-1 15,0 1-15,0 0 0,0-1 16,0 1-16,0 0 0,0-1 16,0 1-16,0-1 0,0 1 15,0 0-15,0-1 0,17 1 16,-17 0-1,0-1-15,18 1 0,-18 0 16,0-1-16,0 1 16,0-1-16,0 1 15,0 0-15,0-1 16,0 1-16,-18-18 16,18 18-16,0-1 0,0 1 15,-17-18 1,17 18-16,0-1 15,17-17-15,-17 18 16,0-1-16,0 1 31,-17-18 47,-1-18-62</inkml:trace>
  <inkml:trace contextRef="#ctx0" brushRef="#br0" timeOffset="121842.61">18327 14658 0,'-18'0'31,"36"0"32,-1 0-32,1 0-16,0 0-15,-1 0 16,1 0 0,0 0-16,-1 0 0,1-18 0,0 18 15,-1 0 1,1 0-16,-1 0 0,1-17 0,0 17 16,-1 0-16,1 0 15,0 0-15,-1 0 16,1 0-16,0 0 0,-1 0 0,1 0 15,-1-18-15,1 18 16,0 0-16,-1 0 16,1 0-16,-18-18 0,18 18 0,-1-17 15,1 17 1,0 0 0,-36 0 30,18 17-30,-18-17-16,18 18 16,-17-18-16,-1 0 15,18-18 1,-18 18-16,1 0 16,17-17-1,-18 17-15,0 0 16,1 0-1,17-18 1,-18 18 0,18-18-1,18 18 157,-1 18-172,1-18 16,-18 18-16,18-18 15,-1 17-15,1-17 16,-18 18-16,18-18 0,-1 0 16,1 18-1,0-18-15,-1 0 16,1 0 0,0 0-1,-36 0 63,0 0-62,1 0 15,-1 0-31,18 17 0,-18-17 16,1 0-1,17 18-15,-18-18 0,0 18 16,1-18-16,17 17 0,-18 1 16,0-18-16,18 17 0,-17-17 15,17 18-15,-18 0 0,1-1 0,-1 1 16,0 0 0,18-1-16,-17-17 15,17 18-15,-18-18 31</inkml:trace>
  <inkml:trace contextRef="#ctx0" brushRef="#br0" timeOffset="123240.7">18768 14552 0,'-18'0'46,"0"0"17,1 0-47,17-18-1,-18 18-15,1 0 16,-1 0-1,18-17-15,-18 17 16,18-18 0,-17 18 15,-1 0-15,0-17 93,36 34 0,0-17-77,-1 18-32,1-18 15,17 35 1</inkml:trace>
  <inkml:trace contextRef="#ctx0" brushRef="#br0" timeOffset="124807.93">18732 14605 0,'-17'0'31,"17"18"-15,-18-18 15,18 17-15,0 1 0,-17-18-1,17 18 1,-18-1-1,18 1-15,-18-1 16,18 1 0,-17 17 15</inkml:trace>
  <inkml:trace contextRef="#ctx0" brushRef="#br0" timeOffset="126459.57">18697 14693 0,'0'0'0,"-17"0"15,34-17 17,-17-1-1,18 18-31,-18-18 15,0 1 64,17 17-64,1 0 79,-36 0 140,1-18-202,-1 18-1,18-18-16,-17 18-15,17-17 16,-18 17-16,18-18 16,-18 0-16,18 1 15,-17-1-15,17 1 16,-18-1 0,18 0-1,0 1 1,0-1 15,0 36 125,0-1-109,18-17-47,-18 18 16,0 0-1,17-18 1,1 0 15,0 0-15,-1 0 0,-17 17-16,18-17 15,-1 0 1,1 18-1,0-1 17,-1-17-1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24:11.550"/>
    </inkml:context>
    <inkml:brush xml:id="br0">
      <inkml:brushProperty name="width" value="0.05292" units="cm"/>
      <inkml:brushProperty name="height" value="0.05292" units="cm"/>
      <inkml:brushProperty name="color" value="#FF0000"/>
    </inkml:brush>
  </inkml:definitions>
  <inkml:trace contextRef="#ctx0" brushRef="#br0">24536 5750 0,'0'0'0,"0"-17"16,0 34 109,17-17-109,1 0-1,0 0 1,-18 18-16,17-18 0,1 0 15,0 0 1,-18 18-16,17-18 0,1 0 16,-1 0-16,1 0 15,0 0-15,-1 0 16,1 0-16,0 0 16,-1 0-16,1 0 0,-18 17 15,18-17-15,-1 0 16,1 0-16,-1 0 15,1 0-15,0 0 0,-1 0 16,1 0-16,0 0 16,-1 0-16,1 0 0,0 0 15,-1 0-15,1 0 16,-1 0-16,1 0 16,0 18-16,-1-18 0,1 0 15,0 0-15,-1 0 16,1 0-16,0 0 0,-1 0 15,1 0-15,0 0 16,-1 0-16,1 0 0,-1 0 0,1 0 16,0 0-16,-1 0 0,1 0 15,0 0 1,-1 0-16,1 0 16,0 0-16,-1 0 0,1 0 15,-1 0-15,1 0 0,0 0 16,-1 0-16,1 0 0,0 0 15,-1 0-15,1 0 0,0-18 16,-1 18-16,1 0 0,0 0 16,-1 0-16,1 0 0,-1 0 0,1 0 15,0 0 1,-1 0-16,1 0 0,0 0 0,-1 0 16,1 0-16,0 0 0,-1 0 15,1 0-15,-1 0 0,1 0 16,0 0-16,-1 0 0,1 0 15,0 0 1,-1 0-16,1 0 0,0 0 16,-18 18-16,17-18 0,1-18 15,-1 18-15,1 0 16,0 0-16,-1 0 0,1 0 16,0 0-16,-1 0 15,1 0-15,0 0 0,-1 0 16,1 0-1,-1 0-15,1 0 0,0 0 0,-1 0 16,1 0-16,0 0 16,-1 0-16,1 0 0,0 0 15,-1 0-15,1 0 0,17 0 16,-17 0-16,-1 0 16,1 0-16,0 0 0,-1 0 0,1 0 15,0 0-15,-1 0 0,1 0 16,0 0-16,-1 0 0,1 0 15,-1 0-15,1 0 0,0 0 16,-1 0-16,1 0 16,0 0-16,-1 0 0,1 0 0,0 0 15,-1 0-15,1 0 0,0 0 16,-1 0-16,1 0 0,-1 0 0,1 0 16,0 0-16,-1 0 15,1 0-15,-18 18 0,18-18 16,-1 0-16,1 0 0,0 0 0,-1 0 15,1 0-15,-1 0 16,1 0-16,0 0 0,-1 0 16,1 0-16,0 0 15,-1 0-15,1 0 16,0 0-16,-18 17 0,17-17 16,1 0-16,-1 0 15,1 0-15,0 0 0,-1 0 16,1 0-16,0 0 15,-1 0-15,1 0 0,0 0 16,-1 0-16,1 0 16,-1 0-16,1 0 0,0 0 15,-1 0-15,1 0 16,0 0-16,-1 0 16,1 0-16,0 0 0,-1 0 15,1 0-15,0 0 16,-1 0-16,1 0 0,-1 0 15,1 0-15,0 0 16,-1 0-16,1 0 0,0 0 0,-1 0 16,1 0-16,0 0 15,-1 0-15,1 0 16,-1 0-16,1 0 0,0 0 0,-1 0 16,1 0-16,0 0 15,-1 0-15,1 0 16,0 0-16,-1 0 0,1 0 15,0 0-15,-1 0 16,1 0-16,-1 0 16,1 0-16,0 0 15,-1 0-15,1 0 16,0 0-16,-1 0 16,1 0-16,0 0 15,-1 0-15,1 0 16,-1 0-16,1 0 15,0 0-15,-1 0 0,1 0 16,0 0 0,-1 0-16,1 0 0,0 0 15,-1 0-15,1 0 16,-1 0-16,1 0 0,0 0 0,-1 0 16,1 0-16,0 0 15,-1 0-15,1 0 0,-18-17 16,18 17-16,-1 0 0,1 0 0,-1 0 15,1 0-15,0 0 16,-1 0-16,1 0 0,0 0 16,-1 0-16,1 0 15,0 0-15,-1 0 16,1 0-16,0 0 0,-1 0 16,1 0-16,-1 0 15,1 0-15,0 0 0,-1 0 0,1 0 16,0 0-1,-1 0-15,1 0 0,0 0 16,-1 0-16,1 0 0,-1 0 16,1 0-16,0 0 15,-1 0-15,1 0 0,0 0 16,-1 0-16,1 0 0,0 0 16,-1 0-16,1 0 0,0 0 15,-1 0 1,1 0-16,-1 0 0,1 0 0,0 0 0,-1 0 15,1 0 1,0 0-16,-1 0 0,1 0 16,0 0-16,-1 0 0,1 0 15,-1 0-15,1 0 0,0 0 16,-1 0-16,1 0 0,0 0 16,-1 0-16,1 0 0,0 0 15,-1 0-15,1 0 0,-1 0 0,1 0 16,0 0-16,-1 0 15,1 0-15,0 0 0,-1 0 16,1 0-16,0 0 0,-1 0 0,1 0 16,-1 0-16,1 0 15,17 0-15,-17 0 16,0 0-16,-1 0 16,1 0-16,0 17 0,-1-17 15,1 0-15,0 0 16,-1 0-16,1 0 15,-1 0-15,1 0 0,0 0 16,-1 0 0,1 18-1,0-36-15,-1 36 16,1-18 0,0 0-1,-1-18 63,1 18-46,-1 0-17,1 0 1,0 0-16,-1 0 31,1 0-31,0 0 16,-1 0-1,1 0 32,-18 18 78,-18-36-94</inkml:trace>
  <inkml:trace contextRef="#ctx0" brushRef="#br0" timeOffset="8407.48">24359 5821 0,'-17'17'31,"-1"-17"78,36 0-93,-1 0 0,1 0 15,0 0-31,-1 0 15,1 0 1,0 0 15,-1 0-15,1 0 15,-1 18-15,1-36-1,0 18 1,-1 0 0,1 0-1,0 0 17,-1 0 46,1 0-63,0 0 1,-18-17 0,17 17-1,1 0 1,-1 0-1,-34 0 157,-1 0-140,1 0-17,17-18 1,-18 18-1,0 0 32,1-17 0,-1 17 16,0-18 46,1 18-62,-1 0-16,0 0-15,1 0 15,17-18 0,-18 18-15,1 0 15,-1 0 0,0 0-15,1 18 15,-1-18 16,0 0-16,18 18-31,-17-18 32,-1 17-1,0-17 0,18 18-15,0-1 109,18-17-125,0 0 31,-1 0-15,1 0-1,0 0 1,-1 0 0,1 0-1,0 0 1,-1 0 15,1 0 0,-1 0 1,1 0-1,0 0-16,-1 0 1,1 0 31,-18-17 0,-18 17 140,18-18-171,-17 18-16,-1 0 31,0 0-15,1 0-1,17 18-15,-18-18 16,1 0 0,-1 0-1,0 0 1,36 0 125,0 0-126,-1 0 1,-17-18-16,18 18 0,-1 0 31,1 0-15,-36 0 93,1 0-109,-1 0 16,18 18-1,-17-18-15,-1 0 16,0 0 0,1 0-16,-1 0 15,36 0 110,-18-18-125,17 18 16,1 0-16,0 0 15,-1 0-15,1 0 16,-1 0 0,1 0-16</inkml:trace>
  <inkml:trace contextRef="#ctx0" brushRef="#br0" timeOffset="12832.5">26688 7126 0,'17'0'63,"1"0"-47,0 0-1,-1 0-15,1 0 16,-1 0-16,1 0 15,0 0-15,-1 0 16,1 0-16,0 0 16,-1 0-16,1-18 15,0 36-15,-1-18 0,1 0 0,0 0 16,-1 0-16,1 0 0,-1 0 16,1 0-16,0 0 0,-1 0 15,1 0-15,0 0 0,-1 0 0,1 0 16,0 0-16,-1-18 0,1 18 15,-1 0-15,1 0 0,0 0 0,-1 0 16,1 0-16,0 0 0,-1 0 16,1 0-16,17 0 0,-17 0 15,-1 0-15,1 0 0,0 0 16,-1 0-16,1 18 0,0-18 16,-1 0-16,1 0 0,0 0 0,17 0 15,-18 0-15,1 0 0,0 0 16,-1 0-16,1 0 0,0 0 15,-1 0-15,1 0 0,17 0 16,-17 0-16,0 0 0,-1 0 16,1 0-16,-1 0 0,1 18 0,0-18 15,-1 0-15,1 0 16,0 0-16,17 0 0,-17 0 0,-1 0 16,1 0-16,-1 0 15,1 0-15,0 17 0,-1-17 0,1 0 16,0 0-16,17 0 15,-17 0-15,-1 0 0,1 0 16,0 0-16,-1 0 0,1 0 0,-1 0 16,1 0-16,0 0 15,-1 0-15,1 0 0,0 0 0,-1 0 16,1 0-16,0 0 0,-18 18 16,17-18-16,1 0 0,-1 0 15,1 0-15,0 0 0,-1 0 16,1 0-1,0 0-15,-1 0 0,1 0 16,0 0-16,-1 0 0,1 0 16,-1 0-16,1 0 0,0 0 15,-1 0-15,1 0 16,0 0 0,-1 0-16,1 18 0,0-18 15,-1 0-15,1 0 16,-1 0-16,1 0 0,0 0 15,-1 0 1,1 0-16,0 0 16,-1 0-1,1 0-15,0 0 16,-1 0-16,-17-18 0,18 18 0,0 0 16,-18 18-16,17-36 0,1 36 15,-1-18-15,1 0 0,0 0 16,-1 0-16,1 0 15,0 0 1,-1 0-16,1 0 0,0 0 16,-1 0-1,1 0-15,-1 0 16,1 0-16,0 0 16,-1 0-1,1 0 16,0 0-15,-1 0 0,1 0 31,-53-18 78</inkml:trace>
  <inkml:trace contextRef="#ctx0" brushRef="#br0" timeOffset="33790.28">11942 16510 0,'-18'0'16,"0"0"109,36 0 63,-18-18-173,18 18 16,-18 18-15,17-18-16,1 0 16,-1 0-1,1 0 1,0 0-16,-1 0 31,1 0-15,0 0-1,-1 0 17,1 0-17,0 0 17,-18 18-32,17-18 31,1 0 16,-1 0-16,-17 17-15,18-17-16,0 0 15,-1 0 1,1 18-1,0-18 1,-1 0 0,1 0-1,-18 18-15,18-18 16,-1 0 0,1 0-1,-1 0-15,1 0 16,0 0-1,-1 0 1,1 0 15,0 17 16,-18-34-31,0 34-1,17-17 1,1 0 0,0 0-16,-1 0 15,1 0 1,0 0 0,-1 0-16,1 0 15,-18 18 1,17-18-1,1 0-15,-18-18 16,18 18 0,-1 0-1,1 0 17,0 0-32,-1 0 15,1 0 1,0 0-1,-1 0 1,1 0-16,-1 0 16,1 0-1,0 0 1,-1 0 0,1 0-1,0 0 1,-1 0 31,1 0-16,0 0-15,-1 0-1,1 0-15,0 0 16,-1 0-16,1 0 15,-1 0 1,1 0-16,0 0 16,-18-17-1,17 17-15,1 0 0,0 0 16,-1 0 0,-17-18-1,18 18 1,0 0-1,-18 18 1,0-36-16,17 18 0,-17 18 16,0-36-1,18 36-15,-1-18 47,1 0 31,0 0-31,-1 0-31</inkml:trace>
  <inkml:trace contextRef="#ctx0" brushRef="#br0" timeOffset="39625.99">4904 14534 0,'-18'0'16,"36"0"46,-1 0-46,1-17 0,0 17-1,-1 0 1,-17-18-16,18 18 16,-1 0-16,-17-17 15,18 17-15,0 0 0,-1-18 16,1 18-1,0 0-15,-1 0 16,-17-18-16,18 18 16,0 0-1,-1 0 1,1 0 31</inkml:trace>
  <inkml:trace contextRef="#ctx0" brushRef="#br0" timeOffset="50546.43">4463 10231 0,'-18'0'16,"18"17"-16,-18-17 16,1 0 15,-1 0-31,18 18 16,-18-18-16,1 0 15,-1 0 1,1 0 15,-1 17-31,0-17 16,1 18-1,-1-18-15,0 0 16,1 0-16,-1 0 31,0 0-31,18 18 16,-17-18-16,-1 0 15,1 0 1,34 0 140</inkml:trace>
  <inkml:trace contextRef="#ctx0" brushRef="#br0" timeOffset="60322.4">11395 11924 0,'0'-18'31,"-18"36"32,18 0-32,-18-1-31,18 1 16,0-1-1,-17 1-15,17 0 0,17-1 16,-17 1 0,0 0-1,18-18-15,-18 17 16,18-17-1,-1 0 1,-17-17-16,0-1 16,18 18-1,-18-18-15,0 1 16,18-1-16,-18 0 16,17 1-16,-17-1 15,0 1-15,0-1 16,0 0-1,18 18 1,-36 0 31,18 18-31,0 0-1,0-1 1,0 1-16,0-1 15,0 1-15,0 0 0,0-1 16,0 1 0,0 0-16,18-18 15,-18 17-15,0 1 16</inkml:trace>
  <inkml:trace contextRef="#ctx0" brushRef="#br0" timeOffset="60965.64">11589 11994 0,'0'18'0,"-18"0"15,18-1-15,0 1 16,0 0-16,0-1 0,0 1 16,0 0-1,0-1-15,0 1 16,0-1-1,0-34 32,0-1-31,0 1-16,0-1 16,0 0-16,18-17 15,-18 17-15,0 1 0,0-1 16,17 0-16,-17 1 0,0-18 0,0 17 15,18 0-15,-18 1 16,18-1-16,-18 0 16,17 18-16,-17-17 0,18 17 0,0-18 15,-1 18 1,1 18 0,0-18-1,-18 17-15,0 1 16,-18 0-16,18-1 15,-18 1 1,18 0-16,-17-18 0,17 17 16,0 1-1,-18-18-15,18 17 16,-18-34 15</inkml:trace>
  <inkml:trace contextRef="#ctx0" brushRef="#br0" timeOffset="61358.95">11853 11624 0,'0'18'16,"0"-1"0,0 1-1,0 0-15,0-1 16,0 1-16,0 0 0,0-1 15,0 1-15,-17-1 16,17 1-16,0 0 0,0-1 16,0 1-16,0 0 0,17-18 15,-17 17-15,0 1 0,0 0 16,18-18 0,0 0 15</inkml:trace>
  <inkml:trace contextRef="#ctx0" brushRef="#br0" timeOffset="61614.68">11977 11818 0,'0'18'0,"-18"-18"15,18 17-15,0 1 16,0 0 0,-17-1-16,17 1 15,0 0 1,17-18-16,-17 17 16,18-34 15</inkml:trace>
  <inkml:trace contextRef="#ctx0" brushRef="#br0" timeOffset="62305.71">12118 11818 0,'0'18'0,"0"-1"16,0 1-1,0 0-15,0-1 16,0 1-1,0-36 48,0 1-47,18-1-1,-18 0-15,17 1 16,-17-1-16,0 0 0,18 18 15,-18-17-15,0-1 0,17 18 16,-17-17-16,18 17 16,0 0 15,-18 17-15,0 1-16,0-1 0,0 1 15,0 0 1,0-1-16,0 1 15,17-18-15,-17 18 0,18-36 47</inkml:trace>
  <inkml:trace contextRef="#ctx0" brushRef="#br0" timeOffset="62905.88">12365 11412 0,'0'0'0,"0"18"0,0 0 16,0-1-16,0 19 15,0-19-15,0 1 0,0-1 16,0 1-16,0 0 0,0 17 16,0-17-16,0 17 0,0-17 15,-18-1-15,36-17 16,-36 18-16,36-18 0,-1-18 47,-17 1-32,18 17-15,-18-18 0,18 0 16,-18 1-16,17-1 0,-17 0 16,18 1-16,-18-1 0,18 18 15,-18-18-15,0 1 0,17-1 16,1 1-16,0-1 16,-18 0-16,17 18 15,-34 0 1,17 18-1,-18 0-15,0-1 16,1 1 0,17-1-16,0 1 15,-18-18-15,18 18 0,0-1 16,0 1-16,0 0 0,0-1 16,0 1-16,0 0 15,18-18-15,-18 17 16,35-34 31</inkml:trace>
  <inkml:trace contextRef="#ctx0" brushRef="#br0" timeOffset="63154.4">12136 11536 0,'-18'0'16,"18"-18"-1,-18 18 1,36 0 31</inkml:trace>
  <inkml:trace contextRef="#ctx0" brushRef="#br0" timeOffset="71432.62">23213 16916 0,'0'17'16,"17"-17"31,1 0 0,0 0-32,-1 0 1,1 0 0,0 0-16,-18 18 15,17-18-15,1 0 16,0 0-16,-1 0 15,1 0-15,-1 0 16,1 0-16,0 0 16,-1 0-1,1 0-15,0 0 16,-1 0-16,1 0 16,0 0-1,-1 0-15,1 0 16,-1 0-1,1 0-15,0 0 16,-1 0 0,1 0-1,0 0 1,-1 0-16,1 0 31,0-18-31,-1 18 16,1 0-16,-1 0 15,1 0 1,0 0-16,-1-17 16,1 17-1,0 0-15,-1 0 16,1 0 0,0 0-16,-1 0 15,1 0 1,0 0-1,-1 0 17,1 0-1,-1 0 16,-17 17-16</inkml:trace>
  <inkml:trace contextRef="#ctx0" brushRef="#br0" timeOffset="83834.39">24077 14799 0,'-18'0'31,"18"18"344,18-18-360,0 17 17,-1-17-17,1 0 1,-18 18-16,18-18 16,-1 0-16,1 0 15,0 0 1,-1 0-1,-17 18-15,18-18 16,-1 0 0,1 0-1,0 17-15,-1-17 16,1 0-16,0 0 16,-1 18-16,1-18 15,0 0-15,-1 0 16,1 0-16,0 17 0,-1-17 15,1 0-15,-1 0 16,1 18-16,0-18 16,-1 0-16,1 0 15,0 18-15,-1-18 16,1 0-16,0 0 0,-1 0 0,1 0 16,-1 0-16,1 0 15,0 0-15,-1 0 16,1 0-16,0 0 0,-1 0 15,1 0-15,0 0 16,-1 0-16,1 0 0,-1 0 0,1 0 16,0 0-16,-1 0 15,1 0-15,0 0 16,-1 0-16,1 0 0,0 0 0,-1 0 16,-17-18-16,18 18 0,-1 0 15,1 0-15,17 0 16,-17 0-16,0 0 0,-1 0 0,1-18 15,0 18-15,-1 0 0,1 0 0,0 0 16,-1 0-16,1 0 16,-1 0-16,1-17 0,0 17 15,-1 0-15,1 0 0,17 0 16,-17 0-16,0 0 0,-1 0 16,1-18-16,-1 18 0,1 0 0,0 0 15,-1 0-15,1 0 0,0-17 16,-1 17-16,1 0 0,0 0 15,-1 0-15,1 0 0,0-18 16,-1 18-16,1 0 0,-1 0 16,1 0-16,0 0 0,-1 0 0,1 0 15,-18-18-15,18 18 16,-1 0-16,1 0 0,0 0 0,-1-17 16,1 17-16,17 0 0,-17-18 15,-1 18-15,1 0 0,0 0 16,-1-18-16,1 18 0,17 0 0,-17-17 15,-1 17-15,1 0 0,17 0 16,-35-18-16,36 18 0,-19-18 0,1 18 16,0 0-16,17-17 0,-18 17 15,1-18-15,0 18 0,17-17 0,-17 17 16,-1-18-16,1 18 0,17-18 16,-17 18-16,17-17 0,-17 17 15,17-18-15,-17 18 0,-1-18 0,19 18 16,-19-17-16,19 17 15,-19-18-15,1 18 0,-1-18 0,19 18 16,-19 0-16,1-17 0,0-1 16,17 18-16,-17 0 0,-1-17 0,19 17 15,-19 0-15,1-18 0,-1 18 16,1 0-16,0-18 0,-1 18 16,1 0-16,0 0 0,-1-17 0,1 17 15,0 0-15,-1 0 16,1 0-16,-1-18 0,1 18 0,0 0 0,-1 0 15,1 0-15,0 0 0,-1 0 16,1-18-16,0 18 0,-1 0 16,18 0-16,-17 0 0,0 0 15,-1-17-15,1 17 0,0 0 16,-1 0-16,1 0 0,0 0 0,-1 0 16,1 0-16,-1 0 0,1 0 15,0 0-15,-1 0 0,1 0 0,0 0 16,-1 0-16,1 0 0,0 0 15,-1 0-15,1 0 0,0 0 16,17 0-16,-18 0 0,1 0 0,0 0 16,-1 0-16,1 0 15,0 0-15,17 17 0,-17-17 0,-1 0 0,1 0 16,-1 0-16,1 0 16,0 0-16,-1 0 0,1 18 0,0-18 15,-1 0-15,1 0 16,0 0-16,-1 0 15,1 0-15,0 18 0,-1-18 16,1 0-16,-1 0 16,1 17-16,0-17 15,-1 0-15,1 0 16,-18 18-16,18-18 16,-18 18-16,17-18 0,1 0 15,-18 17-15,18-17 16,-1 0-16,1 18 15,-1-18-15,1 17 16,0-17-16,-1 0 16,-17 18-16,18-18 15,0 0-15,-1 0 16,-17 18-16,18-18 0,0 0 16,-1 0-16,1 0 15,-1 17 79,1 1-63,0-18 0,-1 18-15,1-18 15,0 17-15,-1-17 0,-17 18-1,18-18-15,0 0 31,-18 18-15,17-18-16,1 0 0,-18 17 16,17-17-16,1 18 15,0-18 1,-18 17-16,17-17 16,1 0-1,0 0 16,-36 0 173</inkml:trace>
  <inkml:trace contextRef="#ctx0" brushRef="#br0" timeOffset="88992.89">23760 13723 0,'0'-18'203,"-18"18"-203,36 0 16,-36 0-16,18-17 15,0-1 1,18 18-16,-18-18 0,0 1 16,0-1-1,17 18-15,-17-17 0,0-1 16,0 0-16,0 1 15,0-1-15,18 0 16,-18 1-16,0-1 16,0 0-16,17 18 0,-17-17 15,0-1-15,0 1 0,18 17 0,-18-18 16,0 0-16,18 1 0,-18-1 16,0 0-16,0 1 0,17 17 0,-17-18 15,0 0-15,0 1 16,18-1-16,-18 1 15,0-1-15,18 0 0,-18 1 0,0-1 16,0 0-16,0 1 16,17-19-16,-17 19 15,18-1-15,-18 1 0,0-1 16,18 18-16,-18-18 0,0 1 16,17-1-16,-17 0 0,18-17 15,-18 17-15,18 1 16,-18-1-16,0 0 15,0 1-15,17-1 0,-17 1 16,0-1-16,18 0 16,-18 1-16,17-1 0,-17 0 15,0 1-15,0-1 0,18 0 0,-18 1 16,18-1-16,-18 1 0,0-1 16,17 0-16,-17 1 0,18-19 15,0 36-15,-18-17 0,17-1 0,1 0 16,-18 1-16,18-1 0,-1 0 15,-17 1-15,18-1 0,-1 1 0,-17-1 16,18 0-16,0 18 0,-1-17 16,1-19-16,-18 19 0,18-1 15,-1 0-15,1 1 16,0-1-16,-18 1 0,17-1 16,1 0-16,0-17 0,-1 17 0,1 1 15,-1-1-15,-17 0 0,18 1 16,0-1-16,-1 1 0,1-1 0,0 0 15,-18 1-15,35-1 0,-35 0 16,18 1-16,-1-1 0,1 0 16,-1 1-16,1-1 0,0 18 0,-1-17 15,1-1-15,0 0 0,-1 18 16,1-17-16,0-1 0,-1 18 0,1-18 16,17 1-16,-17 17 0,-1-18 15,1 18-15,0-18 0,-1 1 16,1 17-16,0-18 0,17 18 15,-18-18-15,1 18 0,17-17 16,-17-1-16,0 18 0,17-17 0,-17 17 16,17-18-16,-17 0 0,17 18 15,-18-17-15,1 17 0,17-18 0,-17 18 16,0-18-16,-1 18 0,19-17 16,-19 17-16,18-18 0,-17 18 15,0-18-15,17 18 0,-35-17 0,35 17 16,-17 0-16,0-18 15,17 18-15,-17-17 0,-1 17 0,18 0 16,-17-18-16,0 18 0,-1 0 16,1-18-16,17 18 0,-17 0 0,17 0 15,-17 0-15,17-17 0,0 17 16,-17 0-16,0 0 0,17 0 16,0-18-16,-17 18 0,17 0 0,-17 0 15,17 0-15,-17 0 0,17 0 16,-17 0-16,17 0 0,0 0 0,-17 0 15,17 0-15,-17 0 16,17 0-16,-17 0 0,17 0 0,-17 0 0,17 0 16,-18 0-16,19 0 0,-19 0 15,1 0-15,0 0 16,17 0-16,-17 0 0,17 0 0,0 0 16,-17 0-16,-1 0 0,19 0 15,-1 0-15,0 0 0,-17 0 0,17 0 16,-17 0-16,17 0 0,-17 0 15,17 0-15,-17 0 0,-1 0 0,19 0 16,-19 0-16,18 0 0,-17 0 16,0 0-16,-1 0 0,19 0 15,-19 0-15,1 18 0,17-18 0,-17 0 16,-1 0-16,19 0 0,-19 17 16,1-17-16,0 0 0,-1 0 0,19 0 15,-19 0-15,1 0 16,17 0-16,-17 0 0,-1 0 0,19 0 15,-19 0-15,1 0 0,17 0 16,-17 0-16,0 0 0,17 0 16,-18 0-16,19 0 0,-19 0 0,1 0 15,0 0-15,-1 0 0,19 0 16,-19 0-16,1 0 0,-1 0 0,1 0 16,17 0-16,-17 0 0,0 0 15,-1 0-15,1 0 0,0 0 16,17-17-16,-17 17 0,-1 0 15,18 0-15,-17 0 0,0 0 16,-1-18-16,1 18 0,0 0 0,-1 0 16,1 0-16,17-18 0,-17 18 15,-1 0-15,1 0 0,0 0 0,-1-17 16,1 17-16,17 0 0,-17 0 16,0-18-16,17 18 0,-18 0 15,1-18-15,0 18 0,-1 0 0,1 0 16,0-17-16,-1 17 0,1 0 15,0 0-15,-1-18 0,1 18 16,-1 0-16,-17-18 0,18 18 16,0 0-16,-1-17 15,1 17-15,0 0 16,-1-18-16,1 18 16,0-17-16,-1 17 0,1-18 15,0 18-15,-1 0 16,1 0-16,-18-18 0,17 18 15,1 0 17,-18-17-32,18 17 31,-1-18 47,1 18-47,-18-18-31,18 18 16,-1 0 31,-17-17-47,18 17 31,-18-18-15,18 18-16,-1 0 31</inkml:trace>
  <inkml:trace contextRef="#ctx0" brushRef="#br0" timeOffset="91893.69">23460 13511 0,'-18'0'0,"18"-17"31,18 17-31,-36 0 16,36 0-16,-18-18 16,0 0-1,0 1 1,0-1 0,0 1-16,0-1 15,-18 0-15,18 1 16,0-1-16,0 0 0,0 1 0,-18-1 15,18 0-15,0 1 0,0-1 16,0 1-16,0-1 0,0 0 16,0-17-16,0 17 0,0 1 0,-17-1 15,17 0-15,0 1 0,0-18 16,0 17-16,0 0 0,0-17 0,17 17 16,-34 1-16,34-1 0,-17 0 15,0-17-15,0 17 16,0 1-16,0-1 0,0-17 0,0 17 15,0 1-15,0-1 0,0 0 16,0 1-16,0-19 0,0 19 0,0-1 16,0 1-16,-17-1 0,17 0 15,0 1-15,0-19 0,0 19 16,0-1-16,0 0 0,0 1 0,-18-1 16,18 0-16,0-17 0,0 18 15,0-1-15,0 0 0,-17 1 0,17-1 16,0 0-16,0 1 0,0-1 15,-18 0-15,18 1 0,0-1 16,0 1-16,0-1 0,0 0 16,0 1-16,0-1 0,0 0 15,0 1-15,-18-1 0,18 0 0,0 1 16,0-1-16,0 1 0,0-1 16,0 0-16,0 1 0,0-1 15,0 0-15,0 1 0,0-1 0,0 0 16,0 1-16,0-1 0,0 1 15,0-1-15,0 0 16,0 1-16,0-1 0,0 0 16,-17 1-16,17-1 15,0 0-15,0 1 16,0-1-16,0 0 0,0 1 16,0-1-16,-18 1 0,18-1 15,0 0-15,0 1 16,0-1-16,0 0 0,-18 1 15,18-1-15,0 0 16,0 1-16,0-1 16,0 1-16,0-1 15,0 0 173,18 54-32</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26:20.059"/>
    </inkml:context>
    <inkml:brush xml:id="br0">
      <inkml:brushProperty name="width" value="0.05292" units="cm"/>
      <inkml:brushProperty name="height" value="0.05292" units="cm"/>
      <inkml:brushProperty name="color" value="#FF0000"/>
    </inkml:brush>
  </inkml:definitions>
  <inkml:trace contextRef="#ctx0" brushRef="#br0">28734 6562 0,'0'-18'79,"-18"18"-1,0-18 31,1 18-78,-1 0 1,1 0-17,-1 0 16,18 18-15,-18-18 0,1 0 15,-1 0 0,0 18 0,1-18 1,-1 17-17,0-17 17,18 18-1,-17-18-16,-1 18 1,18-1 15,-17-17-15,17 18 0,0 0 15,-18-1-16,18 1 17,0-1-17,0 1 1,0 0 0,0-1-1,0 1 1,0 0 15,0-1-15,18-17-1,-36 0-15,36 0 0,-18 18 16,0 0 0,0-1-1,17-17 1,-17 18-1,18-18 1,-18 17-16,0 1 31,17-18-31,1 0 32,-18 18-32,18-18 31,-18 17-31,17-17 15,1 0 1,0 0 0,-18 18-16,17-18 15,1 0 1,0 0-16,-1 0 16,1 0-1,-1 0 1,1 0-16,0 0 31,-1 0-31,1 0 31,0 0-31,-1 0 16,1 0 0,-18-18-1,18 18-15,-1 0 16,1 0-1,-1-17 1,1 17 0,0-18-16,-1 18 31,1-18-15,-18 1 15,18 17-31,-18-18 0,17 18 15,-17-17 1,18-1 0,-18 0-1,0 1 1,0-1 0,18 0-1,-18 1 1,0-1-1,0 0 17,0 1-17,0-1 1,0 1 0,0-1-1,0 0 16,0 1-15,-18-1 0,18 0 15,-18 18-31,18-17 31,-17 17 0,17-18-31,0 0 32,-18 18-32,18-17 31,-18 17 0,18-18-15,-17 18-1,-1 0 17,18-18-1,-18 18-31,1 0 47,-1 0-32,1 0 17,-1 0-17,0 0 1,1 0 15,17 18 0,-18-18-15,0 0 0,1 0-1,-1 0 17,18 18-17,-18-18-15,1 0 31,-1 0-15,18 17 15,-17-17-31,-1 0 16,0 18 0,1 0 15,-19-1-16</inkml:trace>
  <inkml:trace contextRef="#ctx0" brushRef="#br0" timeOffset="22034.49">25012 13494 0,'0'17'94,"18"1"-78,-18 0-1,0-1-15,0 1 16,17 0-16,-17-1 15,0 18-15,0-17 16,18 0-16,-18-1 16,0 1-16,0 0 0,17-1 0,-17 1 15,0 0-15,0-1 0,0 1 16,0 0-16,0 17 16,0-18-16,18 1 0,-36 0 0,36-1 15,-18 1-15,0 0 0,0-1 16,0 1-16,0 0 0,0-1 15,0 1-15,0-1 16,0 1-16,0 0 16,0-1-16,0 1 15,18-18 1,-18 18 0,0-1-1,0 1 48</inkml:trace>
  <inkml:trace contextRef="#ctx0" brushRef="#br0" timeOffset="23290.73">24977 14552 0,'0'18'78,"0"-1"-62,0 1 0,0 0-1,0-1-15,17 1 16,-17 0-16,0-1 0,0 1 16,18-1-16,-18 1 15,0 0-15,0-1 0,18-17 16,-18 18-16,0 0 15,17-18-15,-17 17 16,0 1-16,18-18 16,-1 0 46,-17-18-46,18 1-1,-18-1-15,18 0 0,-18 1 16,17 17-16,-17-18 0,0 0 16,18 1-16,-18-1 0,0 1 0,18-1 15,-18 0-15,17 1 0,-17-1 16,18 18-16,-18-18 0,0 1 0,18-1 16,-1 0-16,-17 1 15,0-1-15,18 18 16,-18-17-16,0-1 15,18 18-15,-18-18 16,17 18-16,-17-17 16,18 17-1</inkml:trace>
  <inkml:trace contextRef="#ctx0" brushRef="#br0" timeOffset="24025.89">25312 14940 0,'0'18'0,"0"-1"15,17-17 16,-17-17 32,18 17-63,-18-18 0,0 0 16,18 1-16,-18-18 0,17 17 15,-17 0-15,0-17 16,0 17-16,18-17 0,-18 17 0,18-17 15,-1 0-15,-17 17 0,18-17 0,0 17 16,-1 1-16,-17-1 16,18 0-16,-1 1 0,-17-1 0,18 18 15,-18-17-15,18 17 16,-18-18-16,17 18 16,1 18 15,-18-1-16,0 1-15,0-1 16,0 1-16,18 0 0,-18 17 0,0-17 16,0-1-16,0 19 0,0-19 15,0 1-15,0-1 0,0 1 16,0 17-16,0-17 0,0 17 16,0-17-1,17 0-15,-17-1 16,0 1-1,-35-53 17</inkml:trace>
  <inkml:trace contextRef="#ctx0" brushRef="#br0" timeOffset="24319.28">25382 14834 0,'18'0'0,"-18"-17"16,18 17-1,-1-18-15,1 18 0,0 0 16,-1-18-16,1 18 16,-1 0-16,-17-17 15,18 17-15,0 0 0,-1-18 16,1 18 0</inkml:trace>
  <inkml:trace contextRef="#ctx0" brushRef="#br0" timeOffset="25107.6">25806 14958 0,'0'-18'63,"17"18"-48,-17-18-15,0 1 16,0-1-16,18 18 15,-18-17-15,0-1 0,0 0 16,18 1-16,-18-1 0,0 0 16,17 1-16,-17-1 0,0 0 15,18 1-15,-18-1 0,0 1 16,18 17-16,-18-18 16,0 0-1,17 18 48,-17 18-48,18-18-15,-18 18 16,0-1-16,17-17 16,-17 18-16,0-1 0,18 1 0,-18 0 15,0-1-15,18-17 0,-18 18 16,0 0-16,17-1 0,-17 1 15,0 0-15,18-18 0,0 17 16,-1 1 0,1-36 15,0 1-31,-18-1 16,17 0-1,1 1-15,-18-1 0,0 0 16,17 1-16,-17-1 0,0 0 15,18 1-15,-18-1 0,18 1 16,-18-1-16,0 0 0,17 1 0,-17-1 16,0 0-1,18 18-15,-18 18 63</inkml:trace>
  <inkml:trace contextRef="#ctx0" brushRef="#br0" timeOffset="25811.09">26741 14552 0,'-18'18'62,"0"-18"-46,1 0-16,-1 17 15,0-17-15,1 0 16,17 18-16,-18-18 16,0 0-16,1 0 0,-1 0 15,18 18-15,-17-18 0,-1 0 16,0 0-16,1 0 16,-1 0-16,18-18 15,-18 18 1,1 0 15,17 18-15,0-1-1,-18-17-15,18 18 16,0 0-16,-18-18 16,18 17-16,0 1 0,0-1 15,-17 1-15,17 0 16,0-1-16,-18 1 0,18 0 15,0-1-15,-18-17 0,18 18 0,0 0 16,0-1-16,-17 1 0,17-1 16,17 1-16,-17 0 15,18-1 1,0 1 0,-1-18-16,-17 18 15,18-18-15,0 0 16,-18 17-16,17-17 15,1 0 1,0 0-16,-1 0 0,-17-17 16,18 17-16,0 0 0,-1-18 15,1 18-15,-1-18 16,19 1-16</inkml:trace>
  <inkml:trace contextRef="#ctx0" brushRef="#br0" timeOffset="26219.12">26441 14817 0,'-18'0'31,"18"-18"-15,18 18 31,-1-18-16,1 18-31,0 0 16,-1 0-16,1-17 15,0 17-15,-1 0 16,1 0-16,-1 0 0,1-18 16,0 18-16,17 0 15</inkml:trace>
  <inkml:trace contextRef="#ctx0" brushRef="#br0" timeOffset="26738.49">27023 14623 0,'17'0'78,"1"0"-62,0 0-1,-1 0 1,1 0-16,0 0 16,-1 0-16,1-18 0,0 18 15,-1 0-15,1 0 0,-1-18 0,1 18 16,0 0-16,-1 0 0,1-17 15,0 17-15,-1 0 0,1 0 16,0 0-16,-1 0 16,1-18-1,-1 18-15,-17 18 63,-35-18-48</inkml:trace>
  <inkml:trace contextRef="#ctx0" brushRef="#br0" timeOffset="27246.03">27252 14587 0,'0'18'63,"0"0"-63,-18-1 15,18 1 1,0 0-16,0-1 0,-17 1 16,17-1-16,0 1 15,-18 0-15,18-1 0,0 1 16,-17 0-16,17-1 0,0 1 16,0 0-1,0-1-15,0 1 16,-18-1-1,18 1 17,18-18-17,-18-18 63</inkml:trace>
  <inkml:trace contextRef="#ctx0" brushRef="#br0" timeOffset="29343.44">24977 14570 0,'-18'0'31,"18"-18"-31,0 0 47,-18 18-31,18-17 15,-17 17-15,17-18-16,-18 1 46,18-1 17,0 36 15,18-18-62,-18 17-16,17 1 15,1-1 1,-18 1-16,0 0 0,18 17 16,-18-17-16,17-1 0,19 54 15</inkml:trace>
  <inkml:trace contextRef="#ctx0" brushRef="#br0" timeOffset="34502.65">25294 14393 0,'-17'0'16,"-1"0"31,0 0-16,18 18-31,-17-18 31,-1 0 0,0 0-15,18-18 0,-17 18 15,34 18 47,1-18-62,0 0-1,-1 0 1,1 0-1,0 0 1,-1 0 0,1 0 93</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28:20.463"/>
    </inkml:context>
    <inkml:brush xml:id="br0">
      <inkml:brushProperty name="width" value="0.05292" units="cm"/>
      <inkml:brushProperty name="height" value="0.05292" units="cm"/>
      <inkml:brushProperty name="color" value="#FF0000"/>
    </inkml:brush>
  </inkml:definitions>
  <inkml:trace contextRef="#ctx0" brushRef="#br0">1288 3775 0,'17'0'47,"1"0"-32,0 17 1,-1-17-16,1 0 15,-1 0 1,1 0 0,-18 18-1,18-18-15,-1 0 16,1 0-16,0 0 16,-1 0-1,1 0-15,0 0 0,-1 0 16,1 0-16,0 0 15,-1 0-15,1 0 16,-1 0-16,1 0 0,0 0 16,-1 0-16,1 0 15,0 0-15,-1 0 0,1 0 0,0 0 16,-1 0-16,18 0 16,-17 18-1,0-18-15,-1 0 0,1 0 16,0 0-16,17 0 0,-17 0 15,-1 0-15,1 0 0,-1 0 0,1 0 16,0 0-16,-1-18 0,1 18 16,0 0-16,-1 0 0,1 0 15,0 0-15,17 0 0,-18 0 0,1 0 16,0 0-16,-1 0 0,1 0 16,0 0-16,-1-18 0,1 18 0,0 0 15,-1 0-15,1 0 0,0 0 16,-1 0-16,1 0 0,-1 0 15,1 0-15,0 0 0,-1 0 0,1 0 16,0 0-16,-1 0 16,1 0-16,0 0 0,17 0 0,-18 0 15,1 0-15,0 0 0,17 0 16,-17 0-16,17 0 0,-17 0 16,-1 0-16,1 0 0,17 0 15,-17 0-15,-1 0 0,1 0 16,0 0-16,17 0 0,-17 0 0,-1 0 15,19 0-15,-19 0 0,1 0 16,17 0-16,-17 0 0,-1 0 16,1 0-16,17 0 0,-17 0 15,17 0-15,-17 0 0,17 0 16,-17 0-16,17 0 0,-17 0 0,17 0 16,0 0-16,0 0 0,1 0 15,-19 0-15,19 0 0,-1 0 0,0 0 16,1 0-16,-19 0 0,18 0 15,1 0-15,-19 0 0,19 0 16,-1 0-16,0 0 0,0 0 0,1 0 16,-1 0-16,0 0 0,1 0 15,-1-17-15,0 17 0,18 0 0,-18 0 16,1 0-16,17 0 0,-18 0 16,18 0-16,-18-18 0,18 18 0,0 0 15,-18 0-15,18 0 0,-18-18 16,18 18-16,0 0 15,0 0-15,-18-17 0,18 17 0,-17 0 16,16 0-16,1 0 0,-17 0 16,17-18-16,-1 18 0,-16 0 0,17 0 15,0-17-15,0 17 0,-1 0 16,-16-18-16,17 18 0,-18 0 0,18 0 16,0 0-16,-18 0 0,18 0 15,0 0-15,0 0 0,-18-18 16,18 18-16,0 0 0,53 0 15,-71 0-15,18 0 16,0 0-16,0 0 0,-18-17 0,18 17 16,-18 0-16,18 0 0,-18 0 15,1 0-15,17 0 0,-18 0 0,0-18 16,18 18-16,-18 0 0,1 0 16,-1 0-16,18 0 0,-18 0 15,0 0-15,1-18 0,17 18 0,-18 0 16,0 0-16,18 0 0,-35-17 15,17 17-15,0 0 0,0 0 0,1 0 16,-1 0-16,0-18 0,1 18 16,-1 0-16,0 0 0,0-18 15,1 18-15,-1 0 0,0 0 16,1 0-16,-1 0 0,0 0 16,0 18-16,1-18 0,-1 0 0,0 0 15,1 0-15,-1 0 0,0 0 16,0 0-16,1 0 0,-19 18 0,19-18 15,-1 0-15,0 0 0,0 0 16,1 0-16,-1 0 0,0 0 16,0 0-16,1 0 0,-1 0 0,0 0 15,1 0-15,-1 0 0,0 0 16,0 0-16,1 0 0,-1 0 0,18 0 16,-18 0-16,0 0 15,1 0-15,-1 0 0,0 0 0,1 0 16,-1 0-16,0 0 0,18 0 15,-35 0-15,17 0 0,0 0 16,18 0-16,-18 0 0,1 0 0,-1 0 16,0 0-16,1 0 0,-1 0 15,18 0-15,-18 0 0,0-18 0,1 18 16,16 0-16,-16 0 0,-1 0 16,0 0-16,1 0 0,-19 0 15,36-18-15,-35 18 0,17 0 0,0 0 16,1 0-16,-19 0 0,19 0 15,-1 0-15,0 0 0,0 0 16,-17 0-16,17 0 0,1-17 16,-1 17-16,0 0 0,0 0 0,-17 0 15,17 0-15,-17 0 0,17 0 16,1 0-16,-1 0 0,-18 0 16,19 0-16,-1 0 0,-17 0 15,-1 0-15,1 0 0,0 0 16,-1 0-16,1 17 0,-1-17 15,-34 0 17</inkml:trace>
  <inkml:trace contextRef="#ctx0" brushRef="#br0" timeOffset="2928.82">1323 5221 0,'18'18'78,"-1"-18"-63,1 0 1,-1 0-16,1 0 16,0 0-16,-1 0 0,1 0 0,0 0 15,-1 0-15,1 0 0,0 0 16,-1 0-16,1 0 0,0 0 16,-1 0-16,18 0 0,-17 0 15,0 0-15,-1 0 16,19 0-16,-19-18 0,19 18 15,-1 0-15,0 0 0,0 0 0,1 0 16,-1 0-16,0-18 0,0 18 16,1 0-16,-1 0 0,0-17 15,1 17-15,-1 0 0,0 0 0,0 0 16,1-18-16,-1 18 0,0 0 16,1 0-16,16 0 0,-16-17 0,-1 17 15,0 0-15,18 0 0,-18 0 16,18-18-16,-35 18 0,35 0 15,-18 0-15,18 0 0,-18 0 16,1-18-16,-1 18 0,0 0 16,1-17-16,16 17 0,-16 0 0,-19 0 15,36 0-15,-17 0 0,-1 0 16,0-18-16,0 18 0,1 0 0,-1 0 16,0 0-16,18 0 0,-18 0 15,1 0-15,-1 0 0,0-18 16,1 18-16,-1 0 0,18 0 0,-36 0 15,19-17-15,17 17 0,-18 0 16,0 0-16,0 0 0,1 0 0,-1 0 16,0-18-16,18 18 0,-18 0 15,1 0-15,-1 0 0,0 0 16,18 0-16,-18-18 0,18 18 16,-17 0-16,17 0 0,-18 0 15,18 0-15,-18 0 0,0-17 0,1 17 16,16 0-16,-16 0 0,17-18 15,-36 18-15,36 0 0,-17 0 0,-1 0 16,18-17-16,-36 17 0,36 0 16,-17 0-16,-1 0 0,18 0 15,-18 0-15,0 0 0,18 0 0,-17 0 16,-1 0-16,18 0 0,-18 0 16,0 0-16,1 0 0,16 0 15,-16 0-15,-1 0 0,0 0 0,18 0 16,-18 0-16,1 0 0,-1 0 15,18 0-15,-18 0 0,18 0 16,-18 0-16,1 0 0,-1 0 16,18 0-16,-18 0 0,18 0 0,-18 0 15,1 0-15,-1 0 0,18 0 16,-18 0-16,18 0 0,-18 0 0,1 0 16,17 0-16,-18 0 0,18-18 15,-18 18-15,0 0 0,18-18 16,0 18-16,-18 0 0,18 0 0,-17 0 15,16 0-15,-16-17 16,-1 17-16,18 0 0,-18 0 0,18 0 16,-18 0-16,1 0 0,-1 0 15,0 0-15,18 0 0,-18 0 0,1 0 16,-1 0-16,18 0 0,-18-18 16,0 18-16,18 0 0,-17 0 15,-1 0-15,18 0 0,-18 0 0,18 0 16,-35 0-16,35 0 0,-18 0 15,18 0-15,-18 0 0,0 0 0,1 0 16,17 0-16,-18 0 0,0 0 16,18 0-16,-35 0 0,35 0 15,-18 0-15,0 0 0,0 0 0,1 0 16,-1 0-16,0 0 16,1 0-16,-1 0 0,18 0 0,-36 0 15,19 0-15,-1 0 0,18 0 16,-18 0-16,0 0 0,-17 0 0,35 0 15,-18 0-15,1 0 0,-1-18 16,0 18-16,-17 0 0,35 0 16,-18 0-16,0 0 0,0 0 0,1 0 15,-19 0-15,19 0 0,-1-17 16,0 17-16,0 0 0,1 0 0,-1 0 16,-17 0-16,17 0 15,18 0-15,-18 0 0,0 0 16,-17 0-16,0 0 0,17 0 15,0 0-15,1 0 0,-19 0 16,18 0-16,1 0 0,-19 0 0,19 0 16,-19 0-16,19 0 0,-1 0 15,0 0-15,0 0 0,-17 0 0,17 0 16,1 0-16,-19 0 0,19 0 16,-1 0-16,0 17 0,0-17 15,1 0-15,-1 0 0,0 0 16,0 0-16,-17 0 0,17 0 0,1 0 15,-19 0-15,19 0 0,16 0 16,-16 0-16,-19 18 16,1-18-16,0 0 0,-1 0 15,1 0-15,0 0 0,-18 18 16,17-18-16,-52 0 31</inkml:trace>
  <inkml:trace contextRef="#ctx0" brushRef="#br0" timeOffset="4921.14">1041 4269 0,'0'-18'16,"-18"18"15,18 18 47,-18-18-78,18 17 16,0 1-16,-17-18 0,17 18 15,0-1-15,0 1 0,-18-1 16,18 1-16,0 0 0,0-1 0,-18-17 16,18 18-16,0 0 15,0-1-15,0 1 0,-17-18 16,17 18-16,0-1 16,0 1-16,-18-1 15,18-34 48,0-1-48,0 1-15,0-1 16,0 0-16,0 1 16,0-1-16,0 0 0,0 1 0,-17-1 15,17 0-15,0 1 16,0-1-16,0 1 15,0-1 1,-18 18-16,0 18 47,18-1-47,-17-17 16,17 18-16,0-1 0,-18-17 15,18 18-15,0 0 0,0-1 16,-18-17-16,18 18 0,0 0 0,-17-1 15,17 1 1,-18 0-16,18-1 0,0 1 16,-18-18-16,18 17 15,-17-17-15,17-17 32</inkml:trace>
  <inkml:trace contextRef="#ctx0" brushRef="#br0" timeOffset="5156.6">811 4110 0,'18'-18'15,"-18"1"1,18 17-16,-18-18 0,17 18 16,1-18-16,-18 1 0,18 17 15,-1-18-15,18-17 32</inkml:trace>
  <inkml:trace contextRef="#ctx0" brushRef="#br0" timeOffset="5687.83">529 3845 0,'0'-17'0,"-17"17"47,34 0 15,-17 17-46,0 1-1,18 0-15,-18-1 16,0 1-16,0-1 16,0 1-16,0 0 15,0-1-15,0 1 16,17-18 78,-17-18-63</inkml:trace>
  <inkml:trace contextRef="#ctx0" brushRef="#br0" timeOffset="6369">423 4057 0,'-17'0'16,"17"-18"-16,0 36 47,0 0-32,17-18-15,-17 17 16,0 1-16,0 0 16,0-1-16,0 1 15,0-1-15,0 1 0,-17-18 0,17 18 16,0-1-16,0 1 0,-18 0 15,18-1-15,-18 1 0,18 0 16,-17-1-16,-1 1 0,1-18 16,17 17-16,-18-17 0,0 18 15,1-18-15,-1 18 0,0-18 16,1 0-16,-1 0 0,18-18 16,-18 18-1,18-18-15,-17 1 16,17-18-16,0 17 15,0-17-15,17 17 16,-17-17-16,36-71 16</inkml:trace>
  <inkml:trace contextRef="#ctx0" brushRef="#br0" timeOffset="6551.86">265 3863 0,'0'18'47</inkml:trace>
  <inkml:trace contextRef="#ctx0" brushRef="#br0" timeOffset="8588.71">12612 3687 0,'-18'0'31,"18"-18"-15,-17 18-1,17-18 1,17 18 15,-17-17-31,18-1 16,-1 18 0,1 0-1,-18 18 1,0-1 15,-18-17-15,18 18-16,-17-18 15,-1 18-15,1-1 16,-1 1 0,0-18-1,18 17-15,-17 1 0,-1-18 16,18 18-16,0-1 15,0 1-15,0 0 16,18-18 0,-18 17-16,17-17 15,1 18 1,0-18 0,-18-18-1,-18 18 32,18-17-47,-18 17 16,18-18-16,-17 18 15,-1 0 1,18-18-16,-18 18 16,18 18-16,-17-18 15,17 18 1,-18-18-16,18 17 15,-18 1-15,18 0 16,0-1-16,-17-17 16,17 18-16,0-1 0,0 1 15,0 0-15,17-18 16,-17 17-16,0 1 0,0 0 16,18-18-1,0-18 1,-1-17-1</inkml:trace>
  <inkml:trace contextRef="#ctx0" brushRef="#br0" timeOffset="8836.16">12435 3351 0,'0'-17'16,"18"17"0,0 0-16,-1 0 15,1 0-15,0 0 0,35 0 31</inkml:trace>
  <inkml:trace contextRef="#ctx0" brushRef="#br0" timeOffset="9819.78">10213 3933 0,'0'18'31,"18"-18"-31,-1-18 16,1 18-16,-1 0 15,1 0-15,0 0 16,-1 0 0,1 0-16,0 0 15,-1 0-15,1 0 0,0-17 16,-1 17-16,1 0 0,0 0 0,-1 0 16,1 0-16,-1 0 0,1 0 15,0 0-15,-1 0 16,1 0-16,0 0 0,-1 0 0,1 0 15,0 0-15,-1 0 16,1 0-16,-1 0 16,-52 0 62</inkml:trace>
  <inkml:trace contextRef="#ctx0" brushRef="#br0" timeOffset="10651.43">8731 3951 0,'-17'0'0,"-1"0"15,0 18 17,36-18 14,0 0-46,-1 0 0,1 0 16,17 0-16,-17 0 0,17 0 16,-17 0-16,17 0 0,0 0 0,-17 0 15,17-18-15,0 18 0,1 0 16,-1 0-16,-17 0 16,17 0-16,-17 0 0,17 0 0,-17 0 15,17 0-15,-18 0 0,1 0 16,0 0-16,-1 0 0,1 0 15,0 0-15,-1 0 0,-17 18 16,18-18-16,0 0 0,-1 0 16,1 0-16,-1 0 15,1-18 1</inkml:trace>
  <inkml:trace contextRef="#ctx0" brushRef="#br0" timeOffset="11507.97">7302 4004 0,'0'18'31,"18"-18"-15,0 0-16,-1 0 16,1 0-16,0 0 0,-1 0 15,1 0-15,0 0 0,17 0 16,-17 0-16,-1 0 15,18 0-15,-17 0 0,0 0 0,-1 0 16,1 0-16,17 0 0,-17 0 16,0 0-16,-1 0 0,1 0 15,-1 0-15,1 0 0,0 0 0,-1 0 16,1 0-16,0 0 16,-1 0-16,1 0 0,0 0 15,-1 0 1,-17 17-1</inkml:trace>
  <inkml:trace contextRef="#ctx0" brushRef="#br0" timeOffset="13083.25">7320 4057 0,'0'18'15,"18"-18"1,-18 17-16,0 1 15,0 0-15,0-1 16,0 1-16,0-1 16,0 1-1,0 0 1,0-1 0,17-17 30,-17 18-46,18-18 16,0 0 0,-1 0-16,1 0 15,0 0-15,-1-18 0,1 18 16,0 0-16,-1 0 0,1 0 16,17 0-16,-17 0 0,-1 0 0,1 0 15,0-17-15,-1 17 0,1 0 16,0 0-16,-1 0 0,1-18 15,-1 18-15,1 0 16,0 0-16,-18-18 16,17 18 46,-17-17-31,18-1-15,-18 1 0,0-1-1,0 0 1,0 1 0,0-1-1,-18 0 1</inkml:trace>
  <inkml:trace contextRef="#ctx0" brushRef="#br0" timeOffset="14423.21">8678 4004 0,'0'18'0,"0"-1"16,0 1-16,18-18 15,-18 18-15,0-1 0,0 1 16,18-18-16,-18 18 0,0-1 16,17-17-16,-17 18 15,0-1-15,0 1 16,18-18-16,-18 18 15,18-18 1,-18 17-16,17-17 16,1 0-1,-1 0-15,1 0 16,0 0-16,-1-17 16,1 17-16,0 0 15,-1 0-15,1 0 0,0 0 0,-1-18 16,1 18-16,-1 0 0,19 0 15,-19 0-15,1 0 0,0 0 0,-1 0 16,19 0-16,-19 0 0,1 0 16,0 0-16,-1 0 0,1 0 15,-1 0-15,1 0 0,0 0 0,17 0 16,-17 0 0,-1 0-16,1-18 0,0 18 15,-1 0-15,1 0 0,-1 0 0,1 0 16,0 0-16,-1-17 15,1 17 1,0 0-16,-1 0 0,-17-18 16,18 18-16,0 0 15,-18-17 1,0-1 0,0 0-1,-18 18 1,18-17-16,0-1 15,0 0-15,0 1 16,0-1 0</inkml:trace>
  <inkml:trace contextRef="#ctx0" brushRef="#br0" timeOffset="15636.04">10160 4022 0,'0'17'16,"0"1"-16,0 0 15,0-1 1,0 1-16,0 0 15,0-1-15,18 1 16,-18-1-16,0 1 16,0 0-1,17-18-15,-17 17 32,18-17-17,0 0 1,-1 0-16,1 0 15,-1 0 1,-17-17-16,18 17 0,0 0 0,-1 0 16,1 0-16,-18-18 0,18 18 15,-1 0-15,1 0 0,0 0 16,-1 0-16,1 0 0,0 0 16,-1 0-16,1 0 0,-1-18 15,1 18-15,0 0 0,-1 0 16,1 0-16,0-17 15,-1 17-15,1 0 16,0-18 0,-1 18-16,1 0 15,-1 0 1,-17-17-16,18 17 0,0 0 16,-1-18 15,1 18 0,-18-18-15,0 1-1,0-1 1,-18 18 0,18-18-1,0 1-15,0-1 16,0 0-16,0 1 15,0-1 1,0 0 0,-17 18-1</inkml:trace>
  <inkml:trace contextRef="#ctx0" brushRef="#br0" timeOffset="17283.86">5803 4092 0,'18'0'47,"-18"18"-32,17-18-15,1 0 16,0-18-16,-1 18 0,1 0 15,0 0-15,-1 0 0,19 0 16,-19 0-16,18 0 0,1-17 0,-1 17 16,-17 0-16,17 0 0,0 0 15,-17-18-15,17 18 0,0 0 16,-17 0-16,0 0 0,-1 0 0,19 0 16,-19 0-16,1 0 0,0-18 15,-1 18-15,1 0 0,-1 0 16,-17 18-16,18-18 15,0 0-15,-1 0 32,-17 18-32,18-18 15,-18 17-15,0 1 16,0 0-16,0-1 16,0 1-16,0-1 15,0 1-15,0 0 0,0-1 16,0 1-16,0 0 15,0-1-15,0 1 16,0 0-16,18-1 16,-18 1-16,0-1 31,-18-17 0,0 0-15,1 0-1,-1 0-15,0 0 16,1 18-16,-1-18 0,1 0 0,-19 0 16,19 0-16,-1 0 15,0 18-15,-17-18 0,17 0 0,-17 0 0,18 0 16,-19 0-16,19 0 16,-19 0-16,19 17 0,-1-17 15,0 0-15,1 0 0,-1 0 0,-17 0 16,17 0-16,1 0 0,-1 18 15,0-18-15,1 0 0,-1-18 16,0 18-16,1 0 16,-1 0-16,0 0 15,1 0-15,-1 0 0,1 0 16,-1-17 0,0 17-1,18-18 1,0 0-16,0 1 15,18 17 1,-18-18-16,0 1 0,0-1 0,0 0 16,0 1-16,18-1 15,-18 0-15,0 1 16,0-54 0</inkml:trace>
  <inkml:trace contextRef="#ctx0" brushRef="#br0" timeOffset="18647.73">4551 4163 0,'17'0'15,"1"0"1,0 0-1,-1 0-15,1 0 16,0 0-16,-1 0 16,1-18-16,0 18 0,-1 0 15,1 0-15,-1 0 0,19 0 0,-19 0 16,1-17-16,0 17 0,17 0 16,-17 0-16,-1 0 0,19 0 15,-19 0-15,1 0 0,-1 0 16,1 0-16,0 0 0,-1 0 15,1 0 1,-18 17-16,18-17 16,-18 18-16,0-1 15,0 1 1,0 0 0,0-1-1,0 1-15,0 0 16,0-1-16,0 1 15,0 0-15,0-1 16,0 1-16,0-1 31,0 1 1,-18-18-32,0 0 15,1 18 1,-1-18-16,0 0 15,1 0-15,-1 0 0,18 17 16,-17-17-16,-1 0 16,0 0-16,-17 18 0,17-18 0,1 0 15,-1 0-15,0 0 0,-17 0 16,17 18-16,1-18 0,-1 0 0,-17 0 16,17 0-16,1 0 0,-1 0 15,0 0-15,1 0 0,-1 0 16,0 0-16,1-18 0,-1 18 15,1 0-15,-1 0 16,0 0-16,1 0 16,-1 0-16,0 0 15,18-18-15,-17 18 16,-1 0 0,18-17-1,0-1 1,0 0-1,0 1-15,0-1 16,0 1-16,18-1 16,-18 0-16,0 1 0,0-36 31</inkml:trace>
  <inkml:trace contextRef="#ctx0" brushRef="#br0" timeOffset="19844.66">3228 4251 0,'18'0'47,"-1"0"-32,1 0-15,-1 0 0,1 0 16,0 0-16,-1-18 0,1 18 16,0 0-16,-1 0 0,19 0 0,-19-17 15,18 17-15,-17 0 0,17-18 16,1 18-16,-19 0 0,19 0 15,-1-18-15,-17 18 0,17 0 0,-18 0 16,1 0-16,0-17 16,-1 17-16,1 0 0,0 0 15,-1 0 1,-17 17-16,0 1 16,-17-18-1,17 18-15,0-1 0,0 1 16,0 0-16,0-1 0,0 1 15,-18 0-15,36-1 16,-18 1-16,0-1 0,0 1 16,0 0-1,17-18-15,-17 17 32,-17-17-17,-1 0-15,0 18 16,1-18-1,-1 0-15,0 18 0,1-18 16,-1 0-16,1 17 0,-1-17 16,0 0-16,-17 0 0,17 18 15,1-18-15,-19 0 0,19 0 0,-19 18 16,1-18-16,18 0 0,-19 17 16,1-17-16,17 0 0,1 0 15,-1 0-15,0 0 0,1 0 16,-1 0-16,1 0 0,-1 0 15,0 0-15,18-17 0,-17 17 16,-1-18 0,0 18-16,18-18 15,0 1 1,-17 17-16,17-18 16,0 0-1,-18 1-15,36 17 0,-18-18 16,0 0-16,-18-17 31</inkml:trace>
  <inkml:trace contextRef="#ctx0" brushRef="#br0" timeOffset="22921.29">829 5009 0,'0'-17'47,"18"17"15,-1 0-46,1 0-1,0 0-15,-1-18 16,1 18-16,-1 0 0,1 0 0,0 0 16,-1 0-16,1 0 15,0 0-15,-1 0 0,1 0 0,0-17 16,-1 17-16,1 0 16,0 0-16,-1 0 0,1 0 15,-1 0-15,1 0 16,0 0-16,-1 0 0,1-18 15,0 18-15,-1 0 0,1-18 16,0 18-16,-1 0 0,-17-17 16,18 17-16,-1 0 0,1-18 15,0 18-15,-1-18 0,1 1 16,0 17-16,-1-18 16,1 18-16,0 0 0,-18-18 0,17 18 15,-17-17-15,18 17 0,0 0 16,-1-18-1,1 18-15,-18-18 16,-18 1 31,1 17-31</inkml:trace>
  <inkml:trace contextRef="#ctx0" brushRef="#br0" timeOffset="23336.59">1482 4727 0,'17'0'62,"1"0"-46,0 0-16,-1 0 16,1 0-1,0 0-15,-18-17 0,17 17 0,1 0 16,-1 0-16,1 0 16,-18-18-16,18 18 0,-1-18 15,1 18 1,0 0 46,-36 0-62,18 18 0,-18 0 16,18-1 0,-17-17-16,17 18 0,-18-1 15,18 1-15,-18 0 16,1-18-16,17 17 0,-18 1 0,18 0 15</inkml:trace>
  <inkml:trace contextRef="#ctx0" brushRef="#br0" timeOffset="26835.88">2152 4269 0,'18'0'0,"-1"0"0,1 0 16,17 0-16,-17 0 0,-1-18 16,19 18-16,-1 0 15,-17-18-15,17 18 0,-17 0 0,17 0 16,-18-17-16,1 17 0,17 0 16,-17-18-16,0 18 0,-1 0 0,1-18 15,0 18-15,-1 0 0,1 0 16,-1-17-16,1 17 0,0 0 15,-1 0-15,1 0 16,-18 17 0,0 1-1,0 0 1,0-1-16,0 1 16,18-18-16,-18 18 15,0-1 1,17 1-16,-17 0 15,-17-1-15,17 1 16,-18-18 0,18 17-1,-18-17-15,1 0 16,-1 0 0,18 18-16,-18-18 0,1 0 15,-1 18-15,1-18 16,-1 17-1,0-17-15,1 0 0,-1 18 16,0-18-16,1 0 16,17 18-16,-18-18 0,0 0 15,1 17-15,-1-17 0,1 0 16,-1 0-16,0 18 16,1-18-16,-1 0 0,0 0 15,1 0-15,-1 0 0,0 0 16,-17 0-16,17 0 0,1 0 0,-1 0 15,1 0-15,-1 0 0,0 0 16,1 0-16,-1 0 0,0-18 16,1 18-16,-1 0 15,0-17 1,18-1 0,-17 18-16,17-18 15,0 1 1,17-19-1</inkml:trace>
  <inkml:trace contextRef="#ctx0" brushRef="#br0" timeOffset="29920.44">11483 3933 0,'18'0'62,"-18"18"-46,17-18 0,1 0-16,-1 0 0,1 0 15,0 0-15,-1 0 0,1 18 16,0-18-16,-1 0 0,1 0 15,0 0-15,17 0 0,-17 0 0,-1 0 16,18 0-16,-17 0 0,0 0 16,-1 0-16,36 0 0,-35 0 15,0 0-15,-1 0 0,1 0 16,-1-18-16,1 18 0,0 0 16,-1 0-16,1 0 0,0 0 15,-18-18 48,-18 18-63,0 0 15,18-17-15,-17 17 16,34-18-16,-52 1 16</inkml:trace>
  <inkml:trace contextRef="#ctx0" brushRef="#br0" timeOffset="30212.12">12065 3898 0,'0'0'0,"18"0"15,-1 0-15,1 0 16,0 18-16,-1-18 15,1 0 1,-1 0 0,-34 0 31,-1 17-32,1-17-15,-1 0 16,0 18-16,-70 17 15</inkml:trace>
  <inkml:trace contextRef="#ctx0" brushRef="#br0" timeOffset="37135.68">1499 3316 0,'-17'-18'422</inkml:trace>
  <inkml:trace contextRef="#ctx0" brushRef="#br0" timeOffset="40248.19">1482 3298 0,'0'-17'47,"0"-1"-16,0 1 0,17 17-15,-17-18 15,0 36 16,0-1-16,0 1-31,0-1 16,0 1-1,0 0 1,0-1-16,0 1 16,0 0-1,-17-18-15,17 17 16,0 1-16,0 0 62,0-36-15,0 0-47,0 1 31,0-1-31,0 0 16,0 1 0,0-1-16,0 0 31,17 18 47,1 0-62,0 0-1,-1 0 1,1 0 0,0 0-1,-1 0-15,1 0 16,-1 0-1,1 0-15,0 0 0,-1 0 16,1 0-16,0 0 16,-1-17-16,1 17 0,0 0 15,17 0-15,-18 0 0,1 0 0,17 0 16,1 0-16,-19 0 16,19-18-16,-19 18 0,18 0 15,-17 0-15,17 0 0,-17 0 0,0-17 16,17 17-16,-17 0 0,17 0 15,0 0-15,-17 0 0,17-18 16,-17 18-16,-1 0 0,19 0 0,-1 0 16,-17 0-16,17 0 0,0 0 15,-17-18-15,17 18 0,-17 0 16,17 0-16,0-17 0,0 17 16,1 0-16,-1 0 0,-17 0 15,17 0-15,0-18 0,1 18 0,-1 0 16,0 0-16,0 0 0,1 0 15,-1-18-15,0 18 0,0 0 0,18 0 16,-35 0-16,35 0 0,-18-17 16,0 17-16,18 0 0,-17 0 15,-1-18-15,18 18 0,0 0 0,-18 0 16,18-18-16,-18 18 0,18 0 16,0 0-16,-18 0 0,1-17 15,17 17-15,-1 0 0,-16 0 16,17-18-16,-18 18 0,18 0 15,0 0-15,-18 0 0,0-17 0,18 17 16,0 0-16,0 0 0,-18 0 16,18 0-16,0-18 0,-18 18 0,18 0 15,-17 0-15,-1 0 0,18 0 16,-18 0-16,18-18 0,-18 18 16,1 0-16,-1 0 0,18 0 0,-18 0 15,0 0-15,1 0 0,-1 0 16,18 0-16,-18 0 0,18 0 0,-35 0 15,35 0-15,-18 0 0,0 0 16,18 0-16,-35 0 0,35 0 16,-18 0-16,0 0 0,0 0 15,18 0-15,-35 0 0,35 0 16,-18-17-16,0 17 0,1 0 0,-1 0 16,18 0-16,-18 0 0,18 0 15,0 0-15,-18 0 0,18 0 0,-17 0 16,16-18-16,1 18 0,-17 0 15,-1 0-15,18 0 0,0 0 16,-18 0-16,18 0 0,0 0 0,-18 0 16,18 0-16,0 0 15,-18-18-15,36 18 0,-18 0 0,-18 0 0,18 0 16,0 0-16,0 0 16,0-17-16,0 17 0,-1 0 0,-16 0 15,17 0-15,0 0 0,0 0 16,-18 0-16,18 0 0,0-18 15,0 18-15,-1 0 0,1 0 0,-17 0 16,17 0-16,0 0 0,-1 0 16,-16 0-16,17-18 0,0 18 0,-1 0 15,-16 0-15,-1 0 0,18 0 16,-18 0-16,18-17 0,-18 17 0,1 0 16,17 0-16,-18 0 0,0 17 15,18-17-15,-18 0 0,1-17 16,17 17-16,-18 0 0,18 0 15,-36 0-15,36 0 0,-17 0 16,-1 0-16,0 17 0,0-17 0,1 0 16,-1 0-16,0 0 0,1 0 15,-1 18-15,0-18 0,-17 0 0,17 0 16,0 0-16,-17 0 0,17 0 16,0 0-16,1 0 0,-1 18 15,0-18-15,1 0 0,-1 0 0,0 0 16,0 0-16,-17 0 0,17 0 15,1 0-15,-19 0 0,18 0 16,1 0-16,-1 0 0,-17 0 16,17 0-16,-17 0 0,17 0 0,-17 17 15,17-17-15,0 0 0,-17 0 16,-1 0-16,19 0 0,-1 0 16,-17 0-16,17 0 0,-18 0 0,1 0 15,17 0-15,-17 0 0,0 0 16,-1 0-16,1 0 0,0 0 0,-1 0 15,1 0-15,0 0 16,-1 0 78,1 0-63,-18-17-31,17 17 16,1-18 15,0 0-15,-18 1-1,17 17 1,1-18-1,0 1 17,-18-1-17,17 18-15,-17-18 16,0 1 0,-17 17-16,17-18 15,17 0 1,-34 18-16,34 0 15,-17-17 1,-17 17-16,17 17 125,-18-17-125,18 18 0,0 0 16,0-1-1,-18 1-15,18 0 0,0-1 0,-17 1 16,17-1-16,0 1 0,0 0 16,0-1-16,0 1 0,0 17 15,0-17-15,0 0 0,0-1 16,0 1-16,0-1 15,0 1-15,0 0 32,0-1 93</inkml:trace>
  <inkml:trace contextRef="#ctx0" brushRef="#br0" timeOffset="42648.18">2064 4286 0,'-18'0'15,"0"0"32,1 0-16,17 18-31,0 0 32,17-18 30,1-18-46,0 18-16,70-35 31</inkml:trace>
  <inkml:trace contextRef="#ctx0" brushRef="#br0" timeOffset="48726.65">3122 4286 0,'0'0'0,"0"18"0,-18-18 16,1 0-1,17 18 32,-18-18-31,18 17-16,-17-17 15,17 18 1,0-1 15,17 1 16</inkml:trace>
  <inkml:trace contextRef="#ctx0" brushRef="#br0" timeOffset="49191.06">3140 4322 0,'0'-18'63,"17"18"-48,-17-18 1,18 18-16,0 0 16,-18-17-16,17 17 15,1 0-15,0 0 16,-1 0 0,1 0-16,-1-18 15,36 18 1</inkml:trace>
  <inkml:trace contextRef="#ctx0" brushRef="#br0" timeOffset="53462.58">9507 3933 0,'0'-17'78,"18"17"-62,0 0-1,-1 0 1,1-18 93,-36 18-15,1 0-78,17 18-16,-18-18 15,0 0-15,1 0 16,-1 17-16,0-17 16,1 0-1,-1 0 1,36 0 78,-18 18-79,17-18-15,1 0 16,0 0 0,-1 0-1,1 0 32,-36-18 109,1 18-140,-1 0 0,36 0 46,-1 0-46,1 0-1,0 0 1,-1-17 0,1 17 46,0 0 1,-18 17 15,0 1-63,0 0-15,0-1 16,0 1 0,0 0-16,0-1 15,0 1-15,0 0 16,0-1-1</inkml:trace>
  <inkml:trace contextRef="#ctx0" brushRef="#br0" timeOffset="76666.33">7056 11783 0,'-18'17'16,"0"-17"62</inkml:trace>
  <inkml:trace contextRef="#ctx0" brushRef="#br0" timeOffset="82227.23">3140 8555 0,'0'-18'47,"17"18"-47,1 0 16,0 0-1,17 0-15,-17 0 0,-1 0 16,1 0-16,17 0 0,-17 0 15,17 0-15,-17-17 0,17 17 0,-17 0 16,17 0-16,0 0 0,-17 0 16,17 0-16,-17 0 0,17 0 15,0 0-15,-17 17 0,17-17 0,-17-17 16,-1 17-16,19 0 0,-19 0 16,1 0-16,0 0 0,-1 0 0,1 0 15,0 17-15,-1-17 16,1 0-16,-1 0 0,1 0 15,0 0-15,-1 0 16,1 0 0,-18 18-1,0-1 1,0 1-16,0 0 0,0-1 16,0 1-1,0 0-15,0-1 16,0 1-1,0 0 1,0-1 0,-18 1 15,1 0-15,-1-18-1,18 17-15,-18-17 0,1 18 16,-1-1-1,1-17-15,-1 0 16,18 18-16,-18-18 16,1 0-16,17 18 15,-18-18-15,0 0 0,1 0 16,-1 17-16,0-17 16,1 0-16,-1 0 0,1 0 15,-1 0-15,0 0 16,1 0-16,-1 0 0,0 0 0,1 0 15,-19 0-15,19 0 16,-1 0-16,0 0 0,1 0 16,-1 0-16,1-17 0,-1 17 0,0 0 15,1 0-15,-1 0 0,18-18 16,-18 18-16,18-18 16,-17 18-16,17-17 0,0-1 15,-18 1-15,18-19 16,0 19-1,0-1-15,0 0 0,0-52 16</inkml:trace>
  <inkml:trace contextRef="#ctx0" brushRef="#br0" timeOffset="84070.27">5292 7832 0,'0'0'0,"-18"0"0,18 17 16,-18-17-16,1 18 0,-1-18 16,0 0-16,18 18 0,-17-18 0,-1 0 15,1 0-15,17 17 0,-18-17 16,0 0-16,1 0 0,-1 0 16,0 0-16,1 0 0,-1 0 15,-17 0-15,17 0 16,1 0-16,-1-17 0,0 17 0,-17 0 15,17 0-15,1 0 16,-1 0 0,18-18-16,-18 18 0,1 0 31,-1 0-15,0 0-1,1 0-15,-1 0 16,18-18-1,-17 18-15,-1 0 16,0-17 0,1 17-1,-1 0-15,18-18 32,-18 18-17,18-18 1,0 1-16,18-1 15,-18 0-15,0 1 16,0-1-16,0 1 16,18-1-16,-18 0 0,0 1 0,17-19 15,-17 19 1,0-1-16,0 0 0,0 1 16,0-1-16,0 1 15,0-1 1,18 18-16,-18-18 15,18 18 1,-18-17 0,17 17-16,1 0 15,-1 0-15,1 0 16,0 0-16,-1 0 0,1 0 16,0 0-16,-1 0 0,1 0 15,17 0-15,-17 0 0,0 0 0,17-18 16,-18 18-16,19 0 0,-19 0 15,1 0-15,17 0 0,-17 0 16,0 0-16,-1 0 0,1-18 16,-1 18-16,1 0 0,0 0 15,-1 18-15,1-18 0,0 0 16,-1 18 0,1-1-16,-18 1 15,18-18-15,-18 18 16,0 17-16,0-18 15,-18 19-15,18-19 0,0 1 0,0 17 16,0-17-16,0 0 0,-18-1 16,18 18-16,0-17 0,0 0 0,18-1 15,-18 1-15,0 0 16,0-1-16,18 1 0,-18 0 16,17-18-16,-34 0 31</inkml:trace>
  <inkml:trace contextRef="#ctx0" brushRef="#br0" timeOffset="85318.98">6103 8414 0</inkml:trace>
  <inkml:trace contextRef="#ctx0" brushRef="#br0" timeOffset="86490.02">6050 8467 0,'-18'0'16,"18"-18"15,0 36 0,18-18-15,0 0-16,-1 0 16,1 0-16,0-18 0,-1 18 15,1 0-15,0 0 16,17 0-16,-17-18 0,-1 18 0,1 0 15,-1 0-15,1 0 16,0 0-16,-1 0 0,1 0 16,0 0 15,-18 18-31,0 0 16,0-1-1,17-17-15,-17 18 0,18 0 16,-18-1-1,18-17-15,-18 18 16,17-18 0,-17 17-1,-17-17 17,17 18-17,-18-18-15,0 0 16,1 18-16,-1-18 0,0 17 15,-17 1-15,17-18 16,1 18-16,-18-18 0,17 17 16,0 1-16,-17-18 0,17 0 0,1 0 15,17 18-15,-18-18 0,0 0 16,18-18-16,-17 18 0,-1 0 0,0-18 16,1 1-1,-1 17-15,18-18 0,-17 18 16,17-18-16,0 1 0,-18 17 0,18-18 15,-18 0-15,18 1 16,0-18 0</inkml:trace>
  <inkml:trace contextRef="#ctx0" brushRef="#br0" timeOffset="89766.87">2646 9331 0,'-18'0'16,"18"-18"-16,-17 18 0,17-17 16,-18-1-16,18 0 15,-18 1-15,18-1 16,-17 1-16,17-1 0,0 0 15,-18 1-15,18-1 16,0 0-16,0 1 0,0-19 0,0 19 16,0-1-16,0 0 0,0 1 15,0-18-15,0 17 0,0-17 16,18 17-16,-18-17 0,0-1 0,17 1 16,-17 0-16,18 0 0,-18-1 15,18 1-15,-1 0 0,1-1 16,-18 1-16,17 0 0,1 0 15,0-1-15,-1 1 0,1 0 16,0 0-16,-1-1 0,19 1 0,-19 0 16,1-1-16,0-16 0,17 16 15,-18 1-15,1 0 0,0-1 0,-1 1 16,19 0-16,-19 0 0,19-1 16,-19 1-16,18 0 0,-17 17 15,0-17-15,-1 0 0,19-1 16,-19 19-16,19-19 0,-19 1 0,18 0 15,-17 17-15,17-17 16,-17 17-16,17-17 0,1 17 0,-19 1 16,36-19-16,-18 19 0,1-1 15,-1 0-15,0-17 0,1 18 0,16-1 16,-16 0-16,-1 1 0,0-1 16,18 0-16,-18 1 0,1-1 0,-1 0 15,18 1-15,-18-1 0,1 1 16,16-1-16,-16 0 0,-1 1 15,18 17-15,0-18 0,-18 0 0,18 1 16,-18-1-16,18 0 0,-18 1 16,18-1-16,-17 1 0,17-1 0,-18 0 15,18 1-15,-18-1 16,0 18-16,1-18 0,17 1 0,-18-1 16,18 18-16,-36-18 0,36 18 15,-17-17-15,16 17 0,-16-18 16,-1 18-16,18 0 0,-18 0 0,18-17 15,-18 17-15,1 0 0,-1 0 16,0 17-16,1-17 0,-1 0 0,0 0 16,0 0-16,1 18 0,-1-18 15,0 0-15,0 17 0,1-17 16,-1 18-16,0 0 0,1-18 16,-19 17-16,18 1 0,1 0 0,-1-1 15,0 19-15,-17-19 0,17 1 16,1 17-16,-1-17 0,-18 17 15,19-17-15,-19-1 0,1 19 0,17-19 16,-17 18-16,17-17 0,-17 0 16,-1 17-16,19-17 0,-19-1 15,1 19-15,0-1 0,-1-18 0,19 19 16,-19-19-16,1 19 0,0-1 16,17 0-16,-18 1 0,1-1 0,0 0 15,-1 0-15,1 1 0,17-1 16,-17 0-16,0 0 0,-1 1 15,1-1-15,-1-17 0,19 17 16,-19 0-16,1 1 0,0-19 16,-1 18-16,19 1 0,-19-1 0,1 0 15,-1 1-15,19-1 0,-19-18 16,1 19-16,-18-1 0,18-17 0,-1 17 16,1 0-16,0-17 0,-18 17 15,17 0-15,-17-17 0,18 17 16,-1 1-16,-17-1 0,0 0 0,18-17 15,-18 35-15,0-18 0,0 0 16,0 1-16,0-1 0,0 0 0,0 0 16,0 1-16,0-19 0,-18 19 15,18-1-15,0-18 0,0 19 16,-17-1-16,17 0 0,-18-17 16,18 17-16,0 1 0,-17-19 15,17 18-15,-18 1 0,18-1 0,-18-17 16,1 17-16,-1 0 0,18 0 15,-18 1-15,1-1 0,-1-17 0,0 17 16,1 0-16,-1 0 0,1-17 16,-1 17-16,0-17 0,1 17 15,-19-17-15,36 0 0,-17 17 0,-36 18 16,35-36-16,1 19 16,-19-19-16,19 1 0,-1 17 0,-17-17 15,17 17-15,0-17 16,-17 17-16,0-17 0,17-1 0,-17 19 15,0-19-15,17 1 0,-17 0 16,17-1-16,-17-17 0,0 18 16,-1-1-16,19 1 0,-19 0 0,1-18 15,17 17-15,-34-17 0,16 18 16,1 0-16,0-18 0,-1 17 0,1-17 16,0 18-16,0-18 0,-18 18 15,17-18-15,1 17 0,-18-17 16,18 0-16,0 18 0,-1-18 0,-17 18 15,18-18-15,0 17 16,-18-17-16,18 0 0,-1 18 0,1-18 16,-18 17-16,18-17 0,0 0 15,-1 18-15,-17-18 0,18 0 0,0 0 16,0 18-16,-1-18 0,1 0 16,-18 0-16,18 17 0,0-17 15,-1 0-15,1 0 0,-18 18 0,18-18 16,0 0-16,-18 0 0,17 0 15,1 0-15,0 0 0,-18 0 0,18 0 16,-1 0-16,-17 0 0,18 0 16,0-18-16,-18 18 0,18 0 0,-1-17 15,1 17-15,0 0 16,0 0-16,-1-18 0,1 18 0,17 0 16,-17-18-16,0 18 0,0-17 15,-1 17-15,1 0 0,17-18 16,-17 18-16,17-17 0,-17-1 0,0 18 15,0-18-15,-1 1 0,19 17 16,-19-18-16,19 0 0,-19 1 0,1 17 16,18-36-16,-19 36 0,1-17 15,17-1-15,1-17 0,-19 17 16,19 1-16,-18-1 0,17 0 0,-17 1 16,17-1-16,0-17 0,-17 17 15,17-17-15,1 17 0,-18-17 16,17 17-16,-17-17 0,17 17 15,0-17-15,-17 17 0,17-17 0,-17 0 16,18 0-16,-19 17 0,19-17 16,-1-1-16,-17 1 0,17 17 15,-53-123 1</inkml:trace>
  <inkml:trace contextRef="#ctx0" brushRef="#br0" timeOffset="98621.8">5856 8731 0,'-18'0'62</inkml:trace>
  <inkml:trace contextRef="#ctx0" brushRef="#br0" timeOffset="103615.07">2999 9437 0,'0'-18'94,"17"18"-94,1 0 15,0-17 1,-1 17-16,1 0 16,-18-18-16,17 18 0,1 0 15,0 0 1,-1 0-16,1 0 31,0 0-15,-1 0 15,-17 18-15,18-18-16,0 17 31,-18 1-15,0-1-1,0 1-15,0 0 16,0-1-16,0 1 15,0 0-15,0-1 0,0 1 16,0 0-16,17-1 0,-17 1 16,0-1-16,0 1 15,18-18-15,-18 18 16,0-1-16,17-17 16,-17 18-16,0 0 31,-17-1 16,-1-17-47,18 18 15,-17-18-15,-1 0 16,0 0 0,1 0-16,17 18 0,-18-18 15,0 0 1,1 0-1,-1 0-15,0-18 16,1 18 0,-1 0-1,1 0 1,-1 0 0,0 0-16,1 0 31,-1-18 0,18 1-15,-18 17-1,18-18-15,0 0 16,0 1-16,0-1 16,0 0-16,0 1 0,0-1 15,0 1-15,0-1 0,0 0 16,18 18-16,-18-17 0,0-1 15,0 0-15,0 1 0,-18 17 0,18-18 16,0 0-16,0 1 16,0-1-1,36 36 95</inkml:trace>
  <inkml:trace contextRef="#ctx0" brushRef="#br0" timeOffset="108937.55">5891 8714 0,'-17'0'0,"17"-18"32,-18 18-17,0 0 95,18-18-95,-17 1 16,-1 17 1,18-18-32,-17 18 31,17-18-15,0 1-1,-18 17 1,18-18-1,-18 18 1,18-18-16,-17 18 16,17-17-16,-18 17 15,18-18-15,-18 18 16,18-17 0,-17-1-1,-1 0 1,0 18-1,18-17-15,-17 17 16,17-18-16,-18 0 16,1 1-1,-1 17-15,18-18 16,-18 18-16,18-18 0,-17 18 16,-1-17-1,0 17-15,18-18 16,-17 18-16,17-17 15,-18 17-15,18-18 16,-18 18-16,18-18 16,-17 18-1,17-17-15,-18 17 16,18-18-16,-17 18 16,-1-18-1,0 18 1,18-17-16,-17 17 15,17-18-15,-18 0 16,0 18-16,18-17 16,-17 17-16,-1 0 15,18-18 1,-18 18-16,18-17 0,-17 17 16,-1 0-16,0 0 15,18-18-15,-17 18 16,-1 0-16,1 0 0,-1 0 15,0 0 1,1-18-16,-1 18 0,0 0 16,1 0-1,-1 0 1,0 0 0,1 0-1,-1-17 1,1 17-1,-1 0-15,0 0 16,1 0 0,-1 0-16,0 0 15,1 0-15,-1 0 0,0 0 16,1 0-16,-1 0 16,0 0-16,1 0 0,-1 0 15,18 17-15,-17-17 16,-1 0-16,0 0 0,1 18 15,-1-18 1,0 0 0,18 18-16,-17-18 15,-1 0-15,0 17 16,1-17 0,17 18-16,-18-18 15,18 17-15,-17-17 0,-1 18 16,0-18-1,18 18-15,-17-18 16,17 17-16,-18-17 0,18 18 16,-18-18-16,18 18 15,-17-1 1,-1 1 0,0 0-1,18-1-15,-17-17 16,17 18-16,-18-1 15,18 1-15,-17-18 16,17 18-16,-18-18 0,18 17 16,-18-17-16,18 18 0,-17 0 15,17-1 1,-18-17-16,18 18 0,0 0 16,-18-18-1,18 17-15,-17 1 16,17-1-1,0 1 1,0 0 0,-18-18-1,18 17-15,-18-17 16,18 18-16,-17 0 16,-1-18-1,18 17-15,0 1 0,-17-18 0,-1 18 16,0-1-1,18 1 1,-17 0-16,17-1 16,-18-17-16,18 18 0,-18-1 0,1-17 15,17 18-15,-18-18 16,18 18-16,0-1 16,-18 1-16,1 0 0,-1-18 15,18 17-15,0 1 16,-18-18-16,1 18 15,-1-1-15,1-17 16,17 18-16,-18-18 16,18 17-1,-18-17-15,18 18 16,-17-18-16,-1 18 16,0-1-1,1 1 1,-1 0-1,0-18 1,18 17-16,-17-17 0,-1 18 16,1-18-16,-1 18 0,18-1 15,-18-17-15,1 0 0,-1 18 16,0-18-16,1 18 0,-1-1 16,0-17-16,1 18 0,-1-18 15,18 17-15,-18-17 16,1 0-16,17 18 15,-18-18 1,18 18-16,-17-18 31,17 17-31,-18-17 16,0 18 0,18 0 15</inkml:trace>
  <inkml:trace contextRef="#ctx0" brushRef="#br0" timeOffset="111442.45">2522 9278 0,'0'-18'0,"18"18"125,0 0-94,-1 0-15,1 0 46,-36 0-62,36 18 0,-36-18 16,18 18-16,18-18 16,-18 17-1,0 1 1,0 0 0,18-18-1,-18 17-15,17-17 16,-17 18-1,18-18 1,-18 18 0,17-18-16,-17 17 15,18 1 1,-18-1-16,18-17 16,-18 18-16,0 0 0,17-1 0,1 1 15,0 70 1</inkml:trace>
  <inkml:trace contextRef="#ctx0" brushRef="#br0" timeOffset="162535.94">5997 8431 0,'0'-17'15,"-17"17"95,-1 0-48,18 17-31,-18-17-31,1 0 16,17 18-16,-18-18 16,18 18-1,-18-18 1,18 17 0,18-17 77,-18 18-77,0 0 0,0-1-1,18-17 1,-18 18-1,17-18 1,-17 17-16,0 1 16,18-18-16,-18 18 15,0-1-15,0 1 16,18-18-16,-18 53 16</inkml:trace>
  <inkml:trace contextRef="#ctx0" brushRef="#br0" timeOffset="164624.44">5398 7796 0,'17'0'16,"1"18"77,-18 0-61,17-18-32,-17 17 15,0 1 1,-17 0-1,-1-1 17,1 1-17,-1-36 1,0 18 0,18-17-16,-17 17 0,-1 0 15,18-18-15,-18 18 0,18-18 16,-17 18-16,17-17 0,-18-1 15,18 0-15,0 1 16,18-1 0,-1 18-1,-17-18-15,18 18 16,0 0-16,-1 0 0,1 0 16,0 0-1,-18 18-15,17-18 0,1 0 16,-18 18-16,17-1 15,-17 1-15,18 0 16,0 70 15</inkml:trace>
  <inkml:trace contextRef="#ctx0" brushRef="#br0" timeOffset="165619.47">5962 8449 0,'0'-18'0,"-18"36"78,1-18-47,17 18-31,-18-18 16,0 0-1,1 0 1,-1 0 0,0-18-1,18 0-15,-17 18 16,17-17-1,0-1-15,0 0 16,17 18-16,-17-17 16,18-1-1,0 18-15,-18-17 16,17 17 0,1 0-16,-18 17 0,18-17 15,-1 0 1,-17 18-16,0-1 31,0 1-15</inkml:trace>
  <inkml:trace contextRef="#ctx0" brushRef="#br0" timeOffset="166461.18">5856 8343 0,'0'0'0,"-18"-17"0,1 17 16,-1-18-16,1 18 15,17-18-15,-18 18 0,0-17 16,1-1-16,-1 0 16,0 18-16,18-17 0,-17 17 15,-1-18-15,0 0 0,1 1 0,-1-1 16,1 1 0,-1-1-16,0 0 0,1 1 0,-1-1 15,0 18-15,1-18 0,17 1 0,-18-1 16,0 0-16,1 18 15,17-17-15,-18 17 0,18-18 16,-17 18-16,-1-17 16,0 17-16,18-18 0,0 0 31,-17 18 63,34 18-47,1 0-32,105 105 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25T09:32:13.822"/>
    </inkml:context>
    <inkml:brush xml:id="br0">
      <inkml:brushProperty name="width" value="0.05292" units="cm"/>
      <inkml:brushProperty name="height" value="0.05292" units="cm"/>
      <inkml:brushProperty name="color" value="#FF0000"/>
    </inkml:brush>
  </inkml:definitions>
  <inkml:trace contextRef="#ctx0" brushRef="#br0">14235 3669 0,'17'0'312,"-17"-18"-312,18 18 32</inkml:trace>
  <inkml:trace contextRef="#ctx0" brushRef="#br0" timeOffset="2289.66">20302 3298 0,'-17'0'141,"17"18"-110,-18 0-15,18-1-1,0 1 1,-18-18-16,18 18 15,-17-1-15,17 1 32,-18-18-32,36 0 31,-1-18-15,1 18-1,0-17-15,-1 17 16,-17-18-16,18 0 15,0 1 1,-36 17 31,18 17-16,-18-17-31,36 0 78,-18-17-62</inkml:trace>
  <inkml:trace contextRef="#ctx0" brushRef="#br0" timeOffset="4896.34">27658 2134 0,'0'-17'0,"17"17"16,-34 0 0,17-18-1,17 18 1,-34 0-16,34 0 0,-17-18 16,-17 18 77,-1 0-77,18 18-16,-18-18 0,18 18 16,-17-18-16,17 17 0,-18 1 15,1 0-15,17-1 0,-18 1 16,0-1-16,18 1 0,-17 17 0,-1-17 15,18 0-15,0-1 0,0 1 16,-18 0-16,18 17 0,0-17 16,0-1-16,18 1 0,-18-1 0,0 1 15,0 0-15,18-1 0,-18 1 16,17 0-16,-17-1 16,18 1-16,0 0 15,-1-1 1,1-17-16,-18 18 0,17-18 15,1 0-15,0 0 16,-1 0 0,19-18-1</inkml:trace>
  <inkml:trace contextRef="#ctx0" brushRef="#br0" timeOffset="5868.6">27817 2505 0,'17'0'62,"-17"-18"-30,0 0-17,18 18-15,-18-17 16,0-1-16,17 1 15,-17-1-15,0-17 0,18 35 16,-18-36-16,0 19 0,18-1 16,-18 0-16,17-17 0,-17 17 15,18 1-15,-18-1 0,18 1 0,-18-1 16,17 18-16,-17-18 16,0 1-16,18 17 0,-18-18 0,0 0 15,18 18 1,-18 18 31,0 0-47,0-1 15,0 1-15,0 0 0,0-1 16,0 1-16,0-1 16,0 1-16,0 0 0,0-1 15,0 1-15,0 0 16,0-1-16,17-17 15,-17 18-15,18-36 63,-1 1-47,-17-1-16,0 0 0,18 18 15,-18-35-15,18 17 0,-18 1 0,17-1 16,1 1-16,-18-1 0,0 0 15,18 1-15,-1-1 0,1 0 16,-18 1-16,18 17 0,-18-18 16,17 18-16,-17-18 15,18 18-15,0 0 47,-18 18-47,0 0 16,0-1-16,0 1 15,-18 0-15,18-1 0,0 1 16,0 0-16,0-1 0,-18 1 0,18-1 16,0 1-16,0 0 0,-17 17 15,17-17-15,0-1 0,0 1 16,0 0-16,0-1 0,-18 1 0,18 0 16,0-1-16,18 1 15,-18-1-15,0 1 16,17-18 15</inkml:trace>
  <inkml:trace contextRef="#ctx0" brushRef="#br0" timeOffset="6541.25">28452 2240 0,'-18'0'16,"18"18"-1,0-1 1,0 1-16,-18 0 15,18-1-15,0 1 16,0 0-16,0-1 0,-17 1 16,17 0-16,0-1 15,0 1-15,17-1 16,-17 1-16,0 0 16,18-18-1,0 0 16,-1-18-31,-17 0 16,18 18-16,-18-17 0,17 17 16,-17-18-16,18 1 0,-18-1 15,18 0-15,-1 1 0,-17-1 0,0 0 16,18 1-16,-18-1 0,18 0 16,-1 1-16,-17-1 0,18 0 15,-18 1-15,18 17 16,-18-18-16,-18 36 62,18-1-62,-18 1 16,18 0-16,0-1 16,0 1-16,0 0 0,0-1 15,0 1-15,0 0 0,-17-1 16,17 1-16,0 0 0,17-1 15,-17 1-15,0-1 16,18 1 0,0 0-1,17-36 1</inkml:trace>
  <inkml:trace contextRef="#ctx0" brushRef="#br0" timeOffset="6948.26">29051 1940 0,'-17'18'16,"17"0"-1,0-1 1,-18 1-16,18-1 16,0 1-16,0 0 0,0-1 0,0 1 15,-18 0-15,18-1 16,0 1-16,0 0 0,-17-1 0,17 18 15,0-17-15,-18 0 0,18-1 16,0 19-16,0-19 0,-18 1 0,18 0 16,0-1-16,-17 1 0,17 0 15,0-1-15,0 1 16,0-1-16,0 1 31</inkml:trace>
  <inkml:trace contextRef="#ctx0" brushRef="#br0" timeOffset="7343.34">29351 1976 0,'-18'0'31,"18"17"-31,0 1 16,0-1-16,0 1 0,-17 0 15,17 17-15,0-17 16,-18-1-16,18 1 0,0 0 0,0-1 15,-17 1-15,17-1 0,0 1 16,0 17-16,-18-17 0,18 0 0,0-1 16,0 1-16,-18 0 0,18 17 15,0-17-15,-17-18 16,17 17-16,0 1 0,0-1 16,-18 1-16,18 0 46</inkml:trace>
  <inkml:trace contextRef="#ctx0" brushRef="#br0" timeOffset="7667.46">29139 2240 0,'18'0'0,"0"0"16,-1 0-16,1 0 15,0-18-15,-1 18 16,1 0-16,0 0 15,-1 0-15,1 0 16,-18-17-16,17 17 0,1 0 16,0 0-1,-1 0-15</inkml:trace>
  <inkml:trace contextRef="#ctx0" brushRef="#br0" timeOffset="8076.55">29563 2275 0,'0'18'32,"-18"-18"-17,18 18 1,0-1-16,-17 1 0,17 0 15,-18-1-15,18 1 16,0 0-16,-18-18 16,18 17-16,0 1 0,0-1 15,-17-17-15,17 18 16,17-18-16,1-18 47</inkml:trace>
  <inkml:trace contextRef="#ctx0" brushRef="#br0" timeOffset="8263.33">29651 2099 0,'0'0'0,"0"-18"0,-18 18 31</inkml:trace>
  <inkml:trace contextRef="#ctx0" brushRef="#br0" timeOffset="9335.86">30215 1993 0,'-17'0'78,"17"18"-78,0-1 16,0 1-16,0 0 0,0 17 16,-18-17-16,18-1 15,0 1-15,0 17 0,-18-17 16,18 17-16,0-17 0,0-1 0,-17 1 16,17 17-16,0-17 0,0 0 15,0-1-15,0 1 0,-18 0 0,18-1 16,0 1-16,-17-18 15,17 17-15,0 1 16,-18-18 0,36 0 31,-18-18-47,17 18 15,-17-17-15,18-1 0,-1 1 0,-17-1 16,18 18-16,0-18 0,-1 1 15,1-1-15,0 0 0,-18 1 16,17 17-16,-17-18 0,18 18 0,0-18 16,-1 18-1,1-17-15,0 17 16,-1 17 0,1-17-1,-18 18-15,17 0 16,-17-1-1,0 1-15,0 0 0,-17-18 16,17 17-16,0 1 16,0 0-16,0-1 0,0 1 0,-18-18 15,18 17-15,0 1 16,0 0 0,18-18-16,17 0 31</inkml:trace>
  <inkml:trace contextRef="#ctx0" brushRef="#br0" timeOffset="9827.85">30674 2452 0,'18'0'0,"-1"0"16,-17-18 0,18 18-16,-18-17 0,18 17 15,-18-18-15,17 0 16,-17 1-16,0-1 16,0 0-16,0 1 0,0-1 15,-17 18-15,17-18 16,0 1-1,-18 17-15,18-18 0,-18 18 16,1 0 0,17 18-1,-18-18-15,18 17 16,-18-17-16,1 18 16,-1-18-16,18 18 0,-18-1 0,18 1 15,-17 0-15,-1-1 16,18 1-16,-17 0 0,17-1 0,-18 1 15,18-1-15,0 1 16,18 0 0,-18-1-16,17-17 15,-17 18 1,18-18-16,-1 0 16,-17-18-16,18 18 0,0 0 0,35-35 31</inkml:trace>
  <inkml:trace contextRef="#ctx0" brushRef="#br0" timeOffset="10548">30992 2293 0,'0'18'31,"0"-1"-31,-18-17 16,18 18-16,0 0 16,-18-18-16,18 17 0,0 1 15,0 0-15,-17-18 0,17 17 16,0 1-16,-18-1 0,18 1 0,0 0 15,0-1-15,0 1 16,-18 0-16,18-1 0,0 1 16,0 0-16,0-1 0,-17-17 15,17 18-15,0-1 16,0 1 0,-18-36 15,18 1-16,18-1 1,-18 1-16,17-1 0,-17 0 16,0 1-16,18-1 0,-18 0 0,18 1 15,-1-19-15,-17 19 0,18-18 16,0 17-16,-1 0 0,18-17 0,-17 17 16,0 1-16,-18-1 15,17 0-15,1 1 0,0-1 0,-1 0 16,1 1-16,0 17 0,-1-18 15,1 18-15,-18-17 0,17 17 16,1 0-16,0 0 0,-1 0 16,-17 17-1,18-17-15,-18 18 16,0-1-16,-18 1 16,18 0-1,0-1-15,-17 1 0,-1 0 0,18-1 16,-18 1-16,1-18 0,-1 18 15,1-1-15,-1-17 0,0 18 16,-17 0-16,17-18 16,1 0-16,-1 0 15,0 0-15,1-36 32</inkml:trace>
  <inkml:trace contextRef="#ctx0" brushRef="#br0" timeOffset="10920.35">31556 1976 0,'18'17'31,"-1"1"-15,-17-1-16,0 1 16,18 0-16,-18-1 0,0 1 15,0 0-15,18-1 0,-18 1 0,0 0 16,0-1-16,0 18 15,-18-17-15,18 35 0,0-18 16,-18-17-16,18 17 0,-17 1 16,-1-1-16,-17-18 0,17 19 15,0-1-15,-17 0 0,0-17 0,-124 105 32</inkml:trace>
  <inkml:trace contextRef="#ctx0" brushRef="#br0" timeOffset="36021.11">17304 8290 0,'-18'0'31,"0"0"0,1 0-15,-1-17 0,1 17-16,-1 0 15,0 0 1,1-18-1,-1 18-15,0 0 16,1 0-16,-1 0 16,0 0-16,1 0 0,-1 0 15,1 0-15,-1 0 16,0 0-16,1 0 0,-1 0 16,0 0-16,1 0 0,-1 0 15,0 0-15,1 0 16,-1 0-16,1 0 0,-1 0 15,0 0-15,1 0 0,-1 0 0,0 0 16,1-18-16,-1 18 0,0 0 16,1 0-16,-1 0 0,0 0 15,1 0-15,-1 0 0,1 0 16,-1 0-16,0 0 0,1-17 0,-1 17 16,0 0-16,1 0 0,-1 0 15,0 0-15,-17 0 0,18 0 16,-1 0-16,0 0 0,1 0 0,-1 0 15,-17 0-15,17 0 0,0 0 16,1 0-16,-1 0 16,0 0-16,-17 0 0,18-18 0,-1 18 15,0 0-15,-17 0 0,0 0 16,17 0-16,0 0 16,1 0-16,-18 0 0,17-18 15,0 18-15,-17 0 0,17 0 0,1 0 16,-1 0-16,0 0 0,1 0 15,-18 0-15,17 0 0,0 0 0,-17-17 16,17 17-16,1 0 0,-1 0 16,-17 0-16,17 0 15,1 0-15,-1 0 0,-17 0 0,17 0 0,0 0 16,-17 0-16,0 0 16,17 0-16,0-18 0,1 18 15,-18 0-15,17 0 0,0 0 16,1 0-16,-1 0 0,-17-17 15,-1 17-15,19 0 0,-1 0 16,1 0-16,-1 0 0,-17 0 16,17 0-16,0 0 0,1 0 15,-1-18-15,-17 18 0,17 0 0,0 0 16,-17 0-16,18 0 0,-1 0 16,-17 0-16,17 0 0,0 0 15,-17 0-15,17-18 0,1 18 16,-18 0-16,17 0 0,-17 0 15,17 0-15,0 0 0,1 0 0,-19 0 16,19 0-16,-18 0 0,17-17 16,-17 17-16,17 0 0,0 0 15,1 0-15,-19 0 0,19 0 16,-18 0-16,17 0 0,-17 0 0,17 0 16,0 0-16,-17 0 0,17 0 0,1-18 15,-1 18-15,-17 0 0,17 0 16,-17 0-16,17 0 0,-17 0 15,17 0-15,1 0 0,-19 0 0,19 0 16,-1 0-16,-17 0 16,17 0-16,-17 0 0,17 0 0,1 0 15,-19 0-15,19 0 0,-19 0 16,19 0-16,-18 0 0,17 0 16,-17 0-16,17 0 0,0 0 0,-17 0 15,17 0-15,1 0 0,-1 0 16,-17 0-16,17 0 0,1 0 15,-1 0-15,0 0 0,1 0 0,-1 0 16,0 0-16,-17 18 0,18-18 16,-1 0-16,0 0 0,1 0 15,-1 0-15,0 0 0,1 0 16,-1 0-16,0 0 0,1 0 16,-1 0-16,-17 0 0,17 0 0,1 17 15,-1-17-15,0 0 0,1 0 16,-1 0-16,0 18 0,1-18 15,-1 0-15,0 0 0,1 0 16,-1 0-16,1 0 16,-1 18-16,0-18 0,1 0 0,-1 0 15,0 0 1,1 0-16,-1 0 0,0 0 16,1 0-16,-1 17 0,1-17 15,-1 0-15,0 0 16,1 0-16,-1 0 0,0 0 15,1 0-15,-1 0 16,0 0-16,1 0 0,-1 0 16,0 0-16,1 0 0,-1 18 15,1-36-15,-1 18 16,0 0-16,1 18 0,-1-18 0,0 0 16,1 0-16,-1 0 0,0 0 15,1 0-15,-18 0 0,17 0 0,0 0 16,1 0-16,-19 0 0,19 0 15,-1 0-15,0 0 0,1 0 16,-18 0-16,17-18 0,0 18 16,-17 0-16,17 0 0,1 0 15,-1 0-15,-17 0 0,17 0 0,-17 0 16,17 0-16,-17 0 0,17 0 16,-17 0-16,17 0 0,1 0 15,-1 0-15,-17 0 0,17 0 0,-17 0 16,17 0-16,-17 0 0,17 0 15,-17 0-15,17 0 0,-17-17 0,0 17 16,0 0-16,17 0 0,-17 0 16,-1 0-16,19 0 0,-19 0 15,1 0-15,0 0 0,0-18 0,17 18 16,-17 0-16,-1 0 16,1 0-16,0 0 0,0 0 0,-1 0 15,19 0-15,-19 0 0,1 0 16,0-18-16,0 18 0,-1 0 15,19 0-15,-19 0 0,1 0 0,0 0 16,17 0-16,-17 0 0,0 0 16,17 0-16,-17-17 0,17 17 0,-17 0 15,0 0-15,17 0 0,-17 0 16,17 0-16,0 0 0,-17 0 16,17 0-16,-17 0 0,18 0 0,-1 0 15,-17 0-15,17 0 16,0 0-16,1 0 0,-1 0 0,0 0 15,-17 0-15,17 0 0,1 17 16,-1-17-16,-17 0 0,17 0 16,1 0-16,-1 0 0,0 0 0,1 0 15,-1 0-15,0 0 0,1 0 16,-18 0-16,17 0 0,0 0 16,1 0-16,-1 0 0,0 0 0,1 0 15,-1 0-15,-17 18 0,17-18 16,1 0-16,-1 0 0,0 0 0,-17 0 15,17 0-15,1 0 16,-19 0-16,19 0 0,-1 0 16,1 18-16,-1-18 0,0 0 15,1 0-15,-1 0 0,0 0 0,1 0 16,-1 0-16,0 0 0,1 0 16,-1 0-16,0 0 0,-17 0 15,18 0-15,-1 0 0,0 0 0,-17 17 16,17-17-16,1 0 0,-1 0 15,0 0-15,1 0 0,-18 0 0,17 0 16,0 0-16,1 0 0,-19 0 16,19 0-16,-1 0 0,0 0 15,1 0-15,-19 0 0,19 0 16,-1 0-16,-17 0 0,17 0 16,-17 0-16,17 0 0,1 0 0,-19 0 15,19 0-15,-18 0 0,17 0 16,-17 0-16,17 0 0,0 0 0,1 0 15,-19 0-15,19 0 0,-36 0 16,35 0-16,1 0 16,-1 0-16,0 0 0,1 0 0,-1 18 15,0-18-15,1 0 0,-1 0 16,1 0-16,-1 0 0,0 0 16,1 0-16,-1 0 15,0 17 188</inkml:trace>
  <inkml:trace contextRef="#ctx0" brushRef="#br0" timeOffset="133541.17">3034 10672 0,'0'17'765,"0"1"-733,0-1-32,-18 1 31,18 0-15,0-1-1,0 1-15,-17-18 16,17 18-16,0-1 31,0 1-15,-18-18-16,18 18 0,-18-18 15,18 17-15,0 1 16,-17-18 0,17 17-16,0 1 15,0 0 16,0-1 1,-18-17 15,18-17 46,0-19-61</inkml:trace>
  <inkml:trace contextRef="#ctx0" brushRef="#br0" timeOffset="134828.84">2910 10724 0,'18'0'171,"-18"18"-155,18-18 0,-18 18-16,17-18 15,1 17-15,-18 1 16,18-18-16,-1 18 16,1-18-16,0 17 15,-1-17 1,-17 18-16,18-18 0,-1 0 15,-17 18-15,18-18 0,0 0 16,-18 17 0,17-17-16,-17 18 15,18-18 32,-18 17 16</inkml:trace>
  <inkml:trace contextRef="#ctx0" brushRef="#br0" timeOffset="136637.18">4745 9878 0,'-18'0'47,"18"17"-31,-17-17-1,17 18 1,-18-18-16,18 18 16,-18-1-16,1 1 0,17 0 15,-18-1-15,18 1 16,0 0-16,-18-18 0,18 17 0,-17 1 15,17-1-15,-18-17 16,18 18-16,0 0 16,0-1-16,-18-17 15,36 0 79,-18-35-63</inkml:trace>
  <inkml:trace contextRef="#ctx0" brushRef="#br0" timeOffset="137305.12">4551 9931 0,'17'17'204,"1"-17"-204,-18 18 15,18-18 1,-18 18-16,17-18 0,-17 17 15,18-17-15,-18 18 0,0 0 16,18-1-16,-18 1 16,17-18-16,-17 17 0,18-17 15,-18 18-15,0 0 16,18-18-16,-18 17 0,0 1 16,17-18-1,-17 18-15,18-1 31,-36-17 48</inkml:trace>
  <inkml:trace contextRef="#ctx0" brushRef="#br0" timeOffset="138672.31">6279 10513 0,'-17'0'16,"-1"0"-1,18 17-15,-17-17 16,17 18-1,-18-18-15,0 0 16,1 18-16,-1-1 0,18 1 16,-18-18-16,1 18 0,17-1 15,-18-17-15,18 18 0,-18 0 16,1-1-16,-1 1 16,18-1-16,-18-17 0,18 18 15,-17-18-15,17 18 0,17-18 78,-17-18-78,0-52 32</inkml:trace>
  <inkml:trace contextRef="#ctx0" brushRef="#br0" timeOffset="139028.35">6015 10495 0,'0'0'0,"0"18"78,17-18-63,-17 17-15,0 1 16,18-18-16,-18 18 0,18-18 16,-18 17-16,17 1 0,1 0 15,0-1 1,-18 1-16,17-18 16,1 18-16,0-18 15,-18 17-15,17-17 16,-17 18-1,0-1 17,-17 1-1</inkml:trace>
  <inkml:trace contextRef="#ctx0" brushRef="#br0" timeOffset="142658">5821 10548 0,'0'-18'16,"-18"18"30,18-17 1,-17 17-31,-1 0 0,18-18-1,-18 18-15,1 0 16,-1 0-1,18-17-15,-18 17 16,1-18-16,-1 18 0,0 0 16,1 0-16,-1-18 15,1 18-15,-1 0 0,0 0 0,1 0 16,-1-17-16,0 17 16,1 0-16,-1 0 0,18-18 15,-18 18-15,1 0 0,-1 0 0,1-18 16,-1 18-16,0 0 0,1 0 15,-1 0-15,0-17 0,1 17 16,-1 0-16,0 0 16,1-18-16,-1 18 15,0 0-15,1-18 16,-1 18-16,1 0 16,-1 0-16,18-17 0,-18 17 15,1 0-15,-1-18 16,0 18-16,1 0 15,17-18-15,-18 18 0,0 0 16,18-17 0,-17 17-16,34 17 125,1 1-110,0-18 1,-1 18 0,-17-1 15,0-34 63,-17 17-79,17-18-15,-18 18 16,18-18-16,-18 18 0,18-17 15,-17 17-15,-1 0 16,18-18-16,-17 18 16,-1 0-1,18-17-15,18 17 63,-1 0-63,1 0 15,-1 17-15,1-17 16,0 0-16,-1 0 0,1 0 16,0 0-16,17 0 15,-17 0-15,34 0 16</inkml:trace>
  <inkml:trace contextRef="#ctx0" brushRef="#br0" timeOffset="143605.66">4251 10266 0,'-18'0'16,"1"0"-1,17 17-15,-18-17 16,0 0-16,18 18 15,-17-18-15,-1 0 0,1 18 16,-1-18-16,0 17 0,-17 1 16,17 0-16,1-18 0,-1 17 0,0-17 15,-17 18-15,17 0 0,1-1 16,-18 1-16,17-18 0,-17 18 16,17-1-16,0 1 0,1-18 15,-19 17-15,19 1 0,-1-18 16,1 18-16,-1-18 0,18 17 15,-18-17-15,1 0 32,17-17 46,-18 17-31,0 0-32,1 0-15,17 17 0,-18-17 16,0 18-16,1-18 16,-1 0-16,18 18 0,-18-18 15,1 0-15,17 17 16,-18-17-16,1 18 15,-1 0-15,0-18 16,18 17 0,-17-17-16,17 18 0,17-18 47,1 0-32,0-18-15,-1 18 0,1 0 16,-1-17-16,1 17 0,17-18 0,-17 0 15,88-17 1</inkml:trace>
  <inkml:trace contextRef="#ctx0" brushRef="#br0" timeOffset="149046.46">2946 11095 0,'0'-18'62,"0"1"-46,0-1-1,0 0 1,17 18-16,-17-17 16,0-1-16,0 0 15,18 18-15,-18-17 16,0-1-16,0 0 0,0 1 15,18-1-15,-18 1 16,0-1 0,0 0-16,0 1 15,0-1 1,17 18-16,-17-18 16,0 1 46,18 17-46,-18 17-1,18-17-15,-18 18 16,17-18-16,-17 18 0,18-1 16,-1 1-1,-17 0-15,18-1 0,-18 1 16,18-18-16,-18 17 0,17-17 15,-17 18-15,18 0 16,0-1-16,-18 1 16,17-18-16,-17 18 0,18-1 15,0-17-15,-18 18 0,0 0 16,17-18-16,-17 17 0,18 1 16,-18-1-1,17-17-15,-17 18 0,0 0 16,-17-18 46,-1 0-46,18-18-16,-35 0 16</inkml:trace>
  <inkml:trace contextRef="#ctx0" brushRef="#br0" timeOffset="149380.84">2999 11042 0,'0'0'0,"17"0"63,-17-18-47,18 18-16,0 0 15,-1-17 1,1 17-16,-1 0 15,1 0-15,-18-18 0,18 18 16,-1 0-16,19-18 16</inkml:trace>
  <inkml:trace contextRef="#ctx0" brushRef="#br0" timeOffset="150998.43">4674 9966 0,'-17'0'0,"-1"0"31,18 18 1,0-1-17,0 1-15,0 0 16,0-1-16,0 1 0,0-1 15,0 1-15,-18 0 0,18-1 16,0 1-16,0 0 0,0-1 16,0 1-16,-17 0 15,17-1-15,0 1 0,-18-18 16,18 17-16,-18 1 16,36-18 30,-18-18-46,0 1 16,18-1 0,-18 1-16,0-1 0,17 0 15,-17 1-15,0-1 0,0-17 16,18 17-16,-18 0 0,0 1 0,0-18 16,18 17-16,-18 0 0,0 1 15,17-1-15,-17 0 0,18 1 16,-18-1-16,18 18 0,-18-18 15,17 18-15,-17-17 16,18 17-16,-18-18 0,17 18 0,1 0 16,0 0-16,-18-18 15,17 18-15,1 0 0,0 0 16,-1 18 15,-17 0-31,0-1 16,-17-17-16,17 18 0,0 0 15,-18-1-15,18 1 0,-18-18 16,18 18-16,-17-18 0,-1 17 16,0 1-16,1-18 15,17 18-15,-18-18 0,1 0 16,34 0 46,1 0-46,-1 0-16,1 0 16,0 0-16,-1 0 15,1 0 1,-18 17-16,18-17 16,-18 18-16,0-1 15,0 1-15,0 0 16,0-1-16,0 1 15,-18-18-15,18 18 0,-18-1 16,18 1-16,-17-18 16,-1 18-16,0-1 15,1-17-15,-1 0 0,1 0 16,-1 18-16,0-18 0,1 0 16,-1 0-16,0 0 0,1 0 15,-1 0-15,18-18 16,-18 18-16,18-17 15,0-1 1,0 0 0</inkml:trace>
  <inkml:trace contextRef="#ctx0" brushRef="#br0" timeOffset="152185.35">6385 10495 0,'-17'-17'15,"17"-1"17,-18 18 15,0 0-32,18 18 1,-17-18-16,-1 0 15,18 17-15,-18-17 16,1 0-16,-1 0 16,18 18-16,-17-18 15,-1 0-15,18 17 16,-18-17-16,1 18 0,-1 0 16,0-1-1,18 1-15,-17 0 16,17-1-16,0 1 0,0 0 15,-18-1-15,18 1 0,0-1 16,18 1-16,-18 0 0,0-1 16,0 1-16,0 0 15,17-18-15,-17 17 0,18-17 0,0 18 16,-1-18-16,1 0 0,0 0 16,-1 0-16,1 0 0,-1 0 15,1 0-15,0 0 0,-1-18 0,1 18 16,0 0-16,-1 0 0,-17-17 15,18 17-15,0 0 0,-1 0 63,-17 17-63,-17-17 16,34 0-16,-34 36 15</inkml:trace>
  <inkml:trace contextRef="#ctx0" brushRef="#br0" timeOffset="157901.63">8520 11218 0,'0'0'0,"0"-17"15,-18-1 48,18 0-47,-18 18-1,18-17 1,-17 17-1,17-18 1,-18 18-16,18 18 31,-18-18-31,1 0 16,-1 17 0,0-17-1,18 18-15,-17-18 0,17 18 0,-18-18 16,18 17-16,0 1 0,-17 0 15,17-1-15,0 1 16,0 0-16,17-18 0,-17 17 16,0 1-16,18-18 15,-18 17-15,17 1 0,1-18 16,0 18-16,-1-18 16,-17 17-16,18-17 0,0 0 31,-1 0-31,1 0 15,0 0-15,-1 0 16,1 0-16,-1-17 16,1 17-16,35-36 31</inkml:trace>
  <inkml:trace contextRef="#ctx0" brushRef="#br0" timeOffset="158801.6">9366 10777 0,'0'0'0,"0"18"15,18-18 48,-18-18-48,0 1 1,18 17-16,-18-18 16,0 0-16,17 18 15,-17-17-15,0-1 0,18 18 0,-18-17 16,0-1-16,0 0 0,17 1 16,-17-1-16,18-17 0,-18 17 0,18 0 15,-18 1-15,17-1 0,-17 1 16,0-1-1,18 18-15,-18 18 32,18-18-32,-18 17 15,0 1-15,17-1 16,-17 1-16,0 0 16,0-1-16,18 1 15,-18 0-15,0-1 0,0 1 0,18 0 16,-18-1-16,0 1 15,0-1-15,0 1 0,17-18 16,-17 18-16,-17-18 47,-19 0-31</inkml:trace>
  <inkml:trace contextRef="#ctx0" brushRef="#br0" timeOffset="159082.03">9437 10707 0,'17'0'47,"1"0"-31,-18-18-16,18 18 15,-1 0-15,1-17 16,0 17-16,-1 0 16,1 0-1,-18-18-15,53 18 16</inkml:trace>
  <inkml:trace contextRef="#ctx0" brushRef="#br0" timeOffset="160706.07">11201 10830 0,'0'18'62,"0"0"-46,0-1-16,0 1 15,0-1-15,0 1 0,0 0 16,0-1-16,0 1 16,0 0-16,0-1 15,0 1-15,0 0 16,0-36 31,0 0-32,0 1 1,0-1-16,0 0 0,0 1 16,0-1-16,0 0 0,0 1 15,17-1-15,-17-17 0,18 17 16,0 1-16,-1-1 0,1-17 15,0 17-15,-1 18 0,1-18 0,-18 1 16,17 17-16,1-18 0,0 18 16,-1 0-16,-17 18 15,18-18-15,-18 17 16,0 1 0,-18-18-16,18 18 0,0-1 15,0 1-15,-17-18 0,17 18 16,-18-18-16,0 17 0,1 1 15,-1-18-15,18 18 16,-17-18-16,17 17 16,-18-17-16,36 0 15,-1 0 1,1 0-16,-1 0 0,1-17 16,0 17-16,-1 0 0,1 0 15,0 0-15,-1 17 16,1 1-16,0-1 15,-18 1 1,17-18-16,-17 18 0,-17-1 16,17 1-16,-18 0 15,18-1-15,-18 1 16,1-18-16,-1 18 16,0-1-16,1-17 0,-1 0 0,0 18 15,-140 17 1</inkml:trace>
  <inkml:trace contextRef="#ctx0" brushRef="#br0" timeOffset="168825.59">8978 11342 0,'18'0'63,"-18"17"-63,17-17 15,1 0-15,0 0 16,-1 0-16,1 0 16,0-17-16,-1 17 15,1 0-15,0 0 0,-1 0 16,1 0-16,0-18 0,17 18 0,-18 0 16,1 0-16,0 0 0,-1-17 15,1 17-15,17 0 0,-17 0 16,0 0-16,17-18 0,-18 18 0,1 0 15,17 0-15,-17 0 0,0 0 16,-1 0-16,19-18 0,-19 18 0,18 0 16,-17 0-16,0 0 0,-1 0 15,1 0-15,0 0 16,-1 0-16,1 0 0,0 0 0,-1 0 16,1 0-16,-1 0 0,1 0 15,0 0-15,-1 0 16,1 0-16,0-17 0,-1 17 15,1 0-15,0 0 16,-1 0-16,1 0 0,0 0 16,-1 0-16,1-18 15,-1 18-15,1 0 16,0 0-16,-1 0 16,1 0-1,0 0 1,-1 0-16,1 0 15,0 0 1,-18-18-16,17 18 16,1 0-16,-1 0 0,1 0 15,0 0-15,-1 0 16,1 0-16,0-17 0,-1 17 16,1 0-1,0-18-15,-1 18 16,1 0 15,-18-18-15,18 18-1,-1 0 1,1 0-16,-1 0 16,-17-17-16,18 17 15,0 0-15,-1 0 16,1-18-1,0 18 1,-1 0-16,1-18 16,0 18-16,-1 0 0,1-17 15,-1 17-15,1 0 0,0 0 0,-1-18 16,1 18 0,0 0-16,-1 0 0,1 0 0,-18-17 15,18 17-15,-1 0 0,1-18 16,-1 18 31,1 0-16,0 0 0,-1 0 47,-17-18-62,-17 18 46,17-17-46,-18 17-16,18-18 16,-18 18-16,1 0 15,-1 0 1,1-18-16,-1 18 0,0 0 16,1 0-16,-1 0 0,0 0 15,18-17-15,-17 17 0,-1 0 16,0 0-16,1 0 15,-1 0-15,1-18 0,-1 18 0,0 0 16,1 0-16,-1 0 16,0 0-16,1 0 0,-1 0 15,18-18-15,-18 18 0,1 0 16,-1 0-16,1 0 0,-1 0 16,0 0-16,1 0 15,-1 0-15,0 0 16,1 0-16,-1 0 15,0 0-15,1 0 16,-1 0-16,0-17 0,1 17 16,-1 0-1,1 0-15,-1 0 16,0 0-16,18-18 16,-17 18-16,-1 0 15,0 0-15,18-17 16,-17 17-1,-1 0 1,0 0-16,1 0 31,17-18-31,-18 18 16,1 0 15,-1 0-15,0 0-1,18-18-15,-17 18 16,-1 0 0,0 0-16,1 0 31,-1 0-15,18-17-16,-18 17 15,36-18 126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B Mitra" panose="00000400000000000000" pitchFamily="2" charset="-78"/>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B Mitra" panose="00000400000000000000" pitchFamily="2" charset="-78"/>
              </a:defRPr>
            </a:lvl1pPr>
          </a:lstStyle>
          <a:p>
            <a:fld id="{CCC618E9-1AC9-4581-97C8-70CF3E5C6B2A}" type="datetimeFigureOut">
              <a:rPr lang="fa-IR" smtClean="0"/>
              <a:pPr/>
              <a:t>09/11/1444</a:t>
            </a:fld>
            <a:endParaRPr lang="fa-I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B Mitra" panose="00000400000000000000" pitchFamily="2" charset="-78"/>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B Mitra" panose="00000400000000000000" pitchFamily="2" charset="-78"/>
              </a:defRPr>
            </a:lvl1pPr>
          </a:lstStyle>
          <a:p>
            <a:fld id="{DB52386D-709A-42B5-AA6F-CD55E4196A2E}" type="slidenum">
              <a:rPr lang="fa-IR" smtClean="0"/>
              <a:pPr/>
              <a:t>‹#›</a:t>
            </a:fld>
            <a:endParaRPr lang="fa-IR" dirty="0"/>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B Mitra" panose="00000400000000000000" pitchFamily="2" charset="-78"/>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B Mitra" panose="00000400000000000000"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7C21678-BBE6-4F3A-8FE1-C8B26B030A73}" type="slidenum">
              <a:rPr lang="en-US" smtClean="0"/>
              <a:pPr/>
              <a:t>2</a:t>
            </a:fld>
            <a:endParaRPr lang="en-US"/>
          </a:p>
        </p:txBody>
      </p:sp>
      <p:sp>
        <p:nvSpPr>
          <p:cNvPr id="8195"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8196" name="Rectangle 3"/>
          <p:cNvSpPr>
            <a:spLocks noGrp="1" noChangeArrowheads="1"/>
          </p:cNvSpPr>
          <p:nvPr>
            <p:ph type="body" idx="1"/>
          </p:nvPr>
        </p:nvSpPr>
        <p:spPr>
          <a:xfrm>
            <a:off x="1046164" y="4352926"/>
            <a:ext cx="4770437" cy="3476625"/>
          </a:xfrm>
          <a:noFill/>
          <a:ln/>
        </p:spPr>
        <p:txBody>
          <a:bodyPr wrap="none" anchor="ctr"/>
          <a:lstStyle/>
          <a:p>
            <a:pPr eaLnBrk="1" hangingPunct="1"/>
            <a:endParaRPr lang="fa-IR"/>
          </a:p>
        </p:txBody>
      </p:sp>
    </p:spTree>
    <p:extLst>
      <p:ext uri="{BB962C8B-B14F-4D97-AF65-F5344CB8AC3E}">
        <p14:creationId xmlns:p14="http://schemas.microsoft.com/office/powerpoint/2010/main" val="180389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5/28/2023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5/28/2023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020762"/>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1"/>
            <a:ext cx="5384800"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65563"/>
            <a:ext cx="5384800"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cs typeface="B Mitra" panose="00000400000000000000" pitchFamily="2" charset="-78"/>
              </a:defRPr>
            </a:lvl1pPr>
          </a:lstStyle>
          <a:p>
            <a:pPr>
              <a:defRPr/>
            </a:pPr>
            <a:fld id="{9E52AF32-2D9F-44C2-B33B-3E9AF04624F0}" type="slidenum">
              <a:rPr lang="ar-SA" altLang="en-US" smtClean="0"/>
              <a:pPr>
                <a:defRPr/>
              </a:pPr>
              <a:t>‹#›</a:t>
            </a:fld>
            <a:endParaRPr lang="en-US" altLang="en-US" dirty="0"/>
          </a:p>
        </p:txBody>
      </p:sp>
    </p:spTree>
    <p:extLst>
      <p:ext uri="{BB962C8B-B14F-4D97-AF65-F5344CB8AC3E}">
        <p14:creationId xmlns:p14="http://schemas.microsoft.com/office/powerpoint/2010/main" val="47390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952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7112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44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52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4365" y="137438"/>
            <a:ext cx="10748373" cy="836274"/>
          </a:xfrm>
        </p:spPr>
        <p:txBody>
          <a:bodyPr/>
          <a:lstStyle>
            <a:lvl1pPr algn="r" rtl="1">
              <a:defRPr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r" rtl="1">
              <a:defRPr>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5/28/2023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191" y="102858"/>
            <a:ext cx="10748373" cy="836274"/>
          </a:xfrm>
        </p:spPr>
        <p:txBody>
          <a:bodyPr/>
          <a:lstStyle>
            <a:lvl1pPr algn="l" rtl="0">
              <a:defRPr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l" rtl="0">
              <a:defRPr>
                <a:cs typeface="B Mitra" panose="00000400000000000000" pitchFamily="2" charset="-78"/>
              </a:defRPr>
            </a:lvl1pPr>
            <a:lvl2pPr algn="l" rtl="0">
              <a:defRPr>
                <a:cs typeface="B Mitra" panose="00000400000000000000" pitchFamily="2" charset="-78"/>
              </a:defRPr>
            </a:lvl2pPr>
            <a:lvl3pPr algn="l" rtl="0">
              <a:defRPr>
                <a:cs typeface="B Mitra" panose="00000400000000000000" pitchFamily="2" charset="-78"/>
              </a:defRPr>
            </a:lvl3pPr>
            <a:lvl4pPr algn="l" rtl="0">
              <a:defRPr>
                <a:cs typeface="B Mitra" panose="00000400000000000000" pitchFamily="2" charset="-78"/>
              </a:defRPr>
            </a:lvl4pPr>
            <a:lvl5pPr algn="l" rtl="0">
              <a:defRPr>
                <a:cs typeface="B Mitra"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5/28/2023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66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5/28/2023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customXml" Target="../ink/ink2.xml"/><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customXml" Target="../ink/ink5.xml"/></Relationships>
</file>

<file path=ppt/slides/_rels/slide45.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diagramLayout" Target="../diagrams/layout2.xml"/><Relationship Id="rId7" Type="http://schemas.openxmlformats.org/officeDocument/2006/relationships/customXml" Target="../ink/ink6.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3990"/>
            <a:ext cx="8458443" cy="3264010"/>
          </a:xfrm>
          <a:prstGeom prst="rect">
            <a:avLst/>
          </a:prstGeom>
        </p:spPr>
      </p:pic>
      <p:sp>
        <p:nvSpPr>
          <p:cNvPr id="2" name="Title 1"/>
          <p:cNvSpPr>
            <a:spLocks noGrp="1"/>
          </p:cNvSpPr>
          <p:nvPr>
            <p:ph type="ctrTitle"/>
          </p:nvPr>
        </p:nvSpPr>
        <p:spPr/>
        <p:txBody>
          <a:bodyPr/>
          <a:lstStyle/>
          <a:p>
            <a:r>
              <a:rPr lang="fa-IR" dirty="0"/>
              <a:t>مبانی شبکه های بی سیم</a:t>
            </a:r>
            <a:endParaRPr lang="en-US" dirty="0"/>
          </a:p>
        </p:txBody>
      </p:sp>
      <p:sp>
        <p:nvSpPr>
          <p:cNvPr id="3" name="Subtitle 2"/>
          <p:cNvSpPr>
            <a:spLocks noGrp="1"/>
          </p:cNvSpPr>
          <p:nvPr>
            <p:ph type="subTitle" idx="1"/>
          </p:nvPr>
        </p:nvSpPr>
        <p:spPr>
          <a:xfrm>
            <a:off x="2834047" y="5087862"/>
            <a:ext cx="8637072" cy="977621"/>
          </a:xfrm>
        </p:spPr>
        <p:txBody>
          <a:bodyPr>
            <a:normAutofit/>
          </a:bodyPr>
          <a:lstStyle/>
          <a:p>
            <a:r>
              <a:rPr lang="fa-IR" sz="2000" dirty="0">
                <a:solidFill>
                  <a:srgbClr val="005426"/>
                </a:solidFill>
              </a:rPr>
              <a:t>مدرس: دکتر وحيد حقيقت دوست</a:t>
            </a:r>
            <a:endParaRPr lang="en-US" sz="2000" dirty="0">
              <a:solidFill>
                <a:srgbClr val="00542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9" y="206734"/>
            <a:ext cx="1125473" cy="1387341"/>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907" y="21480"/>
            <a:ext cx="4082741" cy="1986934"/>
          </a:xfrm>
          <a:prstGeom prst="rect">
            <a:avLst/>
          </a:prstGeom>
        </p:spPr>
      </p:pic>
      <p:sp>
        <p:nvSpPr>
          <p:cNvPr id="8" name="Subtitle 2"/>
          <p:cNvSpPr txBox="1">
            <a:spLocks/>
          </p:cNvSpPr>
          <p:nvPr/>
        </p:nvSpPr>
        <p:spPr>
          <a:xfrm>
            <a:off x="2646566" y="3593990"/>
            <a:ext cx="8824553" cy="1576724"/>
          </a:xfrm>
          <a:prstGeom prst="rect">
            <a:avLst/>
          </a:prstGeom>
        </p:spPr>
        <p:txBody>
          <a:bodyPr vert="horz" lIns="91440" tIns="91440" rIns="91440" bIns="91440" rtlCol="0">
            <a:normAutofit/>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2400">
                <a:solidFill>
                  <a:schemeClr val="accent3">
                    <a:lumMod val="50000"/>
                  </a:schemeClr>
                </a:solidFill>
              </a:rPr>
              <a:t>فصل چهارم: </a:t>
            </a:r>
            <a:r>
              <a:rPr lang="fa-IR" sz="2400" dirty="0">
                <a:solidFill>
                  <a:schemeClr val="accent3">
                    <a:lumMod val="50000"/>
                  </a:schemeClr>
                </a:solidFill>
              </a:rPr>
              <a:t>شبکه های بی سیم</a:t>
            </a:r>
            <a:endParaRPr lang="en-US" sz="2400" dirty="0">
              <a:solidFill>
                <a:schemeClr val="accent3">
                  <a:lumMod val="50000"/>
                </a:schemeClr>
              </a:solidFill>
            </a:endParaRPr>
          </a:p>
          <a:p>
            <a:r>
              <a:rPr lang="fa-IR" sz="2400" dirty="0">
                <a:solidFill>
                  <a:schemeClr val="accent3">
                    <a:lumMod val="50000"/>
                  </a:schemeClr>
                </a:solidFill>
              </a:rPr>
              <a:t>شبکه های بی سیم محلی و تداخل کانالها</a:t>
            </a:r>
            <a:endParaRPr lang="en-US" sz="2400" b="1" dirty="0">
              <a:solidFill>
                <a:srgbClr val="FF0000"/>
              </a:solidFill>
            </a:endParaRPr>
          </a:p>
        </p:txBody>
      </p:sp>
    </p:spTree>
    <p:extLst>
      <p:ext uri="{BB962C8B-B14F-4D97-AF65-F5344CB8AC3E}">
        <p14:creationId xmlns:p14="http://schemas.microsoft.com/office/powerpoint/2010/main" val="90300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مادون قرمز (</a:t>
            </a:r>
            <a:r>
              <a:rPr lang="en-US" dirty="0"/>
              <a:t>IR</a:t>
            </a:r>
            <a:r>
              <a:rPr lang="fa-IR" dirty="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8783" y="0"/>
            <a:ext cx="3402874" cy="16066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00" y="1828365"/>
            <a:ext cx="10010740" cy="4191998"/>
          </a:xfrm>
          <a:prstGeom prst="rect">
            <a:avLst/>
          </a:prstGeom>
        </p:spPr>
      </p:pic>
    </p:spTree>
    <p:extLst>
      <p:ext uri="{BB962C8B-B14F-4D97-AF65-F5344CB8AC3E}">
        <p14:creationId xmlns:p14="http://schemas.microsoft.com/office/powerpoint/2010/main" val="102360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مادون قرمز (</a:t>
            </a:r>
            <a:r>
              <a:rPr lang="en-US" dirty="0"/>
              <a:t>IR</a:t>
            </a:r>
            <a:r>
              <a:rPr lang="fa-IR" dirty="0"/>
              <a:t>)</a:t>
            </a:r>
            <a:endParaRPr lang="en-US" dirty="0"/>
          </a:p>
        </p:txBody>
      </p:sp>
      <p:sp>
        <p:nvSpPr>
          <p:cNvPr id="3" name="Content Placeholder 2"/>
          <p:cNvSpPr>
            <a:spLocks noGrp="1"/>
          </p:cNvSpPr>
          <p:nvPr>
            <p:ph idx="1"/>
          </p:nvPr>
        </p:nvSpPr>
        <p:spPr/>
        <p:txBody>
          <a:bodyPr/>
          <a:lstStyle/>
          <a:p>
            <a:r>
              <a:rPr lang="fa-IR" dirty="0"/>
              <a:t>میتوان از امواج نور در </a:t>
            </a:r>
            <a:r>
              <a:rPr lang="fa-IR" b="1" dirty="0">
                <a:solidFill>
                  <a:srgbClr val="FF0000"/>
                </a:solidFill>
              </a:rPr>
              <a:t>ناحیه مادون قرمز </a:t>
            </a:r>
            <a:r>
              <a:rPr lang="fa-IR" dirty="0"/>
              <a:t>به عنوان محیط انتقال در شبکه هاي بیسیم استفاده کرد.</a:t>
            </a:r>
          </a:p>
          <a:p>
            <a:r>
              <a:rPr lang="en-US" dirty="0"/>
              <a:t>430 THz ∼ 300 GHz</a:t>
            </a:r>
            <a:endParaRPr lang="fa-IR" dirty="0"/>
          </a:p>
          <a:p>
            <a:r>
              <a:rPr lang="fa-IR" dirty="0"/>
              <a:t>استفاده از امواج نوري مادون قرمز براي محیطهاي سربسته بسیار مناسب است.</a:t>
            </a:r>
          </a:p>
          <a:p>
            <a:r>
              <a:rPr lang="fa-IR" dirty="0"/>
              <a:t>مثلاً یک اتاق بزرگ میتواند به یک ارتباط مادون قرمز مجهز شود و دسترسی به شبکه براي تمام کامپیوترهاي اتاق امکانپذیر شود.</a:t>
            </a:r>
          </a:p>
          <a:p>
            <a:r>
              <a:rPr lang="fa-IR" dirty="0"/>
              <a:t>شبکه هاي مادون قرمز خصوصاً براي کامپیوترهاي قابل حمل مناسبند زیرا مادون قرمز امکان ارتباط بیسیم را بدون نیاز به آنتن فراهم میکند.</a:t>
            </a:r>
          </a:p>
          <a:p>
            <a:r>
              <a:rPr lang="fa-IR" dirty="0"/>
              <a:t>از آن جایی که فرکانس امواج رادیویی در ناحیه مادون قرمز بالا است، سرعت انتقال داده در سیستمهاي مادون قرمز نیز بالا بوده و بین </a:t>
            </a:r>
            <a:r>
              <a:rPr lang="en-US" dirty="0"/>
              <a:t>Mbps1</a:t>
            </a:r>
            <a:r>
              <a:rPr lang="fa-IR" dirty="0"/>
              <a:t> تا</a:t>
            </a:r>
            <a:r>
              <a:rPr lang="en-US" dirty="0"/>
              <a:t>Mbps16 </a:t>
            </a:r>
            <a:r>
              <a:rPr lang="fa-IR" dirty="0"/>
              <a:t>میباشد. </a:t>
            </a:r>
          </a:p>
          <a:p>
            <a:r>
              <a:rPr lang="fa-IR" dirty="0"/>
              <a:t>این امواج </a:t>
            </a:r>
            <a:r>
              <a:rPr lang="fa-IR" dirty="0">
                <a:solidFill>
                  <a:srgbClr val="FF0000"/>
                </a:solidFill>
              </a:rPr>
              <a:t>از اجســام شفاف عبــور میکنند </a:t>
            </a:r>
            <a:r>
              <a:rPr lang="fa-IR" dirty="0"/>
              <a:t>و در برخورد با موانع برگشت پیدا میکنند. </a:t>
            </a:r>
          </a:p>
          <a:p>
            <a:r>
              <a:rPr lang="fa-IR" dirty="0"/>
              <a:t>همچنین فرستنده و گیرنده مادون قرمز </a:t>
            </a:r>
            <a:r>
              <a:rPr lang="fa-IR" dirty="0">
                <a:solidFill>
                  <a:srgbClr val="FF0000"/>
                </a:solidFill>
              </a:rPr>
              <a:t>احتیاج به دید مستقیم </a:t>
            </a:r>
            <a:r>
              <a:rPr lang="fa-IR" dirty="0"/>
              <a:t>دارند. </a:t>
            </a:r>
            <a:r>
              <a:rPr lang="fa-IR" dirty="0">
                <a:solidFill>
                  <a:srgbClr val="FF0000"/>
                </a:solidFill>
              </a:rPr>
              <a:t>سیستمهاي کنترل از راه دور </a:t>
            </a:r>
            <a:r>
              <a:rPr lang="fa-IR" dirty="0"/>
              <a:t>که در وسایلی چون تلویزیون و استریوها به کار میروند با انتقال مادون قرمز کار میکنند.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4" y="31279"/>
            <a:ext cx="3999154" cy="1674646"/>
          </a:xfrm>
          <a:prstGeom prst="rect">
            <a:avLst/>
          </a:prstGeom>
        </p:spPr>
      </p:pic>
    </p:spTree>
    <p:extLst>
      <p:ext uri="{BB962C8B-B14F-4D97-AF65-F5344CB8AC3E}">
        <p14:creationId xmlns:p14="http://schemas.microsoft.com/office/powerpoint/2010/main" val="253368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ارتباطات ماهواره اي </a:t>
            </a:r>
            <a:endParaRPr lang="en-US" dirty="0"/>
          </a:p>
        </p:txBody>
      </p:sp>
      <p:sp>
        <p:nvSpPr>
          <p:cNvPr id="3" name="Content Placeholder 2"/>
          <p:cNvSpPr>
            <a:spLocks noGrp="1"/>
          </p:cNvSpPr>
          <p:nvPr>
            <p:ph idx="1"/>
          </p:nvPr>
        </p:nvSpPr>
        <p:spPr/>
        <p:txBody>
          <a:bodyPr/>
          <a:lstStyle/>
          <a:p>
            <a:r>
              <a:rPr lang="fa-IR" dirty="0"/>
              <a:t>سیستمهاي ارتباطی ماهواره اي، از ماهواره براي انتقال سیگنال بین ایستگاههاي زمینی استفاده میکنند؛ </a:t>
            </a:r>
          </a:p>
          <a:p>
            <a:r>
              <a:rPr lang="fa-IR" dirty="0"/>
              <a:t>به این ترتیب میتوان ارتباط فواصل دورتري را فراهم نمود.</a:t>
            </a:r>
          </a:p>
          <a:p>
            <a:r>
              <a:rPr lang="fa-IR" dirty="0"/>
              <a:t>ماهواره هاي مخابراتی به </a:t>
            </a:r>
            <a:r>
              <a:rPr lang="fa-IR" b="1" dirty="0">
                <a:solidFill>
                  <a:srgbClr val="C00000"/>
                </a:solidFill>
              </a:rPr>
              <a:t>دو دسته فعال و غیرفعال</a:t>
            </a:r>
            <a:r>
              <a:rPr lang="fa-IR" dirty="0"/>
              <a:t> تقسیم بندي میشوند.</a:t>
            </a:r>
          </a:p>
          <a:p>
            <a:r>
              <a:rPr lang="fa-IR" dirty="0"/>
              <a:t>یک </a:t>
            </a:r>
            <a:r>
              <a:rPr lang="fa-IR" dirty="0">
                <a:solidFill>
                  <a:srgbClr val="C00000"/>
                </a:solidFill>
              </a:rPr>
              <a:t>ماهواره غیرفعال </a:t>
            </a:r>
            <a:r>
              <a:rPr lang="fa-IR" dirty="0"/>
              <a:t>تنها سیگنالهاي رادیویی دریافتی را به طرف زمین برمیگرداند و در واقع مثل یک آینه عمل میکند. </a:t>
            </a:r>
          </a:p>
          <a:p>
            <a:r>
              <a:rPr lang="fa-IR" dirty="0"/>
              <a:t>اما یک </a:t>
            </a:r>
            <a:r>
              <a:rPr lang="fa-IR" dirty="0">
                <a:solidFill>
                  <a:srgbClr val="C00000"/>
                </a:solidFill>
              </a:rPr>
              <a:t>ماهواره فعال </a:t>
            </a:r>
            <a:r>
              <a:rPr lang="fa-IR" dirty="0"/>
              <a:t>مانند یک تکرارگر عمل میکند و سیگنالهاي دریافتی را تقویت کرده سپس به طرف زمین ارسال میکند.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61060" y="4092598"/>
            <a:ext cx="4023159" cy="2653046"/>
          </a:xfrm>
          <a:prstGeom prst="rect">
            <a:avLst/>
          </a:prstGeom>
        </p:spPr>
      </p:pic>
    </p:spTree>
    <p:extLst>
      <p:ext uri="{BB962C8B-B14F-4D97-AF65-F5344CB8AC3E}">
        <p14:creationId xmlns:p14="http://schemas.microsoft.com/office/powerpoint/2010/main" val="2653222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ارتباطات ماهواره اي (2) </a:t>
            </a:r>
            <a:endParaRPr lang="en-US" dirty="0"/>
          </a:p>
        </p:txBody>
      </p:sp>
      <p:sp>
        <p:nvSpPr>
          <p:cNvPr id="3" name="Content Placeholder 2"/>
          <p:cNvSpPr>
            <a:spLocks noGrp="1"/>
          </p:cNvSpPr>
          <p:nvPr>
            <p:ph idx="1"/>
          </p:nvPr>
        </p:nvSpPr>
        <p:spPr/>
        <p:txBody>
          <a:bodyPr/>
          <a:lstStyle/>
          <a:p>
            <a:r>
              <a:rPr lang="fa-IR" dirty="0"/>
              <a:t>چون قرار دادن یک ماهواره مخابراتی در مدار زمین گران تمام میشود، یک ماهواره عموماً شامل چندین فرستنده –گیرنده مستقل است.</a:t>
            </a:r>
          </a:p>
          <a:p>
            <a:r>
              <a:rPr lang="fa-IR" dirty="0"/>
              <a:t>هر فرستنده-گیرنده در یک فرکانس رادیویی(کانال) کار میکند.</a:t>
            </a:r>
          </a:p>
          <a:p>
            <a:r>
              <a:rPr lang="fa-IR" dirty="0"/>
              <a:t>بنابراین برقراري چندین ارتباط بطور همزمان امکان پذیر میگردد.</a:t>
            </a:r>
          </a:p>
          <a:p>
            <a:r>
              <a:rPr lang="fa-IR" dirty="0"/>
              <a:t>به علاوه، به دلیل اینکه یک کانال ماهواره میتواند به طور مشترك استفاده شود مشترکین متعددي از آن بهره میبرند.</a:t>
            </a:r>
          </a:p>
          <a:p>
            <a:r>
              <a:rPr lang="fa-IR" dirty="0"/>
              <a:t>شکــل زیر یک ارتبــاط ماهواره اي را بین دو ایستگاه زمینی فرستنده و گیرنده نشان میدهد.</a:t>
            </a:r>
          </a:p>
          <a:p>
            <a:r>
              <a:rPr lang="fa-IR" dirty="0"/>
              <a:t>این دو ایستگـاه میتوانند از هم بسیار دور بوده حتی در دو طرف یک اقیانوس باشند.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61060" y="4092598"/>
            <a:ext cx="4023159" cy="2653046"/>
          </a:xfrm>
          <a:prstGeom prst="rect">
            <a:avLst/>
          </a:prstGeom>
        </p:spPr>
      </p:pic>
    </p:spTree>
    <p:extLst>
      <p:ext uri="{BB962C8B-B14F-4D97-AF65-F5344CB8AC3E}">
        <p14:creationId xmlns:p14="http://schemas.microsoft.com/office/powerpoint/2010/main" val="265136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ارتباطات ماهواره اي (3) </a:t>
            </a:r>
            <a:endParaRPr lang="en-US" dirty="0"/>
          </a:p>
        </p:txBody>
      </p:sp>
      <p:sp>
        <p:nvSpPr>
          <p:cNvPr id="3" name="Content Placeholder 2"/>
          <p:cNvSpPr>
            <a:spLocks noGrp="1"/>
          </p:cNvSpPr>
          <p:nvPr>
            <p:ph idx="1"/>
          </p:nvPr>
        </p:nvSpPr>
        <p:spPr/>
        <p:txBody>
          <a:bodyPr/>
          <a:lstStyle/>
          <a:p>
            <a:r>
              <a:rPr lang="fa-IR" dirty="0"/>
              <a:t>ماهواره ها بر اساس فاصله از سطح زمین به سه دسته تقسیم میشوند:</a:t>
            </a:r>
          </a:p>
          <a:p>
            <a:r>
              <a:rPr lang="fa-IR" dirty="0"/>
              <a:t>ماهوارههاي مدار پایین یا </a:t>
            </a:r>
            <a:r>
              <a:rPr lang="en-US" dirty="0"/>
              <a:t>LEO </a:t>
            </a:r>
            <a:r>
              <a:rPr lang="fa-IR" dirty="0"/>
              <a:t>که در فاصله 500تا 1500کیلومتري سطح زمین قرار دارند.</a:t>
            </a:r>
          </a:p>
          <a:p>
            <a:r>
              <a:rPr lang="fa-IR" dirty="0"/>
              <a:t>ماهوارههاي مدار متوسط یا </a:t>
            </a:r>
            <a:r>
              <a:rPr lang="en-US" dirty="0"/>
              <a:t>MEO</a:t>
            </a:r>
            <a:r>
              <a:rPr lang="fa-IR" dirty="0"/>
              <a:t>که در فاصله 6000تا 20000کیلومتري سطح زمین قرار دارند.</a:t>
            </a:r>
          </a:p>
          <a:p>
            <a:r>
              <a:rPr lang="fa-IR" dirty="0"/>
              <a:t>ماهوارههاي همزمان با زمین یا</a:t>
            </a:r>
            <a:r>
              <a:rPr lang="en-US" dirty="0"/>
              <a:t>GEO </a:t>
            </a:r>
            <a:r>
              <a:rPr lang="fa-IR" dirty="0"/>
              <a:t>که در فاصله 36000کیلومتري سطح زمین قرار دارند.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0" y="2678684"/>
            <a:ext cx="4105264" cy="41793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532" y="3408793"/>
            <a:ext cx="4256468" cy="34492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5"/>
            <a:ext cx="4578439" cy="1709284"/>
          </a:xfrm>
          <a:prstGeom prst="rect">
            <a:avLst/>
          </a:prstGeom>
        </p:spPr>
      </p:pic>
    </p:spTree>
    <p:extLst>
      <p:ext uri="{BB962C8B-B14F-4D97-AF65-F5344CB8AC3E}">
        <p14:creationId xmlns:p14="http://schemas.microsoft.com/office/powerpoint/2010/main" val="40426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698" y="71483"/>
            <a:ext cx="4076164" cy="6766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a-IR" dirty="0"/>
              <a:t>ارتباطات ماهواره اي (3) </a:t>
            </a:r>
            <a:endParaRPr lang="en-US" dirty="0"/>
          </a:p>
        </p:txBody>
      </p:sp>
      <p:sp>
        <p:nvSpPr>
          <p:cNvPr id="3" name="Content Placeholder 2"/>
          <p:cNvSpPr>
            <a:spLocks noGrp="1"/>
          </p:cNvSpPr>
          <p:nvPr>
            <p:ph idx="1"/>
          </p:nvPr>
        </p:nvSpPr>
        <p:spPr/>
        <p:txBody>
          <a:bodyPr>
            <a:normAutofit/>
          </a:bodyPr>
          <a:lstStyle/>
          <a:p>
            <a:r>
              <a:rPr lang="fa-IR" sz="1800" dirty="0"/>
              <a:t>ماهواره ها بر اساس فاصله از سطح زمین به سه دسته تقسیم میشوند:</a:t>
            </a:r>
          </a:p>
          <a:p>
            <a:r>
              <a:rPr lang="fa-IR" sz="1800" dirty="0"/>
              <a:t>ماهوارههاي مدار پایین یا </a:t>
            </a:r>
            <a:r>
              <a:rPr lang="en-US" sz="1800" dirty="0"/>
              <a:t>LEO </a:t>
            </a:r>
            <a:r>
              <a:rPr lang="fa-IR" sz="1800" dirty="0"/>
              <a:t>که در فاصله 500تا 1500کیلومتري سطح زمین قرار دارند.</a:t>
            </a:r>
          </a:p>
          <a:p>
            <a:r>
              <a:rPr lang="fa-IR" sz="1800" dirty="0"/>
              <a:t>ماهوارههاي مدار متوسط یا </a:t>
            </a:r>
            <a:r>
              <a:rPr lang="en-US" sz="1800" dirty="0"/>
              <a:t>MEO</a:t>
            </a:r>
            <a:r>
              <a:rPr lang="fa-IR" sz="1800" dirty="0"/>
              <a:t>که در فاصله 6000تا 20000کیلومتري سطح زمین قرار دارند.</a:t>
            </a:r>
          </a:p>
          <a:p>
            <a:r>
              <a:rPr lang="fa-IR" sz="1800" dirty="0"/>
              <a:t>ماهوارههاي همزمان با زمین یا</a:t>
            </a:r>
            <a:r>
              <a:rPr lang="en-US" sz="1800" dirty="0"/>
              <a:t>GEO </a:t>
            </a:r>
            <a:r>
              <a:rPr lang="fa-IR" sz="1800" dirty="0"/>
              <a:t>که در فاصله 36000کیلومتري سطح زمین قرار دارند.</a:t>
            </a:r>
            <a:endParaRPr lang="en-US" sz="1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532" y="3408793"/>
            <a:ext cx="4256468" cy="34492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1" y="-20207"/>
            <a:ext cx="4114800" cy="6858000"/>
          </a:xfrm>
          <a:prstGeom prst="rect">
            <a:avLst/>
          </a:prstGeom>
        </p:spPr>
      </p:pic>
      <p:pic>
        <p:nvPicPr>
          <p:cNvPr id="10" name="Picture 9"/>
          <p:cNvPicPr>
            <a:picLocks noChangeAspect="1"/>
          </p:cNvPicPr>
          <p:nvPr/>
        </p:nvPicPr>
        <p:blipFill>
          <a:blip r:embed="rId4"/>
          <a:stretch>
            <a:fillRect/>
          </a:stretch>
        </p:blipFill>
        <p:spPr>
          <a:xfrm>
            <a:off x="4458949" y="3534227"/>
            <a:ext cx="3245030" cy="3303565"/>
          </a:xfrm>
          <a:prstGeom prst="rect">
            <a:avLst/>
          </a:prstGeom>
        </p:spPr>
      </p:pic>
    </p:spTree>
    <p:extLst>
      <p:ext uri="{BB962C8B-B14F-4D97-AF65-F5344CB8AC3E}">
        <p14:creationId xmlns:p14="http://schemas.microsoft.com/office/powerpoint/2010/main" val="573701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ارتباطات ماهواره اي </a:t>
            </a:r>
            <a:r>
              <a:rPr lang="en-US" dirty="0"/>
              <a:t>–</a:t>
            </a:r>
            <a:r>
              <a:rPr lang="fa-IR" dirty="0"/>
              <a:t>ماهواره هاي مدار پایین یا </a:t>
            </a:r>
            <a:r>
              <a:rPr lang="en-US" dirty="0"/>
              <a:t>LEO </a:t>
            </a:r>
          </a:p>
        </p:txBody>
      </p:sp>
      <p:sp>
        <p:nvSpPr>
          <p:cNvPr id="3" name="Content Placeholder 2"/>
          <p:cNvSpPr>
            <a:spLocks noGrp="1"/>
          </p:cNvSpPr>
          <p:nvPr>
            <p:ph idx="1"/>
          </p:nvPr>
        </p:nvSpPr>
        <p:spPr/>
        <p:txBody>
          <a:bodyPr>
            <a:normAutofit fontScale="92500" lnSpcReduction="20000"/>
          </a:bodyPr>
          <a:lstStyle/>
          <a:p>
            <a:r>
              <a:rPr lang="fa-IR" dirty="0"/>
              <a:t>در فاصله </a:t>
            </a:r>
            <a:r>
              <a:rPr lang="fa-IR" dirty="0">
                <a:solidFill>
                  <a:srgbClr val="C00000"/>
                </a:solidFill>
              </a:rPr>
              <a:t>500تا 1500کیلومتري </a:t>
            </a:r>
            <a:r>
              <a:rPr lang="fa-IR" dirty="0"/>
              <a:t>سطح زمین قرار دارند </a:t>
            </a:r>
          </a:p>
          <a:p>
            <a:r>
              <a:rPr lang="fa-IR" dirty="0"/>
              <a:t>مشکل اصلی مدارهاي پایین سرعت ماهواره در آن مدار است.</a:t>
            </a:r>
          </a:p>
          <a:p>
            <a:r>
              <a:rPr lang="fa-IR" dirty="0"/>
              <a:t>با توجه به اینکه گردش ماهواره از گردش زمین سریعتر است، ماهوارههاي سطوح پایین دربالاي یک نقطه از زمین ثابت نمی مانند و ناظري که از زمین با تلسکوپ این ماهواره را مشاهده میکند، حرکت این ماهواره را شاهد است.</a:t>
            </a:r>
          </a:p>
          <a:p>
            <a:r>
              <a:rPr lang="fa-IR" dirty="0"/>
              <a:t>در حقیقت یک ماهواره مدار پایین </a:t>
            </a:r>
            <a:r>
              <a:rPr lang="fa-IR" dirty="0">
                <a:solidFill>
                  <a:srgbClr val="C00000"/>
                </a:solidFill>
              </a:rPr>
              <a:t>در مدت یک و نیم تا دو ساعت </a:t>
            </a:r>
            <a:r>
              <a:rPr lang="fa-IR" dirty="0"/>
              <a:t>یک دور کامل به دور زمین میزند.</a:t>
            </a:r>
          </a:p>
          <a:p>
            <a:r>
              <a:rPr lang="fa-IR" dirty="0"/>
              <a:t>براي اینکه پوشش مداوم و 24ساعته از یک ناحیه توسط این ماهوارهها فراهم شود، مجموعه اي از این ماهواره ها توسط شرکتهاي مخابراتی در مدار قرار میگیرند.</a:t>
            </a:r>
          </a:p>
          <a:p>
            <a:r>
              <a:rPr lang="fa-IR" dirty="0"/>
              <a:t>این مجموعه طوري انتخاب میشوند که هر نقطه از روي زمین در هر زمان، حداقل یک ماهواره را در بالاي سر خود داشته باشد.</a:t>
            </a:r>
          </a:p>
          <a:p>
            <a:r>
              <a:rPr lang="fa-IR" dirty="0"/>
              <a:t>مثلاً در سیستم </a:t>
            </a:r>
            <a:r>
              <a:rPr lang="en-US" dirty="0"/>
              <a:t>Iridium، </a:t>
            </a:r>
            <a:r>
              <a:rPr lang="fa-IR" dirty="0"/>
              <a:t>تعداد 66 ماهواره در شش مدار</a:t>
            </a:r>
            <a:r>
              <a:rPr lang="en-US" dirty="0"/>
              <a:t>LEO</a:t>
            </a:r>
            <a:r>
              <a:rPr lang="fa-IR" dirty="0"/>
              <a:t>در ارتفاع 750کیلومتري زمین قرار گرفته اند.</a:t>
            </a:r>
          </a:p>
          <a:p>
            <a:r>
              <a:rPr lang="fa-IR" dirty="0"/>
              <a:t>این ماهواره ها علاوه بر فرستنده-گیرنده هایی که براي ارتباط با ایستگاه زمینی دارند، </a:t>
            </a:r>
            <a:r>
              <a:rPr lang="fa-IR" dirty="0">
                <a:solidFill>
                  <a:srgbClr val="C00000"/>
                </a:solidFill>
              </a:rPr>
              <a:t>تجهیزات رادیویی براي برقراري ارتباط با ماهواره هاي دیگر آرایه</a:t>
            </a:r>
            <a:r>
              <a:rPr lang="fa-IR" dirty="0"/>
              <a:t> نیز دارند و در عین حال که در مدار خود حرکت میکنند، با ماهوارههاي دیگر نیز ارتباط برقرار میکنند.</a:t>
            </a:r>
          </a:p>
          <a:p>
            <a:r>
              <a:rPr lang="fa-IR" dirty="0"/>
              <a:t>مثلا فرض کنید در زمان خاصی ماهوارهاي که بالاي اروپاست اطلاعاتی را از یک ایستگاه زمینی در آلمان به مقصد آمریکا دریافت مینماید. ماهواره دریافت کننده ممکن است اطلاعات انتقالی را به ماهواره دیگري بفرستد،که آن ماهواره نیز به نوبه خود آن را به ماهوارهاي تحویل دهد که به ایستگاه زمینی در آمریکا در نزدیکی مقصد دسترسی دارد.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93192" cy="1854558"/>
          </a:xfrm>
          <a:prstGeom prst="rect">
            <a:avLst/>
          </a:prstGeom>
        </p:spPr>
      </p:pic>
    </p:spTree>
    <p:extLst>
      <p:ext uri="{BB962C8B-B14F-4D97-AF65-F5344CB8AC3E}">
        <p14:creationId xmlns:p14="http://schemas.microsoft.com/office/powerpoint/2010/main" val="268809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ارتباطات ماهواره اي</a:t>
            </a:r>
            <a:r>
              <a:rPr lang="en-US" dirty="0"/>
              <a:t>-</a:t>
            </a:r>
            <a:r>
              <a:rPr lang="fa-IR" dirty="0"/>
              <a:t> ماهواره هاي مدار متوسط یا </a:t>
            </a:r>
            <a:r>
              <a:rPr lang="en-US" dirty="0"/>
              <a:t>MEO</a:t>
            </a:r>
          </a:p>
        </p:txBody>
      </p:sp>
      <p:sp>
        <p:nvSpPr>
          <p:cNvPr id="3" name="Content Placeholder 2"/>
          <p:cNvSpPr>
            <a:spLocks noGrp="1"/>
          </p:cNvSpPr>
          <p:nvPr>
            <p:ph idx="1"/>
          </p:nvPr>
        </p:nvSpPr>
        <p:spPr/>
        <p:txBody>
          <a:bodyPr/>
          <a:lstStyle/>
          <a:p>
            <a:r>
              <a:rPr lang="fa-IR" dirty="0"/>
              <a:t>در فاصله </a:t>
            </a:r>
            <a:r>
              <a:rPr lang="fa-IR" dirty="0">
                <a:solidFill>
                  <a:srgbClr val="C00000"/>
                </a:solidFill>
              </a:rPr>
              <a:t>6000تا 20000</a:t>
            </a:r>
            <a:r>
              <a:rPr lang="fa-IR" dirty="0"/>
              <a:t>کیلومتري سطح زمین قرار دارند </a:t>
            </a:r>
          </a:p>
          <a:p>
            <a:r>
              <a:rPr lang="fa-IR" dirty="0"/>
              <a:t>ماهواره هاي مدار متوسط حدوداً </a:t>
            </a:r>
            <a:r>
              <a:rPr lang="fa-IR" dirty="0">
                <a:solidFill>
                  <a:srgbClr val="C00000"/>
                </a:solidFill>
              </a:rPr>
              <a:t>در مدت شش ساعت یک دور کامل</a:t>
            </a:r>
            <a:r>
              <a:rPr lang="fa-IR" dirty="0"/>
              <a:t> زمین را میپیمایند.</a:t>
            </a:r>
          </a:p>
          <a:p>
            <a:r>
              <a:rPr lang="fa-IR" dirty="0"/>
              <a:t>یکی از کاربردهاي مهم این نوع ماهواره ها، در سیستم موقعیت یابی سراسري یا </a:t>
            </a:r>
            <a:r>
              <a:rPr lang="en-US" dirty="0"/>
              <a:t>GPS</a:t>
            </a:r>
            <a:r>
              <a:rPr lang="fa-IR" dirty="0"/>
              <a:t>است.</a:t>
            </a:r>
          </a:p>
          <a:p>
            <a:r>
              <a:rPr lang="fa-IR" dirty="0"/>
              <a:t>مطابق قوانین ریاضی اگر در یک صفحه قرار گرفته باشیم و فاصله ما تا سه نقطه دیگر در صفحه مشخص باشد، موقعیت دقیق ما در آن صفحه مشخص خواهد شد.</a:t>
            </a:r>
          </a:p>
          <a:p>
            <a:r>
              <a:rPr lang="fa-IR" dirty="0"/>
              <a:t>این قانون در فضا براي چهار نقطه صادق است.</a:t>
            </a:r>
          </a:p>
          <a:p>
            <a:r>
              <a:rPr lang="fa-IR" dirty="0"/>
              <a:t>سیستم </a:t>
            </a:r>
            <a:r>
              <a:rPr lang="en-US" dirty="0"/>
              <a:t>GPS</a:t>
            </a:r>
            <a:r>
              <a:rPr lang="fa-IR" dirty="0"/>
              <a:t> از تعداد </a:t>
            </a:r>
            <a:r>
              <a:rPr lang="fa-IR" dirty="0">
                <a:solidFill>
                  <a:srgbClr val="C00000"/>
                </a:solidFill>
              </a:rPr>
              <a:t>24 ماهواره در شش مدار </a:t>
            </a:r>
            <a:r>
              <a:rPr lang="en-US" dirty="0">
                <a:solidFill>
                  <a:srgbClr val="C00000"/>
                </a:solidFill>
              </a:rPr>
              <a:t>MEO</a:t>
            </a:r>
            <a:r>
              <a:rPr lang="fa-IR" dirty="0"/>
              <a:t> تشکیل شده است. این مدارات به گونه اي در نظر گرفته شده اند که در هر لحظه، چهار ماهواره از هر نقطه زمین قابل مشاهده باشد. از روي فاصله نقطه زمینی از این ماهواره ها، موقعیت دقیق آن در زمین قابل محاسبه است.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grpSp>
        <p:nvGrpSpPr>
          <p:cNvPr id="5" name="Group 4"/>
          <p:cNvGrpSpPr/>
          <p:nvPr/>
        </p:nvGrpSpPr>
        <p:grpSpPr>
          <a:xfrm>
            <a:off x="572868" y="4409606"/>
            <a:ext cx="4737140" cy="2448394"/>
            <a:chOff x="572868" y="4409606"/>
            <a:chExt cx="4737140" cy="2448394"/>
          </a:xfrm>
        </p:grpSpPr>
        <p:pic>
          <p:nvPicPr>
            <p:cNvPr id="6" name="Picture 5"/>
            <p:cNvPicPr>
              <a:picLocks noChangeAspect="1"/>
            </p:cNvPicPr>
            <p:nvPr/>
          </p:nvPicPr>
          <p:blipFill>
            <a:blip r:embed="rId2"/>
            <a:stretch>
              <a:fillRect/>
            </a:stretch>
          </p:blipFill>
          <p:spPr>
            <a:xfrm>
              <a:off x="572868" y="4409606"/>
              <a:ext cx="3118685" cy="2448394"/>
            </a:xfrm>
            <a:prstGeom prst="rect">
              <a:avLst/>
            </a:prstGeom>
          </p:spPr>
        </p:pic>
        <p:sp>
          <p:nvSpPr>
            <p:cNvPr id="7" name="Rectangle 6"/>
            <p:cNvSpPr/>
            <p:nvPr/>
          </p:nvSpPr>
          <p:spPr>
            <a:xfrm>
              <a:off x="3979195" y="5356162"/>
              <a:ext cx="1330813"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قانون مثلث</a:t>
              </a:r>
              <a:r>
                <a:rPr lang="en-US" dirty="0">
                  <a:latin typeface="Arial" panose="020B0604020202020204" pitchFamily="34" charset="0"/>
                  <a:cs typeface="B Mitra" panose="00000400000000000000" pitchFamily="2" charset="-78"/>
                </a:rPr>
                <a:t> </a:t>
              </a:r>
              <a:r>
                <a:rPr lang="fa-IR" dirty="0">
                  <a:latin typeface="Arial" panose="020B0604020202020204" pitchFamily="34" charset="0"/>
                  <a:cs typeface="B Mitra" panose="00000400000000000000" pitchFamily="2" charset="-78"/>
                </a:rPr>
                <a:t>سازي</a:t>
              </a:r>
              <a:endParaRPr lang="en-US" dirty="0">
                <a:cs typeface="B Mitra" panose="00000400000000000000" pitchFamily="2" charset="-78"/>
              </a:endParaRPr>
            </a:p>
          </p:txBody>
        </p:sp>
      </p:grpSp>
    </p:spTree>
    <p:extLst>
      <p:ext uri="{BB962C8B-B14F-4D97-AF65-F5344CB8AC3E}">
        <p14:creationId xmlns:p14="http://schemas.microsoft.com/office/powerpoint/2010/main" val="359553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ارتباطات ماهواره اي</a:t>
            </a:r>
            <a:r>
              <a:rPr lang="en-US" dirty="0"/>
              <a:t>-</a:t>
            </a:r>
            <a:r>
              <a:rPr lang="fa-IR" dirty="0"/>
              <a:t>ماهواره</a:t>
            </a:r>
            <a:r>
              <a:rPr lang="en-US" dirty="0"/>
              <a:t> </a:t>
            </a:r>
            <a:r>
              <a:rPr lang="fa-IR" dirty="0"/>
              <a:t>هاي همزمان با زمین یا</a:t>
            </a:r>
            <a:r>
              <a:rPr lang="en-US" dirty="0"/>
              <a:t>GEO </a:t>
            </a:r>
          </a:p>
        </p:txBody>
      </p:sp>
      <p:sp>
        <p:nvSpPr>
          <p:cNvPr id="3" name="Content Placeholder 2"/>
          <p:cNvSpPr>
            <a:spLocks noGrp="1"/>
          </p:cNvSpPr>
          <p:nvPr>
            <p:ph idx="1"/>
          </p:nvPr>
        </p:nvSpPr>
        <p:spPr/>
        <p:txBody>
          <a:bodyPr/>
          <a:lstStyle/>
          <a:p>
            <a:r>
              <a:rPr lang="fa-IR" dirty="0"/>
              <a:t>در فاصله </a:t>
            </a:r>
            <a:r>
              <a:rPr lang="fa-IR" dirty="0">
                <a:solidFill>
                  <a:srgbClr val="C00000"/>
                </a:solidFill>
              </a:rPr>
              <a:t>36000کیلومتري</a:t>
            </a:r>
            <a:r>
              <a:rPr lang="fa-IR" dirty="0"/>
              <a:t> سطح زمین قرار دارند.</a:t>
            </a:r>
          </a:p>
          <a:p>
            <a:r>
              <a:rPr lang="fa-IR" dirty="0"/>
              <a:t>ماهواره هاي همزمان با زمین در مداري قرار دارند که دقیقاً با گردش زمین همزمان هستند و از این رو به این نام خوانده میشوند.</a:t>
            </a:r>
          </a:p>
          <a:p>
            <a:r>
              <a:rPr lang="fa-IR" dirty="0"/>
              <a:t>این مدار به عنوان مدار ایستان با زمین(</a:t>
            </a:r>
            <a:r>
              <a:rPr lang="en-US" dirty="0"/>
              <a:t>GEO</a:t>
            </a:r>
            <a:r>
              <a:rPr lang="fa-IR" dirty="0"/>
              <a:t>) خوانده میشود، زیرا ماهواره از زمین همواره در نقطه ثابتی دیده میشود.</a:t>
            </a:r>
          </a:p>
          <a:p>
            <a:r>
              <a:rPr lang="fa-IR" dirty="0"/>
              <a:t>براي مثال، یک ماهواره همزمان در مدار مدور بالاي خط استوا بر روي اقیانوس اطلس میتواند براي جابجایی اطلاعات بین اروپا و آمریکاي شمالی در تمام زمانها استفاده شود چراکه همواره در نقطه بالاي اقیانوس قرار دارد. </a:t>
            </a:r>
          </a:p>
          <a:p>
            <a:r>
              <a:rPr lang="fa-IR" dirty="0"/>
              <a:t>با استفاده از قوانین فیزیکی میتوان فاصله اي را که یک ماهواره باید از سطح زمین داشته باشد تا با گردش زمین همزمان شود، بدست آورد؛</a:t>
            </a:r>
          </a:p>
          <a:p>
            <a:r>
              <a:rPr lang="fa-IR" dirty="0"/>
              <a:t>این فاصله حدوداً36000 (دقیقا 35786) کیلومتر است.</a:t>
            </a:r>
          </a:p>
          <a:p>
            <a:r>
              <a:rPr lang="fa-IR" dirty="0"/>
              <a:t>براي پوشش کامل سطح زمین، سه ماهواره </a:t>
            </a:r>
            <a:r>
              <a:rPr lang="en-US" dirty="0"/>
              <a:t>GEO</a:t>
            </a:r>
            <a:r>
              <a:rPr lang="fa-IR" dirty="0"/>
              <a:t> کافیست.</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1878277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شبكه های بی سیم مبتنی بر استاندارد </a:t>
            </a:r>
            <a:r>
              <a:rPr lang="en-US" dirty="0"/>
              <a:t>IEEE 802.11x</a:t>
            </a:r>
          </a:p>
        </p:txBody>
      </p:sp>
      <p:sp>
        <p:nvSpPr>
          <p:cNvPr id="3" name="Content Placeholder 2"/>
          <p:cNvSpPr>
            <a:spLocks noGrp="1"/>
          </p:cNvSpPr>
          <p:nvPr>
            <p:ph idx="1"/>
          </p:nvPr>
        </p:nvSpPr>
        <p:spPr/>
        <p:txBody>
          <a:bodyPr>
            <a:normAutofit/>
          </a:bodyPr>
          <a:lstStyle/>
          <a:p>
            <a:r>
              <a:rPr lang="fa-IR" dirty="0"/>
              <a:t>در سال 1997 انجمن مهندسان برق و الكترونيك (</a:t>
            </a:r>
            <a:r>
              <a:rPr lang="en-US" dirty="0"/>
              <a:t>IEEE</a:t>
            </a:r>
            <a:r>
              <a:rPr lang="fa-IR" dirty="0"/>
              <a:t>) استاندارد </a:t>
            </a:r>
            <a:r>
              <a:rPr lang="en-US" dirty="0"/>
              <a:t>IEEE 802.11:1997 </a:t>
            </a:r>
            <a:r>
              <a:rPr lang="fa-IR" dirty="0"/>
              <a:t>را به عنوان اولين استانداردِ شبكه‌های محلی بی‌سيم منتشر ساخت.</a:t>
            </a:r>
          </a:p>
          <a:p>
            <a:r>
              <a:rPr lang="fa-IR" dirty="0"/>
              <a:t>اين استاندارد در سال 1999 مجدداً بازنگری شد و نگارش روز آمد شده آن تحت عنوان </a:t>
            </a:r>
            <a:r>
              <a:rPr lang="en-US" dirty="0"/>
              <a:t>IEEE 802.11:1999 </a:t>
            </a:r>
            <a:r>
              <a:rPr lang="fa-IR" dirty="0"/>
              <a:t>منتشر شد.</a:t>
            </a:r>
          </a:p>
          <a:p>
            <a:r>
              <a:rPr lang="fa-IR" dirty="0"/>
              <a:t>استاندارد جاری شبكه‌های محلی بی‌سيم يا همان</a:t>
            </a:r>
            <a:r>
              <a:rPr lang="en-US" dirty="0"/>
              <a:t>IEEE 802.11 </a:t>
            </a:r>
            <a:r>
              <a:rPr lang="fa-IR" dirty="0"/>
              <a:t>تحت عنوان </a:t>
            </a:r>
            <a:r>
              <a:rPr lang="en-US" dirty="0"/>
              <a:t>ISO/IEC 8802.11:1999، </a:t>
            </a:r>
            <a:r>
              <a:rPr lang="fa-IR" dirty="0"/>
              <a:t>توسط سازمان استاندارد سازی بين‌المللی </a:t>
            </a:r>
            <a:r>
              <a:rPr lang="en-US" dirty="0"/>
              <a:t>ISO </a:t>
            </a:r>
            <a:r>
              <a:rPr lang="fa-IR" dirty="0"/>
              <a:t>و مؤسسه استانداردهای ملی آمريكا </a:t>
            </a:r>
            <a:r>
              <a:rPr lang="en-US" dirty="0"/>
              <a:t>ANSI</a:t>
            </a:r>
            <a:r>
              <a:rPr lang="fa-IR" dirty="0"/>
              <a:t> پذيرفته شده است.</a:t>
            </a:r>
          </a:p>
          <a:p>
            <a:r>
              <a:rPr lang="fa-IR" dirty="0"/>
              <a:t>تكميل اين استاندارد در سال 1997، شكل گيری و پيدايش شبكه سازی محلی بی‌سيم و مبتنی بر استاندارد را به دنبال داشت. </a:t>
            </a:r>
          </a:p>
          <a:p>
            <a:r>
              <a:rPr lang="fa-IR" dirty="0"/>
              <a:t>استاندارد 1997، پهنای باند 2</a:t>
            </a:r>
            <a:r>
              <a:rPr lang="en-US" dirty="0"/>
              <a:t>Mbps </a:t>
            </a:r>
            <a:r>
              <a:rPr lang="fa-IR" dirty="0"/>
              <a:t>را تعريف می‌كند با اين ويژگی كه در شرايط نامساعد و محيط‌های دارای اغتشاش (نويز) اين پهنای باند می‌تواند به مقدار 1</a:t>
            </a:r>
            <a:r>
              <a:rPr lang="en-US" dirty="0"/>
              <a:t>Mbps </a:t>
            </a:r>
            <a:r>
              <a:rPr lang="fa-IR" dirty="0"/>
              <a:t>كاهش يابد.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299098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مطالب فصل چهارم</a:t>
            </a:r>
            <a:endParaRPr lang="en-US" dirty="0"/>
          </a:p>
        </p:txBody>
      </p:sp>
      <p:sp>
        <p:nvSpPr>
          <p:cNvPr id="4099" name="Rectangle 9"/>
          <p:cNvSpPr>
            <a:spLocks noGrp="1" noChangeArrowheads="1"/>
          </p:cNvSpPr>
          <p:nvPr>
            <p:ph idx="1"/>
          </p:nvPr>
        </p:nvSpPr>
        <p:spPr/>
        <p:txBody>
          <a:bodyPr>
            <a:normAutofit/>
          </a:bodyPr>
          <a:lstStyle/>
          <a:p>
            <a:r>
              <a:rPr lang="fa-IR" sz="4000" dirty="0"/>
              <a:t>شبکه های بی سیم سلولی</a:t>
            </a:r>
          </a:p>
          <a:p>
            <a:r>
              <a:rPr lang="fa-IR" sz="4000" dirty="0"/>
              <a:t>شبکه های محلی بی سیم</a:t>
            </a:r>
          </a:p>
          <a:p>
            <a:r>
              <a:rPr lang="fa-IR" sz="4000" dirty="0"/>
              <a:t>تداخل کانالها در شبکه های بی سیم</a:t>
            </a:r>
          </a:p>
          <a:p>
            <a:pPr algn="r" rtl="1" eaLnBrk="1" hangingPunct="1"/>
            <a:endParaRPr lang="fa-IR" sz="4400" dirty="0"/>
          </a:p>
          <a:p>
            <a:pPr algn="r" rtl="1" eaLnBrk="1" hangingPunct="1"/>
            <a:endParaRPr lang="fa-IR" sz="4400" dirty="0"/>
          </a:p>
        </p:txBody>
      </p:sp>
      <p:sp>
        <p:nvSpPr>
          <p:cNvPr id="5" name="Slide Number Placeholder 4"/>
          <p:cNvSpPr>
            <a:spLocks noGrp="1"/>
          </p:cNvSpPr>
          <p:nvPr>
            <p:ph type="sldNum" sz="quarter" idx="12"/>
          </p:nvPr>
        </p:nvSpPr>
        <p:spPr/>
        <p:txBody>
          <a:bodyPr/>
          <a:lstStyle/>
          <a:p>
            <a:fld id="{BEC5074D-3792-491D-B932-B779FED6A830}" type="slidenum">
              <a:rPr lang="en-US" smtClean="0"/>
              <a:pPr/>
              <a:t>2</a:t>
            </a:fld>
            <a:endParaRPr lang="en-US"/>
          </a:p>
        </p:txBody>
      </p:sp>
    </p:spTree>
    <p:extLst>
      <p:ext uri="{BB962C8B-B14F-4D97-AF65-F5344CB8AC3E}">
        <p14:creationId xmlns:p14="http://schemas.microsoft.com/office/powerpoint/2010/main" val="280309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سیر پیشرفت و بررسی استاندارد های </a:t>
            </a:r>
            <a:r>
              <a:rPr lang="en-US" dirty="0"/>
              <a:t>802.11</a:t>
            </a:r>
          </a:p>
        </p:txBody>
      </p:sp>
      <p:sp>
        <p:nvSpPr>
          <p:cNvPr id="3" name="Content Placeholder 2"/>
          <p:cNvSpPr>
            <a:spLocks noGrp="1"/>
          </p:cNvSpPr>
          <p:nvPr>
            <p:ph idx="1"/>
          </p:nvPr>
        </p:nvSpPr>
        <p:spPr>
          <a:xfrm>
            <a:off x="110191" y="1174619"/>
            <a:ext cx="11942547" cy="4877112"/>
          </a:xfrm>
        </p:spPr>
        <p:txBody>
          <a:bodyPr>
            <a:normAutofit/>
          </a:bodyPr>
          <a:lstStyle/>
          <a:p>
            <a:r>
              <a:rPr lang="fa-IR" dirty="0"/>
              <a:t>در سال 1997 انجمن مهندسان برق و الكترونيك (</a:t>
            </a:r>
            <a:r>
              <a:rPr lang="en-US" dirty="0"/>
              <a:t>IEEE</a:t>
            </a:r>
            <a:r>
              <a:rPr lang="fa-IR" dirty="0"/>
              <a:t>) استاندارد </a:t>
            </a:r>
            <a:r>
              <a:rPr lang="en-US" dirty="0"/>
              <a:t>IEEE 802.11:1997 </a:t>
            </a:r>
            <a:r>
              <a:rPr lang="fa-IR" dirty="0"/>
              <a:t>را به عنوان اولين استانداردِ شبكه‌های محلی بی‌سيم منتشر ساخت.</a:t>
            </a:r>
          </a:p>
          <a:p>
            <a:r>
              <a:rPr lang="fa-IR" dirty="0"/>
              <a:t>اين استاندارد در سال 1999 مجدداً بازنگری شد و نگارش روز آمد شده آن تحت عنوان </a:t>
            </a:r>
            <a:r>
              <a:rPr lang="en-US" dirty="0"/>
              <a:t>IEEE 802.11:1999 </a:t>
            </a:r>
            <a:r>
              <a:rPr lang="fa-IR" dirty="0"/>
              <a:t>منتشر شد.</a:t>
            </a:r>
          </a:p>
          <a:p>
            <a:r>
              <a:rPr lang="fa-IR" dirty="0"/>
              <a:t>استاندارد جاری شبكه‌های محلی بی‌سيم يا همان</a:t>
            </a:r>
            <a:r>
              <a:rPr lang="en-US" dirty="0"/>
              <a:t>IEEE 802.11 </a:t>
            </a:r>
            <a:r>
              <a:rPr lang="fa-IR" dirty="0"/>
              <a:t>تحت عنوان </a:t>
            </a:r>
            <a:r>
              <a:rPr lang="en-US" dirty="0"/>
              <a:t>ISO/IEC 8802.11:1999، </a:t>
            </a:r>
            <a:r>
              <a:rPr lang="fa-IR" dirty="0"/>
              <a:t>توسط سازمان استاندارد سازی بين‌المللی </a:t>
            </a:r>
            <a:r>
              <a:rPr lang="en-US" dirty="0"/>
              <a:t>ISO </a:t>
            </a:r>
            <a:r>
              <a:rPr lang="fa-IR" dirty="0"/>
              <a:t>و مؤسسه استانداردهای ملی آمريكا </a:t>
            </a:r>
            <a:r>
              <a:rPr lang="en-US" dirty="0"/>
              <a:t>ANSI</a:t>
            </a:r>
            <a:r>
              <a:rPr lang="fa-IR" dirty="0"/>
              <a:t> پذيرفته شده است.</a:t>
            </a:r>
          </a:p>
          <a:p>
            <a:r>
              <a:rPr lang="fa-IR" dirty="0"/>
              <a:t>تكميل اين استاندارد در سال 1997، شكل گيری و پيدايش شبكه سازی محلی بی‌سيم و مبتنی بر استاندارد را به دنبال داشت. </a:t>
            </a:r>
          </a:p>
          <a:p>
            <a:r>
              <a:rPr lang="fa-IR" dirty="0"/>
              <a:t>استاندارد 1997، پهنای باند 2</a:t>
            </a:r>
            <a:r>
              <a:rPr lang="en-US" dirty="0"/>
              <a:t>Mbps </a:t>
            </a:r>
            <a:r>
              <a:rPr lang="fa-IR" dirty="0"/>
              <a:t>را تعريف می‌كند با اين ويژگی كه در شرايط نامساعد و محيط‌های دارای اغتشاش (نويز) اين پهنای باند می‌تواند به مقدار 1</a:t>
            </a:r>
            <a:r>
              <a:rPr lang="en-US" dirty="0"/>
              <a:t>Mbps </a:t>
            </a:r>
            <a:r>
              <a:rPr lang="fa-IR" dirty="0"/>
              <a:t>كاهش يابد.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91" y="4285706"/>
            <a:ext cx="4869180" cy="2499360"/>
          </a:xfrm>
          <a:prstGeom prst="rect">
            <a:avLst/>
          </a:prstGeom>
        </p:spPr>
      </p:pic>
    </p:spTree>
    <p:extLst>
      <p:ext uri="{BB962C8B-B14F-4D97-AF65-F5344CB8AC3E}">
        <p14:creationId xmlns:p14="http://schemas.microsoft.com/office/powerpoint/2010/main" val="185070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کانال های بی سیم</a:t>
            </a:r>
            <a:endParaRPr lang="en-US" dirty="0"/>
          </a:p>
        </p:txBody>
      </p:sp>
      <p:sp>
        <p:nvSpPr>
          <p:cNvPr id="3" name="Content Placeholder 2"/>
          <p:cNvSpPr>
            <a:spLocks noGrp="1"/>
          </p:cNvSpPr>
          <p:nvPr>
            <p:ph idx="1"/>
          </p:nvPr>
        </p:nvSpPr>
        <p:spPr/>
        <p:txBody>
          <a:bodyPr/>
          <a:lstStyle/>
          <a:p>
            <a:r>
              <a:rPr lang="fa-IR" dirty="0"/>
              <a:t>802.11 هر یک از فرکانس باندهای 2.4,3.6,4.9/5.0</a:t>
            </a:r>
            <a:r>
              <a:rPr lang="en-US" dirty="0"/>
              <a:t>GHz </a:t>
            </a:r>
            <a:r>
              <a:rPr lang="fa-IR" dirty="0"/>
              <a:t>را به کانال‌هایی تقسیم می‌کند.</a:t>
            </a:r>
          </a:p>
          <a:p>
            <a:r>
              <a:rPr lang="fa-IR" dirty="0"/>
              <a:t>به عنوان مثال باند 2.4000 تا 2.4835 به 13 کانال با فاصله 5 مگاهرتزی از هم تقسیم شده‌ است.</a:t>
            </a:r>
          </a:p>
          <a:p>
            <a:r>
              <a:rPr lang="fa-IR" dirty="0"/>
              <a:t>کانال 1 در 2.412 گیگاهرتز و 13 در 2.472 گیگاهرتز قرار گرفته است.</a:t>
            </a:r>
          </a:p>
          <a:p>
            <a:r>
              <a:rPr lang="fa-IR" dirty="0"/>
              <a:t>به عبارت بهتر، یک کانال محدوده‌ی فرکانسی که روتر در آن کار می‌کند را نشان می‌دهد.</a:t>
            </a:r>
          </a:p>
          <a:p>
            <a:r>
              <a:rPr lang="fa-IR" dirty="0"/>
              <a:t>در رنج 2.4</a:t>
            </a:r>
            <a:r>
              <a:rPr lang="en-US" dirty="0"/>
              <a:t>GHz ، 14 </a:t>
            </a:r>
            <a:r>
              <a:rPr lang="fa-IR" dirty="0"/>
              <a:t>کانال وجود دارد که با فاصله 5</a:t>
            </a:r>
            <a:r>
              <a:rPr lang="en-US" dirty="0"/>
              <a:t>MHz </a:t>
            </a:r>
            <a:r>
              <a:rPr lang="fa-IR" dirty="0"/>
              <a:t>از هم جدا شدند، البته با یک استثنا قبل از کانال 14ام، که فاصله‌ی آن 12</a:t>
            </a:r>
            <a:r>
              <a:rPr lang="en-US" dirty="0"/>
              <a:t>MHz </a:t>
            </a:r>
            <a:r>
              <a:rPr lang="fa-IR" dirty="0"/>
              <a:t>است.</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313236" y="3618411"/>
            <a:ext cx="9793827" cy="2426789"/>
          </a:xfrm>
          <a:prstGeom prst="rect">
            <a:avLst/>
          </a:prstGeom>
        </p:spPr>
      </p:pic>
    </p:spTree>
    <p:extLst>
      <p:ext uri="{BB962C8B-B14F-4D97-AF65-F5344CB8AC3E}">
        <p14:creationId xmlns:p14="http://schemas.microsoft.com/office/powerpoint/2010/main" val="3699443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کانال های بی سیم</a:t>
            </a:r>
            <a:endParaRPr lang="en-US" dirty="0"/>
          </a:p>
        </p:txBody>
      </p:sp>
      <p:sp>
        <p:nvSpPr>
          <p:cNvPr id="3" name="Content Placeholder 2"/>
          <p:cNvSpPr>
            <a:spLocks noGrp="1"/>
          </p:cNvSpPr>
          <p:nvPr>
            <p:ph idx="1"/>
          </p:nvPr>
        </p:nvSpPr>
        <p:spPr/>
        <p:txBody>
          <a:bodyPr/>
          <a:lstStyle/>
          <a:p>
            <a:r>
              <a:rPr lang="fa-IR" dirty="0"/>
              <a:t>سه کانال 1، 6 و 11 کاملاً از هم مجزا هستند و هیچ تداخلی روی هم ندارند.</a:t>
            </a:r>
          </a:p>
          <a:p>
            <a:endParaRPr lang="fa-IR" dirty="0"/>
          </a:p>
          <a:p>
            <a:endParaRPr lang="fa-IR" dirty="0"/>
          </a:p>
          <a:p>
            <a:endParaRPr lang="fa-IR" dirty="0"/>
          </a:p>
          <a:p>
            <a:endParaRPr lang="fa-IR" dirty="0"/>
          </a:p>
          <a:p>
            <a:r>
              <a:rPr lang="fa-IR" dirty="0"/>
              <a:t>کانال ها در اکسس پوینت ها را باید به گونه ای تنظیم کنیم که دو سلول مجاور از یک کانال مشترک استفاده نکنند.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0521"/>
          <a:stretch/>
        </p:blipFill>
        <p:spPr>
          <a:xfrm>
            <a:off x="175409" y="1605715"/>
            <a:ext cx="6581519" cy="20009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531" y="4126269"/>
            <a:ext cx="3810000" cy="2619375"/>
          </a:xfrm>
          <a:prstGeom prst="rect">
            <a:avLst/>
          </a:prstGeom>
        </p:spPr>
      </p:pic>
    </p:spTree>
    <p:extLst>
      <p:ext uri="{BB962C8B-B14F-4D97-AF65-F5344CB8AC3E}">
        <p14:creationId xmlns:p14="http://schemas.microsoft.com/office/powerpoint/2010/main" val="262586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p:sp>
        <p:nvSpPr>
          <p:cNvPr id="3" name="Content Placeholder 2"/>
          <p:cNvSpPr>
            <a:spLocks noGrp="1"/>
          </p:cNvSpPr>
          <p:nvPr>
            <p:ph idx="1"/>
          </p:nvPr>
        </p:nvSpPr>
        <p:spPr/>
        <p:txBody>
          <a:bodyPr/>
          <a:lstStyle/>
          <a:p>
            <a:r>
              <a:rPr lang="fa-IR" dirty="0"/>
              <a:t>یک برنامه متلب بنویسید که در آن تعدادی نقطه بعنوان محل نصب اکسس پوینت تعریف شود.</a:t>
            </a:r>
          </a:p>
          <a:p>
            <a:r>
              <a:rPr lang="fa-IR" dirty="0"/>
              <a:t>طبق پردازشی که انجام میدهید، مناسب ترین طرح اختصاص کانال به گره ها را به گونه ای تعیین کنید که کمترین تداخل را داشته باشیم.</a:t>
            </a:r>
          </a:p>
          <a:p>
            <a:r>
              <a:rPr lang="fa-IR" dirty="0"/>
              <a:t>در ادامه با فرض اینکه توان انتشار سیگنال هر گره قابل تنظیم باشد، ترتیبی اتخاذ کنید که با تنظیم توان ارسال سیگنال و کانال هر گره، تداخل کاهش یابد.</a:t>
            </a:r>
          </a:p>
          <a:p>
            <a:r>
              <a:rPr lang="fa-IR" dirty="0"/>
              <a:t>توجه: بحث تنظیم توان ارسالی، تاثیر در شعاع پوشش دارد لذا بجای تنظیم توان برای سهولت شبیه سازی، شعاع پوشش را برای هر گره بعنوان پارامتر قابل تنظیم لحاظ کنید.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2817251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کانال‌های باند 5 گیگاهرتز</a:t>
            </a:r>
            <a:endParaRPr lang="en-US" dirty="0"/>
          </a:p>
        </p:txBody>
      </p:sp>
      <p:sp>
        <p:nvSpPr>
          <p:cNvPr id="3" name="Content Placeholder 2"/>
          <p:cNvSpPr>
            <a:spLocks noGrp="1"/>
          </p:cNvSpPr>
          <p:nvPr>
            <p:ph idx="1"/>
          </p:nvPr>
        </p:nvSpPr>
        <p:spPr/>
        <p:txBody>
          <a:bodyPr/>
          <a:lstStyle/>
          <a:p>
            <a:r>
              <a:rPr lang="fa-IR" dirty="0"/>
              <a:t>باند 5 گیگاهرتز در مقایسه با باند 2.4 گیگاهرتز کانال‌های قابل استفاده بیشتر در اختیار دستگاه‌های وای‌فای قرار می‌دهد.</a:t>
            </a:r>
          </a:p>
          <a:p>
            <a:r>
              <a:rPr lang="fa-IR" b="1" dirty="0">
                <a:solidFill>
                  <a:srgbClr val="C00000"/>
                </a:solidFill>
              </a:rPr>
              <a:t>دو نکته مهم:</a:t>
            </a:r>
          </a:p>
          <a:p>
            <a:r>
              <a:rPr lang="fa-IR" dirty="0"/>
              <a:t>این کانال‌ها مادامی که از پهنای کانال وسیع‌تری استفاده نکنید با یکدیگر همپوشانی نخواهند داشت</a:t>
            </a:r>
          </a:p>
          <a:p>
            <a:r>
              <a:rPr lang="fa-IR" dirty="0"/>
              <a:t>همچنین برخی از اکسس‌پوینت‌ها از کانال‌های بیشتری با یکسری محدودیت‌ پشتیبانی می‌کنند.</a:t>
            </a:r>
          </a:p>
          <a:p>
            <a:r>
              <a:rPr lang="fa-IR" dirty="0"/>
              <a:t>زمانی که صحبت از تعداد کانال‌ها، تداخل (</a:t>
            </a:r>
            <a:r>
              <a:rPr lang="en-US" dirty="0"/>
              <a:t>interference</a:t>
            </a:r>
            <a:r>
              <a:rPr lang="fa-IR" dirty="0"/>
              <a:t>)</a:t>
            </a:r>
            <a:r>
              <a:rPr lang="en-US" dirty="0"/>
              <a:t> </a:t>
            </a:r>
            <a:r>
              <a:rPr lang="fa-IR" dirty="0"/>
              <a:t>و تراکم (</a:t>
            </a:r>
            <a:r>
              <a:rPr lang="en-US" dirty="0"/>
              <a:t>congestion</a:t>
            </a:r>
            <a:r>
              <a:rPr lang="fa-IR" dirty="0"/>
              <a:t>) به میان می‌آید این باند 5 گیگاهرتز است که مزایای متعدد خود را به رخ می‌کشد. در مناطقی با تراکم بالا با شبکه‌های همسایه (مجاور) زمانی که به سمت باند فرکانسی بالاتر سوییچ می‌کنید در بیشتر موارد شاهد بهبود عملکرد خواهید بود.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464" y="4191075"/>
            <a:ext cx="5023412" cy="2554569"/>
          </a:xfrm>
          <a:prstGeom prst="rect">
            <a:avLst/>
          </a:prstGeom>
        </p:spPr>
      </p:pic>
    </p:spTree>
    <p:extLst>
      <p:ext uri="{BB962C8B-B14F-4D97-AF65-F5344CB8AC3E}">
        <p14:creationId xmlns:p14="http://schemas.microsoft.com/office/powerpoint/2010/main" val="418789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243852" y="1147286"/>
            <a:ext cx="6981825" cy="5105400"/>
          </a:xfrm>
          <a:prstGeom prst="rect">
            <a:avLst/>
          </a:prstGeom>
        </p:spPr>
      </p:pic>
    </p:spTree>
    <p:extLst>
      <p:ext uri="{BB962C8B-B14F-4D97-AF65-F5344CB8AC3E}">
        <p14:creationId xmlns:p14="http://schemas.microsoft.com/office/powerpoint/2010/main" val="133144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243852" y="1147286"/>
            <a:ext cx="3179687" cy="2325119"/>
          </a:xfrm>
          <a:prstGeom prst="rect">
            <a:avLst/>
          </a:prstGeom>
        </p:spPr>
      </p:pic>
      <p:pic>
        <p:nvPicPr>
          <p:cNvPr id="6" name="Picture 5"/>
          <p:cNvPicPr>
            <a:picLocks noChangeAspect="1"/>
          </p:cNvPicPr>
          <p:nvPr/>
        </p:nvPicPr>
        <p:blipFill>
          <a:blip r:embed="rId3"/>
          <a:stretch>
            <a:fillRect/>
          </a:stretch>
        </p:blipFill>
        <p:spPr>
          <a:xfrm>
            <a:off x="3557200" y="1147286"/>
            <a:ext cx="6888227" cy="5427088"/>
          </a:xfrm>
          <a:prstGeom prst="rect">
            <a:avLst/>
          </a:prstGeom>
        </p:spPr>
      </p:pic>
    </p:spTree>
    <p:extLst>
      <p:ext uri="{BB962C8B-B14F-4D97-AF65-F5344CB8AC3E}">
        <p14:creationId xmlns:p14="http://schemas.microsoft.com/office/powerpoint/2010/main" val="3366037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8" name="Picture 7"/>
          <p:cNvPicPr>
            <a:picLocks noChangeAspect="1"/>
          </p:cNvPicPr>
          <p:nvPr/>
        </p:nvPicPr>
        <p:blipFill>
          <a:blip r:embed="rId2"/>
          <a:stretch>
            <a:fillRect/>
          </a:stretch>
        </p:blipFill>
        <p:spPr>
          <a:xfrm>
            <a:off x="110191" y="1147286"/>
            <a:ext cx="3447009" cy="2715825"/>
          </a:xfrm>
          <a:prstGeom prst="rect">
            <a:avLst/>
          </a:prstGeom>
        </p:spPr>
      </p:pic>
      <p:pic>
        <p:nvPicPr>
          <p:cNvPr id="9" name="Picture 8"/>
          <p:cNvPicPr>
            <a:picLocks noChangeAspect="1"/>
          </p:cNvPicPr>
          <p:nvPr/>
        </p:nvPicPr>
        <p:blipFill>
          <a:blip r:embed="rId3"/>
          <a:stretch>
            <a:fillRect/>
          </a:stretch>
        </p:blipFill>
        <p:spPr>
          <a:xfrm>
            <a:off x="3747787" y="1130531"/>
            <a:ext cx="7201864" cy="5674196"/>
          </a:xfrm>
          <a:prstGeom prst="rect">
            <a:avLst/>
          </a:prstGeom>
        </p:spPr>
      </p:pic>
    </p:spTree>
    <p:extLst>
      <p:ext uri="{BB962C8B-B14F-4D97-AF65-F5344CB8AC3E}">
        <p14:creationId xmlns:p14="http://schemas.microsoft.com/office/powerpoint/2010/main" val="1080397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3707671" y="1147286"/>
            <a:ext cx="7262339" cy="5710714"/>
          </a:xfrm>
          <a:prstGeom prst="rect">
            <a:avLst/>
          </a:prstGeom>
        </p:spPr>
      </p:pic>
      <p:pic>
        <p:nvPicPr>
          <p:cNvPr id="8" name="Picture 7"/>
          <p:cNvPicPr>
            <a:picLocks noChangeAspect="1"/>
          </p:cNvPicPr>
          <p:nvPr/>
        </p:nvPicPr>
        <p:blipFill>
          <a:blip r:embed="rId3"/>
          <a:stretch>
            <a:fillRect/>
          </a:stretch>
        </p:blipFill>
        <p:spPr>
          <a:xfrm>
            <a:off x="110191" y="1147286"/>
            <a:ext cx="3447009" cy="2715825"/>
          </a:xfrm>
          <a:prstGeom prst="rect">
            <a:avLst/>
          </a:prstGeom>
        </p:spPr>
      </p:pic>
      <p:pic>
        <p:nvPicPr>
          <p:cNvPr id="9" name="Picture 8"/>
          <p:cNvPicPr>
            <a:picLocks noChangeAspect="1"/>
          </p:cNvPicPr>
          <p:nvPr/>
        </p:nvPicPr>
        <p:blipFill>
          <a:blip r:embed="rId4"/>
          <a:stretch>
            <a:fillRect/>
          </a:stretch>
        </p:blipFill>
        <p:spPr>
          <a:xfrm>
            <a:off x="110192" y="4036685"/>
            <a:ext cx="3464696" cy="2729761"/>
          </a:xfrm>
          <a:prstGeom prst="rect">
            <a:avLst/>
          </a:prstGeom>
        </p:spPr>
      </p:pic>
    </p:spTree>
    <p:extLst>
      <p:ext uri="{BB962C8B-B14F-4D97-AF65-F5344CB8AC3E}">
        <p14:creationId xmlns:p14="http://schemas.microsoft.com/office/powerpoint/2010/main" val="83585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243852" y="1147286"/>
            <a:ext cx="3179687" cy="2325119"/>
          </a:xfrm>
          <a:prstGeom prst="rect">
            <a:avLst/>
          </a:prstGeom>
        </p:spPr>
      </p:pic>
      <p:pic>
        <p:nvPicPr>
          <p:cNvPr id="6" name="Picture 5"/>
          <p:cNvPicPr>
            <a:picLocks noChangeAspect="1"/>
          </p:cNvPicPr>
          <p:nvPr/>
        </p:nvPicPr>
        <p:blipFill>
          <a:blip r:embed="rId3"/>
          <a:stretch>
            <a:fillRect/>
          </a:stretch>
        </p:blipFill>
        <p:spPr>
          <a:xfrm>
            <a:off x="3557201" y="1147287"/>
            <a:ext cx="7207256" cy="5680372"/>
          </a:xfrm>
          <a:prstGeom prst="rect">
            <a:avLst/>
          </a:prstGeom>
        </p:spPr>
      </p:pic>
    </p:spTree>
    <p:extLst>
      <p:ext uri="{BB962C8B-B14F-4D97-AF65-F5344CB8AC3E}">
        <p14:creationId xmlns:p14="http://schemas.microsoft.com/office/powerpoint/2010/main" val="418119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کلیدی</a:t>
            </a:r>
            <a:r>
              <a:rPr lang="en-US" dirty="0"/>
              <a:t> </a:t>
            </a:r>
            <a:r>
              <a:rPr lang="fa-IR" dirty="0"/>
              <a:t>شبکه های بی سیم محلی</a:t>
            </a:r>
            <a:endParaRPr lang="en-US" dirty="0"/>
          </a:p>
        </p:txBody>
      </p:sp>
      <p:sp>
        <p:nvSpPr>
          <p:cNvPr id="3" name="Content Placeholder 2"/>
          <p:cNvSpPr>
            <a:spLocks noGrp="1"/>
          </p:cNvSpPr>
          <p:nvPr>
            <p:ph idx="1"/>
          </p:nvPr>
        </p:nvSpPr>
        <p:spPr/>
        <p:txBody>
          <a:bodyPr>
            <a:normAutofit/>
          </a:bodyPr>
          <a:lstStyle/>
          <a:p>
            <a:r>
              <a:rPr lang="fa-IR" dirty="0"/>
              <a:t>فناوری های اصلی بکار رفته برای </a:t>
            </a:r>
            <a:r>
              <a:rPr lang="en-US" dirty="0"/>
              <a:t>LAN</a:t>
            </a:r>
            <a:r>
              <a:rPr lang="fa-IR" dirty="0"/>
              <a:t> های بی سیم عبارتند از مادون قرمز، طیف گسترده و مایکروویو باند باریک.</a:t>
            </a:r>
          </a:p>
          <a:p>
            <a:r>
              <a:rPr lang="fa-IR" dirty="0"/>
              <a:t>استاندارد </a:t>
            </a:r>
            <a:r>
              <a:rPr lang="en-US" dirty="0"/>
              <a:t>IEEE 802.11</a:t>
            </a:r>
            <a:r>
              <a:rPr lang="fa-IR" dirty="0"/>
              <a:t> مجموعه ای از سرویس ها و لایه های فیزیکی انتخابی را برای </a:t>
            </a:r>
            <a:r>
              <a:rPr lang="en-US" dirty="0"/>
              <a:t>LAN</a:t>
            </a:r>
            <a:r>
              <a:rPr lang="fa-IR" dirty="0"/>
              <a:t> های فیزیکی تعریف میکند.</a:t>
            </a:r>
          </a:p>
          <a:p>
            <a:r>
              <a:rPr lang="fa-IR" dirty="0"/>
              <a:t>سرویس </a:t>
            </a:r>
            <a:r>
              <a:rPr lang="en-US" dirty="0"/>
              <a:t>IEEE 802.11</a:t>
            </a:r>
            <a:r>
              <a:rPr lang="fa-IR" dirty="0"/>
              <a:t> شامل مدیریت اتصال، حمل داده و امنیت است.</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99" y="2853158"/>
            <a:ext cx="4661705" cy="3107803"/>
          </a:xfrm>
          <a:prstGeom prst="rect">
            <a:avLst/>
          </a:prstGeom>
        </p:spPr>
      </p:pic>
    </p:spTree>
    <p:extLst>
      <p:ext uri="{BB962C8B-B14F-4D97-AF65-F5344CB8AC3E}">
        <p14:creationId xmlns:p14="http://schemas.microsoft.com/office/powerpoint/2010/main" val="241089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7" name="Picture 6"/>
          <p:cNvPicPr>
            <a:picLocks noChangeAspect="1"/>
          </p:cNvPicPr>
          <p:nvPr/>
        </p:nvPicPr>
        <p:blipFill>
          <a:blip r:embed="rId2"/>
          <a:stretch>
            <a:fillRect/>
          </a:stretch>
        </p:blipFill>
        <p:spPr>
          <a:xfrm>
            <a:off x="4066487" y="1044544"/>
            <a:ext cx="7369301" cy="5813456"/>
          </a:xfrm>
          <a:prstGeom prst="rect">
            <a:avLst/>
          </a:prstGeom>
        </p:spPr>
      </p:pic>
      <p:pic>
        <p:nvPicPr>
          <p:cNvPr id="8" name="Picture 7"/>
          <p:cNvPicPr>
            <a:picLocks noChangeAspect="1"/>
          </p:cNvPicPr>
          <p:nvPr/>
        </p:nvPicPr>
        <p:blipFill>
          <a:blip r:embed="rId3"/>
          <a:stretch>
            <a:fillRect/>
          </a:stretch>
        </p:blipFill>
        <p:spPr>
          <a:xfrm>
            <a:off x="110191" y="1065272"/>
            <a:ext cx="3447009" cy="2716747"/>
          </a:xfrm>
          <a:prstGeom prst="rect">
            <a:avLst/>
          </a:prstGeom>
        </p:spPr>
      </p:pic>
    </p:spTree>
    <p:extLst>
      <p:ext uri="{BB962C8B-B14F-4D97-AF65-F5344CB8AC3E}">
        <p14:creationId xmlns:p14="http://schemas.microsoft.com/office/powerpoint/2010/main" val="2627882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نمایی از تنظیمات دستگاههای </a:t>
            </a:r>
            <a:r>
              <a:rPr lang="en-US" dirty="0" err="1"/>
              <a:t>Mikrotik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7" name="Picture 6"/>
          <p:cNvPicPr>
            <a:picLocks noChangeAspect="1"/>
          </p:cNvPicPr>
          <p:nvPr/>
        </p:nvPicPr>
        <p:blipFill>
          <a:blip r:embed="rId2"/>
          <a:stretch>
            <a:fillRect/>
          </a:stretch>
        </p:blipFill>
        <p:spPr>
          <a:xfrm>
            <a:off x="110191" y="4026386"/>
            <a:ext cx="3447009" cy="2719258"/>
          </a:xfrm>
          <a:prstGeom prst="rect">
            <a:avLst/>
          </a:prstGeom>
        </p:spPr>
      </p:pic>
      <p:pic>
        <p:nvPicPr>
          <p:cNvPr id="8" name="Picture 7"/>
          <p:cNvPicPr>
            <a:picLocks noChangeAspect="1"/>
          </p:cNvPicPr>
          <p:nvPr/>
        </p:nvPicPr>
        <p:blipFill>
          <a:blip r:embed="rId3"/>
          <a:stretch>
            <a:fillRect/>
          </a:stretch>
        </p:blipFill>
        <p:spPr>
          <a:xfrm>
            <a:off x="110191" y="1065272"/>
            <a:ext cx="3447009" cy="2716747"/>
          </a:xfrm>
          <a:prstGeom prst="rect">
            <a:avLst/>
          </a:prstGeom>
        </p:spPr>
      </p:pic>
      <p:pic>
        <p:nvPicPr>
          <p:cNvPr id="5" name="Picture 4"/>
          <p:cNvPicPr>
            <a:picLocks noChangeAspect="1"/>
          </p:cNvPicPr>
          <p:nvPr/>
        </p:nvPicPr>
        <p:blipFill>
          <a:blip r:embed="rId4"/>
          <a:stretch>
            <a:fillRect/>
          </a:stretch>
        </p:blipFill>
        <p:spPr>
          <a:xfrm>
            <a:off x="4280222" y="1065272"/>
            <a:ext cx="7375949" cy="5792728"/>
          </a:xfrm>
          <a:prstGeom prst="rect">
            <a:avLst/>
          </a:prstGeom>
        </p:spPr>
      </p:pic>
    </p:spTree>
    <p:extLst>
      <p:ext uri="{BB962C8B-B14F-4D97-AF65-F5344CB8AC3E}">
        <p14:creationId xmlns:p14="http://schemas.microsoft.com/office/powerpoint/2010/main" val="261500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امنیت(</a:t>
            </a:r>
            <a:r>
              <a:rPr lang="en-US" dirty="0" err="1"/>
              <a:t>securiy</a:t>
            </a:r>
            <a:r>
              <a:rPr lang="fa-IR" dirty="0"/>
              <a:t>)</a:t>
            </a:r>
            <a:endParaRPr lang="en-US" dirty="0"/>
          </a:p>
        </p:txBody>
      </p:sp>
      <p:sp>
        <p:nvSpPr>
          <p:cNvPr id="3" name="Content Placeholder 2"/>
          <p:cNvSpPr>
            <a:spLocks noGrp="1"/>
          </p:cNvSpPr>
          <p:nvPr>
            <p:ph idx="1"/>
          </p:nvPr>
        </p:nvSpPr>
        <p:spPr/>
        <p:txBody>
          <a:bodyPr/>
          <a:lstStyle/>
          <a:p>
            <a:r>
              <a:rPr lang="fa-IR" dirty="0"/>
              <a:t>با توجه به اینکه در شبکه بی سیم داده به صورت سیگنال الکترومغناطیسی در هوا منتشر میشود و میتواند در دسترس همگان قرار بگیرد باید مسائل امنیتی بیش از شبکه سیمی مورد توجه قرار گیرد. </a:t>
            </a:r>
          </a:p>
          <a:p>
            <a:r>
              <a:rPr lang="fa-IR" b="1" dirty="0">
                <a:solidFill>
                  <a:srgbClr val="C00000"/>
                </a:solidFill>
              </a:rPr>
              <a:t>الف) رمزنگاری داده ها: </a:t>
            </a:r>
            <a:r>
              <a:rPr lang="fa-IR" dirty="0"/>
              <a:t>داده های منتشر شده به شکل رمزنگاری شده ارسال و دریافت میشوند تا از دسترسی غیرمجاز و دست کاری داده ها جلو گیری شود.</a:t>
            </a:r>
          </a:p>
          <a:p>
            <a:r>
              <a:rPr lang="fa-IR" dirty="0"/>
              <a:t>دو شیوه ی اصلی رمزنگاری داده ها در شبکه بی سیم </a:t>
            </a:r>
            <a:r>
              <a:rPr lang="en-US" dirty="0"/>
              <a:t>TKIP </a:t>
            </a:r>
            <a:r>
              <a:rPr lang="fa-IR" dirty="0"/>
              <a:t>و </a:t>
            </a:r>
            <a:r>
              <a:rPr lang="en-US" dirty="0"/>
              <a:t>AES </a:t>
            </a:r>
            <a:r>
              <a:rPr lang="fa-IR" dirty="0"/>
              <a:t>است که روش</a:t>
            </a:r>
            <a:r>
              <a:rPr lang="en-US" dirty="0"/>
              <a:t>AES </a:t>
            </a:r>
            <a:r>
              <a:rPr lang="fa-IR" dirty="0"/>
              <a:t>امنیت بالاتری دارد.</a:t>
            </a:r>
          </a:p>
          <a:p>
            <a:r>
              <a:rPr lang="fa-IR" b="1" dirty="0">
                <a:solidFill>
                  <a:srgbClr val="C00000"/>
                </a:solidFill>
              </a:rPr>
              <a:t>ب) احراز هویت و روش های احراز هویت </a:t>
            </a:r>
            <a:r>
              <a:rPr lang="fa-IR" dirty="0"/>
              <a:t>در شبکه بی سیم را در تصویر زیر مشاهده میکنید.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10" y="3459745"/>
            <a:ext cx="10405347" cy="3285899"/>
          </a:xfrm>
          <a:prstGeom prst="rect">
            <a:avLst/>
          </a:prstGeom>
        </p:spPr>
      </p:pic>
    </p:spTree>
    <p:extLst>
      <p:ext uri="{BB962C8B-B14F-4D97-AF65-F5344CB8AC3E}">
        <p14:creationId xmlns:p14="http://schemas.microsoft.com/office/powerpoint/2010/main" val="219755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Wired Equivalent Privacy - WEP</a:t>
            </a:r>
          </a:p>
        </p:txBody>
      </p:sp>
      <p:sp>
        <p:nvSpPr>
          <p:cNvPr id="3" name="Content Placeholder 2"/>
          <p:cNvSpPr>
            <a:spLocks noGrp="1"/>
          </p:cNvSpPr>
          <p:nvPr>
            <p:ph idx="1"/>
          </p:nvPr>
        </p:nvSpPr>
        <p:spPr/>
        <p:txBody>
          <a:bodyPr>
            <a:normAutofit fontScale="92500"/>
          </a:bodyPr>
          <a:lstStyle/>
          <a:p>
            <a:r>
              <a:rPr lang="en-US" dirty="0"/>
              <a:t>WEP </a:t>
            </a:r>
            <a:r>
              <a:rPr lang="fa-IR" dirty="0"/>
              <a:t>یا «امنیت مشابه با شبکه‌های با سیم» پر استفاده ترین الگوریتم امنیتی در جهان به شمار می‌رود.</a:t>
            </a:r>
          </a:p>
          <a:p>
            <a:r>
              <a:rPr lang="fa-IR" dirty="0"/>
              <a:t> دلیل چنین اتفاقی قابلیت (</a:t>
            </a:r>
            <a:r>
              <a:rPr lang="en-US" dirty="0"/>
              <a:t>Backward Compatibility</a:t>
            </a:r>
            <a:r>
              <a:rPr lang="fa-IR" dirty="0"/>
              <a:t>) سازگاری با شرایط قدیمی تر و البته این نکته است که </a:t>
            </a:r>
            <a:r>
              <a:rPr lang="en-US" dirty="0"/>
              <a:t>WEP </a:t>
            </a:r>
            <a:r>
              <a:rPr lang="fa-IR" dirty="0"/>
              <a:t>اولین گزینه در فهرست روبه روی کاربران برای برقراری یک رمز است.</a:t>
            </a:r>
          </a:p>
          <a:p>
            <a:r>
              <a:rPr lang="fa-IR" dirty="0"/>
              <a:t>اولین بار در سپتامبر سال 1999 بود که </a:t>
            </a:r>
            <a:r>
              <a:rPr lang="en-US" dirty="0"/>
              <a:t>WEP </a:t>
            </a:r>
            <a:r>
              <a:rPr lang="fa-IR" dirty="0"/>
              <a:t>به عنوان یک استاندارد امنیتی </a:t>
            </a:r>
            <a:r>
              <a:rPr lang="en-US" dirty="0" err="1"/>
              <a:t>WiFi</a:t>
            </a:r>
            <a:r>
              <a:rPr lang="en-US" dirty="0"/>
              <a:t> </a:t>
            </a:r>
            <a:r>
              <a:rPr lang="fa-IR" dirty="0"/>
              <a:t>شناخته شد.</a:t>
            </a:r>
          </a:p>
          <a:p>
            <a:r>
              <a:rPr lang="fa-IR" dirty="0"/>
              <a:t> اولین نسخه‌های </a:t>
            </a:r>
            <a:r>
              <a:rPr lang="en-US" dirty="0"/>
              <a:t>WEP </a:t>
            </a:r>
            <a:r>
              <a:rPr lang="fa-IR" dirty="0"/>
              <a:t>حتی در دهه 90، رمزگذاری‌های 64 بیتی بود. پس از کنار گذاشتن این محدودیت‌ها، رمزگذاری به 128 بیتی ارتقا پیدا کرد و در حال حاضر هم با وجود معرفی رمزگذاری </a:t>
            </a:r>
            <a:r>
              <a:rPr lang="en-US" dirty="0"/>
              <a:t>WEP </a:t>
            </a:r>
            <a:r>
              <a:rPr lang="fa-IR" dirty="0"/>
              <a:t>به صورت 256 بیتی، باز هم مدل 128 بیتی است که بیشترین استفاده را در بین کاربران دارد.</a:t>
            </a:r>
          </a:p>
          <a:p>
            <a:r>
              <a:rPr lang="fa-IR" dirty="0"/>
              <a:t>با اینکه </a:t>
            </a:r>
            <a:r>
              <a:rPr lang="en-US" dirty="0"/>
              <a:t>WEP </a:t>
            </a:r>
            <a:r>
              <a:rPr lang="fa-IR" dirty="0"/>
              <a:t>یک روش رمزگذاری به حساب می‌آید، اما شکستن آن به اندازه ای راحت است که در واقع یک شبکه با رمز </a:t>
            </a:r>
            <a:r>
              <a:rPr lang="en-US" dirty="0"/>
              <a:t>WEP </a:t>
            </a:r>
            <a:r>
              <a:rPr lang="fa-IR" dirty="0"/>
              <a:t>تفاوت خاصی با یک شبکه باز ندارد. </a:t>
            </a:r>
          </a:p>
          <a:p>
            <a:r>
              <a:rPr lang="fa-IR" dirty="0"/>
              <a:t>با افزایش قدرت محاسباتی رایانه‌ها، عبور کردن از </a:t>
            </a:r>
            <a:r>
              <a:rPr lang="en-US" dirty="0"/>
              <a:t>WEP </a:t>
            </a:r>
            <a:r>
              <a:rPr lang="fa-IR" dirty="0"/>
              <a:t>آسان تر از قبل شد.</a:t>
            </a:r>
          </a:p>
          <a:p>
            <a:r>
              <a:rPr lang="fa-IR" dirty="0"/>
              <a:t>در سال 2005 بود که </a:t>
            </a:r>
            <a:r>
              <a:rPr lang="en-US" dirty="0"/>
              <a:t>FBI </a:t>
            </a:r>
            <a:r>
              <a:rPr lang="fa-IR" dirty="0"/>
              <a:t>برای آگاه سازی کاربران از ضعف‌های </a:t>
            </a:r>
            <a:r>
              <a:rPr lang="en-US" dirty="0"/>
              <a:t>WEP </a:t>
            </a:r>
            <a:r>
              <a:rPr lang="fa-IR" dirty="0"/>
              <a:t>نمایشی عمومی برگزار کرد که در آن به کمک نرم افزارهای رایگان، تنها در عرض کمتر از یک دقیقه رمزهای </a:t>
            </a:r>
            <a:r>
              <a:rPr lang="en-US" dirty="0"/>
              <a:t>WEP </a:t>
            </a:r>
            <a:r>
              <a:rPr lang="fa-IR" dirty="0"/>
              <a:t>شکسته می‌شد. </a:t>
            </a:r>
          </a:p>
          <a:p>
            <a:r>
              <a:rPr lang="fa-IR" dirty="0"/>
              <a:t>در حال حاضر نیز با وجود بهبودهای صورت گرفته، باز هم </a:t>
            </a:r>
            <a:r>
              <a:rPr lang="en-US" dirty="0"/>
              <a:t>WEP </a:t>
            </a:r>
            <a:r>
              <a:rPr lang="fa-IR" dirty="0"/>
              <a:t>به شدت آسیب پذیر بوده و به همین دلیل در سال 2004 این روش بازنشسته اعلام شد.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221653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r>
              <a:rPr lang="en-US" dirty="0"/>
              <a:t> Protected Access - WPA</a:t>
            </a:r>
          </a:p>
        </p:txBody>
      </p:sp>
      <p:sp>
        <p:nvSpPr>
          <p:cNvPr id="3" name="Content Placeholder 2"/>
          <p:cNvSpPr>
            <a:spLocks noGrp="1"/>
          </p:cNvSpPr>
          <p:nvPr>
            <p:ph idx="1"/>
          </p:nvPr>
        </p:nvSpPr>
        <p:spPr/>
        <p:txBody>
          <a:bodyPr>
            <a:normAutofit/>
          </a:bodyPr>
          <a:lstStyle/>
          <a:p>
            <a:r>
              <a:rPr lang="fa-IR" dirty="0"/>
              <a:t>دسترسی حفاظت شده به </a:t>
            </a:r>
            <a:r>
              <a:rPr lang="en-US" dirty="0" err="1"/>
              <a:t>WiFi</a:t>
            </a:r>
            <a:r>
              <a:rPr lang="en-US" dirty="0"/>
              <a:t> </a:t>
            </a:r>
            <a:r>
              <a:rPr lang="fa-IR" dirty="0"/>
              <a:t>یا همان </a:t>
            </a:r>
            <a:r>
              <a:rPr lang="en-US" dirty="0"/>
              <a:t>WPA </a:t>
            </a:r>
            <a:r>
              <a:rPr lang="fa-IR" dirty="0"/>
              <a:t>یک سال پیش از بازنشستگی </a:t>
            </a:r>
            <a:r>
              <a:rPr lang="en-US" dirty="0"/>
              <a:t>WEP </a:t>
            </a:r>
            <a:r>
              <a:rPr lang="fa-IR" dirty="0"/>
              <a:t>و برای جایگزینی آن ارائه شد.</a:t>
            </a:r>
          </a:p>
          <a:p>
            <a:r>
              <a:rPr lang="fa-IR" dirty="0"/>
              <a:t>پر کاربردترین ساختار استفاده از </a:t>
            </a:r>
            <a:r>
              <a:rPr lang="en-US" dirty="0"/>
              <a:t>WPA </a:t>
            </a:r>
            <a:r>
              <a:rPr lang="fa-IR" dirty="0"/>
              <a:t>را می توان </a:t>
            </a:r>
            <a:r>
              <a:rPr lang="en-US" dirty="0"/>
              <a:t>WPA-PSK </a:t>
            </a:r>
            <a:r>
              <a:rPr lang="fa-IR" dirty="0"/>
              <a:t>نامید که توسط آن می توان بین 8 تا 63 کاراکتر </a:t>
            </a:r>
            <a:r>
              <a:rPr lang="en-US" dirty="0"/>
              <a:t>ASCII </a:t>
            </a:r>
            <a:r>
              <a:rPr lang="fa-IR" dirty="0"/>
              <a:t>را به عنوان رمز در نظر گرفت.</a:t>
            </a:r>
          </a:p>
          <a:p>
            <a:r>
              <a:rPr lang="fa-IR" dirty="0"/>
              <a:t>کلیدهای استفاده شده توسط </a:t>
            </a:r>
            <a:r>
              <a:rPr lang="en-US" dirty="0"/>
              <a:t>WPA </a:t>
            </a:r>
            <a:r>
              <a:rPr lang="fa-IR" dirty="0"/>
              <a:t>به صورت 256 بیتی بوده که پیشرفت چشمگیری نسبت به حالت‌های 64 و 128 بیتی </a:t>
            </a:r>
            <a:r>
              <a:rPr lang="en-US" dirty="0"/>
              <a:t>WEP </a:t>
            </a:r>
            <a:r>
              <a:rPr lang="fa-IR" dirty="0"/>
              <a:t>به حساب می‌آیند.</a:t>
            </a:r>
          </a:p>
          <a:p>
            <a:r>
              <a:rPr lang="fa-IR" dirty="0"/>
              <a:t>برخی از مهم‌ترین تغییرات صورت گرفته توسط </a:t>
            </a:r>
            <a:r>
              <a:rPr lang="en-US" dirty="0"/>
              <a:t>WPA </a:t>
            </a:r>
            <a:r>
              <a:rPr lang="fa-IR" dirty="0"/>
              <a:t>عبارتند از:</a:t>
            </a:r>
          </a:p>
          <a:p>
            <a:r>
              <a:rPr lang="fa-IR" dirty="0"/>
              <a:t>بررسی یکپارچگی پیام برای مشخص کردن اینکه آیا مهاجمی توانسته بسته‌های اطلاعاتی رد و بدل شده بین </a:t>
            </a:r>
            <a:r>
              <a:rPr lang="en-US" dirty="0"/>
              <a:t>access point </a:t>
            </a:r>
            <a:r>
              <a:rPr lang="fa-IR" dirty="0"/>
              <a:t>و </a:t>
            </a:r>
            <a:r>
              <a:rPr lang="en-US" dirty="0"/>
              <a:t>client </a:t>
            </a:r>
            <a:r>
              <a:rPr lang="fa-IR" dirty="0"/>
              <a:t>را تصاحب کند یا خیر</a:t>
            </a:r>
          </a:p>
          <a:p>
            <a:r>
              <a:rPr lang="fa-IR" dirty="0"/>
              <a:t>پروتکل یکپارچگی کلیدهای موقت (</a:t>
            </a:r>
            <a:r>
              <a:rPr lang="en-US" dirty="0"/>
              <a:t>TKIP</a:t>
            </a:r>
            <a:r>
              <a:rPr lang="fa-IR" dirty="0"/>
              <a:t>)،</a:t>
            </a:r>
            <a:r>
              <a:rPr lang="en-US" dirty="0"/>
              <a:t> </a:t>
            </a:r>
            <a:r>
              <a:rPr lang="fa-IR" dirty="0"/>
              <a:t>البته بعدتر </a:t>
            </a:r>
            <a:r>
              <a:rPr lang="en-US" dirty="0"/>
              <a:t>TKIP </a:t>
            </a:r>
            <a:r>
              <a:rPr lang="fa-IR" dirty="0"/>
              <a:t>با استاندارد رمزنگاری پیشرفته یا </a:t>
            </a:r>
            <a:r>
              <a:rPr lang="en-US" dirty="0"/>
              <a:t>AES </a:t>
            </a:r>
            <a:r>
              <a:rPr lang="fa-IR" dirty="0"/>
              <a:t>جایگزین شد.</a:t>
            </a:r>
          </a:p>
          <a:p>
            <a:r>
              <a:rPr lang="fa-IR" dirty="0"/>
              <a:t>با وجود اینکه </a:t>
            </a:r>
            <a:r>
              <a:rPr lang="en-US" dirty="0"/>
              <a:t>WPA </a:t>
            </a:r>
            <a:r>
              <a:rPr lang="fa-IR" dirty="0"/>
              <a:t>برای راحت کردن خیال کاربران و خلاص شدن از </a:t>
            </a:r>
            <a:r>
              <a:rPr lang="en-US" dirty="0"/>
              <a:t>WEP </a:t>
            </a:r>
            <a:r>
              <a:rPr lang="fa-IR" dirty="0"/>
              <a:t>طراحی شده بود، اما به دلیل اینکه به وسیله به‌روزرسانی‌های </a:t>
            </a:r>
            <a:r>
              <a:rPr lang="en-US" dirty="0"/>
              <a:t>firmware </a:t>
            </a:r>
            <a:r>
              <a:rPr lang="fa-IR" dirty="0"/>
              <a:t>روی دستگاه‌های دارای </a:t>
            </a:r>
            <a:r>
              <a:rPr lang="en-US" dirty="0"/>
              <a:t>WEP </a:t>
            </a:r>
            <a:r>
              <a:rPr lang="fa-IR" dirty="0"/>
              <a:t>ارائه می‌شد، باید عناصر مشخصی از آن را تغییر می‌داد که همین موارد در نهایت باعث آسیب پذیری آن می‌شدند.</a:t>
            </a:r>
          </a:p>
          <a:p>
            <a:r>
              <a:rPr lang="fa-IR" dirty="0"/>
              <a:t>پس از مدتی </a:t>
            </a:r>
            <a:r>
              <a:rPr lang="en-US" dirty="0"/>
              <a:t>WPA </a:t>
            </a:r>
            <a:r>
              <a:rPr lang="fa-IR" dirty="0"/>
              <a:t>هم به سرنوشت </a:t>
            </a:r>
            <a:r>
              <a:rPr lang="en-US" dirty="0"/>
              <a:t>WEP </a:t>
            </a:r>
            <a:r>
              <a:rPr lang="fa-IR" dirty="0"/>
              <a:t>دچار شد و نمایشی عمومی برای اثبات آسیب پذیری آن اجرا شد.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24308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r>
              <a:rPr lang="en-US" dirty="0"/>
              <a:t> Protected Access II - WPA2</a:t>
            </a:r>
          </a:p>
        </p:txBody>
      </p:sp>
      <p:sp>
        <p:nvSpPr>
          <p:cNvPr id="3" name="Content Placeholder 2"/>
          <p:cNvSpPr>
            <a:spLocks noGrp="1"/>
          </p:cNvSpPr>
          <p:nvPr>
            <p:ph idx="1"/>
          </p:nvPr>
        </p:nvSpPr>
        <p:spPr/>
        <p:txBody>
          <a:bodyPr>
            <a:normAutofit/>
          </a:bodyPr>
          <a:lstStyle/>
          <a:p>
            <a:r>
              <a:rPr lang="fa-IR" dirty="0"/>
              <a:t>در سال 2006 بود که </a:t>
            </a:r>
            <a:r>
              <a:rPr lang="en-US" dirty="0"/>
              <a:t>WPA </a:t>
            </a:r>
            <a:r>
              <a:rPr lang="fa-IR" dirty="0"/>
              <a:t>با </a:t>
            </a:r>
            <a:r>
              <a:rPr lang="en-US" dirty="0"/>
              <a:t>WPA2 </a:t>
            </a:r>
            <a:r>
              <a:rPr lang="fa-IR" dirty="0"/>
              <a:t>جایگزین شد. </a:t>
            </a:r>
          </a:p>
          <a:p>
            <a:r>
              <a:rPr lang="fa-IR" dirty="0"/>
              <a:t>یکی از بزرگ ترین تغییرات صورت گرفته در این جایگزینی، استفاده اجباری از الگوریتم‌های </a:t>
            </a:r>
            <a:r>
              <a:rPr lang="en-US" dirty="0"/>
              <a:t>AES </a:t>
            </a:r>
            <a:r>
              <a:rPr lang="fa-IR" dirty="0"/>
              <a:t>و همچنین معرفی</a:t>
            </a:r>
            <a:r>
              <a:rPr lang="en-US" dirty="0"/>
              <a:t>CCMP</a:t>
            </a:r>
            <a:r>
              <a:rPr lang="fa-IR" dirty="0"/>
              <a:t> (حالت ضد رمز به همراه پروتکل کد اعتبارسنجی پیام تغییر بلوک) به عنوان جایگزینی برای </a:t>
            </a:r>
            <a:r>
              <a:rPr lang="en-US" dirty="0"/>
              <a:t>TKIP </a:t>
            </a:r>
            <a:r>
              <a:rPr lang="fa-IR" dirty="0"/>
              <a:t>بود. </a:t>
            </a:r>
          </a:p>
          <a:p>
            <a:r>
              <a:rPr lang="fa-IR" dirty="0"/>
              <a:t>در حال حاضر استفاده از </a:t>
            </a:r>
            <a:r>
              <a:rPr lang="en-US" dirty="0"/>
              <a:t>WPA2 </a:t>
            </a:r>
            <a:r>
              <a:rPr lang="fa-IR" dirty="0"/>
              <a:t>برای کاربران خانگی تقریباً بدون نقطه ضعف بزرگ بوده و عمده نگرانی‌های پیرامون آن به امنیت بخش‌های تجاری مربوط می‌شود.</a:t>
            </a:r>
          </a:p>
          <a:p>
            <a:r>
              <a:rPr lang="fa-IR" dirty="0"/>
              <a:t>متاسفانه بزرگ ترین نگرانی‌های موجود در </a:t>
            </a:r>
            <a:r>
              <a:rPr lang="en-US" dirty="0"/>
              <a:t>WPA </a:t>
            </a:r>
            <a:r>
              <a:rPr lang="fa-IR" dirty="0"/>
              <a:t>همچنان در </a:t>
            </a:r>
            <a:r>
              <a:rPr lang="en-US" dirty="0"/>
              <a:t>WPA2 </a:t>
            </a:r>
            <a:r>
              <a:rPr lang="fa-IR" dirty="0"/>
              <a:t>هم حاضرند</a:t>
            </a:r>
          </a:p>
          <a:p>
            <a:r>
              <a:rPr lang="fa-IR" dirty="0"/>
              <a:t>با وجود اینکه شکستن دیوار ایجاد شده توسط </a:t>
            </a:r>
            <a:r>
              <a:rPr lang="en-US" dirty="0"/>
              <a:t>WPA2 </a:t>
            </a:r>
            <a:r>
              <a:rPr lang="fa-IR" dirty="0"/>
              <a:t>به زمانی بین 2 تا 12 ساعت کار مداوم در یک رایانه حرفه ای نیاز دارد، اما باز هم ضرورت بازنگری و برطرف کردن حفره‌های امنیتی در آن احساس می‌شود.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91340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رمز نگاری کلید متقارن</a:t>
            </a:r>
            <a:endParaRPr lang="en-US" dirty="0"/>
          </a:p>
        </p:txBody>
      </p:sp>
      <p:sp>
        <p:nvSpPr>
          <p:cNvPr id="3" name="Content Placeholder 2"/>
          <p:cNvSpPr>
            <a:spLocks noGrp="1"/>
          </p:cNvSpPr>
          <p:nvPr>
            <p:ph idx="1"/>
          </p:nvPr>
        </p:nvSpPr>
        <p:spPr/>
        <p:txBody>
          <a:bodyPr>
            <a:normAutofit/>
          </a:bodyPr>
          <a:lstStyle/>
          <a:p>
            <a:r>
              <a:rPr lang="fa-IR" sz="2400" dirty="0"/>
              <a:t>الگوریتم کلید متقارن، یک کلاس از الگوریتم ها، برای رمزنگاری است که با استفاده از </a:t>
            </a:r>
            <a:r>
              <a:rPr lang="fa-IR" sz="2400" dirty="0">
                <a:solidFill>
                  <a:srgbClr val="C00000"/>
                </a:solidFill>
              </a:rPr>
              <a:t>کلیدهای رمزنگاری مشابه </a:t>
            </a:r>
            <a:r>
              <a:rPr lang="fa-IR" sz="2400" dirty="0"/>
              <a:t>برای هر دو رمزگذاری متنی و رمزگشایی متن رمز استفاده می‌شود. </a:t>
            </a:r>
          </a:p>
          <a:p>
            <a:r>
              <a:rPr lang="fa-IR" sz="2400" dirty="0"/>
              <a:t>کلیدها ممکن است مشابه باشند یا ممکن است رابطه‌ای ساده بین دو کلید وجود داشته باشد. </a:t>
            </a:r>
          </a:p>
          <a:p>
            <a:r>
              <a:rPr lang="fa-IR" sz="2400" dirty="0"/>
              <a:t>کلید، در عمل، </a:t>
            </a:r>
            <a:r>
              <a:rPr lang="fa-IR" sz="2400" dirty="0">
                <a:solidFill>
                  <a:srgbClr val="C00000"/>
                </a:solidFill>
              </a:rPr>
              <a:t>نشان دهنده یک راز مشترک بین دو یا چند طرف است </a:t>
            </a:r>
            <a:r>
              <a:rPr lang="fa-IR" sz="2400" dirty="0"/>
              <a:t>که می‌تواند برای حفظ اطلاعات خصوصی مورد استفاده قرار گیرد.</a:t>
            </a:r>
          </a:p>
          <a:p>
            <a:r>
              <a:rPr lang="fa-IR" sz="2400" dirty="0"/>
              <a:t>این نیاز که هر دو طرف، دسترسی به کلیدهای مخفی داشته باشند یکی از اشکالات اصلی رمزنگاری کلید متقارن، در مقایسه با رمزنگاری کلید عمومی است. </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285975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روش رمزنگاری نامتقارن (</a:t>
            </a:r>
            <a:r>
              <a:rPr lang="en-US" dirty="0"/>
              <a:t>asymmetric encryption</a:t>
            </a:r>
            <a:r>
              <a:rPr lang="fa-IR" dirty="0"/>
              <a:t>)</a:t>
            </a:r>
            <a:endParaRPr lang="en-US" dirty="0"/>
          </a:p>
        </p:txBody>
      </p:sp>
      <p:sp>
        <p:nvSpPr>
          <p:cNvPr id="3" name="Content Placeholder 2"/>
          <p:cNvSpPr>
            <a:spLocks noGrp="1"/>
          </p:cNvSpPr>
          <p:nvPr>
            <p:ph idx="1"/>
          </p:nvPr>
        </p:nvSpPr>
        <p:spPr/>
        <p:txBody>
          <a:bodyPr/>
          <a:lstStyle/>
          <a:p>
            <a:r>
              <a:rPr lang="fa-IR" dirty="0"/>
              <a:t>در این روش که به روش از </a:t>
            </a:r>
            <a:r>
              <a:rPr lang="fa-IR" dirty="0">
                <a:solidFill>
                  <a:srgbClr val="C00000"/>
                </a:solidFill>
              </a:rPr>
              <a:t>دو کلید </a:t>
            </a:r>
            <a:r>
              <a:rPr lang="fa-IR" dirty="0"/>
              <a:t>برای رمزنگاری اطلاعات استفاده می‌کند.</a:t>
            </a:r>
          </a:p>
          <a:p>
            <a:r>
              <a:rPr lang="fa-IR" dirty="0"/>
              <a:t>ایده ی </a:t>
            </a:r>
            <a:r>
              <a:rPr lang="fa-IR" dirty="0">
                <a:solidFill>
                  <a:srgbClr val="C00000"/>
                </a:solidFill>
              </a:rPr>
              <a:t>کلید عمومی-خصوصی </a:t>
            </a:r>
            <a:r>
              <a:rPr lang="fa-IR" dirty="0"/>
              <a:t>نام متقارن در سال ۱۹۷۶ (میلادی) توسط وایتفیلد دیف (</a:t>
            </a:r>
            <a:r>
              <a:rPr lang="en-US" dirty="0"/>
              <a:t>Whitfield </a:t>
            </a:r>
            <a:r>
              <a:rPr lang="en-US" dirty="0" err="1"/>
              <a:t>Diffie</a:t>
            </a:r>
            <a:r>
              <a:rPr lang="fa-IR" dirty="0"/>
              <a:t>) و مارتین هلمن (</a:t>
            </a:r>
            <a:r>
              <a:rPr lang="en-US" dirty="0"/>
              <a:t>Martin Hellman</a:t>
            </a:r>
            <a:r>
              <a:rPr lang="fa-IR" dirty="0"/>
              <a:t>) دانشجویان دانشگاه استنفورد معرفی و به ثبت رسانده شد.</a:t>
            </a:r>
          </a:p>
          <a:p>
            <a:r>
              <a:rPr lang="en-US" dirty="0"/>
              <a:t> </a:t>
            </a:r>
            <a:r>
              <a:rPr lang="en-US" dirty="0" err="1"/>
              <a:t>Rivest</a:t>
            </a:r>
            <a:r>
              <a:rPr lang="en-US" dirty="0"/>
              <a:t>–Shamir–</a:t>
            </a:r>
            <a:r>
              <a:rPr lang="en-US" dirty="0" err="1"/>
              <a:t>Adleman</a:t>
            </a:r>
            <a:r>
              <a:rPr lang="en-US" dirty="0"/>
              <a:t> </a:t>
            </a:r>
            <a:r>
              <a:rPr lang="fa-IR" dirty="0"/>
              <a:t>با کوته‌نوشت </a:t>
            </a:r>
            <a:r>
              <a:rPr lang="en-US" dirty="0"/>
              <a:t>RSA</a:t>
            </a:r>
            <a:r>
              <a:rPr lang="fa-IR" dirty="0"/>
              <a:t> معروفترین روش رمز نگاری نامتقارن است</a:t>
            </a:r>
          </a:p>
          <a:p>
            <a:r>
              <a:rPr lang="fa-IR" dirty="0"/>
              <a:t>الگوریتم </a:t>
            </a:r>
            <a:r>
              <a:rPr lang="en-US" dirty="0"/>
              <a:t>RSA </a:t>
            </a:r>
            <a:r>
              <a:rPr lang="fa-IR" dirty="0"/>
              <a:t>در سال ۱۹۷۷ (میلادی) پایه‌گذاری و به این نام شناخته شد. </a:t>
            </a:r>
          </a:p>
          <a:p>
            <a:r>
              <a:rPr lang="fa-IR" dirty="0"/>
              <a:t>رونالد ریوست، ادی شامیر، و لئونارد آدلمن در مؤسسه فناوری ماساچوست (اِم‌آی‌تی) تلاش های بسیاری برای ساختن یک تابع یک طرفه که معکوس کردن آن بسیار دشوار بود کردند.</a:t>
            </a:r>
          </a:p>
          <a:p>
            <a:r>
              <a:rPr lang="en-US" dirty="0"/>
              <a:t>RSA </a:t>
            </a:r>
            <a:r>
              <a:rPr lang="fa-IR" dirty="0"/>
              <a:t>شامل 4 مرحله است: ساخت کلید، توزیع کلید، رمزنگاری و رمزگشایی.</a:t>
            </a:r>
          </a:p>
          <a:p>
            <a:r>
              <a:rPr lang="fa-IR" dirty="0"/>
              <a:t>هر چند از لحاظ ریاضی کلیدهای عمومی و خصوصی با یکدیگر ارتباط دارند اما تقریباً محال است که کسی بتواند حتی با تجیهزات پیشرفته و صرف وقت زیاد با داشتن یکی از کلیدها، دیگری را تشخیص دهد. در واقع می‌توان گفت که با توجه به سطح دانش کنونی و سامانه‌های رایانه‌ای موجود، الگوریتم رمزنگاری و ارتباط میان کلیدها تقریباً غیرقابل شکستن است.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49998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الگوریتم رمزنگاری  </a:t>
            </a:r>
            <a:r>
              <a:rPr lang="en-US" dirty="0"/>
              <a:t>(</a:t>
            </a:r>
            <a:r>
              <a:rPr lang="en-US" dirty="0" err="1"/>
              <a:t>Rivest</a:t>
            </a:r>
            <a:r>
              <a:rPr lang="en-US" dirty="0"/>
              <a:t> Cipher 4) RC4 </a:t>
            </a:r>
            <a:br>
              <a:rPr lang="en-US" dirty="0"/>
            </a:br>
            <a:endParaRPr lang="en-US" dirty="0"/>
          </a:p>
        </p:txBody>
      </p:sp>
      <p:sp>
        <p:nvSpPr>
          <p:cNvPr id="3" name="Content Placeholder 2"/>
          <p:cNvSpPr>
            <a:spLocks noGrp="1"/>
          </p:cNvSpPr>
          <p:nvPr>
            <p:ph idx="1"/>
          </p:nvPr>
        </p:nvSpPr>
        <p:spPr>
          <a:xfrm>
            <a:off x="212271" y="1168088"/>
            <a:ext cx="11840467" cy="4877112"/>
          </a:xfrm>
        </p:spPr>
        <p:txBody>
          <a:bodyPr>
            <a:normAutofit/>
          </a:bodyPr>
          <a:lstStyle/>
          <a:p>
            <a:r>
              <a:rPr lang="en-US" dirty="0"/>
              <a:t>RC4 </a:t>
            </a:r>
            <a:r>
              <a:rPr lang="fa-IR" dirty="0"/>
              <a:t>یک رمز دنباله‌ای با طول کلید متغیر میباشد. </a:t>
            </a:r>
          </a:p>
          <a:p>
            <a:r>
              <a:rPr lang="fa-IR" dirty="0"/>
              <a:t>یک الگوریتم کلید متقارن است.</a:t>
            </a:r>
          </a:p>
          <a:p>
            <a:r>
              <a:rPr lang="fa-IR" dirty="0"/>
              <a:t>عملیات آن روی بایت‌ها انجام می‌شود.</a:t>
            </a:r>
          </a:p>
          <a:p>
            <a:r>
              <a:rPr lang="fa-IR" dirty="0"/>
              <a:t>الگوریتم بر مبنای استفاده از یک جایگشت تصادفی بنا نهاده شده‌است.</a:t>
            </a:r>
          </a:p>
          <a:p>
            <a:r>
              <a:rPr lang="en-US" dirty="0"/>
              <a:t>RC4 </a:t>
            </a:r>
            <a:r>
              <a:rPr lang="fa-IR" dirty="0"/>
              <a:t>یک جریان شبه تصادفی از بیت‌ها تولید می‌کند. </a:t>
            </a:r>
          </a:p>
          <a:p>
            <a:r>
              <a:rPr lang="fa-IR" dirty="0"/>
              <a:t>خروجی تولیدکننده شبه تصادفی که یک دنباله  کلید (</a:t>
            </a:r>
            <a:r>
              <a:rPr lang="en-US" dirty="0" err="1"/>
              <a:t>keystream</a:t>
            </a:r>
            <a:r>
              <a:rPr lang="fa-IR" dirty="0"/>
              <a:t>) </a:t>
            </a:r>
            <a:r>
              <a:rPr lang="en-US" dirty="0"/>
              <a:t> </a:t>
            </a:r>
            <a:r>
              <a:rPr lang="fa-IR" dirty="0"/>
              <a:t>نامیده می‌شود با دنباله متن ساده  ورودی به صورت یک بایت در هر زمان و به صورت عمل </a:t>
            </a:r>
            <a:r>
              <a:rPr lang="en-US" dirty="0"/>
              <a:t>XOR </a:t>
            </a:r>
            <a:r>
              <a:rPr lang="fa-IR" dirty="0"/>
              <a:t>روی بیت‌ها ترکیب می‌شود.</a:t>
            </a:r>
          </a:p>
          <a:p>
            <a:r>
              <a:rPr lang="fa-IR" dirty="0"/>
              <a:t>عمل رمزگشایی نیز به صورت مشابه انجام می‌شود.</a:t>
            </a:r>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2134279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ستاندارد رمزنگاری پیشرفته </a:t>
            </a:r>
            <a:r>
              <a:rPr lang="en-US" dirty="0"/>
              <a:t>(Advanced Encryption Standard)</a:t>
            </a:r>
            <a:r>
              <a:rPr lang="fa-IR" dirty="0"/>
              <a:t> </a:t>
            </a:r>
            <a:r>
              <a:rPr lang="en-US" dirty="0"/>
              <a:t> AES</a:t>
            </a:r>
          </a:p>
        </p:txBody>
      </p:sp>
      <p:sp>
        <p:nvSpPr>
          <p:cNvPr id="3" name="Content Placeholder 2"/>
          <p:cNvSpPr>
            <a:spLocks noGrp="1"/>
          </p:cNvSpPr>
          <p:nvPr>
            <p:ph idx="1"/>
          </p:nvPr>
        </p:nvSpPr>
        <p:spPr>
          <a:xfrm>
            <a:off x="299357" y="1168088"/>
            <a:ext cx="11753381" cy="4877112"/>
          </a:xfrm>
        </p:spPr>
        <p:txBody>
          <a:bodyPr>
            <a:normAutofit/>
          </a:bodyPr>
          <a:lstStyle/>
          <a:p>
            <a:r>
              <a:rPr lang="fa-IR" dirty="0"/>
              <a:t>الگوریتم </a:t>
            </a:r>
            <a:r>
              <a:rPr lang="en-US" dirty="0"/>
              <a:t>AES </a:t>
            </a:r>
            <a:r>
              <a:rPr lang="fa-IR" dirty="0"/>
              <a:t>یک الگوریتم کلید متقارن است، بدین معنی که از یک کلید یکسان برای رمزنگاری و رمزگشایی استفاده می‌شود. </a:t>
            </a:r>
          </a:p>
          <a:p>
            <a:r>
              <a:rPr lang="fa-IR" dirty="0"/>
              <a:t>استاندارد رمزنگاری پیشرفته روی ماتریسی ۴*۴ از بایت‌ها با ترتیب ستونی، که </a:t>
            </a:r>
            <a:r>
              <a:rPr lang="en-US" dirty="0"/>
              <a:t>state </a:t>
            </a:r>
            <a:r>
              <a:rPr lang="fa-IR" dirty="0"/>
              <a:t>نامیده می‌شود، عمل می‌کند</a:t>
            </a:r>
          </a:p>
          <a:p>
            <a:r>
              <a:rPr lang="fa-IR" dirty="0"/>
              <a:t>اندازه کلید استفاده شده در رمز </a:t>
            </a:r>
            <a:r>
              <a:rPr lang="en-US" dirty="0"/>
              <a:t>AES، </a:t>
            </a:r>
            <a:r>
              <a:rPr lang="fa-IR" dirty="0"/>
              <a:t>تعداد تکرارهای چرخه‌های تبدیل (</a:t>
            </a:r>
            <a:r>
              <a:rPr lang="en-US" dirty="0"/>
              <a:t>transformation</a:t>
            </a:r>
            <a:r>
              <a:rPr lang="fa-IR" dirty="0"/>
              <a:t>) را تعیین می‌کند که ورودی، با نام متن عادی (</a:t>
            </a:r>
            <a:r>
              <a:rPr lang="en-US" dirty="0"/>
              <a:t>plaintext</a:t>
            </a:r>
            <a:r>
              <a:rPr lang="fa-IR" dirty="0"/>
              <a:t>) </a:t>
            </a:r>
            <a:r>
              <a:rPr lang="en-US" dirty="0"/>
              <a:t> </a:t>
            </a:r>
            <a:r>
              <a:rPr lang="fa-IR" dirty="0"/>
              <a:t>را به خروجی نهایی با نام متن رمز شده (</a:t>
            </a:r>
            <a:r>
              <a:rPr lang="en-US" dirty="0" err="1"/>
              <a:t>ciphertext</a:t>
            </a:r>
            <a:r>
              <a:rPr lang="fa-IR" dirty="0"/>
              <a:t>)</a:t>
            </a:r>
            <a:r>
              <a:rPr lang="en-US" dirty="0"/>
              <a:t> </a:t>
            </a:r>
            <a:r>
              <a:rPr lang="fa-IR" dirty="0"/>
              <a:t>تبدیل می‌نماید. </a:t>
            </a:r>
          </a:p>
          <a:p>
            <a:r>
              <a:rPr lang="fa-IR" dirty="0"/>
              <a:t>تعداد چرخه‌های تکرار به صورت زیر است:</a:t>
            </a:r>
          </a:p>
          <a:p>
            <a:pPr lvl="1"/>
            <a:r>
              <a:rPr lang="fa-IR" dirty="0"/>
              <a:t>    ۱۰ چرخه تکرار برای کلیدهای ۱۲۸ بیتی.</a:t>
            </a:r>
          </a:p>
          <a:p>
            <a:pPr lvl="1"/>
            <a:r>
              <a:rPr lang="fa-IR" dirty="0"/>
              <a:t>    ۱۲ چرخه تکرار برای کلیدهای ۱۹۲ بیتی.</a:t>
            </a:r>
          </a:p>
          <a:p>
            <a:pPr lvl="1"/>
            <a:r>
              <a:rPr lang="fa-IR" dirty="0"/>
              <a:t>    ۱۴ چرخه تکرار برای کلیدهای ۲۵۶ بیتی.</a:t>
            </a:r>
          </a:p>
          <a:p>
            <a:r>
              <a:rPr lang="fa-IR" dirty="0"/>
              <a:t>هر تکرار شامل چندین مرحله پردازشی است، که یک مرحله بستگی به کلید رمزنگاری دارد. مجموعه‌ای از چرخه‌های معکوس برای تبدیل متن رمز شده به متن اصلی با استفاده از همان کلید رمزنگاری بکار گرفته می‌شود. </a:t>
            </a:r>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46108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طیف امواج الکترومغناطیس</a:t>
            </a:r>
            <a:endParaRPr lang="en-US" dirty="0"/>
          </a:p>
        </p:txBody>
      </p:sp>
      <p:sp>
        <p:nvSpPr>
          <p:cNvPr id="3" name="Content Placeholder 2"/>
          <p:cNvSpPr>
            <a:spLocks noGrp="1"/>
          </p:cNvSpPr>
          <p:nvPr>
            <p:ph idx="1"/>
          </p:nvPr>
        </p:nvSpPr>
        <p:spPr>
          <a:xfrm>
            <a:off x="110191" y="1173987"/>
            <a:ext cx="11942547" cy="4877112"/>
          </a:xfrm>
        </p:spPr>
        <p:txBody>
          <a:bodyPr>
            <a:normAutofit/>
          </a:bodyPr>
          <a:lstStyle/>
          <a:p>
            <a:r>
              <a:rPr lang="fa-IR" sz="2400" dirty="0"/>
              <a:t>امواج الکترومغناطیس به امواجی گفته میشود که در آنها میدان الکتریکی بر میدان مغناطیسی عمود بوده و میتوانند در فضاي آزاد (حتی در خلاء )انتشار یابند.</a:t>
            </a:r>
          </a:p>
          <a:p>
            <a:r>
              <a:rPr lang="fa-IR" sz="2400" dirty="0"/>
              <a:t>این امواج محدوده بسیار وسیعی از فرکانسها را شامل بوده و بسته به فرکانس آنها رفتارهاي بسیار متفاوتی از خود نشان میدهند.</a:t>
            </a:r>
          </a:p>
          <a:p>
            <a:r>
              <a:rPr lang="fa-IR" sz="2400" dirty="0"/>
              <a:t>در شکل طیف امواج الکترومغناطیس نشان داده شده است.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grpSp>
        <p:nvGrpSpPr>
          <p:cNvPr id="7" name="Group 6"/>
          <p:cNvGrpSpPr/>
          <p:nvPr/>
        </p:nvGrpSpPr>
        <p:grpSpPr>
          <a:xfrm>
            <a:off x="417713" y="3510642"/>
            <a:ext cx="11774287" cy="2625997"/>
            <a:chOff x="417713" y="3510642"/>
            <a:chExt cx="11774287" cy="2625997"/>
          </a:xfrm>
        </p:grpSpPr>
        <p:pic>
          <p:nvPicPr>
            <p:cNvPr id="5" name="Picture 4"/>
            <p:cNvPicPr>
              <a:picLocks noChangeAspect="1"/>
            </p:cNvPicPr>
            <p:nvPr/>
          </p:nvPicPr>
          <p:blipFill>
            <a:blip r:embed="rId2"/>
            <a:stretch>
              <a:fillRect/>
            </a:stretch>
          </p:blipFill>
          <p:spPr>
            <a:xfrm>
              <a:off x="417713" y="3510642"/>
              <a:ext cx="5565697" cy="2625997"/>
            </a:xfrm>
            <a:prstGeom prst="rect">
              <a:avLst/>
            </a:prstGeom>
          </p:spPr>
        </p:pic>
        <p:pic>
          <p:nvPicPr>
            <p:cNvPr id="6" name="Picture 5"/>
            <p:cNvPicPr>
              <a:picLocks noChangeAspect="1"/>
            </p:cNvPicPr>
            <p:nvPr/>
          </p:nvPicPr>
          <p:blipFill>
            <a:blip r:embed="rId3"/>
            <a:stretch>
              <a:fillRect/>
            </a:stretch>
          </p:blipFill>
          <p:spPr>
            <a:xfrm>
              <a:off x="6122673" y="3548743"/>
              <a:ext cx="6069327" cy="2541531"/>
            </a:xfrm>
            <a:prstGeom prst="rect">
              <a:avLst/>
            </a:prstGeom>
          </p:spPr>
        </p:pic>
      </p:grpSp>
    </p:spTree>
    <p:extLst>
      <p:ext uri="{BB962C8B-B14F-4D97-AF65-F5344CB8AC3E}">
        <p14:creationId xmlns:p14="http://schemas.microsoft.com/office/powerpoint/2010/main" val="201727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6" name="Picture 5"/>
          <p:cNvPicPr>
            <a:picLocks noChangeAspect="1"/>
          </p:cNvPicPr>
          <p:nvPr/>
        </p:nvPicPr>
        <p:blipFill>
          <a:blip r:embed="rId2"/>
          <a:stretch>
            <a:fillRect/>
          </a:stretch>
        </p:blipFill>
        <p:spPr>
          <a:xfrm>
            <a:off x="1498119" y="1193351"/>
            <a:ext cx="8638409" cy="485910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0490040" y="4248000"/>
              <a:ext cx="360" cy="360"/>
            </p14:xfrm>
          </p:contentPart>
        </mc:Choice>
        <mc:Fallback xmlns="">
          <p:pic>
            <p:nvPicPr>
              <p:cNvPr id="3" name="Ink 2"/>
              <p:cNvPicPr/>
              <p:nvPr/>
            </p:nvPicPr>
            <p:blipFill>
              <a:blip r:embed="rId4"/>
              <a:stretch>
                <a:fillRect/>
              </a:stretch>
            </p:blipFill>
            <p:spPr>
              <a:xfrm>
                <a:off x="10480680" y="423864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921200" y="38160"/>
              <a:ext cx="6820200" cy="864000"/>
            </p14:xfrm>
          </p:contentPart>
        </mc:Choice>
        <mc:Fallback xmlns="">
          <p:pic>
            <p:nvPicPr>
              <p:cNvPr id="5" name="Ink 4"/>
              <p:cNvPicPr/>
              <p:nvPr/>
            </p:nvPicPr>
            <p:blipFill>
              <a:blip r:embed="rId6"/>
              <a:stretch>
                <a:fillRect/>
              </a:stretch>
            </p:blipFill>
            <p:spPr>
              <a:xfrm>
                <a:off x="4911840" y="28800"/>
                <a:ext cx="6838920" cy="882720"/>
              </a:xfrm>
              <a:prstGeom prst="rect">
                <a:avLst/>
              </a:prstGeom>
            </p:spPr>
          </p:pic>
        </mc:Fallback>
      </mc:AlternateContent>
    </p:spTree>
    <p:extLst>
      <p:ext uri="{BB962C8B-B14F-4D97-AF65-F5344CB8AC3E}">
        <p14:creationId xmlns:p14="http://schemas.microsoft.com/office/powerpoint/2010/main" val="80148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تنظیمات امنیتی در اکسس پوینت</a:t>
            </a:r>
            <a:endParaRPr lang="en-US" dirty="0"/>
          </a:p>
        </p:txBody>
      </p:sp>
      <p:sp>
        <p:nvSpPr>
          <p:cNvPr id="3" name="Content Placeholder 2"/>
          <p:cNvSpPr>
            <a:spLocks noGrp="1"/>
          </p:cNvSpPr>
          <p:nvPr>
            <p:ph idx="1"/>
          </p:nvPr>
        </p:nvSpPr>
        <p:spPr>
          <a:xfrm>
            <a:off x="7407797" y="1168088"/>
            <a:ext cx="4644941" cy="4877112"/>
          </a:xfrm>
        </p:spPr>
        <p:txBody>
          <a:bodyPr/>
          <a:lstStyle/>
          <a:p>
            <a:r>
              <a:rPr lang="fa-IR" dirty="0"/>
              <a:t>در حالت </a:t>
            </a:r>
            <a:r>
              <a:rPr lang="en-US" dirty="0"/>
              <a:t>EAP</a:t>
            </a:r>
            <a:r>
              <a:rPr lang="fa-IR" dirty="0"/>
              <a:t> باید یک </a:t>
            </a:r>
            <a:r>
              <a:rPr lang="en-US" dirty="0"/>
              <a:t>Radius</a:t>
            </a:r>
            <a:r>
              <a:rPr lang="fa-IR" dirty="0"/>
              <a:t> سرور هم باشد.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110191" y="1168088"/>
            <a:ext cx="7108363" cy="558963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606840" y="108000"/>
              <a:ext cx="6648840" cy="2267280"/>
            </p14:xfrm>
          </p:contentPart>
        </mc:Choice>
        <mc:Fallback xmlns="">
          <p:pic>
            <p:nvPicPr>
              <p:cNvPr id="6" name="Ink 5"/>
              <p:cNvPicPr/>
              <p:nvPr/>
            </p:nvPicPr>
            <p:blipFill>
              <a:blip r:embed="rId4"/>
              <a:stretch>
                <a:fillRect/>
              </a:stretch>
            </p:blipFill>
            <p:spPr>
              <a:xfrm>
                <a:off x="3597480" y="98640"/>
                <a:ext cx="6667560" cy="2286000"/>
              </a:xfrm>
              <a:prstGeom prst="rect">
                <a:avLst/>
              </a:prstGeom>
            </p:spPr>
          </p:pic>
        </mc:Fallback>
      </mc:AlternateContent>
    </p:spTree>
    <p:extLst>
      <p:ext uri="{BB962C8B-B14F-4D97-AF65-F5344CB8AC3E}">
        <p14:creationId xmlns:p14="http://schemas.microsoft.com/office/powerpoint/2010/main" val="121234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تنظیمات امنیتی در اکسس پوینت</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0" y="-1"/>
            <a:ext cx="4039565" cy="3176497"/>
          </a:xfrm>
          <a:prstGeom prst="rect">
            <a:avLst/>
          </a:prstGeom>
        </p:spPr>
      </p:pic>
      <p:pic>
        <p:nvPicPr>
          <p:cNvPr id="7" name="Picture 6"/>
          <p:cNvPicPr>
            <a:picLocks noChangeAspect="1"/>
          </p:cNvPicPr>
          <p:nvPr/>
        </p:nvPicPr>
        <p:blipFill>
          <a:blip r:embed="rId3"/>
          <a:stretch>
            <a:fillRect/>
          </a:stretch>
        </p:blipFill>
        <p:spPr>
          <a:xfrm>
            <a:off x="4146088" y="914400"/>
            <a:ext cx="7534275" cy="5943600"/>
          </a:xfrm>
          <a:prstGeom prst="rect">
            <a:avLst/>
          </a:prstGeom>
        </p:spPr>
      </p:pic>
    </p:spTree>
    <p:extLst>
      <p:ext uri="{BB962C8B-B14F-4D97-AF65-F5344CB8AC3E}">
        <p14:creationId xmlns:p14="http://schemas.microsoft.com/office/powerpoint/2010/main" val="2901061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5" name="Picture 4"/>
          <p:cNvPicPr>
            <a:picLocks noChangeAspect="1"/>
          </p:cNvPicPr>
          <p:nvPr/>
        </p:nvPicPr>
        <p:blipFill>
          <a:blip r:embed="rId2"/>
          <a:stretch>
            <a:fillRect/>
          </a:stretch>
        </p:blipFill>
        <p:spPr>
          <a:xfrm>
            <a:off x="1083921" y="1168088"/>
            <a:ext cx="7734666" cy="428721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371600" y="304920"/>
              <a:ext cx="5442480" cy="5042160"/>
            </p14:xfrm>
          </p:contentPart>
        </mc:Choice>
        <mc:Fallback xmlns="">
          <p:pic>
            <p:nvPicPr>
              <p:cNvPr id="6" name="Ink 5"/>
              <p:cNvPicPr/>
              <p:nvPr/>
            </p:nvPicPr>
            <p:blipFill>
              <a:blip r:embed="rId4"/>
              <a:stretch>
                <a:fillRect/>
              </a:stretch>
            </p:blipFill>
            <p:spPr>
              <a:xfrm>
                <a:off x="1362240" y="295560"/>
                <a:ext cx="5461200" cy="5060880"/>
              </a:xfrm>
              <a:prstGeom prst="rect">
                <a:avLst/>
              </a:prstGeom>
            </p:spPr>
          </p:pic>
        </mc:Fallback>
      </mc:AlternateContent>
    </p:spTree>
    <p:extLst>
      <p:ext uri="{BB962C8B-B14F-4D97-AF65-F5344CB8AC3E}">
        <p14:creationId xmlns:p14="http://schemas.microsoft.com/office/powerpoint/2010/main" val="1599695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طراحی شبکه بی سیم</a:t>
            </a:r>
            <a:endParaRPr lang="en-US" dirty="0"/>
          </a:p>
        </p:txBody>
      </p:sp>
      <p:sp>
        <p:nvSpPr>
          <p:cNvPr id="3" name="Content Placeholder 2"/>
          <p:cNvSpPr>
            <a:spLocks noGrp="1"/>
          </p:cNvSpPr>
          <p:nvPr>
            <p:ph idx="1"/>
          </p:nvPr>
        </p:nvSpPr>
        <p:spPr/>
        <p:txBody>
          <a:bodyPr/>
          <a:lstStyle/>
          <a:p>
            <a:r>
              <a:rPr lang="fa-IR" dirty="0"/>
              <a:t>شبکه بی سیم محلی </a:t>
            </a:r>
            <a:r>
              <a:rPr lang="en-US" dirty="0"/>
              <a:t>WLAN </a:t>
            </a:r>
            <a:r>
              <a:rPr lang="fa-IR" dirty="0"/>
              <a:t>را میتوان در یکی از دوحالت زیر پیکربندی کرد.</a:t>
            </a:r>
          </a:p>
          <a:p>
            <a:r>
              <a:rPr lang="fa-IR" dirty="0"/>
              <a:t>مبتنی بر زیر ساخت (</a:t>
            </a:r>
            <a:r>
              <a:rPr lang="en-US" dirty="0"/>
              <a:t>Infrastructure</a:t>
            </a:r>
            <a:r>
              <a:rPr lang="fa-IR" dirty="0"/>
              <a:t>)</a:t>
            </a:r>
            <a:r>
              <a:rPr lang="en-US" dirty="0"/>
              <a:t> </a:t>
            </a:r>
            <a:r>
              <a:rPr lang="fa-IR" dirty="0"/>
              <a:t>: تمام گره های شبکه بی سیم از طریق </a:t>
            </a:r>
            <a:r>
              <a:rPr lang="en-US" dirty="0"/>
              <a:t>AP </a:t>
            </a:r>
            <a:r>
              <a:rPr lang="fa-IR" dirty="0"/>
              <a:t>به هم متصل میشوند.</a:t>
            </a:r>
          </a:p>
          <a:p>
            <a:r>
              <a:rPr lang="fa-IR" dirty="0"/>
              <a:t>بدون زیر ساخت (</a:t>
            </a:r>
            <a:r>
              <a:rPr lang="en-US" dirty="0"/>
              <a:t>Ad Hoc</a:t>
            </a:r>
            <a:r>
              <a:rPr lang="fa-IR" dirty="0"/>
              <a:t>)</a:t>
            </a:r>
            <a:r>
              <a:rPr lang="en-US" dirty="0"/>
              <a:t> </a:t>
            </a:r>
            <a:r>
              <a:rPr lang="fa-IR" dirty="0"/>
              <a:t>: د ر این حالا گره ها به صورت نظیر به نظیر و بی سیم به هم متصل میشوند.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534" y="2949988"/>
            <a:ext cx="4824204" cy="32895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50" y="2949988"/>
            <a:ext cx="6280970" cy="328958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486080" y="2063880"/>
              <a:ext cx="9576000" cy="4038840"/>
            </p14:xfrm>
          </p:contentPart>
        </mc:Choice>
        <mc:Fallback xmlns="">
          <p:pic>
            <p:nvPicPr>
              <p:cNvPr id="7" name="Ink 6"/>
              <p:cNvPicPr/>
              <p:nvPr/>
            </p:nvPicPr>
            <p:blipFill>
              <a:blip r:embed="rId5"/>
              <a:stretch>
                <a:fillRect/>
              </a:stretch>
            </p:blipFill>
            <p:spPr>
              <a:xfrm>
                <a:off x="1476720" y="2054520"/>
                <a:ext cx="9594720" cy="4057560"/>
              </a:xfrm>
              <a:prstGeom prst="rect">
                <a:avLst/>
              </a:prstGeom>
            </p:spPr>
          </p:pic>
        </mc:Fallback>
      </mc:AlternateContent>
    </p:spTree>
    <p:extLst>
      <p:ext uri="{BB962C8B-B14F-4D97-AF65-F5344CB8AC3E}">
        <p14:creationId xmlns:p14="http://schemas.microsoft.com/office/powerpoint/2010/main" val="2829352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graphicFrame>
        <p:nvGraphicFramePr>
          <p:cNvPr id="5" name="Diagram 4"/>
          <p:cNvGraphicFramePr/>
          <p:nvPr>
            <p:extLst>
              <p:ext uri="{D42A27DB-BD31-4B8C-83A1-F6EECF244321}">
                <p14:modId xmlns:p14="http://schemas.microsoft.com/office/powerpoint/2010/main" val="3364852786"/>
              </p:ext>
            </p:extLst>
          </p:nvPr>
        </p:nvGraphicFramePr>
        <p:xfrm>
          <a:off x="0" y="1621181"/>
          <a:ext cx="11527247" cy="331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8966160" y="2330280"/>
              <a:ext cx="1486440" cy="3080160"/>
            </p14:xfrm>
          </p:contentPart>
        </mc:Choice>
        <mc:Fallback xmlns="">
          <p:pic>
            <p:nvPicPr>
              <p:cNvPr id="6" name="Ink 5"/>
              <p:cNvPicPr/>
              <p:nvPr/>
            </p:nvPicPr>
            <p:blipFill>
              <a:blip r:embed="rId8"/>
              <a:stretch>
                <a:fillRect/>
              </a:stretch>
            </p:blipFill>
            <p:spPr>
              <a:xfrm>
                <a:off x="8956800" y="2320920"/>
                <a:ext cx="1505160" cy="3098880"/>
              </a:xfrm>
              <a:prstGeom prst="rect">
                <a:avLst/>
              </a:prstGeom>
            </p:spPr>
          </p:pic>
        </mc:Fallback>
      </mc:AlternateContent>
    </p:spTree>
    <p:extLst>
      <p:ext uri="{BB962C8B-B14F-4D97-AF65-F5344CB8AC3E}">
        <p14:creationId xmlns:p14="http://schemas.microsoft.com/office/powerpoint/2010/main" val="395565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dirty="0"/>
              <a:t>شبکه های </a:t>
            </a:r>
            <a:r>
              <a:rPr lang="en-US" dirty="0"/>
              <a:t>Ad hoc</a:t>
            </a:r>
            <a:r>
              <a:rPr lang="fa-IR" dirty="0"/>
              <a:t> یا شبکه های موقتی</a:t>
            </a:r>
          </a:p>
        </p:txBody>
      </p:sp>
      <p:sp>
        <p:nvSpPr>
          <p:cNvPr id="3" name="Content Placeholder 2"/>
          <p:cNvSpPr>
            <a:spLocks noGrp="1"/>
          </p:cNvSpPr>
          <p:nvPr>
            <p:ph idx="1"/>
          </p:nvPr>
        </p:nvSpPr>
        <p:spPr/>
        <p:txBody>
          <a:bodyPr>
            <a:normAutofit lnSpcReduction="10000"/>
          </a:bodyPr>
          <a:lstStyle/>
          <a:p>
            <a:r>
              <a:rPr lang="fa-IR" dirty="0"/>
              <a:t>زمانی که ساختار </a:t>
            </a:r>
            <a:r>
              <a:rPr lang="en-US" dirty="0"/>
              <a:t>infra structure </a:t>
            </a:r>
            <a:r>
              <a:rPr lang="fa-IR" dirty="0"/>
              <a:t>موجود نیست گزینه ی مناسبی به شمار می روند</a:t>
            </a:r>
          </a:p>
          <a:p>
            <a:endParaRPr lang="fa-IR" dirty="0"/>
          </a:p>
          <a:p>
            <a:r>
              <a:rPr lang="fa-IR" dirty="0"/>
              <a:t>۱)</a:t>
            </a:r>
            <a:r>
              <a:rPr lang="en-US" dirty="0"/>
              <a:t> Wireless Sensor Network (WSN) </a:t>
            </a:r>
            <a:r>
              <a:rPr lang="fa-IR" dirty="0"/>
              <a:t>:</a:t>
            </a:r>
          </a:p>
          <a:p>
            <a:r>
              <a:rPr lang="fa-IR" dirty="0"/>
              <a:t>متشکل از چندین </a:t>
            </a:r>
            <a:r>
              <a:rPr lang="en-US" dirty="0"/>
              <a:t>sensor </a:t>
            </a:r>
            <a:r>
              <a:rPr lang="fa-IR" dirty="0"/>
              <a:t>هستند که در محدوده ی جغرافیایی معینی قرار گرفته اند.</a:t>
            </a:r>
          </a:p>
          <a:p>
            <a:r>
              <a:rPr lang="fa-IR" dirty="0"/>
              <a:t>هر </a:t>
            </a:r>
            <a:r>
              <a:rPr lang="en-US" dirty="0"/>
              <a:t>sensor </a:t>
            </a:r>
            <a:r>
              <a:rPr lang="fa-IR" dirty="0"/>
              <a:t>دارای قابلیت ارتباطی بی سیم و هوش کافی برای پردازش سیگنال ها و امکان شبکه سازی است. </a:t>
            </a:r>
          </a:p>
          <a:p>
            <a:r>
              <a:rPr lang="fa-IR" dirty="0"/>
              <a:t>۲) </a:t>
            </a:r>
            <a:r>
              <a:rPr lang="en-US" dirty="0"/>
              <a:t>Mobile ad hoc networks (MANET)</a:t>
            </a:r>
            <a:r>
              <a:rPr lang="fa-IR" dirty="0"/>
              <a:t>:</a:t>
            </a:r>
          </a:p>
          <a:p>
            <a:r>
              <a:rPr lang="fa-IR" dirty="0"/>
              <a:t>مجموعه ی مستقلی شامل بر کاربرین متحرک است که از طریق لینک های بی سیم با یکدیگر ارتباط برقرار می کنند. </a:t>
            </a:r>
          </a:p>
          <a:p>
            <a:r>
              <a:rPr lang="fa-IR" dirty="0"/>
              <a:t>برای اتفاقات غیر قابل پیش بینی اتصالات و شبکه های متمرکز کارا نبوده و قابلیت اطمینان کافی را ندارند. لذا </a:t>
            </a:r>
            <a:r>
              <a:rPr lang="en-US" dirty="0"/>
              <a:t>MANET </a:t>
            </a:r>
            <a:r>
              <a:rPr lang="fa-IR" dirty="0"/>
              <a:t>راه حل مناسبی است.</a:t>
            </a:r>
          </a:p>
          <a:p>
            <a:r>
              <a:rPr lang="en-US" dirty="0"/>
              <a:t>Node </a:t>
            </a:r>
            <a:r>
              <a:rPr lang="fa-IR" dirty="0"/>
              <a:t>های واقع در</a:t>
            </a:r>
            <a:r>
              <a:rPr lang="en-US" dirty="0"/>
              <a:t>MANET</a:t>
            </a:r>
            <a:r>
              <a:rPr lang="fa-IR" dirty="0"/>
              <a:t> مجهز به گیرنده و فرستنده های بی سیم بوده و از آنتن هایی استفاده می کنند که ممکن است از نوع </a:t>
            </a:r>
            <a:r>
              <a:rPr lang="en-US" dirty="0"/>
              <a:t>Broad cast </a:t>
            </a:r>
            <a:r>
              <a:rPr lang="fa-IR" dirty="0"/>
              <a:t>و یا </a:t>
            </a:r>
            <a:r>
              <a:rPr lang="en-US" dirty="0"/>
              <a:t>peer to peer </a:t>
            </a:r>
            <a:r>
              <a:rPr lang="fa-IR" dirty="0"/>
              <a:t>باشند. </a:t>
            </a:r>
            <a:br>
              <a:rPr lang="fa-IR" dirty="0"/>
            </a:b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7240" y="990720"/>
              <a:ext cx="4496040" cy="3257640"/>
            </p14:xfrm>
          </p:contentPart>
        </mc:Choice>
        <mc:Fallback xmlns="">
          <p:pic>
            <p:nvPicPr>
              <p:cNvPr id="5" name="Ink 4"/>
              <p:cNvPicPr/>
              <p:nvPr/>
            </p:nvPicPr>
            <p:blipFill>
              <a:blip r:embed="rId3"/>
              <a:stretch>
                <a:fillRect/>
              </a:stretch>
            </p:blipFill>
            <p:spPr>
              <a:xfrm>
                <a:off x="47880" y="981360"/>
                <a:ext cx="4514760" cy="3276360"/>
              </a:xfrm>
              <a:prstGeom prst="rect">
                <a:avLst/>
              </a:prstGeom>
            </p:spPr>
          </p:pic>
        </mc:Fallback>
      </mc:AlternateContent>
    </p:spTree>
    <p:extLst>
      <p:ext uri="{BB962C8B-B14F-4D97-AF65-F5344CB8AC3E}">
        <p14:creationId xmlns:p14="http://schemas.microsoft.com/office/powerpoint/2010/main" val="8869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MANET </a:t>
            </a:r>
            <a:endParaRPr lang="fa-IR" dirty="0"/>
          </a:p>
        </p:txBody>
      </p:sp>
      <p:sp>
        <p:nvSpPr>
          <p:cNvPr id="3" name="Content Placeholder 2"/>
          <p:cNvSpPr>
            <a:spLocks noGrp="1"/>
          </p:cNvSpPr>
          <p:nvPr>
            <p:ph idx="1"/>
          </p:nvPr>
        </p:nvSpPr>
        <p:spPr/>
        <p:txBody>
          <a:bodyPr/>
          <a:lstStyle/>
          <a:p>
            <a:r>
              <a:rPr lang="en-US" dirty="0"/>
              <a:t>node </a:t>
            </a:r>
            <a:r>
              <a:rPr lang="fa-IR" dirty="0"/>
              <a:t>ها ی متحرک به دلیل وجود محدودیت هایی در فرستنده و گیرنده های خود نمی توانند با تمام </a:t>
            </a:r>
            <a:r>
              <a:rPr lang="en-US" dirty="0"/>
              <a:t>node </a:t>
            </a:r>
            <a:r>
              <a:rPr lang="fa-IR" dirty="0"/>
              <a:t>ها ارتباط مستقیم برقرار کنند.</a:t>
            </a:r>
          </a:p>
          <a:p>
            <a:r>
              <a:rPr lang="fa-IR" dirty="0"/>
              <a:t>به همین دلیل لازم است در مواردی که امکان برقراری چنین ارتباط مستقیمی وجود ندارد داده ها از طریق بقیه ی </a:t>
            </a:r>
            <a:r>
              <a:rPr lang="en-US" dirty="0"/>
              <a:t>node </a:t>
            </a:r>
            <a:r>
              <a:rPr lang="fa-IR" dirty="0"/>
              <a:t>ها که در این حالت نقش مسیر یاب را ایفا می کنند منتقل شوند.</a:t>
            </a:r>
          </a:p>
          <a:p>
            <a:r>
              <a:rPr lang="fa-IR" dirty="0"/>
              <a:t>با این حال متحرک بودن </a:t>
            </a:r>
            <a:r>
              <a:rPr lang="en-US" dirty="0"/>
              <a:t>node </a:t>
            </a:r>
            <a:r>
              <a:rPr lang="fa-IR" dirty="0"/>
              <a:t>ها باعث شده شبکه مدام در حال تغییر بوده و مسیر های مختلفی بین دو </a:t>
            </a:r>
            <a:r>
              <a:rPr lang="en-US" dirty="0"/>
              <a:t>node </a:t>
            </a:r>
            <a:r>
              <a:rPr lang="fa-IR" dirty="0"/>
              <a:t>به وجود آید.</a:t>
            </a:r>
          </a:p>
          <a:p>
            <a:r>
              <a:rPr lang="fa-IR" dirty="0"/>
              <a:t>عوامل دیگری همچون </a:t>
            </a:r>
            <a:r>
              <a:rPr lang="en-US" dirty="0"/>
              <a:t>Multi hopping , </a:t>
            </a:r>
            <a:r>
              <a:rPr lang="fa-IR" dirty="0"/>
              <a:t>اندازه ی بزرگ شبکه , و نا همگونی انواع </a:t>
            </a:r>
            <a:r>
              <a:rPr lang="en-US" dirty="0"/>
              <a:t>host </a:t>
            </a:r>
            <a:r>
              <a:rPr lang="fa-IR" dirty="0"/>
              <a:t>ها و تنوع نوع و ساختار آنها و محدودیت توان باتری ها طراحی پروتکل های مسیر یابی مناسب را به یک مشکل جدی بدل کرده است.</a:t>
            </a:r>
          </a:p>
          <a:p>
            <a:r>
              <a:rPr lang="fa-IR" dirty="0"/>
              <a:t>برای این منظور بایستی از پروتکل های مناسب و امنی استفاده شود که در ادامه به آنها خواهیم پرداخت.</a:t>
            </a:r>
          </a:p>
          <a:p>
            <a:r>
              <a:rPr lang="fa-IR" dirty="0"/>
              <a:t>همچنین </a:t>
            </a:r>
            <a:r>
              <a:rPr lang="en-US" dirty="0"/>
              <a:t>node </a:t>
            </a:r>
            <a:r>
              <a:rPr lang="fa-IR" dirty="0"/>
              <a:t>ها هیچ دانش پیشینی نسبت به توپولوژی شبکه ای که در محدوده ی آنها بر قرار است ندارند و بایستی از طریقی پی به آن ببرند.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047600" y="698400"/>
              <a:ext cx="10338480" cy="3410280"/>
            </p14:xfrm>
          </p:contentPart>
        </mc:Choice>
        <mc:Fallback xmlns="">
          <p:pic>
            <p:nvPicPr>
              <p:cNvPr id="5" name="Ink 4"/>
              <p:cNvPicPr/>
              <p:nvPr/>
            </p:nvPicPr>
            <p:blipFill>
              <a:blip r:embed="rId3"/>
              <a:stretch>
                <a:fillRect/>
              </a:stretch>
            </p:blipFill>
            <p:spPr>
              <a:xfrm>
                <a:off x="1038240" y="689040"/>
                <a:ext cx="10357200" cy="3429000"/>
              </a:xfrm>
              <a:prstGeom prst="rect">
                <a:avLst/>
              </a:prstGeom>
            </p:spPr>
          </p:pic>
        </mc:Fallback>
      </mc:AlternateContent>
    </p:spTree>
    <p:extLst>
      <p:ext uri="{BB962C8B-B14F-4D97-AF65-F5344CB8AC3E}">
        <p14:creationId xmlns:p14="http://schemas.microsoft.com/office/powerpoint/2010/main" val="183466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dirty="0"/>
              <a:t>دیگر چالشهای مربوط به شبکه های موقتی و شبکه های </a:t>
            </a:r>
            <a:r>
              <a:rPr lang="en-US" dirty="0"/>
              <a:t>MANET</a:t>
            </a:r>
            <a:endParaRPr lang="fa-IR" dirty="0"/>
          </a:p>
        </p:txBody>
      </p:sp>
      <p:sp>
        <p:nvSpPr>
          <p:cNvPr id="3" name="Content Placeholder 2"/>
          <p:cNvSpPr>
            <a:spLocks noGrp="1"/>
          </p:cNvSpPr>
          <p:nvPr>
            <p:ph idx="1"/>
          </p:nvPr>
        </p:nvSpPr>
        <p:spPr/>
        <p:txBody>
          <a:bodyPr>
            <a:normAutofit fontScale="77500" lnSpcReduction="20000"/>
          </a:bodyPr>
          <a:lstStyle/>
          <a:p>
            <a:r>
              <a:rPr lang="fa-IR" dirty="0"/>
              <a:t>خطاهای ناشی از انتقال و در نتیجه </a:t>
            </a:r>
            <a:r>
              <a:rPr lang="en-US" dirty="0"/>
              <a:t>packet loss </a:t>
            </a:r>
            <a:r>
              <a:rPr lang="fa-IR" dirty="0"/>
              <a:t>فراوان.</a:t>
            </a:r>
          </a:p>
          <a:p>
            <a:r>
              <a:rPr lang="fa-IR" dirty="0"/>
              <a:t>حضور لینکهای با ظرفیت متغیر.</a:t>
            </a:r>
          </a:p>
          <a:p>
            <a:r>
              <a:rPr lang="fa-IR" dirty="0"/>
              <a:t>قطع و وصل شدن های زیاد و مداوم</a:t>
            </a:r>
          </a:p>
          <a:p>
            <a:r>
              <a:rPr lang="fa-IR" dirty="0"/>
              <a:t>پهنای باند محدود.</a:t>
            </a:r>
          </a:p>
          <a:p>
            <a:r>
              <a:rPr lang="fa-IR" dirty="0"/>
              <a:t>طبیعت </a:t>
            </a:r>
            <a:r>
              <a:rPr lang="en-US" dirty="0"/>
              <a:t>broad cast </a:t>
            </a:r>
            <a:r>
              <a:rPr lang="fa-IR" dirty="0"/>
              <a:t>ارتباطات.</a:t>
            </a:r>
          </a:p>
          <a:p>
            <a:r>
              <a:rPr lang="fa-IR" dirty="0"/>
              <a:t>مسیر ها و توپولوژی های متغیر و پویا</a:t>
            </a:r>
          </a:p>
          <a:p>
            <a:r>
              <a:rPr lang="fa-IR" dirty="0"/>
              <a:t>محدویت شارژ باتری ابزار متحرک</a:t>
            </a:r>
          </a:p>
          <a:p>
            <a:r>
              <a:rPr lang="fa-IR" dirty="0"/>
              <a:t>ظرفیت پردازشی و قابلیت های محدود </a:t>
            </a:r>
            <a:r>
              <a:rPr lang="en-US" dirty="0"/>
              <a:t>node </a:t>
            </a:r>
            <a:r>
              <a:rPr lang="fa-IR" dirty="0"/>
              <a:t>ها.</a:t>
            </a:r>
          </a:p>
          <a:p>
            <a:r>
              <a:rPr lang="fa-IR" dirty="0"/>
              <a:t>نیاز به </a:t>
            </a:r>
            <a:r>
              <a:rPr lang="en-US" dirty="0"/>
              <a:t>application </a:t>
            </a:r>
            <a:r>
              <a:rPr lang="fa-IR" dirty="0"/>
              <a:t>های جدید ( لایه ی </a:t>
            </a:r>
            <a:r>
              <a:rPr lang="en-US" dirty="0"/>
              <a:t>Application </a:t>
            </a:r>
            <a:r>
              <a:rPr lang="fa-IR" dirty="0"/>
              <a:t>)</a:t>
            </a:r>
            <a:endParaRPr lang="en-US" dirty="0"/>
          </a:p>
          <a:p>
            <a:r>
              <a:rPr lang="fa-IR" dirty="0"/>
              <a:t>کنترل میزان تراکم و جریان داده ها ( لایه ی </a:t>
            </a:r>
            <a:r>
              <a:rPr lang="en-US" dirty="0"/>
              <a:t>Transport </a:t>
            </a:r>
            <a:r>
              <a:rPr lang="fa-IR" dirty="0"/>
              <a:t>)</a:t>
            </a:r>
            <a:endParaRPr lang="en-US" dirty="0"/>
          </a:p>
          <a:p>
            <a:r>
              <a:rPr lang="fa-IR" dirty="0"/>
              <a:t>روش های آدرس دهی و مسیر یابی جدید( لایه ی </a:t>
            </a:r>
            <a:r>
              <a:rPr lang="en-US" dirty="0"/>
              <a:t>Network </a:t>
            </a:r>
            <a:r>
              <a:rPr lang="fa-IR" dirty="0"/>
              <a:t>)</a:t>
            </a:r>
            <a:endParaRPr lang="en-US" dirty="0"/>
          </a:p>
          <a:p>
            <a:r>
              <a:rPr lang="fa-IR" dirty="0"/>
              <a:t>تغییر در وسایل و ابزار آلات اتصالی ( لیه ی </a:t>
            </a:r>
            <a:r>
              <a:rPr lang="en-US" dirty="0"/>
              <a:t>Link </a:t>
            </a:r>
            <a:r>
              <a:rPr lang="fa-IR" dirty="0"/>
              <a:t>)</a:t>
            </a:r>
            <a:endParaRPr lang="en-US" dirty="0"/>
          </a:p>
          <a:p>
            <a:r>
              <a:rPr lang="fa-IR" dirty="0"/>
              <a:t>خطاهای انتقال ( لایه ی </a:t>
            </a:r>
            <a:r>
              <a:rPr lang="en-US" dirty="0"/>
              <a:t>Physical </a:t>
            </a:r>
            <a:r>
              <a:rPr lang="fa-IR"/>
              <a:t>)</a:t>
            </a: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332411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طیف امواج الکترومغناطیس</a:t>
            </a:r>
            <a:endParaRPr lang="en-US" dirty="0"/>
          </a:p>
        </p:txBody>
      </p:sp>
      <p:sp>
        <p:nvSpPr>
          <p:cNvPr id="3" name="Content Placeholder 2"/>
          <p:cNvSpPr>
            <a:spLocks noGrp="1"/>
          </p:cNvSpPr>
          <p:nvPr>
            <p:ph idx="1"/>
          </p:nvPr>
        </p:nvSpPr>
        <p:spPr>
          <a:xfrm>
            <a:off x="110191" y="1168087"/>
            <a:ext cx="11942547" cy="4962022"/>
          </a:xfrm>
        </p:spPr>
        <p:txBody>
          <a:bodyPr>
            <a:normAutofit/>
          </a:bodyPr>
          <a:lstStyle/>
          <a:p>
            <a:r>
              <a:rPr lang="fa-IR" dirty="0"/>
              <a:t>همانطور که مشاهده میکنید این امواج از فرکانسهاي بسیار پایین قابل شنیدن تا فرکانسهاي بسیار بالا که براي کاربردهاي هسته اي استفاده میشود را شامل میگردد.</a:t>
            </a:r>
          </a:p>
          <a:p>
            <a:r>
              <a:rPr lang="fa-IR" dirty="0"/>
              <a:t>بخشی از طیف، یعنی فرکانسهاي 3 کیلوهرتز تا 300گیگاهرتز براي کاربردهاي ارتباطی استفاده میگردد.</a:t>
            </a:r>
          </a:p>
          <a:p>
            <a:r>
              <a:rPr lang="fa-IR" dirty="0"/>
              <a:t>این بخش خود به 8 باند تقسیم بندي شده است. </a:t>
            </a:r>
          </a:p>
          <a:p>
            <a:r>
              <a:rPr lang="fa-IR" dirty="0"/>
              <a:t>رفتار این باندها از نظر نحوه انتشار متفاوت است به طوري که در باندهاي با فرکانس کمتر امواج میتوانند از انحناي کره زمین پیروي کرده و در سطح آن انتشار یابند.</a:t>
            </a:r>
          </a:p>
          <a:p>
            <a:r>
              <a:rPr lang="fa-IR" dirty="0"/>
              <a:t>در فرکانسهاي بالاتر، امواج بایستی به لایه هاي جو (یونسفر و تروپسفر) برخورد کرده و بازگردند تا بتوانند از نقطهاي به نقطه دیگر منتقل شوند</a:t>
            </a:r>
          </a:p>
          <a:p>
            <a:r>
              <a:rPr lang="fa-IR" dirty="0"/>
              <a:t>فرکانسهاي بسیار بالا براي ارتباطات فضایی استفاده میشوند زیرا این امواج میتوانند از لایه-هاي جو عبور کنند.</a:t>
            </a:r>
          </a:p>
          <a:p>
            <a:r>
              <a:rPr lang="fa-IR" dirty="0"/>
              <a:t>از باندهاي </a:t>
            </a:r>
            <a:r>
              <a:rPr lang="en-US" dirty="0"/>
              <a:t>MF</a:t>
            </a:r>
            <a:r>
              <a:rPr lang="fa-IR" dirty="0"/>
              <a:t>و</a:t>
            </a:r>
            <a:r>
              <a:rPr lang="en-US" dirty="0"/>
              <a:t>LF</a:t>
            </a:r>
            <a:r>
              <a:rPr lang="fa-IR" dirty="0"/>
              <a:t> براي ارتباطات رادیویی </a:t>
            </a:r>
            <a:r>
              <a:rPr lang="en-US" dirty="0"/>
              <a:t>AM،</a:t>
            </a:r>
            <a:endParaRPr lang="fa-IR" dirty="0"/>
          </a:p>
          <a:p>
            <a:r>
              <a:rPr lang="fa-IR" dirty="0"/>
              <a:t>از باند </a:t>
            </a:r>
            <a:r>
              <a:rPr lang="en-US" dirty="0"/>
              <a:t>VHF</a:t>
            </a:r>
            <a:r>
              <a:rPr lang="fa-IR" dirty="0"/>
              <a:t>براي ارتباط رادیویی </a:t>
            </a:r>
            <a:r>
              <a:rPr lang="en-US" dirty="0"/>
              <a:t>FM</a:t>
            </a:r>
            <a:r>
              <a:rPr lang="fa-IR" dirty="0"/>
              <a:t>و </a:t>
            </a:r>
          </a:p>
          <a:p>
            <a:r>
              <a:rPr lang="fa-IR" dirty="0"/>
              <a:t>از باندهاي </a:t>
            </a:r>
            <a:r>
              <a:rPr lang="en-US" dirty="0"/>
              <a:t>VHF</a:t>
            </a:r>
            <a:r>
              <a:rPr lang="fa-IR" dirty="0"/>
              <a:t>و </a:t>
            </a:r>
            <a:r>
              <a:rPr lang="en-US" dirty="0"/>
              <a:t>UHF</a:t>
            </a:r>
            <a:r>
              <a:rPr lang="fa-IR" dirty="0"/>
              <a:t>براي ارتباطات تلویزیونی استفاده میشود.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0" y="4690176"/>
            <a:ext cx="4593771" cy="2167425"/>
          </a:xfrm>
          <a:prstGeom prst="rect">
            <a:avLst/>
          </a:prstGeom>
        </p:spPr>
      </p:pic>
    </p:spTree>
    <p:extLst>
      <p:ext uri="{BB962C8B-B14F-4D97-AF65-F5344CB8AC3E}">
        <p14:creationId xmlns:p14="http://schemas.microsoft.com/office/powerpoint/2010/main" val="23862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ارتباطات بی سیم</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aphicFrame>
        <p:nvGraphicFramePr>
          <p:cNvPr id="6" name="Diagram 5"/>
          <p:cNvGraphicFramePr/>
          <p:nvPr>
            <p:extLst>
              <p:ext uri="{D42A27DB-BD31-4B8C-83A1-F6EECF244321}">
                <p14:modId xmlns:p14="http://schemas.microsoft.com/office/powerpoint/2010/main" val="3744926448"/>
              </p:ext>
            </p:extLst>
          </p:nvPr>
        </p:nvGraphicFramePr>
        <p:xfrm>
          <a:off x="515700" y="187235"/>
          <a:ext cx="11527247" cy="331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883331" y="3792038"/>
            <a:ext cx="7053387" cy="2953606"/>
          </a:xfrm>
          <a:prstGeom prst="rect">
            <a:avLst/>
          </a:prstGeom>
        </p:spPr>
      </p:pic>
      <p:pic>
        <p:nvPicPr>
          <p:cNvPr id="5" name="Picture 4"/>
          <p:cNvPicPr>
            <a:picLocks noChangeAspect="1"/>
          </p:cNvPicPr>
          <p:nvPr/>
        </p:nvPicPr>
        <p:blipFill>
          <a:blip r:embed="rId8"/>
          <a:stretch>
            <a:fillRect/>
          </a:stretch>
        </p:blipFill>
        <p:spPr>
          <a:xfrm>
            <a:off x="0" y="3792038"/>
            <a:ext cx="4596782" cy="2170364"/>
          </a:xfrm>
          <a:prstGeom prst="rect">
            <a:avLst/>
          </a:prstGeom>
        </p:spPr>
      </p:pic>
    </p:spTree>
    <p:extLst>
      <p:ext uri="{BB962C8B-B14F-4D97-AF65-F5344CB8AC3E}">
        <p14:creationId xmlns:p14="http://schemas.microsoft.com/office/powerpoint/2010/main" val="315975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ناحیه ها و فرکانس</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433192" y="2549941"/>
            <a:ext cx="11423604" cy="40080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1" y="72366"/>
            <a:ext cx="5617872" cy="2352484"/>
          </a:xfrm>
          <a:prstGeom prst="rect">
            <a:avLst/>
          </a:prstGeom>
        </p:spPr>
      </p:pic>
    </p:spTree>
    <p:extLst>
      <p:ext uri="{BB962C8B-B14F-4D97-AF65-F5344CB8AC3E}">
        <p14:creationId xmlns:p14="http://schemas.microsoft.com/office/powerpoint/2010/main" val="377292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فرکانسهاي رادیویی(</a:t>
            </a:r>
            <a:r>
              <a:rPr lang="en-US" dirty="0"/>
              <a:t>RF</a:t>
            </a:r>
            <a:r>
              <a:rPr lang="fa-IR" dirty="0"/>
              <a:t>)</a:t>
            </a:r>
            <a:endParaRPr lang="en-US" dirty="0"/>
          </a:p>
        </p:txBody>
      </p:sp>
      <p:sp>
        <p:nvSpPr>
          <p:cNvPr id="3" name="Content Placeholder 2"/>
          <p:cNvSpPr>
            <a:spLocks noGrp="1"/>
          </p:cNvSpPr>
          <p:nvPr>
            <p:ph idx="1"/>
          </p:nvPr>
        </p:nvSpPr>
        <p:spPr>
          <a:xfrm>
            <a:off x="110191" y="1168087"/>
            <a:ext cx="11942547" cy="4962022"/>
          </a:xfrm>
        </p:spPr>
        <p:txBody>
          <a:bodyPr>
            <a:normAutofit/>
          </a:bodyPr>
          <a:lstStyle/>
          <a:p>
            <a:r>
              <a:rPr lang="fa-IR" dirty="0"/>
              <a:t>اگرچه نقطه تمایز مشخصی بین فرکانسهاي رادیویی و مایکروویو وجود ندارد، اما به طور کلی </a:t>
            </a:r>
            <a:r>
              <a:rPr lang="fa-IR" b="1" dirty="0">
                <a:solidFill>
                  <a:srgbClr val="C00000"/>
                </a:solidFill>
              </a:rPr>
              <a:t>فرکانسهاي 3 کیلوهرتز تا یک </a:t>
            </a:r>
            <a:r>
              <a:rPr lang="fa-IR" b="1" dirty="0" err="1">
                <a:solidFill>
                  <a:srgbClr val="C00000"/>
                </a:solidFill>
              </a:rPr>
              <a:t>گیگاهرتز</a:t>
            </a:r>
            <a:r>
              <a:rPr lang="fa-IR" b="1" dirty="0">
                <a:solidFill>
                  <a:srgbClr val="C00000"/>
                </a:solidFill>
              </a:rPr>
              <a:t> </a:t>
            </a:r>
            <a:r>
              <a:rPr lang="fa-IR" dirty="0"/>
              <a:t>را امواج رادیویی مینامند.</a:t>
            </a:r>
          </a:p>
          <a:p>
            <a:r>
              <a:rPr lang="fa-IR" dirty="0"/>
              <a:t>سه ویژگی خوب امواج رادیویی عبارتند از:</a:t>
            </a:r>
          </a:p>
          <a:p>
            <a:r>
              <a:rPr lang="fa-IR" dirty="0"/>
              <a:t>1) تولید امواج رادیویی ساده است، 2) مسافت زیادي را طی میکنند و 3) به راحتی در ساختمانها نفوذ میکنند.</a:t>
            </a:r>
          </a:p>
          <a:p>
            <a:r>
              <a:rPr lang="fa-IR" dirty="0"/>
              <a:t>لذا هم براي </a:t>
            </a:r>
            <a:r>
              <a:rPr lang="fa-IR" dirty="0">
                <a:solidFill>
                  <a:srgbClr val="C00000"/>
                </a:solidFill>
              </a:rPr>
              <a:t>ارتباط درونی (داخل ساختمان) </a:t>
            </a:r>
            <a:r>
              <a:rPr lang="fa-IR" dirty="0"/>
              <a:t>و هم براي </a:t>
            </a:r>
            <a:r>
              <a:rPr lang="fa-IR" dirty="0">
                <a:solidFill>
                  <a:srgbClr val="C00000"/>
                </a:solidFill>
              </a:rPr>
              <a:t>ارتباط بیرونی (خارج ساختمان) </a:t>
            </a:r>
            <a:r>
              <a:rPr lang="fa-IR" dirty="0"/>
              <a:t>بطور گسترده مورد استفاده قرار میگیرند.</a:t>
            </a:r>
          </a:p>
          <a:p>
            <a:r>
              <a:rPr lang="fa-IR" dirty="0"/>
              <a:t>امواج رادیویی چند سویه هستند، یعنی از منبع به تمام جهات منتشر میشوند، به طوري که نیازي نیست فرستنده و گیرنده از لحاظ فیزیکی خود را تنظیم کنند؛</a:t>
            </a:r>
          </a:p>
          <a:p>
            <a:r>
              <a:rPr lang="fa-IR" dirty="0"/>
              <a:t>به عبارت دیگر احتیاجی به دید مستقیم نیست. </a:t>
            </a:r>
          </a:p>
          <a:p>
            <a:r>
              <a:rPr lang="fa-IR" dirty="0"/>
              <a:t>در فرکانسهاي پایین، امواج رادیویی از موانع عبور میکنند، اما </a:t>
            </a:r>
            <a:r>
              <a:rPr lang="fa-IR" dirty="0">
                <a:solidFill>
                  <a:srgbClr val="C00000"/>
                </a:solidFill>
              </a:rPr>
              <a:t>قدرت آن با فاصله گرفتن از منبع و حرکت در هوا به شدت کاهش مییابد</a:t>
            </a:r>
            <a:r>
              <a:rPr lang="fa-IR" dirty="0"/>
              <a:t>.</a:t>
            </a:r>
          </a:p>
          <a:p>
            <a:r>
              <a:rPr lang="fa-IR" dirty="0"/>
              <a:t>در فرکانسهاي بالا، امواج رادیویی تمایل دارند در خط مستقیم حرکت کنند و با برخوردبه موانع منعکس میشوند. چون امواج رادیویی میتوانند مسافتهاي زیادي را طی کنند، </a:t>
            </a:r>
            <a:r>
              <a:rPr lang="fa-IR" dirty="0">
                <a:solidFill>
                  <a:srgbClr val="C00000"/>
                </a:solidFill>
              </a:rPr>
              <a:t>تداخل بین کاربران</a:t>
            </a:r>
            <a:r>
              <a:rPr lang="fa-IR" dirty="0"/>
              <a:t> به عنوان یک مساله مطرح؛ به همین دلیل براي استفاده از این امواج نیاز به اخذمجوز است.</a:t>
            </a:r>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03" y="-457200"/>
            <a:ext cx="3525732" cy="2280708"/>
          </a:xfrm>
          <a:prstGeom prst="rect">
            <a:avLst/>
          </a:prstGeom>
        </p:spPr>
      </p:pic>
      <p:pic>
        <p:nvPicPr>
          <p:cNvPr id="7" name="Picture 6"/>
          <p:cNvPicPr>
            <a:picLocks noChangeAspect="1"/>
          </p:cNvPicPr>
          <p:nvPr/>
        </p:nvPicPr>
        <p:blipFill>
          <a:blip r:embed="rId3"/>
          <a:stretch>
            <a:fillRect/>
          </a:stretch>
        </p:blipFill>
        <p:spPr>
          <a:xfrm>
            <a:off x="110191" y="1651820"/>
            <a:ext cx="1894357" cy="1894357"/>
          </a:xfrm>
          <a:prstGeom prst="rect">
            <a:avLst/>
          </a:prstGeom>
        </p:spPr>
      </p:pic>
    </p:spTree>
    <p:extLst>
      <p:ext uri="{BB962C8B-B14F-4D97-AF65-F5344CB8AC3E}">
        <p14:creationId xmlns:p14="http://schemas.microsoft.com/office/powerpoint/2010/main" val="3577779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rPr>
              <a:t>مایکروویو (</a:t>
            </a:r>
            <a:r>
              <a:rPr lang="en-US" dirty="0">
                <a:effectLst/>
              </a:rPr>
              <a:t>Microwave</a:t>
            </a:r>
            <a:r>
              <a:rPr lang="fa-IR" dirty="0">
                <a:effectLst/>
              </a:rPr>
              <a:t>)</a:t>
            </a:r>
            <a:endParaRPr lang="en-US" dirty="0"/>
          </a:p>
        </p:txBody>
      </p:sp>
      <p:sp>
        <p:nvSpPr>
          <p:cNvPr id="3" name="Content Placeholder 2"/>
          <p:cNvSpPr>
            <a:spLocks noGrp="1"/>
          </p:cNvSpPr>
          <p:nvPr>
            <p:ph idx="1"/>
          </p:nvPr>
        </p:nvSpPr>
        <p:spPr>
          <a:xfrm>
            <a:off x="110191" y="1168087"/>
            <a:ext cx="11942547" cy="4962022"/>
          </a:xfrm>
        </p:spPr>
        <p:txBody>
          <a:bodyPr>
            <a:normAutofit/>
          </a:bodyPr>
          <a:lstStyle/>
          <a:p>
            <a:r>
              <a:rPr lang="fa-IR" dirty="0"/>
              <a:t>برخی دیگر از شبکه هاي بیسیم، از باند فرکانسی مایکروویو به عنوان محیط انتقال استفاده میکنند.</a:t>
            </a:r>
          </a:p>
          <a:p>
            <a:r>
              <a:rPr lang="fa-IR" dirty="0"/>
              <a:t>امواج مایکروویو برخلاف امواج</a:t>
            </a:r>
            <a:r>
              <a:rPr lang="en-US" dirty="0"/>
              <a:t>RF، </a:t>
            </a:r>
            <a:r>
              <a:rPr lang="fa-IR" dirty="0"/>
              <a:t>فقط در یک جهت منتشر میشوند؛ </a:t>
            </a:r>
          </a:p>
          <a:p>
            <a:pPr lvl="1"/>
            <a:r>
              <a:rPr lang="fa-IR" dirty="0"/>
              <a:t>بنابراین آنتنهاي فرستنده و گیرنده باید دقیقاً تنظیم شوند؛ این خود میتواند یک مزیت براي این نوع امواج باشد.</a:t>
            </a:r>
          </a:p>
          <a:p>
            <a:pPr lvl="1"/>
            <a:r>
              <a:rPr lang="fa-IR" dirty="0"/>
              <a:t>چراکه یک زوج آنتن تنظیم شده مقابل هم، میتوانند بدون تداخل با یک زوج آنتن دیگر کار کنند.</a:t>
            </a:r>
          </a:p>
          <a:p>
            <a:pPr lvl="1"/>
            <a:r>
              <a:rPr lang="fa-IR" dirty="0"/>
              <a:t>معمولاً آنتنهاي فرستنده و گیرنده را بر روي ارتفاعات قرار میدهند تا موانع طبیعی و مصنوعی و همچنین انحناي کره زمین نتواند مانع ارتباط آنها شود.</a:t>
            </a:r>
          </a:p>
          <a:p>
            <a:pPr lvl="1"/>
            <a:r>
              <a:rPr lang="fa-IR" dirty="0"/>
              <a:t>در فواصل طولانی باید از تکرارگر استفاده نمود.</a:t>
            </a:r>
          </a:p>
          <a:p>
            <a:r>
              <a:rPr lang="fa-IR" dirty="0"/>
              <a:t>این امواج در برابر تداخل حاصل از فعالیتهاي الکتریکی اتمسفري نظیر رعد و برق بسیار حساس هستند.</a:t>
            </a:r>
          </a:p>
          <a:p>
            <a:r>
              <a:rPr lang="fa-IR" dirty="0"/>
              <a:t>فرکانس سیگنال در سیستمهاي مایکروویو بین 1 تا 300 گیگاهرتز میباشد.</a:t>
            </a:r>
          </a:p>
          <a:p>
            <a:r>
              <a:rPr lang="fa-IR" dirty="0"/>
              <a:t>مایکروویو تقریباً ارزان است. زیرا نصب دو برج ساده و نصب آنتنهایی بر آنها نسبت به خرید 50کیلومتر فیبر و عبور آن از مناطق شهري شلوغ و آن هم از زیر خاك، یا عبور آنها از بین کوهها، ارزانتر تمام میشود.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0" y="0"/>
            <a:ext cx="3442063" cy="2294709"/>
          </a:xfrm>
          <a:prstGeom prst="rect">
            <a:avLst/>
          </a:prstGeom>
        </p:spPr>
      </p:pic>
    </p:spTree>
    <p:extLst>
      <p:ext uri="{BB962C8B-B14F-4D97-AF65-F5344CB8AC3E}">
        <p14:creationId xmlns:p14="http://schemas.microsoft.com/office/powerpoint/2010/main" val="100938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23701</TotalTime>
  <Words>4460</Words>
  <Application>Microsoft Office PowerPoint</Application>
  <PresentationFormat>Widescreen</PresentationFormat>
  <Paragraphs>303</Paragraphs>
  <Slides>48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B Mitra</vt:lpstr>
      <vt:lpstr>Arial</vt:lpstr>
      <vt:lpstr>Calibri</vt:lpstr>
      <vt:lpstr>Gill Sans MT</vt:lpstr>
      <vt:lpstr>Gallery</vt:lpstr>
      <vt:lpstr>مبانی شبکه های بی سیم</vt:lpstr>
      <vt:lpstr>مطالب فصل چهارم</vt:lpstr>
      <vt:lpstr>نکات کلیدی شبکه های بی سیم محلی</vt:lpstr>
      <vt:lpstr>طیف امواج الکترومغناطیس</vt:lpstr>
      <vt:lpstr>طیف امواج الکترومغناطیس</vt:lpstr>
      <vt:lpstr>ارتباطات بی سیم</vt:lpstr>
      <vt:lpstr>ناحیه ها و فرکانس</vt:lpstr>
      <vt:lpstr>فرکانسهاي رادیویی(RF)</vt:lpstr>
      <vt:lpstr>مایکروویو (Microwave)</vt:lpstr>
      <vt:lpstr>مادون قرمز (IR)</vt:lpstr>
      <vt:lpstr>مادون قرمز (IR)</vt:lpstr>
      <vt:lpstr>ارتباطات ماهواره اي </vt:lpstr>
      <vt:lpstr>ارتباطات ماهواره اي (2) </vt:lpstr>
      <vt:lpstr>ارتباطات ماهواره اي (3) </vt:lpstr>
      <vt:lpstr>ارتباطات ماهواره اي (3) </vt:lpstr>
      <vt:lpstr>ارتباطات ماهواره اي –ماهواره هاي مدار پایین یا LEO </vt:lpstr>
      <vt:lpstr>ارتباطات ماهواره اي- ماهواره هاي مدار متوسط یا MEO</vt:lpstr>
      <vt:lpstr>ارتباطات ماهواره اي-ماهواره هاي همزمان با زمین یاGEO </vt:lpstr>
      <vt:lpstr>شبكه های بی سیم مبتنی بر استاندارد IEEE 802.11x</vt:lpstr>
      <vt:lpstr>سیر پیشرفت و بررسی استاندارد های 802.11</vt:lpstr>
      <vt:lpstr>کانال های بی سیم</vt:lpstr>
      <vt:lpstr>کانال های بی سیم</vt:lpstr>
      <vt:lpstr>تمرین</vt:lpstr>
      <vt:lpstr>کانال‌های باند 5 گیگاهرتز</vt:lpstr>
      <vt:lpstr>نمایی از تنظیمات دستگاههای Mikrotik</vt:lpstr>
      <vt:lpstr>نمایی از تنظیمات دستگاههای Mikrotik</vt:lpstr>
      <vt:lpstr>نمایی از تنظیمات دستگاههای Mikrotik</vt:lpstr>
      <vt:lpstr>نمایی از تنظیمات دستگاههای Mikrotik</vt:lpstr>
      <vt:lpstr>نمایی از تنظیمات دستگاههای Mikrotik</vt:lpstr>
      <vt:lpstr>نمایی از تنظیمات دستگاههای Mikrotik</vt:lpstr>
      <vt:lpstr>نمایی از تنظیمات دستگاههای Mikrotik</vt:lpstr>
      <vt:lpstr>امنیت(securiy)</vt:lpstr>
      <vt:lpstr>Wired Equivalent Privacy - WEP</vt:lpstr>
      <vt:lpstr>WiFi Protected Access - WPA</vt:lpstr>
      <vt:lpstr>WiFi Protected Access II - WPA2</vt:lpstr>
      <vt:lpstr>رمز نگاری کلید متقارن</vt:lpstr>
      <vt:lpstr> روش رمزنگاری نامتقارن (asymmetric encryption)</vt:lpstr>
      <vt:lpstr>الگوریتم رمزنگاری  (Rivest Cipher 4) RC4  </vt:lpstr>
      <vt:lpstr>ستاندارد رمزنگاری پیشرفته (Advanced Encryption Standard)  AES</vt:lpstr>
      <vt:lpstr>PowerPoint Presentation</vt:lpstr>
      <vt:lpstr>تنظیمات امنیتی در اکسس پوینت</vt:lpstr>
      <vt:lpstr>تنظیمات امنیتی در اکسس پوینت</vt:lpstr>
      <vt:lpstr>PowerPoint Presentation</vt:lpstr>
      <vt:lpstr>طراحی شبکه بی سیم</vt:lpstr>
      <vt:lpstr>PowerPoint Presentation</vt:lpstr>
      <vt:lpstr>شبکه های Ad hoc یا شبکه های موقتی</vt:lpstr>
      <vt:lpstr>MANET </vt:lpstr>
      <vt:lpstr>دیگر چالشهای مربوط به شبکه های موقتی و شبکه های MANET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Vahid Haghighatdoost</cp:lastModifiedBy>
  <cp:revision>698</cp:revision>
  <dcterms:created xsi:type="dcterms:W3CDTF">2020-09-08T12:40:57Z</dcterms:created>
  <dcterms:modified xsi:type="dcterms:W3CDTF">2023-05-28T04:44:32Z</dcterms:modified>
</cp:coreProperties>
</file>