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ink/inkAction1.xml" ContentType="application/vnd.ms-office.inkAction+xml"/>
  <Override PartName="/ppt/tags/tag10.xml" ContentType="application/vnd.openxmlformats-officedocument.presentationml.tags+xml"/>
  <Override PartName="/ppt/ink/ink1.xml" ContentType="application/inkml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ink/inkAction2.xml" ContentType="application/vnd.ms-office.inkAction+xml"/>
  <Override PartName="/ppt/ink/ink2.xml" ContentType="application/inkml+xml"/>
  <Override PartName="/ppt/ink/inkAction3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01" r:id="rId3"/>
    <p:sldId id="302" r:id="rId4"/>
    <p:sldId id="303" r:id="rId5"/>
    <p:sldId id="304" r:id="rId6"/>
    <p:sldId id="343" r:id="rId7"/>
    <p:sldId id="305" r:id="rId8"/>
    <p:sldId id="306" r:id="rId9"/>
    <p:sldId id="307" r:id="rId10"/>
    <p:sldId id="344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293" r:id="rId41"/>
    <p:sldId id="294" r:id="rId42"/>
    <p:sldId id="295" r:id="rId43"/>
    <p:sldId id="296" r:id="rId44"/>
    <p:sldId id="337" r:id="rId45"/>
    <p:sldId id="338" r:id="rId46"/>
    <p:sldId id="339" r:id="rId47"/>
    <p:sldId id="340" r:id="rId48"/>
    <p:sldId id="341" r:id="rId49"/>
    <p:sldId id="342" r:id="rId50"/>
    <p:sldId id="345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ghighatDoost,Vahid" initials="H" lastIdx="1" clrIdx="0">
    <p:extLst>
      <p:ext uri="{19B8F6BF-5375-455C-9EA6-DF929625EA0E}">
        <p15:presenceInfo xmlns:p15="http://schemas.microsoft.com/office/powerpoint/2012/main" userId="S-1-5-21-38883444-773867774-137248731-77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FFFFCC"/>
    <a:srgbClr val="ED78F0"/>
    <a:srgbClr val="FED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B63B2D-49D4-4153-BBE5-44418C00A86E}" type="doc">
      <dgm:prSet loTypeId="urn:diagrams.loki3.com/VaryingWidthList" loCatId="list" qsTypeId="urn:microsoft.com/office/officeart/2005/8/quickstyle/simple3" qsCatId="simple" csTypeId="urn:microsoft.com/office/officeart/2005/8/colors/colorful2" csCatId="colorful" phldr="1"/>
      <dgm:spPr/>
    </dgm:pt>
    <dgm:pt modelId="{A34CF74C-F07A-4197-908C-B3F2526D0046}">
      <dgm:prSet phldrT="[Text]"/>
      <dgm:spPr/>
      <dgm:t>
        <a:bodyPr/>
        <a:lstStyle/>
        <a:p>
          <a:r>
            <a:rPr lang="fa-IR" dirty="0">
              <a:cs typeface="B Mitra" panose="00000400000000000000" pitchFamily="2" charset="-78"/>
            </a:rPr>
            <a:t>مرحله اول) علامت گذاری</a:t>
          </a:r>
          <a:endParaRPr lang="en-US" dirty="0">
            <a:cs typeface="B Mitra" panose="00000400000000000000" pitchFamily="2" charset="-78"/>
          </a:endParaRPr>
        </a:p>
      </dgm:t>
    </dgm:pt>
    <dgm:pt modelId="{02C41042-97A0-4193-98BB-AAE4B1C3B226}" type="parTrans" cxnId="{7CA3746D-C2CF-4AA9-BD80-DA3850EBCD23}">
      <dgm:prSet/>
      <dgm:spPr/>
      <dgm:t>
        <a:bodyPr/>
        <a:lstStyle/>
        <a:p>
          <a:endParaRPr lang="en-US"/>
        </a:p>
      </dgm:t>
    </dgm:pt>
    <dgm:pt modelId="{0569AFC8-2BD8-4FEB-9C00-D1A9998D9E10}" type="sibTrans" cxnId="{7CA3746D-C2CF-4AA9-BD80-DA3850EBCD23}">
      <dgm:prSet/>
      <dgm:spPr/>
      <dgm:t>
        <a:bodyPr/>
        <a:lstStyle/>
        <a:p>
          <a:endParaRPr lang="en-US"/>
        </a:p>
      </dgm:t>
    </dgm:pt>
    <dgm:pt modelId="{610D6E58-FC82-482C-BA6F-1DC9509A3546}">
      <dgm:prSet phldrT="[Text]"/>
      <dgm:spPr/>
      <dgm:t>
        <a:bodyPr/>
        <a:lstStyle/>
        <a:p>
          <a:r>
            <a:rPr lang="fa-IR" dirty="0">
              <a:cs typeface="B Mitra" panose="00000400000000000000" pitchFamily="2" charset="-78"/>
            </a:rPr>
            <a:t>مرحله دوم) روال کاهش</a:t>
          </a:r>
          <a:endParaRPr lang="en-US" dirty="0">
            <a:cs typeface="B Mitra" panose="00000400000000000000" pitchFamily="2" charset="-78"/>
          </a:endParaRPr>
        </a:p>
      </dgm:t>
    </dgm:pt>
    <dgm:pt modelId="{41A4197E-4766-4299-AD74-BEE66B49223E}" type="parTrans" cxnId="{ED603009-5680-4BBC-8CEC-125BBA64BD0A}">
      <dgm:prSet/>
      <dgm:spPr/>
      <dgm:t>
        <a:bodyPr/>
        <a:lstStyle/>
        <a:p>
          <a:endParaRPr lang="en-US"/>
        </a:p>
      </dgm:t>
    </dgm:pt>
    <dgm:pt modelId="{B5089B32-A6A3-4FF5-A6F8-9D7902BFAF7D}" type="sibTrans" cxnId="{ED603009-5680-4BBC-8CEC-125BBA64BD0A}">
      <dgm:prSet/>
      <dgm:spPr/>
      <dgm:t>
        <a:bodyPr/>
        <a:lstStyle/>
        <a:p>
          <a:endParaRPr lang="en-US"/>
        </a:p>
      </dgm:t>
    </dgm:pt>
    <dgm:pt modelId="{55450487-E6C0-499B-A278-F5B03E2EBB4D}" type="pres">
      <dgm:prSet presAssocID="{A9B63B2D-49D4-4153-BBE5-44418C00A86E}" presName="Name0" presStyleCnt="0">
        <dgm:presLayoutVars>
          <dgm:resizeHandles/>
        </dgm:presLayoutVars>
      </dgm:prSet>
      <dgm:spPr/>
    </dgm:pt>
    <dgm:pt modelId="{6AD71C4C-2DB7-4A12-94D6-663C8154D502}" type="pres">
      <dgm:prSet presAssocID="{A34CF74C-F07A-4197-908C-B3F2526D0046}" presName="text" presStyleLbl="node1" presStyleIdx="0" presStyleCnt="2" custScaleX="402239">
        <dgm:presLayoutVars>
          <dgm:bulletEnabled val="1"/>
        </dgm:presLayoutVars>
      </dgm:prSet>
      <dgm:spPr/>
    </dgm:pt>
    <dgm:pt modelId="{64AA1F2F-2883-43B0-A0BA-C5F472468304}" type="pres">
      <dgm:prSet presAssocID="{0569AFC8-2BD8-4FEB-9C00-D1A9998D9E10}" presName="space" presStyleCnt="0"/>
      <dgm:spPr/>
    </dgm:pt>
    <dgm:pt modelId="{5A5D4605-A801-436B-8A83-41C535BBABCE}" type="pres">
      <dgm:prSet presAssocID="{610D6E58-FC82-482C-BA6F-1DC9509A3546}" presName="text" presStyleLbl="node1" presStyleIdx="1" presStyleCnt="2" custScaleX="402239">
        <dgm:presLayoutVars>
          <dgm:bulletEnabled val="1"/>
        </dgm:presLayoutVars>
      </dgm:prSet>
      <dgm:spPr/>
    </dgm:pt>
  </dgm:ptLst>
  <dgm:cxnLst>
    <dgm:cxn modelId="{0D745401-82F6-47BB-ACA2-4F82EF7AA1DB}" type="presOf" srcId="{A34CF74C-F07A-4197-908C-B3F2526D0046}" destId="{6AD71C4C-2DB7-4A12-94D6-663C8154D502}" srcOrd="0" destOrd="0" presId="urn:diagrams.loki3.com/VaryingWidthList"/>
    <dgm:cxn modelId="{ED603009-5680-4BBC-8CEC-125BBA64BD0A}" srcId="{A9B63B2D-49D4-4153-BBE5-44418C00A86E}" destId="{610D6E58-FC82-482C-BA6F-1DC9509A3546}" srcOrd="1" destOrd="0" parTransId="{41A4197E-4766-4299-AD74-BEE66B49223E}" sibTransId="{B5089B32-A6A3-4FF5-A6F8-9D7902BFAF7D}"/>
    <dgm:cxn modelId="{D7556E2A-1E75-4F4F-AE06-52D4BC6DE24D}" type="presOf" srcId="{610D6E58-FC82-482C-BA6F-1DC9509A3546}" destId="{5A5D4605-A801-436B-8A83-41C535BBABCE}" srcOrd="0" destOrd="0" presId="urn:diagrams.loki3.com/VaryingWidthList"/>
    <dgm:cxn modelId="{7CA3746D-C2CF-4AA9-BD80-DA3850EBCD23}" srcId="{A9B63B2D-49D4-4153-BBE5-44418C00A86E}" destId="{A34CF74C-F07A-4197-908C-B3F2526D0046}" srcOrd="0" destOrd="0" parTransId="{02C41042-97A0-4193-98BB-AAE4B1C3B226}" sibTransId="{0569AFC8-2BD8-4FEB-9C00-D1A9998D9E10}"/>
    <dgm:cxn modelId="{544056E6-0340-4279-A954-0959BEA142D7}" type="presOf" srcId="{A9B63B2D-49D4-4153-BBE5-44418C00A86E}" destId="{55450487-E6C0-499B-A278-F5B03E2EBB4D}" srcOrd="0" destOrd="0" presId="urn:diagrams.loki3.com/VaryingWidthList"/>
    <dgm:cxn modelId="{AD4D4CD6-DD96-43FA-A8BF-1087A6B5B721}" type="presParOf" srcId="{55450487-E6C0-499B-A278-F5B03E2EBB4D}" destId="{6AD71C4C-2DB7-4A12-94D6-663C8154D502}" srcOrd="0" destOrd="0" presId="urn:diagrams.loki3.com/VaryingWidthList"/>
    <dgm:cxn modelId="{68B63EF5-D8D5-4651-9E17-92EEFBD72277}" type="presParOf" srcId="{55450487-E6C0-499B-A278-F5B03E2EBB4D}" destId="{64AA1F2F-2883-43B0-A0BA-C5F472468304}" srcOrd="1" destOrd="0" presId="urn:diagrams.loki3.com/VaryingWidthList"/>
    <dgm:cxn modelId="{5D6B2C2B-526D-4DFD-A07F-6E9C3C7EB696}" type="presParOf" srcId="{55450487-E6C0-499B-A278-F5B03E2EBB4D}" destId="{5A5D4605-A801-436B-8A83-41C535BBABCE}" srcOrd="2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71C4C-2DB7-4A12-94D6-663C8154D502}">
      <dsp:nvSpPr>
        <dsp:cNvPr id="0" name=""/>
        <dsp:cNvSpPr/>
      </dsp:nvSpPr>
      <dsp:spPr>
        <a:xfrm>
          <a:off x="0" y="65"/>
          <a:ext cx="11653838" cy="263441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6500" kern="1200" dirty="0">
              <a:cs typeface="B Mitra" panose="00000400000000000000" pitchFamily="2" charset="-78"/>
            </a:rPr>
            <a:t>مرحله اول) علامت گذاری</a:t>
          </a:r>
          <a:endParaRPr lang="en-US" sz="6500" kern="1200" dirty="0">
            <a:cs typeface="B Mitra" panose="00000400000000000000" pitchFamily="2" charset="-78"/>
          </a:endParaRPr>
        </a:p>
      </dsp:txBody>
      <dsp:txXfrm>
        <a:off x="0" y="65"/>
        <a:ext cx="11653838" cy="2634411"/>
      </dsp:txXfrm>
    </dsp:sp>
    <dsp:sp modelId="{5A5D4605-A801-436B-8A83-41C535BBABCE}">
      <dsp:nvSpPr>
        <dsp:cNvPr id="0" name=""/>
        <dsp:cNvSpPr/>
      </dsp:nvSpPr>
      <dsp:spPr>
        <a:xfrm>
          <a:off x="0" y="2766197"/>
          <a:ext cx="11653838" cy="2634411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0" tIns="165100" rIns="165100" bIns="16510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a-IR" sz="6500" kern="1200" dirty="0">
              <a:cs typeface="B Mitra" panose="00000400000000000000" pitchFamily="2" charset="-78"/>
            </a:rPr>
            <a:t>مرحله دوم) روال کاهش</a:t>
          </a:r>
          <a:endParaRPr lang="en-US" sz="6500" kern="1200" dirty="0">
            <a:cs typeface="B Mitra" panose="00000400000000000000" pitchFamily="2" charset="-78"/>
          </a:endParaRPr>
        </a:p>
      </dsp:txBody>
      <dsp:txXfrm>
        <a:off x="0" y="2766197"/>
        <a:ext cx="11653838" cy="2634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45F9-B510-4E4B-A587-42E2A51618C2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2E8D4-D96E-4C76-9162-E944717E9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285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23T07:34:46.0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19219 6279 192 0,'4'0'71'0,"-1"0"-55"0,1 0 22 15,-4 0 5-15,3-3-15 0,1-3-3 16,3 6-15-16,-3-4-6 16,-1-2-3-16,1 6-4 0,-1-3 2 15,-3-3-6-15,4 6-3 16,-4-3 6-16,3 3 1 15,1 0 0-15,3 0 2 16,0 0 5-16,0 0 5 16,0 0-3-16,4 0-1 15,-1 3 4-15,1-3 2 16,-1 0-2-16,4 6 0 16,1-3-5-16,-1-3-1 15,0 6-1-15,3-6-2 16,1 0 1-16,3 0 1 15,0-6-1-15,4 6-1 16,7 0 1-16,0 0-1 0,3 0 0 16,4 0 0-16,-1 6 0 15,5-2 0-15,-1-4 0 16,0 0 0-16,1-4 0 16,-1-2 0-16,0 3 0 15,4-3 2-15,4-4-1 16,-1 4-1-16,4 3 1 15,-4-3 1-15,1-4-1 16,-1 7-1-16,1-3-2 16,-5 3 1-16,-2-4 1 15,3 4 0-15,-4-3 0 16,0-3 0-16,1 2 0 16,-1 4 2-16,0-3 1 15,-3 6 1-15,0-3 4 0,0-3 3 16,-1 6-4-16,1 0 1 15,0 0-5-15,-4-4-2 16,-3-2 0-16,0 6-1 16,0 0 0-16,3 0 0 15,0-3 0-15,0 3 0 16,1-6 0-16,3 6 0 16,-4 0 2-16,0 0 1 15,0 0-4-15,1 0 1 16,-1 6 0-16,0-3 2 15,-3-3-3-15,0 0 0 16,-4 0 1-16,0 0 2 0,-3 0-1 16,3 0-1-16,0 0 1 15,1 0-1-15,-1-3 13 16,0-3 8-16,-3 6-19 16,-1-3-7-16,1-4 7 15,-4 7 8-15,0 0-5 16,-3 0-2-16,-4-6-11 15,0 6-5-15,0 0 15 16,-3 0 8-16,-4 0-4 16,-3-3-1-16,-1 3-8 15,-3-6-2-15,-21-13 2 16</inkml:trace>
  <inkml:trace contextRef="#ctx0" brushRef="#br0" timeOffset="3585.11">9377 10205 192 0,'0'0'74'0,"3"0"-58"0,1 0 14 0,-1-3 1 16,1-3-14-16,-1 2-4 15,1-2-8-15,0-3-2 16,-1-1-1-16,-3 4-2 0,0-3 3 15,0-4 2-15,-3-3 4 16,-1-2 2-16,-3-1 1 16,-4 0 7-16,1-3 2 15,-4 3 3-15,-4 7 0 16,-3-4-9-16,0 0-2 0,-8 7-7 16,1-4-2-1,0-2-4-15,0 5-3 0,0-5 2 16,-1 5 2-16,-2-2 0 15,2-4 2-15,-2 10 4 16,-5-4 6-16,-2 1-7 16,-5 6-1-16,1 3-12 15,-4 0-5-15,-3 3 3 16,-1 6 5-16,-6 1 1 16,3-4-1-16,3 3 3 15,1 10 0-15,0 0 1 16,6 0 2-16,-2 6-3 15,6 9-2-15,-7 1 2 16,7 3 2-16,4 5-2 16,0 1 0-16,-1 10-4 0,1-7 1 15,7 6-3-15,0 0 0 16,3 1 1-16,7-1 4 16,1-3-1-16,2 0 1 15,12 0 0-15,-8 7 0 16,8-13 2-16,3 6 0 15,3-3 0-15,8 3 2 16,3-3-1-16,4-3-1 16,3-6 1-16,0-1 1 15,0-2-1-15,7-4-1 16,4-9 3-16,3 3 0 0,4-6-1 16,4 6-2-16,-1-12 1 15,7 2-1-15,-3-5-3 16,0-1 2-16,3 1 1 15,-6-10 0-15,-1 0-3 16,4-10 0-16,3 1-1 16,1-10 3-16,-4-6 0 15,3-3 3-15,-3-1 10 16,3-5 4-16,-10 6-1 16,3-7-1-16,-3 1-13 15,-7-4-3-15,-4-3 10 16,-3 4 3-16,-4 2-4 15,-3-9-2-15,-4 7-3 16,0-7-2-16,-4 6 1 0,1-6-1 16,0 7 0-16,3-4 0 15,-4 3 0-15,-3 4 2 16,4 12 1-16,-8 0 3 16,-3 3-3-16,0 6 0 15,0-2-3-15,0-1-1 16,0-3-4-16,0 7 1 15,0-10-7-15,0 0-3 16,0 6-14-16,4-9-5 16,-1 6-12-16,1 10-2 15,-4-7 26-15,0 13 11 16</inkml:trace>
  <inkml:trace contextRef="#ctx0" brushRef="#br0" timeOffset="4441.72">8689 10384 216 0,'0'-10'82'0,"0"7"-64"0,3-6 9 0,-3 2-2 16,0-2-13-16,0 0-2 15,0-7-4-15,0-3 1 16,0 0-4-16,-3 4 0 0,-1-4 3 16,1 0 1-16,-4 0 1 15,3 0-4-15,-10 4-1 16,4-1 5-16,-1 4 5 16,-3 2-1-16,3 4 3 15,-6-4-8-15,-1 10-2 0,0 10-10 16,-3 6-2-16,0 2-3 15,0 11-1 1,0-1 3-16,0-3 3 0,3 0 3 16,4 0 3-16,0-3 2 15,3 3 3-15,4 0-3 16,4-3-2-16,6-6-5 16,4 3-2-16,4-1-8 15,3-2-2-15,0-6 4 16,7-4 5-16,0-6 6 15,4-6 3-15,3-4 6 16,-3-6 5-16,0-2-5 16,-1-7 0-16,-6 3-4 15,0-4-1-15,-4 8 1 0,-4-1 2 16,1 3-1-16,-4 7 2 16,-4-1-4-16,-3 4 0 15,0 6-10-15,0 6-3 16,-3 4 3-16,3 9 1 15,0-4 4-15,3-2 1 16,1 2 5-16,3 4 5 16,0 0-1-16,0 6 1 15,-3 3-5-15,-1-2-1 16,1 8-3-16,-4 0-1 16,0-2-8-16,0 2-4 15,0-9 0-15,0 4 0 16,0-11 3-16,0-2 4 15,0-6 3-15,0-4 2 0,3-3-46 16,4-3-20-16,0-9 34 16,0-1 16-16</inkml:trace>
  <inkml:trace contextRef="#ctx0" brushRef="#br0" timeOffset="4857.05">8932 10616 212 0,'4'6'79'0,"-1"-12"-61"0,4 6-10 0,-7 0-6 16,8 0-35-16,-1 0-11 15,-4-3 10-15,4-4 6 16,-7 7 37-16,0 0 17 16,-7 0 4-16,0 10 0 15,-4-1-14-15,-3-3-5 16,-3 10-7-16,-1-3-1 0,0-4 1 16,4-3 15-16,0-3 10 15,4-3 7-15,3-3 5 16,3-3-11-16,4-3-6 0,4-10-13 15,3 9-5-15,3 1-11 16,4 0-2-16,-3 2-12 16,-1 7-3-16,1 10-17 15,3 5-5-15,-10 11 23 16,-8 5 11-16</inkml:trace>
  <inkml:trace contextRef="#ctx0" brushRef="#br0" timeOffset="6498.16">9377 10205 192 0,'-4'0'71'0,"4"0"-55"0,4 0 6 0,-4 0 2 15,0 0-9-15,3 0 0 16,1 0-7-16,3-3 0 15,4-3-5-15,3 6-4 0,-4-10 0 0,8 1 3 16,3-1 1-16,4 1 5 16,3-7 3-16,4 7 0 15,-1-7 3-15,1 4-3 16,3-4-1-16,1 7-6 16,-1-1-1-1,4 1-1-15,0-1 1 0,3 10-2 16,4-6 2-16,3 6-2 15,1-3 2-15,-1-3 0 16,7-4 3-16,-3 7 1 16,7-6 3-16,-3-7-3 15,3 7 1-15,0-1-5 16,3 4 0-16,4-3-1 0,0 9-2 16,-3-4-2-1,-1-2 1-15,1 6 1 0,-1-6 0 16,1 3-3-16,3 3 2 15,3-10 1-15,-3 4 2 16,0-7 1-16,-3-5 3 16,-4-4-1-16,-7 9 2 15,0-3-4-15,-4-2 0 16,-3 2 1-16,-4-3 0 16,-3 7-2-16,-4-4-2 15,-3 10 1-15,-4-7-1 16,1 4 0-16,-5-1 0 15,1 4-3-15,-7-3 2 16,-1 9 1-16,-6-10 2 16,-1 10-1-16,-3-6 2 0,-3 6-4 15,0-3 0-15,-4-3-4 16,0 6 1-16,0-4 0 16,-8-2 4-1,-2-3 2-15,-1 6-3 16,-3-10-1-16,0 4-2 15,0-1 3-15,0 1 0 16,-4-1 1-16,1 1 0 16,-1 0 2-16,0 2 1 15,1 4 1-15,-1-3-5 16,0 3 1-16,1-3 2 16,3-4 1-16,0 1-1 15,-1 6-2-15,5-4 1 0,-1 1 1 16,4 3 1-16,4 3 3 15,-1-6 1-15,4 6 3 16,0 0-3-16,7 0-2 16,4 0-13-16,3 6-5 15,4 3 4-15,3 1 4 16,3 5 2-16,5-2-1 16,6-4-2-16,0 1 1 15,4 2 1-15,-4-9 2 16,4 7 1-16,-4-10 3 15,1 9-1-15,-5-9-1 16,1 0 3-16,-4 0 0 16,-6 0-1-16,-5 0-2 15,-3 0 16-15,0-3 6 16,-10-3-13-16,-8 6-4 0,-10 0-17 16,-7 6-6-16,-4 4 8 15,-6-1 2-15,-5 16 3 16,-6-3 4-16,-4 12 2 15,0 1 2-15,4 3 1 16,0-4 0-16,3 10-2 16,4-6-2-16,3-4 1 15,0-6-1-15,7 4-9 16,4-10-2-16,4-7-56 16,2-5-23-16,5-17 44 15,3-2 23-15</inkml:trace>
  <inkml:trace contextRef="#ctx0" brushRef="#br0" timeOffset="7339.3">10950 9383 192 0,'0'0'74'0,"0"0"-58"0,0 0 27 16,0 0 9-16,0 0-6 15,0 0-2-15,0-3-17 16,0-3-4-16,4 0-13 16,-1-4-4-16,1 1-2 0,-1-4-2 15,1-5 1-15,-4-4-2 0,0 0 2 16,-4-3 4-16,-3-1 4 15,-3 5-4-15,-4-5 1 16,-1 1-14-16,-2 7-5 16,-4-8 9-16,-1 14 7 15,-9-4-8-15,-5 10-4 16,-2 12-6-16,-5 4 0 16,1 8 2-16,0 8 5 15,3 2 1-15,4 0 0 16,3 6 4-16,7-5 0 15,4 5 1-15,7-2 2 16,3-1-1-16,8 0-1 16,3 1-2-16,7-7-1 15,7 3-7-15,4-9-2 16,6-4 2-16,4-5 4 0,8-10 5 16,6-10 3-16,0-8 4 15,1-1 1-15,-1-9 1 16,0-4 2-16,-6 4-1 15,-1-7 2-15,-7 7-4 16,-3 3 1-16,-7 6-3 16,-4 1 2-16,-4 8-4 15,-3 4-2-15,-3 3-3 16,-4 3 1-16,0 3-1 16,-4 13-2-16,1-7 3 15,-1 10 0-15,1 0-2 0,3 6 2 16,-4 3 1-16,4-3 0 15,0 9 0-15,0-5 0 16,0-4-5-16,4-6 1 16,3-1-44-16,0 1-21 15,3-9 36-15,1-14 16 16</inkml:trace>
  <inkml:trace contextRef="#ctx0" brushRef="#br0" timeOffset="8674.48">13758 9964 196 0,'18'-4'74'0,"-11"-2"-58"0,4-3 29 16,-4 9 9-16,0-10-15 15,0 4-2-15,0-3-16 16,0-1-3-16,0 1-10 16,-4-10-3-16,1 3 1 0,-4-6-3 15,0-3 0-15,0 6-1 16,-4-6-2-16,-3-3 3 15,0-6 0-15,-3-1 7 16,-4 1 6-16,-4 2-15 0,0-2-4 16,-3-7 11-16,-3 10 6 15,-5-1-6-15,-2 4-2 16,-5 3-6-16,-6 6-1 16,-4 0-1-16,-3 10-2 15,-4-7-2-15,-4 7 1 16,1 9 3-16,-1-3 1 15,5 3 1-15,-1 3 0 16,0 3 0-16,0 4 2 16,-4-1-10-16,1 7-2 15,3 2 0-15,0 8 4 0,4 2 3 16,3 6 2-16,0-2-2 16,7 8 2-16,4-2 1 15,3 0 0-15,4-4-3 16,7 10 2-16,0 0-4 15,6 0-1-15,5 3-4 16,-1 6 1-16,-3 7 0 16,7-4 1-16,4 7 0 15,-1 0 2-15,4-10 6 16,4 7 2-16,-1-7 0 16,8-6 1-16,3 3 2 15,0-3 2-15,7-3 1 16,4-6 0-16,3-4-4 15,7-6-1-15,4-3-1 16,10-6-2-16,4 0 1 0,4-10-1 16,-1-2 0-1,4-4 0-15,7-3 0 0,0-10 2 16,4 1-3-16,6-13-2 16,-2-9 2-16,16-13 2 15,-6-3 4-15,0 0 4 16,-8-3 0-16,-6-4 0 15,-8 1 1-15,-6 6 1 16,-8-3-1-16,-7 3 1 16,-3 0 3-16,-11-3 3 15,-6 12-7-15,-8 3-3 16,-7 7-2-16,0 3-1 16,-7 6-9-16,-7 4-2 15,0 5-14-15,-7 10-6 16,0 0-6-16,-8 16-2 0,5-4-94 15,-11 4-39 1,3 3 86-16</inkml:trace>
  <inkml:trace contextRef="#ctx0" brushRef="#br0" timeOffset="9742.07">12972 9954 212 0,'10'0'82'0,"-6"0"-64"0,3 0 11 15,-4 0-1-15,1-6-16 16,-1 3-5-16,1 3-4 16,-1-7 0-16,1 4-2 15,0 3-1-15,-1-6 3 0,1-3-2 16,-1-1-1-16,1 1 1 15,-1-1 1-15,1-5 10 16,-1 5 7-16,-3-2 7 16,-3-4 13-1,3-3-14-15,-4 4-2 0,1 5-3 16,-4-2-22-16,0-4-8 16,-4 7 2-16,0-7 3 15,-3 6 2-15,-3 1 1 16,-1 0-3-16,4 2 1 15,-4 4-3-15,1 3 0 16,-1 10-3-16,0-7 1 16,1 9 3-16,-1 1 1 15,0 3 3-15,1-4 1 16,-1 4 1-16,0 3 0 16,4-1-3-16,0 7 2 0,7-6 1 15,0-3 2 1,7 3-3-16,0 6 0 0,7-6-6 15,4 9 0-15,-1-3-6 16,4-6-2-16,4 0 2 16,3-4 0-16,0-5 10 15,4-4 6-15,0-12 10 16,-1-4 4-16,1-5-2 16,0-4 1-16,-4 0-7 15,4 0-3-15,-8 0-3 16,1-6 0-16,-4 10-2 15,-3 2 2-15,-4 4 0 16,0-4 3-16,-4 10-3 16,-3 3-2-16,-3 0-3 0,-1 3 1 15,1 10-1-15,-1-4 0 16,1 4 2-16,-1 2 0 16,1 4 0-16,-1 6 2 15,1 3-1-15,3 1-1 16,-4 5 1-16,1 1-1 15,-1-1 0-15,1-6 0 16,-1 7 0-16,0-13 2 16,1 0-3-16,-1-3 0 15,4-7-6-15,-3 4-3 16,-1-7-52-16,4 1-23 16,-3-10 43-16,3-4 21 15</inkml:trace>
  <inkml:trace contextRef="#ctx0" brushRef="#br0" timeOffset="10060.89">13349 10023 288 0,'7'9'110'0,"-3"-5"-86"0,3 2 13 0,-7-6 2 16,3 3-21-1,1 3-7-15,-4 4-10 0,0-1-1 16,0 1 0-16,-4-1-7 16,1 16 0-16,-4 0-2 0,0 3 1 15,-4 1 2-15,0-1 4 16,1 3 1-16,-1-3 1 15,1-3-7-15,-1-3 0 16,1-6 3-16,-5 0 2 16</inkml:trace>
  <inkml:trace contextRef="#ctx0" brushRef="#br0" timeOffset="18209.98">13123 9085 140 0,'4'-6'55'0,"-4"6"-43"0,3 0 12 0,-3 0 2 16,0 0-3 0,0 0 0-16,4 0-3 0,-4 0-3 15,0 0-9-15,0 0 1 0,0 0 2 16,0 0-6-16,0 0-1 15,0-6-2-15,0 3-2 16,0 3 3-16,0-6 0 16,-4 6 5-16,1-4 5 15,-1-2-7-15,1 6-3 16,-1-9 2-16,-3 6 4 16,0-4-5-16,0-2 0 15,-3-1-2-15,-1 4-2 16,0 3 1-16,1-3 1 15,-1-4-1-15,1 1 2 16,-1 0 4-16,0-1 4 0,1 1-2 16,-1-7 2-16,-3 4-6 15,4-4-1 1,-5-3-4-16,5-6-1 0,-4 6 1 16,3-6 0-16,1-9 0 15,-1 5 0-15,4-8 0 16,0-7 0-16,0 6 0 15,3-3 0-15,1-2 0 16,3 2 2-16,0-3-3 16,7 0 0-16,0 9-1 15,7-18 0-15,0 0 0 16,0 9 0-16,4-9 2 16,0 6 0-16,6-7-3 15,1 1 2-15,0 0-4 0,3 9-1 16,4-3 0-16,-1 6 2 15,1 3-1-15,3 1 4 16,4-4-2-16,4-3 1 16,2 6 2-16,1-5 0 15,-3-1 0-15,-1 6 0 16,0 0 2-16,1 4 1 16,-1-1 1-16,0 10 2 15,4 3-3-15,-4 7 0 16,1-1-1-16,3 7 1 15,-1-1-2-15,-2 7-1 16,3-3 1-16,-8 6 1 16,1 0 1-16,-3 9 3 0,-5-3-1 15,-2 4 0-15,-5 9-3 16,1 9 1-16,-4 6-4 16,-3 1-2-16,-4-1 2 15,0 4 2-15,-3 0-2 16,-4 2 0-16,0-2 1 15,-4-3 2-15,-3 2-1 16,-3 7-1-16,-1 0 1 16,-3 3-1-16,0-3 0 15,0 0 0-15,0 0 0 16,0-7 0-16,0 7-3 16,0-9 0-16,-4 2 2 15,-3-2 2-15,-4 9-5 0,1 0 1 16,-4 3-6-16,-1-3 1 15,-2-1-1-15,-1 1 1 16,-3 3 2-16,-4 4 2 16,0-4 2-16,1-3 1 15,-5-1-2-15,1 1 2 16,0-6-1-16,-1 6 0 16,1 3-5-16,0 3 0 15,3-6-4-15,4-6 2 16,3-4 5-16,4-6 2 15,3-3 2-15,4-12 2 0,4 3 3 16,3-7 2-16,3-3 1 16,1-3 0-16,-1-3-4 15,4-3-3-15,0-3-3 16,0-3-1-16,4-10-1 16,-1 3 0-16,4-6-11 15,0-9-5-15,0 9 4 16,4-3 4-16,-1 6 5 15,-2 0 4-15,-1-3 2 16,0 10 1-16,-4-4 4 16,1 7 2-16,-4-1 13 15,0 1 7-15,0 2-2 16,-4 7 0-16,1 0-13 16,-4 0-4-16,0 7-5 15,-4 2-2-15,0 1 1 0,1 8-1 16,-4 1-3-16,3-3 2 15,1 9 1-15,-1-6 0 16,0 6 0-16,8-6 0 16,-1-7 2-16,11 4 3 15,0 0 0-15,8-7 2 16,2-6-2-16,1 7 2 16,6-10 0-16,1 0 1 15,3 0 0-15,4 0 0 16,0 0-4-16,0 0-1 15,3 0-1-15,-7 0-2 16,0-4-2-16,-6-2-1 0,-5 6-42 16,-6-3-18-16,-11-13 32 15,-21-9 18-15</inkml:trace>
  <inkml:trace contextRef="#ctx0" brushRef="#br0" timeOffset="20444.46">13466 6633 156 0,'-4'0'57'16,"4"-6"-44"-16,0 3 5 0,0-3 1 0,0 6-7 15,0 0 1-15,0-4-2 16,0-2 1-16,0 3-6 16,-4-3 0-16,1 3 4 0,-1-4 0 15,4 7 2-15,-3-6 0 16,3 3 2-16,0 3-5 16,0 0-1-16,-4 3 0 15,4 3 0-15,-3 4 0 16,3 5 2-16,0-2-1 15,0 3 2-15,-4 3-6 16,4-4-1-16,0-2-2 16,-3 9-2-16,-1-4 1 0,1 1-1 15,-1 0-3-15,1 6 2 16,-4-6-1-16,3 6 0 16,1-3-3-16,-1-6 1 15,1-7 0-15,3 7-1 16,0-7 1-16,0-6 0 15,0-3 0-15,3 0 0 16,4-3-2-16,4-6-1 16,-1-1 4-16,4-5 1 15,0 5 4-15,1-5 1 16,2-4-6-16,1 3 0 0,3 7 1 16,0-10 1-16,0 10 1 15,1-7 0-15,-1 6 0 16,0 7 2-16,0-3 5 15,0 6 4-15,-3 0 0 16,-1 9 1-16,-2-2-6 16,-5 2-2-16,1 1-2 15,-4-1-2-15,-4 10 1 16,-3-4 1-16,-3 4-1 16,-4 6 2-16,-4 0 0 15,1-3 3-15,-5 3-3 16,1 4-2-16,0-11 0 15,0 8-1-15,0-8 0 0,3-2 0 16,1 3 0-16,-1-3 2 16,-3-4-1-16,4-2-1 15,-5-4-2-15,1 3 1 16,-3-9-4-16,-1 0-1 16,0-6 0-16,1 3 2 15,-1-3 4-15,4-4 2 16,0 1 2-16,7-4 0 15,0-3-2-15,3 1-2 16,4 2-35-16,4-6-14 16,-4-6 25-16,-14 0 12 15</inkml:trace>
  <inkml:trace contextRef="#ctx0" brushRef="#br0" timeOffset="22714.62">13970 10051 236 0,'0'-6'90'0,"4"6"-70"0,-1 0 6 0,1 0-3 16</inkml:trace>
  <inkml:trace contextRef="#ctx0" brushRef="#br0" timeOffset="23553.71">13995 10042 403 0,'14'0'6'16,"3"-6"-4"-16,5 2-4 0,6-5 1 15,7-7-1-15,7 7-2 16,4-7 5-16,4-2 3 0,3 8-3 16,3 1-3-16,-3-1 9 15,0 1 5-15,3-1-3 16,4 1-1-16,11 3-4 16,3 3-1-16,7-4-3 15,4 7-1-15,-1-6 1 16,1 3 0-16,0-3 0 15,3 6 0-15,4 0 0 16,-8 0 0-16,-3 0 0 16,1-3 2-16,-1 3-3 15,-4 0 0-15,1 0-1 16,-11-7 0-16,-3 7 0 16,-12-9-2-16,-6 6 3 0,-7-4 0 15,-7-2 1 1,-7 3 2-16,-8 3-1 0,-3-7 2 15,-3 4 2-15,-4 3 2 16,-4-3 1-16,-3-4 0 16,-3 7-7-16,-4-3 0 15,0-4-3-15,-4 1 0 16,-3 3 4-16,0-4 1 16,-4 10 1-16,4-3 0 15,-3 3 0-15,-1-6 0 16,0 6-2-16,1-3 1 15,-1-4-2-15,0 7 2 16,4-3 0-16,4-3 3 0,-1 6-1 16,4-6 2-1,0 6-4-15,4-3 0 0,3 3-3 16,0 0-3-16,7 3-1 16,0 3 0-16,7-6 0 15,3 9 3-15,1-2 0 16,3-4 3-16,0 13-3 15,4-7 0-15,0 0 1 16,-1-2 0-16,1-4-3 16,3 3 0-16,-3-3-3 15,0-6-1-15,-4-3 4 16,0 6 3-16,-3-3-4 16,-4-4-1-16,-4 7-1 15,-3-6 2-15,-3 3-1 0,-8 3 1 16,-6 0 0-16,-1 0 0 15,-6 9 3-15,-1 1 0 16,-7 5 5-16,1-2 2 16,-1-7 9-16,-3 7 4 15,-1 2 0-15,1-5-2 16,0 6-9-16,3-7-5 16,1 10-9-16,2-10-1 15,1 7-8-15,4-4-3 16,-1 4-10-16,4-6-3 15,3 5-38-15,1-5-18 16,3-7 46-16,3-13 21 16</inkml:trace>
  <inkml:trace contextRef="#ctx0" brushRef="#br0" timeOffset="24545.17">15374 9223 220 0,'0'0'85'0,"0"10"-66"0,0-10 16 0,0 0 4 15,0 0-12-15,0 0-3 0,4 0-14 16,-1-3-4-16,1-4-4 16,-1 4 1-16,1-6 0 0,-1 0 1 15,1-7 2-15,-4 6 1 16,0-5 1-16,-4 5 2 15,-3-5 4-15,0 5-8 16,-3-9-1-16,-5 10-3 16,1-4 1-16,0 1-4 15,-3 3-2-15,-1-1-1 16,0 7 3-16,1-3-2 16,-1 6 1-16,0 6 0 15,1-3-2-15,-1 7 3 0,-3 5 0 16,0 4-4-1,0 6 1-15,-1-6-5 16,5 9 1-16,3-3-3 0,3 0 2 16,4-3 0-16,4 3 3 15,3 4 2-15,3-4 2 16,4 0-4-16,4-3 2 16,-1 3-5-16,1-6-1 15,3-10 0-15,4-3 4 16,-1-6 12-16,4-9 5 15,8-7 0-15,-1-3 1 16,0-6-3-16,0-3 0 16,1 0-3-16,-5 3-1 15,-6-3 1-15,-4 2 3 0,-3 8-2 16,-4-1-2-16,0 3 0 16,-4 4-1-16,-3 2-2 15,0 4-2-15,-3 6-2 16,-1 6 1-16,1-3-1 15,-1 7 0-15,4 5 0 16,0-2-2-16,0 3 3 16,0 2 2-16,0 1 0 15,-3-3-1-15,-1 3 1 16,0 0-1-16,4 3 0 16,0-10 0-16,0 7 0 15,4-10 2-15,3 1-3 16,4-4 0-16,3 0-6 15,3-12-3-15,5 0 3 16,-1-4 4-16</inkml:trace>
  <inkml:trace contextRef="#ctx0" brushRef="#br0" timeOffset="26779.43">17918 9920 192 0,'7'6'71'0,"-4"-3"-55"0,1-3 20 16,-4 0 6-16,7 0-8 15,-4 0-2-15,1-3-12 16,-1-3-5-16,1 6-8 16,-1-4-3-16,1-2 2 0,-1-3-3 15,-3-7-2-15,4 7 0 16,-4-13 3-1,0-3 2-15,0 0 6 16,-4-4 3-16,1 1 3 16,-4-3 3-16,0 3-5 15,-4-7 1-15,1 7-4 0,-8-7 2 16,0 4-8-16,-6-4-4 16,-5 1-9-16,-2 0-1 15,-5-1 1-15,1 7 3 16,0-7 2-16,0 7 1 15,-4 3 4-15,4 3 5 16,-4-3-1-16,3 9 3 16,-2-3-8-16,-5 7-4 15,-3-4-9-15,-3 7-2 16,-4 9-9-16,0 0-4 16,0 0 16-16,0 3 6 15,0 3 6-15,4 10 3 0,0-4-10 16,-1 7-4-16,1 6 1 15,0-6 2-15,-1 6 0 16,1 3 4-16,-1 7 0 16,4 9 1-16,1 0-3 15,2 0 2-15,8 3-1 16,3 6 0-16,4-9 0 16,7 9 0-16,3 1-3 15,4 2 1-15,4-3-5 16,2 7 1-16,5-4-1 15,3-2 1-15,3-4 5 16,5 3 1-16,2-6 2 16,4-3 0-16,4-6 0 15,3 2 2-15,0-2-1 0,0-3 2 16,4-1-2-16,3-6-1 16,1-6 1-16,2 3 1 15,-3-6-1-15,4-3-1 16,0-1 1-16,3-2 1 15,-7-4-3-15,11-9 0 16,4 0-4-16,2-9 1 16,5 0 2-16,-1-10 1 15,4 3-2-15,0-6 0 16,0-3-1-16,3-3 3 16,1-7-2-16,-1 1 1 15,1-1 2-15,-1-9 2 0,-3 7 3 16,0-7 2-16,0 6-1 15,-7 4 1-15,0-4-2 16,0-6 0-16,-11 7 1 16,-3 5 3-16,-8 4 0 15,-3 3 2-15,-6 6-6 16,-5 0-3-16,-3 4-4 16,-3 2 1-16,-4-3-15 15,0 7-4-15,-4 0-85 16,-3-1-37-1,-7 4 72-15</inkml:trace>
  <inkml:trace contextRef="#ctx0" brushRef="#br0" timeOffset="27668.7">16909 9769 184 0,'24'-3'68'0,"-13"3"-52"0,3-6 19 15,-7 6 5-15,4 0-20 16,-1-3-6-16,1-4-9 0,-1 7-4 16,1-9 0-1,0 6-1-15,-4-4 2 0,0-2-3 16,0-7-2-16,0 7-7 15,0-10-4-15,-4 0 5 16,1 1 3-16,-1-8 12 16,1 8 6-16,-4 2 8 15,-4-6 4-15,1 0-3 0,-4 9-3 16,-4-2-13 0,1 5-2-16,-4 1-10 0,-4 9 0 15,0 0-2-15,1 9 3 16,-5 10 2-16,1 0-1 15,0 12 1-15,4-9 0 16,-1 10 3-16,4-10 2 16,3 9-5-16,1-3-1 15,3-3-5-15,3-3-1 16,1-6 1-16,3 3 1 16,3-4 1-16,4-11 2 15,4 5 6-15,-1-9 2 16,4-3 4-16,4-7 3 15,3-5-2-15,0-4-2 0,0 3-2 16,1-12 0-16,-1 3-2 16,-4 6-1-16,-2-6 1 15,-5 13 1-15,-3-4 3 16,0 6 4-16,-3 1-4 16,-4 9-1-16,0 0-4 15,-4 6-1-15,1 7 3 16,-1 3 3-16,1 2-4 15,-1 7-1-15,1 4 0 16,-1-1 0-16,1 6-5 16,-4 4 1-16,3 3 2 15,0-4 1-15,-3-2 3 16,0-7 3-16,4 0-2 16,-4-3-2-16,3 0-5 15,1-12-2-15,-1 3-13 0,1-7-5 16,-1-9-80-1,4-9-36-15,0-1 72 16</inkml:trace>
  <inkml:trace contextRef="#ctx0" brushRef="#br0" timeOffset="28357.4">17286 9866 240 0,'-3'0'90'0,"-1"0"-70"0,4 0 6 16,0 0-3-16,0 0-15 15,0 0-2-15,-3 0 2 16,3 0 3-16,-4 0-6 16,4-3 4-16,0-3 1 0,0 6-5 0,4-10-1 15,3 1-4-15,3-7-1 16,4 7-1-16,0-4 0 15,4-2 2-15,0 5 2 16,-1 1-1-16,1 3-1 16,0 3 1-16,-1-4 1 15,-3 7-3-15,-3 0 0 16,-1 7-1-16,-2-4 0 16,-8 6 0-16,0 4 0 15,-4-1 0-15,-3-2 0 16,-4 5 2-16,-6 4 0 15,-4 0-3-15,-1 0 2 16,-2 6 1-16,-1 3 0 0,0-3-3 16,1 0 2-16,2-3 1 15,8 0 0-15,0-3 2 16,4-7 1-16,6 4-1 16,4-6 1-16,4-4 0 15,3-3 1-15,3 3 0 16,1-3 2-16,3-3-3 15,-3 0 0-15,-1 0-1 16,1 0 1-16,-1 0-4 16,-3 0 0-16,0 0-32 15,1 0-15-15,-8 0-172 32</inkml:trace>
  <inkml:trace contextRef="#ctx0" brushRef="#br0" timeOffset="29634.32">17995 9810 132 0,'-7'3'52'0,"4"-3"-41"0,-1 0 15 0,1 0 6 16,-1 0-9-16,0 0-1 15,1 0-4-15,3 0-2 16,0 0-8-16,3 6 1 0,5-3 2 15,2 4 5-15,4 2 2 16,4 0-3-16,3 1-1 16,7-1-6-16,1 7-3 15,2-7 0-15,8 7-1 0,0-3 0 16,3-4 2-16,1 7-3 16,6-7 0-16,4 7-1 15,3-4 1-15,4-2-2 16,7 5 2-16,0-5-2 15,4 5 2-15,3-2-2 16,4-4-1-16,6 7 1 16,8-6-1-16,-4 8 0 15,4-2 0-15,3-7-3 16,0 7 2-16,8-6 1 16,-5-7 2-16,-2 6-1 15,-5-3-1-15,-6-3 1 16,-4 4-1-16,-3-7-3 15,-11 0 0-15,-7 0-1 16,-7-7 0-16,-11 4-2 0,-3-3 1 16,-11-3 1-16,-7-4-1 15,-7-3-3-15,-3 7 0 16,-7-7-3-16,-4 4 2 16,-4-4 5-16,-3 7 4 15,-4 2 3-15,-3 4 1 16,-3-3-5-16,-5 6-1 15,1-3 1-15,0-3 2 16,3 6-2-16,1-4 0 16,3-2 3-16,0 3 3 15,3-3 0-15,0-4 0 0,4 10-1 16,0-6 0-16,4 3 2 16,3 3 1-16,0 0-3 15,7 3-1-15,3 3-1 16,5 4-2-16,2-1 1 15,4 1-1-15,0-1 2 16,4-3 3-16,0 4 2 16,0-10 3-16,-1 0-1 15,-3 0 2-15,1 0-4 16,-1-7-2-16,0 4-5 16,-7 3-2-16,-3-6-4 15,-1 6-1-15,-3-3-1 0,-3-3 2 16,-4 6 6-16,-7 0 4 15,-7 0 3 1,-8 6 1-16,-9 3-2 0,-5 1-1 16,1 9-6-16,-4-1 1 15,1 7-2-15,2-6 0 16,1 6-14-16,3 0-4 16,8-3-100-1,2-3-45-15,1 6 84 16</inkml:trace>
  <inkml:trace contextRef="#ctx0" brushRef="#br0" timeOffset="30593.51">19283 9427 272 0,'17'0'101'0,"-17"7"-78"0,8-7 20 0,-8 0 2 15,3 0-21-15,1-7-6 16,-1 7-9-16,-3-9-4 15,0 3-2-15,0-4-3 0,0-2 1 16,-3-4-1-16,-4 0 0 16,-1-3-3-16,-2 1 2 15,-4-7 1-15,0 6 2 16,-4 0-1-16,-3 0 2 16,-4 3-4-16,-3-2-2 0,0 8-1 15,0 1 0 1,-1 3 0-16,1-4 3 0,0 10 0 15,0 0 1-15,-1 0 0 16,5 10 2-16,-1-1-1 16,4 7-1-16,3 2-2 15,4 1-1-15,7 6-5 16,4-6-2-16,3-3 2 16,3 3 5-16,4-1 2 15,4 1 3-15,-1-3-1 16,4 0-1-16,4-4 1 15,0-2-1-15,-1-4-3 16,4-6 2-16,4-6 1 0,0-4 2 16,3 1-1-16,4-10-1 15,0 3 1-15,-1-12 1 16,-2 3 3-16,-5-3 4 16,1 0 0-16,-4 2 2 15,-3 8-4-15,-1-1-2 16,-6 3 4-16,0 4 2 15,-4 2-6-15,0-2-3 16,-4 9-8-16,-3 3-4 16,4 3 6-1,-1 9-1-15,1 1 3 16,-4 6 0-16,-4 6 0 16,4 3 2-16,-3-3 2 0,3 3-1 15,0-3-1-15,3 3-2 16,1-9 1-16,3 6 1 15,3-6 2-15,1-3 1 16,3-7 1-16,0 1-7 16,0-1 0-16,0-9-107 15,1-9-46 1,-5-1 79-16</inkml:trace>
  <inkml:trace contextRef="#ctx0" brushRef="#br0" timeOffset="32514.65">21886 9822 228 0,'7'7'88'0,"-3"-7"-69"0,3 0 22 16,-7 0 3-16,7 0-18 15,-3 0-7-15,3 0-11 16,0-10-4-16,0 4-2 16,0-3 1-16,-4-4 2 0,-3-3 2 15,0-2 3-15,4-1-5 16,-4-6-1-16,-4 0 0 15,1-4 2-15,-4 1-1 16,-4-6 0-16,-6 5-6 16,-1-5 1-16,-3 6 0 15,-4 3 0-15,-7 0-5 16,-3 6 1-16,0 0 0 0,-4 3-1 16,-3-3-1-16,-1 1-1 15,1 2 1-15,-4 6 4 16,0-2-1-16,0 6 1 15,0-4-3-15,-3 10 1 16,3 7 0-16,0 2 2 16,0 3 3-16,4 4 2 15,0 3-1-15,-1 0 1 16,5 9-2-16,-1 7 2 16,0-1-4-16,4 4-2 15,3 6 2-15,0-1 0 16,1 1 1-16,2 0 0 0,1 0 0 15,3 0 0-15,4-3 2 16,4 3 1-16,-1 0 1 16,4 0 2-16,3-1-1 15,1-5 2-15,6 3-4 16,1 3-2-16,3-7-3 16,3 1 1-16,4 3 1 15,4-10 2-15,-1 10-3 16,4-4 0-16,4 1 1 15,3-3 0-15,4 2 0 16,0-2 0-16,-1-1-3 16,8-6 2-16,3-2 3 0,1-8 1 15,-1 7-1 1,4-6-2-16,0 0 1 0,3-10-1 16,4-2 0-16,3-7 2 15,1-7-1-15,2-2-1 16,5-3 1-16,6-14-1 15,-3-2-5-15,0-3-1 16,0-7 3-16,-3 4 1 16,-4-10 6-16,0 3 5 15,-4-3 1-15,-3-6 2 16,-4 6-4-16,-3-3-3 16,0 0 4-16,-4 3 4 15,-7-6-9-15,-3 12-5 0,-4 1 7 16,-3-4 3-1,-8 13-2-15,1-7-2 0,-8-9-7 16,-6-3-1-16,-4 13-8 16,-4-4-3-16,1 4 3 15,-1 9 2-15,-3 3-4 16,0 0 1-16,3 9-1 16,-3 4 1-16,0-1-44 15,-4 10-20-15,1 3 39 16,-8 7 18-16</inkml:trace>
  <inkml:trace contextRef="#ctx0" brushRef="#br0" timeOffset="33358.55">21244 9854 228 0,'11'-10'88'0,"-8"10"-69"0,4-6 26 0,-3 6 8 0,3-6-23 15,0 3-8-15,-3-4-14 16,3 4-6-16,0-6-1 16,-4-1-6-16,4-5-1 0,0 5 0 15,-3-5 2-15,-1 2 2 16,1-3 1-16,-4 1 5 16,0 2 5-16,0 4 1 15,-4-7 4-15,-3 7-7 16,0-1-2-16,-3 1-10 15,-4 3-2-15,-1 3-5 16,-2-4-3-16,-4 14 2 16,0-4 0-16,-1 3 5 15,5 3 5-15,-1 7 2 16,0-3 1-16,1 12-3 16,3-7 2-16,0 1-6 0,3 6-3 15,4-6-1-15,3-3-1 16,4-4 4-16,4 4 5 15,3-7 0-15,4 1 1 16,3-1-5-16,3 1 0 16,1-10-2-16,3-3 3 15,4-4 6-15,0-5 2 16,3-4 4-16,-4-3 3 16,1 4 5-16,-4-4 3 15,-3-6 4-15,-4 12 2 16,-3-3-6-16,-4 1-2 15,0 5-9-15,-7 7-4 16,0-3-6-16,-7 12-2 0,3-3-6 16,-3 13 0-16,0 3-1 15,0 0 1-15,0 6 4 16,3 0 5-16,1-3 4 16,-1 3 2-16,1 3-1 15,-1 3-2-15,1-2 1 16,-1-1-1-16,1-3 2 15,-1 3 1-15,1-3-4 16,-1 0 1-16,4-6 2 16,0 0 1-16,0-10-6 15,0 1 0-15,0-1-23 16,0-9-8-16,4-3 19 16</inkml:trace>
  <inkml:trace contextRef="#ctx0" brushRef="#br0" timeOffset="34183.21">21622 9929 168 0,'-4'0'63'15,"1"0"-49"-15,-1 0 20 0,4 0 6 0,0-3-3 16,0 3 3-16,0-6-11 16,0 6-5-16,-3-4-14 15,-1-2-6-15,1-3-1 0,3 6-7 16,0-4-1-16,0 1-3 15,0 3 2-15,3-3-1 16,4 6 2-16,4-3 3 16,3-4 1-16,0 7 1 15,0 0 2-15,4-3-1 16,-4 3 2-16,0 3-2 16,-3-3-1-16,-1 10-4 15,-3-4 0-15,-7 3-5 0,-3 1 1 16,-4-1 2-1,-4 1 3-15,0 5 0 0,-3-5 1 16,0 5 4-16,-3-2 3 16,-5-4-4-16,1 1-1 15,0-1-7-15,3-3-3 16,1 4-3-16,3-10 0 16,3 6 7-16,4-3 5 15,3-3 4-15,4 0 3 16,0 0 8-16,11 6 3 15,0-2-8-15,-1 5-3 16,4-3-6-16,0-3-3 16,-3 4 4-16,0 2 3 0,-1-3-8 15,1-2-2-15,-4 2-2 16,3-3 0 0,-2 6 2-16,-1-9 2 15,0 10 2-15,-4-4 5 16,-3 3 6-16,-3-2 8 15,-4-4 4-15,-4 6-6 16,-3 1-2-16,-4-1-9 16,-3-3-3-16,-4 4-3 15,1-1-2-15,-1 1 3 16,0-1 0-16,1 7 5 16,2-7 2-16,5 0 0 15,-1 1 1-15,4-1-9 16,0 1-3-16,3-1-11 15,4-9-4-15,-3 6-72 16,6-6-33-16,1 0 63 16</inkml:trace>
  <inkml:trace contextRef="#ctx0" brushRef="#br0" timeOffset="40863.3">21389 9233 212 0,'-4'0'82'0,"4"0"-64"0,0 6 20 0,0-6 3 0,0-6-17 15,0 6-3-15,-3 0-13 16,-1-10-3-16,-3 7-3 16,-7-6-2-16,4 0 1 0,-5-4-1 15,1 4 2-15,0-4 3 16,-3-3 2-16,-1 1 1 15,0 2 2-15,-3-6-1 16,0-6 2-16,-4 6-2 16,4-6 2-16,0-3-4 15,0 0-2-15,0-3-2 16,3 2 0-16,0-5-4 16,1-4 0-16,3 1-1 0,-1-14-2 15,5 4-4-15,3-6-2 16,3 0 0-16,4-1 1 15,4 7 3-15,3-3 4 16,0 3-1-16,4 3 1 16,-1 0 2-16,8 0 0 15,3 1-3-15,4-1 2 16,3 6-4-16,7 0 1 16,4-2 0-16,3 8-1 15,8 1 6-15,3 9 1 16,7 0 0-16,-4 0-2 15,4-3 1-15,3 9-1 16,1 7 0-16,-4-1 0 0,-4 10 0 16,-6 0 0-16,-1 0-3 15,-3 10 2-15,-4-1 1 16,-3 7 0-16,-4 9-5 16,1-3 1-16,-5 9 2 15,-2 1 1-15,-5 8-2 16,-2-2 0-16,-5 6 2 15,-6 0 2-15,-4 0 2 16,-7 3 1-16,-4 6-2 16,-3-3 1-16,0-3-2 15,-3 0-1-15,-1-3-2 16,-3-9 1-16,0 2 3 16,0-5 1-16,-4-1-4 0,0-6 1 15,-3 3 0-15,0-6 2 16,0 0-6-16,-4-3 1 15,1 3-6-15,-1 0-1 16,0-3 0-16,0 6 1 16,4-6 3-16,0-4 2 15,3 4 2-15,1 0 1 16,-1-3 1-16,4-7 0 16,0 7 0-16,3-7 0 15,1 1 0-15,-1-1 2 16,-3 0-3-16,4 1 0 15,-5-1-8-15,5 1-2 16,-4-1 4-16,3 1 1 16,1-4 8-16,3-3 6 15,-1 3 9-15,1 4 4 0,0-10-4 16,4 6 0-16,-1-3-12 16,1-3-3-16,-1 0-2 15,1 0 2-15,-1 0-10 16,1 0-2-16,-1 0-8 15,4 0-2-15,0-3-5 16,0-3 1-16,0 2 6 16,4-2 4-16,3-3 10 15,3-7 5-15,1 7 6 16,3-10 6-16,0 3-1 16,0-3 3-16,-3 10-4 15,-1-4 1-15,-3-2-3 16,0 9 0-16,-3-4-5 15,0 7-3-15,-4-3-5 0,-4 6 0 16,-3 9-5-16,-4 1 1 16,1-1-1-16,-4 7 3 15,0 2 4-15,-1 1 3 16,1 6 2-16,0-6 3 16,4 0 1-16,-1 3 3 15,8-10 1-15,-1 4 1 16,8-3-4-16,3 2 0 15,3-5-3-15,4-1 2 16,4 1 0-16,3-4 3 16,4-6-3-16,3-6 1 15,0 2-5-15,4-5-2 0,-4-7-11 16,0 7-4-16,-3-10 7 16,-4-6 3-16</inkml:trace>
  <inkml:trace contextRef="#ctx0" brushRef="#br0" timeOffset="41809.1">21943 7097 220 0,'0'0'82'0,"3"-6"-64"0,1 3 20 16,-4-3 3-16,3 6-19 16,1 0-5-16,-1-3-10 15,1-4-5-15,-1 7-1 16,1-3-4-16,0 3 2 0,-4 0-4 16,7 13-6-1,0 6 4-15,0 6-1 16,0 0 0-16,-4 0 9 0,-3 3 4 15,0 0-2-15,0 0 0 16,0-2 1 0,-3 2 0-16,-1-3-2 0,1-6-2 15,-1-1 1-15,1-2 1 16,-1-6-3-16,4-1 0 16,0 0-4-16,0-9 1 15,0 0-3-15,7 0 0 16,4-3 4-16,3-3 1 15,0 6-1-15,4-9 0 16,3 2 2-16,3-2 2 16,1 6 0-16,3-4-1 15,1 7 1-15,-1 0-1 16,0 0 0-16,-3 10 0 0,-1-1-3 16,1 7 0-16,-4 0-3 15,-7-4-1-15,1 4 4 16,-8 3 3-16,-4-4 7 15,-6 4 4-15,-8 0-2 16,-3 0 0-16,-7-4-3 16,-11 4 1-16,0 0-4 15,-3 0 0-15,-4-3 1 16,-3-1 2-16,-1-5-1 16,5-7 0-16,2-3-8 15,5 0 0-15,2-3 5 16,5-4 6-16,6-5-6 15,8-4-1-15,2-3-91 16,12-15-40-16,-4-10 66 16</inkml:trace>
  <inkml:trace contextRef="#ctx0" brushRef="#br0" timeOffset="43699.68">22080 10023 200 0,'0'0'77'0,"4"0"-60"0,-1 0-1 0,-3 0-1 15,0 0-13-15,0 0-1 16,0 0-3-16,7 0 0 16,1-6 2-16,2 6 0 0,1-10 2 15,3 4-1-15,7 3 2 16,4-3 0-16,6-4 3 15,8 7-1-15,7-3 2 16,0 6 2-16,3-3 2 16,8 3-1-16,-4 0 1 15,3 0-4-15,4 0-2 16,4 0 0-16,3 0-1 16,3 0-2-16,1 0-2 15,-1 0 3-15,1 0 2 0,-1-6 0 16,5 6 0-16,2-10-1 15,-6 10 2-15,-1-6-1 16,1 6 2-16,-4-3-4 16,-7 3 0-16,0-7-1 15,-4 4-2-15,-3 3 1 16,-4-6-1-16,-6 6-3 16,-1 0 2-16,-3 0-1 15,-4 0 0-15,-3 0 0 16,-4 0 0-16,-3 0 2 15,-4 0 0-15,0 0 0 16,-3 0 0-16,-4 0-3 16,-3 0 2-16,-4 0-4 0,0-3-1 15,-7-3-4-15,0 6-1 16,-4-10-1-16,-3 7 2 16,0-3 1-16,-4-4 3 15,1 4 4-15,-4-3 3 16,0-1 2-16,-4 7 3 15,0-3-1-15,4-4 0 16,0 10-3-16,4-3-2 16,-1-3-2-16,4 6 1 15,0-6 1-15,3 6 0 16,4 0-5-16,0 0 1 16,7 6 4-16,4 0 2 15,3-3 4-15,4 7 3 16,3-4-4-16,4-3-3 0,3 7 1 15,0-10 2-15,7 6 2 16,-3-6 1-16,-4 0 0 16,-3 0 0-16,-4 0 0 15,-7 0 2-15,-3 0-3 16,-11 0-2-16,-4 9-9 16,-10 1-3-16,-10 9-1 15,-5-1 0-15,-2 8 2 16,-1 2 4-16,-3 3-1 15,3-3 1-15,4-9-9 16,6 0-3-16,5-3-64 16,-1-7-27-1,8-18 55-15</inkml:trace>
  <inkml:trace contextRef="#ctx0" brushRef="#br0" timeOffset="44570.57">23262 9427 236 0,'11'-15'88'0,"-1"15"-69"0,1-13 17 16,-4 7 5-16,0 3-20 16,-3-7-4-16,-1-2-8 0,1 2-4 15,-4-2-2-15,0-4-3 16,-4-3 1-16,-3 0-6 0,0 1 1 16,0-7 0-16,-4 6-1 15,1-6 4-15,-4 6 2 16,0 0 0-16,-8 3-1 15,1 1-2-15,0 5 1 16,-4 10-6-16,1 0-3 16,-5 10-5-16,1 12-2 15,0 0 3-15,-4 3 1 16,4 3 5-16,0-3 3 16,3 3 3-16,4 4 3 15,3-1 4-15,4 0 2 16,4 1-3-16,3-7-1 0,7 3-1 15,3-9 1-15,8-4-2 16,3 1 2-16,7-13 0 16,4-3 1-16,3-9 2 15,7-1 1-15,4-8-3 16,0-7-3-16,0-4 0 16,-1 4-1-16,-2-3 0 15,-8 0 2-15,0 3 3 16,-7 0 2-16,-3-4 1 15,-4 11 0-15,0 2-7 16,-3 6 0-16,-4 1-6 16,0 0 1-16,-4 9-3 15,1 9 2-15,-4 7 3 16,0-4 1-16,0 10 1 16,0 0 0-16,0-3 4 0,0 6 5 15,3-6-1-15,1-3 1 16,-1 2-5-16,4-2-1 15,1-3-8-15,2-4-2 16,4 4-84 0,7-10-39-16,4-3 66 15</inkml:trace>
  <inkml:trace contextRef="#ctx0" brushRef="#br0" timeOffset="45997.97">26130 10117 244 0,'11'-3'90'0,"-8"3"-70"0,4-9 21 15,0 2 4-15,-3 4-14 16,3-6-6-16,-3-7 5 16,-1 0 5-16,-3-2-18 15,0-1-20-15,-3-6-9 0,-1-3 18 16,-3 2 12-16,0-2-10 15,-4 0-6-15,1-7-2 16,-4 1 1-16,-4-4 4 16,-3 4 2-16,0-10-1 15,0 6-1-15,-8-6-1 16,5 7 0-16,-1-7-5 16,-3 9 1-16,-4 1 0 15,0 6 2-15,-3-7-3 0,-7 7 0 16,-4 0-10-16,-7-7-3 15,-7 10-6-15,0 6-3 16,-4 1 6-16,4 2 5 16,4 13 5-16,-1-4 2 15,5 7 3-15,-1 7 3 16,3 2 0-16,1 1-1 16,-4 5-4-16,4-2 0 15,-1 6 0-15,4 6-1 16,-3-7 1-16,7 1 3 15,3 6 0-15,0 0 3 16,0 1-1-16,4 2-1 0,3 0 1 16,0 6 1-16,4 1-1 15,7 3 2-15,0-4-2 16,7 1 2-16,3-4 0 16,1 3 3-16,3-5-1 15,3 2 0-15,0-3-3 16,4 0 1-16,4 7-2 15,0-7 2-15,3 7-2 16,0-7-1-16,0 6 1 16,0 4 1-16,3-3-1 15,1-1-1-15,-1-6 1 16,1 7-1-16,3-7-3 16,4 6 2-16,-1-5-1 15,1-4-2-15,3 3 3 0,4-9 0 16,0 6 1-16,3-6 0 15,0-4-3-15,0 1 2 16,1-3 1-16,2-4 2 16,1 0-1-16,3-2-1 15,1-4 1-15,2-3-1 16,1 0 0-16,0 0 0 16,3 0-3-16,-3 0 0 15,4 0-3-15,-5 0 1 16,5-3 3-16,-5-4 1 15,5 4 1-15,-1-6 0 0,4-1 0 16,3-5 0-16,-3 5 0 16,-3-5 2-16,-5 2-1 15,-2-3 2-15,-5-2 2 16,-2-7 4-16,2-1-2 16,-6-2 1-16,3 0-5 15,-3 0-2-15,3-13-3 16,0 3 1-16,1 1-1 15,-5 2 0-15,1 1 0 16,0-1 0-16,-4 13 0 16,0-3 0-16,-7 10 2 15,-3-4-3 1,-8 3 0-16,1 7-42 16,-11-20-18-1,-7-5 32-15</inkml:trace>
  <inkml:trace contextRef="#ctx0" brushRef="#br0" timeOffset="47123.98">25365 9622 124 0,'3'-16'49'0,"1"16"-38"0,-1-9 21 0,-3 9 9 16,0-10-13-16,0 4-6 15,0 3-16-15,-7-3-3 16,0-4-3-16,-3 1 0 0,-5 6 0 16,-2-4 2-16,-1-2 1 0,1 3 7 15,-1 6 6-15,0-4-2 16,-3-2 0-16,0 6-8 16,-4 0-4-16,1 0-4 15,-1 10-1-15,0-4-7 16,-3 10-2-16,3 6 5 15,4-7 3-15,0 10 3 16,0-3 1-16,0 3-3 16,7-6 2-16,-1 6 1 15,5-6 0-15,3-3 2 16,3-4 1-16,4 4 5 16,4-7 3-16,3 1-9 15,0-1 0-15,3 1-9 16,5-1 0-16,-1-3-2 0,3-6 1 15,1-6 7-15,3 3 2 16,4-7 7-16,3-8 5 16,4 2-3-16,-4-9 0 15,-3 6-6-15,-1-6-3 16,-2-3 2-16,-1 9 0 16,-4 0 5-16,-3 3 5 15,-3 1-5-15,-4 5 0 16,0 1-2-16,-3 6-1 15,-4 3-6-15,-4 3 1 16,1 3-2-16,-1 4 0 16,1-1 6-16,-1 7 2 15,4-4 2-15,-3 7 2 16,3 6-3-16,-4 0 1 16,0 10-5-16,-3-7 0 0,0 0 1 15,0 7 0-15,-3-7 0 16,-1 6 0-16,1-5 0 15,-5 5 0-15,1-6-5 16,0 7 1-16,0-7-2 16,0-3-2-16,3-6-2 15,1 6-1-15,3-9-5 16,0-7-3-16,0-6-18 16,3 4-6-16,4-7 20 15,7-10 10-15</inkml:trace>
  <inkml:trace contextRef="#ctx0" brushRef="#br0" timeOffset="48038.49">25446 9857 212 0,'0'6'79'0,"0"-6"-61"0,3 0 6 0,-3 0 0 16,0 0-15-16,4 0-2 16,-4 0-7-16,3 3-3 15,-3-3 2-15,0 0 0 0,0 0 1 0,0 0 4 16,0 7 2 0,0 2-2-16,-3 0-1 0,-4 1 1 15,0-1 2-15,-4 7-5 16,1-7-1-16,-1 10 0 15,-3-3 0-15,0-4 0 16,0 4 0-16,0 3 0 16,-1-4 0-1,5-2 0-15,3 3 0 0,0-1 0 16,0-2 0-16,7-4 0 16,3 7 0-16,1-7 0 15,3 1 0-15,3-4 2 16,5-3 1-16,-1 4 1 15,3-7 2-15,1 0-1 16,3 0 0-16,0-7-1 0,0 7 0 16,1-3-2-16,-5-3-2 15,1 6 1-15,0-3 1 16,-4-4-8-16,-4 7-1 16,1-6-7-16,-4 6-2 15,-4 0-7-15,1-3-2 16,-1 3-14-16,-3-6-3 15,0 3 23-15,-3-4 10 16</inkml:trace>
  <inkml:trace contextRef="#ctx0" brushRef="#br0" timeOffset="48374.88">25552 9989 204 0,'0'0'77'0,"0"3"-60"0,0-3 10 16,0 0 4-16,0 0-17 15,0 0-5-15,-4 6-5 16,1-3-4-16,-1 3 1 16,1 4-1-16,-4 5 0 0,3-2-3 15,-3 9 2-15,3-3 1 16,1 0 0-16,-1-1 0 15,1 1 2-15,3 0 8 16,0-3 3-16,0-1-2 16,0-2 1-16,0-4-7 0,0 1-1 15,0-4-9-15,0 3-4 16,0-9-222 0,3-15 126-1</inkml:trace>
  <inkml:trace contextRef="#ctx0" brushRef="#br0" timeOffset="51327.55">25855 10443 148 0,'0'3'55'0,"-3"-6"-43"16,-1 3 8-16,4 0 2 0,0 0-4 15,0 0-1-15,-4 3 4 16,4-3 1-16,-7 0-11 16,4 7 2-16,-4-4 1 0,0 3-7 15,-4-3-2-15,4 4-1 16,0-7 0-16,0 6 0 15,0-3 0-15,0-3 4 16,0 6 3-16,0-3-2 16,0-3 2-16,-4 0-4 15,1 0-2-15,-1 7-2 0,0-4-3 16,-3-3 1-16,0 6-1 16,0-3 0-16,0-3 0 15,0 6 0-15,-4-6 2 16,1 4-1-16,-1 2-1 15,0-6 1-15,1 6-1 16,-1-3 0-16,0-3 0 16,1 6 2-16,-1-2 1 15,1-4 1-15,-1 0 0 16,0 6-2-16,4-6-2 16,-4 0 1-16,1 0-1 15,-1 0 0-15,1 0 0 16,-1-6 2-16,0 6 3 0,1-4-4 15,-1 4-1-15,4-6 0 16,0 6 0-16,0-3 0 16,0-3 0-16,-1 6-3 15,5-6 2-15,-1 6 1 16,1-4 2-16,-1 4-1 16,1-6-1-16,-1 6 5 15,0-3 4-15,-3-3-3 16,0 6-1-16,-4-3-2 15,1-4-3-15,-1 7 1 16,1-3-1-16,-1-3 0 16,0 6 0-16,1 0 0 0,-1 0 0 15,0 0 0 1,1 0 0-16,-4 0 0 0,3 0 0 16,0 0 0-16,4-3 0 15,-3-3 0-15,-1 6 0 16,0-10 0-16,1 4 0 15,-5 3 0-15,5-4 2 16,-1-2-3-16,1 6 0 16,-1-3 1-16,0-4 0 15,1 7-3-15,-1-3 2 16,0-4-4-16,4 4-1 16,0-3 0-16,0-1 4 15,0 1-1-15,0-1-1 16,0 1 3-16,3 0 0 0,1-7 3 15,-1 7 3-15,0-1-4 16,1 1-1-16,-1-7 0 16,1 7 0-16,-1-1-7 15,0-2 0-15,1-4-8 16,-1-3-1-16,4-6 4 16,0 0 5-16,4 3 4 15,-1-9 4-15,1 3 2 16,-1-1 1-16,1 4-2 15,3-3 1-15,0 3-2 16,-4 0-1-16,4 6-2 16,0-9 1-16,0 3-1 15,0-4-2-15,0 1-6 16,0 3-2-16,0 0 7 0,0 3 4 16,0-3 0-16,4 6 0 15,-4-6 7-15,3 6 4 16,1-6-12-16,-1 6-5 15,1-6 7-15,3 3 4 16,0-9-6-16,0 9 0 16,3-3-2-16,1 0-1 15,0 3-1-15,-1-3 1 16,1 9 3-16,3-3 1 16,-4 4 1-16,5 2 2 15,-1-3 5-15,0 7 6 16,3-3-7-16,1-4-3 0,3 0-7 15,0 4 0-15,4-4 2 16,0 0 1 0,-1 4 1-16,1-4 0 0,-4 4 4 15,0-4 2-15,1 6-2 16,-5-5-3-16,4 5 0 16,1 1 1-16,2 0-1 15,1 2 2-15,3-2-4 16,0-1 0-16,1 7 1 15,-1-3 2-15,0-3 3 16,4 5 2-16,0-2 5 16,-4 0 3-16,7 3-4 15,-3-3-1-15,0 6-6 0,-4 0-1 16,0-4-6-16,0 4 0 16,-3 0 1-16,0 0 1 15,-1 0 1-15,-2 0 0 16,2 0 0-16,-3 4 2 15,1-4-1-15,-1 6-1 16,0-6 1-16,0 9-1 16,4-9 0-16,-4 10 2 15,4-1-1-15,-4 7 2 16,0-4-2-16,0-2 2 16,0 5-2-16,0 1 2 15,4-3-4-15,-4 2 0 16,0 4 3-16,1 0 1 15,-1-3 3-15,0 2 1 16,0 1-3-16,-3-9-3 0,3 5 0 16,0-5-1-16,0-1 0 15,0 0 0-15,4 1 0 16,0-1 0-16,3-2 0 16,-7-4 2-16,0 3-1 15,1 3-1-15,-5 1 1 16,-3-1 1-16,0 1 1 15,1-1 1-15,-1 13-2 16,0-3-2-16,-4 0 1 16,1 6-1-16,0-3 0 15,-1-7 0-15,-3 14 4 16,0-14 2-16,-3 10 4 16,3-6 1-16,-4-6-8 15,1 9-1-15,-4-10-2 0,0 7 0 16,0-3 0-16,0 2 2 15,0 1-1-15,0-3-1 16,0 0 1-16,0-4-1 16,0 7 0-16,0-3 0 15,-4-1 0-15,1-2 2 16,-1 6-3-16,-3 3 0 16,0 0 1-16,0-4 2 15,0 8-1-15,0 2-1 16,-4 3 3-16,1-3 0 15,-1 7-15-15,1-4-6 0,-1-6 6 16,-3 0 7-16,3 0 1 16,-3-3 2-16,4-6 2 15,-4 3 0-15,-1 0-3 16,1-4 2-16,0 4 1 16,0-3 2-16,0-4-1 15,-7 4-1-15,3 3 1 16,-3-3-1-16,3-4 0 15,-3 4 0-15,0-7 0 16,0 10 0-16,3-10-7 16,-6 1-3-16,-1-1 6 15,-10-2 1-15</inkml:trace>
  <inkml:trace contextRef="#ctx0" brushRef="#br0" timeOffset="63908.71">16711 10722 72 0,'4'0'27'0,"-11"0"-21"0,7 0 3 0,0 0 2 15,0 0-9-15,0 0-1 16,0 0-1-16,-8 0 0 16,5 0 15-16,-1 7 7 15,1-4 9-15,-1-3 6 16,1 0-5-16,-1 0 1 16,1 6-8-16,-1-3-3 15,4-3-12-15,0 0-2 0,-3 0 2 16,-1 6-4-16,4-6 2 15,0 0-3-15,0 0 2 0,0 0 0 16,0 0 1-16,0 0-2 16,0 0-1-16,0 0-3 15,0 10-2-15,-3-4 1 16,-1-3-1-16,1 7 0 16,-1-1 0-16,1 0 0 15,-1 1 2-15,-3-1 3 16,0 7 2-16,0-7 1 15,-4 7 2-15,4-7-5 16,0 1-1-16,-3-1-2 16,3 1-2-16,-4-1 1 15,0 1-1-15,1-1 2 16,-1-3 3-16,1 4-2 16,-1-1 0-16,0 0-1 15,1 1-2-15,-1-1 1 16,1 1-1-16,-1-4 0 0,1 3 0 15,-5 1 0-15,1-1 2 16,0-3 1-16,0 4 3 16,0-1-1-16,-4-6 0 15,1 10-3-15,-1-4 1 16,0 1-2-16,-3-1-1 16,0 1 1-16,3-1 1 15,-3 0-3-15,-3 1 0 16,-1-1 1-16,0 1 0 15,1-1 0-15,-1-3 0 16,0 10 0-16,-3-7 0 0,0 1 0 16,3 2 2-16,0-5-1 15,1 2-1-15,-1 0-2 16,0-2 1-16,1-4 1 16,-1 6 0-16,4-3 0 15,-4-2 0-15,0-4 0 16,-3 6 0-16,3-3 0 15,-3-3 2-15,0 6-1 16,-4-6-1-16,-3-6 1 16,0 6-1-16,-1-3 0 15,1-3 2-15,0 6 1 16,0-4 1-16,-1-2 0 16,1 3 0-16,0-3-2 15,-1 6-2-15,1-3 1 0,0-4-1 16,-4 7-3-16,0 0 2 15,0-3 1-15,1-3 0 16,-1 6 0-16,0-6 0 16,0 3 2-16,4-7 1 15,-4-6-1-15,0 7 1 16,-7-7-2-16,4 7-1 16,3-4 1-16,1-2-1 15,-1 2-3-15,-4-2 0 16,1-1 2-16,0-3 0 15,3 3 1-15,0 4 0 16,0-4 0-16,4-3 2 16,0 1-1-16,3-1-1 0,0 0 1 15,4-3-1-15,3 3-3 16,1 0 2-16,-1-6-1 16,0 6 0-16,4 1 2 15,0-1 2-15,0 0-3 16,0 3 0-16,-1-3-1 15,1 1-2-15,4-1 0 16,-1-3 0-16,4 0 0 16,0-9 3-16,3 12-2 15,1-3 1-15,-1 0 2 16,4 9 0-16,3-2 0 16,1 5 0-16,-1 7-5 15,1-3 1-15,3 6-5 0,0 0 1 16,0 0 2-16,0 0 3 15,0 0 2-15,0 0 1 16,3 6 0-16,4-3 0 16,0 7 0-16,1 5 0 15,2-2 0-15,1 12 0 16,-1 0-3-16,-3 3 2 16,4 0-1-16,-4 4 0 15,0-10 2-15,-3 3 0 16,-1-6 0-16,-3-1 2 15,4-2-1-15,-4 3 2 16,3-10-2-16,1 7 2 16,-1-7-2-16,1 1-1 0,-4-4 1 15,0-3 1-15,0 7-1 16,0-4-1-16,-4-3 1 16,4-3-1-16,-3 10 0 15,-1-10 2-15,4 0-1 16,-3 0 2-16,-4 0 2 15,-1-4 4-15,1-2 5 16,0-13 3-16,0 0-3 16,4-6 0-16,-1 0-8 15,1 3-4-15,3-6-1 16,0 3-1-16,0 0 0 16,0 0 0-16,0 6-3 15,0-9 2-15,0 9 3 0,0-6 1 16,3 6-1-16,1 3-2 15,-1-2 1-15,1-1-1 16,3 3 0-16,-4-3 0 16,4 10 0-16,-3 0 0 15,3-1 0-15,0 4 0 16,0-4-7-16,0 10-3 16,4-3 12-16,-1 3 8 15,1 0-5-15,0 3-2 16,3-3-11-16,0 10-5 15,3-4 7-15,5 4 2 16,-1 8 4-16,3 1 2 0,1-3 8 16,0 9 5-16,0-3-9 15,-1-6-4-15,1 2-1 16,-4-2-1-16,-3-7-11 16,-1 1-3-16,5-1 0 15,2 1 3-15,4-10-136 16,4-19-63-1,-4 0 106-15</inkml:trace>
  <inkml:trace contextRef="#ctx0" brushRef="#br0" timeOffset="64888.81">15085 11428 176 0,'-4'6'66'0,"-3"-6"-52"0,4 0 17 16,-1 0 2-16,4 0-10 15,0 0 0-15,0 0-5 0,0 3 0 16,0-3-9-16,0 0-1 0,0 0-1 16,4 7-3-16,3 2-3 15,-4 0 0 1,4 10 1-16,-3 6-1 0,3 4 2 16,-4 5 0-16,-3 4 1 15,0 2 2-15,-3-2 1 16,-4 9 1-16,-4-3 0 15,1-10-4-15,-4 1-1 16,-1-7-3-16,5-9-1 16,-1-3-6-16,4-1 0 15,0-5-6-15,4-7 1 0,3-3-5 16,0 0 0-16,7-9 14 16,7-10 6-1,7 3-3-15,4-3 1 0,-1 0-1 16,5 4 0-16,-1-4-3 15,4 9 2-15,-4 1 5 16,4 0 2-16,-4 2 0 16,0 4 1-16,-3-3-2 15,-1 6 2-15,-2 6-2 16,-5-3 0-16,-3 4-1 16,-3 8 0-16,-8-2-2 15,-3 6-2-15,-3 6 1 16,-8-6 1-16,1 6-1 15,-4-6-1-15,-4 6 1 16,-3-7 1-16,-4 1-1 0,0 0 2 16,1-10-2-16,-5 1-1 15,1-4 5-15,0-12 4 16,0 3 1-16,0-13 4 16,-1-3-14-16,8-9-6 15,4-6 2-15,2-23 1 16</inkml:trace>
  <inkml:trace contextRef="#ctx0" brushRef="#br0" timeOffset="68652.2">8650 11284 200 0,'4'0'77'0,"-8"-7"-60"0,8 14 24 16,-4-7 6-16,0 0-7 15,0 0 0-15,0 0-17 16,-4 0-6-16,4 6-10 16,-3-3-3-16,3 3 0 0,-4-3-7 15,1 7 0-15,-1 6-4 16,4-1 0-16,-4 4-1 16,4 3 2-16,0 3 2 0,0 3 2 15,0 4 1 1,0 5 3-16,0 1 1 0,0 6 1 15,-3 9 0-15,-1 0 2 16,1 16-3-16,-1-3-2 16,1 6 0-16,-1 7-1 15,-6 2 0-15,6 1 0 16,-3 3 0-16,4-1 2 16,-4 4-3-16,3 0 0 15,0-7 1-15,1 1 0 16,-4 6 0-16,3-7 0 15,-3 13 0-15,0-9 0 16,-3 3 0-16,3-10 0 0,0-6 2 16,0-9 3-16,-1-7 0 15,5-2 2-15,-1-4-4 16,1-12 0-16,-1 5-1 16,4-5-2-16,0-3-2 15,0 8 1-15,0-5-1 16,0 12-2-16,-7-3 0 15,7 3 3-15,-3-2 0 16,3-5 1-16,0-14 0 16,0-1 2-16,0-3 1 15,0-6 3-15,0-10-1 16,0 7 0-16,0-10-10 16,0-3-2-16,-4-3-12 15,1 0-3-15,-1-3-37 16,1-13-16-16,3 1 39 0,-11-7 18 15</inkml:trace>
  <inkml:trace contextRef="#ctx0" brushRef="#br0" timeOffset="69012.48">8364 13673 272 0,'-17'22'101'0,"6"-6"-78"0,4-1 4 0,7-11-1 16,0 5-11-16,0 7 0 0,0-4-9 15,4 4-4-15,3 9-1 16,0 0-1-16,3 3 0 0,4 7-3 16,1 2 0-16,-1 7-12 15,0-6-5-15,-4-10 4 16,1-6 4-16,0-9 11 15,-1-4 8-15,1-3 6 16,3-12 2-16,0-16-2 16,7-9 2-16,4-13-6 15,3-9-3-15,0-10-6 16,4 0 0-16,3 7-9 16,1-4-4-16,-5 7-46 15,1 6-19-15,-4 3 42 0,-14 0 21 16</inkml:trace>
  <inkml:trace contextRef="#ctx0" brushRef="#br0" timeOffset="69871.81">7842 12218 324 0,'-10'0'123'0,"13"3"-95"0,4-3-11 0,-7 0-11 15,4 10-21-15,3-1-2 16,0 1-1-16,0 5 1 16,0 10 10-16,-3-6-1 0,-1 6 1 15,1 3 1-15,-4 1 4 16,0 5-1-16,-4 4 1 16,1 3 2-16,-5-4 0 15,5 1 0-15,3-4 2 16,-7-9-1-16,3-6-1 15,4 0 1-15,0-10-1 16,11-9 2-16,-4 0 3 16,4-12-7-16,6-4 0 0,8-3-2 15,-4 1 2-15,4-4 1 16,3 9 1-16,0-3 0 16,0 4 0-16,-3-1 0 15,0 10 0-15,-4-3 0 16,-3 6 0-16,-4 6 0 15,0 4 2-15,-4-1 5 16,-2 10 6-16,-5-4-7 16,1 4-1-16,-4 0-3 15,0 0 1-15,-4-3 0 16,-3 2 3-16,0 1 1 16,-4-3 1-16,1 0 0 15,-1-4 0-15,1-2 0 16,-5-4 2-16,-2-3 1 15,-4-3 1-15,-4-3-6 16,0-3-2-16,-3-4-2 0,7-2-2 16,-7-4-4-16,7 6-2 15,3 1-6-15,4 0-3 16,3-1-75-16,8 1-35 16,3-4 64-16,0 4 30 15</inkml:trace>
  <inkml:trace contextRef="#ctx0" brushRef="#br0" timeOffset="71444.89">9500 15012 276 0,'4'3'104'0,"-4"-3"-81"0,0-3 7 0,0 3-3 16,0-6-11-16,0 6-1 16,0-10-9-16,-4-5-2 15,1 2-2-15,-1-6-2 0,-3-6 1 16,-3 0-4-16,-1-12 2 0,-3 2-1 16,-4-9-2-16,1 7 0 15,-12-7 3-15,5 0 2 16,-1 0 2-16,-3-3 1 15,0 3 2-15,-11 0 1 16,0 0 1-16,-7 7-2 16,0-7-1-16,-3 6-3 15,-1-3-2-15,1 13 1 16,0 0-1-16,-1 3 0 16,1 0 0-16,0 6 2 15,-4 0 1-15,-4 3 10 16,1 4 3-16,-4 5-7 15,3 4-5-15,4 6-14 16,-3 4-4-16,7 12 2 16,-1 6 5-16,8 3 2 15,3 6 3-15,0 4-1 0,0 6 1 16,1 0 2-16,6 3 0 16,-7 3 0-16,7 6 2 15,1 4 1-15,2 6 1 16,5 3-2-16,2-3-2 15,5 3-2-15,6 3 1 16,1 0-4-16,3 6-1 16,3-6 0-16,4 1 2 15,7-4 2-15,7-7 1 16,-3-5-2-16,10-4 0 16,7-3-1-16,-3-3 0 15,7 3 0-15,3-3 3 0,4-3 0 16,0 0 1-16,3-6-3 15,4-10 0-15,3 4 2 16,8-11 0-16,3-5 1 16,0-6 0-16,-4-1-3 15,0-9 2-15,-3 0 1 16,0-9 0-16,0-1-3 16,0-9 2-16,0-6 1 15,0 0 2-15,-4 3-1 16,8-3-1-16,-4-9 1 15,-4-1 1-15,-3-9-3 16,-7-3 0-16,-4-6 1 16,0-16 0-16,-3-3 0 0,3 0 0 15,4-10-3-15,-7 4 2 16,0-4-8 0,-4 1-2-16,-3 18 1 0,-8 10 4 15,-3 9 7-15,-3 9 7 16,-4 7 9-16,-4 3 4 15,-3 16-10-15,-3-1-7 16,-4 20-55-16,0 8-26 16,-7 7 39-16,7 10 21 15</inkml:trace>
  <inkml:trace contextRef="#ctx0" brushRef="#br0" timeOffset="72360.87">8738 14667 248 0,'-3'6'93'0,"-1"-6"-72"0,4 4 5 0,0-4-3 16,0 0-11-16,0 0 1 15,-7 0-6-15,4 0-2 16,-1 0-2-16,1-10-3 0,-1 7 1 16,-3-6-4-16,0-7 2 0,0 0-4 15,0 4 1 1,-4-4 0-16,1-3 2 0,-4 4 1 15,-1 5 1-15,-6 1 2 16,0-1 1 0,0 10-4-16,3 0-1 0,-6 10-2 15,2-1 3-15,1 1-2 16,4 5 1-16,-1 1 2 16,0 3 2-16,4 0-1 15,4-1-1-15,-4 7-2 16,7-6 1-16,3 0-1 15,4 0 0-15,4 0-3 16,3-4-1-16,7 4 0 16,-4 0 4-16,8-3-4 15,3 3 0-15,0-10-2 16,4-3 2-16,0-6 4 0,-1-6 3 16,1-7 2-16,0-5 3 15,-4-4 3-15,0-7 2 16,-3 4-8-16,-1-3-3 15,-6 9-4-15,0 0 3 16,-4 4 11-16,0 2 6 16,-4 7-2-16,-3 0 0 15,0 6-8-15,-3 12-4 16,-1 1-4-16,1 12-1 16,-1 3-1-16,1 0 0 15,-1 7 0-15,0-7 3 16,1 7 0-16,3-7 1 15,-4 6 0-15,4-2 2 0,0-4-1 16,0-6-1-16,4 9-8 16,-1-12-3-16,1 6-5 15,0-6-3-15,-1 0-11 16,1-1-6-16,-1 1 19 16,1-3 9-16</inkml:trace>
  <inkml:trace contextRef="#ctx0" brushRef="#br0" timeOffset="72795.98">8975 14931 296 0,'7'40'112'0,"-18"-30"-87"0,4 5 9 0,4-5-4 15,-1-1-21-15,1 7-6 16,-1 0-12-16,0-4-5 16,1 7 8-16,-1-3-2 0,1-1 1 15,-4-2 4-15,3 6 1 16,-3 6 2-16,0 0 0 0,0 3 0 15,4 0 0-15,-1 7 0 16,1-7 0-16,-1 3-3 16,4-9 2-1,4 3-4-15,-1-9 1 0,4-3 0 16,4-7 2-16,-1-3-1 16,4-3-1-16,1-9-6 15,2-1-2-15,-6-9-6 16,-1-6-2-16,-3 3-42 15,4-3-17-15,-8 0 39 16,1 0 20-16</inkml:trace>
  <inkml:trace contextRef="#ctx0" brushRef="#br0" timeOffset="72994.58">8855 15181 248 0,'-4'-6'93'0,"4"6"-72"0,0-3-2 0,0 3-6 16,4-6-12-16,-1 6 0 16,4-3 1-16,4-4 1 15,3 7-1-15,7-6-2 0,-3 3 1 16,10-3-54-16,0-4-24 16,4 1 39-16,-4-16 18 15</inkml:trace>
  <inkml:trace contextRef="#ctx0" brushRef="#br0" timeOffset="78276.58">7927 15793 176 0,'0'-3'68'0,"0"3"-52"0,-7 3 19 0,7-3 5 16,0 6-9-16,-4-6-3 16,1 7-16-16,-1-4-8 15,1 3-2-15,-1-3-7 0,4 6-1 16,-10 1 0-16,3-1 4 16,0 7 7-16,-1-7 7 0,-2 10-11 15,-1-3-4-15,-3 3 7 16,0-1 6-16,0-2 0 15,-4 3 2-15,-3 6-5 16,0-6 1-16,0 6-3 16,0-6 0-16,-4 0-3 15,0 6 1-15,-3-3-4 16,-11-7-2-16,-7 4-3 16,-3 0 1-16,-4-3 1 15,-7 2-1-15,7-2 4 16,-7-3 2-16,11-4 9 15,-11-3 3-15,3 1-2 16,1-14 1-16,0 1-5 16,-1-3-2-16,1-1-2 15,3-2-3-15,-4-4 1 0,8-3-1 16,0-6 0-16,-1 6 0 16,4-6 0-16,7 6 2 15,-6-9-1-15,6 3 2 16,7-3-4-16,7-7-2 15,4 1 2-15,4-4 0 16,6 1 1-16,4-4 0 16,7-3-3-16,0 6 0 15,7 1-3-15,7-7-1 16,7 6-1-16,4-3 2 16,-4-2 2-16,7-5-1 0,4 5 1 15,0-4 3-15,3 3-2 16,7 0 1-16,-3 6 2 15,7 4 0-15,-4-1 0 16,4 7 0-16,0 3-3 16,0 0 2-16,-4 12 1 15,1 4 0-15,-5 2-3 16,5 7 0-16,-1 0-1 16,0 10 0-16,8-4 0 15,-1 4 3-15,-3-1-2 16,4 0 1-16,-1-2 2 15,0-4 2-15,-3 6-1 16,-11-3 2-16,-3-2-2 16,-4 5 2-16,1-9-2 15,-5 6-1-15,-3-3-2 16,-3-3 1-16,-4 0-4 0,0 0 1 16,-10 0-7-16,-1-3-3 15,-3-3 8-15,-3-3 2 16,-1-1-12-16,-3-2-6 15,-3-4 0-15,-1 7 2 16,-3-10 10-16,0-3 3 16,0 3 7-16,0 6 4 15,-4-2 12-15,0-1 7 16,1 7 1-16,-1-1 3 16,4 1-13-16,3-1-3 15,1 1-7-15,3 3-1 0,0 3-3 16,3-4-3-1,4 7-3-15,7 0 1 0,4 7 3 16,3 2 3-16,0 10 0 16,4 0-1-16,-1-4 3 15,1 1 2-15,0-3 4 16,-1 2 2-16,-3-5-1 16,0-1-1-16,-3-3-3 15,0-3 1-15,-4 4-4 16,0-4-2-16,-7-3 2 15,0 0 2-15,0 0-2 16,-4 0 0-16,1 6-6 16,-4-3-2-16,-4 7-3 15,-3 5 0-15,-7 4 2 16,-4 6 2-16,0 4-1 16,-10 5 1-16,3 4 0 0,4-10 0 15,7-3-28-15,3-6-14 16,1-13 24-16,-1-22 13 15</inkml:trace>
  <inkml:trace contextRef="#ctx0" brushRef="#br0" timeOffset="79282.52">5662 15257 224 0,'0'-10'85'0,"0"7"-66"0,-3-3 12 0,3 6 3 0,0-3-18 15,-7-3-4-15,3 6-12 16,0-4-5-16,-3-2 3 16,4-3-11-16,-8-7-1 0,4 3-4 15,0-2-2-15,-3-4 5 16,-1 3 4-16,0-3 6 16,1 1 5-16,-1 11 5 15,4-2 2-15,-3 0-1 16,-5 9-1-16,5 6-8 15,-8 6 0-15,4 4-4 16,0 12 0-16,0 7 4 16,0 2 1-16,3 4 6 15,1-3 5-15,-4-1-1 16,7 4 3-16,3-13-6 0,-3 7-3 16,7-7-1-16,7 0-1 15,-7-12-5 1,11 3 1-16,-8-10 0 0,8 1 2 15,-1-10 1-15,1 0 3 16,3-10 3-16,0-2 2 16,0-10-1-16,0-6-1 15,4 2-3-15,-4-5-2 16,0 0 1-16,-3 3-1 16,-1-1 0-16,1 4 2 15,-1 6-1-15,-6 4-1 16,7 5-2-16,-11 1-1 15,3 6-3-15,-3 3-1 0,7 9 1 16,-7 10 2-16,4 0 2 16,-1 9 1-16,1 3 3 15,-1-2 1-15,1-4 3 16,3-3 1-16,-4-4-1 16,4-2 1-16,1-6-9 15,2-1 0-15,1-3-53 16,3-12-21-16,0-3 39 15,-4-17 18-15</inkml:trace>
  <inkml:trace contextRef="#ctx0" brushRef="#br0" timeOffset="79687.92">6001 15150 288 0,'-7'13'110'0,"7"-10"-86"0,0-3-9 0,0 0-8 15,0 6-18-15,0-3-5 16,0-3-8-16,0 0 0 16,0 6 13-16,0-2-7 0,-7-4-1 15,3 0 20-15,1 0 7 16,-4 0 15-16,3 0 6 15,4-4-2-15,-7 4 1 16,3-6-14-16,4 6-5 0,0 0-9 16,4 0 0-16,3 0 0 15,-3 0 0-15,3 0-3 16,0 0 2-16,0 0-1 16,0 10 0-16,-4-4-7 15,1 6-4-15,-1 4-9 16,-3 3-3-16,0 0-5 15,0 12 1-15,0-3-41 16,0 1-17 0,0-11 45-16</inkml:trace>
  <inkml:trace contextRef="#ctx0" brushRef="#br0" timeOffset="80273.17">6269 14517 320 0,'-7'6'121'0,"7"3"-95"0,0 1-6 0,3-1-9 16,1 7-12-16,-1 3-2 15,1-1-3-15,3 11 1 16,-7 5 3-16,3 1-4 0,5 2 0 15,-8-2-2-15,0 6 2 16,0-4 2-16,0 1-1 0,-8-4-1 16,5 1 1-16,3-13 3 15,-7 3 1-15,7-6 3 16,0-4 3-16,0-5-4 16,0-10-1-16,7 0 0 15,4-10 0-15,-1-5 0 16,8 2 0-16,3-12 0 15,0 9 2-15,0-2-1 16,0-1-1 0,1 3 1-16,-1 7-1 0,3 6 0 15,-9-4 0-15,2 7 0 16,1 0 0-16,0 10-3 16,-1-4 2-16,-6 13-1 15,3-4 0-15,-11 7 0 16,4 0 0-16,-3 0 0 0,-4-6 0 15,-4 3 2-15,-3 0 0 16,-3-4 0-16,-1-2 0 16,-3-1-3-16,-4-9 2 15,1 7 7-15,-1-10 4 16,1-3 3-16,-1-4 3 16,0-2-7-16,11-7-3 15,-3 4-10-15,10-4-3 16,10-3 4-16,-6-6 1 15</inkml:trace>
  <inkml:trace contextRef="#ctx0" brushRef="#br0" timeOffset="90618.77">21780 5018 108 0,'8'0'41'0,"-5"0"-32"0,1-6 26 0,-4 6 10 16,0 0-2-1,0 0-1-15,0 0-10 0,0 0-3 16,0 0-16-16,0 0-3 0,0 0-3 15,0 0-6-15,3 6 0 16,-3 4-6-16,0-1 1 16,-3 10-3-16,-1-3 2 15,-3 2 3-15,0 11 1 16,0-10 1-16,0 6 0 16,-4 0 0-16,4-7 0 15,0 11 0-15,0-14 0 16,0 1-5-16,0-3-1 15,0 2-6-15,0-5-3 0,0-1-2 16,3-6-3 0,1 4 5-16,-1-1 4 0,1-6 4 15,-1-6 2-15,1 6 0 16,-1-7 1-16,1 4-4 16,-1-3-2-16,1 3 9 15,3-7 7-15,3-5 4 16,1 5 2-16,-1 1 5 15,1-1 1-15,-1 1-3 16,1 3-1-16,-4-4-8 16,0 10-2-16,0-3-9 15,-4 6-4-15,-3 7-2 16,0-1 1-16,0 1 6 16,0 5 2-16,0 1 2 15,0-4 0-15,0 4 0 0,3 0 0 16,1-4 4-16,-1-2 2 15,1 5 4 1,3-5 4-16,0-4-4 0,3-3 0 16,1 4-4-16,3-7-1 15,0 0-6-15,3-7-1 16,1-2-81 0,0-7-36-16,3-3 60 15</inkml:trace>
  <inkml:trace contextRef="#ctx0" brushRef="#br0" timeOffset="91488.48">20228 5539 212 0,'4'-10'79'0,"3"7"-61"0,-4 3 12 16,1 0 2-16,3-6-13 15,0 6-3-15,0-9-7 16,0 6-4-16,4-7-2 16,-4 4-3-16,0-4 1 0,3 4-4 15,1-3 2-15,0 9 1 16,-1-10 0-16,4 1 0 16,4 0 0-16,3-1 0 0,0 1 2 15,7 2-1-15,-6 4 2 16,-1-3-2-16,3-3 2 15,1 6-2-15,3-4 2 16,4 4-4-16,0-3 0 16,3 0 1-16,4 2 0 15,-4-2 0-15,1 6 2 16,-5-3 1-16,-2-3 3 16,-5 6-1-16,-3 0 2 15,-3 0-4-15,-4 0 0 16,0 0-1-16,-3 0-2 15,-4 0-2-15,0 0 1 16,0 0-4-16,0 6 1 0,0-3-5 16,0 3-1-16,0-2-6 15,0 2-3-15,-3-6-44 16,-4 0-19-16,-4 6 42 16,-3-12 20-1</inkml:trace>
  <inkml:trace contextRef="#ctx0" brushRef="#br0" timeOffset="92509.28">20486 5090 148 0,'-4'-25'57'0,"8"22"-44"0,-1-12 21 0,-3 5 7 15,4 1-7-15,-1-1-2 16,-3-5-12-16,0 5-5 15,0-9-8-15,0 4-5 0,0 5-1 16,0-2-1-16,0 2 0 0,4 4 2 16,-4-3 1-16,0 9-10 15,3-7-3-15,1 7 5 16,-4 0 2-16,3 7 3 16,1-1 2-16,0 3 1 15,-1 4 1-15,1 6 0 16,-1-4 2-16,-3 14-5 15,0-14-1-15,0 10 0 16,-3-3 2-16,-1 3-6 16,1 4-1-16,-5-4-5 15,1 0-1-15,4-6-3 16,-4-1 1-16,3-2 2 16,1-3 2-16,-1-4 10 15,1-3 6-15,3-6 3 16,0 0 4-16,0-6-9 0,0 6-3 15,3-9-20-15,1 9-8 16,-1-10 0 0,1 1 3-16,-1-1 15 0,-3 4 9 15,4 3 18-15,-4 3 8 16,0-6 2-16,0 3 0 16,0 3-12-16,0 0-3 15,-4 0-10-15,1 0-3 16,-1 0-12-16,-3 0-3 15,-3 0-22-15,-4 0-7 16,-1 0-8-16,-2 0-1 16,3 0 28-16,3-7 15 0,1 7 28 15,3 0 10-15,-1 0 14 16,1 0 6 0,4-3-4-16,-1 3-3 0,4 0-12 15,0 0-4-15,0 0-9 16,4 0-2-16,6-6-7 15,1 6-3-15,0 0 0 16,-1 0 1-16,4 0-3 16,0 0 0-16,-3 0 1 15,0 0 0-15,-4 0-5 16,0 6 1-16,0 4-2 16,-4-1-2-16,1 16-2 15,-4-3 1-15,0 0-2 16,-4 0 2-16,4-6 3 15,0-7 3-15,0 7 9 0,0-13 3 16,0-3 11-16,0-3 7 16,7-13-7-16,4-3-5 15,7-9-19-15,13-3-10 16,15-7-15-16,18 4-5 16,10-1-4-16,3 7-1 15,-6 0 19-15,-8-10 8 16</inkml:trace>
  <inkml:trace contextRef="#ctx0" brushRef="#br0" timeOffset="107326.61">16379 1406 124 0,'0'0'49'0,"0"0"-38"0,4 0 28 0,-4 0 9 16,0 0-8-16,0-10-3 16,0 10-10-16,0 0-3 15,0-3-13-15,0-3 0 0,0-3 0 16,0-1-6-16,0 1-1 0,0-10-2 15,0 3-2-15,0-2-2 16,0-8-1-16,-4 1 2 16,4-3 0-16,-3 0 3 15,-1 3 1-15,-3 3 1 16,0 0 0-16,-3 3 2 16,-1 10 1-16,-3 6-8 15,0 3-4-15,0 3-13 16,-4 6-6-16,1 10 15 15,-5 3 6-15,1 0 4 16,0 3-1-16,-4 13-2 16,1-7 1-16,-1 7 3 15,4-10 3-15,3 6-2 16,4-9-2-16,3 7-5 0,4-7-2 16,4 3-4-16,6-3 1 15,4-6-2-15,8 0 0 16,2-4 3-16,4 1 5 15,4-3-3-15,3-7 2 16,1-6-3-16,2-6 0 16,1-13-1-16,0 3 0 15,0-3 0-15,-1-9 2 16,-3 3-1-16,1-6 2 16,-5-1 9-16,-2 1 7 15,-5 0 8-15,-3 2 5 16,-3 11-1-16,-4 2 0 0,-4-3-3 15,-3 16-3-15,-3-10-9 16,-1 13-5-16,-3 13-5 16,0-10 1-16,-3 16-1 15,-1-3 0-15,1 2 2 16,2 1 0-16,1 6-3 16,4-6 2-16,-1 9-1 15,4-9 0-15,0 6 4 16,4-6 1-16,3 3-10 15,4-9-5-15,3-4-1 16,0 7 0-16,3-16-87 16,1 0-38-1,0 0 70-15</inkml:trace>
  <inkml:trace contextRef="#ctx0" brushRef="#br0" timeOffset="108272.17">16937 725 176 0,'0'0'66'0,"0"0"-52"0,3 0 30 16,-3 0 11-16,0 0-13 15,0 0-3-15,0 0-15 16,0 0-4-16,0 0-12 16,0 0-3-16,0 0-1 0,0 0-5 15,7 0 1-15,0 10-5 16,1-1-1-16,-1 10-2 16,3 6 0-16,-3-6-4 0,0 15 0 15,0 4-1-15,-3 6 3 16,-4 3 1-16,-4 3 3 15,1-3 6-15,-4-6 2 16,-4 3-5-16,1-6 0 16,-1-4 1-16,0-3 3 15,1-6-5-15,3 1 1 16,0-8 1-16,3-8 3 16,1 9-5-16,-1-13 1 15,4-3-4-15,0-3 0 16,4 0-1-16,3-3 2 15,0-3-1-15,3-4 2 0,4 7 1 16,4-6 2-16,0-4 1 16,3 4 1-16,4-1-3 15,3 1 0-15,0-1 4 16,0 1 3-16,-3 6 3 16,3 3 1-16,-7-6 0 15,4-1 2-15,-4 7-5 16,0 0-3-16,-3 0-8 15,0 7-1-15,-4-1-4 16,-4 3 2-16,-3 4 5 16,-3 3 2-16,-4-4 4 15,-4 4 3-15,-6 9 2 16,-1 0 1-16,-3-3-4 16,-3 6-1-16,-5-6-1 15,1 0-2-15,0 0 1 0,-4-9 1 16,1-4 1-16,-1 7 1 15,-3-13 0-15,0-3 2 16,-1-3-1-16,5-7 0 16,-1-5 8-16,4 5 6 15,3-9-1-15,4 4-1 16,3-4-3-16,4 0 1 16,0 3-10-16,0-3-3 15,4 10-18-15,-1 0-6 16,1 2 11-16</inkml:trace>
  <inkml:trace contextRef="#ctx0" brushRef="#br0" timeOffset="109385.27">17928 1406 196 0,'4'-10'74'0,"-4"10"-58"0,3-9 5 16,-3 6-1-16,4-3-10 15,-4-4-3-15,0 1-4 16,0-7 0-16,-4-3-2 16,1 4 2-16,-1 2 2 0,-3-6 4 15,0 4 2-15,0-1 1 16,-4 7 0-16,-3-4-11 0,0 7-3 15,-3-4-1-15,-1 10 1 16,-3-6 1-16,0 12 1 16,-1-6 2-16,1 7 3 15,0-4 0-15,3 6 0 16,1 1-3-16,-1 5 1 16,1-5-2-16,-1 8-1 15,-3 8-2-15,3-8-1 16,0 17-3-16,4-7 1 15,4 10-2-15,-1-7 0 16,4 0 1-16,4-5 2 16,3 2 4-16,3-6 2 0,4 0 6 15,4-7 3 1,3-5 0-16,0-1 1 16,4-9-2-16,-1 0 1 0,8 0-4 15,-4-9-2-15,7-7-2 16,1-3-3-16,-5-6-4 15,4 3 0-15,-3-3 0 16,0 0-1-16,-4-3 4 16,-3 3 0-16,-1-4 3 15,-3 17 3-15,-3-4 4 16,0 7 2-16,-4-7-3 16,0 13 0-16,-4-3-3 15,-3 6 0-15,4 9-1 16,-1 1 0-16,1-4 0 15,-4 6 2-15,3 1-3 16,4-1 0-16,0 4 3 0,4-3 3 16,3 2-6-16,0 4-2 15,0-3-3-15,0-4 0 16,1 4-7-16,-1-6-2 16,0-10-91-1,0 0-39-15,-11-13 73 16</inkml:trace>
  <inkml:trace contextRef="#ctx0" brushRef="#br0" timeOffset="111111.07">14189 801 224 0,'-4'-13'85'0,"4"4"-66"0,0 2 36 16,4 7 12-16,-4 0-14 15,0-9-6-15,0 9-30 16,0 0-10-16,0 0-5 15,0 0-2-15,0 0 0 0,7 9-3 16,0-2 2-16,3 5 3 16,1 4 3-16,0 3-20 0,-1-4-9 15,1 4 5-15,-1 16 5 16,-3-7 9-16,0 10 3 16,-3 6 2-16,-4-1 0 15,0-5 2-15,0 6 1 16,0-10-1-16,0 4-2 15,0-13 1-15,0 3-1 16,0-3 0-16,0-6 0 16,0-3-3-16,4 0 2 15,-1-4-4-15,1 4 1 16,-1-7 0-16,1 7-1 16,3-7 1-16,0 4 3 0,3 3 0 15,1-13 3-15,3 6-1 16,0 4 2-16,4-10 2 15,-1 6 2-15,5-9-1 16,-5 10 1-16,-3-10-4 16,0 0-2-16,-3 0-9 15,0 0-3-15,-4 6-95 16,-7-3-44 0,0 6 76-16</inkml:trace>
  <inkml:trace contextRef="#ctx0" brushRef="#br0" timeOffset="111566.55">14873 1434 268 0,'0'0'101'0,"0"-3"-78"0,4 6 24 0,-4-3 7 0,0 0-19 16,0 0-5-16,0 6-18 15,-4-6-5-15,1 10-5 16,3-4-2-16,0 7 1 0,0-7-10 16,0 3-4-16,3 1 4 15,1-1 5-15,-4 10 1 16,3-10 1-16,-3 7 0 16,4 3-2-16,-4 0-6 15,0-1-4-15,0 8-6 16,0-8 0-16,0-2-7 15,0 0 0-15,0-7-48 16,0-6-20-16,0-3 49 16,0-9 23-16</inkml:trace>
  <inkml:trace contextRef="#ctx0" brushRef="#br0" timeOffset="112243.24">15512 1252 288 0,'0'-6'110'0,"3"12"-86"0,-3-6-11 15,0 0-9-15,0 0-121 16,4 0-48 0,-8 16 83-16</inkml:trace>
  <inkml:trace contextRef="#ctx0" brushRef="#br0" timeOffset="112389.31">15473 1509 312 0,'0'4'115'0,"-4"5"-89"0,4-9-6 0,4 9-8 16,-4 1-112-16,-4-1-44 15,1 7 72-15,-4-7 36 16</inkml:trace>
  <inkml:trace contextRef="#ctx0" brushRef="#br0" timeOffset="113587.6">20987 860 276 0,'3'10'104'0,"-3"-10"-81"0,7 9 7 0,-3 0-3 0,3-2-13 16,0 2-3-16,0 1-4 16,0-7-2-16,0 9-3 15,0 1-2-15,0-4 1 0,0 7-6 16,0 3-1-16,0 15-8 16,-3 4-2-16,-4 6 2 15,0 6 1-15,-4-9 5 16,1 9 3-16,-4-3 3 15,3-13 1-15,1 4 1 16,-1-7 2-16,1-2 3 16,3-11 2-16,0-2-1 15,3-3-1-15,4-4-3 16,0-3 1-16,0-6-2 16,4 0-1-16,0 0 1 15,3-6-1-15,0 3-3 0,0 3 2 16,4-6 1-16,-1-4 0 15,1 10-5-15,-1-9 1 16,1 6 0-16,0-4-1 16,-4 1-12-16,0 3-4 15,-3-3 11-15,-1 6 5 16</inkml:trace>
  <inkml:trace contextRef="#ctx0" brushRef="#br0" timeOffset="114146.93">21477 1528 208 0,'-3'0'79'0,"6"0"-61"0,-6 0 19 16,3 0 4-16,-4 0-15 15,1-6-4-15,-1 6-11 16,4 0-5-16,0-9-3 16,0 5-5-16,0-2 1 0,0 6 1 15,4-3 0-15,3 3-5 16,0 0 1-16,3 0 0 16,1 0 2-16,-1 3 1 15,4 3 1-15,1-2 0 0,-1 5 0 16,-4-3 0-16,1 4 0 15,-1-7-3-15,-2 3 0 16,-1-3-7-16,-4 10-2 16,-3-4 0-16,-3 4 0 15,-8 2 2-15,-3 4 1 16,-4 0 1-16,-3 6 2 16,3 3-1-16,-3-3 2 15,7 0 1-15,0-3 2 16,3-3 5-16,4-3 6 15,4-7 8-15,3 7 4 16,3-7-4-16,4-5-2 0,4 8-7 16,0-12-3-16,3 3-5 15,3-3 0 1,1 0-5-16,0 0 1 0,-1 6-11 16,4-6-3-16,1-6-81 15,-5 6-35 1,4-15 69-16</inkml:trace>
  <inkml:trace contextRef="#ctx0" brushRef="#br0" timeOffset="114433.89">21936 1531 244 0,'7'7'93'0,"0"-7"-72"0,7 0 18 0,-3 0 5 16,-1 0-19-16,1 0-6 15,3-7-16-15,3 4-5 16,5-3 1-16,-1-7-18 0,0 4-4 15,-3-4-51-15,-1 10-21 16,-3-12 49-16,-3 5 23 16</inkml:trace>
  <inkml:trace contextRef="#ctx0" brushRef="#br0" timeOffset="114668.75">21826 1309 272 0,'7'0'104'0,"4"-3"-81"0,7 6 7 16,-8 3-3-16,4-6-20 15,4 0-3-15,7-6-23 0,6-4-10 16,8 1-73-1,4-10-31-15,-1 3 68 16,4 4 33-16</inkml:trace>
  <inkml:trace contextRef="#ctx0" brushRef="#br0" timeOffset="115359.61">22916 1469 308 0,'25'0'115'0,"-14"0"-89"15,3 0 8-15,-7-10-4 0,0 10-18 16,0-9-7-16,-3-1-17 15,-1 4-5-15,-3-6 9 16,0-14-5-16,-3 14-1 0,-5-10 1 16,-2 0 2-16,-4 6 9 15,-4 1 3-15,1-4 3 16,-5 9 0-16,1 1 0 16,-4 6 0-16,1-10-7 15,-1 13 0-15,0 7-12 16,1 2-6-16,-1 0 14 15,-3 17 7-15,7-8 4 16,-1 11 1-16,8-11 1 16,0 7 1-16,4 4-3 0,6-4-3 15,4 0-3-15,4-6 1 16,6-4 1-16,1-2 2 16,3-13-1-16,4 0 2 15,6 0-2-15,1-19 2 16,3 3-7-16,0-2-1 15,1-11-3-15,-1-5 2 16,-3-1 2-16,-1 7-1 16,-3 0-3-16,-3 3-2 15,-4 6 5-15,-3 3 4 16,-4 13 8-16,0-3 4 0,-7 6-2 16,0 9 0-16,0 4-5 15,0 9-1 1,0-6-1-16,3 2 1 0,4 1-4 15,0 6-2-15,4-9-3 16,3-4 1-16,0 7-2 16,4-9 0-16,0-1-1 15,3 4 0-15,-4-10-42 16,1 6-18-16,0-9 34 16,-4 0 17-16</inkml:trace>
  <inkml:trace contextRef="#ctx0" brushRef="#br0" timeOffset="115973.43">23287 907 260 0,'0'7'99'0,"3"-7"-77"0,1 0 13 0,-4 0 3 15,3 3-20-15,4-3-7 16,1 6-10-16,-1 3-3 16,3 10 1-16,1 0-13 0,-4 16-4 15,0-1-3-15,-4 10-3 16,1 0 3-16,-4 3 0 0,-4-3 7 16,1 6 6-16,-1-12 5 15,-3-10 2-15,0 0 5 16,4-6 5-16,-1-10 4 15,1 4 4-15,-1-6-7 16,4-10-1-16,4-7-7 16,3-2-4-16,3-1-6 15,4 1-2-15,1-7-4 16,-1 13 1-16,3-6 5 16,1 3 4-16,0 6 3 15,-1 0 1-15,1 0 0 16,-4 6 2-16,0-3-3 15,0 6 0-15,-3 4 1 0,-1-4 2 32,-3 4-1-32,0 3-5 0,-7-4 0 15,-3 4 0-15,-4 3 2 16,-4-4-4-16,-3 4 2 16,-7 0-7-16,-4 6-1 15,1-6-6-15,-1 6-2 16,0-13 4-16,1 1 2 15,-1-10 15-15,4-3 9 16,3-3 12-16,4-10 9 16,3 1-10-16,4-13-4 15,4 0-17-15,3-3-7 16,3-1 3-16,4-5 1 16</inkml:trace>
  <inkml:trace contextRef="#ctx0" brushRef="#br0" timeOffset="116701.25">24049 1387 200 0,'3'0'74'0,"1"-3"-58"0,-4 3 25 0,3-6 8 15,-3-1-18-15,0 4-5 16,-3-3-23-16,-4-3-9 15,-4-4 3-15,-3-3-17 0,-3 10-4 16,-5-3-4-16,-6 6 0 16,-4 3 7-16,1 0 5 15,-1 3 9-15,0 6 6 16,0 4 6-16,1 9 2 16,2-4 1-16,5 4 2 15,3 7 4-15,3-4 1 16,7 3-6-16,4-3-1 0,7-3-4 15,7 3-1-15,4-6 1 16,7 0 0 0,3-4 0-16,3-12 2 0,5-6-3 15,2-6 0-15,5-10 10 16,-1-3 3-16,0-6-5 16,-3-7-4-16,0 4-4 15,-1-3 0-15,-2-4-2 16,-5 7 2-16,-2-4-2 15,-8 16 2-15,0 0 0 16,-4 10 1-16,-6 0-2 16,-1 9-2-16,-3 6-2 15,0 6-1-15,-3 4-1 0,-1 6 0 16,1 0 0-16,3 0 3 16,0 0-2-16,3 0-1 15,1 3 0-15,3-6 0 16,4 0-2-16,-1-4 1 15,8 1-15-15,-4-7-6 16,4 4-82 0,-4-4-36-16,3-2 74 15</inkml:trace>
  <inkml:trace contextRef="#ctx0" brushRef="#br0" timeOffset="117297.68">24592 1425 188 0,'21'-3'71'0,"-14"3"-55"0,4 0 31 16,-4-7 11-16,0 4-18 15,0-3-7-15,-3-7-23 16,3-9-6-16,-4 10-3 16,-3-13-4-16,0 0 2 0,-3 6 3 15,-1 0 1-15,1 0-1 16,-4 4 1-16,-4-4-2 15,-7 9-1-15,-3 4-4 16,-4 6-2-16,-3 6-8 16,-3 4-4-16,-1 9 1 15,4 6 2-15,-1 3 9 0,8-9 5 16,4 6 6-16,2 0 4 16,5 0-2-16,3-3-2 15,3-3-2-15,8-4 0 16,3 4 0-16,3-3 1 15,5-7 0-15,2-6 2 16,4-3-3-16,4-3 0 16,0-3-3-16,3-3-1 15,0-13-6-15,0-3 0 16,1-13-8-16,-1 7-3 16,-3-7 3-16,-1 3 4 15,-6 10 8-15,-4 13 4 16,-3-7 5-16,-4 10 3 0,-4 2 2 15,-3 14 1-15,-7 5-6 16,0 7-2-16,-4 6-4 16,1 3-1-16,3-3 1 15,0 4 0-15,3-11 4 16,4 4 5-16,0 0-3 16,4-6-1-16,3-7-5 15,3 1 0-15,1-1-9 16,3 1-4-16,4-4-29 15,-1 3-10-15,1-9 27 16,3 0 13-16</inkml:trace>
  <inkml:trace contextRef="#ctx0" brushRef="#br0" timeOffset="118001.2">25008 772 272 0,'4'0'101'0,"-1"0"-78"0,1 0 17 0,-4 0 3 15,0 0-17-15,0 0-2 0,0 0-5 16,0 0-3-16,4 7-8 15,-1 2-5-15,1 1 0 0,3 8-2 16,0 11-1-16,0 14 3 16,0-8 0-16,0 18-19 15,0 1-7-15,-4 2 1 16,1-3 2-16,-4 1 3 16,3-1 3-16,-3-9 3 15,0-3 2-15,0-10 3 16,0-6 4-16,0 3-1 15,0-12-1-15,0-7-8 16,0 1-3-16,0-10-25 16,4-10 2-1,0 4 1-15,6 3 21 16,-3-3 9-16,4 3 14 16,-1-4 6-16,1 4 2 0,3 3 4 15,0 0-9-15,0 0-3 16,0 0-9-16,4 3-3 15,-4 4-1-15,4-4 2 16,-1 6-1-16,1 4 1 16,-4-1 7-16,0 4 3 15,-7-4-1-15,-3 4 2 16,-4 3-4-16,-11-3-2 16,-3 2-9-16,-7 1-3 15,-4 6-12-15,-6-6-3 16,-5 0 3-16,1 0 1 0,-4-4 8 15,0 4 4-15,4-9 10 16,3-4 5-16,4-3 9 16,7-3 5-16,3-3 13 15,4-13 4 1,4-9-16-16,6-3-9 0,4 0-54 16,4-7-21-16,6 7 32 15,4 3 18-15</inkml:trace>
  <inkml:trace contextRef="#ctx0" brushRef="#br0" timeOffset="118842.07">26039 1368 288 0,'-4'-9'110'0,"4"9"-86"0,-4-6 11 16,1-4-1-16,-4 10-17 15,3-9-2-15,-6 9-9 16,-4-10-4-16,-4 4-1 16,0-3-8-16,-3-1 0 0,-3 1-8 15,-1-1-1-15,0 7-2 16,0-3-2-16,1 3 5 15,-1 3 1-15,0 3 6 16,1 3 3-16,-1 7 7 16,0 3 6-16,1-4 0 15,2 13 3-15,1 0-4 0,4 3 1 16,2 10-7-16,5-3-3 16,3-1-2-16,3 1 3 15,4-10 2-15,0 3 2 16,4-9 3-16,3 0 3 15,3-1 2-15,5-8 3 16,2-4-3-16,1-12 1 16,3 3-3-16,-3-13 0 15,-1 3-5-15,1-9-3 16,0-6-3-16,-1 3 1 16,4-3-1-16,-3 6 0 15,0-3 0-15,-4 0 0 16,0 9 2-16,-4 4 0 15,1-4-3-15,-7 6 0 0,-1 7 4 16,1-3-1 0,-4 6 0-16,7 6-2 15,-7-3-1-15,3 13-1 16,1-3 0-16,-1 2 3 16,1 4 2-16,3 6 0 15,0-6 2-15,0 16 0 16,0-17 3-16,4 11-1 15,3-11 0-15,3-2-3 16,5 3 1-16,2-13-4 16,8-3 0-16,-4-6-56 15,0-3-25-15,-6-16 42 16,-15 0 20-16</inkml:trace>
  <inkml:trace contextRef="#ctx0" brushRef="#br0" timeOffset="134455.4">25844 8919 144 0,'0'0'55'0,"4"0"-43"15,-8 0 5-15,4 0 0 0,0 0-4 16,0 0 0-16,0 0 6 16,0 0 2-16,-3 0-10 15,3 0 9-15,-4 0 3 0,1 0 2 16,-1 0 0-16,1-3-10 16,-1-3-4-16,-3 6-6 15,4-6-2-15,-1 2-1 16,1-2 1-16,-1-3-4 15,1-1-2-15,-1 1 2 16,4-10 0-16,-3 3 1 0,3 4 0 16,0-13 0-16,0 0 2 15,0-3-3-15,0-7 0 16,3 1-1-16,1-4-2 16,3-6 0-16,3 0 3 15,4-3 0-15,0 0 1 16,4 3-3-16,0 3 2 15,3-3 1-15,4 7 0 16,3 2 0-16,4 7 0 16,3 0-3-16,14 0 0 15,1 3 2-15,10 0 2 16,3 6 0-16,4 3 2 16,0 7-2-16,0-1 2 0,0 1-2 15,-3 9 2-15,-1 0 0 16,-3 0 3-16,-7 9-1 15,0 1 2-15,-4-1-2 16,-6 7 0-16,-1 3-3 16,-3-1 1-16,-4 7-4 15,-7 4-2-15,-3 5-3 16,-4 1 1-16,-3 12-2 16,-4 3 2-16,-7-3 1 15,0 6 2-15,-7 0 1 16,-3-9 1-16,-1 3 0 15,-3-3 2-15,0-9-3 16,-4 2 0-16,1-2-1 16,-4 3 0-16,-4 2 0 0,0-2-2 15,-3-4 0 1,-7 4 3-16,0 3-2 0,-4-4-1 16,4 1 0-16,3-7 3 15,0-2 2-15,1-1 2 16,-1-3-4-16,0-6 1 15,1 0 0-15,-1-1 0 16,0 1-9-16,1-3-2 16,-5 0-5-16,1-4-1 15,0-2-1-15,3-1 1 16,-3 4 0-16,7-10 1 16,0-3 6-16,0 0 4 15,3 0 4-15,4 0 1 0,3-10-2 16,1 4 2-16,3-3-1 15,3-1-2-15,0 1 0 16,4-1 0-16,4-8 0 16,3 2 0-16,4 3 3 15,-1-2 2-15,4-1 4 16,0 7 4-16,4-1 5 16,0 1 1-16,-1 6 0 15,1-7 4-15,0 4 0 16,-4-3 3-16,-4 9 1 15,1-7 3-15,-4 7-3 16,-7 0 0-16,0 0-10 16,-4 0-5-16,-3-3-14 0,-3 3-4 15,-4 3-6 1,-4-3-3-16,-3 7 6 16,3-7 3-16,-3 9 12 0,3 0 6 15,1-2 1-15,-1 2 2 16,4-6-2-16,7 7 0 15,3-4-3-15,8 3-1 16,3 1-1-16,4-1 0 16,3 0 4-16,3 1 3 15,1 6-2-15,3-7 2 16,0 10-4-16,4-4-2 16,0 4-2-16,-1-3-3 15,5-4 1-15,-1 4-1 16,-3-6 0-16,-1-7 2 0,1 3-1 15,-4-6 2-15,-3 0-9 16,-1-6-91 0,-10-4-35-16,-14 1 65 15,-10-10 35-15</inkml:trace>
  <inkml:trace contextRef="#ctx0" brushRef="#br0" timeOffset="135642.51">27361 7640 124 0,'4'-6'49'0,"0"6"-38"0</inkml:trace>
  <inkml:trace contextRef="#ctx0" brushRef="#br0" timeOffset="136767.37">27407 7615 88 0,'4'3'33'0,"-4"-3"-26"0,3 6 14 0,-3-6 3 16,0 0-4-16,0 3-1 15,0 4 2-15,0-7 3 16,0 9 8-16,0-9 4 15,0 0-19-15,0 0 4 0,0 0 2 16,0 0 1-16,0 0 3 16,7 0-6-16,0 0-3 15,-3 0-4-15,3 0 6 16,0-9-5 0,-3 2 3-16,-1-2 1 15,1 6-13-15,-1-7-3 16,1 4-4-16,-1-3-1 15,1-1 2-15,-4 1 0 16,0-1 0-16,-7 1 0 16,0 0 0-16,-4-1 2 15,1 1 1-15,-1-4-8 16,0 4-2-16,1-1 2 16,-1 1 0-16,4 0 0 15,0-1 4-15,0 1 0 16,0-1 3-16,0 4-1 15,3-3-1-15,1 9 1 16,-1-3-1-16,1-4 0 16,-1 7 0-16,1-3-3 15,-1-3 2-15,1 6-1 16,-1-3 0-16,1-3 2 16,-1 6 0-16,1-7 0 15,-1 4 0-15,1-3 0 0,-1 6 0 16,0-3-3-1,1-4 2-15,-4 7-1 0,0 0-2 16,0 0 0-16,-4 7 3 16,1-4-2-16,-1 3-1 15,-3 4 3-15,0-4 2 16,0-3 0-16,3 6-1 16,-3 1 1-16,3-1-1 15,1 1 0-15,-1 5 2 16,1-5-1-16,-1 5-1 15,1-2 1-15,2 3-1 16,-2 2-3-16,3-2 2 0,0 3 1 16,3 0 0-16,1 9 0 15,3-3-3 1,0-6 2-16,0 6 1 16,3-6 0-16,1 6 0 15,10 12-3 1,-4-21 0-16,1-3-1 15,0 2 3-15,3-8 2 16,0-4 2-16,3-3 1 16,5-3 0-16,2-7-2 15,5-5-2-15,-1-1 1 16,0-3-1-16,-3-6-3 16,-1 3 0-16,1-9 2 0,-4 9 0 15,0-3 1-15,-3 0 2 16,-4 3-1-16,0-4-1 15,-3 8 1-15,-1-1 1 16,-2-3-1-16,-1 9-1 16,0-2 3-16,0 5 0 15,-4 4 1-15,-3 3 0 16,0-3 0-16,0 6 2 16,0 6-5-16,0 3-1 15,0 1-2-15,-3 8 0 16,-1-2 2-16,4 3 0 15,0 0-3-15,4 6 2 16,-1-6 3-16,1 9 1 16,3-3-1-16,0-6 1 15,0 6-2-15,0-6-1 0,4-4-2 16,-1-2-1-16,1 3-5 16,3-7 0-16,0-3-47 15,0-6-18-15,0-6 37 16,-3-10 18-16</inkml:trace>
  <inkml:trace contextRef="#ctx0" brushRef="#br0" timeOffset="142023.23">24529 10729 304 0,'0'0'115'0,"3"3"-89"0,-3-3 1 16,0 0-4-16,0 0-9 16,0 0 0-16,0 0-6 15,0 0-3-15,0 0-2 16,-3 6-7-16,-4-3 0 0,0-3-9 15,-4 6-2-15,0 4-1 16,-3-1 2-16,-3 7 8 16,-1-4 3-16,0 4 5 15,-3-6 3-15,-7 5 2 16,0-2 3-16,-8-4-3 0,1 7-2 16,-4-7-5-16,-3 1-2 15,-7-1-4 1,3 1 1-16,-4 5 1 0,-3-5 2 15,-3 5 1-15,-4-2 3 16,0-4-1-16,0 1-1 16,0 2 1-16,-3-9-1 15,-1 7 0-15,1-10 2 16,-1 6-1-16,1-6 2 16,3 0 0-16,-7-6 1 15,0 6-2-15,0-10-2 16,0 1-4-16,0 0-2 0,7 2-2 15,0-2 0-15,-4 6 5 16,1-7 1-16,6 1 2 16,4-4 2-16,4 4 1 15,-1-4 3-15,8-2-3 16,0-4-2-16,3 3-3 16,4-3-1-16,3 1 2 15,0-8 0-15,-3 8-4 16,3-7-1-16,4 6-6 15,0 0 0-15,3 3 4 16,0 7 4-16,4-1 9 16,7 1 5-16,0 0 1 15,3 6 3-15,1-4-3 16,3 4 1-16,0-3-9 16,3 6-2-16,1-10-3 15,-1 10 0-15,1-6-3 0,-1 6 1 16,0-3 0-16,4-3 2 15,-3 6 1-15,-1-3 3 16,1 3-3-16,-1 0 0 16,1 0 1-16,-1 0 0 15,1 0 0-15,3 0 0 16,0 0 0-16,0 3 2 16,0-3-3-16,-4 9-2 15,4 7-1-15,-3 3 3 16,-1-1 0-16,4-2 1 15,0 3 2-15,0 0 3 16,0 0 4-16,0 3 2 0,0-10-1 16,0 7-1-16,0-3-5 15,0-7-1-15,4 7-8 16,-1-7-4-16,1-6-4 16,-1 3-2-16,1 4 1 15,-4-10 3-15,0 0 7 16,0 0 4-16,-4 0 7 15,4-6 4-15,-3 2-4 16,-1-11 1-16,1 5-3 16,-1-8 2-16,1-1-2 15,-1-6 2-15,-3 6-2 16,0-6 2-16,0-3-4 16,0 2 0-16,0 8-3 15,0-11-3-15,3 11-5 0,1-1 0 16,6-3-1-1,4 9 3-15,7-2 4 0,1 5 1 16,6 7 3-16,7-3 1 16,4 6 3-16,-1 6 1 15,8-3-1-15,0-3 1 16,3 6-2-16,1-2 0 16,3-4-3-16,-4 6-2 15,-3-3-43-15,-4 3-21 16,-3-3 32-16,-15-3 16 15</inkml:trace>
  <inkml:trace contextRef="#ctx0" brushRef="#br0" timeOffset="142849.29">22998 11274 308 0,'0'0'115'0,"3"0"-89"0,1 3-6 0,-4-3-6 15,7 7-13-15,0-7-3 16,3 6-2-16,1-3 0 0,-1 3 3 16,1 4 0-16,3 2 1 0,-3 4-3 15,13 37-3 1,-16-24 2-16,-8 11-3 16,-4 1 0-16,-3-6-3 15,-4 5-1-15,1-8-1 16,-1-7 2-16,4-6 10 15,-3-1 5-15,2-11-5 16,5-7 1-16,3 0-1 16,3-10 0-16,8-5-3 15,7-4 2-15,3 0 5 16,7 0 2-16,0 3 0 16,4 7-1-16,3 0-1 15,4 9 0-15,-4 3 0 16,-3 9 0-16,-4 1-2 0,1-4 1 15,-5 10-7-15,-2-3 1 16,-5-1-8-16,-3-2-1 16,0 3 0-16,-7 2 0 15,-7 1 7-15,-7 0 2 16,-3 6 7-16,-8-6 2 16,-7-3 9-16,-3 2 2 15,-7 1 0-15,0-9 2 16,-4-1 1-16,0-3 2 15,0-6 1-15,8-6 1 16,-1 3-2-16,4-6-2 16,3-7-15-16,0-9-5 15,4 3-47-15,3-13-22 16,1-2 36-16,-1 2 16 0</inkml:trace>
  <inkml:trace contextRef="#ctx0" brushRef="#br0" timeOffset="180083.02">10022 3868 20 0,'0'0'11'0,"0"0"-9"0,0 0 0 15,4 0-1-15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22641" units="1/cm"/>
          <inkml:channelProperty channel="Y" name="resolution" value="37.24138" units="1/cm"/>
          <inkml:channelProperty channel="T" name="resolution" value="1" units="1/dev"/>
        </inkml:channelProperties>
      </inkml:inkSource>
      <inkml:timestamp xml:id="ts0" timeString="2021-10-03T12:30:01.54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2837 5296 0,'27'0'94,"1"0"-16,-28-28-78,-28 2 16,28-2-1,0 0 1,-27 1-1,-1-1 1,-26 2 0,26-2 15,0 0-15,1 28-1,-29 28 1,2 0-1,27-2 1,-29 29 0,30 1-1,-2-56-15,28 54 16,-29-26-16,29 27 16,29-1-1,-1-26 1,-2-1-1,30 1 1,-1-28 0,-1-28 15,1-27-15,1 1-1,-2-29 1,-26 29-1,-28 26-15,27 0 16,-54 28-16,27-27 16,0 54 31,27-27-32,-27 56 1,0-2-1,-27 29 1,27-29 0,27-26 15,1-56-15,54-54-1</inkml:trace>
  <inkml:trace contextRef="#ctx0" brushRef="#br0" timeOffset="883.12">3248 4720 0,'28'0'62,"-28"26"-62,0 3 16,0 53 0,0 1-1,0-57-15,0 57 16,0-27-16,-28 25 15,2 29 1,26-27 0,0-29-1,0-26 17,-28-28 14,28-28-46,28 28 16,-2-54 0,2-1-1,27 27 1,-1 0 0,2 2-1,-29 26 1,29 0-1,-2 26 1,-27-26 0,1 56 15,-28-29-15,-55 29-1,1-2 1,-2 1-1,29-55-15,-55 54 16,54-54 0,0 0-16,1-26 15,-27-30 1,26 1 0</inkml:trace>
  <inkml:trace contextRef="#ctx0" brushRef="#br0" timeOffset="3066.73">4265 5324 0,'26'0'31,"-26"-28"1,0 0-1,-26 2-16,26-2 1,-28 28 0,0-28-1,-27 28 1,29-27 0,-2 54-1,-27-27 1,27 28-1,-26 54 1,26-27 0,28 1 15,0 25-15,28-25-1,-2-30 1,2-26-1,27-26 1,27-30 0,1 1-1,-55 1 1,26-1 0,-54 27-16,0 0 15,-28 2 32,28 52-31,-26-26-16,52 28 31,-26 0-31,28 27 16,-28-27-16,28-2 15,-28 2 1,27-1-1,1-27 1,26-27-16</inkml:trace>
  <inkml:trace contextRef="#ctx0" brushRef="#br0" timeOffset="3684.17">4676 4746 0,'0'29'0,"0"-3"16,28 2-1,-28 0 1,0 81-1,-28 2 1,28 54 0,-27-56-1,-1-27 1,28-27 0,28-55 15,-1-81-16,1 25 1,26 1 0,2 1 15,-29 54-31,27-28 16,-26 56-16,0-28 15,-1 54 1,1-26-1,-28 55 1,-28-29 0,28-27-16,-55 1 15,27 0-15,-53-2 16,-1-26 0,26-26-1,29-2 1,27-55-1,27 57-15,1-30 16</inkml:trace>
  <inkml:trace contextRef="#ctx0" brushRef="#br0" timeOffset="4432.96">5664 5379 0,'-26'0'0,"52"-28"16,-26 1 0,0-1-16,0 0 31,-26-26-15,-2 26-1,0 28 1,1-27-1,-27 54 1,26 1 0,0-28-16,1 54 15,-1-26-15,0 27 16,2 27 0,26 1-1,26-29 1,2-26-1,-28 0-15,55-56 16,-27 28 0,0 0-16,26-82 31,-27-1-15,29 1-1,-2-1 1,-54 57-16,28-2 15,-56 28 17,28 28-32,0-2 15,-28 30 1,56-1 0,-28 27-1,28-27 1,27-27-1,-1-56 1</inkml:trace>
  <inkml:trace contextRef="#ctx0" brushRef="#br0" timeOffset="5049.83">6131 4692 0,'0'28'16,"0"-2"-16,0 3 15,0-3-15,0 85 16,-26-1-1,26 54 1,-28-26 0,0-55 15,1-29-15,-1-82 15,56 2-16,27-30 1,-1 1 0,-26 27-1,27 2 1,-1 26 0,-26 0-16,0 26 15,-28 2-15,27 0 16,29 27-1,-56-27 1,-28 53 0,-27-53 15,27-28-31,-26 54 16,26-54-16,-55 0 15,57-26 1,-2-2-1,0-27-15</inkml:trace>
  <inkml:trace contextRef="#ctx0" brushRef="#br0" timeOffset="6100.72">7285 5379 0,'28'0'16,"-28"-28"-16,-28 1 16,28-1 15,-28 28-16,28-28-15,-27 2 16,-27-2 0,26 28 15,-55 28-15,29-28-1,-29 54 1,27 29-1,30-29 1,-2 1 0,56 1-1,-2-2 1,30-26 0,-29-28-16,1-28 15,0 28-15,26-54 16,29-29-1,-1 1 1,-27-1 0,-27 29 15,-28 26-15,0 56-1,0 26 1,0 1-1,0 1 1,0-30-16,26 2 16,2-1-16,-28 1 15,28-28-15,27-28 16</inkml:trace>
  <inkml:trace contextRef="#ctx0" brushRef="#br0" timeOffset="6683.22">7780 4692 0,'0'0'0,"0"28"16,-28-28-16,28 55 15,0 53 1,-28 3 0,1 81-1,-1-54 1,0-55 0,28-57-16,-26 29 15,26-82 16,26-1-15,-26 2-16,28-57 31,55 1-15,-55 82-16,26-28 16,-27 28-16,1 0 15,54 28 1,-54-2-1,-1 57 1,-54-27 0,-1-2-1,-82 1 1,29-55 0,-30-28-1,57 28 1,54-27-1,-28-55 1</inkml:trace>
  <inkml:trace contextRef="#ctx0" brushRef="#br0" timeOffset="9016.49">2644 6889 0,'0'-28'47,"0"1"-16,0-1-16,-28 0 1,2 28 0,26-26-16,-28 26 15,1 0-15,-1-28 16,-26 28 0,-3 28-1,31-28 1,-2 26-16,-26 2 15,54 0 1,-57 27-16,31 27 16,26-54-1,54 109 17,-25-82-17,25-27 1,0-84-1,29-25 1,-27-30 0,-1 57-1,-1-29 1,-54 110 31,-28-27-32,28 28-15,0 26 16,-26 29 0,52-27 15,-26-30-15,28-26-1,0-26-15</inkml:trace>
  <inkml:trace contextRef="#ctx0" brushRef="#br0" timeOffset="9616.84">2946 6422 0,'28'28'32,"-28"-2"-17,0 2-15,0 83 32,0-2-17,-56 28 1,56-109-16,-26 82 15,26-83-15,-28 1 16,56-28 15,-28-28-31,26 1 16,-26-1-16,28 0 16,-28 2-16,28-2 0,-1 0 15,1 28-15,82-55 31,-83 55-15,1 55 0,-28 1 15,-55 26-15,-1-27-1,-26-1 1,27-26-1,-27-1 1,55-27-16,27-27 0,-56-27 31,84-2-15,27 1 0</inkml:trace>
  <inkml:trace contextRef="#ctx0" brushRef="#br0" timeOffset="10082.91">3550 6889 0,'0'-28'15,"-26"28"1,-2 0 31,0 0-32,1 28-15,-1-28 16,-26 82 0,26-27 15,0 27-15,56-27-1,0-27 1,26 0-1,1-2 1,1-26 0,53-26-1</inkml:trace>
  <inkml:trace contextRef="#ctx0" brushRef="#br0" timeOffset="11016.55">4347 7026 0,'0'-27'15,"27"27"-15,-27-28 16,0 0 0,0 2-1,0-2 1,-55 0 0,27 1-1,2 54 1,-57 1-1,29 0 1,-2 54 0,29 27 15,-1-26-15,28-1-1,55-54 1,-55-1-16,28-27 15,0 0-15,26-55 16,29-27 0,-1-27-1,-27-2 1,-27 111-16,-28-54 16,26 54-16,-26-28 15,-26 56 16,26-2-15,0 2-16,0 55 31,0-1-15,26-55-16,2 29 16,27-56-1</inkml:trace>
  <inkml:trace contextRef="#ctx0" brushRef="#br0" timeOffset="11599.57">4704 6504 0,'0'0'0,"0"28"15,28 27 1,-28-1 0,0 29 15,-28 54-15,28-27-1,-28 27 1,28-82-1,0-82 17,28-1-17,0-81 1,26 53 0,-26 30-16,27-2 15,-29 28-15,30-28 16,-29 56-1,1 0 1,-28 54 0,0 1 15,-28-83-31,1 81 16,-1-81-16,0 28 15,-53-28 1,-1-28-1,54 1 1,0-55 0,56 82-1,0-83-15</inkml:trace>
  <inkml:trace contextRef="#ctx0" brushRef="#br0" timeOffset="12049.49">5445 6861 0,'-27'0'0,"27"-27"0,-28 27 16,0-28 15,2 28-15,26 28-16,-28-1 15,-27 1 1,1 82-1,26-27 1,56 26 15,-2-81-15,2-2-16,27-26 16,-27 0-16,-2 0 15,30-26 1,-29 26-1,1-28-15</inkml:trace>
  <inkml:trace contextRef="#ctx0" brushRef="#br0" timeOffset="13233.49">6159 7054 0,'0'-28'16,"0"1"15,27 27-31,-27-28 0,0 0 16,-27 2 15,-1-30-15,2 56-1,-2 0 1,0 0 0,1 0-16,-1 28 15,0-28-15,2 54 16,-2 2-1,-55 27 1,83-2 0,0-25-1,0-30 1,55 2 0,-55 0-16,28-56 15,26 28 1,29-82-1,-1-1 1,-27 1 0,-27-1-1,-28 57 1,-28 26 15,28 26-31,-27 2 16,27 55-1,0 26 1,55-27 0,-27-82 15,54-26-31</inkml:trace>
  <inkml:trace contextRef="#ctx0" brushRef="#br0" timeOffset="13799.34">6598 6476 0,'0'0'0,"0"28"15,0 109 16,0-54-15,-54 82 0,26-55-1,-27 27 17,1-54-17,54-57 1,26-52-1,2-2 1,0 0 0,-28 1-16,81-55 15,-53 82-15,27-28 16,-27 1 0,26 27-1,2 27 1,-84 55-1,0 1 1,2-29 0,-30-26 15,1 0-15,-27-56-1,55 0 1,-1 28-16,28-54 15,55-55 1</inkml:trace>
  <inkml:trace contextRef="#ctx0" brushRef="#br0" timeOffset="14279.53">7257 6971 0,'-27'-28'31,"-1"28"-15,2 0-1,-2 28 1,0-28 0,-27 55-1,1 1 1,26-2 0,28 55-1,0-81 1,28 27-1,54-55 1,-27 0 0,27-27 15,-55 27-15</inkml:trace>
  <inkml:trace contextRef="#ctx0" brushRef="#br0" timeOffset="18050.3">2699 8646 0,'0'-28'16,"-27"28"0,27-26-1,0-2 1,-28 0 15,0 1-15,28-1-16,-26 28 15,-29-28 17,-1 56-17,2-28 1,25 28-16,3-28 15,26 27-15,-28-27 16,0 28-16,-27 54 16,27-27 15,28-1-15,0-26-16,57 83 31,-57-85-31,82 2 15,-56-28 1,-26-28-16,83 2 16,0-57-1,-1 1 1,-27-29 0,-55 57-1,0 26 1,0 56 15,-27-28-15,27 54-16,0 2 31,0-29-31,27 27 16,-27-26-16,0 0 15,28-1 1,0 1-1,-2-56 1</inkml:trace>
  <inkml:trace contextRef="#ctx0" brushRef="#br0" timeOffset="18632.73">3083 8179 0,'0'28'16,"-26"-1"-16,26 29 31,0 53-15,0-81-16,-28 54 15,28-55-15,0 55 16,-55 55 0,27-81-1,0-29 1,56-27 15,-28-27-31,55-29 16,-27 2-1,54-29 1,1 57 0,-1-2 15,1 28-15,-83 28-1,0 26 1,-28 1-1,0-1 1,-53 29 0,-2-55-1,27-28 1,2-28 0,-1-27-1</inkml:trace>
  <inkml:trace contextRef="#ctx0" brushRef="#br0" timeOffset="19766.82">3989 8755 0,'0'-26'16,"0"-2"0,0 1-1,-26-1 1,-2 0 0,0-26-1,1 54 1,-27 0-1,-2 54 1,29 2 0,-29 25 15,2 30-15,54-57-1,28 29 1,-2-83-1,30-27 1,27-29 0,-83 30-16,54-57 15,-27 55-15,1-26 16,0 26 0,-2 1-1,-26 54 32,0 1-31,0 26-16,28 1 31,-28 27-15,28-82-1,-1 0-15</inkml:trace>
  <inkml:trace contextRef="#ctx0" brushRef="#br0" timeOffset="20066.34">4347 8262 0,'0'28'0,"0"-2"15,0 2 1,-28 81 0,28-26 15,0-55-31,-28 137 16,28-139-16,-26 30 15,-2 27 1,28-29-1,28-108 17</inkml:trace>
  <inkml:trace contextRef="#ctx0" brushRef="#br0" timeOffset="20316.45">4484 8618 0,'28'0'0,"-1"0"15,55 28 1,-54 0-1,-28 27 1,-28 27 0,0-27 15,-53-1-15,-29-26-1,82-28-15,1 0 16,-1 0-16,0-82 31,84 27-15</inkml:trace>
  <inkml:trace contextRef="#ctx0" brushRef="#br0" timeOffset="20833.3">4895 8701 0,'0'-27'31,"0"-1"31,-26 28-46,26 28 0,-28-28-1,1 0 16,27 27-31,-28 1 16,-26-2 0,26 57 15,28-1-15,28-26-1,-2-1 1,2-55-16,55 0 15,-57 0-15,30-28 16,-1 1 0</inkml:trace>
  <inkml:trace contextRef="#ctx0" brushRef="#br0" timeOffset="21832.72">5747 8811 0,'28'0'32,"-28"-28"-17,0 0 1,0 2-1,-28 26-15,28-28 16,-55 1 0,1 27 15,-2 27-15,1 27-1,-27 29 1,55-1-1,-1 1 1,56-1 0,-1-54-1,55-56 1,1-54 0,-29-1-1,29-26 1,-55 53-1,0 30-15,-28-2 16,0 56 31,0-2-31,0 30-1,0-29-15,0 1 16,0 0-16,0-2 0,54 30 15,-27-29 17,29-54-32</inkml:trace>
  <inkml:trace contextRef="#ctx0" brushRef="#br0" timeOffset="22349.81">6131 8316 0,'0'28'16,"0"27"0,0-1-1,0 57 1,0 26-1,-26-55 1,-2 29 0,28-57-1,0-82 17,28 2-32,26-30 15,1 1 1,55-27-1,-55 82 1,27 0 0,-54 54 15,-1 2-15,-54-1-1,-29 27 1,-26-27-1,-1 1 1,1-56 0,27-28-1,29-83 1</inkml:trace>
  <inkml:trace contextRef="#ctx0" brushRef="#br0" timeOffset="23516.6">7148 8894 0,'28'0'15,"-28"-28"16,0 0-15,0 1 0,-28-1-1,0 0 1,1 28 0,-29 0-1,2 28 1,26 0-1,-55 55 1,57 26 0,26-27 15,0-54-31,0-1 16,82 1 15,1-111-16,-1 1 1,1-27 0,-29 53-1,1 1 1,-55 27 0,-28 56 15,28 0-16,-27-28-15,27 55 16,0 27 0,27-27 15,1-27-15,0-28-1,26-28-15</inkml:trace>
  <inkml:trace contextRef="#ctx0" brushRef="#br0" timeOffset="24066.54">7669 8290 0,'0'26'15,"0"2"-15,0 0 16,0 81 0,-28 2 15,28 26-15,-54-28-1,26 1 1,1-27-1,27-111 17,27 1-17,1-29 1,54-26 0,1 27-1,-1 27 1,1 28-1,-29 28 1,-54 27 0,-28 27 15,2 1-15,-85-27-1,29-30 1,-1 2-1,29-56 1,26-26-16</inkml:trace>
  <inkml:trace contextRef="#ctx0" brushRef="#br0" timeOffset="25231.32">8466 8948 0,'27'0'31,"27"0"32</inkml:trace>
  <inkml:trace contextRef="#ctx0" brushRef="#br0" timeOffset="25399.35">8712 8920 0,'28'0'62,"27"0"-46</inkml:trace>
  <inkml:trace contextRef="#ctx0" brushRef="#br0" timeOffset="25575.42">9097 8948 0,'28'0'16,"27"0"15</inkml:trace>
  <inkml:trace contextRef="#ctx0" brushRef="#br0" timeOffset="25717.04">9510 8948 0,'0'0'0,"-28"0"31</inkml:trace>
  <inkml:trace contextRef="#ctx0" brushRef="#br0" timeOffset="28850.04">3578 11832 0,'0'-28'63,"27"28"-63,-27-27 31,0-55 0,0 27-15,-27 27 0,-1 28-1,2-28 1,-30 28 0,29 0-16,-29 28 15,30 0 1,-2-1-16,-27 29 15,1-2 1,-2 55 0,29-53 15,27-29-31,27 55 16,-27-54-16,28-1 15,0 1 1,53-28-1,-25-28 1,-2-27 0,-26 29-16,55-85 15,-57 83-15,2-26 16,27-1 0,-55 1-1,0 26 16,0 56 1,0-2-17,-28 2 1,28 27 0,-27 27-1,27-27 1,0-27-16,27 0 15,1-28 1,0 0-16,-2-28 16,30-55-1</inkml:trace>
  <inkml:trace contextRef="#ctx0" brushRef="#br0" timeOffset="29615.98">4072 11256 0,'0'0'0,"0"26"62,0 2-62,0 0 16,0-2-16,-27 57 15,27-55-15,0 109 16,-28-82 0,28 1-16,-28 81 31,28-83-15,-26-26-16,52-56 46,-26 0-30,28 2 0,0-30-1,27 1 1,-1 29 0,-54-2-16,55 0 15,-27 28 1,0 0-16,26 28 15,-26-28 1,-1 54 15,-27 1-15,0-27-16,-27 54 16,27-54-16,-56-1 15,2 55 1,-29-27-1,29-27 1,26-56-16,-27 1 16,27 27-16,2-28 15,-2 28 1,-27-82 0</inkml:trace>
  <inkml:trace contextRef="#ctx0" brushRef="#br0" timeOffset="31199.74">4539 11364 0,'0'-26'16,"28"52"124,-28 3-140,26-29 16,2 54-1,0 29 1,-1-1 0,-27-27-16,-27 55 15,27-55 1,-28-1-16,0 57 16,-26 26-1,-1-83 1,55-26-16,-28 0 15,28-56 17</inkml:trace>
  <inkml:trace contextRef="#ctx0" brushRef="#br0" timeOffset="31966.23">2974 11475 0,'0'-28'16,"-28"28"-1,0 28 63,2-2-78,-2 3 16,28-1-16,-55 54 16,27 1-1,2 54 1,52-28 0,-26-53-16,56 53 15,-29-81-15,27 54 16,29 1-1,-55-57 1,0-26 15,-2 28-31</inkml:trace>
  <inkml:trace contextRef="#ctx0" brushRef="#br0" timeOffset="32731.54">5088 10980 0,'-28'0'47,"28"28"-47,0 0 15,-26-2 1,26 2-16,-28-1 16,0 83-1,1-55 1,27-27-16,-56 0 15,56-2 1,-26 3-16,26-84 63</inkml:trace>
  <inkml:trace contextRef="#ctx0" brushRef="#br0" timeOffset="33049.68">4895 10953 0,'0'0'0,"28"27"47,-28 1-31,28 0-16,-28-2 15,27 29 1,1 27 0,-28 1 15,28-27-15,-56-30-1,28 3 1,0-58-1</inkml:trace>
  <inkml:trace contextRef="#ctx0" brushRef="#br0" timeOffset="33333.03">4814 11256 0,'27'0'47,"1"0"-47,-28-29 16,54 29 0,29 0-1,-55 0 1,-2 0-16,30 0 15,-29 0-15,29 0 16,-2-28 0</inkml:trace>
  <inkml:trace contextRef="#ctx0" brushRef="#br0" timeOffset="35052.14">5199 12025 0,'0'-28'63,"26"28"-17,2 0 1,-56 0 391,56 0-360,-1 0-62,1 28-1,26-28 1,29 0-1,-1 0 1,-27 0 0,1 0 15,-84 0 47</inkml:trace>
  <inkml:trace contextRef="#ctx0" brushRef="#br0" timeOffset="35434.65">5390 11832 0,'0'28'78,"28"-2"-78,-28 2 16,0 27-1,0 27 1,0 1 0,0-29-1,0 2 1,0-29-1</inkml:trace>
  <inkml:trace contextRef="#ctx0" brushRef="#br0" timeOffset="36549.18">6351 11612 0,'0'0'0,"0"28"78,-27-1-62,27 1-1,-28 0-15,0 53 16,2 29-1,26-27 1,0-1 0,26 55 15,-26-109-31,28 27 16,0-55-16,-28 28 15,27-2 1,1 2-1,0-28-15</inkml:trace>
  <inkml:trace contextRef="#ctx0" brushRef="#br0" timeOffset="37215.96">6872 11832 0,'0'-28'16,"0"1"-16,0-1 16,-26 2-1,-2 26 16,1-28-15,-1 56 0,-26-28-1,26 26 1,-27 57 0,-1-1-1,2-27 1,54 27-1,28-54 1,-2-1 0,2-27-1,55-55 17,-1 1-17,1-57 1,-29 57-1,1-1 1,-27 27 0,-56 56 15,1-1-15,27 1-16,-28 26 15,28 29 1,0-27-1,0-30-15,28 2 16,-1-28 0,1-54-1</inkml:trace>
  <inkml:trace contextRef="#ctx0" brushRef="#br0" timeOffset="37799">7257 11419 0,'0'28'32,"28"0"-32,-28 27 15,0-1 1,0 85-1,-28-58 1,1-53 0,-27 109 15,54-109-31,-28 0 16,28-56-1,28 28 1,-2-28-1,29-55 1,1 57 0,-30-2-16,57 0 15,-55 1 1,0 27-16,26 27 16,-27 1-1,1 26 1,-56-26-1,28 0-15,-55 27 16,55-27 0,-54-2-1,-1 2 1,-27-1 0,26-54-1,29-1 1,-1-26-1,83-1 1</inkml:trace>
  <inkml:trace contextRef="#ctx0" brushRef="#br0" timeOffset="38232.9">7943 11749 0,'-26'0'15,"-2"0"-15,0 0 31,1 0-15,27 28 0,-54-1-1,-2 55 1,29-26 0,-1 27-1,56-29 1,-28-27-16,0 1 15,27 0 1,1-28-16,26-28 16,1 0 15,-27 1-31</inkml:trace>
  <inkml:trace contextRef="#ctx0" brushRef="#br0" timeOffset="39366.44">8191 11530 0,'-28'0'0,"28"-29"16,-27 3 46,54 52-15,1-26-31,-28 29-1,82 25 1,-54 29 0,-1 54-1,-27-27 1,0-82-16,-27 81 15,27-81-15,-56 55 16,2-29 0,26-26-1,1-1 1,-27-27-16</inkml:trace>
  <inkml:trace contextRef="#ctx0" brushRef="#br0" timeOffset="39884.15">8849 11282 0,'0'-26'0,"0"52"47,-26-26-47,-2 28 16,2 0-1,-3 27 1,1-55-16,-26 82 15,26-56-15,28 3 16,-83 53 0,57-54-1,26-1 1,0-54 0,0-1-16,26-26 15</inkml:trace>
  <inkml:trace contextRef="#ctx0" brushRef="#br0" timeOffset="40166.4">8603 11310 0,'0'28'63,"0"-2"-48,0 3-15,27-29 16,-27 54 0,28 29-1,0-55 1,-28-2 0,0 2-1,-56 0 16</inkml:trace>
  <inkml:trace contextRef="#ctx0" brushRef="#br0" timeOffset="40482.61">8466 11447 0,'27'28'31,"1"-28"-15,-2 0-16,2 0 16,0 0-16,27 0 15,-27 0-15,-2 26 16,31-52-1,-3 26 1,0 0 0,-54-28 15</inkml:trace>
  <inkml:trace contextRef="#ctx0" brushRef="#br0" timeOffset="42020.16">9180 10788 0,'0'27'110,"28"-27"-95,-28 28-15,26 0 16,2 26-1,0-54-15,-28 83 16,0-55 0,27 26-1,1 55 1,0 2 0,-28-28-1,0 54 1,0-83-16,0 29 15,-28-27-15,28-2 16,-55 83 0,-1 0-1,-25 28 1,53-110-16,-26 27 16,26-54-16,-1-1 0,-25 29 15,-29 26 1,55-27-1,-26-1 1,28-54 15,-3-26 32</inkml:trace>
  <inkml:trace contextRef="#ctx0" brushRef="#br0" timeOffset="43182.9">2727 10760 0,'-28'28'63,"28"-1"-47,0 1-16,-55 54 15,1 29 1,-1 52-1,-1-52 1,2 54 0,25-28 15,29-82-31,0 82 16,0-55-16,29 83 15,-1 0 1,54 27-1,27 1 1,-54-84 0,-27-53-16,54 26 15,-82-55-15,83 29 16,-57-2 0,30-54-1,-29 0 1,-27-28-1</inkml:trace>
  <inkml:trace contextRef="#ctx0" brushRef="#br0" timeOffset="44126.85">10059 10623 0,'-28'28'63,"0"-1"-48,2 1-15,-2 26 16,-83 29-1,2 27 1,55-55 0,26-27-16,0-2 15,28 2-15</inkml:trace>
  <inkml:trace contextRef="#ctx0" brushRef="#br0" timeOffset="44482.89">9701 10651 0,'0'-28'16,"28"56"31,0-28-32,-1 27 1,1 55 0,-2 1-1,30-1 1,-29-27-1,1 1 1,-56-56 31</inkml:trace>
  <inkml:trace contextRef="#ctx0" brushRef="#br0" timeOffset="44918.71">9536 10871 0,'28'0'31,"0"0"-15,-1 0-16,29 0 31,107 0-15,-52-28-1,26 28 1,-109 0-16,81-28 15,-81 28-15,-28 28 47,-28-28-47,1 0 32</inkml:trace>
  <inkml:trace contextRef="#ctx0" brushRef="#br0" timeOffset="47150.6">17583 11749 0,'0'-26'0,"0"-2"16,0 0 0,0 1-1,0-1 1,-28 28-1,28-28 1,-28-26 0,2 25-1,-30-25 1,1 26 0,1 2-1,-29-3 1,83 3-16,-28 26 15,-81-28 1,-1-26 0,27 54 15,29 0-15,-29 0-1,-26 0 1,27 0-1,-1 26 1,1-26 0,-55 28-1,81 0-15,1-28 16,1 26-16,-194 29 31,220-27-31,-109 26 16,0-25-1,55 25 1,-55 2 0,82-29-1,-84 55 1,85-54-16,-55-1 16,-2 29-1,-80 53 1,52-27-1,-24-27 1,107-27-16,-81 54 16,109-54-16,-109 27 15,0-1 1,26 1 0,-108 1-1,82-2 1,-55 1-1,136-27-15,-135 26 16,108-54 0,-82 55-16,0-27 31,-26 0-15,-2-2-1,29 2 1,136-28-16,-82-28 15,55 28-15,-54 0 16,-1 0 0,-27-26-1,-28 26 1,54-28 0,57 28-16,-83 0 15,82-28-15,-55 28 16,-27-27-1,0-1 1,26-26 15,29 26-15,55 1-16,-55-1 16,82 0-16,-28 28 15,-27-26 1,55-2-1,0 56 64,27-28-79,1-28 0,26 28 15,57-28 1</inkml:trace>
  <inkml:trace contextRef="#ctx0" brushRef="#br0" timeOffset="47803.84">10772 12327 0,'28'0'15,"-56"0"63,2 0-62,-2 0-16,0 0 16,1 0-16,-55 26 15,54-26-15,-27 0 16,-27 0-1,-29 28 1,85-28 0,-30 0-1,29 0-15,-1 0 0,0 0 16,56 27 62,0-27-62,-28 28-16,27 0 15,1-2 1,26 57 0,2-1-1,-1 1 1,-27-83-16,26 82 15,-27-54 1,1-1-16,0 1 31,-56-28 32,-27 0-32</inkml:trace>
  <inkml:trace contextRef="#ctx0" brushRef="#br0" timeOffset="51794.89">22498 12188 0,'28'0'0,"-28"-26"31,27 26 32,-54 0 15,27 26-78,-28-26 16,0 0-1,2 28 1,-2 0 0,-27-1-1,1 1 1,26 0-1,0-28 17,28 26-17,0 2 1,28-1 0,0-27-1,-28 28 1,54-56-1,29 28 1,-29-27 0,1 27-1,-27 0 1,-56 0 31,1 0-32,27 27-15,-28-27 16,-26 0 0,-2 28 15,29-28-31,-27 28 16,26-28-16,0 0 15,-27-28 1,27 28-1,2-28 1,-2-27 0,-1 55-1,29-26 1,-26 52 78,-30 2-79,-107 55 48</inkml:trace>
  <inkml:trace contextRef="#ctx0" brushRef="#br0" timeOffset="57949.13">21811 12464 0,'-28'0'187,"2"-28"-155,-2 0-17,28 1-15,0-1 16,0 2-1,-28-85 1,28 57 15,0 26-15,0-27 0,28 27-1,-28 2-15,0-2 16,0 0-16,28 1 15,-56 27 1,28-28 0,-28 28 62,28 28-63,0 27 17</inkml:trace>
  <inkml:trace contextRef="#ctx0" brushRef="#br0" timeOffset="58482.75">21894 12792 0,'0'28'15,"-28"-28"17,2 0 15,52 0-47,-26-28 0,0 2 46,28 26-30,-56 0 31</inkml:trace>
  <inkml:trace contextRef="#ctx0" brushRef="#br0" timeOffset="59899.53">21509 12436 0,'-28'28'47,"28"-2"0,0 2-31,-26 0-1,-2 27 1,-27-1 0,27 1-1,-26 1 1,26-30 0,1 2-1</inkml:trace>
  <inkml:trace contextRef="#ctx0" brushRef="#br0" timeOffset="60465.7">21179 12327 0,'0'0'0,"28"0"31,-56 26 16,28 2-16,-26-1-15,-30 1-1,56 0-15,-55-28 16,1 26-16,26 2 15,-55-28 1,1 0 0,-1-28-1,29 28 1,27-54 0,27 26-1,0 1 1,27-1-1,1-26 1,-2-1 15</inkml:trace>
  <inkml:trace contextRef="#ctx0" brushRef="#br0" timeOffset="60732.98">20795 11969 0,'0'0'0,"28"-27"31,0 27-16,-28-28-15,54 28 16,1-28 15,-27 28-15,26 0-16</inkml:trace>
  <inkml:trace contextRef="#ctx0" brushRef="#br0" timeOffset="61665.6">20301 12134 0,'28'0'47,"-28"28"-32,27-28 1,-27 26-1,28 2 1,-2-28 0,-26-28 31,-26 28-47,-2-26 15,1 26 1,-1 0-1,0 26 17,2 2-1,26 0-15,-28-1 15,0-27-16,1 28-15,-1 0 32,0-56-17,2 28 1,-2 0-16,28-28 16,-28 28-16,28-27 15,-27 27 1,-1 27 62,2 1-62,26 0-1,-56-2 1,1 2-1,1-1 1,26-27-16,-27 0 16,1 28-16,26-28 15,-55 0 1,55-28 0</inkml:trace>
  <inkml:trace contextRef="#ctx0" brushRef="#br0" timeOffset="63032.59">19367 12490 0,'0'-26'15,"-26"26"1,-2-28 15,28 0-15,0 1-1,28-1 1,-28 2 0,26-2-16,2-27 31,27-1-15,-1 30-1,-26-2 1,27 28-1,-27 0 1,0 28 0,-2-2-1,2-26 1,-56 28 0,2 27-1,-30-27 1,1 0-1,1-2 1,26 2 0,0-1 15,-27 1-15,1-28-1,54 28-15,-28-2 16,28 2-1,-27-28-15,27 28 16,-28 27 0,28-27-1,0-2 1,28 2 0,-1-28-1,1 0 1,-28-28 15,0 2 16,-28 26-31,1 0 15,27-28-16,-28 56 1,0-28 0,2 26-1,-2-26 1,0 28 0,1-1-1,-1 1 1,2-28-1,26 28-15,0-2 16,0 2 0,0 0-1,0-1 1,-28 1 0,28 0-1,0-2-15,0 2 16,0 0-16,0 27 15,0-29 1,0 30 0,-28-29-1,28 29 1,0-30 0,0 2-16,28-28 15,-28 28-15,0-1 16,0 1 15,0-2 0,0 2 1,28-82-1</inkml:trace>
  <inkml:trace contextRef="#ctx0" brushRef="#br0" timeOffset="63732.54">19367 11530 0,'-26'0'0,"26"-29"16,0 58 46,0-1-46,0-2-1,0 2 1,0 0-16,0 55 16,0-57-16,0 29 15,0 27 1,-28 1 0,28-1-1,0-54-15,28 55 31,-28-57-15,-28-52 31</inkml:trace>
  <inkml:trace contextRef="#ctx0" brushRef="#br0" timeOffset="64175">19532 11749 0,'-28'0'110,"28"-26"-95,28 26 17</inkml:trace>
  <inkml:trace contextRef="#ctx0" brushRef="#br0" timeOffset="64579.91">19806 11667 0,'0'28'47,"0"-56"93,0 56-93</inkml:trace>
  <inkml:trace contextRef="#ctx0" brushRef="#br0" timeOffset="86405.64">25931 6313 0,'-28'0'47,"1"0"-1,27 26-46,-28-26 16,28 28-16,-28 0 31,2 27-15,26-29 0,26 30-1,2-1 1,0-27-1,-1 26 1,1-54-16,-56 28 16,28-1-16,-27 1 15,-1-2 1,0 2 0,2 0-1,26-56 48,26 56-48,2-28 1,-28 27 0,28 29-1,-28 26 1,0-27-1,0-1 1,-28 1 0,28-27-1,0 0 1,0-2 0,0 2-1</inkml:trace>
  <inkml:trace contextRef="#ctx0" brushRef="#br0" timeOffset="87065.93">26424 6697 0,'0'-28'16,"-26"0"-16,26 2 15,-56 26 1,29 0 15,-27 0-15,26 26 0,0 2-16,1 0 0,-29 53 31,30-25-16,52-1 1,2-55 0,27 0-1,55-55 1,-27-27 0,-29 27-1,-26-1 1,-28 30-1,0-2 1,0 56 15,-28-2-31,28 30 16,0-29-16,0 27 16,0 2-1,55-1 1,-27-27-1,0-56 1,26 0-16</inkml:trace>
  <inkml:trace contextRef="#ctx0" brushRef="#br0" timeOffset="87582.3">26891 6257 0,'0'0'16,"0"-27"0,0 54-16,28-27 15,-28 56 1,0-30-16,0 30 16,0-1-16,-54 136 31,26-135-16,0 25 1,1-81 0,54 0-1,-27-26 1,56-2 0,-2-27-1,29 55 1,-29 0-1,1 28 1,1 27 15,-56-1-15,-56 1 0,1-27-1,-82 26 1,55-80-1,27-2 1,-1 0 0,84-55-1</inkml:trace>
  <inkml:trace contextRef="#ctx0" brushRef="#br0" timeOffset="88048.64">27413 6861 0,'0'0'0,"0"28"16,-27-28 46,27-28-30,27 1-1,1 27-16,-28-28 1,28 56-16,-2-1 31,-26 1-15,0 0 0,-26-2-1,-30 57 1,29-55-1,-1 26-15</inkml:trace>
  <inkml:trace contextRef="#ctx0" brushRef="#br0" timeOffset="88648.64">28045 6861 0,'28'0'16,"-28"-27"-16,0-1 15,0 0 1,0-26 0,0 27-16,-28-1 0,28 0 15,-111-26 16,85 54-15,-29 28 0,-27 54-1,54-1 1,28-53-16,-28 55 16,1-83-16,54 54 15,-27-26 1,56 0-1,-2-56 1,29-54 15,-57 82-31,30-83 16,-29 55-16,29-26 16,-56-1-1,26 27 1,-26 56-1,28 0 1,-28-1 0,0 55-1,28-27 1,-1 1 0,1-30-1,26-52 1</inkml:trace>
  <inkml:trace contextRef="#ctx0" brushRef="#br0" timeOffset="89167.3">28512 6257 0,'0'0'0,"28"0"16,-28 28 15,0 26-15,0 29-1,-28 27 1,28-83-16,-28 83 16,28-82-16,-26 81 15,-3-54 1,29-82 31,29-1-47,-29 0 15,82-26 1,-56 27-16,29-1 16,27 0-1,1 28 1,-27 28-1,-29 27 1,-27 27 0,-55-27-1,-56 1 1,3-30 0,53-26-1,-1-26 1,56-30-1</inkml:trace>
  <inkml:trace contextRef="#ctx0" brushRef="#br0" timeOffset="89565.42">29308 6587 0,'0'0'0,"0"-28"16,-27 28-16,-1 0 15,2 28 1,-30 0 15,56-2-31,-83 57 16,83-55-16,-26 26 16,-2 1-1,56 1 1,-2-2-1,30-26 1,-29-28-16,29-28 16</inkml:trace>
  <inkml:trace contextRef="#ctx0" brushRef="#br0" timeOffset="90282.69">29666 6339 0,'0'-26'0,"26"-2"32,-26 0-32,28 28 31,-28-27-31,28 54 15,-1 1 1,1 0 0,0-2-1,-28 2-15,0 0 0,0 53 16,-56 30 0,1 54-1,55-83 1,28-27-1,-1-55 1,29-28 0,-56 1-1,-28 27 1,0 0 0,1 27-1,-1 1 1,28 0-16,-54 54 15,26-27 1,0-1-16,1 29 16,27-29 15,27 2-15,-27-29-1,-27-27 1,-1-27-16</inkml:trace>
  <inkml:trace contextRef="#ctx0" brushRef="#br0" timeOffset="90615.76">30407 5983 0,'28'0'0,"-56"-28"15,28 56 17,-28 0-17,1 81 1,-55-27-1,27-27 1,27-27-16,0 0 16,28-2-16,-26-26 15,52-54 17</inkml:trace>
  <inkml:trace contextRef="#ctx0" brushRef="#br0" timeOffset="90849.13">30242 5955 0,'0'0'0,"0"28"15,0 0 1,0-2 0,0 30-1,28-29-15,-28 1 0,0 26 16,54 83 15,-54-109-15,0 0-1,-28-56-15</inkml:trace>
  <inkml:trace contextRef="#ctx0" brushRef="#br0" timeOffset="91065.05">30133 6202 0,'26'0'16,"2"0"-16,0 0 15,27-28 1,54 2-1,-81 52 1,0-52 0</inkml:trace>
</inkml:ink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22641" units="1/cm"/>
          <inkml:channelProperty channel="Y" name="resolution" value="37.24138" units="1/cm"/>
          <inkml:channelProperty channel="T" name="resolution" value="1" units="1/dev"/>
        </inkml:channelProperties>
      </inkml:inkSource>
      <inkml:timestamp xml:id="ts0" timeString="2021-09-21T11:25:32.277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5" units="cm"/>
      <inkml:brushProperty name="height" value="0.055" units="cm"/>
    </inkml:brush>
    <inkml:brush xml:id="br2">
      <inkml:brushProperty name="width" value="0.05292" units="cm"/>
      <inkml:brushProperty name="height" value="0.05292" units="cm"/>
      <inkml:brushProperty name="color" value="#C0000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act:action type="add" startTime="40560">
    <iact:property name="dataType"/>
    <iact:actionData xml:id="d0">
      <inkml:trace xmlns:inkml="http://www.w3.org/2003/InkML" xml:id="stk0" contextRef="#ctx0" brushRef="#br0">19614 582 0,'0'-18'24,"-17"18"31,17-17-41,0 34 81,0 1-71,-18-18-21,18 18 1,0-1 9,-17 1-10,-1 0 9,18-1-7,-18-17 7,18 18-3,-17 0-3,17-1-2,-18 1 12,18-1 9,0-34 51,18 17-73,-18-18 10,0 1-9,17 17 0,-17-18 12,18-17-15,0 17 9,-18 0-6,17 18 0,-17-17 4,18-1-4,-18 0 0,17 18 4,-17-17-4,18-1 4,-18 1 0,18 17-4,-18-18 4,17 18-4,-17-18 4,18 1 8,0 17-12,-1 0 13,-17-18 0,18 36-6,-18-1 14,0 1-14,0 0 1,0-1-5,0 1 1,0-1-3,0 1 2,0 0 1,18-1-4,-18 1 9,0 0-10,0-1 1,0 1 9,0 0 3,0-1-8,17-17 11,-17-17 33,18-1-41,-18 0-2,0 1 3,17-1-8,1 0 8,-18 1-8,18-1 1,-1 0-2,1 1 9,-18-1-8,18 1 8,-1-1 1,1 0 6,0 18 5,-18 18 28,0 0-35,17-18-14,-17 17 1,0 1 9,0-1-10,0 1 9,0 0-8,0-1 4,0 1 1,0 0-1,18-1-5,-18 1 7,0 0 0,0-1-6,0 1 4,17-1 4,-17 1-8,0 0 12,0-1-4,0 1 8,18-18-3,-18 18-6,18-36 14</inkml:trace>
    </iact:actionData>
  </iact:action>
  <iact:action type="add" startTime="42129">
    <iact:property name="dataType"/>
    <iact:actionData xml:id="d1">
      <inkml:trace xmlns:inkml="http://www.w3.org/2003/InkML" xml:id="stk1" contextRef="#ctx0" brushRef="#br0">20232 758 0,'-18'0'11,"18"-17"57,18 17-63,-1 0 18,1 0-10,0 0 2,-1 0-7,1 0 4,0 0-4,-1 0-3,1 0 3,0 0 4,-1 0 7,-17-18-3,-17 18-12,-1-17 24</inkml:trace>
    </iact:actionData>
  </iact:action>
  <iact:action type="add" startTime="42581">
    <iact:property name="dataType"/>
    <iact:actionData xml:id="d2">
      <inkml:trace xmlns:inkml="http://www.w3.org/2003/InkML" xml:id="stk2" contextRef="#ctx0" brushRef="#br0">20214 635 0,'18'0'44,"-1"0"-37,1 0 5,0 0-3,-1-18-3,1 18 2,0 0 5,-1 0-9,1 0 12,0 0-15,52-17 14</inkml:trace>
    </iact:actionData>
  </iact:action>
  <iact:action type="add" startTime="43101">
    <iact:property name="dataType"/>
    <iact:actionData xml:id="d3">
      <inkml:trace xmlns:inkml="http://www.w3.org/2003/InkML" xml:id="stk3" contextRef="#ctx0" brushRef="#br0">20955 335 0,'-18'0'7,"18"18"45,-17-18-49,17 17 13,-18 1-7,0 0 2,1-1-3,-1 1-4,18 0 0,-17-1 5,-1 1-6,0 0 5,18-1 0,-17 1-4,-1-1 8,18 1-4,0 0-4,-18-1 9,18 1-6,0 0 2,0-1-2,0 1-3,0 0 8,0-1-6,0 1 4,0-1-6,0 1 9,0 0-10,0-1 6,18 1 3,-18 0-3,18-1 7,-18 1-9,17-18 1,-17 18-4,18-18 4,-18 17 1,18-17-2,-18 18-4,17-18 10,-17 17-8,18-17 2,-18 18 0,17-18 1,-17 18 4,18-18-4,0 0 1,-18 17-1,17-17 0,-17-17 12</inkml:trace>
    </iact:actionData>
  </iact:action>
  <iact:action type="add" startTime="43976">
    <iact:property name="dataType"/>
    <iact:actionData xml:id="d4">
      <inkml:trace xmlns:inkml="http://www.w3.org/2003/InkML" xml:id="stk4" contextRef="#ctx0" brushRef="#br0">21078 741 0,'-17'0'23,"17"-18"-7,-18 1 12,18-1-11,0 0-1,0 1-2,0-1-8,0 0 5,0 1-1,0-1-3,18 18-3,-18-18-1,0 1 1,17-1 9,-17 1-5,18-1 0,-18 0-4,18 1 4,-1 17 0,-17-18 0,18 18-1,-18-18 1,18 18-4,-1-17 4,1 17 0,0 0 1,-18-18-1,17 18-4,1 0 4,-1 0-1,-17 18 1,18-18 1,0 0-6,-1 0 6,1 17-1,0-17 8,-18 18-8,17 0-4,-17-1 5,18-17-5,-18 18 3,0 0-3,-18-1 8,18 1-8,0-1 4,-17-17-7,17 18 5,0 0-1,0-1-1,-18 1 8,18 0-7,0-1-1,-18 1 8,1 0 3,17-1-8,-18-17-3,18 18 6,-18-18-7,1 0 2,-1 17 5,1-17-6,-1 0 4,0 18 0,1-18-3,-1 0 6,18-18-6,0 1 16,0-1-2</inkml:trace>
    </iact:actionData>
  </iact:action>
  <iact:action type="add" startTime="44734">
    <iact:property name="dataType"/>
    <iact:actionData xml:id="d5">
      <inkml:trace xmlns:inkml="http://www.w3.org/2003/InkML" xml:id="stk5" contextRef="#ctx0" brushRef="#br0">21167 617 0,'17'0'1,"1"0"16,0 0-5,-1 0-4,1 0 4,-1 0 20,-17 18-23,0 0 2,18-1-3,-18 1 4,18-18-8,-18 18 8,17-1-3,-17 1 2,18-18-3,-18 17 0,18 1 13,-18 0 25,17-36-42,1 18 16</inkml:trace>
    </iact:actionData>
  </iact:action>
  <iact:action type="add" startTime="45230">
    <iact:property name="dataType"/>
    <iact:actionData xml:id="d6">
      <inkml:trace xmlns:inkml="http://www.w3.org/2003/InkML" xml:id="stk6" contextRef="#ctx0" brushRef="#br0">21590 741 0,'-18'0'9,"18"-18"72,18 18-62,0 0-1,-1 0-7,1 18 5,0-18 0,-18 17-8,0 1 8,0 0-4,-18-18-6,18 17-5,-18 1 16,18 0-13,-17-18-1,-19 17 24</inkml:trace>
    </iact:actionData>
  </iact:action>
  <iact:action type="add" startTime="45816">
    <iact:property name="dataType"/>
    <iact:actionData xml:id="d7">
      <inkml:trace xmlns:inkml="http://www.w3.org/2003/InkML" xml:id="stk7" contextRef="#ctx0" brushRef="#br0">21837 494 0,'0'0'0,"0"-18"3,18 18 8,-1 0 30,1 18-25,0-18-8,-1 0-4,1 0 9,-1 0-10,1 0 1,0 0 4,-1 0-3,19 18-2,-19-18 5,1 0-4,17 0 1,-17 0 0,-1 0 1,1 0-1,0 0-1,-1 0 8,-17 17 27,-17-17-24,17 18-10,-18-18 2,0 0 5,1 0-2,-1 0 1,18 17-5,-17-17 8,-1 0 19,36-17 42,-18 34-70,35-52 15</inkml:trace>
    </iact:actionData>
  </iact:action>
  <iact:action type="add" startTime="46606">
    <iact:property name="dataType"/>
    <iact:actionData xml:id="d8">
      <inkml:trace xmlns:inkml="http://www.w3.org/2003/InkML" xml:id="stk8" contextRef="#ctx0" brushRef="#br0">21872 529 0,'0'18'9,"18"-18"-5,0 0 13,-18 17 0,17-17-3,1 18-5,-18 0 2,0-1 6,17-17-13,-17 18 0,-17-18 0,17 18 5,0-1-2,-18 1 5,18 0-4,0-1 4,-17-17-3,17 18-2,0-1 13,0 1 3,17-18-10,1 0-2,-1 0 1,-17 18-7,18-18-2,0 0 14,-1 0-14,-17 17 9,18-17-8,0 0 16,-36 18-7,18 0-5,-18-18 8,18 17-13,-17 1 11,17 0-7,-18-18-4,18 17 13,0 1-15,-18-1 6,18 1-2,-17-18-1,17 18 0,-18-1 4,18 1 4,18-18-9,-18 18 10,17-1 15,1-17-21,0 0 6,-18-17-9,17 17 0,1 0 4,0 0-4,-1 0 0,1 0 0,0 0 1,70-36 14</inkml:trace>
    </iact:actionData>
  </iact:action>
  <iact:action type="remove" startTime="52419">
    <iact:property name="style" value="instant"/>
    <iact:actionData xml:id="d9" ref="#d8"/>
  </iact:action>
  <iact:action type="remove" startTime="52566">
    <iact:property name="style" value="instant"/>
    <iact:actionData xml:id="d10" ref="#d7"/>
  </iact:action>
  <iact:action type="add" startTime="52419">
    <iact:property name="dataType" value="strokeEraser"/>
    <iact:actionData xml:id="d11">
      <inkml:trace xmlns:inkml="http://www.w3.org/2003/InkML" xml:id="stk9" contextRef="#ctx0" brushRef="#br1">21890 917 0,'18'-35'77,"-1"0"-61,-17-1-10,18-105 30,-1 0-24,-17 106-6,18-18 5,17 0-6,-17 18 3,0 0 1,-1-1-2,-17 1 1,0 17 6,0 36 110,0 17-116,0-17 1,0 17-2,0 18 2,-17-18-1,-1-17-1,18 35 2,-18-35-1,1 17-2,17-18 1,0 19 1,0-19 0,0 19 8,0-19-8</inkml:trace>
    </iact:actionData>
  </iact:action>
  <iact:action type="add" startTime="52419">
    <iact:property name="dataType" value="strokeEraser"/>
    <iact:actionData xml:id="d12">
      <inkml:trace xmlns:inkml="http://www.w3.org/2003/InkML" xml:id="stk10" contextRef="#ctx0" brushRef="#br1">21890 917 0,'18'-35'77,"-1"0"-61,-17-1-10,18-105 30,-1 0-24,-17 106-6,18-18 5,17 0-6,-17 18 3,0 0 1,-1-1-2,-17 1 1,0 17 6,0 36 110,0 17-116,0-17 1,0 17-2,0 18 2,-17-18-1,-1-17-1,18 35 2,-18-35-1,1 17-2,17-18 1,0 19 1,0-19 0,0 19 8,0-19-8</inkml:trace>
    </iact:actionData>
  </iact:action>
  <iact:action type="add" startTime="58136">
    <iact:property name="dataType"/>
    <iact:actionData xml:id="d13">
      <inkml:trace xmlns:inkml="http://www.w3.org/2003/InkML" xml:id="stk11" contextRef="#ctx0" brushRef="#br0">22207 441 0,'-17'0'121,"-1"0"-91,0 0-17,1 0-6,-18 0 2,17 18-1,-17-18 0,-1 0-5,19 0 6,-1 0-5,-17 17 4,17-17 0,1 0-5,-1 0 4,0 0-5,1 18 7,-1-18-1,0 0 8,18 18 19,18-18-7,-18 17-16,18-17-5,-1 0-2,1 18 7,0-18-8,-1 0 8,1 0-9,-1 17 10,1-17-5,0 0 4,-18 18-8,17-18 8,-17 18 0,18-18-4,-18 17 8,18-17-4,-18 18-4,0 0 8,-18-1 0,0 1 1,1-18-10,-1 18 1,18-1-4,-18-17 4,1 0-3,17 18-1,-18-18 0,18 17 0,-17-17 8,-1 18-11,0 0 10,1-18-7,17 17 1,-18-17-2,18 18 5,-18-18-2,18 18-4,0-1 9,-17-17-7,17 18 9,0 0-6,0-1 10,17-17-10,-17 18 9,18-18-8,0 0 12,-18 17-16,17-17 3,1 0 5,0 0-4,-1 0-7,1 18 0,-1-18 10,1 0-7,0 0 0,-1 0 5,1 0-6,0 0 1,-1 0 1,-17-18 2,18 18-3,0 0 0,-1 0 3,18-17 18</inkml:trace>
    </iact:actionData>
  </iact:action>
  <iact:action type="add" startTime="59552">
    <iact:property name="dataType"/>
    <iact:actionData xml:id="d14">
      <inkml:trace xmlns:inkml="http://www.w3.org/2003/InkML" xml:id="stk12" contextRef="#ctx0" brushRef="#br0">22525 794 0,'-18'0'52,"18"17"-48,-17-17 16,17-17 33,17-1-21,1 18-10,-1 0-4,1 0-2,-18 18 4,18-18-17,-18 17 13,-18-17-11,18 18-2,0 0 2,-18-18 3,18 17-4,-17-17 0,-36 53 16</inkml:trace>
    </iact:actionData>
  </iact:action>
  <iact:action type="add" startTime="61413">
    <iact:property name="dataType"/>
    <iact:actionData xml:id="d15">
      <inkml:trace xmlns:inkml="http://www.w3.org/2003/InkML" xml:id="stk13" contextRef="#ctx0" brushRef="#br0">23001 582 0,'0'-18'15,"18"1"45,-18-1-39,-18 18-13,18-17 0,0-1 0,-18 0 19,1 1-7,-1 17-4,1 17-12,-1-17 9,0 0-10,1 18 6,-1-18-5,0 0-1,18 18 2,-17-18 2,-1 17-3,0 1 10,18-1-6,-17-17-3,17 18 1,0 0-2,0-1 11,0 1-6,17-18-2,1 18 5,0-18 1,-1-18-2,1 18-2,0 0 2,-1-18-7,1 18 3,0-17 3,-1 17-3,-17-18-3,18 18 4,-18-18-4,17 18 0,1-17 9,0 17 2,-18 17 41,0 1-43,-18-18-5,18 18-4,0-1 0,-18 1 8,18 0-9,0-1 2,-17 1 0,17 17 6,0-17 0,-18-1-7,18 1 3,18 0-6,-18-1 12,0 1-7,0 0 3,0-1 4,0 1 18</inkml:trace>
    </iact:actionData>
  </iact:action>
  <iact:action type="add" startTime="62430">
    <iact:property name="dataType"/>
    <iact:actionData xml:id="d16">
      <inkml:trace xmlns:inkml="http://www.w3.org/2003/InkML" xml:id="stk14" contextRef="#ctx0" brushRef="#br0">23125 900 0,'-18'0'5,"18"17"11,-18-17-7,1 0 6,-1 0 17,18-17-24,18 17-4,-18-18 9,0 0-5,17 18 4,-17-17-9,18 17 11,-18-18-7,18 18-4,-1 18 18,1-18-6,-18 17 14</inkml:trace>
    </iact:actionData>
  </iact:action>
  <iact:action type="add" startTime="63109">
    <iact:property name="dataType"/>
    <iact:actionData xml:id="d17">
      <inkml:trace xmlns:inkml="http://www.w3.org/2003/InkML" xml:id="stk15" contextRef="#ctx0" brushRef="#br0">23477 706 0,'-17'0'40,"17"-18"11,17 18-19,-17-18-16,18 18 5,0 0-10,-18 18 5,0 0-1,-18-1-6,18 1 0,-18-18-5,18 17 0,-17 1-1,17 0 6,-18-1-6,-35 19 18</inkml:trace>
    </iact:actionData>
  </iact:action>
  <iact:action type="add" startTime="63654">
    <iact:property name="dataType"/>
    <iact:actionData xml:id="d18">
      <inkml:trace xmlns:inkml="http://www.w3.org/2003/InkML" xml:id="stk16" contextRef="#ctx0" brushRef="#br0">23954 388 0,'-18'0'13,"0"0"1,1 18-7,-1-1 8,0-17 1,-17 36-15,17-36 6,18 17-2,0 1-2,-17-18 1,34 18 4,-17-1 4,0 1-3,18-18-6,-18 17 2,18-17-2,-1 18 6,1 0 0,0-1 2,-1 1-3,1 0 5,-18-1-10,0 1 9,18-18-8,-18 18 0,0-1-1,0 1 11,-18-1-9,18 1 7,-18 0-3,1-18 0,17 17-5,-18-17 4,0 0 4,1 0-7,-1 0 2,0-17 2,1-1-1,-1 0 3,18 1-7,-17-1 4,34 18 0,-17-17-4,0-1 0,0 0 8,18 18-8,-18-17 0,17-1 4,1 18-1,-18-18-2,18 18 2,-1 0 3,54-17 5</inkml:trace>
    </iact:actionData>
  </iact:action>
  <iact:action type="add" startTime="64237">
    <iact:property name="dataType"/>
    <iact:actionData xml:id="d19">
      <inkml:trace xmlns:inkml="http://www.w3.org/2003/InkML" xml:id="stk17" contextRef="#ctx0" brushRef="#br0">24218 688 0,'0'0'0,"-17"18"40,-1-18-21,0 0 2,36 0 26,-18-18-43,18 18 8,-18 18-7,17-18 6,1 0 1,-18 17-3,17-17 2,-17 18-3,-17-18-4,17 17 4,-18 1 5,18 0-10,-17-18 1,-1 17 3,0 1 3,1-18-7,17 18 2,-18-18 15</inkml:trace>
    </iact:actionData>
  </iact:action>
  <iact:action type="add" startTime="64736">
    <iact:property name="dataType"/>
    <iact:actionData xml:id="d20">
      <inkml:trace xmlns:inkml="http://www.w3.org/2003/InkML" xml:id="stk18" contextRef="#ctx0" brushRef="#br0">24871 476 0,'0'0'1,"-18"-17"17,1 17-6,-1 0-4,0 0 8,1 0-7,-1 0-6,0 0 4,1 17-3,-1-17 9,0 0-5,1 18-4,-1-18 0,1 18 8,-1-1-4,0 1 4,1-1-3,17 1-7,-18 0 11,18-1-9,-18 1 8,18 0-3,0-1-8,-17 1 9,17 0-6,0-1 4,0 1 1,0-1-2,0 1 6,0 0-5</inkml:trace>
    </iact:actionData>
  </iact:action>
  <iact:action type="add" startTime="65150">
    <iact:property name="dataType"/>
    <iact:actionData xml:id="d21">
      <inkml:trace xmlns:inkml="http://www.w3.org/2003/InkML" xml:id="stk19" contextRef="#ctx0" brushRef="#br0">24553 653 0,'18'0'17,"0"0"-5,-1 0-9,1 0 2,0 0-1,-1 0 4,1 0-4,17 0 1,53-18 14</inkml:trace>
    </iact:actionData>
  </iact:action>
  <iact:action type="add" startTime="65548">
    <iact:property name="dataType"/>
    <iact:actionData xml:id="d22">
      <inkml:trace xmlns:inkml="http://www.w3.org/2003/InkML" xml:id="stk20" contextRef="#ctx0" brushRef="#br0">25100 335 0,'0'0'1,"18"0"8,-18-17 8,17 17-10,1 0 30,-18 17 1,18-17-35,-18 18 5,17-1-1,1 1 1,0 0-3,-1 17 2,-17-17-3,18 17 1,-18-17 0,0 17 2,0 0-3,-18 0-1,1 18 1,-1-17 5,0-1-4,-17 18 7,17-18-11,-105 106 13</inkml:trace>
    </iact:actionData>
  </iact:action>
  <iact:action type="add" startTime="80672">
    <iact:property name="dataType"/>
    <iact:actionData xml:id="d23">
      <inkml:trace xmlns:inkml="http://www.w3.org/2003/InkML" xml:id="stk21" contextRef="#ctx0" brushRef="#br0">2469 5468 0,'0'-18'2,"0"1"91,-17 17-69,17-18 33,-18 18-49,18-17 8,-17 17-4,-1 0 9,18-18-10,-18 18 0,18-18 1,-17 18 7,17-17 3,-18 17-19,0-18 17,1 18-7,-1 0 11,0 0-7,18-18-14,-17 18 1,-1 0 12,0 0 4,1 0-10,-1 0 7,1 0-1,-1 0 0,18 18-12,-18-18 8,1 0-4,17 18 4,-18-18-8,18 17 5,-18-17-2,1 0 2,-1 18 7,0-18 5,18 18-19,-17-18 3,-1 0 11,18 17-9,-17-17 3,17 18-8,-18-18 15,18 17-12,-18 1 10,1-18 2,17 18-15,-18-1 10,18 1 5,-18-18-5,18 18-5,0-1 7,0 1-5,-17-18-4,17 18-1,0-1 9,0 1-5,0-1 7,0 1-11,-18-18 0,18 18 9,0-1 3,0 1-9,0 17 30,0-17-29,0 0 3,18-1 6,-18 1 3,17-1-9,-17 1 6,0 0-6,18-18-7,-18 17 15,18-17-9,-18 18-7,17 0 18,1-18-5,-18 17-9,18-17 5,-18 18-4,17 0 14,1-1 1,-1 1-3,1-18-6,-18 17-9,18-17 11,-18 18 5,17-18-12,1 18 21,0-18-5,-1 0-5,1 0-5,0 0-2,-1 0-1,1 0 0,-1 0-1,1 0 2,0 0 3,-18-18-3,17 18-11,1 0 8,0 0 8,-18-18 1,17 18-14,1 0 11,-18-17-8,18 17 0,-1 0 5,-17-18-2,18 18-7,0 0 9,-18-17-2,17 17-3,1-18 12,-1 18-4,-17-18 5,18 18-17,-18-17 16,18 17-13,-18-18 9,17 18-4,-17-18 0,0 1 8,18 17-11,-18-18 10,0 0 10,0 1-6,18 17-15,-18-18 4,0 1 8,0-1 5,0 0-10,17 18-7,-17-17 12,-17 17-3,17-18-6,0 0 25,-18 1-12,18-1 2,0 0-4,0 1 2,-18 17-10,18-18-4,0 1 14,0-1-8,-17 18 0,17-18-7,0 1 11,-18 17 8,18-18-24,0 0 13,-18 1 5,18-1 6,-17 18-8,17-18 0,-18 18 8,18-17 4,-17 17 1,-1-18 63</inkml:trace>
    </iact:actionData>
  </iact:action>
  <iact:action type="add" startTime="83741">
    <iact:property name="dataType"/>
    <iact:actionData xml:id="d24">
      <inkml:trace xmlns:inkml="http://www.w3.org/2003/InkML" xml:id="stk22" contextRef="#ctx0" brushRef="#br0">2170 5609 0,'0'-17'21,"0"-1"29,0 0-10,-18 18-19,18-17-6,-18 17 9,18-18-9,-17 18 15,-1 0-3,0 0 5,18 18-29,-17-18 22,17 17-2,-18-17-18,18 18 15,-18-18-8,18 18 7,0-1-6,0 1 8,0-1-3,0 1-1,18-18-1,-18 18-7,18-18 21,-18 17-22,17-17 20,1 0-7,-18-17-14,18 17 10,-1-18-2,1 18 7,-18-18-19,18 18 6,-18-17 2,17 17 5,-17-18-9,0 1 10,0-1 16,0 36 55,0-1-70,0 1-6,0-1 1,0 1-1,18 0-3,-18-1 2,0 1-3,0 0 5,0-1-6,0 1 2,0 0-3,0-1 7,0 1-10,0-1 7,0 1 1,0 0-4,0-1 9,0 1 4,17-18 65,-17-18-81,18 1 19,0-1 2</inkml:trace>
    </iact:actionData>
  </iact:action>
  <iact:action type="add" startTime="85208">
    <iact:property name="dataType"/>
    <iact:actionData xml:id="d25">
      <inkml:trace xmlns:inkml="http://www.w3.org/2003/InkML" xml:id="stk23" contextRef="#ctx0" brushRef="#br0">2381 5838 0,'0'18'16,"-17"-18"-7,-1 0 26,0 0-6,18-18-18,-17 18-2,17-17 2,0-1-2,0 1 10,17-1 6,1 0 6,0 18-7,-1 0-7,1 0 14,-18 18-7,0 0-8,18-18-8,-18 17 0</inkml:trace>
    </iact:actionData>
  </iact:action>
  <iact:action type="add" startTime="90770">
    <iact:property name="dataType"/>
    <iact:actionData xml:id="d26">
      <inkml:trace xmlns:inkml="http://www.w3.org/2003/InkML" xml:id="stk24" contextRef="#ctx0" brushRef="#br0">2611 5715 0,'0'18'16,"-18"-18"17,0 0 11,36 0 92,0 0-119,-1 0 2,-17-18-15,18 18 1,-1 0 6,1 0 1,0-18 1,-1 18-5,1 0-5,0 0 14,-1 0-10,-17-17 1,18 17-3,0 0 3,-1 0 0,1 0-2,0 0 6,-1 0 1,-17-18-5,18 18-4,-1 0 8,1 0 5,0 0-6,-1 0 2,1 0 4,0 0-4,-1-18-5,1 18 2,0 0-3,-1 0 8,1 0-6,-1 0 3,-17-17-3,18 17-8,0 0 1,-1 0 9,1-18-3,0 18-4,-1 0 9,1 0-9,0 0 0,-1-17 9,1 17-6,-1 0 1,1 0 4,0 0 0,-1 0 1,1 0-4,0-18 5,-1 18-6,1 0 0,0 0 4,-1 0-8,1 0 3,-1 0 2,1 0 3,0 0-4,-1 0 4,1 0-4,0 0-4,-1 0 12,1 0-7,0 0-3,-1 0 7,1 0-1,0 0 8,-1 0 8,-34 0 92,17-18-116,-18 18 9,0 0-5,1 0 4,17-17-8,-18 17 0,0 0 8,18-18-5,-17 18-3,17-18 4,-18 18 7,0-17-1,1 17 4,17-18 43,0 36 31,17-18-88,1 0 21,-18 17-22,18-17 1,-1 18 18,1-18-18,0 18 3,-1-18 4,1 0-3,0 17-2,-1-17 4,1 0 2,-1 0 0,1 0 12,-18 18 33,-18-18-46,18 18 1,-17-18-9,17 17 5,-18-17-3,1 18-1,-1-1 4,0 1 0,1-18-5,17 18 2,-18-18-1,0 17 0,1-17 8,17 18-9,-18 0 7,0-18 1,18 17 0,0-34 38,0-19-17</inkml:trace>
    </iact:actionData>
  </iact:action>
  <iact:action type="add" startTime="93032">
    <iact:property name="dataType"/>
    <iact:actionData xml:id="d27">
      <inkml:trace xmlns:inkml="http://www.w3.org/2003/InkML" xml:id="stk25" contextRef="#ctx0" brushRef="#br0">3157 5133 0,'-17'-18'80,"17"1"-56,-18 17-20,0 0 25,18-18-22,-17 18 5,-1-18 7,1 18-2,-1 0-2,0 0 2,1 0-4,-1 0 1,18 18-2,-18-18-3,1 0 3,17 18-4,-18-18 5,18 17-5,-18 1 3,18 0 5,-17-18-8,17 17-5,0 1 13,0-1 0,17 1 4,-17 0-3,18-1-5,-18 1 16,18-18-23,-1 0 21,1 0-5,0 0-5,-1 0 0,1 0-8,-18-18-1,18 18-1,-1 0 5,-17-17-2,18 17-6,-18-18 5,17 18 1,-17-18-1,18 18-5,-18-17 5,18-1 4,-18 1 4,17-1 5,-17 0 3,0 36 95,0 0-96,0-1-6,0 1-9,0-1 8,0 1-8,0 0 9,0-1-6,18-17-7,-18 18 4,18-18 5,-18 18 2,17-18-8,1 0 2,0 0 8,-1 0-2,1 0 9,-18-18 5</inkml:trace>
    </iact:actionData>
  </iact:action>
  <iact:action type="add" startTime="94881">
    <iact:property name="dataType"/>
    <iact:actionData xml:id="d28">
      <inkml:trace xmlns:inkml="http://www.w3.org/2003/InkML" xml:id="stk26" contextRef="#ctx0" brushRef="#br0">4657 5486 0,'0'-18'6,"0"0"18,0 1 2,0-1-3,0 1-8,-18-1-2,18 0 2,-18 1-2,18-1-1,-17 18-8,17-18 3,-18 18 2,0-17-2,1 17 1,17-18 0,-18 18-3,1-18 10,-1 18-2,18-17-9,-18 17 8,18-18-7,-17 18-2,-1 0 5,0 0 0,18-18-5,-17 18 11,-1-17-3,0 17-3,1 0 3,-1 0-2,1-18-1,-1 18 1,0 0-2,1 0 1,-1 0 4,0-17-4,1 17 4,-1 0-1,0 0 6,1 0-9,-1 0 2,1 17-1,-1-17 3,0 0-4,1 18 1,-1-18 2,0 17-3,1-17 4,17 18-7,-18-18 3,18 18 7,-18-18 2,18 17-14,-17-17 5,17 18 5,-18-18-8,18 18 2,-18-18 1,18 17-2,-17-17 6,17 18-11,-18 0 7,18-1 1,0 1 7,-17-18-12,17 18 4,0-1 8,0 1-4,0-1 0,-18-17-9,18 18 10,0 0-5,0-1 8,0 1-4,0 0-1,18-1 0,-18 1 4,0 0-5,0-1-5,17 1 7,-17-1-4,0 1 4,18-18-9,-18 18 5,0-1 4,17-17-4,-17 18 4,0 0-4,18-18-4,-18 17 16,18-17-12,-1 18 8,-17 0 4,18-18-19,-18 17 23,18-17-9,-18 18-3,17-18 1,-17 17-6,18-17-2,0 0 12,-18 18-14,17-18 5,1 18 12,0-18-4,-1 0-5,1 17-4,-1-17 10,1 0-9,0 0 8,-18-17-12,17 17 5,1 0 2,0 0-3,-1 0 0,1 0 5,0-18-5,-1 18 4,1 0-4,-1 0-1,1-18 5,0 18-3,-1 0-1,-17-17 1,18 17 1,0-18-1,-1 18 10,-17-17-18,18 17 3,0 0 11,-18-18-6,17 18-2,-17-18 5,18 18-8,-18-17 9,17 17-2,-17-18-4,0 0 6,18 18-4,-18-17-1,0-1 12,18 18-8,-18-18-4,0 1-4,17-1 11,-17 1-4,0-1 2,0 0-1,0 1 4,0-1 0,0 0 0,-17-17 13</inkml:trace>
    </iact:actionData>
  </iact:action>
  <iact:action type="add" startTime="96973">
    <iact:property name="dataType"/>
    <iact:actionData xml:id="d29">
      <inkml:trace xmlns:inkml="http://www.w3.org/2003/InkML" xml:id="stk27" contextRef="#ctx0" brushRef="#br0">4674 5609 0,'18'0'56,"0"0"-48,-1 0-1,1 0 4,-18-17-7,17 17 0,1 0 1,0 0 2,-1 0 1,1 0 0,0 0-7,-1 0 10,1-18-6,0 18-1,-1 0 0,1 0 0,0 0 1,-1 0 1,1 0-1,-1 0-2,1 0 1,0-18 1,-1 18-1,1 0 7,0 0-6,17 0 4,-17 0-8,-1 0 1,1 0 5,-1 0-1,19 0-4,-19 0 2,1 0 4,0 0-4,-1 0 1,19-17-1,-19 17 0,1 0 0,0 0 0,17 0 4,-18 0-4,1 0-1,0 0 2,-1 0-1,1 0 0,17 0 5,-17 0-6,0 0 0,-1 0 3,1 0-4,-1 0 3,1 0 3,17 0-4,-17 0 4,0 0 4,-1 0-11,19 0 6,-19 0 1,1 0-4,-1-18 9,1 18-2,0 0 13,-1 0 0,1 0-9,0 0 14,-18-18-18,-18 18 22,18-17-6,-18 17-10,1 0 6,17-18-19,-18 18 5,18-18-6,-18 18 14,18-17-9,-17 17 3,17-18 2,0 1 4,17 17 91,1 17-97,0-17 5,-18 18-9,17-18-6,1 0 8,-18 17-2,18-17 2,-1 18-2,1-18 5,0 18-5,-1-18 2,1 0 7,-1 0-8,-17 17 61,-17-17-62,-1 0 1,1 18-4,-1 0 8,0-18-7,-17 17-1,17 1 3,1-18 1,-1 18 0,0-1-7,1 1 11,-1-1-5,18 1-3,-17-18 1,17 18 9,-18-18-7,0 0 34</inkml:trace>
    </iact:actionData>
  </iact:action>
  <iact:action type="add" startTime="98552">
    <iact:property name="dataType"/>
    <iact:actionData xml:id="d30">
      <inkml:trace xmlns:inkml="http://www.w3.org/2003/InkML" xml:id="stk28" contextRef="#ctx0" brushRef="#br0">4974 4833 0,'0'18'76,"18"-18"-69,-18 17 1,0 1-3,0 0 2,0-1-1,17 1-3,-17 0 5,0-1-5,0 18 6,0-17-6,0 0 5,0-1-4,0 1 1,0 0-2,0-1 1,0 1 4,0 0 1,0-1-1,0 1 7,0-36 41,18 1-38,-18-1-10,18 18-5,-18-18 12,17 1-14,1-1 15,0 18-8,-18-18-4,17 18 0,1-17 8,0 17-4,-1 0-4,1 0 9,-1 0-10,1 0 4,0 0-3,-18 17 4,17-17-4,1 0 0,-18 18 0,18-18 7,-18 18-6,17-18 0,-17 17 2,0 1-3,0 0 9,-17-1-6,17 1-2,-18-1 6,0 1-3,1 0 5,-1-18-12,18 17 6,-18-17-4,1 0 6,-1 0-6,1 18 6,-1-18-1,0 0-1,1-18-3,-1 18 8,18-17-3,-18 17-6,18-18 2,0-17 15</inkml:trace>
    </iact:actionData>
  </iact:action>
  <iact:action type="add" startTime="100334">
    <iact:property name="dataType"/>
    <iact:actionData xml:id="d31">
      <inkml:trace xmlns:inkml="http://www.w3.org/2003/InkML" xml:id="stk29" contextRef="#ctx0" brushRef="#br0">7073 5433 0,'0'-18'5,"0"1"16,0-1 8,-17 18-26,17-18 10,-18 18 3,18-17-13,-18 17 5,18-18 0,-17 18-3,17-18-2,-18 18 5,18-17 0,-18 17-4,18-18 0,0 0 4,-17 18-3,-1-17 7,18-1-9,-18 0 14,1 1-10,17-1 2,-18 18-1,18-17-4,-17 17 5,-1-18-1,0 18-1,18-18-4,-17 18 1,17-17 4,-18 17 0,0 0-3,18-18 0,-17 18 1,-1 0 8,18-18-11,-18 18 10,1-17 3,-1 17-9,1 0 15,17-18-21,-18 18 9,0 0 1,1 0 4,-1 0 2,0 0-6,18 18-7,-17-18 9,-1 0-5,0 17 8,1-17-9,-1 18 5,0-18-4,1 18 9,-1-18-9,18 17 4,-17-17-7,-1 18 1,0-18 10,18 18-11,-17-18 7,17 17-4,-18-17 3,18 18-2,-18-18-6,18 17 2,0 1 11,-17-18-13,17 18 10,-18-18-5,18 17-4,0 1 16,-18-18-8,18 18-9,0-1 6,0 1 7,-17-18-8,17 18 0,0-1-1,0 1 10,0 0-9,0-1 0,17 1 4,-17-1-4,0 1 3,0 0-2,0-1-1,18-17-5,-18 18 7,0 0-4,0-1 3,18 1 3,-18 0 1,0-1-7,0 1 6,17-18-11,-17 17 3,0 1 8,0 0-3,18-1 3,-18 1-1,18 0-3,-18-1 4,17-17-1,-17 18-6,0 0 6,18-18-3,-18 17 0,18-17-3,-1 18 12,1-18-10,-18 17 4,17-17-3,1 0 9,0 18-9,-1-18 3,1 0-3,0 0 9,-1 0-6,1 0 2,0 0-5,-1 0 1,1 0 1,0 0-2,-1 0 2,1-18 1,-1 18-4,1 0 6,0 0-1,-1 0 0,1-17-3,0 17-1,-1 0 2,-17-18-3,18 18-6,0 0 8,-1 0 2,-17-17-7,18 17 0,-1 0 8,1 0 0,-18-18-4,18 18 5,-18-18-9,17 18 3,-17-17 9,0-1 4,0 0-12,18 1 1,-18-1 6,18 0-7,-18 1 4,0-1-4,0 1 8,0-1-4,17 18-8,-17-18 8,0 1 1,0-1 3,18 18-11,-18-18-2,0 1 13,0-1-6,0 0 0,0 1 9,-18-1 7,18 1-3,-17 17-3,17-18 8,-18 18-21,36-18 62</inkml:trace>
    </iact:actionData>
  </iact:action>
  <iact:action type="add" startTime="104492">
    <iact:property name="dataType"/>
    <iact:actionData xml:id="d32">
      <inkml:trace xmlns:inkml="http://www.w3.org/2003/InkML" xml:id="stk30" contextRef="#ctx0" brushRef="#br0">7267 5309 0,'-17'0'86,"17"-17"-80,17 17 9,-17-18-11,0 0 20,18 1-8,-18-1-8,17 18 1,-17-18-1,18 1 3,0 17 2,-18-18-7,17 18-1,-17-17 7,18 17-9,0 0 6,-18-18 8,17 18-14,1 0 10,0 0-5,-18-18-5,17 18 1,1 0 9,0 0-6,-1 0-3,1 0 9,-1 0-6,1 0 6,0 0-10,-1 0 6,1 0 2,0 0-3,-1 0-4,1 0 8,0 0-5,-18 18 2,17-18-8,1 0 6,-1 0 1,1 0-1,0 0 6,-18 18-9,17-18 2,1 0 0,-18 17 5,18-17-6,-1 0 3,-17 18 0,18-18-5,0 17 6,-1-17-6,1 18 9,0-18 1,-18 18-4,17-18-6,-17 17 5,18-17-3,-18 18 7,17-18-9,-17 18 5,18-1 0,-18 1 4,0 0 0,0-1-4,0 1 0,0 0 4,0-1-3,0 1 3,0-1-5,-18 1-2,18 0 9,-17-1-8,17 1 1,0 0 1,-18-18-4,18 17 6,-17-17 0,17 18-9,-18 0 6,18-1-2,-18-17-2,1 18 5,-1-1 5,0 1-1,1-18-1,17 18-7,-18-18 0,0 17 12,1-17-11,-1 0 2,18 18-4,-18-18 3,1 18 5,-1-18-7,1 0 0,-1 0 1,0 17 7,1-17-9,-1 0 2,0 0 6,1 0-3,-1 18 1,0-18-6,1-18 6,-1 18-2,1 0-2,-1 0 7,0 0-4,1-17-5,-1 17 13,18-18-12,-18 18 0,1-18 8,17 1 0,-18 17 0,0-18-4,1 0 12,17 1-11,-18 17 13,18-18-21,0 1 13,0-1-12,0 0 14,0 36 115,18-18-114,-1 18 24,1-18 27,0 17-41,-1-17-11,1 0 0,0 0-9,-1 0 10,1 0-10,-18-17 42,-18 17-25,18-18-15,-17 18 11,-1 0 3,0 0-2,1 0-10,17 18-2,-18-18-5,0 0 8,1 0-4,17 17-4,-18-17 1,0 0 6,1 0 0,-1 0 1,18-17 0,-17 17-4,17 17 85,17-17-85,1 18 15,-18-1-6,17-17-12,-17 18 1,18-18-1,-18 18 2,18-18 1,-18 17-4,17 1 9,1 0-3,-18-1-6,18-17 5,-18 18 0,0 0-1,17-18 0,1 0 7,-18 17-2,0-34-9,18 17-1,-1-18 18</inkml:trace>
    </iact:actionData>
  </iact:action>
  <iact:action type="add" startTime="106963">
    <iact:property name="dataType"/>
    <iact:actionData xml:id="d33">
      <inkml:trace xmlns:inkml="http://www.w3.org/2003/InkML" xml:id="stk31" contextRef="#ctx0" brushRef="#br0">8326 5415 0,'17'-17'0,"1"17"20,-18-18-11,-18 0 10,18 1 2,-17 17-8,17-18-11,-18 18 3,0 0 11,18-18-15,-17 18 7,-1 0 11,0 0-11,1 0 9,-1 18-10,0-18 0,1 18 6,-1-1 0,18 1-2,-17-18-7,17 18 0,0-1 8,0 1-8,0-1 4,0 1-3,0 0 7,0-1-4,17-17-5,-17 18 9,18-18-8,-1 0 12,1-18-2,0 18-12,-1 0 3,-17-17-2,18 17 6,-18-18-5,18 0-1,-1 18 2,-17-17-2,18 17 5,0-18-4,-18 1 4,17 17-4,-17-18 3,18 0 6,-1 36 51,-17 0-52,0-1 0,0 1-4,18-18-5,-18 17 2,18-17 7,-1 18-4,1 0 8,35-36 16</inkml:trace>
    </iact:actionData>
  </iact:action>
  <iact:action type="add" startTime="107674">
    <iact:property name="dataType"/>
    <iact:actionData xml:id="d34">
      <inkml:trace xmlns:inkml="http://www.w3.org/2003/InkML" xml:id="stk32" contextRef="#ctx0" brushRef="#br0">8643 5398 0,'0'17'6,"-18"-17"7,1 0 21,-1 0 16,18-17-47,18 17 10,-1 0-2,-17-18 1,18 18-4,0 0 0,-1 0 24,-17 18-27,18-1 10,-36-17-7,18 18-5,0-1 6,0 1-5,-17 0 8,17-1-9,0 1 6,0 0 2</inkml:trace>
    </iact:actionData>
  </iact:action>
  <iact:action type="add" startTime="108130">
    <iact:property name="dataType"/>
    <iact:actionData xml:id="d35">
      <inkml:trace xmlns:inkml="http://www.w3.org/2003/InkML" xml:id="stk33" contextRef="#ctx0" brushRef="#br0">8837 5133 0,'0'18'29,"18"-18"-16,-18 17-9,0 1-1,0-1 9,0 1-4,0 0-4,0-1 8,17 1-7,-17 0 1,0-1-5,0 1 12,0 0-2,0-1-10,0 1 11,0 0-1,0-36 34,0 0-24,18 18-18,0-17 9,-1-1-4,1 18 5,0-18-10,-1 18 6,1 0-5,-1-17 7,1 17 4,0 0-5,-18 17-6,17-17 8,-17 18 0,-17 0 2,17-1-6,-18 1 5,18 0-10,-18-18 1,18 17 1,-17-17 3,17 18-5,-18-18 2,1 17 3,-1-17 0,0 0 0,1 18 1,-1-18 2,-17-18 9</inkml:trace>
    </iact:actionData>
  </iact:action>
  <iact:action type="add" startTime="109376">
    <iact:property name="dataType"/>
    <iact:actionData xml:id="d36">
      <inkml:trace xmlns:inkml="http://www.w3.org/2003/InkML" xml:id="stk34" contextRef="#ctx0" brushRef="#br0">7108 5803 0,'0'18'20,"-17"-18"-8,17 17-4,-18-17 19,18 18-19,-17-18-3,-1 18 11,0-18 0,18 17-9,-17-17 2,17 18 0,-18-18-6,0 0 13,18 18-8,-17-18 8,17 17-3,-18-17-6,0 0 5,18 18-7,-17-18 5,-1 0-1,1 0 3,17 18-4,-18-18 0,0 0 0,1 0 8,17 17-11,-18-17 11,0 0-5,1 0 5,-1 0-3,0 18 3,1-18-6,-1 0 2,1 0-4,-1 17 4,0-17 5,1 0-1,-1 0-3,0 0-6,1 0 9,-1 0-8,0 0 14,1 0-8,-1 0-6,0 0 8,1 0-5,-1 0 6,1 0-5,17-17-4,-18 17-1,0 0 9,1 0-3,-1 0 4,18-18-10,-18 18 2,1 0 27,17-17-32,-18 17 15,0-18-7,1 18 9,17-18-18,-18 18 13,18-17-12,-17 17 4,17-18 8,-18 18-12,0 0 11,18-18-11,-17 1 8,-1 17 13,18-18-22,-18 18 18,18-18-2,-17 18-9,17-17 1,0-1 6,-18 1-2,18-1 6,-18 18-16,18-18-4,0 1 17,-17 17-11,17-18 0,0 0-6,0 1 15,0-1-8,-18 18 3,18-18-3,0 1 1,0-1 4,0 1-6,0-1 2,0 0 6,-18 1-7,18-1 4,0 0-4,0 1 0,18 17-5,-36-18 10,36 18-9,-36-18 0,18 1 12,0-1-4,0 1 0,0-1 1,18 0-2,-18 1-3,0-1 1,0 0 7,18 1-9,-18-1 5,0 0 0,0 1 8,0-1-4,17 18-12,-17-18 4,0 1 4,18-1 4,-18 1 3,0-1-3,18 18-12,-18-18 6,0 1 0,17 17-5,-17-18 2,18 18 2,-18-18-4,18 18-3,-18-17 3,17-1 7,1 18 0,-18-18-9,18 18 18,-18-17-17,17-1 17,-17 1-1,18 17-19,-1-18 13,1 18-6,-18-18-5,18 18 1,-1-17 10,1-1-3,0 18-3,-18-18 0,17 18-4,1 0 8,0-17-4,-1 17 9,1 0-6,-1-18 6,1 18-9,0 0 7,-1 0-4,1 0-3,0 0 5,-1 0 0,1 0-7,0 0-2,-1 0 1,1 0 7,0 0-5,-1 0-3,1 0 8,-1 0-2,1 0-2,-18 18 0,18-18-4,-1 0 16,-17 17-16,18-17-1,0 0 9,-18 18-3,17-18-1,-17 18 8,18-18-12,0 17 8,-1-17-1,1 18-4,-1 0 7,1-18-1,-18 17-6,18-17-5,-18 18 12,17-18-12,-17 17 12,0 1 1,18-18-5,0 18 0,-1-1 8,1-17-10,-18 18-5,18-18 6,-1 0-3,-17 18-3,18-18 9,-18 17-4,17-17-4,1 18 9,0 0-1,-1-18 5,-17 17-15,18 1 11,-18-1 3,18-17-9,-18 18 6,17-18-5,-17 18 1,18-18-6,-18 17 2,18-17 11,-18 18-13,17 0 16,-17-1-9,18-17 1,-18 18-8,0 0 9,0-1 0,17-17-4,-17 18-4,0 0 13,0-1-9,0 1 4,0-1-4,0 1 6,0 0-13,0-1 8,0 1-6,0 0 1,0-1 10,-17 1-11,17 0 5,0-1 1,0 1-6,-18-18 1,18 17-1,0 1 1,-17 0 14,17-1-11,-18 1 6,18 0-6,-18-18-3,18 17 3,-17-17-1,17 18 9,-18 0-14,0-18 6,18 17-3,-17-17 1,-1 0 11,18 18-11,-18-18-2,18 17 16,-17-17-2,17-35 15</inkml:trace>
    </iact:actionData>
  </iact:action>
  <iact:action type="add" startTime="113024">
    <iact:property name="dataType"/>
    <iact:actionData xml:id="d37">
      <inkml:trace xmlns:inkml="http://www.w3.org/2003/InkML" xml:id="stk35" contextRef="#ctx0" brushRef="#br0">4269 5450 0,'-18'-17'105,"18"-1"-73,-18 18-24,18-17 16,-17 17-17,-1 0 25,0 0-13,1 0-6,-1 17-1,1-17 1,17 18-10,-18-18 5,0 0 5,18 17-9,-17-17 12,17 18-5,0 0 5,0-1 2,0 1-12,0 0 6,0-1-1,17 1 5,1-18 10,0 0-15,-18-18-3,17 18 0,1-17 0,-1 17 4,-17-18-8,18 18 1,-18-18-2,18 18 5,-18-17 0,17-1 10,-17 0-12,0 36 93,0 0-83,18-1-6,-18 1 2,0 0-5,0-1-3,0 1 0,0 0 0,0-1 5,0 1-2,0-1-2,18 1 3,-18 0-5,0-1 6,0 1-6,17-18 5,-17 18-3,0-1-2,0 1 5,0 0 4,18-18-8,-18-18 72,0 0-57</inkml:trace>
    </iact:actionData>
  </iact:action>
  <iact:action type="add" startTime="114160">
    <iact:property name="dataType"/>
    <iact:actionData xml:id="d38">
      <inkml:trace xmlns:inkml="http://www.w3.org/2003/InkML" xml:id="stk36" contextRef="#ctx0" brushRef="#br0">4427 5662 0,'0'0'1,"0"18"5,0-1 6,0 1-5,0 0 6,0-1 11,0-34 36</inkml:trace>
    </iact:actionData>
  </iact:action>
  <iact:action type="add" startTime="115182">
    <iact:property name="dataType"/>
    <iact:actionData xml:id="d39">
      <inkml:trace xmlns:inkml="http://www.w3.org/2003/InkML" xml:id="stk37" contextRef="#ctx0" brushRef="#br0">6632 5362 0,'0'-17'48,"-17"17"-18,17-18-17,-18 18 2,18-18-2,-18 18-6,1 0 14,17-17-17,-18 17 12,18 17-13,-18-17 10,1 0-1,17 18-5,-18-18 0,0 0 3,18 18-7,-17-18 6,17 17 2,0 1 1,0 0 4,0-1 4,17-17-11,-17 18 6,18-18-6,0 0-1,-1 0 7,1-18-6,0 1 6,-1 17-7,1-18 4,0 18-4,-18-18-4,17 18 9,-17-17-9,0-1 7,18 18 2,-18 18 35,0-1-37,0 1 2,18 0-5,-18-1-1,0 1-3,0-1 4,0 1 0,17 0-5,-17-1 10,0 1-8,18 0 3,-18-1-1,0 1 10,17-18-15,-17-18 88</inkml:trace>
    </iact:actionData>
  </iact:action>
  <iact:action type="add" startTime="116068">
    <iact:property name="dataType"/>
    <iact:actionData xml:id="d40">
      <inkml:trace xmlns:inkml="http://www.w3.org/2003/InkML" xml:id="stk38" contextRef="#ctx0" brushRef="#br0">6791 5521 0,'0'-18'27,"18"18"-19,-18-17 9,17 17-14,1 0 9,-18-18 0,18 18-3,-1 0 10,1 0-6,-1 18 3,1-18 7,-18 17-19,0 1 8,-18-18-3,18 18-4,-17-1 1,17 1 2,-18-18 1,18 18-6,0-1 1,-17-17 0,17 18 8,0-1-3,-18-17-5,18 18 20,18-18-15,-1 0 30,1 0-28,-1 0 2,1 0-2,0 0 5,-1-18 1,1 18 47,-36 0-12</inkml:trace>
    </iact:actionData>
  </iact:action>
  <iact:action type="add" startTime="135953">
    <iact:property name="dataType"/>
    <iact:actionData xml:id="d41">
      <inkml:trace xmlns:inkml="http://www.w3.org/2003/InkML" xml:id="stk39" contextRef="#ctx0" brushRef="#br0">2170 6138 0,'0'-17'19,"0"-1"74,0 0-5,0 36 59,-18-18-133,36 0 5,-36 0 5,18 18-13,0-1 2,0 1 7,0 0-1,0-1-2,0 1-2,0 0-2,18-18-10,-18 17 14,0 1 3,0-1-1,0 1-3,0 0-8,17-1 9,-17 1-2,0 0-3,0-1 0,0 1 0,18 0 9,-18-1-9,0 1 3,0-1-7,0 1-3,-18-18 7,18 18-8,0-1 4,0 1 4,0 0-9,0-1 13,0 1-8,0 0 6,0-1-7,0 1 9,0 0-7,0-1-6,0 1 14,0-1-9,0 1 2,0 0 8,0-1-8,0 1-7,0 0 17,0-1-15,0 1 7,18-18-8,-18 18 0,0-1 8,0 1-3,0-1-5,0 1 7,0 0-3,0-1 4,0 1 0,0 0 1,0-1 3,0 1-9,0 0 9,0-1-3,0 1-2,0-1 9,0 1 1,0 0-8,0-1-1,0 1 0,0 0 7,0-1-8,17-17-4,-17 18 11,0 0 10,0-1-10,0 1 31,0-1-10,0 1-10,0 0-11,0-1-8,0 1 6,0 0 0,0-1-4,0 1 8,0-36 97,-17 18-114,-1 0 14,18 18-9,-17-18-5,-1 0 15,0 0-4,18-18 11,-17 18-18,17-17 14,-18 17-14,18-18 9,-18 18 9,18-18-6,-17 18 5,-1 0 24,36 0-31,-18-17-9,17 17 15,-17 17 26,18-17-46,-18 18 13,0 0 0,18-1-7,-18 1 8,17-18-14,-17 18 6,18-18 0,-18 17 0,18-17 11,-18 18-8,0-36 65,17 18-66,-17-17 5,18 17-12,-18-18 8,17 18-8,-17-18 4,18 18-4,-18-17 4,18 17 0,-18-18-4,17 0 8,1 18 1,-18-17-10,18 17 22,-36 0 90</inkml:trace>
    </iact:actionData>
  </iact:action>
  <iact:action type="add" startTime="139166">
    <iact:property name="dataType"/>
    <iact:actionData xml:id="d42">
      <inkml:trace xmlns:inkml="http://www.w3.org/2003/InkML" xml:id="stk40" contextRef="#ctx0" brushRef="#br0">1605 6526 0,'0'18'93,"18"0"-77,-18-1-7,0 1 0,17 0-1,-17-1-6,0 1 10,0 0 10,0 34-21,0-16 6,0-19 0,0 1 1,0 0-4,0-1 4,0 1 4,18-18-8,-18 18 1,0-1 30,0-34 13,0-1-32,0 0-5,0 1 2,18 17-6,-18-18-3,0 0 5,0 1 3,17 17-5,-17-18-3,0 0 8,18 18-8,-18-17 5,18 17-5,-1 0 21,1 0-10,-18 17-7,18-17 0,-1 0 4,1 18 0,-1-18-4,1 0 1,-18 18-1,18-18-5,-1 0 10,-17 17-5,0 1 3,0 0-3,0-1 8,-17 1 0,17 0-7,-18-1-1,0 1 8,18-1-13,-17-17 14,17 18-16,-18 0 6,1-18-3,-1 0 3,18 17-2,-18-17 2,1 0 4,-1 0 3,0 0 0,18-17-10,-17 17 12,17-18-12,0 0 16,0-17 1</inkml:trace>
    </iact:actionData>
  </iact:action>
  <iact:action type="add" startTime="141282">
    <iact:property name="dataType"/>
    <iact:actionData xml:id="d43">
      <inkml:trace xmlns:inkml="http://www.w3.org/2003/InkML" xml:id="stk41" contextRef="#ctx0" brushRef="#br0">2946 7902 0,'0'-17'23,"-18"-1"17,18 0 3,-18 18-31,18-17-4,0-1 16,-17 18-16,17-18-4,-18 1 12,18-1 0,-17 18-12,17-18 9,-18 18-4,18-17-3,-18 17-1,1 0 15,17-18-16,-18 18 11,18-17-6,-18 17-2,1 0 3,17-18-7,-18 18 6,18-18-2,-18 18 1,1-17 9,-1 17-11,0 0 2,18-18 0,-17 18 2,-1-18-2,1 18 3,-1 0 0,18-17-7,-18 17 12,1 0 1,-1-18 2,0 18-10,1 0 10,-1-18-11,0 18 0,1 0 9,-1 0-9,1 0 7,-1 0 5,0 0-3,1 18-2,-1-18 2,0 0-9,1 0 7,-1 18 7,0-18-11,1 0 9,-1 0-3,18 17-6,-18-17 1,1 18 8,17 0-5,-18-18-11,1 17 13,-1-17 10,18 18-23,0 0 12,-18-18-12,18 17 15,-17-17-13,17 18 1,0-1 6,-18-17-2,18 18-7,0 0 12,0-1 8,0 1-7,-18-18-6,18 18-3,0-1 4,0 1 5,0 0 4,0-1-2,0 1-11,0 0 12,0-1-4,0 1-4,0-1-4,0 1 3,0 0 5,0-1-7,0 1 11,0 0-2,0-1 2,18-17-19,-18 18 4,0 0 11,0-1-5,0 1 1,0-1-4,18-17-3,-18 18 6,17 0 5,1-1 0,-18 1 4,18-18-8,-18 18-3,0-1 8,17-17-9,-17 18 2,18-18-6,-1 18 17,1-1-1,0-17 0,-1 18-8,1-18 1,0 17 9,-1-17 5,1 0-10,0 0 7,-18 18-15,17-18-1,1 0 11,0 0 2,-1 0-2,-17-18-7,18 18-4,-1 0 4,1 0 8,0 0-4,-1 0-4,1 0 12,0 0-7,-18-17-10,17 17 1,1 0 13,0-18-1,-1 18-8,1 0 8,-18-17-15,17 17 6,1-18 0,0 18 6,-1-18-6,1 18 10,-18-17-18,0-1 17,18 18-15,-1 0 14,-17-18-6,18 1 7,-18-1 3,18 18-10,-18-18-12,17 1 17,-17-1 6,18 18-8,-18-17-11,0-1 18,18 18-19,-18-18 17,0 1-9,17 17 12,-17-18-20,0 0 28,0 1-9,0-1-11,-17 18-8,17-18 16,0 1 8,0-1-12,0 1 13,0-1 38,-18 0-38</inkml:trace>
    </iact:actionData>
  </iact:action>
  <iact:action type="add" startTime="146105">
    <iact:property name="dataType"/>
    <iact:actionData xml:id="d44">
      <inkml:trace xmlns:inkml="http://www.w3.org/2003/InkML" xml:id="stk42" contextRef="#ctx0" brushRef="#br0">2399 7867 0,'0'0'1,"0"-18"89,0 1-46,-18 17-28,18-18-4,-17 18 9,17-18-16,-18 18 5,18-17-5,-18 17 1,1-18 19,-1 18-3,0 0-7,1 18 0,-1-18 1,18 17 0,-18-17-12,18 18 9,-17-18-9,-1 18 11,18-1 9,0 1-13,0 0 5,18-1 9,-18 1-10,17-18-11,1 18 13,0-18 3,-1 0-7,1 0 2,0-18 2,-1 0-1,-17 1 2,18 17-10,-18-18-7,18 18 7,-18-18-4,17 1 4,-17-1 3,0 0 10,18 18 49,-18 18-60,0 0 6,0-1-4,0 1 1,0 0-3,18-1 0,-18 1-3,0 0 2,0-1-2,17 1 2,-17-1-6,0 1 1,0 0 9,0-1-10,0 1 5,18-18-5,-18 18 5,0-1 0,0 1-4,0 0 13,0-1-2,0 1 19,17-36 33</inkml:trace>
    </iact:actionData>
  </iact:action>
  <iact:action type="add" startTime="147345">
    <iact:property name="dataType"/>
    <iact:actionData xml:id="d45">
      <inkml:trace xmlns:inkml="http://www.w3.org/2003/InkML" xml:id="stk43" contextRef="#ctx0" brushRef="#br0">2646 7920 0,'0'18'7,"0"-1"13,17 1-5,-17-1-7,0 1 9,0 0-9,0-1-1,0 1 9,0 0-8,0-1 5,0 1-5,0 0 3,18-18-1,-18 17-3,0 1 4,18-18 7,-18 17-16,0 1 28,17-18-7,1 0 6,-18-18-21,18 18 20,-18-17-20,17 17 4,1-35 16</inkml:trace>
    </iact:actionData>
  </iact:action>
  <iact:action type="add" startTime="148013">
    <iact:property name="dataType"/>
    <iact:actionData xml:id="d46">
      <inkml:trace xmlns:inkml="http://www.w3.org/2003/InkML" xml:id="stk44" contextRef="#ctx0" brushRef="#br0">2558 8061 0,'17'-18'8,"1"18"7,-18-17-6,18 17-2,-1 0-3,1-18 4,-1 18 1,-17-18-2,18 18-2,0 0 2,-18-17-3,17 17 0,1-18 9</inkml:trace>
    </iact:actionData>
  </iact:action>
  <iact:action type="add" startTime="149034">
    <iact:property name="dataType"/>
    <iact:actionData xml:id="d47">
      <inkml:trace xmlns:inkml="http://www.w3.org/2003/InkML" xml:id="stk45" contextRef="#ctx0" brushRef="#br0">1976 8220 0,'0'-18'17,"0"0"16,-18 18-13,18-17 8,-18 17-7,1 0 10,17-18-18,-18 18-2,0 0 1,1 0 8,-1 0-8,0 0 0,1 18-4,-1-18 5,1 0-1,-1 0-1,18 17-6,-18-17-1,1 0 4,17 18 3,-18-18-7,0 18 9,1-1-2,-1-17 6,18 18-14,-18-18 6,18 18-2,-17-1 1,17 1 4,-18-18-8,18 18 3,-17-18 2,17 17-5,0 1 4,-18-1 3,18 1-2,0 0 4,-18-18-7,18 17-1,0 1 7,0 0-4,0-1 4,0 1-4,0 0-4,0-1 8,0 1-4,0-1 4,0 1-8,18 0 8,-18-1 1,0 1-5,18 0 4,-18-1-5,0 1 6,17 0-1,-17-1 0,18-17-1,-18 18-7,0 0 12,17-18-12,-17 17 9,0 1-6,18-18-1,-18 17 4,18 1 2,-1 0 12,1-18-8,-18 17-8,18-17 6,-1 18 1,1-18 6,0 0-6,-1 0-3,-17 18-1,18-36-6,-1 18 2,1 0 10,0 0-10,-1 0 5,1-18 0,0 18 0,-1-17-3,1 17-5,0 0 7,-18-18-6,17 18-2,1-18 5,-1 1 9,1 17-10,-18-18 1,18 18-3,-18-17-2,17 17 6,-17-18-2,18 18-3,-18-18 0,0 1 4,18 17 0,-18-18-4,17 0 13,-17 1-10,0-1 2,18 18-2,-18-18 1,18 1-4,-18-1 8,0 0-8,0 1 4,0-1 5,0 1 6,-18 17 5,18-18-12,-18 18 9,18-18 3,-17 18 20,17 18-21,-18-18-22,18 18 14,-18-18-7,1 17 16,-1 1 0,18-1-3,-18-17-18,18 18 10,0 0 15,18-18 7,0 0-14,-18-18-13,17 18-1,1-18 6,-18 1-10,18-1 6,-1 1 3,-17-1-9,18 0 9,-18 1-4,18 17-4,-18-18 1,0 0 10,17 18-5,-17 18 24,0 0-13,0-1-14,18 1 5,-18 0-3,0-1-6,17-17 5,-17 18-4,0-1-1,0 1 1,18 0 1,-18-1 7,18-17-8,-18 18 0,17 0 12,-17-36 24</inkml:trace>
    </iact:actionData>
  </iact:action>
  <iact:action type="add" startTime="151441">
    <iact:property name="dataType"/>
    <iact:actionData xml:id="d48">
      <inkml:trace xmlns:inkml="http://www.w3.org/2003/InkML" xml:id="stk46" contextRef="#ctx0" brushRef="#br0">952 8925 0,'0'-17'18,"0"-1"14,0 0-16,0 1-3,-17 17-6,17-18-2,-18 0 3,18 1 3,-17-1-7,-1 1 4,0 17 4,18-18-8,-17 18 0,17-18 8,-18 18-8,18 18 13,-18-18-13,18 18 4,-17-18-1,17 17-3,-18-17 0,18 18 0,0-1 1,-18-17 2,18 18-2,0 0-2,-17-1 9,17 1-8,0 0 0,0-1 9,0 1-9,0 0 4,0-1 5,0 1-7,17-18-1,1 0 7,-18 17-9,18-17 14,-1 0-9,-17-17 3,18 17-6,-18-18 2,18 18 2,-18-17-6,17 17 1,-17-18 1,18 0 7,-18 1-3,18 17 3,-18-18-11,17 18 6,-17-18-1,0 1 14,18 17 4,-1 0 17,-17 17-22,18-17 1,-18 18-16,18 0 19,-18-1-17,0 1 5,17-18-7,-17 18 4,18-18 4,-18 17-8,18-17 12,-18 18 9</inkml:trace>
    </iact:actionData>
  </iact:action>
  <iact:action type="add" startTime="152260">
    <iact:property name="dataType"/>
    <iact:actionData xml:id="d49">
      <inkml:trace xmlns:inkml="http://www.w3.org/2003/InkML" xml:id="stk47" contextRef="#ctx0" brushRef="#br0">1147 8872 0,'0'18'24,"0"0"5,-18-18-22,18-18 65,18 18-63,-18-18 6,17 18 13,1 0-7,-18 18-14,17-18 1,-17 18 5,18-18-10,-18 17 6,0 1 5,0 0-12,0-1 6,0 1 1,0-1-3</inkml:trace>
    </iact:actionData>
  </iact:action>
  <iact:action type="add" startTime="152758">
    <iact:property name="dataType"/>
    <iact:actionData xml:id="d50">
      <inkml:trace xmlns:inkml="http://www.w3.org/2003/InkML" xml:id="stk48" contextRef="#ctx0" brushRef="#br0">1129 8502 0,'0'-18'10,"18"18"11,-18 18-5,17-18-3,-17 18-11,18-1 7,-18 1 2,17-1-7,-17 1 6,18 0-2,-18-1-6,0 1 2,18 0 5,-18-1-6,0 1 2,17 0-2,-17-1 10,0 1-10,0 0 3,18-1-4,-18 1 7,0-1-6,18-17 1,-18 18 0,0 0 10,17-18-12,-17 17 10,0-34 37,0-1-34,0 0-6,18 1-1,-18-1 0,0 1 0,0-1 3,0 0 2,18 18-1,-18-17-9,17 17 14,-17-18-14,18 18 10,-18-18 3,17 18-13,1 0 17,-18 18-8,18-18-4,-1 18 16,-17-1-8,18 1 1,-18 0-10,0-1 2,0 1 6,0-1-3,0 1 12,0 0 1,-18-18-8,18 17-9,-17-17-5,17 18 1,-18-18 8,18 18-5,-18-18 5,1 0 0,17 17-3,-18-17 16,1 0 14,-1 0-7,-17 0 3</inkml:trace>
    </iact:actionData>
  </iact:action>
  <iact:action type="add" startTime="159201">
    <iact:property name="dataType"/>
    <iact:actionData xml:id="d51">
      <inkml:trace xmlns:inkml="http://www.w3.org/2003/InkML" xml:id="stk49" contextRef="#ctx0" brushRef="#br0">4216 6050 0,'0'0'0,"17"0"135,-17 18-123,0-1-4,0 1 8,0 0 1,0-1-10,0 1 1,0 0 9,0-1-10,0 1-3,-17 0 9,17-1-6,0 1-3,0-1 9,0 1-10,0 0 2,-18-18-2,18 17 3,0 1 0,-18 0 3,18-1-5,0 1 16,-17 17-19,-1-17 6,18-1 3,0 1-8,-17 0-1,17-1 10,-18 1-7,18 0-1,0-1 10,-18 1-10,18 0 0,-17-18 2,17 17-1,0 1 0,-18-18 4,18 18-4,-18-1 0,18 1 0,0-1 1,-17-17-2,17 18 6,-18 0-6,18-1 5,0 1-5,-18 0 2,1-1 7,17 1-7,-18-18 2,18 18-6,-18 17 10,1-18-3,-1 1-4,1 0 1,-1-1 6,0 1-1,18 0-9,-17-18 0,-1 17 3,18 1 4,-18 0-3,1-1 2,-1 1-3,18-1 4,-18-17-3,1 18 2,17 0-6,-18-18 2,1 17 5,17 1-4,-18-18 1,18 18-2,-18-1 1,1 1 9,-1-18-8,0 18 2,18-1-3,-17-17 5,17 18-6,-18-18 5,0 17-2,1 1 7,-1 0-5,0-18-7,18 17 2,-17-17 5,-1 18-4,18 0 0,-17-18 1,-1 17-2,0 1 5,1-18 0,17 18-3,-18-18-1,18 17-1,-18 1 5,1 0 5,-1-1-6,0 1 9,1-1-6,-1 1 9,1-18-7,17 18-7,-18-18 9,18 17-7,-18-17-2,1 18 8,-1 0-5,0-18 21,18 17-22,0 1 41,0-36 3,-17 18-46,17-17 14,0-1 2,0 0-13,17 18-1,-17-17 1,0-1 1,0 0-6,18 1 5,-18-1 1,18 1-2,-18-1-3,17 0 4,-17 1 10,0-1 25,-17 18-12,17 18-18,-18-1 2,18 1-2,-18-18-8,18 18 7,0-1-9,0 1 5,0-1 4,0 1-3,-17-18-6,17 18 5,0-1 0,-18-17-4,18 18-1,-18 0 11,1-1-4,17 1 2,-18 0-3,1-1 6,34-17 61,1 0-60,-1 0-7,-17-17-5,18 17 4,0 0-4,-1 0-1,-17-18 1,18 18 1,0-18 6,-1 18-1,1 0-7,0 0 9,-1 0-4,1 0 0,-1 0 11,-17-17-2,18 17-9,0 0 60,-1 0-39,-34 0-14</inkml:trace>
    </iact:actionData>
  </iact:action>
  <iact:action type="add" startTime="161558">
    <iact:property name="dataType"/>
    <iact:actionData xml:id="d52">
      <inkml:trace xmlns:inkml="http://www.w3.org/2003/InkML" xml:id="stk50" contextRef="#ctx0" brushRef="#br0">3651 6791 0,'0'-18'26,"0"1"3,-17-1-4,17 0-10,-18 18-9,18-17-4,-18-1 14,1 18-5,17-17-6,-18 17 7,0-18-4,1 18 4,-1 0 0,18 18-6,-18-18 5,1 0-4,-1 0 1,18 17-4,-17-17 8,17 18-3,-18-18-6,18 17 9,-18-17-8,18 18 5,-17-18-7,17 18 10,0-1-3,0 1-2,0 0 9,0-1-3,0 1-2,17-18-3,-17 18-3,18-1 10,0-17-2,-18 18 2,17-18-11,1 0 13,-1 0-10,1-18 1,0 18 9,-1-17-10,1 17 1,0 0 5,-18-18-9,0 0 3,17 18-2,-17-17 7,18 17-9,-18-18 1,0 0 8,18 1-8,-18-1 4,0 0 1,0 1-1,0-1 4,0 1-5,0-1 6,0 0-2,0 36 105,17 0-100,-17-1 1,18 1-5,-18-1 3,18 1-5,-1-18 4,-17 18-9,18-18 7,-18 17-1,17-17-6,1 0 14,0 0-11,-18-17 0,17 17 5,-34 17 127</inkml:trace>
    </iact:actionData>
  </iact:action>
  <iact:action type="add" startTime="169908">
    <iact:property name="dataType"/>
    <iact:actionData xml:id="d53">
      <inkml:trace xmlns:inkml="http://www.w3.org/2003/InkML" xml:id="stk51" contextRef="#ctx0" brushRef="#br0">11483 4904 0,'18'0'15,"-36"-18"1,36 18-8,-36 0 8,0 0 72,1 18-79,-1-18 6,18 17-8,-18-17-5,1 0 14,17 18-8,-18-18-4,18 18 8,-18-18-4,18 17 9,18-17-7,-18 18-6,0-1 6,18-17-4,-18 18-1,17-18 7,-17 18-4,0-1 7,18-17-14,-18 18 4,18-18 11,-1 18-8,-17-1 3,18-17-5,-18 18-3,18-18 4,-18 18 1,17-18-5,1 17 9,-1 1-4,1-1 6,-18 1-7,18-18-3,-18 18 4,-18-1 1,18 1-3,0 0 3,0-1 0,-18 1-7,18 0 11,-17-18-9,17 17 0,-18 1 8,1 0-4,-1-18 0,0 17 4,1-17-4,-1 0 4,0 0-3,18-17-6,-17-1 13,17 0-7,-18 1 2,18-1-6,0 0 2,18 1 1,-18-1 0,0 0-4,17 18 1,-17-17 7,18-1-4,-18 0-7,18 18 5,-1-17-3,19-18 22</inkml:trace>
    </iact:actionData>
  </iact:action>
  <iact:action type="add" startTime="171006">
    <iact:property name="dataType"/>
    <iact:actionData xml:id="d54">
      <inkml:trace xmlns:inkml="http://www.w3.org/2003/InkML" xml:id="stk52" contextRef="#ctx0" brushRef="#br0">11889 4992 0,'17'-18'3,"-17"36"43,-17-18-33,17 17 2,-18 1-2,18 0 0,-18-1-6,18 1-2,-17 0 6,17-1-7,0 1-1,-18 0 2,18-1 7,0 1-9,-18-1 1,18 1 6,0 0-7,0-1 1,0 1 0,0 0 8,18-1-4,-18 1-7,0 0 6,0-1 2,18 1-7,-18 0 6,0-1 5,17 1-8,-17-1 6,18-17-4,-18 18-2,18-18 4,-1 18 2,1-18 1,0 0 0,17 0 8</inkml:trace>
    </iact:actionData>
  </iact:action>
  <iact:action type="add" startTime="171570">
    <iact:property name="dataType"/>
    <iact:actionData xml:id="d55">
      <inkml:trace xmlns:inkml="http://www.w3.org/2003/InkML" xml:id="stk53" contextRef="#ctx0" brushRef="#br0">12241 5186 0,'-17'-18'13,"17"1"-1,0-1 8,-18 18-15,18-18 2,-18 1 5,1-1 8,-1 18-4,1 0-3,-1 0 0,0 0-7,1 0 3,-1 0 3,18 18-9,-18-18 1,1 0 12,17 17-9,-18-17-6,18 18 8,-18-18-2,18 18 1,-17-1 5,17 1-6,0-1 2,0 1 7,0 0-9,17-18 2,-17 17-1,18-17 0,0 0 4,-1 0-4,1 0 8,0-17-12,-1 17 4,1 0 0,-18-18-4,18 18 0,-1-18 1,1 1 6,-1 17-9,1-18 7,-18 1-2,18 17-1,-1-18 1,-17 0 1,18 18 0,-18-17 0,0 34 48,0 1-43,0 0-6,0-1 6,-18 1-5,18-1-4,0 1-1,0 0 6,0-1-5,0 1-1,0 0 1,0-1 0,0 1 8,0 0-8,-17-1 0,34 1 1,-17 0-2,-17-1 10,17 1-10,0-1 5,0 1 1,0 0-5,0-1 1,0 1 5,0 0-2,0-1 5,-18-17-3,18 18-1,18-18 48,-1-35-34</inkml:trace>
    </iact:actionData>
  </iact:action>
  <iact:action type="add" startTime="172482">
    <iact:property name="dataType"/>
    <iact:actionData xml:id="d56">
      <inkml:trace xmlns:inkml="http://www.w3.org/2003/InkML" xml:id="stk54" contextRef="#ctx0" brushRef="#br0">12435 5468 0,'0'18'5,"-17"-1"16,17 1-2,-18-18-10,18 18 11,-18-18-8,18-18 4,0 0-1,0 1 1,0-1-3,18 0-1,0 18 3,-18-17-2,17 17 8,-17 17-10,18-17 17</inkml:trace>
    </iact:actionData>
  </iact:action>
  <iact:action type="add" startTime="172901">
    <iact:property name="dataType"/>
    <iact:actionData xml:id="d57">
      <inkml:trace xmlns:inkml="http://www.w3.org/2003/InkML" xml:id="stk55" contextRef="#ctx0" brushRef="#br0">12700 5239 0,'0'0'1,"0"17"1,-18-17 18,18 18-13,-17-18 10,-1 0-2,0 0 10,18-18-21,18 18 3,-18-17 6,18-1-5,-1 18 11,-17-18-9,18 36 4,0 0 11,-18-1-16,0 1 1,0 0-1,-18-1-5,18 1 4,0 0 0,-18-1-4,18 1 0,0 0 4,-17-1-4,-1-17 0,18 18 0,-18-1 9</inkml:trace>
    </iact:actionData>
  </iact:action>
  <iact:action type="add" startTime="173367">
    <iact:property name="dataType"/>
    <iact:actionData xml:id="d58">
      <inkml:trace xmlns:inkml="http://www.w3.org/2003/InkML" xml:id="stk56" contextRef="#ctx0" brushRef="#br0">13035 5256 0,'0'-17'5,"18"17"0,-18-18 6,0 0 2,0 1 3,0-1-9,0 1 9,-18-1 3,1 18-6,17-18-4,-18 18 3,18-17 0,-18 17-8,1 0 13,-1 0-6,18 17-5,-18-17 11,18 18-16,-17-18 3,-1 18 7,18-1-3,-18 1 0,18-1 0,-17 1 2,17 0 1,0-1-2,0 1 1,0 0-1,17-18-5,-17 17 8,18-17 3,0 0 5,-1 0-7,-17-17-9,18 17-1,0-18 5,-1 0 5,1 18-6,-18-17-2,0-1 2,18 18-3,-18-18 1,17 1 2,-17-1 2,0 1-2,18 17-3,-18-18 5,17 0 3,-17 1 4,0 34 28,0 1-32,0 0 0,0-1-4,0 1-4,0-1 8,18 1-9,-18 0 6,18-1 3,-18 1 0,17-18-1,1 0-3,0 0 13</inkml:trace>
    </iact:actionData>
  </iact:action>
  <iact:action type="add" startTime="174192">
    <iact:property name="dataType"/>
    <iact:actionData xml:id="d59">
      <inkml:trace xmlns:inkml="http://www.w3.org/2003/InkML" xml:id="stk57" contextRef="#ctx0" brushRef="#br0">13247 4868 0,'17'0'3,"1"0"17,-18 18-12,18 0 4,-18-1-8,0 1 8,17 0-4,-17-1-7,0 1 3,0-1 4,0 1-3,0 0-3,0-1 2,18 19 4,-18-19-2,0 1-3,0 0 0,0-1 3,-18 18 1,18-17-3,0 0 1,0-1-3,0 1 9,-17 17-10,17-17 4,-18 17-1,0-17-1,18 0 6,-17 17-5,-1-18-1,18 1 1,-17 0 1,-1 35 10,0-53-9,18 17-5,0 1 1,-17 0 11,17-1 10,0-34 42,17 17-53,-34 0 15</inkml:trace>
    </iact:actionData>
  </iact:action>
  <iact:action type="add" startTime="176768">
    <iact:property name="dataType"/>
    <iact:actionData xml:id="d60">
      <inkml:trace xmlns:inkml="http://www.w3.org/2003/InkML" xml:id="stk58" contextRef="#ctx0" brushRef="#br0">16545 5062 0,'0'-17'15,"18"17"18,-36-18 7,18 0-4,-17 1-8,-1 17-1,0 0-11,1 0 0,-1 17-7,0-17 2,1 18-3,-1-18 0,1 18 1,-1-1 4,0-17-11,18 18 3,-17-18 6,17 18-6,0-1 3,0 1 3,0 0 5,0-1-8,17-17 0,-17 18-4,18-18 12,-18 17-11,18-17 2,-18-17 1,17 17-4,1 0 4,-1-18 1,1 1-2,0 17-3,-18-18 5,17 18-5,-17-18-1,18 18 3,-18-17 1,18 17-3,-18-18 1,17 18-3,-17-18 12,0 1-6,18 17-7,-18-18 13,0 36 45,0-1-42,-18 1-12,18 0 6,0-1-5,0 1-5,0 0 3,0-1 5,-17 1-6,17-1 1,0 1 1,0 0 3,0-1-5,0 19 5,0-19 0,-18 1-4,18 17 4,0-17 5,0 0-6,0-1 9,18-17 28,-18-17-40,-18-1 17</inkml:trace>
    </iact:actionData>
  </iact:action>
  <iact:action type="add" startTime="177865">
    <iact:property name="dataType"/>
    <iact:actionData xml:id="d61">
      <inkml:trace xmlns:inkml="http://www.w3.org/2003/InkML" xml:id="stk59" contextRef="#ctx0" brushRef="#br0">16051 4868 0,'0'-17'3,"-17"17"16,-1 0-7,0 0-3,18 17-5,-17-17 3,-1 0 2,1 18-6,-1-18 10,0 0-5,18 18 1,-17-1 2,17 1 5,0 0-13,17-18 7,-17 17-7,18 1 4,-18-1 6,18 1-8,-1 0 6,1-1-2,-18 1-1,17 0-4,1-18 6,-18 17-9,18 1 7,-1 0-4,-17-1 9,0 1-10,0-1 10,0 1-10,-17-18 0,17 18 2,-18-1 7,0-17-8,1 18 1,-1-18 7,1 18-9,-1-18 1,0 0 4,1 0 0,-1 0-3,18-18 6,-18 18-7,18-18 5,0 1 1,0-1 0,18 0-6,0 1 3,-18-1 1,17 18-4,-17-17-1,18 17 5,0-18-4,34-17 22</inkml:trace>
    </iact:actionData>
  </iact:action>
  <iact:action type="add" startTime="178502">
    <iact:property name="dataType"/>
    <iact:actionData xml:id="d62">
      <inkml:trace xmlns:inkml="http://www.w3.org/2003/InkML" xml:id="stk60" contextRef="#ctx0" brushRef="#br0">16245 4780 0,'-17'0'21,"-1"18"7,0-1-24,18 1 4,-17 0-3,17-1 2,-18 1 2,18 0-2,0-1-6,0 1 2,-17 0 6,17 17-6,0-18 1,-18 1 1,18 17 2,0-17-2,0 0 0,0 17 1,0-17-2,0-1 1,0 18-2,0-17 6,0 0-5,18 17-1,-18-17 4,0-1-1,17 19-3,-17-19 1,18 1 12,-1 17-15,1 0 7,0-35 0,-1 18-3,1 0-2,0-1 8,35-17 5</inkml:trace>
    </iact:actionData>
  </iact:action>
  <iact:action type="add" startTime="178966">
    <iact:property name="dataType"/>
    <iact:actionData xml:id="d63">
      <inkml:trace xmlns:inkml="http://www.w3.org/2003/InkML" xml:id="stk61" contextRef="#ctx0" brushRef="#br0">16722 5362 0,'0'18'14,"-18"0"33,18-1-2,-18-17-42,18-17 10,-17 17-8,17-18 13,17 0-1,-17 1-5,18 17-9,-18-18 6,18 18 3,-18-18-3,17 18 2</inkml:trace>
    </iact:actionData>
  </iact:action>
  <iact:action type="add" startTime="179352">
    <iact:property name="dataType"/>
    <iact:actionData xml:id="d64">
      <inkml:trace xmlns:inkml="http://www.w3.org/2003/InkML" xml:id="stk62" contextRef="#ctx0" brushRef="#br0">16916 5151 0,'-18'17'39,"0"-17"-27,1 18 0,-1-18-4,1 0 5,-1 0 2,18-18-2,18 1 2,-18-1 1,17 18-12,1-18 9,-1 18-6,1-17 1,0 17 1,-1 0 7,1 17-4,0 1 3,-18 0-7,-18-1-3,18 1 2,0-1-3,-18 1 0,18 0 0,-17-1 4,17 1-4,-18 35 21</inkml:trace>
    </iact:actionData>
  </iact:action>
  <iact:action type="add" startTime="179850">
    <iact:property name="dataType"/>
    <iact:actionData xml:id="d65">
      <inkml:trace xmlns:inkml="http://www.w3.org/2003/InkML" xml:id="stk63" contextRef="#ctx0" brushRef="#br0">17145 4780 0,'18'0'30,"-18"18"-17,17-1-2,-17 1-8,0 0 9,18 17-5,-18-17-6,0-1 3,0 1 5,0 0-4,0-1-3,0 18 2,0-17 5,0 0-6,0-1 3,0 1-4,0 0 8,0-1-7,0 1 1,-18-18 0,18 18 5,0-1 5,0-34 6,18 17-11,-18-18-6,18 0 10,-18 1-9,17 17-1,-17-18 6,18 18-6,-1-18 2,1 18 7,-18-17-9,18 17 2,-1 0 7,1 17-5,0 1 9,-18 0 1,17-18-13,-17 17 1,-17 1-2,17 0 9,0-1-5,-18-17 2,18 18-6,-18-18 3,18 17 1,-17 1 1,-1-18-4,0 0 0,1 0 4,-1 0 0,1 0-5,-1 0 10,0-35 11</inkml:trace>
    </iact:actionData>
  </iact:action>
  <iact:action type="add" startTime="180466">
    <iact:property name="dataType"/>
    <iact:actionData xml:id="d66">
      <inkml:trace xmlns:inkml="http://www.w3.org/2003/InkML" xml:id="stk64" contextRef="#ctx0" brushRef="#br0">17480 4710 0,'18'0'8,"-18"17"-4,0 1 18,17-18-20,-17 17 4,0 1 1,18 0-3,0 17 8,-18-17-9,0-1 13,0 36-15,17-35 2,-17 0 4,0 17-5,-17-18 7,17 19-7,0-1 2,0-17 0,0 17 5,-18-17-6,18 17 2,-18 0-1,1 0 4,17-17-5,-18 17 2,0-17 3,18 17-5,-17-17 2,17 17-2,-18-17 1,18-1 5,0 1-5,-17 0 0,17-1 0,0 1 8,0 0-7,-18-36 22</inkml:trace>
    </iact:actionData>
  </iact:action>
  <iact:action type="add" startTime="181852">
    <iact:property name="dataType"/>
    <iact:actionData xml:id="d67">
      <inkml:trace xmlns:inkml="http://www.w3.org/2003/InkML" xml:id="stk65" contextRef="#ctx0" brushRef="#br0">11448 5909 0,'0'0'1,"-18"-18"77,18 36-70,-18-18 0,18 18 8,-17-18-12,-1 17 4,0 1 5,18 0 3,18-1-5,0 1 6,-1-18-13,-17 17-1,18-17 6,-18 18-5,18-18-1,-1 18 2,1-18 2,0 17 1,-1 1-7,1 0 6,-18-1 1,0 1-3,17 0-2,-17-1 1,0 1 4,-17 0-4,17-1 1,0 1 0,-18-1 3,18 1-6,-17 0 2,17-1 1,-18-17 3,18 18 0,-18-18-7,1 18 2,-1-18 9,0 0-4,18-18 0,-17 18 4,17-18-11,-18 1 7,18-1-4,0 0 0,0 1-2,0-1 1,0 1 1,0-1 6,18 0-6,-18 1-2,17-1 7,-17 0-1,53-17 16</inkml:trace>
    </iact:actionData>
  </iact:action>
  <iact:action type="add" startTime="182462">
    <iact:property name="dataType"/>
    <iact:actionData xml:id="d68">
      <inkml:trace xmlns:inkml="http://www.w3.org/2003/InkML" xml:id="stk66" contextRef="#ctx0" brushRef="#br0">11906 5856 0,'-17'0'20,"-1"0"4,18 18-20,-18-18 0,18 17 6,-17 1-8,17 0 6,0-1 1,0 1-6,-18 0 2,18-1 2,0 1-6,0-1 7,-18 1-4,18 17 0,0-17 0,0 17 0,18-17 3,-18 0-2,0 17-1,18-17 0,-18-1 4,0 18-5,0-17 3,17 0-2,-17-1 3,18 1-2,0 17 2,-1-17 5,1-18-8,-18 18 1,18-1-2,-1-17 5,36 0 17</inkml:trace>
    </iact:actionData>
  </iact:action>
  <iact:action type="add" startTime="182838">
    <iact:property name="dataType"/>
    <iact:actionData xml:id="d69">
      <inkml:trace xmlns:inkml="http://www.w3.org/2003/InkML" xml:id="stk67" contextRef="#ctx0" brushRef="#br0">12259 6103 0,'0'-18'6,"0"1"10,0-1 1,0 0-7,0 1 3,-18 17-10,18-18 6,-17 18 3,17-17-8,-18 17 4,18-18 9,-18 18-14,18 18 1,-17-18 4,-1 0 0,1 17 0,-1 1 4,0-18-8,18 17 1,-17 1 11,-1 0-15,18 17 6,-18-17 5,18-1-8,0 1 3,18-18-3,-18 18 4,18-1 0,-1-17 12,1 0-11,0-17 2,-1 17-7,-17-18 0,18 18 0,-1-18 1,1 1 2,0-1 2,-1 0-5,1 1 7,-18-1-3,0 0 8,0 36 15,0 0-23,0-1 5,0 1-10,0 0 5,0-1 1,0 1-6,-18 0 1,18-1 0,0 1 0,0 0 5,0-1-6,0 18 1,0-17 1,0 0-2,0-1 6,0 1-5,0 0-1,0-1 1,0 1 5,18 0-1,-18-1-4,0 1 2,0-1 13,0 1-16,0 0 17</inkml:trace>
    </iact:actionData>
  </iact:action>
  <iact:action type="add" startTime="183521">
    <iact:property name="dataType"/>
    <iact:actionData xml:id="d70">
      <inkml:trace xmlns:inkml="http://www.w3.org/2003/InkML" xml:id="stk68" contextRef="#ctx0" brushRef="#br0">12365 6403 0,'17'0'6,"-17"18"2,0-1 4,0 1 4,0-1-8,-17-17 1,17 18-6,0 0 5,0-1 0,0 1-4,0 0 0,0-1 4,0 1 4,0 0-8</inkml:trace>
    </iact:actionData>
  </iact:action>
  <iact:action type="add" startTime="183792">
    <iact:property name="dataType"/>
    <iact:actionData xml:id="d71">
      <inkml:trace xmlns:inkml="http://www.w3.org/2003/InkML" xml:id="stk69" contextRef="#ctx0" brushRef="#br0">12524 6297 0,'0'18'40,"-18"-18"-28,0 0 28,18-18-24,18 18-13,-18-18 2,18 1 12,-1 17 2,1 0 8,-18 17-18,0 1 6,0 0-11,-18-1 5,18 1-1,0 0-4,0-1-1,-17-17 6,17 36 6</inkml:trace>
    </iact:actionData>
  </iact:action>
  <iact:action type="add" startTime="184194">
    <iact:property name="dataType"/>
    <iact:actionData xml:id="d72">
      <inkml:trace xmlns:inkml="http://www.w3.org/2003/InkML" xml:id="stk70" contextRef="#ctx0" brushRef="#br0">12947 6227 0,'0'-18'5,"0"0"11,0 1-7,0-1 3,0 0-5,0 1-3,0-1 8,0 0-3,-18 18-6,18-17 9,-17 17-3,-1 17 15,18 1-12,-18-18-9,18 18 2,-17-1 3,-1 1 1,18 0-2,-18-1-6,1 19 10,17-19-4,0 1-6,0-1 3,-18-17 1,36 18 2,-18 0-3,0-1 8,17-17-3,1 0 10,-18-17-15,18 17 0,-1-18 4,-17 0 0,18 1-3,0-1 2,-18 1-2,17-1 2,1 0-2,-18 1-1,18-1-1,-1 0 10,1 1-6,-18-1 2,0 36 27,0-1-28,-18-17-5,18 18 5,0 0-3,0-1 2,0 1-2,0 0 2,18-18-3,-18 17 1,0 1-1,18-1 8,-1 1-1,1-36 5,17 1 8</inkml:trace>
    </iact:actionData>
  </iact:action>
  <iact:action type="add" startTime="184814">
    <iact:property name="dataType"/>
    <iact:actionData xml:id="d73">
      <inkml:trace xmlns:inkml="http://www.w3.org/2003/InkML" xml:id="stk71" contextRef="#ctx0" brushRef="#br0">13212 5962 0,'0'18'1,"17"-1"20,-17 1-8,0-1-10,18-17 1,-18 18 1,17 0 2,-17-1 0,18 1-6,0 17 11,-1 1-4,-17-1-4,0-17 1,0 17 2,0-18-2,0 19-1,0-19-1,0 19 5,0-19-3,-17 19-2,17-19 1,-18 1 0,18 17 4,-18-17-3,18-1-1,-35 19 15</inkml:trace>
    </iact:actionData>
  </iact:action>
  <iact:action type="add" startTime="185972">
    <iact:property name="dataType"/>
    <iact:actionData xml:id="d74">
      <inkml:trace xmlns:inkml="http://www.w3.org/2003/InkML" xml:id="stk72" contextRef="#ctx0" brushRef="#br0">16104 6015 0,'0'-18'3,"0"1"18,-17 17-9,-1 0 7,0 17 2,1-17-9,-1 18-4,0-1-5,1 1 10,-1 0-10,18-1 3,-17 1 4,17 0-6,0-1 1,17 1 6,-17 0-7,18-1 5,-18 1-2,17 0-3,1-18 1,-18 17-2,18 1 5,-1-1-3,1-17-1,-18 18 0,0 0 3,18-18-3,-18 17 1,17 1 7,-34-18-9,17 18 2,0-1-2,-18-17 6,18 18-6,-18-18 4,1 18 2,-1-18-6,0 0 2,1 0 7,-1 0-9,1 0 5,17-18 5,-18 18-10,18-18 2,0 1 6,18-1-6,-18 0 7,17 1-8,-17-1 1,18 0-2,-1 1 5,-17-1-4,18 1 1,35-19 15</inkml:trace>
    </iact:actionData>
  </iact:action>
  <iact:action type="add" startTime="186566">
    <iact:property name="dataType"/>
    <iact:actionData xml:id="d75">
      <inkml:trace xmlns:inkml="http://www.w3.org/2003/InkML" xml:id="stk73" contextRef="#ctx0" brushRef="#br0">16475 5997 0,'0'18'25,"-18"-18"-16,18 17-6,-18-17 1,18 18 0,-17 17 9,-1 1-5,18-19-4,0 1 3,-17 0-3,17 17 1,0-17-2,0 17 6,0-18-6,0 1 6,0 0-8,17 17 2,-17-17 5,0-1-4,18 1 0,-18 0 0,17-1 4,-17 1 3,18-18-10,-18 17 0,18-17 7,-1 18 0,19-53 12</inkml:trace>
    </iact:actionData>
  </iact:action>
  <iact:action type="add" startTime="186876">
    <iact:property name="dataType"/>
    <iact:actionData xml:id="d76">
      <inkml:trace xmlns:inkml="http://www.w3.org/2003/InkML" xml:id="stk74" contextRef="#ctx0" brushRef="#br0">16757 6244 0,'0'-17'4,"18"-1"-1,-18 0 6,0 1 3,0-1-11,0 0 6,0 1 2,0-1-5,-18 18-1,18-18 9,-18 18-4,18-17-4,-17 17 8,-1 0-7,0 17 7,1-17-10,-1 0 7,0 18-1,1 0 0,-1-18-4,18 17 5,-17 1-4,-1 0 3,0-1 2,18 1-5,0 0-2,0-1 24,18 18-26,0-35 13,-18 18-12,17-18 2,1 0 9,-18-18-10,17 18 6,1-17-2,0 17-2,-18-18 2,17 1-3,1 17 0,-18-18 0,0 0 0,18 1 5,-1-1-2,1 0 5,0 1 0,-18 34 21,0 1-18,0 0-2,-18-1-13,18 1 6,0 0-2,0-1 0,0 1 1,0 17 3,0-17-4,0-1 0,0 1 0,-18 17 4,18-17-5,0 0 1,0-1 5,0 1-5,0-1 1,0 1-2,0 0 9,18-18-8,-18 17-1,18-17 50</inkml:trace>
    </iact:actionData>
  </iact:action>
  <iact:action type="add" startTime="187545">
    <iact:property name="dataType"/>
    <iact:actionData xml:id="d77">
      <inkml:trace xmlns:inkml="http://www.w3.org/2003/InkML" xml:id="stk75" contextRef="#ctx0" brushRef="#br0">16933 6456 0,'0'17'3,"0"1"16,-17 0-3,17-1 0,0 1-7,0 0-2,0-1 1,0 1 8,0 0-8,17-18 38</inkml:trace>
    </iact:actionData>
  </iact:action>
  <iact:action type="add" startTime="187842">
    <iact:property name="dataType"/>
    <iact:actionData xml:id="d78">
      <inkml:trace xmlns:inkml="http://www.w3.org/2003/InkML" xml:id="stk76" contextRef="#ctx0" brushRef="#br0">17110 6350 0,'-18'0'1,"18"-18"52,0 1-37,18 17-13,-18-18 5,17 18 5,-17-18-10,18 18 18,0 0-10,-18 18-7,17 0 16,-34-1-12,17 1 0,0 0-4,-18-1 1,18 1 6,0 0-6,-18-1-2,18 1 1,-17 17 17</inkml:trace>
    </iact:actionData>
  </iact:action>
  <iact:action type="add" startTime="188216">
    <iact:property name="dataType"/>
    <iact:actionData xml:id="d79">
      <inkml:trace xmlns:inkml="http://www.w3.org/2003/InkML" xml:id="stk77" contextRef="#ctx0" brushRef="#br0">17339 5997 0,'0'18'3,"0"-1"9,0 1-4,0 0 5,0-1-5,0 1-8,18 0 3,-18-1 2,0 1 2,0 0-3,0-1 0,-18 1 0,18 0 0,0-1 4,0 1-4,-18-1 0,18 1 9,0 0-2,0-36 10,0 0-6,18 18-10,-18-17-1,18-1 7,-18 1-6,17 17-1,1-18 4,0 0-3,-1 1 1,1 17-2,-1 0 4,-17-18-4,18 18 1,0 18-2,-1-18 6,-17 17-1,18-17-4,-18 18 3,0 0 1,0-1-3,-18 1 3,18-1-4,-17 1 4,17 0 0,-18-18-4,18 17-1,-18-17 2,1 0 4,-1 18-1,1-18 4,17-18-9,-18 18 4,0-17 12,18-36-10</inkml:trace>
    </iact:actionData>
  </iact:action>
  <iact:action type="add" startTime="188766">
    <iact:property name="dataType"/>
    <iact:actionData xml:id="d80">
      <inkml:trace xmlns:inkml="http://www.w3.org/2003/InkML" xml:id="stk78" contextRef="#ctx0" brushRef="#br0">17692 5838 0,'0'18'2,"0"0"10,0-1-3,17 1-3,-17 0-1,0 17-1,18-17 1,-18-1 2,18 1-4,-18 17 1,17-17 1,-17 17 3,0-17-5,18 17 2,-18-17 0,0 17 3,0 0-4,0 0-2,0-17 2,-18 17 5,18-17 2,-35 53-10,17-54 7,1 1-4,-1 17 1,1-17-2,17-1 2,-18 1 2,-35 0 14</inkml:trace>
    </iact:actionData>
  </iact:action>
  <iact:action type="add" startTime="189960">
    <iact:property name="dataType"/>
    <iact:actionData xml:id="d81">
      <inkml:trace xmlns:inkml="http://www.w3.org/2003/InkML" xml:id="stk79" contextRef="#ctx0" brushRef="#br0">11606 7602 0,'-17'0'77,"17"-17"-58,0 34 2,-18-17-12,0 18 8,18 0-10,-17-18-3,17 17 5,-18 1-2,36 0-2,-18-1 6,0 1-7,0-1 8,0 1-7,17-18-1,-17 18 0,0-1-1,18-17 6,-18 18-5,18-18 0,-1 18 0,1-1 8,-18 1-9,18-18 1,-18 18 0,17-18 4,1 17-3,-18 1-2,18-18 2,-18 18 3,0-1-4,0 1 4,0-1-5,-18-17 6,18 18-5,-18-18 1,18 18-2,-17-1 5,-1-17-5,18 18 3,-18-18-3,1 0 0,-1 0 6,0 0-1,1 0 1,-1-18-2,18 1 2,0-1-6,0 0 9,0 1-4,0-1-7,18-17 10,-1 0-3,1 17-3,0 0 2,17-35 14</inkml:trace>
    </iact:actionData>
  </iact:action>
  <iact:action type="add" startTime="190617">
    <iact:property name="dataType"/>
    <iact:actionData xml:id="d82">
      <inkml:trace xmlns:inkml="http://www.w3.org/2003/InkML" xml:id="stk80" contextRef="#ctx0" brushRef="#br0">12047 7585 0,'0'0'1,"-17"0"15,17 17 13,-18-17-26,18 18 2,0 0 4,-18-18-6,18 17 1,0 1 0,-17 0 5,17 17-5,0-18 0,-18 1-1,18 0 1,-17 17 4,17-17 3,0 35-9,0-36 1,0 19 6,0-19-6,17 1 1,-17 17 0,0-17 1,18-1 2,-18 1-3,0 0 0,17-1 1,-17 1-2,18 0 6,0-1-1,-1 1-5,1-1 9,35-17 5</inkml:trace>
    </iact:actionData>
  </iact:action>
  <iact:action type="add" startTime="191014">
    <iact:property name="dataType"/>
    <iact:actionData xml:id="d83">
      <inkml:trace xmlns:inkml="http://www.w3.org/2003/InkML" xml:id="stk81" contextRef="#ctx0" brushRef="#br0">12382 7761 0,'0'-18'10,"0"1"-6,0-1 4,0 1 4,-17 17 2,17-18-9,-18 18 5,1 0 5,17 18-10,-18-18-2,0 0 10,1 17-10,-1 1 6,0-18 2,1 17-5,17 1-4,-18-18 3,18 18-2,-18-18 5,18 17-3,0 1-2,-17-18 1,17 18 0,0-1 9,0 1-5,17-18-4,-17 18 8,18-18-9,0 0 10,-1 0-12,1 0 5,0 0 6,-1-18-4,1 18-3,0-18 3,-1 1-4,1-1 8,-18 0-9,17 1 2,-17-1 7,18 18-9,-18-18 2,0 1-1,18 17 4,-36 0 36,18 17-40,0 1 0,0 0 8,0-1-6,0 1-4,0 0 1,0-1 2,0 1 2,0 0-3,0 17 1,0-17-2,0-1 1,0 1 4,0-1-4,0 1 0,0 0-1,0-1 7,0 1-3,0 0-3,0-1 13,18-17 32</inkml:trace>
    </iact:actionData>
  </iact:action>
  <iact:action type="add" startTime="191692">
    <iact:property name="dataType"/>
    <iact:actionData xml:id="d84">
      <inkml:trace xmlns:inkml="http://www.w3.org/2003/InkML" xml:id="stk82" contextRef="#ctx0" brushRef="#br0">12559 8043 0,'-18'0'3,"18"-17"21,0-1-9,18 18 1,-18-18-8,18 18-4,-1 0 9,1 0-6,-1 0 5,1 0-3,0 0-2,-18 18 5,17-18-4,-34 18 4,17-1-7,0 1 3,-18-18-5,18 18 5,-18-18-3,18 17 0,-17 19 6,-1-19-3,18 1-4,0-1 4,0 1 12,18-18-16,-18 18 8,17-18-5,1 0 6,-18-18-10,18 18 2,-1 0 7,-17-18-8,18 18 5,-18-17-6,18 17 5,-1-18-4,19-35 13</inkml:trace>
    </iact:actionData>
  </iact:action>
  <iact:action type="add" startTime="192152">
    <iact:property name="dataType"/>
    <iact:actionData xml:id="d85">
      <inkml:trace xmlns:inkml="http://www.w3.org/2003/InkML" xml:id="stk83" contextRef="#ctx0" brushRef="#br0">12876 7814 0,'-17'0'10,"17"18"-1,-18-18 7,18 17-5,-18-17-1,1 0 1,-1-17 13,36 17-12,-18-18 0,17 18 0,-17-18-3,18 18-6,0 18 17,-18 0-4,0-1-8,0 1 0,0 0 1,0-1-6,-18 1 2,18 0-2,0-1 2,-18 18 6,18-17-3,0 0 13</inkml:trace>
    </iact:actionData>
  </iact:action>
  <iact:action type="add" startTime="192542">
    <iact:property name="dataType"/>
    <iact:actionData xml:id="d86">
      <inkml:trace xmlns:inkml="http://www.w3.org/2003/InkML" xml:id="stk84" contextRef="#ctx0" brushRef="#br0">13194 7779 0,'0'-18'26,"-18"0"-16,18 1-4,0-1 7,0 1-6,0-1 5,0 0-8,-17 1 2,17-1 0,0 0 2,0 1 4,-18 17-8,0 17 16,1-17-8,17 18-6,0 0-4,-18-1 7,18 1-2,-18 0-3,18-1 5,0 1 2,-17-1-10,17 1 8,0 0-8,0-1 0,0 1 3,0 0 9,17-1-6,-17 1 6,18-18-10,0 0 5,-18-18-4,17 18 5,-17-17-6,18 17 1,0-18-1,-18 0 6,17 1-4,-17-1-2,18 0 0,-18 1 1,18 17 5,-18-18-5,0 1 0,17-1 5,-17 0-2,0 36 45,-17 0-39,17-1-10,17 1 6,-17-1 3,0 1-10,0 0 3,18-18-1,-18 17-1,0 1 7,17 0-7,-17-1 5,18-17 0,-18 18 0,18-36-4,-1 18 2,-17-17 4,53-36 10</inkml:trace>
    </iact:actionData>
  </iact:action>
  <iact:action type="add" startTime="193164">
    <iact:property name="dataType"/>
    <iact:actionData xml:id="d87">
      <inkml:trace xmlns:inkml="http://www.w3.org/2003/InkML" xml:id="stk85" contextRef="#ctx0" brushRef="#br0">13406 7444 0,'0'17'12,"17"1"-4,-17 0 0,0-1 0,18 1-2,-18-1-3,17 1 0,1 0 0,-18-1 6,18 1-5,-1 0-1,1-1 1,-18 19 3,18-19-2,-18 1 0,17 17 12,-17 18-16,18-35 1,-36 35 7,18-18-6,-17-17 6,17-1-6,-18 18 0,18-17 2,0 0-2,-18-1 6,-17 36 8</inkml:trace>
    </iact:actionData>
  </iact:action>
  <iact:action type="add" startTime="194365">
    <iact:property name="dataType"/>
    <iact:actionData xml:id="d88">
      <inkml:trace xmlns:inkml="http://www.w3.org/2003/InkML" xml:id="stk86" contextRef="#ctx0" brushRef="#br0">16122 7532 0,'0'0'1,"18"0"5,-18-18 2,0 1 14,-18 17-21,18-18 20,-18 18-17,1 0 8,17 18-8,-18-18 1,18 17 6,-18-17-8,1 18 1,-1-18 4,0 17-3,18 1-1,-17 0 0,17-1 0,-18-17 4,18 18-4,0 0 1,0-1-2,18 1 6,-1 0-1,-17-1-5,18-17 5,0 18-3,-1-1-2,1-17 0,-18 18 7,18 0-7,17-1 5,-35 1 0,18 0-3,-18-1 2,0 1 2,0 0-5,-18-1-1,18 1 1,-18 0 4,1-1-4,-1-17 0,0 18 0,1-1 3,-1-17-2,0 18-2,1-18 5,-1 0 1,1 0 3,17-18-4,0 1 0,0-1-4,0 1 6,17-1-6,-17-17-1,18 17 1,-1 0 3,1-17-3,-18 17 0,18 1 0,-1-1 4,1-17 12</inkml:trace>
    </iact:actionData>
  </iact:action>
  <iact:action type="add" startTime="194974">
    <iact:property name="dataType"/>
    <iact:actionData xml:id="d89">
      <inkml:trace xmlns:inkml="http://www.w3.org/2003/InkML" xml:id="stk87" contextRef="#ctx0" brushRef="#br0">16475 7602 0,'0'-17'13,"0"34"11,-18-17-16,0 18 0,18 0-2,-17-1 7,17 19-12,-18-19 4,18 1 11,0 35-15,0-18 8,0-17-8,0 17 4,0-17-1,18 17 0,-18-17-1,17-1 1,1 18 5,0-17-5,-1 0-1,-17-1 1,18 1 0,17-18 5,-17 18-5,0-18-1,-1 17 1,1-17 5,35 0 7</inkml:trace>
    </iact:actionData>
  </iact:action>
  <iact:action type="add" startTime="195321">
    <iact:property name="dataType"/>
    <iact:actionData xml:id="d90">
      <inkml:trace xmlns:inkml="http://www.w3.org/2003/InkML" xml:id="stk88" contextRef="#ctx0" brushRef="#br0">16828 7761 0,'0'0'1,"0"-18"9,-18 1-7,18-1 1,0 1 9,-18-1-9,1 0 8,-1 1-5,0 17 6,1 0-6,-1 0 9,0 17 1,1 1-9,17 0 0,-18-1 0,18 1-5,0-1 5,-18 1-3,18 0-1,0-1 0,0 1 4,0 0-5,0-1 2,18 1-1,-18 0 9,18-18-11,-18 17 2,17-17 10,1 0-11,-18-17 1,18 17 5,-1-18-3,1 0 5,0 1-10,-1-1 7,-17 0-4,18 1 4,-18-1-4,18 18 2,-18-18-2,0 1-1,0-1 6,0 1 2,17 34 30,-17 1-26,0-1-10,0 1 3,0 0-5,0 17 6,0-17 2,0 17-4,0-17-5,0-1 6,0 19-5,0-19 2,0 1-2,0-1 1,0 19 4,0-19-5,0 1 1,0 0 1,0-1 2,0 1-3,0 0 4,18-18 5,-18 17-6,0-34-2,17-19 19</inkml:trace>
    </iact:actionData>
  </iact:action>
  <iact:action type="add" startTime="195990">
    <iact:property name="dataType"/>
    <iact:actionData xml:id="d91">
      <inkml:trace xmlns:inkml="http://www.w3.org/2003/InkML" xml:id="stk89" contextRef="#ctx0" brushRef="#br0">17057 8061 0,'0'-18'14,"0"1"3,0-1-3,17 18-10,1-18 13,0 18-10,-1 0 1,1 0 4,0 0-8,-1 0 9,1 18 2,-18 0-3,0-1-8,-18 1 9,1 0-5,-1-1 4,18 1-9,-18-18 5,18 18-7,-17-1 11,17 1-9,-18-18 1,18 17 1,0 1 14,0 0-10,18-18-1,-1 0 0,1 0 8,0 0-11,-1 0 5,1-18-5,0 18-2,-1-18 2,18-17 15</inkml:trace>
    </iact:actionData>
  </iact:action>
  <iact:action type="add" startTime="196454">
    <iact:property name="dataType"/>
    <iact:actionData xml:id="d92">
      <inkml:trace xmlns:inkml="http://www.w3.org/2003/InkML" xml:id="stk90" contextRef="#ctx0" brushRef="#br0">17374 7832 0,'-17'0'45,"17"-18"-20,17 0-6,-17 1-7,18 17 1,0 17 7,-18 1-13,0 0 6,0-1-6,0 1-3,0 0 0,0-1 5,0 1-5,-18 0-1,18-1 1,0 1 0,0-1 5,0 1-5,0 0 0,-18-18-1,36-18 22</inkml:trace>
    </iact:actionData>
  </iact:action>
  <iact:action type="add" startTime="196810">
    <iact:property name="dataType"/>
    <iact:actionData xml:id="d93">
      <inkml:trace xmlns:inkml="http://www.w3.org/2003/InkML" xml:id="stk91" contextRef="#ctx0" brushRef="#br0">17533 7497 0,'0'17'6,"0"1"6,18-18-10,-18 17 8,0 1-3,0 0 6,0-1-10,17 1 2,-17 0-2,0-1 13,0 19-15,-17-19 7,17 1-4,0-1 0,0 1 0,0 0-1,0-1 5,0 1-2,0 0-3,0-1 12,0-34 10,0-1-17,17 18 1,-17-18-7,0 1 3,18 17-2,-18-18 6,18 0-6,-18 1 1,17 17 0,1-18 1,0 18 3,-1-17-3,1 17-2,-1 0 1,1 0 4,0 0-5,-1 0 5,1 0 1,0 17-6,-1 1 5,-17-1 5,0 1-9,0 0 0,-17-1 1,17 1 2,-18 0-3,0-18 1,18 17-2,-17 1 1,-1-18 4,0 0-4,1 18 0,-1-18 0,1 0 4,-1 0 0,0 0-4,1 0 4,-1-18 0,0-35 16</inkml:trace>
    </iact:actionData>
  </iact:action>
  <iact:action type="add" startTime="197384">
    <iact:property name="dataType"/>
    <iact:actionData xml:id="d94">
      <inkml:trace xmlns:inkml="http://www.w3.org/2003/InkML" xml:id="stk92" contextRef="#ctx0" brushRef="#br0">17868 7426 0,'0'0'0,"18"0"28,-1 0-16,-17 18-8,18-18 4,-18 17-5,18-17 2,-18 18-2,17 0 2,-17-1 3,0 1-4,18-1-1,-18 1 2,0 17 3,0 1-5,0-19 2,0 19-1,0-1 4,-18 0-4,18 0 0,-17 1 0,17-1 0,-18 0 5,0 1-6,1-19 1,-1 18-1,-52 54 18</inkml:trace>
    </iact:actionData>
  </iact:action>
  <iact:action type="add" startTime="198417">
    <iact:property name="dataType"/>
    <iact:actionData xml:id="d95">
      <inkml:trace xmlns:inkml="http://www.w3.org/2003/InkML" xml:id="stk93" contextRef="#ctx0" brushRef="#br0">11659 8661 0,'-17'0'22,"17"-18"-2,-18 18-7,18 18-6,-18-18 13,18 17-8,-17 1-8,-1 0 9,18-1-9,-18-17-1,18 36 4,-17-36-2,17 17 2,-18 18 1,18-17-3,0 0-1,0-1 0,18 1 8,-1 0-3,1-18-6,0 17 6,-1-17-5,1 18-1,0 0 6,-1-18-1,1 17-5,-18 1 1,18-18 0,-18 17 4,17 1 0,-17 0-7,-17-1 2,17 1 6,0 0-6,-18-1 1,0 1 2,1 0 1,17-1-3,-18 1 1,0 0-1,1-18-1,-1 17 10,-17 1-4,35-36-2,-18 18-2,18-17-3,-17-1 10,17 0-8,17 1-1,-17-19 2,0 19 3,18-1-4,-18-17-1,17 17 2,-17 0 2,18 1-3,-18-1 0,35-17 17</inkml:trace>
    </iact:actionData>
  </iact:action>
  <iact:action type="add" startTime="199035">
    <iact:property name="dataType"/>
    <iact:actionData xml:id="d96">
      <inkml:trace xmlns:inkml="http://www.w3.org/2003/InkML" xml:id="stk94" contextRef="#ctx0" brushRef="#br0">12047 8784 0,'0'-17'8,"-17"17"17,17 17-13,-18 1-4,18-1-3,-18 1 1,18 0-1,-17 17-1,17-17 0,-18 17 0,18-17 5,-17-1-6,17 18 1,0-17-1,0 17 5,0-17-4,17 0 0,1 17 0,-18-17 1,17-1 3,1 19-1,0-19-6,-1 1 3,1-18 0,17 17 5,-17-17-6,70 18 17</inkml:trace>
    </iact:actionData>
  </iact:action>
  <iact:action type="add" startTime="199373">
    <iact:property name="dataType"/>
    <iact:actionData xml:id="d97">
      <inkml:trace xmlns:inkml="http://www.w3.org/2003/InkML" xml:id="stk95" contextRef="#ctx0" brushRef="#br0">12471 8943 0,'0'0'1,"0"-18"7,0 1-3,-18-1 6,18 0-1,0 1-7,-18 17 0,18-18 7,-17 18-6,-1-18 3,0 18 6,1-17-5,17 34-4,-18-17 4,1 0 0,-1 18-4,0 0 8,1-1-9,17 1 2,-18 0 3,18-1-5,-18 1 2,18 0-1,-17-1 1,17 1 1,0-1-2,0 1 4,17 0 4,1-18-5,0 0 6,-1-18-5,1 18-5,0-18 6,-1 18-5,-17-17-1,18-1 3,-1 1-3,1 17 6,-18-18-5,18 0-2,-18 1 3,17 17 3,-17-18-4,0 0-1,18 18 1,-18-17 9,0 34 15,0 1-16,0 0-8,0-1 8,0 1-8,0 0 0,0 17 0,-18-18 0,18 1 5,0 17-6,0-17 0,0 0 2,0 17 4,0-17-6,-17 17 1,17-17 0,0 17 0,0-18 4,-18 1-4,18 17 0,0-17 0,0 0 5,0-1-6,0 1 1,0 0 5</inkml:trace>
    </iact:actionData>
  </iact:action>
  <iact:action type="add" startTime="200010">
    <iact:property name="dataType"/>
    <iact:actionData xml:id="d98">
      <inkml:trace xmlns:inkml="http://www.w3.org/2003/InkML" xml:id="stk96" contextRef="#ctx0" brushRef="#br0">12735 9084 0,'-17'18'10,"17"-1"2,-18-17 1,18 18-4,0 0-1,0-1-7,0 1 9,-18 0-7,18 17 9,0-18-5,0 1-2,0 0-1,0-1 4,0 1-5,0 0 2,18-1-1,-18 1 0,0 0 4,0-1-4,18-17 0,-18 18 0,0-1 8,17-17-7,-17 18-2,36-36 22</inkml:trace>
    </iact:actionData>
  </iact:action>
  <iact:action type="add" startTime="200356">
    <iact:property name="dataType"/>
    <iact:actionData xml:id="d99">
      <inkml:trace xmlns:inkml="http://www.w3.org/2003/InkML" xml:id="stk97" contextRef="#ctx0" brushRef="#br0">12559 9313 0,'18'0'23,"-18"-17"-17,17 17-4,1 0 6,-1-18-4,19 18 0,-19-18 0,1 18 1,0-17 3,-1 17-3,19-18-2,-19 18 1,-17-17 3,53-1 9</inkml:trace>
    </iact:actionData>
  </iact:action>
  <iact:action type="add" startTime="200612">
    <iact:property name="dataType"/>
    <iact:actionData xml:id="d100">
      <inkml:trace xmlns:inkml="http://www.w3.org/2003/InkML" xml:id="stk98" contextRef="#ctx0" brushRef="#br0">12982 9084 0,'0'18'15,"-17"-18"-10,17 17 2,-18-17 4,18 18 3,-18-18 17,18-18-27,0 1 17,18 17-16,-18-18 7,18 18-4,-1 0 2,-17-18-6,18 36 9,0-18 6,-18 18-14,0-1-2,0 1 5,0 0 0,0-1-3,-18 1 4,18 0-7,0-1 6,0 1-4,-18-1 0,18 1 1,0 0 14</inkml:trace>
    </iact:actionData>
  </iact:action>
  <iact:action type="add" startTime="201017">
    <iact:property name="dataType"/>
    <iact:actionData xml:id="d101">
      <inkml:trace xmlns:inkml="http://www.w3.org/2003/InkML" xml:id="stk99" contextRef="#ctx0" brushRef="#br0">13264 9066 0,'18'0'6,"-18"-17"7,0-1-6,0 0 5,0 1 2,0-1-12,-18 18 6,18-17-4,0-1 5,-17 18 6,17-18-11,-18 18 0,1 18 24,-1-18-21,18 18-2,-18-1 8,18 1-9,0-1-1,-17-17 1,17 18 4,0 0-3,-18-1-2,18 1 2,0 0-1,0-1 4,0 1 0,0 0-3,18-1 8,-1 1-3,-17-36-1,18 18-3,0-17 7,-18-1-10,17 18 2,-17-18-2,18 1 1,-18-1 5,17 18-5,-17-18-1,18 1 1,-18-1 1,0 0 2,18 18-3,-18-17 1,17 17 7,-17-18-8,0 36 24,0-1-13,0 1-3,0 0-11,0-1 6,18-17-3,-18 18 1,0 0-2,18-1 9,-18 1-3,17-18-6,1 0 9,17-18 12</inkml:trace>
    </iact:actionData>
  </iact:action>
  <iact:action type="add" startTime="201610">
    <iact:property name="dataType"/>
    <iact:actionData xml:id="d102">
      <inkml:trace xmlns:inkml="http://www.w3.org/2003/InkML" xml:id="stk100" contextRef="#ctx0" brushRef="#br0">13547 8767 0,'0'17'2,"17"-17"10,-17 18-9,18-1 2,-18 1-1,0 0 3,18-18-3,-18 17 1,17 1-2,-17 0 2,18 17 3,-18-17-4,0-1 0,0 18 0,17-17 4,-34 17-5,17-17 1,0 17 0,0-17 0,-18 17 6,18 1-7,-17-1 1,-54 53 17</inkml:trace>
    </iact:actionData>
  </iact:action>
  <iact:action type="add" startTime="202515">
    <iact:property name="dataType"/>
    <iact:actionData xml:id="d103">
      <inkml:trace xmlns:inkml="http://www.w3.org/2003/InkML" xml:id="stk101" contextRef="#ctx0" brushRef="#br0">16245 8678 0,'0'-17'11,"-17"17"24,-1 0 4,0 0-31,1 17-1,-1 1-6,1-18 9,17 18-9,-18-18 5,0 17-3,18 1 5,-17 0-4,17-1 4,-18 1-4,18-1 4,0 1 0,18 0-4,-18-1 4,17 1 0,1 0 1,0-18-2,-18 17-1,17 1-4,1-18 4,-18 18 0,17-18-1,-17 17 11,18 1-15,-18 17 11,-18 0 3,1-17-11,-1 0-1,1-18 1,-1 17 4,0-17-4,1 18 1,-1-18-1,0 0 4,1 0-3,-1 0-1,0 0-2,1 0 7,17-18-5,-18 18-1,18-17 1,0-1 0,0 0 5,18 1-6,-18-1 5,17 0-7,1 1 7,0-1-5,-1 1 2,1-1-2,0 0 1,-18 1 4,17 17 14,1-18-21,35-17 12</inkml:trace>
    </iact:actionData>
  </iact:action>
  <iact:action type="add" startTime="203164">
    <iact:property name="dataType"/>
    <iact:actionData xml:id="d104">
      <inkml:trace xmlns:inkml="http://www.w3.org/2003/InkML" xml:id="stk102" contextRef="#ctx0" brushRef="#br0">16545 8678 0,'0'18'14,"-17"-18"-5,17 18-1,-18-1-1,18 1-3,-18 0 0,18-1 5,0 1-6,-17-1 2,-1 19-1,18-19 4,-18 1-4,18 0-1,-17 17 1,17-17 4,0-1-4,0 18 0,0-17 0,0 0 1,0 17-2,0-17 7,17-1-7,-17 1 2,0 0-2,18-1 6,0 1-6,-1 0 6,-17-1 3,18 1-8,0-18 4,-1 0 12</inkml:trace>
    </iact:actionData>
  </iact:action>
  <iact:action type="add" startTime="203522">
    <iact:property name="dataType"/>
    <iact:actionData xml:id="d105">
      <inkml:trace xmlns:inkml="http://www.w3.org/2003/InkML" xml:id="stk103" contextRef="#ctx0" brushRef="#br0">16951 8908 0,'0'-18'1,"0"0"21,0 1-11,-18 17 1,18-18-11,0 0 8,-17 18-8,17-17 4,0-1 2,-18 18 6,18-17-10,-18 17 1,1 0 9,-1 0-5,1 17 5,-1-17-10,0 18 5,1-1-5,-1 1 10,0 0-9,1-18 0,17 17 4,-18 1-4,18 0 0,0-1 8,-18 1-9,18 0 6,18-18 2,-18 17 4,18-17-5,-1 0-7,-17-17 2,18 17 3,0 0-3,-1-18-2,1 0 1,0 18 0,-1-17 4,1-1-3,-1 0-2,1 1 2,0-1-2,-1 18 5,1-18-2,0 1-4,-1 17 3,-17-18 2,18 18-3,0 0 21,-36 0-19,18 18-5,0-1 2,-18 1 10,18 0-9,0-1 0,-17 1 4,17 0 2,0-1-9,0 1 1,-18 0 6,18-1-6,0 1 4,-18 17-4,18-17 3,-17-1 3,17 19-4,-18-19 0,18 1 1,-18 0-2,18-1 5,-17 1-3,17 0-2,0-1 2,0 1 2,-18-1-3,18 1 4,0 0 5,18-18-6,-1 0 45</inkml:trace>
    </iact:actionData>
  </iact:action>
  <iact:action type="add" startTime="204268">
    <iact:property name="dataType"/>
    <iact:actionData xml:id="d106">
      <inkml:trace xmlns:inkml="http://www.w3.org/2003/InkML" xml:id="stk104" contextRef="#ctx0" brushRef="#br0">17127 9084 0,'0'18'35,"0"-1"-27,0 1 0,0 0 5,-17-1-9,17 1 2,0 0-4,0-1 6,-18 1-1,18-1-6,0 1 2,-18 0 5,18-1-3,0 1-1,0 0-1,-17-1 2,17 1 10,0 17-14,0-17 7,17-18 4,-17 17-7,18-17 10,-18-17-7,18 17-5,-1-18 14,-17 1 3</inkml:trace>
    </iact:actionData>
  </iact:action>
  <iact:action type="add" startTime="204660">
    <iact:property name="dataType"/>
    <iact:actionData xml:id="d107">
      <inkml:trace xmlns:inkml="http://www.w3.org/2003/InkML" xml:id="stk105" contextRef="#ctx0" brushRef="#br0">17004 9243 0,'0'0'1,"18"17"21,-1-34-10,1 17-8,-1 0 4,1 0-3,0 0-1,-1-18-1,1 18 6,0-17-6,-1 17 1,1 0 3,0-18-5,17 0 18</inkml:trace>
    </iact:actionData>
  </iact:action>
  <iact:action type="add" startTime="204922">
    <iact:property name="dataType"/>
    <iact:actionData xml:id="d108">
      <inkml:trace xmlns:inkml="http://www.w3.org/2003/InkML" xml:id="stk106" contextRef="#ctx0" brushRef="#br0">17445 9066 0,'-18'0'8,"18"18"13,-17-18-9,-1 0-4,18 18-4,-18-18 8,18-18-6,-17 18 12,34-18-5,1 1 8,0 17-7,-1 0-1,-17 17-1,18-17-5,-18 18 5,17-18-8,-17 18 1,0-1 3,-17 1 1,17 0-7,0-1 2,-18-17 3,18 18-5,-17 0 6,-1-1-1,18 1-2,-18-18 19</inkml:trace>
    </iact:actionData>
  </iact:action>
  <iact:action type="add" startTime="205326">
    <iact:property name="dataType"/>
    <iact:actionData xml:id="d109">
      <inkml:trace xmlns:inkml="http://www.w3.org/2003/InkML" xml:id="stk107" contextRef="#ctx0" brushRef="#br0">17568 8784 0,'0'18'13,"0"-1"-1,0 1-2,0 0-4,0-1 3,0 1 2,0 0-10,0 17 7,0-17-4,0-1 1,0 1 2,-17-1-3,17 1 0,0 0 4,0-1 0,0 1 4,17-18 25,-17-18-34,18 1 14,-18-1-13,18 18-1,-18-18 1,17 1 7,1 17-6,-18-18-1,18 18 4,-1 0 2,1-17-9,-1 34 12,1-17-9,0 0 4,-1 0-4,1 18 8,0-18-3,-18 17-2,17-17-3,-17 18 5,18-18-6,-36 18 11,18-1-12,-17 1 6,-1 0 5,0-18-10,18 17 1,-17-17 4,-1 18-5,0-18 3,1 0-3,-1 18 1,1-18 5,-1 0-6,18-18 10,-18 18-12,1-18 6,17-17 8</inkml:trace>
    </iact:actionData>
  </iact:action>
  <iact:action type="add" startTime="205918">
    <iact:property name="dataType"/>
    <iact:actionData xml:id="d110">
      <inkml:trace xmlns:inkml="http://www.w3.org/2003/InkML" xml:id="stk108" contextRef="#ctx0" brushRef="#br0">17921 8661 0,'18'0'5,"-18"17"0,0 1 9,17-18-13,-17 18 4,18-18-2,-18 17 7,0 1-8,18 0 3,-18-1-2,17 1 2,-17-1 4,18 1-7,-18 0 3,0-1-1,18 1 4,-18 17-3,-18-17-2,18 0 0,0 17 2,0-18 3,-18 19-4,18-19 0,-17 19 2,-1-19-4,0 19 6,1-19-5,-1 19 2,-35 16 15</inkml:trace>
    </iact:actionData>
  </iact:action>
  <iact:action type="add" startTime="226032">
    <iact:property name="dataType"/>
    <iact:actionData xml:id="d111">
      <inkml:trace xmlns:inkml="http://www.w3.org/2003/InkML" xml:id="stk109" contextRef="#ctx0" brushRef="#br2">13547 5256 0,'-18'0'100,"36"0"-60,-1 0-28,1 0-1,0 0-2,-1-17-4,1 17 2,-1 0 1,1 0-4,0 0 4,-1 0-1,1 0-2,0 0 8,-1 0-7,1 0 14,-53-18 45</inkml:trace>
    </iact:actionData>
  </iact:action>
  <iact:action type="add" startTime="226581">
    <iact:property name="dataType"/>
    <iact:actionData xml:id="d112">
      <inkml:trace xmlns:inkml="http://www.w3.org/2003/InkML" xml:id="stk110" contextRef="#ctx0" brushRef="#br2">13494 5133 0,'0'-18'47,"0"36"-43,17-18 8,1 0 0,0 0-1,-1 0-3,1-18-3,0 18 3,-1 0-5,1 0 2,-1 0-1,1 0 5,0-17-6,-1 17 5</inkml:trace>
    </iact:actionData>
  </iact:action>
  <iact:action type="add" startTime="229005">
    <iact:property name="dataType"/>
    <iact:actionData xml:id="d113">
      <inkml:trace xmlns:inkml="http://www.w3.org/2003/InkML" xml:id="stk111" contextRef="#ctx0" brushRef="#br2">14252 5027 0,'0'0'1,"0"-18"40,0 1-13,-17 17-20,17-18 0,-18 18 6,18-17-10,-18 17 4,18-18-6,-17 0 10,-1 18-3,0-17 4,1 34-3,-1-17 0,0 0-8,1 18 8,-1 0-3,1-18 0,17 17-1,-18 1 2,0-1-2,18 1-2,-17 0 6,17-1-2,-18 1-4,18 0 8,18-18-8,-18 17-1,17-17 9,1 18-3,-18-36-5,18 18 12,-1 0-15,1-17 6,-1 17-4,1-18 3,-18 0-4,18 1 3,-1 17 3,1-18-2,-18 0-5,18 1 12,-18-1-10,17 1 2,-17-1 10,0 36 32,-17-1-39,17 1 1,0-1-6,0 1 2,0 0 2,0-1-3,0 1 2,-18 0-4,18-1 3,0 1 2,0 17-3,0-17 0,0-1 0,0 1 5,0 0-5,0-1-1,0 1 2,0 0 3,0-1-4,18 1 4,-18 0 4,0-1-4,17-17 25,-17-17-14</inkml:trace>
    </iact:actionData>
  </iact:action>
  <iact:action type="add" startTime="229757">
    <iact:property name="dataType"/>
    <iact:actionData xml:id="d114">
      <inkml:trace xmlns:inkml="http://www.w3.org/2003/InkML" xml:id="stk112" contextRef="#ctx0" brushRef="#br2">14376 5221 0,'0'18'2,"0"-1"10,-18-17-7,18 18-1,0 0 4,0-1-5,-18 1 6,18 0-1,0-1 3,0 1-10,0 0 7,0-1-1,0 1 0,0-1-6,0 1 11,-17-18-8,17 18 1,17-18 7,-17 17-8,0-34 56</inkml:trace>
    </iact:actionData>
  </iact:action>
  <iact:action type="add" startTime="231052">
    <iact:property name="dataType"/>
    <iact:actionData xml:id="d115">
      <inkml:trace xmlns:inkml="http://www.w3.org/2003/InkML" xml:id="stk113" contextRef="#ctx0" brushRef="#br2">17798 5151 0,'17'0'31,"1"0"-10,0 0-6,-1 0-6,1 0 2,-1 0 2,1 0-2,0 0-3,-1 0 20,-34-18 17</inkml:trace>
    </iact:actionData>
  </iact:action>
  <iact:action type="add" startTime="231424">
    <iact:property name="dataType"/>
    <iact:actionData xml:id="d116">
      <inkml:trace xmlns:inkml="http://www.w3.org/2003/InkML" xml:id="stk114" contextRef="#ctx0" brushRef="#br2">17833 5045 0,'18'0'35,"-1"0"-23,-17-18-3,18 18-6,-1 0 5,1 0 5,0 0-1,-1 0-4,1 0 4,0-18-5,17 18 13</inkml:trace>
    </iact:actionData>
  </iact:action>
  <iact:action type="add" startTime="231738">
    <iact:property name="dataType"/>
    <iact:actionData xml:id="d117">
      <inkml:trace xmlns:inkml="http://www.w3.org/2003/InkML" xml:id="stk115" contextRef="#ctx0" brushRef="#br2">18433 4974 0,'0'-17'1,"0"-1"12,0 0-6,-18 1-3,18-1 8,0 0-3,0 1-1,-18 17-4,1-18 11,-1 18-2,0 0 0,18 18-11,-17-18 4,-1 0 5,1 17-8,-1 1 5,0 0 4,18-1-8,-17-17 1,17 18 3,-18 0-4,18-1 0,0 1 4,0-1 0,0 1 0,18 0-4,-1-1 11,1-17-1,0 0-8,-1-17 3,1 17 0,-1-18-7,1 18 4,0-35 6,-1 17-4,-17 1-1,18-1 2,-18 0 3,0 36 46,0 0-54,0-1 5,0 1 0,0-1-7,0 1 3,-18 0 2,18-1-3,0 1 0,-17 17 0,17-17 7,0 0-8,0 17 1,0-18-1,0 1 5,-18 17-4,18-17 0,0 0 8,0-1-9,18 1 14,-1-53 22</inkml:trace>
    </iact:actionData>
  </iact:action>
  <iact:action type="add" startTime="232406">
    <iact:property name="dataType"/>
    <iact:actionData xml:id="d118">
      <inkml:trace xmlns:inkml="http://www.w3.org/2003/InkML" xml:id="stk116" contextRef="#ctx0" brushRef="#br2">18662 5115 0,'0'18'2,"0"0"10,-18-18-6,18 17-5,0 1 3,-17-1 9,17 1-10,0 0 1,-18-1 6,18 1-7,0 0 1,0-1-1,0 1 6,0 0-4,0-1-2,-18 1 0,18 0 7,18-1-3,-18 1 4,0-1-6,18-17 16,-1 0-10,1-35 9</inkml:trace>
    </iact:actionData>
  </iact:action>
  <iact:action type="add" startTime="232714">
    <iact:property name="dataType"/>
    <iact:actionData xml:id="d119">
      <inkml:trace xmlns:inkml="http://www.w3.org/2003/InkML" xml:id="stk117" contextRef="#ctx0" brushRef="#br2">18521 5256 0,'17'0'38,"1"0"-31,0 0 10,-1 0-16,1 0 10,0 0-3,-1 0 0,1 0-5,0 0 1,-1 0 0,18-17 16</inkml:trace>
    </iact:actionData>
  </iact:action>
  <iact:action type="add" startTime="233672">
    <iact:property name="dataType"/>
    <iact:actionData xml:id="d120">
      <inkml:trace xmlns:inkml="http://www.w3.org/2003/InkML" xml:id="stk118" contextRef="#ctx0" brushRef="#br2">13705 6332 0,'18'0'46,"0"0"-22,-1 0-4,1 0-7,-18-17-10,18 17 1,-1 0 0,1 0 8,0 0-7,-1 0 3,-34 0 52</inkml:trace>
    </iact:actionData>
  </iact:action>
  <iact:action type="add" startTime="234033">
    <iact:property name="dataType"/>
    <iact:actionData xml:id="d121">
      <inkml:trace xmlns:inkml="http://www.w3.org/2003/InkML" xml:id="stk119" contextRef="#ctx0" brushRef="#br2">13688 6244 0,'17'0'4,"1"-17"7,0 17 3,-1 0 1,1 0-11,-18-18-1,18 18 2,-1 0 2,1 0-3,0-18 3,-1 18-3,1-17 14</inkml:trace>
    </iact:actionData>
  </iact:action>
  <iact:action type="add" startTime="236149">
    <iact:property name="dataType"/>
    <iact:actionData xml:id="d122">
      <inkml:trace xmlns:inkml="http://www.w3.org/2003/InkML" xml:id="stk120" contextRef="#ctx0" brushRef="#br2">14199 6138 0,'18'0'27,"-18"-17"-8,18 17-2,-18-18-13,0 0 12,-18 18-11,18-17 10,-18 17-11,18-18 0,-17 0 12,-1 18-8,18-17 0,-18 17 5,1 0-2,17 17-3,-18-17 1,18 18-1,-18-18-5,18 18 6,-17-1-2,17 1-3,-18 0 5,18-1-5,0 1 4,0 0 3,0-1-7,18 1 9,-18 0-6,17-18 1,1 0 5,0-18-5,-1 18 4,1-18-9,-18 1 1,18-1 5,-1 18-5,-17-18 0,18 1 0,0-1 12,-18 0-15,17 1 7,-17-1-1,-17 36 36,17-1-35,0 1 0,-18 0 0,18-1-4,0 1 0,0 0 4,0-1-4,0 1 0,0 0 0,0 17 5,-18-18-6,18 1 1,0 0 0,0-1 4,0 19 1,0-19-6,0 1 5,0 0-3,0-1-2,0 1 2,0-1 7,18 1-1,-18-36 11</inkml:trace>
    </iact:actionData>
  </iact:action>
  <iact:action type="add" startTime="236878">
    <iact:property name="dataType"/>
    <iact:actionData xml:id="d123">
      <inkml:trace xmlns:inkml="http://www.w3.org/2003/InkML" xml:id="stk121" contextRef="#ctx0" brushRef="#br2">14499 6315 0,'0'17'1,"0"1"12,0 0-10,0-1 5,0 1 0,-17 0 1,17-1-6,0 1 2,0-1 9,-18 1-13,18 0 3,18-1 10,-18 1-6,17-18 7,1-18 9</inkml:trace>
    </iact:actionData>
  </iact:action>
  <iact:action type="add" startTime="237164">
    <iact:property name="dataType"/>
    <iact:actionData xml:id="d124">
      <inkml:trace xmlns:inkml="http://www.w3.org/2003/InkML" xml:id="stk122" contextRef="#ctx0" brushRef="#br2">14376 6403 0,'17'0'7,"1"-18"5,0 18-7,-1 0 2,1 0 2,0 0-6,34-17 22</inkml:trace>
    </iact:actionData>
  </iact:action>
  <iact:action type="add" startTime="238173">
    <iact:property name="dataType"/>
    <iact:actionData xml:id="d125">
      <inkml:trace xmlns:inkml="http://www.w3.org/2003/InkML" xml:id="stk123" contextRef="#ctx0" brushRef="#br2">18133 6350 0,'17'0'50,"1"0"-30,0-18-12,-1 18 12,1 0-16,0 0 8,-1 0-6,1 0 4,0-17-6,-1 17 0,1 0 7,-1-36 12</inkml:trace>
    </iact:actionData>
  </iact:action>
  <iact:action type="add" startTime="238492">
    <iact:property name="dataType"/>
    <iact:actionData xml:id="d126">
      <inkml:trace xmlns:inkml="http://www.w3.org/2003/InkML" xml:id="stk124" contextRef="#ctx0" brushRef="#br2">18168 6244 0,'18'-17'19,"-1"17"-7,1-18 0,0 18-7,-1 0 2,1-18 2,0 18-6,34-17 22</inkml:trace>
    </iact:actionData>
  </iact:action>
  <iact:action type="add" startTime="238790">
    <iact:property name="dataType"/>
    <iact:actionData xml:id="d127">
      <inkml:trace xmlns:inkml="http://www.w3.org/2003/InkML" xml:id="stk125" contextRef="#ctx0" brushRef="#br2">18680 6121 0,'0'-18'3,"-18"18"1,18-18 7,18 18-2,-36-17-7,18-1 7,0 0 3,0 1 0,-18 17-2,18-18-8,-17 18 5,17-17-3,-18 17 1,0 0 7,1 0-5,-1 0 3,0 0-4,1 17-2,-1-17 9,1 18-4,-1-1 7,18 1-4,-18-18-5,18 18-3,0-1 4,0 1 0,0 0-4,0-1 9,0 1-10,18-18 9,-18 18-8,18-18 13,-1 0-15,1-18 7,-1 18 0,1 0-6,-18-18 2,18 18-2,-1-17 5,1-1-3,0 0 2,-1 18 1,1-17-4,-18-1 0,18 18 0,-1-18 8,-17 36 36,0 0-33,0-1-10,0 1-2,-17-18 5,17 18-4,0-1 0,0 1 0,0 17 4,-18-17-4,18 0 0,0 17 0,-18-18 0,18 19 5,-17-19-6,17 19 2,0-19 3,-18 1-4,18 17 0,0-17 4,0-1-1,0 1-1,0 0-3,0-1 8</inkml:trace>
    </iact:actionData>
  </iact:action>
  <iact:action type="add" startTime="239569">
    <iact:property name="dataType"/>
    <iact:actionData xml:id="d128">
      <inkml:trace xmlns:inkml="http://www.w3.org/2003/InkML" xml:id="stk126" contextRef="#ctx0" brushRef="#br2">18803 6421 0,'0'-18'15,"-18"18"-7,36-18 12,0 18 1,-18-17-5,17 17-8,-17 17-5,18-17 10,0 0-6,-1 0 5,-17 18-7,18-18-2,-18 18 9,18-18-8,-18 17 0,-18-17 0,18 18 8,-18-18-8,18 17 0,-17 1 5,-1-18-6,0 18 2,18-1-1,-17-17 3,17 18-3,-18-18 0,0 18 0,1-18 8,17 17-8,-18-17 4,18 18 4,18-18-6,-1 18 14,1-18-4,0 0-10,-18-18-2,17 18 1,1 0 6,0 0-7,-1 0 8,1 0-4,0 0 0,-1 0 4,1 0 30,-18 18 1,-18-18 1,1-18-20</inkml:trace>
    </iact:actionData>
  </iact:action>
  <iact:action type="add" startTime="240912">
    <iact:property name="dataType"/>
    <iact:actionData xml:id="d129">
      <inkml:trace xmlns:inkml="http://www.w3.org/2003/InkML" xml:id="stk127" contextRef="#ctx0" brushRef="#br2">13776 7920 0,'0'0'1,"18"0"60,-1 0-44,1 0-4,0 0-2,-1 0-7,-17-18 0,18 18 2,-1 0 5,1 0 0,-36-17 34</inkml:trace>
    </iact:actionData>
  </iact:action>
  <iact:action type="add" startTime="241248">
    <iact:property name="dataType"/>
    <iact:actionData xml:id="d130">
      <inkml:trace xmlns:inkml="http://www.w3.org/2003/InkML" xml:id="stk128" contextRef="#ctx0" brushRef="#br2">13723 7832 0,'18'-18'19,"-1"18"5,1 0-10,0 0-10,-1 0 3,1 0-3,0-18 8,-1 18-8,1 0 4,-18-17 2,35-1 16</inkml:trace>
    </iact:actionData>
  </iact:action>
  <iact:action type="add" startTime="241772">
    <iact:property name="dataType"/>
    <iact:actionData xml:id="d131">
      <inkml:trace xmlns:inkml="http://www.w3.org/2003/InkML" xml:id="stk129" contextRef="#ctx0" brushRef="#br2">14305 7761 0,'18'0'7,"-18"-18"7,0 1 4,0-1-1,0 1-6,0-1 2,-18 18-10,18-18 2,-17 1 10,-1 17 2,18-18-9,-18 18-4,1 0 7,-1 18-3,0-18 8,18 17-12,-17-17 1,-1 18 7,18 0-5,-18-1 6,18 1-5,-17-1 5,17 1-11,17 0 7,-17-1 3,0 1 1,18 0-12,0-1 12,-1-17-5,1-17 4,0 17-8,-1 0 8,1-18-6,0 18-4,-18-18 3,17 1-2,1-1 5,-1 0-4,-17 1 0,18 17 0,0-18 4,-18 1-4,17-1 5,-17 0 2,0 36 22,0 0-22,-17-1-3,17 1-4,0-1 0,0 1 4,0 0-4,0 17 0,0-17 1,0-1-2,0 19 5,-18-19-3,18 19-2,0-19 2,-18 18 2,18-17-2,0 17-1,-17-17-1,17 0 2,0-1 2,0 1-2,-18 0-2,18-1 6,0 1 3,0-36 35</inkml:trace>
    </iact:actionData>
  </iact:action>
  <iact:action type="add" startTime="242516">
    <iact:property name="dataType"/>
    <iact:actionData xml:id="d132">
      <inkml:trace xmlns:inkml="http://www.w3.org/2003/InkML" xml:id="stk130" contextRef="#ctx0" brushRef="#br2">14517 8008 0,'0'-18'23,"17"1"5,1 17-16,-18-18-4,18 18 0,-1 0 1,1 0 6,-18 18-6,18-18-2,-18 17 2,0 1-1,-18-18-1,18 18-3,0-1 1,-18 1 2,18 0 5,-17-1-4,-1-17-7,18 18 2,-18 0 9,18-1-4,-17-17-4,17 18 9,17-18-10,1 17 21,0-17-16,-1 0 5,-17-17-5,18 17-7,0 0 9,-1 0-6,1-18 1,0 18-2,-1 0 2,54-35 14</inkml:trace>
    </iact:actionData>
  </iact:action>
  <iact:action type="add" startTime="243580">
    <iact:property name="dataType"/>
    <iact:actionData xml:id="d133">
      <inkml:trace xmlns:inkml="http://www.w3.org/2003/InkML" xml:id="stk131" contextRef="#ctx0" brushRef="#br2">18221 7885 0,'18'0'11,"-1"0"2,1 0-7,0-18 4,-1 18-6,1 0 0,-1 0 8,1 0-8,-18-18 8,18 18-4,-36-17 12</inkml:trace>
    </iact:actionData>
  </iact:action>
  <iact:action type="add" startTime="243818">
    <iact:property name="dataType"/>
    <iact:actionData xml:id="d134">
      <inkml:trace xmlns:inkml="http://www.w3.org/2003/InkML" xml:id="stk132" contextRef="#ctx0" brushRef="#br2">18256 7761 0,'0'-18'2,"18"18"7,0 0-6,-18-17 0,17 17 4,1 0-2,-1-18 1,1 18-3,0 0 2,35-17 19</inkml:trace>
    </iact:actionData>
  </iact:action>
  <iact:action type="add" startTime="244018">
    <iact:property name="dataType"/>
    <iact:actionData xml:id="d135">
      <inkml:trace xmlns:inkml="http://www.w3.org/2003/InkML" xml:id="stk133" contextRef="#ctx0" brushRef="#br2">18768 7638 0,'0'-18'2,"0"0"5,-18 18-1,18-17-4,0-1 15,-18 18-16,18-18 1,-17 1 6,17-1 5,-18 18-9,1-17 4,-1-1 8,18 36-13,-18-18 1,1 0 9,17 17-10,-18-17 2,0 18 7,18-1-9,-17 1 1,-1-18 4,0 18-3,18-1-2,-17 1 3,17 0-3,-18-1 4,18 1-1,0 0-3,0-1 2,0 1 6,18-1 0,-1 1-1,1-36-8,0 18 3,-1 0-1,1-17 5,0 17-2,-1-18-2,1 1-2,0 17 5,-1-18-4,-17 0-1,18 18 2,-18-17 3,17 17-4,-17-18 1,0 0 3,18 36 24,-18 0-15,0-1-10,0 1-3,0 0 4,-18-1 3,18 18-10,0-17 6,-17 17-2,17-17-1,-18 17 1,18-17-3,-17 0 3,17 17 3,0-17-5,0-1 2,-18 1-1,18-1-1,0 1 5,0 0 1,0-1 2,18-17 5,-18-17-3,17-1 7</inkml:trace>
    </iact:actionData>
  </iact:action>
  <iact:action type="add" startTime="244644">
    <iact:property name="dataType"/>
    <iact:actionData xml:id="d136">
      <inkml:trace xmlns:inkml="http://www.w3.org/2003/InkML" xml:id="stk134" contextRef="#ctx0" brushRef="#br2">18821 7938 0,'17'-18'3,"1"18"18,-18-18-18,18 18 10,-18-17-5,17 17-4,1 0 19,0-18-22,-1 18 11,-17 18-8,18-18 3,-18 17 14,-18 1-9,18 0-4,-17-18-4,17 17 0,-18 1 5,0-1-7,1 1 6,-1 0 5,18-1-9,-18 1 4,18 0 5,0-1-1,0 1-1,18-18-7,-18 18 8,18-18-3,-1 0-1,1 0 0,0 0 3,-1 0-3,-17-18-4,18 18 5,-36-18 6</inkml:trace>
    </iact:actionData>
  </iact:action>
  <iact:action type="add" startTime="245752">
    <iact:property name="dataType"/>
    <iact:actionData xml:id="d137">
      <inkml:trace xmlns:inkml="http://www.w3.org/2003/InkML" xml:id="stk135" contextRef="#ctx0" brushRef="#br2">13917 9172 0,'-18'0'7,"36"0"27,0 0-28,-1 0 7,1 0-2,-18-17-2,18 17 0,-1-18 17,-34 18-6</inkml:trace>
    </iact:actionData>
  </iact:action>
  <iact:action type="add" startTime="246012">
    <iact:property name="dataType"/>
    <iact:actionData xml:id="d138">
      <inkml:trace xmlns:inkml="http://www.w3.org/2003/InkML" xml:id="stk136" contextRef="#ctx0" brushRef="#br2">13899 9102 0,'0'0'0,"0"-18"7,18 18-4,0 0 9,-1-18-3,1 18 6,17-17 6</inkml:trace>
    </iact:actionData>
  </iact:action>
  <iact:action type="add" startTime="246214">
    <iact:property name="dataType"/>
    <iact:actionData xml:id="d139">
      <inkml:trace xmlns:inkml="http://www.w3.org/2003/InkML" xml:id="stk137" contextRef="#ctx0" brushRef="#br2">14288 8943 0,'0'-18'13,"-18"1"-4,18-1 3,-18 18-5,18-18 3,-17 18-4,17-17 2,-18 17 9,0 17-1,1-17-9,17 18 6,-18-18-8,18 18 3,-18-1-2,18 1 3,-17-18-4,17 18-2,0-1 10,0 1-9,17-18 0,-17 17 0,18-17 12,-18 18-4,18-18-4,-1-18-5,1 18 9,0 0-9,-18-17 1,17 17 0,1 0 5,-18-18-5,18 1 4,-1-1-4,-17 0 8,18 18-9,-18-17 2,0 34 43,0 1-35,0 0-5,0-1-4,0 1 10,-18 17-13,18 0 7,0-17-5,0 17 1,0-17 2,-17 17-5,17-17 4,0 0 3,0 17-3,0-18-2,-18 1 2,18 0 1,0-1-1,0 1 4,0 0-6,0-1 13,18-34 13</inkml:trace>
    </iact:actionData>
  </iact:action>
  <iact:action type="add" startTime="246842">
    <iact:property name="dataType"/>
    <iact:actionData xml:id="d140">
      <inkml:trace xmlns:inkml="http://www.w3.org/2003/InkML" xml:id="stk138" contextRef="#ctx0" brushRef="#br2">14623 9208 0,'0'17'6,"-18"1"3,18-1-7,0 1 10,-18 0-7,18-1 3,0 1-4,0 0 4,0-1-3,0 1 2,0 0 5,0-1-11,-17 1 1,17-1 5,17 1-5,-17 0 11,0-1-5,0 1-5,0 0 10,18-36 6</inkml:trace>
    </iact:actionData>
  </iact:action>
  <iact:action type="add" startTime="247136">
    <iact:property name="dataType"/>
    <iact:actionData xml:id="d141">
      <inkml:trace xmlns:inkml="http://www.w3.org/2003/InkML" xml:id="stk139" contextRef="#ctx0" brushRef="#br2">14464 9313 0,'18'0'6,"-1"0"7,1 0-8,-1 0 1,19 0-1,-19 0 2,-17-17-3,18 17 1,0 0-2,-1 0 1,1 0 6,0 0-7,-1 0 1,1-18 1,35 0 14</inkml:trace>
    </iact:actionData>
  </iact:action>
  <iact:action type="add" startTime="247949">
    <iact:property name="dataType"/>
    <iact:actionData xml:id="d142">
      <inkml:trace xmlns:inkml="http://www.w3.org/2003/InkML" xml:id="stk140" contextRef="#ctx0" brushRef="#br2">18344 9049 0,'-17'0'1,"34"0"17,-17 17-16,18-17 8,0-17 1,-1 17-2,1 0-2,0 0-4,-1-18 7,1 18-7,0 0 9,-1-18 4,-34 18-12,-1-17 16</inkml:trace>
    </iact:actionData>
  </iact:action>
  <iact:action type="add" startTime="248190">
    <iact:property name="dataType"/>
    <iact:actionData xml:id="d143">
      <inkml:trace xmlns:inkml="http://www.w3.org/2003/InkML" xml:id="stk141" contextRef="#ctx0" brushRef="#br2">18327 8961 0,'17'0'13,"-17"-18"-6,18 18-2,0 0 0,-1 0 3,1 0 2,0 0-3,-1-18-4,1 18 1,52-17 16</inkml:trace>
    </iact:actionData>
  </iact:action>
  <iact:action type="add" startTime="248398">
    <iact:property name="dataType"/>
    <iact:actionData xml:id="d144">
      <inkml:trace xmlns:inkml="http://www.w3.org/2003/InkML" xml:id="stk142" contextRef="#ctx0" brushRef="#br2">18821 8855 0,'17'0'3,"-17"-18"9,18 0-5,-18 1 5,0-1-4,-18 18-5,18-17 6,0-1 3,-17 18-8,17-18 4,-18 18 8,0 0-3,1 0-7,17 18-5,-18-18 4,0 0 2,18 18-2,-17-18-1,-1 17 0,1 1 9,-1-1-11,0 1 18,18 0-19,-17-1 6,34 1-2,-17 0 8,18-1-7,0-17 6,-1 18-7,-17-36 1,18 18-5,-1 0 8,1 0-5,0-17 0,-1 17 3,1 0 2,-18-18-5,18 18-1,-18-18 2,17 18 8,-17-17-6,18-1 5,-18 36 35,-18-18-42,18 17 3,0 1-5,0 0 9,0-1-7,-17-17-2,17 18 2,0 0 3,0-1-5,0 1 2,0-1-2,0 1 6,0 0-6,-18-1 1,18 1 0,0 0 0,-18-1 4,18 1-5,0 0 2,0-1-1,0 1 0,0 0 9,0-1 2,-17-17 29</inkml:trace>
    </iact:actionData>
  </iact:action>
  <iact:action type="add" startTime="249088">
    <iact:property name="dataType"/>
    <iact:actionData xml:id="d145">
      <inkml:trace xmlns:inkml="http://www.w3.org/2003/InkML" xml:id="stk143" contextRef="#ctx0" brushRef="#br2">18979 9102 0,'0'0'1,"0"17"25,0 1-13,0 0 0,-17-1-10,17 1 5,0 0 1,0-1-2,-18 1-4,18-1 2,0 1 2,0 0-4,0-1 7,0 1-7,0 0 9,0-1-3,18-17 6,-1 0 6,1 0-14,-18-17-2,18 17 2,-18-18-3,0 0 13</inkml:trace>
    </iact:actionData>
  </iact:action>
  <iact:action type="add" startTime="249437">
    <iact:property name="dataType"/>
    <iact:actionData xml:id="d146">
      <inkml:trace xmlns:inkml="http://www.w3.org/2003/InkML" xml:id="stk144" contextRef="#ctx0" brushRef="#br2">18909 9243 0,'18'0'1,"-1"0"20,1 0-13,-1 0-4,1 0 8,0-18-9,-1 18 3,1 0-4,0-17 7,-1 17-4,19-18 10</inkml:trace>
    </iact:actionData>
  </iact:action>
  <iact:action type="add" startTime="256100">
    <iact:property name="dataType"/>
    <iact:actionData xml:id="d147">
      <inkml:trace xmlns:inkml="http://www.w3.org/2003/InkML" xml:id="stk145" contextRef="#ctx0" brushRef="#br2">21943 5151 0,'0'0'1,"-18"0"1,18-18 6,-17 18 36</inkml:trace>
    </iact:actionData>
  </iact:action>
  <iact:action type="add" startTime="256609">
    <iact:property name="dataType"/>
    <iact:actionData xml:id="d148">
      <inkml:trace xmlns:inkml="http://www.w3.org/2003/InkML" xml:id="stk146" contextRef="#ctx0" brushRef="#br2">22031 5221 0,'18'0'7,"-18"-18"-3,-18 18 4,0 0 24,1 0-11,-1 18-10,0-18 34,1 0-25,-1 0-7,1-18 1,-1 18-5,0 0 8,18-17-10,-17 17 0,-1-18 2,18 1 3,-18-1-5,18 0 1,0 1-3,0-1-1,0 0 0,0 1 0,18-19 4,-18 19-4,18-1 0,-18-17 0,17 17 4,1 1-3,0-1 7,-1-17-11,1 17 6,-1 0-6,1 1 4,0 17-1,-1-18 4,1 18 1,0 0-5,-1 0 2,1 0 3,0 0-8,-1 0 2,1 18 5,-1-18-5,1 0 2,0 17-1,-1 1 0,1-18 4,0 18-4,-1-18 1,-17 17-2,18 1 6,0-18-7,-18 18 3,0-1-1,17-17 0,-34 36 5,17-19-6,-18 1 2,18-1-1,-18 1 3,1 0-3,-1 17 0,0-17 0,1-1 5,-1 19-1,0-19-7,-17 18 6,18-17 0,-1 0 0,0-1-5,1 1 13,-1-18-14,0 18 2,1-18 1,-1 0 4,0 0 0,1 0-4,-1 0 8,1-18-8,-1 0 4,0 18 1,18-17-6,-17-1 5,17 0 2,0 1-3,0-1 5,17 18-3,-17-17-8,18-1 12,0 18-5,-1 0 1,-17-18-6,18 18 2,-1 0-2,1 0 9,0 18-4,-1-18 0,1 18 0,0-18 4,-1 17-7,-17 1-3,18-18 3,-18 17 0,18 1 3,-1 0-1,-17-1-3,18-17 4,-1 18-4,1 0 5,0-1 2,-1-17-3,1 0 4,0-17-8,35-1 17</inkml:trace>
    </iact:actionData>
  </iact:action>
  <iact:action type="add" startTime="257616">
    <iact:property name="dataType"/>
    <iact:actionData xml:id="d149">
      <inkml:trace xmlns:inkml="http://www.w3.org/2003/InkML" xml:id="stk147" contextRef="#ctx0" brushRef="#br2">22490 5221 0,'0'18'23,"17"-18"-15,-17-18-5,18 18 6,-1 0-1,1 0-1,0 0 2,-1 0-1,-17-18-1,18 18 3,-18-17 17</inkml:trace>
    </iact:actionData>
  </iact:action>
  <iact:action type="add" startTime="257880">
    <iact:property name="dataType"/>
    <iact:actionData xml:id="d150">
      <inkml:trace xmlns:inkml="http://www.w3.org/2003/InkML" xml:id="stk148" contextRef="#ctx0" brushRef="#br2">22472 5045 0,'18'0'10,"-1"0"6,-17-18-11,18 18-2,-1 0 6,1 0-5,0 0-1,-1-18 2,1 18 7,35-35 8</inkml:trace>
    </iact:actionData>
  </iact:action>
  <iact:action type="add" startTime="258113">
    <iact:property name="dataType"/>
    <iact:actionData xml:id="d151">
      <inkml:trace xmlns:inkml="http://www.w3.org/2003/InkML" xml:id="stk149" contextRef="#ctx0" brushRef="#br2">22983 4762 0,'0'0'1,"-17"0"12,17-17-10,-18 17 19,1 17-3,17 1-3,-18-18-11,18 18 2,0-1 5,0 1-7,0 0 2,0-1 2,18 1-6,-18 0 7,0-1-3,0 1-4,17 0 1,-17-1 8,0 1-3,0-1-8,18 1 1,-36-18 2,18 18 4,0-1 0,0 1-2,-17-18-4,-1 18 11,0-18-10,18 17 1,-17-17 4,-1 18-4,0-18 5,18 18 2,18-18 34,0 0-37,-1 0 8,1 0-8,-18 17 0,0 1 1,18-18-6,-18 17 8,0 1-6,0 0 3,0-1-5,0 1 5,0 0 0,0-1-4,0 1 4,0 0-4,0-1 0,0 1 0,17-18 0,-17 18 4,0-1 1,18 1-6,-1-18 13,-17 17-7,18-17 15</inkml:trace>
    </iact:actionData>
  </iact:action>
  <iact:action type="add" startTime="259180">
    <iact:property name="dataType"/>
    <iact:actionData xml:id="d152">
      <inkml:trace xmlns:inkml="http://www.w3.org/2003/InkML" xml:id="stk150" contextRef="#ctx0" brushRef="#br2">23477 5045 0,'0'-18'19,"18"18"-7,-18-18 1,0 1-2,-18-18 14,18 17-19,0 0 0,-17 1 2,-1 17 0,18-18-1,-18 18-1,1 0-3,-1 0 2,1 0 6,-1 0-5,0 0-4,18 18 2,-17-18 0,-1 0 4,0 17-5,18 1 1,-17 0 4,17-1 1,-18 1-6,18-1 3,-18-17-4,18 18 8,0 0-5,18-1-2,-18 1 1,0 0-1,18-18 5,-18 17-3,0 1 3,17-18 4,1 0-3,0 0-7,-1 0 6,1-18 0,0 18-4,-1-17 0,1-1 8,-1 0-3,1 1-6,0-1 7,-1 18-4,-17-18-1,18 18 29,-18 18-26,0 0 6,0-1-6,0 1-6,0 0 6,0-1-4,0 1 0,0 0 1,0-1-2,0 1 1,0-1 5,0 1-6,0 17 1,0-17 0,0 0 1,0-1 2,0 1-3,0 0 1,18-1-1,-18 1 8,0 0-5,0-1 10,0-34 7</inkml:trace>
    </iact:actionData>
  </iact:action>
  <iact:action type="add" startTime="259850">
    <iact:property name="dataType"/>
    <iact:actionData xml:id="d153">
      <inkml:trace xmlns:inkml="http://www.w3.org/2003/InkML" xml:id="stk151" contextRef="#ctx0" brushRef="#br2">23671 5362 0,'0'18'17,"-17"-18"-9,17 18 5,-18-18-5,0 0 8,1 0 12,17-18-15,0 0-3,17 18-5,-17-17 4,0-1-7,18 18 7,-18-18 3,18 18-8,-1 0 16,1 0 1,-18 18-19,18-18 19</inkml:trace>
    </iact:actionData>
  </iact:action>
  <iact:action type="add" startTime="260208">
    <iact:property name="dataType"/>
    <iact:actionData xml:id="d154">
      <inkml:trace xmlns:inkml="http://www.w3.org/2003/InkML" xml:id="stk152" contextRef="#ctx0" brushRef="#br2">23989 5080 0,'0'18'14,"-18"-18"-10,1 0 13,-1 0-5,0 0-1,1 0-3,17-18 30,0 0-18,17 18-13,1 0 13,0 18-8,-18 0 4,0-1-9,0 1 3,0 0-4,0-1-1,-18 1 3,18-1-4,-18 1 3,18 0 1,-17-1 4,17 1-11,0 0 19</inkml:trace>
    </iact:actionData>
  </iact:action>
  <iact:action type="add" startTime="260603">
    <iact:property name="dataType"/>
    <iact:actionData xml:id="d155">
      <inkml:trace xmlns:inkml="http://www.w3.org/2003/InkML" xml:id="stk153" contextRef="#ctx0" brushRef="#br2">24306 5045 0,'0'-18'0,"18"0"15,-18 1-14,0-1 1,18 1 4,-18-1-1,0 0-1,0 1 4,0-1 5,-18 18-11,18-18 2,0 1 0,-18 17 8,1 0-4,-1-18-4,0 18 6,18 18-4,-17-18-2,-1 0 4,18 17-4,-17 1 8,-1 0-8,18-1 5,-18 1-6,18 0 6,0-1 0,0 1-2,0-1-3,0 1 5,0 0-2,0-1 7,0 1-13,18-18 17,-18 18-14,18-36 4,-1 18 2,1 0-6,-18-18 1,17 18-2,1-17 3,0 17 2,-1-18-6,1 0 7,-18 1-6,0-1 9,18 18-5,-18-17-4,17-1 4,-17 0 9,0 36 4,0 0-7,0-1-6,0 1 2,0-1-1,0 1-5,0 0 1,0-1 4,0 1-4,0 0 1,0-1-1,-17 1-1,17 0 1,0-1 4,0 1-5,0-1 1,0 19 0,0-19 1,0 1 2,0 0-3,0-1 0,0 1 0,17 0 5,-17-1 2,36-17 10</inkml:trace>
    </iact:actionData>
  </iact:action>
  <iact:action type="add" startTime="261221">
    <iact:property name="dataType"/>
    <iact:actionData xml:id="d156">
      <inkml:trace xmlns:inkml="http://www.w3.org/2003/InkML" xml:id="stk154" contextRef="#ctx0" brushRef="#br2">24536 5186 0,'0'17'18,"0"1"-6,0 0-4,0-1 1,0 1-7,0 0 4,0-1 6,0 1-5,0 0-5,0-1 4,0 1 3,0 0 5,0-36 24</inkml:trace>
    </iact:actionData>
  </iact:action>
  <iact:action type="add" startTime="261496">
    <iact:property name="dataType"/>
    <iact:actionData xml:id="d157">
      <inkml:trace xmlns:inkml="http://www.w3.org/2003/InkML" xml:id="stk155" contextRef="#ctx0" brushRef="#br2">24800 5133 0,'-17'0'11,"-1"0"1,0 0 0,1 0 1,17-18 11,0 1-13,17 17-2,-17-18-4,18 18 6,0 0 5,-1 0 2,-17 18-11,0-1 4,0 1-3,0 0-4,-17-1 8,17 1-9,0-1 2,-18-17-1,18 18 0,-18 0 3,1-1-3,17 1-1,-18 17 18</inkml:trace>
    </iact:actionData>
  </iact:action>
  <iact:action type="add" startTime="261933">
    <iact:property name="dataType"/>
    <iact:actionData xml:id="d158">
      <inkml:trace xmlns:inkml="http://www.w3.org/2003/InkML" xml:id="stk156" contextRef="#ctx0" brushRef="#br2">25171 4851 0,'0'0'0,"-18"-18"6,0 18 14,1 0-9,-1 0-2,0 18-4,1-1 3,-1 1 0,1 0-5,17-1 5,-18 1-4,18 0 0,-18-18 0,18 17 0,0 1 0,0-1 4,0 1-4,0 0 5,18-18-5,-18 17 3,18 1 3,-1-18-2,1 0 4,-1 0-8,1-18 5,0 18-6,-1-17 4,1-1 1,0 0 0,-1 1 4,1-1-4,-18 1 2,18 17 4,-36 0 10,18 17-19,0 1 2,0-1 6,0 1-10,0 0 5,0-1 0,0 1-7,0 0 6,0 17 1,0-17 2,0 17-3,0-18 1,0 1-5,0 0 13,0 17-15,0-17 7,0-1-7,0 1 16,35-36 12</inkml:trace>
    </iact:actionData>
  </iact:action>
  <iact:action type="add" startTime="262476">
    <iact:property name="dataType"/>
    <iact:actionData xml:id="d159">
      <inkml:trace xmlns:inkml="http://www.w3.org/2003/InkML" xml:id="stk157" contextRef="#ctx0" brushRef="#br2">25382 5239 0,'0'0'1,"-17"0"20,17-18 21,17 0-26,1 1 3,0 17-2,-1 0-9,1 0-1,0 0 6,-18 17 2,17-17-14,-17 18 10,-17-18-7,17 18 4,-18-1-3,18 1 2,-18-18-3,18 18 0,-17-1 1,-1 1-1,0 0 9,18-1-10,0 1 4,0 0 9,0-1-4,18-17 8,0 0 1,-1 0-13,-17-17-5,18 17 1,0 0 6,17-18-2,-18 18-6,54-35 14</inkml:trace>
    </iact:actionData>
  </iact:action>
  <iact:action type="add" startTime="262952">
    <iact:property name="dataType"/>
    <iact:actionData xml:id="d160">
      <inkml:trace xmlns:inkml="http://www.w3.org/2003/InkML" xml:id="stk158" contextRef="#ctx0" brushRef="#br2">25735 5098 0,'0'17'3,"-17"-17"13,17-17 36,0-1-32,17 18-11,1-18 10,-1 18-7,-17 18 6,0 0-2,0-1-5,-17 1-4,-1 0 3,18-1-3,0 1-3,-17-18 0,17 17-1,-18 1 1,-17 17 17</inkml:trace>
    </iact:actionData>
  </iact:action>
  <iact:action type="add" startTime="263349">
    <iact:property name="dataType"/>
    <iact:actionData xml:id="d161">
      <inkml:trace xmlns:inkml="http://www.w3.org/2003/InkML" xml:id="stk159" contextRef="#ctx0" brushRef="#br2">26141 4974 0,'0'0'1,"17"0"0,-17-17 8,18-1-6,-18 0 2,18 1 2,-18-1-3,0 0 4,17 1-2,-17-1 2,-17 0-2,17 1 3,-18 17-1,18-18-5,-18 18 7,1 0 1,-1 0 1,1 0-5,-1 18 1,0-18 4,1 17-11,-1 1 6,0-18-2,18 18-2,0-1 1,-17 1 1,-1 0 7,18-1-8,0 1 0,-18 0 0,18-1 3,0 1 2,0-1-6,18 1 5,0-18 5,-18 18-6,17-18-1,-17-18-2,18 18 8,0 0-8,-1-18-1,1 18 5,0-17-5,-1-1 7,1 1-2,-1-1-5,-17 0 0,18 18 5,-18-17 0,18 17-2,-18 17 25,-18 1-18,18 0-5,0-1-5,-18 1 1,18-1-1,-17 1 10,17 0-9,0 17 0,0-17 4,-18-1-7,18 1 6,0 0-3,0-1 0,0 18 0,-17-17 0,17 17 9,0-17-6,0 0-1,0-1 6,0 1-4,17-18-6,18-18 17</inkml:trace>
    </iact:actionData>
  </iact:action>
  <iact:action type="add" startTime="263972">
    <iact:property name="dataType"/>
    <iact:actionData xml:id="d162">
      <inkml:trace xmlns:inkml="http://www.w3.org/2003/InkML" xml:id="stk160" contextRef="#ctx0" brushRef="#br2">26405 5151 0,'0'0'1,"-17"0"10,17 17-2,0 1-4,0-1 12,-18 1-13,18 0 4,0-1-4,0 1 8,0 0-8,0-1-1,0 1 6,0 0-5,0-1 4,0 1 0,0 0 0,0-1 4,18-34 36</inkml:trace>
    </iact:actionData>
  </iact:action>
  <iact:action type="add" startTime="264236">
    <iact:property name="dataType"/>
    <iact:actionData xml:id="d163">
      <inkml:trace xmlns:inkml="http://www.w3.org/2003/InkML" xml:id="stk161" contextRef="#ctx0" brushRef="#br2">26300 5256 0,'0'0'1,"0"-17"8,17-1 19,1 18 2,-1-18-19,1 18-7,0 0 12,52-35-4</inkml:trace>
    </iact:actionData>
  </iact:action>
  <iact:action type="add" startTime="264549">
    <iact:property name="dataType"/>
    <iact:actionData xml:id="d164">
      <inkml:trace xmlns:inkml="http://www.w3.org/2003/InkML" xml:id="stk162" contextRef="#ctx0" brushRef="#br2">26705 4745 0,'0'0'1,"0"-18"8,18 1 3,-18-1 5,18 18-6,-1 0 8,-17 18-11,18-1 5,-18 1 2,0-1-14,0 1 7,0 0-7,0-1 2,0 19 6,0-19-8,0 1 1,0 17 6,0-17-3,-18 0-3,18-1 2,0 18 0,0-17 2,0 0 5,0-1-5,18-17-4,-18 18 2,17-18 17,1 0-14,0-18 5,-1 18-4,-17-17-3,18 17 6,-18-18-6,-18 18 24,18 18-19,-17-18-6,-1 17 9,18 1-8,-18-18-3,18 18 2,-17-1 9,17 1-9,0 0 0,0-1 3,-18 1 2,18-1-6,0 1 0,0 0 2,0-1-2,0 1 4,0 0-1,0-1-3,0 1 5,0 0-4,0-1 10,-17 1-11,17 0 5,-18-1 12,-17-17 9</inkml:trace>
    </iact:actionData>
  </iact:action>
  <iact:action type="add" startTime="267205">
    <iact:property name="dataType"/>
    <iact:actionData xml:id="d165">
      <inkml:trace xmlns:inkml="http://www.w3.org/2003/InkML" xml:id="stk163" contextRef="#ctx0" brushRef="#br2">22172 6244 0,'0'0'1,"0"-17"45,0-1-19,-18 18-14,18-18-8,0 1 6,-17-1-7,17 0 4,-18 18 8,1-17-15,17-1 1,-18 18 6,0 0-4,18-18 4,-17 18-7,-1 0 3,0 0 8,1 0-8,-1 0 0,0 18 8,1 0-3,-1-1 3,18 1-9,-17 0 5,17-1-5,-18 1 6,18 0-4,0-1-1,0 1-1,18-1 9,-18 1-4,17 0 4,1-18 9,17-18-20,-17 0 6,-1 1-4,1 17 6,0-18-5,-1 1 0,1-1-1,0 0 5,-1 1-4,-17-1 0,18 0 0,-18 1 8,17 17-4,-17-18-8,-17 18 24,17 18-21,0-1 10,0 1-6,0 0-2,0-1 2,0 1 1,0 0-7,0-1 3,0 18 4,0-17-3,0 0-2,17-1 2,-17 19 2,0-19 5,0 36-11,0-35 6,0-1-3,0 1 0,0 0 1,0-1 2,0 1 2,0 0-2,18-18-4</inkml:trace>
    </iact:actionData>
  </iact:action>
  <iact:action type="add" startTime="267902">
    <iact:property name="dataType"/>
    <iact:actionData xml:id="d166">
      <inkml:trace xmlns:inkml="http://www.w3.org/2003/InkML" xml:id="stk164" contextRef="#ctx0" brushRef="#br2">22454 6509 0,'0'0'1,"0"17"5,0 1 1,-17-18-3,17 18 4,-18-18 5,0 0 2,1 0-3,-1 0 0,18-18-3,0 0 5,0 1-1,18-1-6,-1 0 9,1 18-8,0 18 16,-1-18 9</inkml:trace>
    </iact:actionData>
  </iact:action>
  <iact:action type="add" startTime="268262">
    <iact:property name="dataType"/>
    <iact:actionData xml:id="d167">
      <inkml:trace xmlns:inkml="http://www.w3.org/2003/InkML" xml:id="stk165" contextRef="#ctx0" brushRef="#br2">22719 6385 0,'18'0'21,"-1"0"-4,1 0-9,-1 0-4,-17-17 0,18 17 3,0 0 6,-18-18-12,17 18 10,-34-18 9</inkml:trace>
    </iact:actionData>
  </iact:action>
  <iact:action type="add" startTime="268492">
    <iact:property name="dataType"/>
    <iact:actionData xml:id="d168">
      <inkml:trace xmlns:inkml="http://www.w3.org/2003/InkML" xml:id="stk166" contextRef="#ctx0" brushRef="#br2">22631 6262 0,'17'0'17,"1"0"-7,-18-18-6,18 18 1,-1 0-1,1-17 8,70-1 8</inkml:trace>
    </iact:actionData>
  </iact:action>
  <iact:action type="add" startTime="268708">
    <iact:property name="dataType"/>
    <iact:actionData xml:id="d169">
      <inkml:trace xmlns:inkml="http://www.w3.org/2003/InkML" xml:id="stk167" contextRef="#ctx0" brushRef="#br2">23283 6085 0,'0'0'1,"0"-17"13,0-1-10,0 0 3,-17 18 7,17-17-10,0-1 4,0 1 3,-18 17-7,0 0 9,1 0 3,-1 0-11,1 0-3,-1 17 10,0-17-7,1 18-2,-1-1 2,0 1 11,1 0-15,-1-1 1,18 1 6,-18-18-3,18 18-1,0-1 0,0 1 0,0 0 7,18-1-6,-18 1 2,18 0 1,-1-18 0,1 17 0,0-17-5,-18-17 6,17 17-5,1 0-1,0 0 1,-1-18 1,1 0 3,-1 1-4,1 17 0,0-18-1,-1 0 2,1 1-1,-18-1 4,18 18-4,-18-18-1,17 18 2,-17-17-2,18 17 6,-18-18-5,-18 18 24,18 18-20,0-1 0,0 1 0,-17 0 0,17-1 0,0 1-3,0 0-2,0-1 1,0 1 0,0 17 0,0-17 5,0-1-5,0 1 2,0 17-5,0-17 4,0 0 3,0-1-5,17 1 1,-17 0 1,0-1 2,0 1 2,0-1-5,0 1 0,18 0 15</inkml:trace>
    </iact:actionData>
  </iact:action>
  <iact:action type="add" startTime="269349">
    <iact:property name="dataType"/>
    <iact:actionData xml:id="d170">
      <inkml:trace xmlns:inkml="http://www.w3.org/2003/InkML" xml:id="stk168" contextRef="#ctx0" brushRef="#br2">23636 6526 0,'0'18'2,"-18"-18"6,18 18 0,-17-18-4,17 17 8,-18-17-7,1 18 3,-1-18 7,0 0 6,18-18-14,-17 18-3,34 0 0,-17-17 8,0-1-3,0 0-1,18 18 0,-18-17-4,18-1 3,-1 18 9,1 0-7,-1 0 2,-17 18-6,18-18 3,-18 17-3,18 1 10,-54 0 4</inkml:trace>
    </iact:actionData>
  </iact:action>
  <iact:action type="add" startTime="272668">
    <iact:property name="dataType"/>
    <iact:actionData xml:id="d171">
      <inkml:trace xmlns:inkml="http://www.w3.org/2003/InkML" xml:id="stk169" contextRef="#ctx0" brushRef="#br2">22419 7144 0,'-18'0'91,"1"0"-83,-1 17 1,0-17-5,1 0 0,-1 0 1,-17 0-3,17 18 3,1-18 3,-19 0-3,1 18 2,17-18-3,1 17 4,-1-17-4,1 0 4,17 18 0,-18-18-5,18 18 6,0-1 2,0 1-2,18-18-6,-18 17 5,0 1-3,0 0 3,0-1-5,0 1 10,-18 0-7,18-1-4,0 1 9,-18 0-6,18-1-1,0 1 4,-17 0 4,17-1-4,-18 1 5,18-1-5,0 1 4,-18-18-1,18 18-7</inkml:trace>
    </iact:actionData>
  </iact:action>
  <iact:action type="add" startTime="273202">
    <iact:property name="dataType"/>
    <iact:actionData xml:id="d172">
      <inkml:trace xmlns:inkml="http://www.w3.org/2003/InkML" xml:id="stk170" contextRef="#ctx0" brushRef="#br2">22066 7426 0,'18'0'1,"0"0"7,-1-18 5,1 18-10,-1 0 1,1 0 0,0 0 4,-1-17-3,1 17-2,0 0 1,17 0 1,-17 0-2,34-18 18</inkml:trace>
    </iact:actionData>
  </iact:action>
  <iact:action type="add" startTime="273509">
    <iact:property name="dataType"/>
    <iact:actionData xml:id="d173">
      <inkml:trace xmlns:inkml="http://www.w3.org/2003/InkML" xml:id="stk171" contextRef="#ctx0" brushRef="#br2">22613 7532 0,'18'0'19,"-1"0"-7,1 0 0,0 0-3,-1 0-3,1 0 8,0 0-7,-18-18 33</inkml:trace>
    </iact:actionData>
  </iact:action>
  <iact:action type="add" startTime="273750">
    <iact:property name="dataType"/>
    <iact:actionData xml:id="d174">
      <inkml:trace xmlns:inkml="http://www.w3.org/2003/InkML" xml:id="stk172" contextRef="#ctx0" brushRef="#br2">22595 7391 0,'18'0'2,"-18"-18"14,18 18-12,-1 0 4,-17-18 0,18 18-3,0 0-3,-1 0 2,1-17 10,35 17 0</inkml:trace>
    </iact:actionData>
  </iact:action>
  <iact:action type="add" startTime="274121">
    <iact:property name="dataType"/>
    <iact:actionData xml:id="d175">
      <inkml:trace xmlns:inkml="http://www.w3.org/2003/InkML" xml:id="stk173" contextRef="#ctx0" brushRef="#br2">23230 7108 0,'-17'0'14,"17"-17"-6,-18 34 24,1-17-17,17 18-2,-18-18-10,18 18 5,0-1 0,18 1 0,-18 0 5,0-1-10,0 1 1,17 0 5,-17-1 0,0 1-6,0-1 1,0 1 4,0 0 0,0-1-4,0 1 0,0 0 5,-17-1-5,17 1 7,-18-18-8,0 18 9,18-1-4,-17-17-7,-1 0 8,18 18-6,18-18 45,-1 0-40,1 0 5,0 18-6,-1-18 2,-17 17-2,18-17 1,-18 18-7,0-1 2,0 1 2,0 0-2,0-1 10,-18 1-9,18 0-1,0-1 1,0 19 6,-17-19-2,17 1-6,0-1 3,0 1 2,0 0-2,17-18-3,-17 17 7,18-17-6,17-17 22</inkml:trace>
    </iact:actionData>
  </iact:action>
  <iact:action type="add" startTime="274746">
    <iact:property name="dataType"/>
    <iact:actionData xml:id="d176">
      <inkml:trace xmlns:inkml="http://www.w3.org/2003/InkML" xml:id="stk174" contextRef="#ctx0" brushRef="#br2">23618 7320 0,'0'-18'1,"0"1"11,-17 17-7,17-18 2,-18 1 10,18-1-9,-17 18-4,-1-18 11,0 18 5,1 0-15,-1 18 2,0-18 6,1 18-6,-1-1 1,0-17 0,18 18-3,-17-18-1,17 17-1,-18 1 1,18 0 9,-17-18-10,17 17 1,17 1 4,-17 0-3,0-1 2,0 1 1,18 0-3,-18-1 3,17-17 0,1 18 0,0-18-5,-1 0 1,-17 18 5,18-36-6,0 18 6,-1 0-6,1-18 0,0 1 10,-1-1-4,1 0-2,-18 1 2,17-1-2,-17 0-3,0 1 4,18-1 6,-18 0-12,0 1 15,0 34 19,0 1-24,0 0-5,0-1 2,0 1-1,-18 0-7,18-1 7,0 1-6,0 17 3,0-17-1,0 17-1,0-17 2,0-1 4,0 19-6,0-19 1,0 1 0,0 0 0,0-1 0,0 1 3,0 0-2,0-1 4,0 1 1,18-18 31,-18-35-21</inkml:trace>
    </iact:actionData>
  </iact:action>
  <iact:action type="add" startTime="275489">
    <iact:property name="dataType"/>
    <iact:actionData xml:id="d177">
      <inkml:trace xmlns:inkml="http://www.w3.org/2003/InkML" xml:id="stk175" contextRef="#ctx0" brushRef="#br2">23883 7638 0,'-18'0'14,"18"-18"10,0 0-4,18 18-4,-18-17-12,18 17 4,-1 0 16,1 0-8,-18 17-12,18-17 9,-18 18-1,0 0-5,-18-18 2,18 17-5,-18 1 7,18 0-1,-17-18-9,17 17 1,-18-17 6,18 18-5,-18-18 2,18 17 0,0 1-2,-17-18 1,17 18 7,0-1-2,17 1-1,1-18 15,0 0-10,-1 0-6,1 0 1,0-18-4,-1 1 9,36-19 2</inkml:trace>
    </iact:actionData>
  </iact:action>
  <iact:action type="add" startTime="275996">
    <iact:property name="dataType"/>
    <iact:actionData xml:id="d178">
      <inkml:trace xmlns:inkml="http://www.w3.org/2003/InkML" xml:id="stk176" contextRef="#ctx0" brushRef="#br2">24095 7197 0,'0'0'1,"0"-18"1,0 0 10,0 1-1,0-1-4,17 0 4,-17 1-8,18 17 6,-18-18-6,18 18 2,-18-17 2,17 17 2,1 0-2,0 0-3,-18 17 4,17-17-4,1 18 4,-1-1 5,1 1-6,-18 0-2,0-1-2,18 1 5,-18 0-3,0-1-2,0 1 1,0 17 0,0-17 0,17-1 1,-17 1 3,0 0 3,18 17-10,0 0 7,-1-35 4,1 18-8,0-18 4,-1 0 0,1-18-1,0 18 6,-18-17-6,-18 17 2,0-18 3,18 36 1,-17-18-9,-1 0 3,18 17 1,-18-17-3,1 18 2,-1 0 0,18-1 2,0 1-1,-18 0-5,18 17 6,0-18-1,0 1-5,0 0 2,0-1 3,0 19-5,0-19 9,0 1-8,0 0 0,0-1 0,0 1 0,0-1 8,-17 1-9,17 0 6,0-1 4,-53 1 2</inkml:trace>
    </iact:actionData>
  </iact:action>
  <iact:action type="add" startTime="335912">
    <iact:property name="dataType"/>
    <iact:actionData xml:id="d179">
      <inkml:trace xmlns:inkml="http://www.w3.org/2003/InkML" xml:id="stk177" contextRef="#ctx0" brushRef="#br0">4727 13159 0,'18'0'120,"-18"-18"-100,0 0 8,-18 18-8,18-17-15,0-1 15,-17 0-10,17 1 7,-18 17-4,18-18-2,-18 1 2,1 17 2,17-18 2,-18 18-9,18-18 11,-18 18-11,1 0 8,17-17-8,-18 17 1,18-18-2,-18 18-2,1 0 11,-1 0-5,18-18 1,-17 18-8,-1 0 8,0 0 8,1 0-13,-1 0 13,0-17-1,1 34-5,-1-17-3,0 0-2,1 0 0,-1 0 1,1 0-2,-1 0 9,0 0-8,18 18-6,-17-18 9,-1 0 4,0 18 5,1-18-14,17 17-3,-18-17 13,18 18-10,-18-18-6,18 18 10,-17-18-7,17 17 0,0 1 4,-18-18 0,18 17 0,-17-17-4,17 18 0,0 0 8,-18-18-8,18 17 4,-18-17 0,18 18 0,0 0 3,-17-1-2,17 1 10,0 0-15,-18-18 5,18 17-5,0 1 7,0-1-3,0 1-3,-18-18-1,18 18 1,0-1 2,0 1 4,0 0-2,0-1-3,0 1 0,0 0 6,0-1-4,0 1 9,0-1-14,0 1 9,18-18-4,-18 18 4,0-1 4,18-17-10,-18 18-4,0 0 10,17-18 4,-17 17-12,0 1 4,18-18 8,-18 18-12,18-18 11,-18 17-9,17 1 16,1-1 4,-1-17-15,-17 18 8,18-18-11,0 0-3,-18 18 10,17-18-10,1 0 3,0 0 7,-1 0-6,1 0 7,-18 17-13,18-17 3,-1 0 6,1 0-2,-1 0 8,1 0-7,0-17-4,-1 17 6,1 0 3,0-18-4,-1 18 0,1 0 1,0 0-2,-1-18 1,1 18-1,-1-17 6,1 17-9,0-18-1,-1 18 6,1-17 0,0 17 6,-18-18-8,17 18 2,1-18 3,-18 1 0,18 17 4,-18-18-17,0 0 15,17 18-11,-17-17 2,18 17-2,-18-18 5,17 0 4,-17 1 4,18-1 0,-18 1 8,0-1-12,0 0 1,18 18-1,-18-17-12,0-1 8,0 0-1,-18 1 0,18-1-2,-18 0 9,18 1-6,0-1-2,-17 18-6,17-17 3,0-1 6,0 0 3,0 1 4,0-1 9,-18 18-17,1-35 12</inkml:trace>
    </iact:actionData>
  </iact:action>
  <iact:action type="add" startTime="338920">
    <iact:property name="dataType"/>
    <iact:actionData xml:id="d180">
      <inkml:trace xmlns:inkml="http://www.w3.org/2003/InkML" xml:id="stk178" contextRef="#ctx0" brushRef="#br0">4921 13353 0,'18'0'245,"0"0"-210,-1 0-15,1 0 0,-1 0-8,1 0 0,0 0 0,-1 0-4,1 0 11,0 0-7,-1 0-4,1 0 1,0 0-5,-1 0 7,1 0-7,-1 0 0,-17 17 1,18-17-1,0 0 4,-1 0-5,1 0 2,0 0 3,-1 0-3,1 0 7,0 0-11,17 0 6,-17 0-5,-1 0 7,1 0-1,-1 0-5,1 0 2,0 0-2,-1 0 9,1 0-7,0 0-1,-1 0-1,1 0 1,0 0 8,-1 0-7,1 0-1,-1 0 4,1 0-1,0 0 3,-1 0-6,-17-17 2,18 17 2,0 0 1,-1 0 3,1 0-5,0 0-2,-1 0 3,1 0 7,-1 0 9,-34-18 38,-1 18-27,18-18-31,-17 18 9,-1 0-2,0 0 1,18-17-4,-17 17-5,-1 0 10,0 0-1,18-18-4,-17 18 4,-1 0 7,0 0 2,36 0 52,0 0-46,-18 18-23,17-18 1,1 0 10,0 0-6,-18 17-6,17-17 6,1 0-7,0 18 7,-1-18-2,1 0 4,-18 18-5,17-18-5,1 0 4,0 0-2,-1 0 9,1 0-6,-18 17 3,-18-17 63,18 18-65,-17-18-3,17 18 6,-18-18-7,0 0 1,1 0 5,-1 17-7,1 1 10,-1-18-2,18 17-7,-18-17 2,1 18 10,-1-18-11,18 18 2,-18-18 4,-17-18 35</inkml:trace>
    </iact:actionData>
  </iact:action>
  <iact:action type="add" startTime="340720">
    <iact:property name="dataType"/>
    <iact:actionData xml:id="d181">
      <inkml:trace xmlns:inkml="http://www.w3.org/2003/InkML" xml:id="stk179" contextRef="#ctx0" brushRef="#br0">5415 12947 0,'18'0'12,"-18"-18"44,0 1-33,0-1-7,-18 18-4,18-18-3,-17 1 13,17-1-11,-18 18 0,18-18 1,-18 18 0,1 0 0,-1 0 4,0 0-8,18 18-5,-17-18 6,-1 18 2,0-1 6,1-17-5,17 18-6,-18 0 3,18-1 3,-18-17-3,18 18-1,0 0 3,18-18-7,-18 17 1,0 1 6,18-18-7,-18 18 6,17-1-3,1 1 4,0-18 2,-1 17-9,1-17 7,0-17-7,-1 17 4,1-18 4,0 18-3,-18-17-6,17-1 13,-17 0-8,0 1 9,18-1-9,-18 0 12</inkml:trace>
    </iact:actionData>
  </iact:action>
  <iact:action type="add" startTime="342016">
    <iact:property name="dataType"/>
    <iact:actionData xml:id="d182">
      <inkml:trace xmlns:inkml="http://www.w3.org/2003/InkML" xml:id="stk180" contextRef="#ctx0" brushRef="#br0">6756 13247 0,'0'-18'7,"0"1"13,0-1-4,-18 0-3,18 1 2,-18 17-6,18-18-6,-17 18 10,17-18-10,-18 18 1,18-17 4,-17 17 1,-1-18-1,18 0-1,-18 18-3,18-17 8,-17 17-7,-1 0 0,18-18-1,-18 18-1,1-17 9,-1-1-5,0 18 3,1-18 1,-1 18-7,0 0 4,18-17-4,-17 17 4,-1 0-4,1-18 4,-1 18-4,0 0 8,1 0-8,-1 0 4,0 0 4,1 0 4,-1 0-4,0 0-3,1 18-1,-1-18 3,1 0 5,-1 17-15,0-17 10,1 18-3,-1-18-5,0 0 9,1 18-3,-1-18 2,0 17-2,1-17 3,17 18-8,-18-18-1,0 17 13,1-17 0,17 18-12,-18-18 0,18 18 5,-17-18-3,-1 17 11,18 1-5,-18-18-3,18 18-5,-17-1 3,17 1 5,-18 0 1,18-1-1,0 1-3,0-1 2,0 1-2,0 0 1,0-1-1,0 1 3,0 0-4,0-1 0,0 1 8,18-18-10,-18 18-4,0-1 14,17 1-3,-17-1-1,0 1-5,18-18-3,0 18 12,-18-1-9,17 1 1,-17 0 8,18-18-11,-1 17 2,1 1 6,0-18-1,-18 18-4,17-18-1,-17 17-3,18-17 4,0 18 5,-1-18-2,1 0 1,-18 17-8,18-17 5,-1 0-2,1 0 6,0 0-6,-1 0 9,1 0-7,-1 0 6,1 0-6,0 0 4,-1 0 3,1 0-5,0 0 1,-1 0-4,-17-17-3,18 17 2,0 0 5,-1 0-4,-17-18 0,18 18-4,-1 0 5,1 0 6,-18-17-8,18 17-2,-1 0 10,-17-18-7,18 18-3,0-18 15,-1 1-8,1 17 3,0-18-5,-1 18 5,-17-18-11,18 18 5,-18-17-7,18 17 11,-18-18-9,17 18 12,-17-18-8,18 18 1,-18-17-5,0-1 2,17 1 8,-17-1-8,0 0 6,-17 1-3,-1-36 11</inkml:trace>
    </iact:actionData>
  </iact:action>
  <iact:action type="add" startTime="344032">
    <iact:property name="dataType"/>
    <iact:actionData xml:id="d183">
      <inkml:trace xmlns:inkml="http://www.w3.org/2003/InkML" xml:id="stk181" contextRef="#ctx0" brushRef="#br0">6862 13317 0,'17'0'87,"1"0"-74,-1 0-6,1 0 6,0 0-5,-1 0-5,1 0 6,0 18-5,-1-18-1,1 0 1,0 0 1,-1 0 10,36 0-14,-35 18 8,17-18-8,0 0 5,-17 0 2,17 0-5,-17 0 1,17 0 4,-17 0-7,17 0 3,-17 0 4,-1 0-4,1 0 0,17 0 0,-17 0 0,0 0 3,17 0-1,-18 0-3,1 0 1,17-18 0,1 18 8,-19 0-8,1 0-1,0-18 2,-1 18 2,1 0-6,-1 0 7,1 0 0,0-17 1,-36 17 26,18-18-19,-18 18-10,1 0 11,-1 0-9,1 0 13,-1 0-5,18-18-7,-18 18-6,1 0 10,17-17-6,-18 17-3,0 0 4,1 0 12,34 0 39,1 17-39,0-17-11,-18 18-2,17-18-3,1 0 4,0 0-4,-1 18 5,1-18-5,-1 0 4,-17 17-4,18-17 1,0 0 14,-18 18-1,-18-18-16,18 18 6,-18-18 0,18 17 0,-17-17-4,-1 0 4,18 18-3,-17-18 2,17 18-3,-18-18-1,0 0 11,18 17-6,-17-17-5,-1 0 1,0 18 12</inkml:trace>
    </iact:actionData>
  </iact:action>
  <iact:action type="add" startTime="345208">
    <iact:property name="dataType"/>
    <iact:actionData xml:id="d184">
      <inkml:trace xmlns:inkml="http://www.w3.org/2003/InkML" xml:id="stk182" contextRef="#ctx0" brushRef="#br0">7232 13000 0,'18'-18'35,"-1"1"-2,-17-1-22,0 0 2,0 1 2,-17-1-6,17 0 12,-18 18-2,18-17-8,-18 17 0,1 0 6,-1 17 0,0-17-5,18 18-9,-17-18 9,17 18-3,-18-18-6,18 17 9,-18-17-6,18 18 5,0 0 6,0-1-6,0 1 4,18-18-7,-18 18 1,18-1 3,-18 1 0,17-18-5,1 0 9,0 0 0,17-18 8</inkml:trace>
    </iact:actionData>
  </iact:action>
  <iact:action type="add" startTime="346761">
    <iact:property name="dataType"/>
    <iact:actionData xml:id="d185">
      <inkml:trace xmlns:inkml="http://www.w3.org/2003/InkML" xml:id="stk183" contextRef="#ctx0" brushRef="#br0">8696 13282 0,'0'-18'38,"0"1"-18,18 17-8,-18-18-2,0 1-4,0-1 3,0 0 3,0 1-4,-18-1 0,18 0-4,0 1 11,-18 17-14,18-18 8,0 0-7,-17 18 7,17-17-4,-18 17 1,18-18-2,-18 1 10,1-1-6,-1 18 4,18-18-9,-18 18 1,1 0 5,17-17-1,-18 17-5,1 0 1,17-18 2,-18 18-4,0 0 9,1-18-2,-1 18-6,0 0 13,1 0-11,-1 0 10,0 0-14,1 0 6,-1 0-3,1 0 9,-1 0-10,0 0 5,1 0 4,-1 0-4,0 18 1,1-18 11,17 18-16,-18-18 3,18 17 1,-18-17-3,1 0 8,17 18-11,-18-18 2,1 18 9,-1-18-1,18 17-8,0 1 7,-18-18-3,18 17-3,-17-17-1,17 18 8,0 0-5,-18-18 2,18 17-6,0 1 15,-18 0-10,18-1 3,0 1-3,-17 0 9,17-1-9,0 1 7,0-1-7,0 1-1,0 0 5,0-1-4,0 1 0,0 0 4,0-1-8,0 1 4,0 0 5,0-1-5,0 1 0,0-1 3,0 1-2,17 0-1,-17-1 4,0 1-5,18-18 6,-18 18-9,0-1 4,18-17 4,-18 18-4,17 0 4,1-18 0,-18 17-7,18-17 2,-1 18 5,1-1-1,-1-17 1,1 0-3,0 0-1,-1 18 0,1-18 4,0 0-3,-1 0 2,1 0-5,0 0 0,-1 0 3,1 0-2,-1-18-4,1 18 6,0 0 2,-1 0-2,1 0-8,-18-17 2,18 17 8,-18-18-7,17 18 0,1 0 4,0-17 4,-1 17-4,1-18 0,-1 18 0,1-18 5,-18 1-6,0-1 6,18 18-10,-18-18 6,-18 1 8,18-1-14,0-17 24</inkml:trace>
    </iact:actionData>
  </iact:action>
  <iact:action type="add" startTime="349616">
    <iact:property name="dataType"/>
    <iact:actionData xml:id="d186">
      <inkml:trace xmlns:inkml="http://www.w3.org/2003/InkML" xml:id="stk184" contextRef="#ctx0" brushRef="#br0">8767 13353 0,'17'0'48,"1"0"-29,-1 0-2,1 0-9,0 0 3,-1 0 7,1 0-9,0 0-7,-1 0 2,1 0 0,0 0 5,-1 0-7,1 0 3,-1 0-2,19 0 1,-19 0 5,1 0-6,17 0 1,1 0 1,-1 0-1,0 0 4,0 0-4,1 0 0,-19 0 0,19 0 0,-1 0 5,0 0-6,-17 0 2,17-18-2,0 18 1,-17 0 0,17 0 4,-17 0-5,0 0 2,17 0-2,-18 0 2,1 0-2,0 0 7,-1 0-7,1 0 0,0 0 7,-1 0 1,1 0-10,0 0 5,-1 0 6,1 0 1,-1 0 16,-17-18-7,18 18 0,-36 0-11,1-17 14,-1 17-9,1 0 5,17-18-20,-18 18 4,0 0 11,1 0-3,17-18-9,-18 18 8,18-17-5,18 17 66,-1 17-49,1-17-23,0 0 9,-1 18-6,1-18 5,-1 0-5,1 0 3,0 0 6,-1 0-6,-17 18-3,18-18 12,-36 0 8,1 17 0,-1-17-16,0 18-3,18 0 3,-17-18-5,-1 17 1,1 1 8,-1 0-5,0-18 0,18 17-6,-17-17 7,17 18 12</inkml:trace>
    </iact:actionData>
  </iact:action>
  <iact:action type="add" startTime="350893">
    <iact:property name="dataType"/>
    <iact:actionData xml:id="d187">
      <inkml:trace xmlns:inkml="http://www.w3.org/2003/InkML" xml:id="stk185" contextRef="#ctx0" brushRef="#br0">9260 12806 0,'0'17'31,"0"1"-12,0 0-7,0-1-8,0 1 9,0 0-8,0-1-2,0 1 8,0 0-7,0-1 1,-17 1 3,17 0 0,17-18-4,-17 17 4,0 1 4,18-36 24</inkml:trace>
    </iact:actionData>
  </iact:action>
  <iact:action type="add" startTime="351824">
    <iact:property name="dataType"/>
    <iact:actionData xml:id="d188">
      <inkml:trace xmlns:inkml="http://www.w3.org/2003/InkML" xml:id="stk186" contextRef="#ctx0" brushRef="#br0">10848 13229 0,'0'0'1,"0"-17"4,0-1 9,0 0 1,0 1-7,0-1 4,0 0 1,-18 18-10,18-17 5,-17 17 8,17-18-15,0 0 11,-18 18-11,0-17 9,1-1 3,-1 18-2,0-17-7,1 17 4,-1-18 5,1 18-10,-1 0 9,0 0-4,1-18-5,-1 18 11,0 0-7,1 0 1,-1 0 5,0 0-2,1-17-2,-1 17 3,1 17-1,-1-17 1,0 0-4,1 0 0,-1 0 9,18 18-13,-18-18 5,1 0 2,-1 18 0,0-18 6,18 17-10,-17-17-3,17 18 1,-18-18 6,18 17-3,-18-17-1,18 18 6,-17-18-12,17 18 6,-18-18-3,18 17 5,-17 1 3,17 0-1,-18-1-2,18 1 1,-18 0-1,18-1-1,0 1 0,0-1 0,0 1 0,0 0 4,0-1-4,0 1-4,0 0 9,0-1-9,0 1 4,0 0 3,0-1-7,18-17 2,-18 18-3,0-1 4,0 1 1,18-18-4,-18 18 9,17-18-9,-17 17 0,0 1 8,18-18-9,-18 18 1,17-18 4,-17 17 1,18 1 3,-18 0 4,18-18-12,-18 17 12,17-17-11,1 0 1,-18 18-1,18-18 6,-18 17-2,17-17 3,1 0-4,0 0-5,-1 0 9,1 0-8,0 0 5,-1 0-6,1 0 5,-1 0 0,1 0-4,0-17 10,-1 17-4,1 0 2,0-18-7,-1 18 8,1 0-6,-18-17-3,18 17 1,-1 0 7,1 0-4,-1-18-7,1 18 9,0-18-2,-1 18-1,-17-17 1,18 17-2,-18-18-5,18 18 8,-18-18-3,17 18-4,-17-17 2,18-1 4,0 0-1,-18 1 5,17-1-7,-17 1 3,18-1 1,-18 0-1,0 1 0,0-1 0,0 0 0,0 1 3,17-1 1,1 0 8,-36 1 8</inkml:trace>
    </iact:actionData>
  </iact:action>
  <iact:action type="add" startTime="361969">
    <iact:property name="dataType"/>
    <iact:actionData xml:id="d189">
      <inkml:trace xmlns:inkml="http://www.w3.org/2003/InkML" xml:id="stk187" contextRef="#ctx0" brushRef="#br0">3193 13282 0,'0'0'1,"-18"0"7,36 0 113,-18 18-113,17-18-3,1 0 2,0 0 1,-1 0-4,1 0 5,-1 0 5,1 0-13,0 0 0,-1 0 6,1 0-6,0 0 11,-1 0-8,1 0 4,0 17-3,-1-17 7,1 0-9,-1 0 0,1 0 6,0 0-1,-1 0-4,1 0 0,0 0 0,-1 0 4,1 0-1,0 0-2,-18 18-1,17-18-1,1 0 2,0 0 0,-1 0 7,1 0-5,-1 0-2,1 0 5,-18 18 0,18-18-9,-1 0 12,1 0 3,0 0 9,-1 0-1,1 0 64,0-18-29,-36 18 30,18-18-81,-18 18 1,18-17 6,-17 17-11,17-18 13,-18 18-12,0 0 2,18-18-1,-17 1 10,-1 17-8,18-18 5,-18 18-10,1 0 62,34 0-50,-17 18-14,18-18 7,0 17-1,-1-17 9,-17 18-12,18-18 8,0 0-8,-1 0 5,1 0-2,0 0 9,-18 18 18,-18-18-27,18 17 2,-18 1 2,18 0-3,-17-18 1,17 17-2,-18-17-4,0 18 10,18 0-2,-17-18-2,17 17 3,-18-17 40</inkml:trace>
    </iact:actionData>
  </iact:action>
  <iact:action type="add" startTime="364425">
    <iact:property name="dataType"/>
    <iact:actionData xml:id="d190">
      <inkml:trace xmlns:inkml="http://www.w3.org/2003/InkML" xml:id="stk188" contextRef="#ctx0" brushRef="#br0">1235 5556 0,'-18'0'10,"0"0"16,1 0 1,17 18 33,17-18-57,1 0 9,0 0-4,-1 0 4,1 18-7,0-18 3,-1 0-3,1 0-3,0 0 7,17 0-5,-18 0 1,1 0-3,0 0 2,-1 0 4,1 0 0,0 0-7,52-18 10,-52 18-3,0 18-3,-1-18-2,1 0 5,-1 0-4,1 0 8,0 0-4,-18 17 12,17-17-12,1-17 16,-36 17 53,36-18-41,-36 18-5,18-18-18,-17 1 11,-1-1 1,0 18-13,18-18-8,-17 18 10,-1-17 5,1 17-1,17-18-15,-18 18 10,36 0 53,-18 18-51,17-18-8,1 0 1,-18 17-4,17-17 8,-17 18-9,18-18 11,0 18-7,-1-18 1,-17 17-4,18-17 0,0 0 9,-1 0-1,-17 18 0,-17-18 58,-1 18-50,0-1-11,1 1 2,17-1-3,-18 1-4,0-18 0,18 18 5,-17-18-5,17 17-1,-18-17 2,18 18-1,-17-18 3,17 18 2,-18-18 18</inkml:trace>
    </iact:actionData>
  </iact:action>
  <iact:action type="add" startTime="367916">
    <iact:property name="dataType"/>
    <iact:actionData xml:id="d191">
      <inkml:trace xmlns:inkml="http://www.w3.org/2003/InkML" xml:id="stk189" contextRef="#ctx0" brushRef="#br0">4480 13194 0,'0'-18'15,"-17"1"62,17-1-52,-18 18-2,18-18-15,-18 18-5,18-17 35,-17 17-35,-1 0 17,0 0-7,1 0 1,17 17-6,-18-17 1,1 18 6,-1 0 10,0-1-14,18 1 5,0 0 0,0-1-3,0 1 3,18-18-5,-18 17 2,18-17-9,-1 0 7,1 0-3,-1-17 4,1 17-4,0 0-4,-18-18 0,17 18 0,1-17 12,0 17-7,-18-18-4,-18 36 95,18-1-93,0 1 8,0-1-6,-18-17-5,18 18 3,0 0-3,0-1 4,0 1-5,0 0 2,0-1 8,0 1-11,-17-18 5,17 18-5,0-1 6,0 1 0,0-1 1,0 1 2,0 0 5,-18-18 9,36 0 22,-1-18-30</inkml:trace>
    </iact:actionData>
  </iact:action>
  <iact:action type="add" startTime="368929">
    <iact:property name="dataType"/>
    <iact:actionData xml:id="d192">
      <inkml:trace xmlns:inkml="http://www.w3.org/2003/InkML" xml:id="stk190" contextRef="#ctx0" brushRef="#br0">4568 13441 0,'0'17'6,"0"1"34,-17-18-31,-1 0 22,1 0 1,34 0-24,-17-18-4,0 1 12,0-1-4,18 18 5,-1 0 2,1 0 3,-18 18-20,18-1 35,-36-17-25,18 18 4</inkml:trace>
    </iact:actionData>
  </iact:action>
  <iact:action type="add" startTime="370289">
    <iact:property name="dataType"/>
    <iact:actionData xml:id="d193">
      <inkml:trace xmlns:inkml="http://www.w3.org/2003/InkML" xml:id="stk191" contextRef="#ctx0" brushRef="#br0">6368 13229 0,'0'-17'34,"0"-1"-9,0 0 2,-18 18-14,18-17-6,-18-1 14,1 18 11,17-18-28,-18 18 16,18 18-17,-18-18 2,1 0 11,-1 18-5,1-18 2,17 17-6,-18-17-3,18 18 0,-18-18 4,18 18 1,-17-18-5,17 17 0,-18 1 3,18-1 10,0 1-9,18-18 3,-18 18-6,17-1 6,1-17 2,0 0-1,-1 0 5,1 0-14,-1-17 1,1 17 4,0-18 3,-1 18-3,-17-18-3,0 1 5,18 17-5,-18-18 3,0 1 12,0 34 36,0 1-35,0-1-10,-18-17-6,18 18-2,0 0 9,0-1-4,0 1-4,0 0 8,0-1-8,0 1 0,0 0 4,0-1 0,0 1 1,0-1-2,0 1 6,0 0 0,0-1 6</inkml:trace>
    </iact:actionData>
  </iact:action>
  <iact:action type="add" startTime="371265">
    <iact:property name="dataType"/>
    <iact:actionData xml:id="d194">
      <inkml:trace xmlns:inkml="http://www.w3.org/2003/InkML" xml:id="stk192" contextRef="#ctx0" brushRef="#br0">6438 13406 0,'0'17'63,"0"1"-47,0-1-3,0 1-2,0 0 5,0-1 0,0 1 8,18-18-8</inkml:trace>
    </iact:actionData>
  </iact:action>
  <iact:action type="add" startTime="372236">
    <iact:property name="dataType"/>
    <iact:actionData xml:id="d195">
      <inkml:trace xmlns:inkml="http://www.w3.org/2003/InkML" xml:id="stk193" contextRef="#ctx0" brushRef="#br0">8255 13247 0,'18'0'4,"-1"-18"8,-17 1 12,18 17-21,-18-18 10,0 0 0,0 1 7,-18 17-8,18-18-8,-17 18 8,17-18-9,-18 18 10,18-17 2,-18 17-7,1 0 8,-1 0-4,18 17-8,-18-17 4,18 18 4,-17-18-9,-1 18 11,1-1 1,17 1-3,0 0 6,0-1-8,0 1 6,17-18-9,-17 17-1,18 1 9,-1-18 5,1 0-8,0-18 4,-1 18-7,-17-17-6,18 17 6,-18-18 2,18 18-5,-18-17 1,0-1 5,0 0 16,0 36 24,0 0-38,-18-18-5,18 17-5,0 1 3,0-1 1,-18-17 0,18 18-4,0 0 5,0-1-6,0 1 11,-17 0-2,17-1-11,0 1 9,-18 0-6,18-1 4,0 1 9,-18-1-9,36-17 71</inkml:trace>
    </iact:actionData>
  </iact:action>
  <iact:action type="add" startTime="373268">
    <iact:property name="dataType"/>
    <iact:actionData xml:id="d196">
      <inkml:trace xmlns:inkml="http://www.w3.org/2003/InkML" xml:id="stk194" contextRef="#ctx0" brushRef="#br0">8326 13388 0,'-18'0'2,"36"-18"19,-1 1 6,1 17 2,-1 0-9,1 17-8,0-17 4,-18 18-7,0 0 6,0-1 2,-18 1-6,0-1 6,1-17-6,17 18-7,-18-18 5,1 0 6,17 18 4,-18-18 2,36 17 16,-1-17 7,1 0-33,-1 0 2,1 0-1,0 0 5,-1 0 3,1 0 18,-18 18-10</inkml:trace>
    </iact:actionData>
  </iact:action>
  <iact:action type="add" startTime="374773">
    <iact:property name="dataType"/>
    <iact:actionData xml:id="d197">
      <inkml:trace xmlns:inkml="http://www.w3.org/2003/InkML" xml:id="stk195" contextRef="#ctx0" brushRef="#br0">10530 13176 0,'0'-17'26,"-17"17"-5,17-18-3,-18 18-5,18-18-5,-17 18 20,17-17-23,-18 17 14,0 0 1,18 17-12,-17-17 5,-1 0-2,18 18-6,-18-18 6,18 18-6,-17-1 2,-1 1 12,18 0-13,0-1 5,0 1 0,0-1 6,18-17-1,-1 0-3,-17-17-1,18 17-9,0 0 5,-1 0 0,-17-18 0,18 18 0,0-17 0,-1-1 8,-17 0 2,18 18-14,-18-17 7,0 34 68,-18-17-75,18 18 9,-17 0 2,17-1-7,0 1 4,-18-18-8,18 17 1,0 1-1,0 0 7,-18-18-6,18 17-2,0 1 1,0 0 8,0-1-4,-17-17 5,17 18-10,0 0 5,0-1 24,-18-17 0,36 0 9</inkml:trace>
    </iact:actionData>
  </iact:action>
  <iact:action type="add" startTime="375740">
    <iact:property name="dataType"/>
    <iact:actionData xml:id="d198">
      <inkml:trace xmlns:inkml="http://www.w3.org/2003/InkML" xml:id="stk196" contextRef="#ctx0" brushRef="#br0">10548 13370 0,'0'0'1,"0"-17"38,18 17-24,-18-18 5,17 18-8,1 0 5,0 0 10,-1 0-26,-17 18 7,0-1 24,0 1-11,-17-18-19,17 18 14,-18-18-11,0 0 11,1 17-9,34-17 74,1 0-61,0 0-3,-1 18-6,-17-1 16,18-17-23,-18 18 12,-18-18-12,18 18 12,-17-18-12,17 17 4,-18-17 6,18 18-12,-18-18 15,1 0-16,17 18 8,-18-18 5,0 0 9,1-18 54</inkml:trace>
    </iact:actionData>
  </iact:action>
  <iact:action type="add" startTime="387993">
    <iact:property name="dataType"/>
    <iact:actionData xml:id="d199">
      <inkml:trace xmlns:inkml="http://www.w3.org/2003/InkML" xml:id="stk197" contextRef="#ctx0" brushRef="#br0">4568 13776 0,'-17'0'199</inkml:trace>
    </iact:actionData>
  </iact:action>
  <iact:action type="add" startTime="389412">
    <iact:property name="dataType"/>
    <iact:actionData xml:id="d200">
      <inkml:trace xmlns:inkml="http://www.w3.org/2003/InkML" xml:id="stk198" contextRef="#ctx0" brushRef="#br0">4198 13811 0,'0'-17'136,"-18"17"-8,18 17-97,-17-17 814,17 18-809,-18-18-25,18 18 5,-17-18-12,-1 0 16,18 17-15,-18 1 19,1-18-13,17 17 5,-18-17 9,18 18-21,-18 0 16,18-1-4,0 1-8,-17-18 0,17 18 5,0-1-2,0 1 5,0 0 1,0-1-7,0 1 10,0-1 0,0 1-4,0 0 1,0-1 2,0 1 1,0 0 0,0-1 0,0 1 5,0 0-13,17-18-8,-17 17 7,0 1 13,18-18-12,-18 18-4,18-1 14,-18 1 5,17-18-16,-17 17 22,18-17-25,-18 18 0,18-18 11,-1 18 6,1-18 6,-1 0-11,1 0-8,0 0 4,-1 0 5,1 0-14,0 0 1,-1 0 10,1 0-11,0 0 8,-1 0-7,1 0 9,-18-18-10,17 18 2,1 0 13,0-18-4,-1 18-4,-17-17 0,18 17-5,0 0 7,-18-18-9,17 18 1,1-17 8,0-1 11,-1 18-15,-17-18-4,0 1 8,18-1 8,-18 0-8,0 1-4,0-1 8,17 18-16,-17-18 0,0 1 17,0-1-4,0 0-6,0 1 5,18 17-4,-18-18-9,0 1 17,0-1-8,-18 18 4,18-18-9,0 1 15,0-1-6,0 0-5,0 1 10,-17 17-17,17-18 5,0 0 14,0 1-4,-18 17-15,18-18 13,0 1-4,0-1 5,0 0-4,0 1 16,-17 17 6,17-18 21,0 36 19,-18-18-68,18 17 11,-18-17-14,18 18 3,-17-18 0,17 18 0,0-1 3,0 1 2,0-1-2,0 1 10,17-18 66,-17-18-75,0 1 21,0-1-13,18 18-17,-18-17 5,0-1 8,0 0-7,18 18-6,-18-17 1,0-1 12,0 18-8,-18 0-4,18-18 13,18 18 34,-18 18-43,17-18 0,-17 18 8,18-18-11,-1 0 7,-17 17-8,18-17 4,-18 18-1,18-18 10,-1 18-13,1-18 13,-18 17-5,18-17 3,-18 18-4,17-18-2,-34 17 7</inkml:trace>
    </iact:actionData>
  </iact:action>
  <iact:action type="add" startTime="393600">
    <iact:property name="dataType"/>
    <iact:actionData xml:id="d201">
      <inkml:trace xmlns:inkml="http://www.w3.org/2003/InkML" xml:id="stk199" contextRef="#ctx0" brushRef="#br0">4286 14499 0,'0'18'36,"0"-1"-12,0 1 0,0 0-7,0-1-6,0 1 2,18-18-1,-18 18-11,0-1 1,0 1 11,0 0-10,0-1 5,0 1-4,18-1 9,-18 1-6,0 0 5,0-1 1,0 1-2,17-18 2,-17-18 127</inkml:trace>
    </iact:actionData>
  </iact:action>
  <iact:action type="add" startTime="402402">
    <iact:property name="dataType"/>
    <iact:actionData xml:id="d202">
      <inkml:trace xmlns:inkml="http://www.w3.org/2003/InkML" xml:id="stk200" contextRef="#ctx0" brushRef="#br0">6032 13705 0,'-17'0'22,"-1"18"106,18 0-80,-17-1-15,-1 1-5,0-18 7,18 18-27,-17-18 20,-1 17-6,0 1 8,1-18-10,17 18-4,-18-18-4,0 0 12,18 17-19,-17-17 3,-1 0 7,18 18-11,-17-18 0,-1 0 8,0 0 8,18 17-16,-17-17-1,-1 0 13,0 0-4,18 18 4,-17-18-12,-1 0 9,0 0-1,1 0 5,-1 0-9,1 0-1,-1 0 5,0 0-3,1 0-2,-1 0 5,0 0 1,1 0-2,-1 0 5,0 0 5,1 0-9,-1 18 3,18-36-5,-17 18-8,-1 0 14,0 0 0,1 0-4,-1 0 6,0 0-8,1 0 10,-1 0-6,0 0 4,18-18-13,-17 18-2,-1 0 11,0 0-6,1 0 7,-1 0-7,18-17 1,-17 17-8,-1 0 13,0 0-6,1 0-1,-1 0 6,0-18-5,1 18 7,-1-17-1,0 17-2,1 0 2,17-18-2,-18 18-8,1 0 9,17-18 12,-18 18-23,0-17 22,1 17-4,-1-18-8,0 18 12,18-18-12,-17 18-8,17-17 12,-18-1 6,0 0 10,18 36 117,18-18-140,-18 18 2,0-1-2,18-17-5,-18 18 5,0 0 2,17-1-3,-17 1 0,18-18 0,-18 18 1,18-18-5,-18 17 7,17-17-6,-17 18-1,18-18 7,-18 17-2,0 1 11,0-36 59,-18 18-60,18-17-15,-17-1 9,-1 1 3,18-1-4,-18 18-9,18-18 6,-17 18-1,17-17 0,0-1 4,0 0 6,-18 18-11,18-17 0,0-1 8,-18 18-7,18-18 5,-17 18 16,17-17-17,17 17 94,1 0-89,0 0-5,-1 0 5,1 0-10,0 0 1,-1 0 2,1 0-1,0 0 0,-1 0 4,1 17-1,-1-17 3,1 0 17,-36 0 104</inkml:trace>
    </iact:actionData>
  </iact:action>
  <iact:action type="add" startTime="415988">
    <iact:property name="dataType"/>
    <iact:actionData xml:id="d203">
      <inkml:trace xmlns:inkml="http://www.w3.org/2003/InkML" xml:id="stk201" contextRef="#ctx0" brushRef="#br0">5468 14058 0,'-18'0'136,"1"0"417,17 18-430,0-1-111,0 1 4,0 0-9,0-1 7,0 1 2,0 0 6,0-1-17,0 1 13,0 0-12,0-1 10,0 1-4,0 0 5,0-1-6,0 1 237</inkml:trace>
    </iact:actionData>
  </iact:action>
  <iact:action type="add" startTime="422511">
    <iact:property name="dataType"/>
    <iact:actionData xml:id="d204">
      <inkml:trace xmlns:inkml="http://www.w3.org/2003/InkML" xml:id="stk202" contextRef="#ctx0" brushRef="#br0">8008 13688 0,'-18'0'158,"1"0"-106,17-18-42,-18 36 4,1-18 21,-1 0-15,0 0 4,1 17-7,-1-17 3,0 0 4,18 18-17,-17-18 4,-1 0 1,18 18-4,-18-18 26,18 17-32,-17-17 15,17 18-1,-18-18-8,18 18 12,-18-18-12,18 17 9,-17-17-9,17 18-4,-18-18 12,18 18-11,0-1 15,0 1-10,-17-18-6,17 17 17,0 1-2,0 0 13,-18-18-24,18 17 1,18 1 10,-36-18-11,36 0 0,-18 18-3,0-1 10,0 1 13,17-18-13,-17 18-6,0-1 11,0 1 8,18-18-16,-18 17 16,17-17-24,1 0 20,-18 18-17,18-18 11,-18 18-11,17-18 10,1 17 2,0-17 5,-1 0-7,1 0-5,-18 18 1,18-18-9,-1 0 3,1 0 7,0 0-2,-1 0 13,-17 18-18,18-18 10,-1 0 0,1 0-10,0 0 13,-1 0 1,1-18-10,0 18 2,-1 0 1,-17-18-7,18 18 3,0 0 2,-18-17-4,17 17-4,1 0 11,-18-18-10,17 18 3,-17-18 1,18 18-1,-18-17 0,18 17-5,-1-18 14,-17 1 3,18 17-17,-18-18 1,18 18 5,-18-18 3,17 1 2,-17-1-5,0 0-1,0 1 5,18-1-2,-18 0 2,0 1-2,0-1 1,18 18-9,-18-17 9,0-1 1,0 0 6,-18 18-14,18-17 10,0-1 27,-18 18-23,1 0 29,17 18-36,-18-18-4,0 17 8,18 1 4,-17-18-12,17 18 6,-18-18-3,18 17-8,0 1 30,18-18 10,-1 0-7,-17-18-17,18 18-14,-18-17-1,18-1 11,-18 0-7,17 1 2,-17-1 1,0 0-2,18 18-6,-18-17 8,0 34 55,0 1-51,0 0-7,18-1 0,-18 1 0,0 0 2,17-1-2,-17 1-5,0-1 9,18-17-9,-18 18 5,17-18-3,-17 18 14,18-18 1</inkml:trace>
    </iact:actionData>
  </iact:action>
  <iact:action type="add" startTime="425271">
    <iact:property name="dataType"/>
    <iact:actionData xml:id="d205">
      <inkml:trace xmlns:inkml="http://www.w3.org/2003/InkML" xml:id="stk203" contextRef="#ctx0" brushRef="#br0">7990 14464 0,'18'0'6,"-18"-18"11,0 1 11,0-1 1,-18 0-1,18 1-9,-17 17-7,17-18 12,-18 18-16,1 0 16,-1 0-8,0 0 0,18-18-8,-17 18 5,-1 0 6,18 18-7,-18-18 1,1 0 2,17 18 5,-18-18-11,18 17 11,-18 1-4,18 0 12,0-1-4,0 1-9,0 0 10,0-1-1,18-17-7,-18 18-10,0-1 17,18 1 11,-18 0-3,17-18-16,1 0 16,-18 17-15,18-17-2,-1 0 1,-17-17-12,18 17 15,0 0-14,-1 0 16,-17-18-14,18 18 2,-1 0 7,-17-18 0,18 18-1,0 0 6,-18-17-13,0-1 12,0 1 12,17 17-8,-34 0-9,17-18 9</inkml:trace>
    </iact:actionData>
  </iact:action>
  <iact:action type="add" startTime="433017">
    <iact:property name="dataType"/>
    <iact:actionData xml:id="d206">
      <inkml:trace xmlns:inkml="http://www.w3.org/2003/InkML" xml:id="stk204" contextRef="#ctx0" brushRef="#br0">10795 12841 0,'-18'0'347,"18"-18"-312,0 1-11,0-1-8,0 1-7,18-1 10,-18 0-3,0 1-3,18 17-6,-18-18-3,0 0 12,17 18-11,-17-17-2,18-1 20,0 0-18,-18 1 4,17 17-5,-17-18 1,18 18 1,-18-17-2,17 17 0,1 0 0,-18-18 5,18 18-6,-18-18 5,17 18 1,1 0-2,-18-17-3,18 17 12,-1 0-7,1-18 3,0 18-5,-1 0 6,1 0-6,-1 0 5,1 0-3,0 0-6,-1 0 9,1 0-3,0 0-6,-1 0 13,-17 18-12,18-18 5,0 0-6,-1 0 5,1 0 5,0 17-6,-1-17 9,-17 18-8,18-18 4,-18 18-8,17-18 4,-17 17-2,18-17 5,-18 18-6,0-1 1,18-17 8,-18 18-13,17 0 9,-17-1 5,0 1-10,0 0 6,0-1-3,0 1 5,0 0-5,0-1 3,0 1-6,0-1 6,0 1-3,0 0 4,0-1-8,0 1 4,0 0 4,0-1-3,-17-17-6,17 18 6,-18 0 3,18-1-4,-18-17-1,18 18 0,-17-18-6,17 18 6,-18-18-2,1 0-1,17 17 0,-18-17 0,18 18 4,-18-18-4,1 17 0,-1-17 4,0 18 0,1-18 1,-1 18 2,0-18-3,1 0 1,-1 17 4,0-17-7,1 0 7,-1 0-9,18 18 4,-17-18-1,-1 0 1,0 0 0,1 0 4,-1 0 8,0-18 16,36 18-28,-18-17 13,18-1-9,-1 0 4,1 1-8,0 17 4,-18-18 2,17 18-13,-17-17 4,18 17 2,-36 0 58,18 17-62,-17-17 10,-1 18-5,0-18 8,18 17-13,-17-17 2,-1 18 11,18 0 3,0-1 8,18-17-6,-1 0-13,-17 18 1,18-18-6,0 0 1,-1 0 4,1 18 1,-1-18-6,1 0 5,0 0 0,-1 17-4,1-17 4,0 0 4,-1 0 1,19 0 6</inkml:trace>
    </iact:actionData>
  </iact:action>
  <iact:action type="add" startTime="435078">
    <iact:property name="dataType"/>
    <iact:actionData xml:id="d207">
      <inkml:trace xmlns:inkml="http://www.w3.org/2003/InkML" xml:id="stk205" contextRef="#ctx0" brushRef="#br0">11765 12541 0,'0'-17'4,"18"17"1,-18-18 11,17 0-1,-17 1-2,0-1-1,-17 0-1,17 1 1,-18 17-4,18-18 4,-17 18-8,-1 0 16,0 0-16,1 0 18,-1 18-20,0-18 7,1 0-5,17 17-1,-18-17 2,18 18 3,-18 0-5,18-1 6,-17-17-5,17 18 3,0 0-2,0-1-2,-18-17 1,18 18 5,0 0-5,18-1 3,-18 1 3,0-1-3,17 1 9,1 0 4,0-18-4,-18-18-8,17 18-5,1 0 7,17-35 9</inkml:trace>
    </iact:actionData>
  </iact:action>
  <iact:action type="add" startTime="435646">
    <iact:property name="dataType"/>
    <iact:actionData xml:id="d208">
      <inkml:trace xmlns:inkml="http://www.w3.org/2003/InkML" xml:id="stk206" contextRef="#ctx0" brushRef="#br0">11853 12647 0,'0'18'14,"0"-36"70,18 18-79,0 0 14,-18-18-15,0 36 12,17-18-8,-17 18 24,0-1-19,0 1-6,-17-18 2,17 18-4,0-1 5,-18 1 5,0 0-13,1-18 6,17 35 11</inkml:trace>
    </iact:actionData>
  </iact:action>
  <iact:action type="add" startTime="436220">
    <iact:property name="dataType"/>
    <iact:actionData xml:id="d209">
      <inkml:trace xmlns:inkml="http://www.w3.org/2003/InkML" xml:id="stk207" contextRef="#ctx0" brushRef="#br0">12118 12382 0,'0'18'23,"18"-18"-9,-18 18 1,0-1-3,0 1-9,-18-18 5,18 18-4,0-1 4,0 1-4,0 0 4,0-1-4,0 1 1,0 0-2,0-1 6,-18 1-5,18-1 0,0 1 1,0 0-2,0-1 4,0 1-2,0 0-1,0-1 1,0 1-3,0 0 9,0-1-3,0 1 3,-17-1-4,-1-17 13</inkml:trace>
    </iact:actionData>
  </iact:action>
  <iact:action type="add" startTime="445716">
    <iact:property name="dataType"/>
    <iact:actionData xml:id="d210">
      <inkml:trace xmlns:inkml="http://www.w3.org/2003/InkML" xml:id="stk208" contextRef="#ctx0" brushRef="#br3">4851 13582 0,'-18'0'64,"0"0"31,18 18-59,-17-18-19,17 17-2,-18-17-7,0 0 16,18 18-19,-17-18 15,17 17-17,-18-17 23,18 18-14,-17-18 0,-1 0 15,18 18-19,-18-18 15,1 17 2,-1-17 6,0 0 1,1 0-12,17 18 11,-18-18-30,0 0 12,1 0-2,-1 0 18,18 18-14,-17-18-6,-1 0 7,0 0 20,1 0-13,17 17-14,-18-17 9,0 0-7,1 0 8,-1 0-7,0 0 4,1 0 3,-1 0-3,1 0 5,-1 0 3,0 0 4,1 0-21,-1 0 30,0 0-26,1 0 14,-1 0 0,0 0-9,1 0 5,-1 0 5,1 0-7,17-17 5,-18 17-19,0 0 43,1 0-16,17-18-24,-18 18 13,0 0-2,18-18-8,-17 18 1,17-17 1,-18 17-6,18-18 6,0 0 20,-18 18-9,18-17-18,0-1 18,-17 18-19,17-17 14,0-1 5,-18 18-20,18-18 29,0 1-10,0-1 2,-18 18-22,18-18 27,0 1-11,0-1 8,0 0 11,-17 18-36,34 0 7,-34 0-6,34 0 1,-17-17 1,0-1 12,-17 18-6,17-17-7,0-1 20,0 0-7,0 1-3,0-1 6,0 0 0,0 1-4,0-1 4,17 18-4,-17-18-12,0 1 9,0-1 11,0 1-1,-17 17-22,17-18 3,0 0 15,0 1 5,0-1 4,17 18-8,-17-18-11,18 1 2,-18-1 6,18 18-13,-18-18 4,0 1 5,17 17-5,-17-18-5,0 1 9,18 17-8,-18-18 7,0 0 13,0 1-4,18 17-7,-18-18-5,17 0 8,-17 1 12,18 17-27,-18-18 14,18 18-7,-18-18 11,17 18-15,1-17 20,0 17 5,-18-18-26,17 18 18,-17-18-9,18 18-4,-1 0 8,-17-17-12,18 17 7,0-18 7,-1 18 5,-17-17-7,18 17-8,0 0 9,-1 0-1,1 0 1,-18-18 1,18 18-10,-1 0 0,1 0 32,-1 0-29,1 0 9,0 0 4,-1 0 0,1 0 1,0 0-14,-1 0-2,1 0 2,-18 18-3,18-18-4,-1 0 8,1 0 5,-1 0 6,-17 17-10,18-17-9,0 0 11,-1 0 1,-17 18-12,18-18 5,0 0 24,-18 17-22,17-17-3,-17 18 28,18-18-24,0 0 17,-18 18-18,0-1 9,17-17-4,-17 18-6,18-18 0,-1 18 22,-17-1 0,18-17-25,-18 18 17,18-18-6,-18 18 4,0-1-6,17-17 8,-17 18-11,0 0 16,18-18-22,-18 17 4,0 1 5,18-18-3,-18 17-1,0 1 7,0 0-5,0-1 9,0 1-3,0 0 3,17-18-15,-17 17-4,0 1 16,0 0-4,0-1 4,18-17-7,-18 18-6,0-1 17,0 1-12,0 0 4,18-18-4,-18 17 1,0 1-6,0 0 9,0-1-4,0 1 8,0 0-10,0-1 9,0 1 2,0-1-10,0 1 9,-18-18-11,18 18-7,0-1 18,0 1-15,-18-18-2,18 18 10,-17-18-2,17 17-7,0 1 12,-18 0 12,0-1 0,18 1 0,-17-18-24,17 17 22,-18-17-8,36-17 91</inkml:trace>
    </iact:actionData>
  </iact:action>
  <iact:action type="add" startTime="450794">
    <iact:property name="dataType"/>
    <iact:actionData xml:id="d211">
      <inkml:trace xmlns:inkml="http://www.w3.org/2003/InkML" xml:id="stk209" contextRef="#ctx0" brushRef="#br3">6756 13564 0,'0'18'182,"-18"-18"-151,18 18-27,-18-18 8,18 17 4,-17-17-8,-1 0 14,18 18-16,-17-18 16,17 17-14,-18-17 2,0 0 6,18 18-10,-17-18 6,-1 18 11,0-18 8,1 17-10,-1-17-1,0 18 4,1-18-9,-1 0 10,0 18-1,1-18-9,-1 0 2,1 0-2,17 17-6,-18-17-6,0 0 13,1 0-4,-1 0 10,0 0-8,1 0 15,-1 0-13,0 0 0,18-17-7,-17 17-7,-1 0 10,1 0 0,-1 0 1,0-18-2,1 18 6,-1 0-2,0 0 2,18-18-13,-17 18 3,-1 0 17,18-17-12,-18 17-4,1-18 15,-1 18 2,0-18-4,1 18 2,17-17-15,-18 17 4,18-18-1,-17 18 2,-1 0 11,18-17-20,-18 17 24,18-18-20,-17 18 0,-1 0 8,18-18-13,0 1 28,-18 17-21,18-18-1,0 0 10,-17 18-14,17-17 6,-18-1 14,18 0-3,0 1-2,0-1-6,-18 18 1,18-17-8,0-1 11,18 18-16,-18-18 3,0 1 10,0-1-3,0 0 4,-18 1-3,18-1 3,18 0 1,-18 1-1,0-1-1,-18 1 1,18-1 5,0 0-2,0 1-4,18 17-11,-18-18 9,0 0 3,0 1 1,18 17-10,-18-18 6,0 0-7,17 18 11,-17-17-12,0-1 9,18 18 17,-18-17-30,18-1 8,-1 0 23,1 1-4,0-1-12,-18 0 4,17 18-10,1 0 8,-18-17 2,17 17 4,-17-18-16,18 18 0,0 0 0,-1 0 0,-17-18-4,18 18 4,0 0 0,-18-17-3,17 17 2,1 0 6,0-18-1,-1 18 3,1 0 6,0 0-13,-1 0 12,1 0-8,-1 0 2,1 0-6,0 0 9,-1 0-9,1 0 15,0 0-18,-1 0 6,1 0 10,-18 18-13,18-18 0,-1 0 4,1 0 0,-1 0 0,1 0-4,-18 17 0,18-17 0,-1 0 8,1 0-4,0 0 20,-18 18-16,17-18-12,1 0 14,0 0-1,-18 18-5,17-18-3,-17 17 7,18-17-12,0 0 16,-1 18 3,1-18-7,-1 18 5,1-1-4,0 1 2,-18 0 0,0-1-3,17-17-7,-17 18-1,18-1 16,-18 1 0,0 0-7,0-1 3,18-17-12,-18 18-1,0 0 14,0-1-6,0 1 1,0 0-4,0-1 0,0 1 1,0-1 2,0 1-7,0 0 0,-18-18 5,18 17-11,0 1 10,0 0 1,18-1 0,-18 1 6,-18 0-1,18-1-8,0 1 6,0-1-4,-18 1 4,18 0 0,0-1 1,-17-17-10,17 18-3,0 0 15,0-1-1,-18-17-15,18 18 0,-18 0 9,18-1 5,-17-17-11,17 18 8,-18-18-6,18 17 17,0-34 38</inkml:trace>
    </iact:actionData>
  </iact:action>
  <iact:action type="add" startTime="454984">
    <iact:property name="dataType"/>
    <iact:actionData xml:id="d212">
      <inkml:trace xmlns:inkml="http://www.w3.org/2003/InkML" xml:id="stk210" contextRef="#ctx0" brushRef="#br3">8749 13529 0,'18'0'32,"-36"0"-24,18 18 23,0-1 15,-18-17-40,18 18 19,-17-18-21,-1 0 15,18 18-15,-18-18 24,18 17-24,-17-17 17,17 18-5,-18-18-12,0 17 12,1-17 16,-1 18-12,0-18 9,1 18-6,-1-18-4,1 0 2,17 17-6,-18-17-7,0 0 4,1 0 4,-1 0-3,0 0 15,1 0-8,-1 0-1,0 0-6,1 0 2,-1 0-2,1 0 7,-1 0-1,0 0-7,1 0 6,-1 0-7,0 0 6,18-17 0,-17 17-10,-1 0 4,0-18 5,1 18 1,-1 0-10,1-18 6,-1 18 2,0 0 13,1-17-5,-1 17-7,18-18-6,-18 18-4,1 0 11,17-17-9,-18-1 12,0 18 0,18-18-15,-17 18 2,17-17 4,-18 17 1,18-18-2,0 0 5,0 1 0,0-1 9,0 0-12,-17 18-7,17-17 6,0-1 2,0 1 3,0-1-1,0 0 6,0 1 11,0-1-16,0 0-8,0 1 7,0-1-1,0 0 6,0 1-9,0-1 14,0 1-5,17 17-16,-17-18-1,0 0 17,0 1-5,0-1-3,0 0 12,0 1-4,18 17-11,-18-18-1,0 0 11,17 18 1,-17-17-12,0-1 0,0 1 8,18 17-7,-18-18 3,0 0 3,18 18 1,-18-17-8,0-1 11,0 0-1,17 18-9,-17-17 6,18 17-5,-18-18 1,18 18 0,-18-18 1,17 18-4,1-17 12,0-1-1,-1 18-3,-17-18 0,18 18-7,-1 0 6,-17-17-11,18 17 4,0 0 4,-1-18 1,1 18 19,0 0-16,-1 0-4,1 0 0,0 0-4,-1 0 5,1 0-7,-1 0 3,1 0 2,0 0 2,-1 0 2,1 0 1,0 0 5,-18 18-18,17-18 5,1 0 9,0 17-5,-1-17 3,1 0 1,-1 18-8,1-18 8,0 0-4,-18 18-3,17-1 15,1-17-11,-18 18-2,18-18-8,-1 18 22,-17-1-4,18-17-14,-18 18 9,18-18-4,-18 18 0,17-1 1,-17 1 2,18-18-12,-18 18 14,0-1-1,18-17-8,-18 18 0,0-1 11,17-17-18,-17 18 6,0 0 13,18-18-14,-18 17-4,0 1 19,0 0 3,0-1-11,0 1 2,0 0 7,0-1-12,0 1 5,0-1 1,-18 1 1,36-18-13,-18 18 5,-18-18-2,18 17 4,0 1 10,0 0-9,-17-1 7,17 1 2,-18 0-14,18-1 9,-18-17-13,18 18 2,0-1 11,0 1-4,-17 0 4,17-1 5,0 1-9,-18-18 3,18 18-2,-18-18-9,18 17 11,-17-17-11,17 18 8,0 0 9,-18-18-14,18 17 9,-18-17-7,18 18 19</inkml:trace>
    </iact:actionData>
  </iact:action>
  <iact:action type="add" startTime="474460">
    <iact:property name="dataType"/>
    <iact:actionData xml:id="d213">
      <inkml:trace xmlns:inkml="http://www.w3.org/2003/InkML" xml:id="stk211" contextRef="#ctx0" brushRef="#br3">15540 11889 0,'0'-18'147,"0"0"-95,-18 1-20,18-1-8,-17 18-8,-1-18 13,0 18-10,18-17-14,-17 17 12,-1-18 1,0 18 6,1 0-7,-1 0-2,0 0 1,1 0 5,-1 0-4,1 0-3,17 18-11,-18-18 10,0 17-1,1-17 8,17 18-12,-18-18 5,18 18-8,0-1 9,-18-17-9,18 18 7,0 0 4,0-1 4,18-17-9,-18 18-2,0 0 7,18-18-1,-18 17-10,17 1 10,1-18 1,-18 17-11,18-17 10,-18 18-10,17-18 3,-17 18-5,18-18 6,-1 0-2,-17 17 3,18-17-2,0 0-1,-1 0 8,1 0-3,0 0 3,-1 0-6,-17-17 0,18 17-6,0 0 13,-18-18-13,17 18 7,-17-18-8,18 18 11,-18-17-5,18 17 4,-18-18 0,17 18-3,-17-17 2,18 17 6,-18-18-6,0 0 17,0 1 20</inkml:trace>
    </iact:actionData>
  </iact:action>
  <iact:action type="add" startTime="477164">
    <iact:property name="dataType"/>
    <iact:actionData xml:id="d214">
      <inkml:trace xmlns:inkml="http://www.w3.org/2003/InkML" xml:id="stk212" contextRef="#ctx0" brushRef="#br3">15946 11712 0,'0'-17'108,"0"-1"-52,0 0-4,0 36 75,0 0-94,0-1-7,17-17-20,-17 18 5,0 0-2,0-1 10,0 1-7,0-1-4,0 1 4,0 0 4,0-1-7,0 1 7,0 0 1,0-1-10,0 1 4,0 0 2,0-1 6,0 1 1,0-1-8,18-17-8,-18 18 16,0 0 8,0-54 283</inkml:trace>
    </iact:actionData>
  </iact:action>
  <iact:action type="add" startTime="479433">
    <iact:property name="dataType"/>
    <iact:actionData xml:id="d215">
      <inkml:trace xmlns:inkml="http://www.w3.org/2003/InkML" xml:id="stk213" contextRef="#ctx0" brushRef="#br3">16457 11800 0,'18'0'23,"-18"-17"48,0-1-45,0 1-3,0-1-4,-18 18-15,18-18 5,-18 18 12,18-17-10,-17 17 5,-1 0 4,18-18-16,-17 18 16,-1 0 0,0 0 1,1 0-2,-1 18 6,0-18-7,18 17-6,-17-17-4,17 18 4,-18-18-3,18 18-2,0-1 9,-18 1 0,18-1-8,0 1 8,0 0 2,0-1-11,0 1 9,18-18-8,-18 18-5,0-1 14,0 1-2,18-18-11,-1 18 9,-17-1 0,18-17-11,-18 18 11,18-18-5,-1 0 13,1 0-5,0 0-8,-1-18 3,1 18 2,-18-17-5,17 17-5,1 0 5,0-18 4,-1 18-4,-17-18-4,0 1 8,0-1 1,18 18-2,-18-18-2,0 1 6,0-1 1,0 0 7,-18 18 110</inkml:trace>
    </iact:actionData>
  </iact:action>
  <iact:action type="add" startTime="482040">
    <iact:property name="dataType"/>
    <iact:actionData xml:id="d216">
      <inkml:trace xmlns:inkml="http://www.w3.org/2003/InkML" xml:id="stk214" contextRef="#ctx0" brushRef="#br3">16810 11624 0,'0'-18'19,"-18"36"57,18 0-52,-17-1-11,17 1-10,0 0 5,0-1 0,0 1-4,0 0 2,0-1-4,0 1 6,0-1-4,0 1 0,0 0 0,0-1 4,0 1-4,0 0 0,0-1 10,0 1-11,0 0 1,-18-1 7,18 1-2,0-1 11,18-17 55,-18-17-65,17-1 13</inkml:trace>
    </iact:actionData>
  </iact:action>
  <iact:action type="add" startTime="484172">
    <iact:property name="dataType"/>
    <iact:actionData xml:id="d217">
      <inkml:trace xmlns:inkml="http://www.w3.org/2003/InkML" xml:id="stk215" contextRef="#ctx0" brushRef="#br3">17833 11589 0,'-18'0'67,"18"17"-54,-17-17-5,17 18 1,-18 0 3,18-1 3,-18 1-14,1 0 10,-1-1-7,0 1 2,1 0-3,-1-1 4,18 1 0,-17-1-6,-1 1 3,0 0 4,1-1-4,-1 1 0,18 0 0,-18-18 5,18 17-6,0 1 1,-17-18 0,17 18 4,0-1 0,-18-17-2,18 18 1,0-1 17,0-34 16,18 17-34,-18-18 14</inkml:trace>
    </iact:actionData>
  </iact:action>
  <iact:action type="add" startTime="484666">
    <iact:property name="dataType"/>
    <iact:actionData xml:id="d218">
      <inkml:trace xmlns:inkml="http://www.w3.org/2003/InkML" xml:id="stk216" contextRef="#ctx0" brushRef="#br3">17551 11677 0,'0'-18'5,"-18"1"23,36 17 65,-18 17-82,17-17-2,-17 18-5,18-18 4,-18 18-4,18-18 0,-1 17 0,1 1 8,0 0-8,-1-1 1,1 1 6,-1-1-7,1 1 1,-18 0 2,18-18-3,-1 17 1,-17 1-1,18 0 8,0-1-3,-1 1 1,1 0 6,0-1 12,-36-17 39,18-17-47,-18 17 2</inkml:trace>
    </iact:actionData>
  </iact:action>
  <iact:action type="add" startTime="488525">
    <iact:property name="dataType"/>
    <iact:actionData xml:id="d219">
      <inkml:trace xmlns:inkml="http://www.w3.org/2003/InkML" xml:id="stk217" contextRef="#ctx0" brushRef="#br3">18574 11589 0,'-18'-18'52,"0"18"-18,1 0-18,-1 0-3,1 0-5,-1 18 0,0-18 4,1 0-9,-1 0 9,18 17-7,-18-17-1,1 0 0,17 18 7,-18-18-7,0 18 8,1-18-3,17 17-6,-18-17 6,18 18-6,0 0 13,-17-18-15,17 17 7,-18 1-4,18 0 8,0-1-4,0 1 0,-18-1 4,36-17-8,-18 18 12,18 0-4,-18-1 1,17-17-10,1 0 9,-1 18-3,1-18 2,0 0-8,-18 18 6,17-18-1,1 0-5,0 0 4,-1 0 2,1 0-1,0 0 3,-1 0-5,1 0 1,-1-18-3,1 18 8,0 0-3,-1-18-2,1 18 5</inkml:trace>
    </iact:actionData>
  </iact:action>
  <iact:action type="add" startTime="489352">
    <iact:property name="dataType"/>
    <iact:actionData xml:id="d220">
      <inkml:trace xmlns:inkml="http://www.w3.org/2003/InkML" xml:id="stk218" contextRef="#ctx0" brushRef="#br3">18309 11765 0,'-17'0'11,"-1"0"46,36 0-30,-1 0-6,1 0-14,-1 0 6,1 0-11,0-17 3,-1 17 7,1 0-8,0 0 0,-1-18 4,1 18-4,0 0 0,-1-18 8,1 18-8,-1 0 1,1 0 7,0 0 36</inkml:trace>
    </iact:actionData>
  </iact:action>
  <iact:action type="add" startTime="491124">
    <iact:property name="dataType"/>
    <iact:actionData xml:id="d221">
      <inkml:trace xmlns:inkml="http://www.w3.org/2003/InkML" xml:id="stk219" contextRef="#ctx0" brushRef="#br3">18979 11501 0,'0'-18'7,"-17"18"45,17-18-43,0 36 71,0 0-63,0-1 1,0 1-5,0-1-6,0 1 5,0 0-8,0-1 4,0 1-4,0 0 9,0-1-10,0 1 2,0 0 6,0-1-6,0 1 6,0 0-8,-18-18 2,18 17 1,0 1 6,0-1-4,-17 1 2,17 0 10,0-1-7,17-17 22,1 0-19,-1 0-4,1 0-3,0 0-2,-1 0-2,1 0 5,0-17-5,17 17 3,-17-18 4,-1 18-7,1 0-2,-1 0 9,1 0-4</inkml:trace>
    </iact:actionData>
  </iact:action>
  <iact:action type="add" startTime="492848">
    <iact:property name="dataType"/>
    <iact:actionData xml:id="d222">
      <inkml:trace xmlns:inkml="http://www.w3.org/2003/InkML" xml:id="stk220" contextRef="#ctx0" brushRef="#br3">19368 11783 0,'0'17'212,"0"1"-204,0 0 4,-18-18-4,36 17-7,-36 1 10,36 0-2,-18-1 6,0 1-3,0 0 8,0-1 0,0 1-8,0-1 1,0 1 7,0 0-6,0-36 94,0 0-83</inkml:trace>
    </iact:actionData>
  </iact:action>
  <iact:action type="add" startTime="494260">
    <iact:property name="dataType"/>
    <iact:actionData xml:id="d223">
      <inkml:trace xmlns:inkml="http://www.w3.org/2003/InkML" xml:id="stk221" contextRef="#ctx0" brushRef="#br3">18591 11395 0,'0'0'0,"0"17"137,-17-17-134,17 18 11,0 0 1,-18-1-11,18 1 2,0 0-5,0-1 8,-18 1-6,18-1 2,0 1-1,-17 0 4,17 17-5,-18-17 2,18 17 2,-17 0-2,17-17-2,-18 17 1,18 0 4,-18-17-4,18 17 0,-17-17 3,17 0-2,-18 17-1,18-17 0,0 17 0,-18-18 4,18 1 0,0 0-7,-17-1 3,17 1 7,0 0-6,0-1 6,0 1 5,0-36 80</inkml:trace>
    </iact:actionData>
  </iact:action>
  <iact:action type="add" startTime="498257">
    <iact:property name="dataType"/>
    <iact:actionData xml:id="d224">
      <inkml:trace xmlns:inkml="http://www.w3.org/2003/InkML" xml:id="stk222" contextRef="#ctx0" brushRef="#br3">17798 11942 0,'-18'0'14,"18"17"-10,-18-17 9,1 0-6,-1 18-2,0-18 2,1 0-2,-1 0 2,1 17-6,-1-17 6,0 0-3,1 0 1,-1 0-2,0 0 7,1 0-8,17-17 6,-18 17 1,0 0 12,36 0-18,-18-18 2,18 1 9,-1 17-6,1-18 1,0 18-6,-1 0 2,1-18-2,0 18 6,-1 0-5,1-17 0,-1 17-1,1 0 6,0 0-6,-1 0 1,-34 0 32,-1 0-32,0 0 0,1 0 0,-1 0 4,1 17-4,-1-17 0,0 0 0,1 0 5,-1 0-7,0 0 3,1 0 8,-1 0-4,18-17 13,18-1-1,-1 18-9,-17-18-9,18 18 1,0 0 4,-1-17-4,1 17 4,-18-18 0,18 18-4,-1 0 4,-34 0 34,-1 0-32,0 0-6,1 0 8,-1 0-4,0 0 12,36 0 12,0 0-23,-1-18-6,1 18 5,0 0-4,-1-17 0,1 17 8,-1-18-8,1 18 0,0 0 8,-1-17-4,-34 17 12,17-18-7,-18 18-7,0 0-5,1 0 3,-1 0 4,1 0-3,-19 0-2,19 0 2,-1 0 3,0 0 3,1 0-10,-1 0 7,0 0 0,36-18 19,0 18-19,-1 0 5,1-17-6,0 17-6,-1 0 2,1-18 10,0 18-10,-1 0 5,1 0 1,-18-18 4,17 18-10,-34 0 6,17-17-2,-18 17 16,1 0-19,-1 0 3,0 17 2,1-17-5,-1 0 8,36 0 24,-1-17-32,1 17-1,0 0 2,-1 0 3,1 0-4,-18-18 0,17 18 0,1 0 4,0 0-4,-18-18 0,17 18 1,-34-17 11,-1 17-6,0 0-1,1 0-8,-1 0 6,1 0-3,-19 17 0,19-17 0,-19 0 5,19 0-5,-1 0 2,0 18 4,36-18 5,0-18-10,-1 18-1,19 0 0,-1 0 3,18-17-3,0 17 0,-18-18 0,18 18 4,-18 0-3,18-18-2,0 36 17</inkml:trace>
    </iact:actionData>
  </iact:action>
  <iact:action type="add" startTime="503284">
    <iact:property name="dataType"/>
    <iact:actionData xml:id="d225">
      <inkml:trace xmlns:inkml="http://www.w3.org/2003/InkML" xml:id="stk223" contextRef="#ctx0" brushRef="#br3">13864 14093 0,'0'-17'10,"0"-1"19,-17 18-17,17-17 9,0-1-10,-18 18 0,0 0 2,18-18-5,-17 18 0,-1 0 12,0 0-16,1 0 9,-1 0-5,0 0 3,1 0-5,17 18-4,-18-18 2,0 0 9,1 18-10,-1-1 9,1-17-3,17 18-6,-18-18 10,18 17-10,0 1 9,0 0-3,18-1 2,-18 1-3,17-18-4,-17 18 11,18-18-13,-1 0 6,1 0 0,-18-18-4,18 18 0,-1 0 0,1 0 3,-18-18-3,18 18 1,-18-17-2,17 17 2,1 0 2,-18-18-3,18 0 0,-1 18 8,-17-17-9,18 17 2,-18-18 0,18 18 6,-18-17-7,0 34 40,0 1-28,0-1-8,0 1-5,0 0 7,-18-1-7,18 19 5,0-19-3,0 1 2,-18 0-3,18-1 1,0 19 1,0-19-5,0 1 8,0-1-6,0 1 1,0 0 0,0-1 4,0 1-4,18 0 4,-18-1-3,0 1 11,18-18 7,-1-18 2</inkml:trace>
    </iact:actionData>
  </iact:action>
  <iact:action type="add" startTime="504061">
    <iact:property name="dataType"/>
    <iact:actionData xml:id="d226">
      <inkml:trace xmlns:inkml="http://www.w3.org/2003/InkML" xml:id="stk224" contextRef="#ctx0" brushRef="#br3">14005 14411 0,'0'18'1,"18"-1"17,-18 1 2,0 0-9,-18-18 13,18-18-7,-17 18 3,17-18-17,0 1 13,17 17-4,-17-18 20,18 18-24,-18 18-3,18-18 26</inkml:trace>
    </iact:actionData>
  </iact:action>
  <iact:action type="add" startTime="504793">
    <iact:property name="dataType"/>
    <iact:actionData xml:id="d227">
      <inkml:trace xmlns:inkml="http://www.w3.org/2003/InkML" xml:id="stk225" contextRef="#ctx0" brushRef="#br3">14446 14129 0,'-17'17'14,"34"-17"59,1 0-57,0 0-1,17 0-14,-18 0 1,1 0 5,17 0-4,-17 0 0,17 0 4,-17 0-1,17 0-3,0 0 1,1 0 1,-1 0 3,-17 0-5,17 0 1,0-17 1,-17 17 3,17 0-5,0 0 2,-17 0-2,0 0 5,-1 0-3,19 0-2,-19 0 2,1 0 3,17 0-4,-17 0-1,-1 0 1,1 0 4,0 0-4,-1 0 0,1 0 1,0 0 3,-1 0-3,1 0-3,0 0 11,-1 0-8,1 0 8,-1 0-4,-34 0 16,17-18-13,-18 18-4,1-18 8,-1 18-8,0 0 8,18-17-13,-17 17 9,-1 0-3,18-18-2,-18 18 6,18-17-3,-17 17 7,17-18-16,17 18 82,1 18-74,0-18 2,-1 17-3,1-17 2,0 0-4,-1 18-1,1-18-2,-1 0 9,1 0-8,0 0 10,-18 17-12,-18-17 34,18 18-32,-18-18 0,1 18 1,-1-18 3,1 17-5,-1-17 2,0 18 0,1 0-3,-1-18 6,0 17-4,1-17 1,17 18-1,-18-18 3,0 0 14</inkml:trace>
    </iact:actionData>
  </iact:action>
  <iact:action type="add" startTime="505760">
    <iact:property name="dataType"/>
    <iact:actionData xml:id="d228">
      <inkml:trace xmlns:inkml="http://www.w3.org/2003/InkML" xml:id="stk226" contextRef="#ctx0" brushRef="#br3">14940 13847 0,'-18'0'11,"18"-18"1,-17 18 0,17 18-8,-18-18 8,1 0 4,-1 0 1,18-18-2,-18 18-7,36 0-4,-18-18 9,0 1-2,18-1 10,-18 36 2,17-18-5,1 35 1</inkml:trace>
    </iact:actionData>
  </iact:action>
  <iact:action type="add" startTime="506836">
    <iact:property name="dataType"/>
    <iact:actionData xml:id="d229">
      <inkml:trace xmlns:inkml="http://www.w3.org/2003/InkML" xml:id="stk227" contextRef="#ctx0" brushRef="#br3">16016 13952 0,'18'0'11,"-18"-17"1,0-1 9,-18 18-16,18-18 1,-18 1 6,18-1-4,-17 1 5,-1 17-5,18-18-1,-17 18-2,17-18-2,-18 18 2,0 0 6,1-17-7,17 34 1,-18-17 2,0 0-3,1 0 8,-1 18-4,0 0 1,1-1 3,17 1-9,-18-18 2,18 17-2,-17-17 5,17 18-4,0 0 1,0-1 5,0 1 8,17 0-17,-17-1 6,18-17 1,-1 18 3,-17-36-7,18 18 4,0 0 0,-1 0-4,-17-17 4,18 17-4,-18-18 0,18 18 1,-18-18 2,17 18-2,1-17-1,-18-1 0,18 18 0,-18-18 8,17 18-8,-17 18 40,0 0-32,-17-1-7,17 1-2,0 17 9,0-17-7,0 0-2,0-1 5,-18 1-5,18-1 2,0 19-1,0-19 4,0 19-5,0-19 2,0 19 1,0-19-1,0 1 0,0 0 2,0-1-6,0 1 7,0-1-4,0 1 4,0 0 8,35-54 23</inkml:trace>
    </iact:actionData>
  </iact:action>
  <iact:action type="add" startTime="507578">
    <iact:property name="dataType"/>
    <iact:actionData xml:id="d230">
      <inkml:trace xmlns:inkml="http://www.w3.org/2003/InkML" xml:id="stk228" contextRef="#ctx0" brushRef="#br3">16140 14252 0,'17'0'0,"-17"18"25,0 0-9,0-1-8,0 1 4,0-1 4,0 1-12,0 0 8,0-1 1,0 1-6,0 0 5,0-1 12,18-17-23,-18 18 8,0-36 33</inkml:trace>
    </iact:actionData>
  </iact:action>
  <iact:action type="add" startTime="508410">
    <iact:property name="dataType"/>
    <iact:actionData xml:id="d231">
      <inkml:trace xmlns:inkml="http://www.w3.org/2003/InkML" xml:id="stk229" contextRef="#ctx0" brushRef="#br3">15822 13458 0,'-18'0'42,"1"0"-6,-1 0-12,18-17-16,-17 17-4,-1 0 13,18-18-9,-18 18 5,1 0-11,17-17 6,-18 17-4,18-18 4,-18 0 0,18 1 4,-17 17-8,17-18 1,0 0-2,0 1 9,-18-1-8,18 0 4,0 1 0,0-1-4,0 1 4,18-1-4,-18 0 5,0 1-6,0-1 2,17 0 6,-17 1-5,18-1-4,-18 0 3,18 18-1,-1-17 4,-17-1-5,18 1 1,0-1 0,-1 0 7,1 1-6,-18-1-1,17 18 4,1 0-4,-18-18 1,18 18-2,-1 0 5,1 0 5,0 0-5,-1 0-3,1 0-3,17 0 10,-35 18-8,35-18 0,-17 0-1,0 18 6,-1-1-5,1-17 0,0 18 8,-1-18-8,1 18 1,0-1-2,-1 1 10,-17-1-10,18-17 1,-18 18 5,0 0-4,0-1 18,-18 36-22,1 0 14,-1-35-8,18-1-3,0 1 5,-18 0-6,18-1 1,-17 1 0,17 0 5,0-1-1,-18 1-5,18 0 9,0-1-4,-18-17 0,18 18 1,-17-18 3,17 17-1,-18-34 2,18-1 26,18 1-26,-18-1-6,0 0-2,17 18 2,-17-17-3,0-1 1,0 0 3,0 1-1,18-1 3,-18 0 2,0 1-5,-18 17-3,1 17 40,-1 1-29,0 0 2,18-1-10,0 1-2,0 0 6,0-1-7,18 1 8,-18 0-4,18-18-4,-18 17 4,17-17-4,1 0 0,0 0 8,-1-17-3,36-19 11</inkml:trace>
    </iact:actionData>
  </iact:action>
  <iact:action type="add" startTime="509778">
    <iact:property name="dataType"/>
    <iact:actionData xml:id="d232">
      <inkml:trace xmlns:inkml="http://www.w3.org/2003/InkML" xml:id="stk230" contextRef="#ctx0" brushRef="#br3">16034 12524 0,'-18'0'22,"18"17"-7,0 1 7,0 0-16,0-1 10,0 1-12,0-1 9,0 1-10,0 0 6,0-1 2,-18 1-6,18 0 7</inkml:trace>
    </iact:actionData>
  </iact:action>
  <iact:action type="add" startTime="510964">
    <iact:property name="dataType"/>
    <iact:actionData xml:id="d233">
      <inkml:trace xmlns:inkml="http://www.w3.org/2003/InkML" xml:id="stk231" contextRef="#ctx0" brushRef="#br3">16598 14041 0,'0'-18'56,"18"18"-40,-1 0 0,1 0-5,0 0-7,-1 0 1,1 0-1,0 0 3,17 0-3,-17 0 1,17 0-1,0 0 12,36 0-15,-54 0 1,19 0 6,17 0-3,-18 0 2,0 0-3,0 0 0,1 0 4,-1 0-7,0 0 7,0 0-4,1 0 0,-19-18-1,1 18 6,0 0-4,-1 0-2,1 0 1,0 0 5,-1 0-6,1 0 5,-36 0 35,1 0-34,-1 0-1,0 0 4,1 0-4,17-17-3,-18 17 2,0 0-3,1-18 12,-1 18-8,18-18 32,18 18-37,-1 0 17,1 0-7,0 0-6,-1 0 1,1 18 6,0-18-7,-1 18 8,-17-1-6,0 1 7,-17 0 5,-1-18-5,-53 17 3</inkml:trace>
    </iact:actionData>
  </iact:action>
  <iact:action type="add" startTime="511800">
    <iact:property name="dataType"/>
    <iact:actionData xml:id="d234">
      <inkml:trace xmlns:inkml="http://www.w3.org/2003/InkML" xml:id="stk232" contextRef="#ctx0" brushRef="#br3">16969 13617 0,'0'0'1,"0"-17"4,17 17-1,1 0 12,-18-18-11,18 18 2,-18-18 2,0 1-2,-18-1 10,18 0 6,-18 18-22,1-17 8,-1 17-2,0 0-3,18 17 4,-17-17-5,-1 0 7,18 18-3,-18-18-3,18 18 1,-17-1 6,17 1-2,17-18-2,-17 18-3,18-18 0,-18 17 0,18-17 5,17 0-2,-17 0-3,-1 18 3,71-1 14</inkml:trace>
    </iact:actionData>
  </iact:action>
  <iact:action type="add" startTime="512504">
    <iact:property name="dataType"/>
    <iact:actionData xml:id="d235">
      <inkml:trace xmlns:inkml="http://www.w3.org/2003/InkML" xml:id="stk233" contextRef="#ctx0" brushRef="#br3">18098 13952 0,'0'-17'7,"-18"17"5,18-18 0,18 18 4,-18-18-4,-18 18-11,18-17 15,0-1-5,-18 1 3,18-1-8,-17 18 1,17-18-2,-18 1 8,0 17-2,1 0-3,-1 0-4,0 0 13,1 17-14,-1-17 1,18 18 4,-18-18-3,1 18 0,-1-1 6,18 1-5,-17-1 6,17 1-11,-18 17 7,36-17-3,-18 0-2,0-1 6,0 1-2,17-18-2,1 18 6,-1-18-2,1 0-2,0 0-1,-1-18-4,1 18 11,0-18-10,-1 18 2,1-17-2,0-1 5,-1 18-3,1-18-2,-18 1 1,18-1 0,-18 0 9,17 18-10,-17-17 2,-17 34 43,17 1-36,-18 0-5,18-1-2,0 1 3,0 0-4,0-1 0,0 1 0,18 0 4,-18-1-5,-18 1 1,18-1 2,0 1 2,0 0-5,0-1 3,0 1 4,0 0-7,0-1 14,18-17 12,-18-17-28</inkml:trace>
    </iact:actionData>
  </iact:action>
  <iact:action type="add" startTime="513252">
    <iact:property name="dataType"/>
    <iact:actionData xml:id="d236">
      <inkml:trace xmlns:inkml="http://www.w3.org/2003/InkML" xml:id="stk234" contextRef="#ctx0" brushRef="#br3">18274 14129 0,'18'-18'3,"-1"0"22,1 18-8,-1 0-7,-17-17-2,18 17-3,0 0 7,-18 17-9,17-17 5,1 18 10,-18 0-7,-18-1-2,18 1 5,-17 0-13,17-1 8,-18-17 2,18 18-7,-18 0 0,1-18 9,17 17-10,-18-17 0,18 18 2,18 0 23,-1-18-16,-17 17-4,18-17 0,0 0-4,-1 0 16,1 0-12,0 0 4,-1 0 0,-17-17 2,18 17-12,0 0 27</inkml:trace>
    </iact:actionData>
  </iact:action>
  <iact:action type="add" startTime="514048">
    <iact:property name="dataType"/>
    <iact:actionData xml:id="d237">
      <inkml:trace xmlns:inkml="http://www.w3.org/2003/InkML" xml:id="stk235" contextRef="#ctx0" brushRef="#br3">18927 14005 0,'17'0'55,"1"0"-42,-1 0-10,1 0 1,0 0 1,-1 0 3,1 0 0,17 0-4,-17 0 4,17 0-3,-17 0-1,17 0-1,0 0 5,-17 0-4,17 0 2,1 0-3,-1 0 4,0 0-1,0 0-3,-17 0 5,17 0-2,1 0 6,-1 0-11,-17 0 6,17 0-6,0 0 0,-17 0 3,-1 0 3,1 0-3,0 0 0,-1 0 0,1 0 13,-36 0 2,1 0-12,17-17 1,-18 17-4,0 0 0,1-18 9,-1 18-5,0-18-4,1 18 9,-1 0-5,18-17-4,-17 17 11,34 0 13,1 0-15,-1 0-5,1 0-1,0 0 1,-1 0-4,1 0 8,0 0-8,-1 0 0,1 0 0,0 0 5,-1 0-2,1 17 5,-36-17 4,18 18-8,-17-18 0,-1 18-5,0-18 7,1 17-8,-1-17 7,0 18-1,1-18 0,-1 0 0,-35 18 8</inkml:trace>
    </iact:actionData>
  </iact:action>
  <iact:action type="add" startTime="514834">
    <iact:property name="dataType"/>
    <iact:actionData xml:id="d238">
      <inkml:trace xmlns:inkml="http://www.w3.org/2003/InkML" xml:id="stk236" contextRef="#ctx0" brushRef="#br3">19279 13529 0,'0'18'16,"18"-18"-7,-18 17 3,0 1-4,0 0 7,0-1-10,0 1 0,0-1-2,0 1 5,0 0 0,35 17 12</inkml:trace>
    </iact:actionData>
  </iact:action>
  <iact:action type="add" startTime="515480">
    <iact:property name="dataType"/>
    <iact:actionData xml:id="d239">
      <inkml:trace xmlns:inkml="http://www.w3.org/2003/InkML" xml:id="stk237" contextRef="#ctx0" brushRef="#br3">20532 13847 0,'0'-18'10,"17"18"5,-17-18-13,0 1 6,0-1 3,-17 18-6,17-18 0,-18 1 5,18-1 0,-18 18-8,18-18 7,-17 18 3,-1 0-11,0 0 6,1 0 1,-1 0-5,1 0 1,-1 18 4,0-18-4,1 18 0,-1-1 0,0-17 0,1 18 4,17 0-4,-18-1 0,18 1 1,-18-18 2,18 18-2,0-1-1,0 1 4,18-1 3,0-17 3,-1 0-2,1 0 9,17-17-20,1-1 6,-19 1-5,1-1 6,-1 18-4,1-18-1,0 18 2,-18-17 0,17 17 2,-17-18-4,18 18 6,-18-18-1,0 36 15,0 0-11,0-1-7,0 1 7,0 0-9,0-1 2,0 1 2,0-1-1,0 1-4,0 0 2,0-1 1,0 19 3,-18-19-4,18 1-1,0 0 2,0-1 3,0 1-5,0-1 5,0 1 5,0 0-10,0-1 21,18-17-20,-18-17 4,35-1 9</inkml:trace>
    </iact:actionData>
  </iact:action>
  <iact:action type="add" startTime="516137">
    <iact:property name="dataType"/>
    <iact:actionData xml:id="d240">
      <inkml:trace xmlns:inkml="http://www.w3.org/2003/InkML" xml:id="stk238" contextRef="#ctx0" brushRef="#br3">20690 14041 0,'18'0'9,"-18"-18"-1,18 18-4,-1-18 12,1 18-8,0-17 5,-1 17 3,1 0-15,0 17 8,-1-17-3,-17 18 5,18-18-6,-18 18 2,0-1 1,0 1 4,-18-18-8,18 17 4,-17-17 0,-1 18 8,36-18 36,-1 0-35,-17 18-9,18-18 0,-1 0 4,-17 17-4,0 1 3,0 0-3,0-1 5,0 1-1,0 0-8,-17-18 0,17 17-1,-18-17 1,1 18 10,-1-18-7,18 18 1,-18-18-4,1 0 3,17 17-4,-18-17 10,0-17 15</inkml:trace>
    </iact:actionData>
  </iact:action>
  <iact:action type="add" startTime="518812">
    <iact:property name="dataType"/>
    <iact:actionData xml:id="d241">
      <inkml:trace xmlns:inkml="http://www.w3.org/2003/InkML" xml:id="stk239" contextRef="#ctx0" brushRef="#br3">14870 13847 0,'0'-18'156</inkml:trace>
    </iact:actionData>
  </iact:action>
  <iact:action type="add" startTime="521971">
    <iact:property name="dataType"/>
    <iact:actionData xml:id="d242">
      <inkml:trace xmlns:inkml="http://www.w3.org/2003/InkML" xml:id="stk240" contextRef="#ctx0" brushRef="#br3">17039 13635 0,'0'17'41</inkml:trace>
    </iact:actionData>
  </iact:action>
  <iact:action type="add" startTime="525317">
    <iact:property name="dataType"/>
    <iact:actionData xml:id="d243">
      <inkml:trace xmlns:inkml="http://www.w3.org/2003/InkML" xml:id="stk241" contextRef="#ctx0" brushRef="#br3">21096 14340 0,'-18'0'18,"18"18"47,-17-18-58,-1 18 26,1-18-17,17 17-13,-18-17 9,18 18-4,-18-18-4,1 0 5,-1 18 3,0-18-4,1 17 7,-1-17-6,0 0 4,1 18-6,-1-18-2,1 0 7,-1 0-4,0 18-3,1-18 1,-1 0-2,0 0 2,1 17 6,-1-17-5,0 0-4,1 0 9,-1 0-8,1-17 4,-1 17-4,0 0 4,1 0 0,-1 0-3,0 0 7,1-18-9,-1 18 1,0 0 8,1 0-9,-1-18 6,0 18-2,1 0-3,-1 0 1,1-17 2,-1 17 1,0 0-3,1-18 2,-1 18 5,0-18-8,18 1 9,-17 17-9,17-18-1,-18 18 1,18-18 0,-18 18 5,18-17-5,-17 17-1,17-18 1,-18 1 9,1-1-6,17 0 6,-18 18-10,18-17 10,-18-1-4,18 0 2,-17 1-2,17-1 2,0 0-4,0 1 5,-18-1-3,18 0-5,0 1 12,0-1-4,-18 18-9,18-17 5,0-1 5,0 0-5,-17 18 4,17-17-9,0-1 1,0 0 9,0 1 2,0-1-7,0 0 8,0 1-4,0-1 6,0 1-15,0-1 9,0 0 4,0 1-12,0-1 12,0 0-8,0 1 5,17-1-6,-17 0 5,18 18-8,-18-17 0,18-1 5,-18 0 2,17 1-4,-17-1 2,18 18-5,0-17 4,-1-1 4,-17 0 4,18 18-15,-18-17 6,17 17-5,-17-18 0,18 18 6,0 0-5,-18-18 1,17 18 0,-17-17 12,18 17-11,0 0 10,-18-18-10,17 18-2,1 0 6,0 0-2,-1 0-3,1-18 8,-1 18-2,1 0-5,0 0 4,-1 0-1,1 0 9,0 0-14,-18 18 6,17-18-1,1 0-4,0 0 1,-1 18 7,1-18-9,0 0 9,-18 17-8,17-17-1,1 0 1,-18 18 0,17-18 5,1 18-1,0-18-4,-18 17 8,17-17-8,-17 18 0,18-18 0,0 18 9,-1-18-6,-17 17 1,18-17-3,-18 18 8,18-1-12,-1 1 8,1-18-1,-18 18-3,0-1 3,17-17-5,-17 18 5,18-18 0,-18 18-4,18-1 4,-18 1 9,17-18-13,-17 18 6,0-1-2,18-17-4,-18 18 9,18 0-6,-18-1 10,0 1-9,17-18-5,-17 17 9,18 1 4,-18 0-3,0-1-2,18-17-2,-18 18-5,0 0 11,0-1-6,17-17-1,-17 18-1,18 0 14,-18-1-5,0 1 1,17-1 3,-17 1-1,0 0-11,-17-18-3,17 17 6,0 1-3,-18 0-4,18-1 8,-17-17-8,17 18 0,0 0 8,-18-18-8,18 17 0,0 1 9,-18-18-6,18 18 1,0-1-1,0 1 9,-17-18-8,17 17 4,0 1 12,17-36 105</inkml:trace>
    </iact:actionData>
  </iact:action>
  <iact:action type="remove" startTime="542592">
    <iact:property name="style" value="instant"/>
    <iact:actionData xml:id="d244" ref="#d226"/>
  </iact:action>
  <iact:action type="remove" startTime="542856">
    <iact:property name="style" value="instant"/>
    <iact:actionData xml:id="d245" ref="#d225"/>
  </iact:action>
  <iact:action type="remove" startTime="543198">
    <iact:property name="style" value="instant"/>
    <iact:actionData xml:id="d246" ref="#d228"/>
    <iact:actionData xml:id="d247" ref="#d241"/>
  </iact:action>
  <iact:action type="remove" startTime="543232">
    <iact:property name="style" value="instant"/>
    <iact:actionData xml:id="d248" ref="#d229"/>
  </iact:action>
  <iact:action type="remove" startTime="543246">
    <iact:property name="style" value="instant"/>
    <iact:actionData xml:id="d249" ref="#d234"/>
  </iact:action>
  <iact:action type="remove" startTime="543256">
    <iact:property name="style" value="instant"/>
    <iact:actionData xml:id="d250" ref="#d242"/>
  </iact:action>
  <iact:action type="remove" startTime="543468">
    <iact:property name="style" value="instant"/>
    <iact:actionData xml:id="d251" ref="#d231"/>
  </iact:action>
  <iact:action type="remove" startTime="543769">
    <iact:property name="style" value="instant"/>
    <iact:actionData xml:id="d252" ref="#d232"/>
  </iact:action>
  <iact:action type="add" startTime="542500">
    <iact:property name="dataType" value="strokeEraser"/>
    <iact:actionData xml:id="d253">
      <inkml:trace xmlns:inkml="http://www.w3.org/2003/InkML" xml:id="stk242" contextRef="#ctx0" brushRef="#br1">14164 14499 0,'0'-17'53,"0"-1"-31,-35-35-14,17 35 9,18 1-16,0-19 5,-18-69 18,18 52 5,106-212-27,-88 230 5,17 0 1,-17-1 0,17 1 0,18 0-2,-35-1 2,17 1 0,-17 17 0,-1 1 0,-34 70 38,-36 17-38,0 19 1,-35-1-2,17-18 1,-17 18 0,0-17-3,52-36 5,1-17-3,35 0 1,-18-18 9,36-36 28,0-17-36,-1 36-2,1-19 2,17-16-1,-17 16-3,0 1 4,-1 0-1,1 17 0,-18 0 8,-18 36 29,-35 17-37,18 1 0,-53-1 0,17 0 0,36 0-2,-18-17 3,18 0-2,35-1 17,88-34 33,106-36-51,35-35 2,71 35 0,18-18 8,87 18-14,54 0 2,282 0 25,-477 36-26,-70-1 7,-88 18 0,-53 0-9,-35 0 0,-89 35 30,-35 18-22,-105 0-2,17 0 1,-18-35-2,0 17 3,54-17-2,34-1 1,71-17 1,36 0-2,34-35 39,19-18-38,34 0 0,-35-17 0,54-1 1,-1-17-4,-35 35 3,-18-18 11,-17 19-18,-1 34 22,-17 0-10,-106 18 1,-35 0-5,18 0-1,-54 18-1,36 0 2,35-18-1,54 0-1,34 0 0,0 0 1,36-36 14,88-52-13,17 0-1,71-36-1,18 36 0,35-18 1,17-35 0,-70 53 0,-70 18 0,-36 34-1,-70 1 1,-1 17 0,-17 1-2,-35 17 11,-71 0-9,-52 17 0,16 19 0,1 17 0,35-18 0,-17 18 6,70-18-13,0-35 6,36 18 11,-1 17-10,36-35 45,-1-35-45,18 35-1,-35-36 1,-35 36 38,-18 0-38,-17 0 1,34 18-1,1 0-3,18-18 4,34-18 29,18-17-29,71-36-3,-18-17 3,1 17-2,-1 1 1,0 17 0,-35-18 0,35 1 0,-53 35 0,1-1-2,-36 19 2,17-1 0</inkml:trace>
    </iact:actionData>
  </iact:action>
  <iact:action type="remove" startTime="544260">
    <iact:property name="style" value="instant"/>
    <iact:actionData xml:id="d254" ref="#d213"/>
  </iact:action>
  <iact:action type="remove" startTime="544294">
    <iact:property name="style" value="instant"/>
    <iact:actionData xml:id="d255" ref="#d214"/>
  </iact:action>
  <iact:action type="remove" startTime="544311">
    <iact:property name="style" value="instant"/>
    <iact:actionData xml:id="d256" ref="#d215"/>
  </iact:action>
  <iact:action type="add" startTime="544182">
    <iact:property name="dataType" value="strokeEraser"/>
    <iact:actionData xml:id="d257">
      <inkml:trace xmlns:inkml="http://www.w3.org/2003/InkML" xml:id="stk243" contextRef="#ctx0" brushRef="#br1">15399 12188 0,'0'0'1,"-194"0"6,53 0 0,105 0 1,36-17 23,71-36-24,52-18 1,54 18 9,17-35-16,0 18 4,211-107 23,-228 89-6,70 0-21</inkml:trace>
    </iact:actionData>
  </iact:action>
  <iact:action type="remove" startTime="544538">
    <iact:property name="style" value="instant"/>
    <iact:actionData xml:id="d258" ref="#d216"/>
  </iact:action>
  <iact:action type="remove" startTime="544716">
    <iact:property name="style" value="instant"/>
    <iact:actionData xml:id="d259" ref="#d224"/>
  </iact:action>
  <iact:action type="remove" startTime="544716">
    <iact:property name="style" value="instant"/>
    <iact:actionData xml:id="d260" ref="#d218"/>
  </iact:action>
  <iact:action type="remove" startTime="544725">
    <iact:property name="style" value="instant"/>
    <iact:actionData xml:id="d261" ref="#d217"/>
  </iact:action>
  <iact:action type="remove" startTime="544759">
    <iact:property name="style" value="instant"/>
    <iact:actionData xml:id="d262" ref="#d223"/>
  </iact:action>
  <iact:action type="remove" startTime="544926">
    <iact:property name="style" value="instant"/>
    <iact:actionData xml:id="d263" ref="#d219"/>
  </iact:action>
  <iact:action type="remove" startTime="545020">
    <iact:property name="style" value="instant"/>
    <iact:actionData xml:id="d264" ref="#d220"/>
  </iact:action>
  <iact:action type="remove" startTime="545096">
    <iact:property name="style" value="instant"/>
    <iact:actionData xml:id="d265" ref="#d221"/>
  </iact:action>
  <iact:action type="remove" startTime="545438">
    <iact:property name="style" value="instant"/>
    <iact:actionData xml:id="d266" ref="#d222"/>
  </iact:action>
  <iact:action type="remove" startTime="545896">
    <iact:property name="style" value="instant"/>
    <iact:actionData xml:id="d267" ref="#d243"/>
  </iact:action>
  <iact:action type="remove" startTime="545896">
    <iact:property name="style" value="instant"/>
    <iact:actionData xml:id="d268" ref="#d239"/>
  </iact:action>
  <iact:action type="remove" startTime="546012">
    <iact:property name="style" value="instant"/>
    <iact:actionData xml:id="d269" ref="#d240"/>
  </iact:action>
  <iact:action type="remove" startTime="546214">
    <iact:property name="style" value="instant"/>
    <iact:actionData xml:id="d270" ref="#d237"/>
  </iact:action>
  <iact:action type="remove" startTime="546694">
    <iact:property name="style" value="instant"/>
    <iact:actionData xml:id="d271" ref="#d238"/>
  </iact:action>
  <iact:action type="remove" startTime="547127">
    <iact:property name="style" value="instant"/>
    <iact:actionData xml:id="d272" ref="#d235"/>
  </iact:action>
  <iact:action type="remove" startTime="547500">
    <iact:property name="style" value="instant"/>
    <iact:actionData xml:id="d273" ref="#d236"/>
  </iact:action>
  <iact:action type="remove" startTime="548004">
    <iact:property name="style" value="instant"/>
    <iact:actionData xml:id="d274" ref="#d233"/>
  </iact:action>
  <iact:action type="remove" startTime="548392">
    <iact:property name="style" value="instant"/>
    <iact:actionData xml:id="d275" ref="#d230"/>
  </iact:action>
  <iact:action type="remove" startTime="548863">
    <iact:property name="style" value="instant"/>
    <iact:actionData xml:id="d276" ref="#d227"/>
  </iact:action>
  <iact:action type="add" startTime="544369">
    <iact:property name="dataType" value="strokeEraser"/>
    <iact:actionData xml:id="d277">
      <inkml:trace xmlns:inkml="http://www.w3.org/2003/InkML" xml:id="stk244" contextRef="#ctx0" brushRef="#br1">16387 11553 0,'-124'53'5,"18"0"14,-35 18-18,18-18 1,52-18 6,1-35 1,17 35-1,35-17 0,53-36 54,106-17-54,36 17-1,-36 18 2,35 0-3,36 0 2,-18 0 8,-71 0-15,-17 36 22,-70-19-22,-36 19 6,-36-1 1,-17 0-2,-52 18 2,-72 35 0,36-35 1,18 0-2,-1-18 1,71-17 0,141-53 30,106-36-29,18-17-1,35-18-1,53 0 1,17-17 6,18-1-5,-70 19-7,-36-1 4,-88 53 19,-123 35-3,-71 18-21,-35 18 4,-18 35 2,-17 0 4,-1 0-5,-17 17 2,71-35 1,17 1-3,35-36 1,18 17 2,0 1-1,35-18 15,18 0-15,35 0 0,36-35-2,-1-18 2,-34 53 8,34-36-15,53 19 20,-123 17-15,-35 0-2,-53 35 33,-1 0-29,-17 18 9,1-35-16,34 17 6,18 1 10,18-36-4,34 0-5,54 0 0,35-36-2,36 1 10,-36 0-15,-35-1 21,0 1-21,-53 17 16,-159 18 5,-88 36-15,17-1 1,-17 36-1,53-18 1,35-1 1,53-34-2,36 0-1,-1-18 2,18 17 1,141-17 31,-70-17-34,35-19 2,-71 36 0,18-17-1,-177 17 33,-34 17-32,34 19-1,36-1 1,70-35 1,1 35 0,70-17 5,70 0-8,124-18 2,0 35 0,35-35 0,-35 0 8,-53 0-14,-88 0 5,-71 0 10,-141 35 4,-35-35-14,-53 18 1,53-1 1,18 1-1,34 0-3,37-18 4,104 0 29,37-18-30,87 0 0,-88-17-1,36 17 1,-18 1 0,-54-1 0,-69 18 69,17 18-38,35-18-31,-17 35 0,17-17 0,18 70 0,0 0-2,-36-17 2,1 52 0,-18 36 1,-53 0-2,-17-1 1,-19-16 0,19 16 1,-1-17-1,18 0-3,53-52 3,36-1 0,70-18 1,52 1-2,72-36 2,-1-35 6,35 0-14,54 0 19,193 0-18,-246 0 16,-247 0-14,-89 71 26,-70 52-21,0-35-1,0 18 0,-18 0 10,18-18-16,35-17 1,-53 17 16,142-53-3,34-105 18,89-36-26,-88 71 0,70-53 0,-17 17 0,-1-17 0,-17 35 0,-53 18 0,0 17-2,0 0 2,-53 1 0,-53-1 1,-70 18-2,-71 0 2,0 0-2,-18 0 9,36 0-15,-106 0 20,317 0-4,177-18-2,18 1-9,69 17 2,1-18 0,-35 18 0,0 0 0,-53 0 0,-54 0 0,-87 0 0,-124 71 30,-17-54-30,-18 36 1,-1-18-2,1 1 1,18 17-2,-18-18 2,-53 18 0,53-18-1,-53-17 2,17-1-2,54 1 1,70-18-1,35 0 9,53-106 8,1 71-15,-1 0-2,53-54 1,0 1-2,-52 35 2,-1 18 0,18 0 0,-53 17 0,18-17 0,-1 35 0,-17-18 6,0-35 88,-17 0-101,-19 18 20,-17 0-18,53 17 1,-17 1 5,87 17 53,-52 0-55,-71 123 142,-18-17-141,-34 17 0,-37 1-2,72-54 3,-89 54-2,36-54 1,-36-17 0,-35 36 0,0-54 0,35-35-2,18 0 2,53 0 0,0 0 0,88-18 23,17-35-25,71-17 2,36-54 0,17 54 0,0-1 7,-17 1-13,70-36 18,-159 70-15,-35 19 8,-35 52 27,-1-35-32,-17 53-3,1-35 4,-37 52-1,-34-17 0,35-18 0,35 1 0,-18-19 0,54-17-2,-1 0 2,36-17 48,-1-1-50,1 0 2,-18 71 70,17-35-70,-17 0-1,36-1 1,17 19 0,0-36-1,17 17 1,18 1 0,-17-18 7,-18 0-14,-36 0 7,1 0 7,-18 17 48,18 1-49,-1 0 2,36-18 0,-35 0-8,17 0 2,-17-18-6,-1-17 4,-17 17 0,0 1 0,0-1 0,0 0 0,0 1 1,-17-1-1,-36-17 0,35 17-3,-35 18 4,36 0-1,-19 0 0,1 0 0,0 0 0,0 0 0,17 0 0,0 0-2,-17 0 10,-35 0-8,17 0 0,17 0-2,-34 0 4,-54 0-3,18 0-2,-17 0 4,-18 18-1,-36-1-1,19 1 2,17 0-1,17-18 0,54 17 0,17-17-2,35 0 1,36 0 34,17-17-33,88-1-1,19-17 1,34-18-1,-35 17 8,0 19-14,-35-18 6,-53 35 6,-18-36 0,0 36-9,-70 0 52,0 0-50,-71 0 2,71 0 0,-1 0 1,1 18-1,18-18 0,-19 0 0,19 0 14,-36 0 32,-18 0-38,-52 18-8,35-1 0,-89 1 0,89-1 0,-36-17 0,19 18-2,34-18 2,36 0 2,0 18-4,17-18 2,-17 17 0,17-17 8,-17 18-9,17 0 0,0-18 1,1 17 1,-1-17 5,18 36-12,-18-19 16,18 19-9,18-19-7,0 18 5,35-17 2,35 35-2,-18-18 1,-17-17 0,-17-18 1,-1 18-3,-17-1 3,-18 1 6,0-1 1,0 1 0,0 0-10,0-1 3,-18 1 6,-17-18-8,17 0 2,0 0 7,1 0-8,17-35 6,-53-18-6,18 0 0,-18 0 1,17 0-1,-17 18-1,18-18-1,0 18 10,0 17-8,35 0 0,-36 1 9,36-1-9,-35 18-3,35-18 11,-18 18-8,-35 0 1,1 0-2,-19 0 1,0 0 0,-17 18-3,18 0 4,-1 17-2,1-17 1,34-1 1,-17 1-1,0 0 0,18-18 0,0 0-3,-18 0 11,18 0-15,17 0 7,-17 0 6,-36 0 4,54 0-10,-19 0-2,19 0 2,-1 0 0,-35 0 0,0 0 8,36 0 0,-1 0-1,18-18 62,18-17-69,34 17 0,1 18 0,71-18 1,-1 1-4,18 17 3,-17-18 0,17 18 0,0-18 0,-35 18 0,-35 0 0,-19-17-1,-69 17 56,-1 0-55,1 0-2,-1 0 1,0 17 2,-17 1-1,0-18 0,17 0 9</inkml:trace>
    </iact:actionData>
  </iact:action>
  <iact:action type="add" startTime="544369">
    <iact:property name="dataType" value="strokeEraser"/>
    <iact:actionData xml:id="d278">
      <inkml:trace xmlns:inkml="http://www.w3.org/2003/InkML" xml:id="stk245" contextRef="#ctx0" brushRef="#br1">16387 11553 0,'-124'53'5,"18"0"14,-35 18-18,18-18 1,52-18 6,1-35 1,17 35-1,35-17 0,53-36 54,106-17-54,36 17-1,-36 18 2,35 0-3,36 0 2,-18 0 8,-71 0-15,-17 36 22,-70-19-22,-36 19 6,-36-1 1,-17 0-2,-52 18 2,-72 35 0,36-35 1,18 0-2,-1-18 1,71-17 0,141-53 30,106-36-29,18-17-1,35-18-1,53 0 1,17-17 6,18-1-5,-70 19-7,-36-1 4,-88 53 19,-123 35-3,-71 18-21,-35 18 4,-18 35 2,-17 0 4,-1 0-5,-17 17 2,71-35 1,17 1-3,35-36 1,18 17 2,0 1-1,35-18 15,18 0-15,35 0 0,36-35-2,-1-18 2,-34 53 8,34-36-15,53 19 20,-123 17-15,-35 0-2,-53 35 33,-1 0-29,-17 18 9,1-35-16,34 17 6,18 1 10,18-36-4,34 0-5,54 0 0,35-36-2,36 1 10,-36 0-15,-35-1 21,0 1-21,-53 17 16,-159 18 5,-88 36-15,17-1 1,-17 36-1,53-18 1,35-1 1,53-34-2,36 0-1,-1-18 2,18 17 1,141-17 31,-70-17-34,35-19 2,-71 36 0,18-17-1,-177 17 33,-34 17-32,34 19-1,36-1 1,70-35 1,1 35 0,70-17 5,70 0-8,124-18 2,0 35 0,35-35 0,-35 0 8,-53 0-14,-88 0 5,-71 0 10,-141 35 4,-35-35-14,-53 18 1,53-1 1,18 1-1,34 0-3,37-18 4,104 0 29,37-18-30,87 0 0,-88-17-1,36 17 1,-18 1 0,-54-1 0,-69 18 69,17 18-38,35-18-31,-17 35 0,17-17 0,18 70 0,0 0-2,-36-17 2,1 52 0,-18 36 1,-53 0-2,-17-1 1,-19-16 0,19 16 1,-1-17-1,18 0-3,53-52 3,36-1 0,70-18 1,52 1-2,72-36 2,-1-35 6,35 0-14,54 0 19,193 0-18,-246 0 16,-247 0-14,-89 71 26,-70 52-21,0-35-1,0 18 0,-18 0 10,18-18-16,35-17 1,-53 17 16,142-53-3,34-105 18,89-36-26,-88 71 0,70-53 0,-17 17 0,-1-17 0,-17 35 0,-53 18 0,0 17-2,0 0 2,-53 1 0,-53-1 1,-70 18-2,-71 0 2,0 0-2,-18 0 9,36 0-15,-106 0 20,317 0-4,177-18-2,18 1-9,69 17 2,1-18 0,-35 18 0,0 0 0,-53 0 0,-54 0 0,-87 0 0,-124 71 30,-17-54-30,-18 36 1,-1-18-2,1 1 1,18 17-2,-18-18 2,-53 18 0,53-18-1,-53-17 2,17-1-2,54 1 1,70-18-1,35 0 9,53-106 8,1 71-15,-1 0-2,53-54 1,0 1-2,-52 35 2,-1 18 0,18 0 0,-53 17 0,18-17 0,-1 35 0,-17-18 6,0-35 88,-17 0-101,-19 18 20,-17 0-18,53 17 1,-17 1 5,87 17 53,-52 0-55,-71 123 142,-18-17-141,-34 17 0,-37 1-2,72-54 3,-89 54-2,36-54 1,-36-17 0,-35 36 0,0-54 0,35-35-2,18 0 2,53 0 0,0 0 0,88-18 23,17-35-25,71-17 2,36-54 0,17 54 0,0-1 7,-17 1-13,70-36 18,-159 70-15,-35 19 8,-35 52 27,-1-35-32,-17 53-3,1-35 4,-37 52-1,-34-17 0,35-18 0,35 1 0,-18-19 0,54-17-2,-1 0 2,36-17 48,-1-1-50,1 0 2,-18 71 70,17-35-70,-17 0-1,36-1 1,17 19 0,0-36-1,17 17 1,18 1 0,-17-18 7,-18 0-14,-36 0 7,1 0 7,-18 17 48,18 1-49,-1 0 2,36-18 0,-35 0-8,17 0 2,-17-18-6,-1-17 4,-17 17 0,0 1 0,0-1 0,0 0 0,0 1 1,-17-1-1,-36-17 0,35 17-3,-35 18 4,36 0-1,-19 0 0,1 0 0,0 0 0,0 0 0,17 0 0,0 0-2,-17 0 10,-35 0-8,17 0 0,17 0-2,-34 0 4,-54 0-3,18 0-2,-17 0 4,-18 18-1,-36-1-1,19 1 2,17 0-1,17-18 0,54 17 0,17-17-2,35 0 1,36 0 34,17-17-33,88-1-1,19-17 1,34-18-1,-35 17 8,0 19-14,-35-18 6,-53 35 6,-18-36 0,0 36-9,-70 0 52,0 0-50,-71 0 2,71 0 0,-1 0 1,1 18-1,18-18 0,-19 0 0,19 0 14,-36 0 32,-18 0-38,-52 18-8,35-1 0,-89 1 0,89-1 0,-36-17 0,19 18-2,34-18 2,36 0 2,0 18-4,17-18 2,-17 17 0,17-17 8,-17 18-9,17 0 0,0-18 1,1 17 1,-1-17 5,18 36-12,-18-19 16,18 19-9,18-19-7,0 18 5,35-17 2,35 35-2,-18-18 1,-17-17 0,-17-18 1,-1 18-3,-17-1 3,-18 1 6,0-1 1,0 1 0,0 0-10,0-1 3,-18 1 6,-17-18-8,17 0 2,0 0 7,1 0-8,17-35 6,-53-18-6,18 0 0,-18 0 1,17 0-1,-17 18-1,18-18-1,0 18 10,0 17-8,35 0 0,-36 1 9,36-1-9,-35 18-3,35-18 11,-18 18-8,-35 0 1,1 0-2,-19 0 1,0 0 0,-17 18-3,18 0 4,-1 17-2,1-17 1,34-1 1,-17 1-1,0 0 0,18-18 0,0 0-3,-18 0 11,18 0-15,17 0 7,-17 0 6,-36 0 4,54 0-10,-19 0-2,19 0 2,-1 0 0,-35 0 0,0 0 8,36 0 0,-1 0-1,18-18 62,18-17-69,34 17 0,1 18 0,71-18 1,-1 1-4,18 17 3,-17-18 0,17 18 0,0-18 0,-35 18 0,-35 0 0,-19-17-1,-69 17 56,-1 0-55,1 0-2,-1 0 1,0 17 2,-17 1-1,0-18 0,17 0 9</inkml:trace>
    </iact:actionData>
  </iact:action>
  <iact:action type="add" startTime="562316">
    <iact:property name="dataType"/>
    <iact:actionData xml:id="d279">
      <inkml:trace xmlns:inkml="http://www.w3.org/2003/InkML" xml:id="stk246" contextRef="#ctx0" brushRef="#br3">15787 11800 0,'0'18'19,"17"-18"17,-34-18 54,17 1-71,-18-1 1,1 18 13,17-17-28,-18 17 6,0 17 2,1-17-3,-1 0 2,18 18-11,-18-18 7,18 17-5,-17-17 1,17 18 0,-18 0 8,18-1-7,0 1-2,-18 0 5,18-1 0,0 1-4,18 0 1,-18-1-2,0 1 1,18-1 9,-1 1-2,1-18 0,0 0-6,-1 0 1,1-18 4,0 18-7,-1 0 5,-17-17 1,18 17-5,-18-18 7,17 18-10,-17-17 7,0-1-4,0 0 0,0 1 8,0-1-4,0 0 4,-17 18-9,17-17 5,17 17 13,-17-18-4,18 18 6</inkml:trace>
    </iact:actionData>
  </iact:action>
  <iact:action type="add" startTime="563065">
    <iact:property name="dataType"/>
    <iact:actionData xml:id="d280">
      <inkml:trace xmlns:inkml="http://www.w3.org/2003/InkML" xml:id="stk247" contextRef="#ctx0" brushRef="#br3">16175 11889 0,'0'0'0,"17"0"10,-17-18 3,18 18-4,0-18 14,-18 1 5,-18-1-16,18 0 4,-18 18-11,1-17 6,-1-1 1,1 18 4,-1 0-11,0 0 6,1 0-1,-1 0-7,0 18 16,1-1-8,-1 1-2,18 0 2,-18-1-7,18 1 0,-17 0 9,17-1-9,0 1-1,0 0 2,0-1 6,0 1-6,17-1-2,-17 1 10,0 0-10,18-18 1,0 0 9,-18 17-8,17-17-2,1 0 10,-18-17-11,18 17 8,-1 0-7,1-18 8,0 0-1,-1 1 2,1-1-1,-18 1-3,0-1 1,17 0-6,-17 1 9,0-1-3,0 0 10</inkml:trace>
    </iact:actionData>
  </iact:action>
  <iact:action type="add" startTime="563742">
    <iact:property name="dataType"/>
    <iact:actionData xml:id="d281">
      <inkml:trace xmlns:inkml="http://www.w3.org/2003/InkML" xml:id="stk248" contextRef="#ctx0" brushRef="#br3">16510 11959 0,'0'-17'14,"18"17"1,-18-18 2,17 18-9,-17-18 3,0 1 2,0-1-1,0 0-1,0 1-3,-17 17-4,17-18 4,0 0 0,-18 18-4,0 0 10,18-17-10,-17 17 3,-1 0 12,0 0-18,1 17 18,-1-17-14,18 18-1,-17 0 8,17-1-4,-18 1 0,18 0 0,0-1-4,0 1-1,0 0 9,0-1-7,0 1-1,18-18 0,-18 17 4,0 1-4,17 0 4,1-18 8,-1 0-7,1 0 2,-18-18-7,18 18 5,-18-18-3,17 18-1,-17-17 7,18 17-4,-18-18 0,18 18 0,-18-35 11</inkml:trace>
    </iact:actionData>
  </iact:action>
  <iact:action type="add" startTime="565296">
    <iact:property name="dataType"/>
    <iact:actionData xml:id="d282">
      <inkml:trace xmlns:inkml="http://www.w3.org/2003/InkML" xml:id="stk249" contextRef="#ctx0" brushRef="#br3">16845 11765 0,'-17'0'23,"17"18"25,17-18-20,1-18 1,-1 18-15,1-17-12,0-1 14,-18 0-8,0 1 7,0-1 6,0 36 67,0-1-76,0 1-4,-18 0 1,18-1-6,0 1 1,0-1 1,0 1 2,0 0-3,0-1 0,0 1 1,0 0 2,0-1-3,0 1-1,0 0 1,0-1 0,0 1 4,0-1-2,0 1 1,0 0 1,18-1-1,-36-17-3,36 0 5,-18 18-6,-18-18 12</inkml:trace>
    </iact:actionData>
  </iact:action>
  <iact:action type="add" startTime="566800">
    <iact:property name="dataType"/>
    <iact:actionData xml:id="d283">
      <inkml:trace xmlns:inkml="http://www.w3.org/2003/InkML" xml:id="stk250" contextRef="#ctx0" brushRef="#br3">17586 11695 0,'0'-18'75,"-18"18"-38,1 0-18,-1 0 2,0 0-14,18 18-2,-17-18 6,-1 17 5,0 1-3,18 0-10,-17-1 11,17 1-8,-18-1 6,18 1-8,0 0 8,0-1-7,-17-17-1,17 18 1,0 0 2,17-1 5,-17 1-4,18 0 4,-18-1 0,17-17-8,-17 18 4,18-18 0,0 0 3,-1 0-2,1 0-4,0 0 5,-1 0 0,1 0-9,-18-18 8,18 18-3,-1 0 7,1-17-12,0 17 7,-1 0 8</inkml:trace>
    </iact:actionData>
  </iact:action>
  <iact:action type="add" startTime="567440">
    <iact:property name="dataType"/>
    <iact:actionData xml:id="d284">
      <inkml:trace xmlns:inkml="http://www.w3.org/2003/InkML" xml:id="stk251" contextRef="#ctx0" brushRef="#br3">17427 11889 0,'18'0'30,"-1"0"-21,-17-18-6,18 18 6,0 0-6,-1-18 6,1 18 0,0 0-3,-18-17-5,17 17 2,1-18 1,0 18 9,-1-18-8,1 18 18</inkml:trace>
    </iact:actionData>
  </iact:action>
  <iact:action type="add" startTime="567774">
    <iact:property name="dataType"/>
    <iact:actionData xml:id="d285">
      <inkml:trace xmlns:inkml="http://www.w3.org/2003/InkML" xml:id="stk252" contextRef="#ctx0" brushRef="#br3">17621 11553 0,'-17'0'28,"17"18"-24,0 0 16,-18-18-15,18 17-1,0 1 5,0 0-2,-18-1-2,18 1 3,0 17-6,-17 18 10,17-35-2,0 17-9,-18-17 0,18 17 4,-18-17-1,18 17 5,-17-17-6,17 17 4,0-18-6,0 1 7,-18 0-4,18-1 0,0 1 8,0 0-3,18-18 6,-1-18 29</inkml:trace>
    </iact:actionData>
  </iact:action>
  <iact:action type="add" startTime="568272">
    <iact:property name="dataType"/>
    <iact:actionData xml:id="d286">
      <inkml:trace xmlns:inkml="http://www.w3.org/2003/InkML" xml:id="stk253" contextRef="#ctx0" brushRef="#br3">18115 11536 0,'0'17'55,"0"1"-42,0 0-9,0-1 4,0 1-5,-17 0 6,17-1-1,0 1 1,0 0-1,-18-1-7,18 1 0,0 0 4,0-1-1,-18 1 3,18-1-3,0 1 4,0 0-4,0-1 9,0 1-4,18-18 2,-18 18-7,18-18 17,-18 17-16,17-17 1,1 18 7,-1-36-5,1 18-2,0 0 3,-1 0-1,1 0-7,17 0 10,1-17-2,-1 17-6,-18 0 2,1 0 2,0 0-4,-1 0 5,1 0 0,0 0-3,-1 0-2,1 0 2,0 0 7,-1 0-5,-52 0 123</inkml:trace>
    </iact:actionData>
  </iact:action>
  <iact:action type="add" startTime="598620">
    <iact:property name="dataType"/>
    <iact:actionData xml:id="d287">
      <inkml:trace xmlns:inkml="http://www.w3.org/2003/InkML" xml:id="stk254" contextRef="#ctx0" brushRef="#br3">15963 12153 0,'0'18'119,"18"-18"-115,-18 17 16,17-17-11,-17 18 6,18-18-5,-18 18-3,18-18-4,-1 0 9,-17 17-8,18-17 0,0 18 9,-1-18-6,1 18-3,0-18 9,-1 17-9,1 1 7,-1-18-7,1 0 0,-18 18 0,18-18 4,-1 0-4,1 0 5,-18 17-6,18-17 5,-1 0-4,1 0 4,0 0 0,-1 0 0,1 0 5,0 0-5,-1 0-1,1 0 6,-1 0-4,1 0-3,0 0 2,-1 0 0,1 0 9,0 0-13,-1 18 6,1-18-2,-18-18-4,18 18 9,-1 0-5,1 0 8,-1-17-3,1 17 1,0 0-6,-1 0-2,-17-18-3,18 18 5,0-18 4,-1 18 4,1 0-3,0-17-6,-1 17 9,1 0-7,0 0 2,-1-18-3,1 18 9,-18-18-15,17 18 6,1 0 2,-18-17-7,18 17 4,-1-18 13,1 18-13,-18-18-6,18 18 0,-1 0 7,-17-17 1,18 17-6,0 0 5,-1-18 5,1 18 6,-18-17-11,17 17 5,-17-18-10,18 18 13,-18-18 0,18 18-12,-1 0 25,-34 0 26,-1 0-27,18 18-18,-18-18 8,18 18-14,-17-1 8,-1 1 4,1-18 0,17 17-2,-18-17-13,18 18 0,-18 0 7,1-18-4,-1 0 4,18 17-5,-18-17 2,1 0-2,17 18 6,-18-18-6,18 18 3,-18-18 0,1 0-1,-1 17 4,1-17-6,-1 0 8,0 18-1,1-18-3,-1 18 6,0-18-2,1 0 6,17 17-13,-18-17 4,0 18 11,1-18-7,-1 0-2,0 0-4,1 17 2,-1-17 5,1 0-2,-1 0 6,0-17-1,1 17-1,-1 0-3,0 0 1,18-18-2,-17 18-8,-1 0 12,0 0-8,1 0-4,-1 0 10,1 0-10,-1 0 5,0 0 4,1 0-3,-1 0 7,0 0-8,1 0 2,-1 0 0,0 0 1,1 0-3,-1 0 3,0 0-6,1 0 8,-1 0-5,1 0 3,-1 0-3,0-17-4,1 17 8,-1 0-3,0 0 10,18-18-7,-17 18-8,-1 0 5,0-18 6,1 18 1,-1 0-8,18-17 5,-17 17-9,-1 0 16,0-18 12,18 0-14,0 1 10,18 17-16,-18-18 1,0 0 7,0 1 12,-18 17-24,36 0 92,-18 17-91,18-17 10,-18 18-15,17-18 0,-17 18 1,18-18 3,-18 17-2,17-17-5,1 18 10,0 0-1,-1-18-2,1 17-1,0-17 1,-1 18 3,1-18-7,0 0 1,-1 0 0,1 0 6,-1 18-7,1-18-1,0 0 6,-1 0-5,1 0 1,0 0 2,-1 0 1,1 0 0,0 0-4,-1 0 5,1 0-2,0 0-3,-1 0 8,1 0-8,-1 0 5,1 17 2,0-17-2,-1 0 2,1 0 2,0 0-2,-1 0-3,1 0 5,0 0-2,-1 0 1,1 0-3,-18-17-1,17 17-5,1 0 6,0-18 2,-1 18-3,1-18 4,0 18 12,-1 0-23,1-17 7,0 17 2,-1 0 3,1-18-4,0-17 10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22641" units="1/cm"/>
          <inkml:channelProperty channel="Y" name="resolution" value="37.24138" units="1/cm"/>
          <inkml:channelProperty channel="T" name="resolution" value="1" units="1/dev"/>
        </inkml:channelProperties>
      </inkml:inkSource>
      <inkml:timestamp xml:id="ts0" timeString="2021-10-03T12:10:29.026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5" units="cm"/>
      <inkml:brushProperty name="height" value="0.055" units="cm"/>
    </inkml:brush>
  </inkml:definitions>
  <iact:action type="add" startTime="93510">
    <iact:property name="dataType"/>
    <iact:actionData xml:id="d0">
      <inkml:trace xmlns:inkml="http://www.w3.org/2003/InkML" xml:id="stk0" contextRef="#ctx0" brushRef="#br0">4269 6227 0,'-36'-18'4,"36"53"45,0-17-45,0-1 4,0 1 0,0 0-4,0-1 8,0 1-7,0 17-1,0-17 4,0 0-3,0-1 6,0 1-3,18-1 8</inkml:trace>
    </iact:actionData>
  </iact:action>
  <iact:action type="remove" startTime="97827">
    <iact:property name="style" value="instant"/>
    <iact:actionData xml:id="d1" ref="#d0"/>
  </iact:action>
  <iact:action type="add" startTime="97823">
    <iact:property name="dataType" value="strokeEraser"/>
    <iact:actionData xml:id="d2">
      <inkml:trace xmlns:inkml="http://www.w3.org/2003/InkML" xml:id="stk1" contextRef="#ctx0" brushRef="#br1">4269 6562 0,'0'-18'4,"17"-35"4,19 0 0,-19 18 0,1-18 1,-1 18-2,19-53 1,-36 35 1,0 17-4,17-34 3,-17 34 0,0 19 0,18-18 0,-18 17 9,0 0-1</inkml:trace>
    </iact:actionData>
  </iact:action>
  <iact:action type="add" startTime="97823">
    <iact:property name="dataType" value="strokeEraser"/>
    <iact:actionData xml:id="d3">
      <inkml:trace xmlns:inkml="http://www.w3.org/2003/InkML" xml:id="stk2" contextRef="#ctx0" brushRef="#br1">4269 6562 0,'0'-18'4,"17"-35"4,19 0 0,-19 18 0,1-18 1,-1 18-2,19-53 1,-36 35 1,0 17-4,17-34 3,-17 34 0,0 19 0,18-18 0,-18 17 9,0 0-1</inkml:trace>
    </iact:actionData>
  </iact:action>
  <iact:action type="add" startTime="102680">
    <iact:property name="dataType"/>
    <iact:actionData xml:id="d4">
      <inkml:trace xmlns:inkml="http://www.w3.org/2003/InkML" xml:id="stk3" contextRef="#ctx0" brushRef="#br0">3140 6932 0,'0'0'1,"0"-18"53,0 1-18,0-1-19,0 1 3,-18 17-17,18-18 9,-18 0 0,1 1 4,-1-1 0,1 18 4,17-18-12,-18 18-3,0 0 10,1-17-6,-1 17-2,0 0 5,1 0-3,-1 0 11,0 0-8,18 17-8,-17-17 7,-1 0 1,18 18-7,-17-18 6,-1 0 1,18 18-4,-18-18 0,18 17-4,-17-17 5,17 18-2,-18-18 5,18 18-8,-18-1 12,1 1-3,17-1 0,-18-17-6,18 18-3,0 0 12,0-1-4,0 1 4,0 0-1,0-1 9,18 1-8,-1-18-4,-17 18 8,18-18-16,0 0 8,-1 0 0,1 0 4,-18 17-12,18-17 0,-18-17 5,17 17-5,1 0 8,-1 0-5,1 0 1,0 0 5,-18-18-9,17 18 3,-17-18 5,18 18-8,0-17 4,-1 17 9,-17-18-10,18 18 1,0 0 1,-18-18-7,0 1 7,0-1 11,17 0-7,-17 1 2,0-1-3,18 18 0,-18-17-7,17-1 18,-17 0 13,0 36 45,0 0-62,-17-18-11,17 17-4,0 1 9,0-1-6,-18 1 2,18 0 2,0-1-3,0 1-4,-17-18 0,17 18 5,0-1-5,0 1 0,0 0 3,-18-18-3,18 17 4,0 1-4,0-1 0,0 1 4,0 0 1,-18-1-6,18 1 5,0 0-3,0-1-2,-17-17 5,17 18-4,0 0 1,0-1-1,-18 1 4,18-1 0,0 1 0,0 0-5,0-1 6,0 1-1,0 0 0,-18-1 0,18 1 7,0 0-3,0-1 0,0 1 12,0 0 16,0-36 48</inkml:trace>
    </iact:actionData>
  </iact:action>
  <iact:action type="add" startTime="104740">
    <iact:property name="dataType"/>
    <iact:actionData xml:id="d5">
      <inkml:trace xmlns:inkml="http://www.w3.org/2003/InkML" xml:id="stk4" contextRef="#ctx0" brushRef="#br0">3246 7426 0,'17'0'60,"-34"18"-32,17-1 0,-18-17-8,18 18-17,-18-18 13,1 18-7,-1-1 14,0-34 1,18-1-3,-17 18-10,17-18-7,0 1 17,0-1-4,0 0-2,17 18-3,-17-17-4,18 17 12,0 0-12,-18-18 12,17 18 13,1 18 5</inkml:trace>
    </iact:actionData>
  </iact:action>
  <iact:action type="add" startTime="105614">
    <iact:property name="dataType"/>
    <iact:actionData xml:id="d6">
      <inkml:trace xmlns:inkml="http://www.w3.org/2003/InkML" xml:id="stk5" contextRef="#ctx0" brushRef="#br0">3598 7514 0,'18'0'1,"-36"18"31,18-1-4,0 1-16,-17-18 12,17 18-21,0-1 13,-18-17-11,0 18 3,18 0 3,-17-18-6,17 17 3,-18-17-4,0 0 8,18 18-4,-17-18 0,17 18-4,-18-18 4,1 0-4,17 17 0,-18-17 0,0 0 5,18 18-2,-17-18-2,-1 0 3,0 0 7,18 17-11,-17-17 0,-1 0 5,18 18-1,-18-18-4,1 0-1,-1 0 5,1 0 5,-1 0-1,0 0-8,1 0 8,-1 0-5,0 0-2,1 0 11,-1 0-13,0 0 6,1 0 3,-1 0-7,1 0 2,-1 0-3,0 0 7,1 0-7,-1 0 3,0 0-3,1 0 8,-1 0-3,0-18-6,1 18 6,-1 0-1,1 0-1,-1 0-2,0 0 6,1 0-5,-1-17-4,0 17 7,1 0-5,-1-18 7,0 18-3,1-17 0,-1 17 4,0 0-8,1-18 0,-1 0 9,1 18-9,-1-17 3,0 17-2,1-18 6,17 0-6,-18 18 0,0-17 3,1-1 8,-1 18-9,18-18-3,0 1 0,-18 17 4,18-18-3,-17 1 3,17-1-1,-18 18 2,18-18-6,-17 1 6,17-1-6,-18 0 9,18 1-8,0-1 5,0 0-6,-18 18 6,18-17-5,0-1 0,0 0 3,0 1 1,0-1 0,-17 18-4,34-17 0,-17-1 0,0 0 9,0 1-11,0-1 3,0 0-1,0 1 7,0-1-2,0 0-2,0 1-2,18 17 3,-18-18-5,0 1 2,0-1 2,18 0 2,-18 1-6,0-1 6,0 0-6,17 18 1,-17-17 4,0-1-4,0 0 4,0 1 1,18-1-1,-18 1-1,17-1-1,-17 0 1,18 18 1,-18-17-4,18-1 4,-18 0 3,17 18-6,-17-17 0,0-1 2,18 18 1,0-18 4,-18 1-9,17 17 3,1-18 5,0 18-3,-18-17-4,17 17 1,-17-18 7,18 18-8,-18-18-1,17 18 6,1 0 2,-18-17-7,18 17 4,-1-18 8,1 18-12,-18-18 1,18 1 3,-1 17 4,1-18-5,0 18-3,-1-18 7,1 18-2,0 0 6,-1-17-11,1 17 5,-1 0-5,1-18 7,0 18 2,-1 0-5,1 0 4,-18-18-9,18 18 1,-1 0 0,1 0 9,0 0-9,-1 0 4,1 0 4,-1 0-5,1 0-3,0 0 5,-1 0 3,1 18-4,0-18 0,-1 0 1,1 0-2,0 18 1,-1-18-4,1 0 9,-18 17-6,17-17-4,1 0 5,-18 18 1,18-18-5,-1 18 4,1-18 4,-18 17-8,18-17 9,-1 18-5,1 0 3,0-18 1,-1 17 0,-17 1-11,18-18 4,-18 18-3,17-1 6,-17 1 0,18-18-4,-18 17 0,18 1 9,-18 0-6,17-18-3,-17 17 0,0 1 0,18 0 7,-18-1-1,0 1-7,18-18 4,-18 18-2,0-1-2,0 1 6,0-1-5,17 1 9,-17 0-6,0-1 2,18 1 2,-18 0 1,0-1-4,0 1 1,-18 0-2,18-1 9,0 1-8,0-1 13,0 1-14,18 0 12,-18-1-14,0 1 15,0 0-8,0-1 4,0 1-8,0 0 12,-18-1-12,18-34-4,0 34 8,0 1-4,0-1 0,0 1 4,0 0-1,0-1 11,-17-17-15,17 18 5,0 0-3,0-1 11,0 1-12,-18 0 8,18-1-7,-18-17-6,18 18 8,-17-18-2,17 18-5,0-1 12</inkml:trace>
    </iact:actionData>
  </iact:action>
  <iact:action type="add" startTime="108756">
    <iact:property name="dataType"/>
    <iact:actionData xml:id="d7">
      <inkml:trace xmlns:inkml="http://www.w3.org/2003/InkML" xml:id="stk6" contextRef="#ctx0" brushRef="#br0">3687 7056 0,'17'0'36,"1"0"-17,-18-18-15,17 36 5,1-18 6,0 0-7,-1 0 5,1-18-5,0 18-5,-1 0 2,1 0 6,0 0-7,-1 0 2,1 0-3,-1 0 1,1 0 3,0 0-3,-1 0 0,1 0 0,0 0 0,-1 0-1,1 0 7,0 0-8,-1 0 3,1 0-1,0 0-1,17 0 10,-18 0-5,1 0-4,0 0 1,17 0 6,-17 0-2,-1 0-6,1 18 1,0-18 4,-1 0-4,1 0 0,-1 0 0,1 0 0,0 0 0,-1 0 5,1 0-6,0 0 2,-1 0-1,19 0 0,-19 0-1,1 0 5,-1 0-4,1 0 0,17 0 0,-17 0 1,17 0 6,-17 0-7,17 0 5,-17 0-4,-1 0 2,1 0-3,17 0-1,-17 0 1,0 0 1,-1 0-2,1 0 6,17 0-6,-17 0 1,0 0 0,-1 0 1,18 0-2,-17 0 6,0 0-6,-1 0 1,1 0 4,0 0 1,-1 0-5,1 0-1,0 0 2,-1 0-1,1 0 0,-1 0 3,1 0-2,0 0-1,-1 0 0,1 0 0,0 0-1,-1 0 6,1 0-4,0 0-2,-1 0 8,1 0-10,0 17 3,-1-17 0,1 0-1,-1 0 6,1 0-5,0 0 3,-1 0 1,1 0-4,0 0 1,-1 0 7,1 0-9,0 0 1,-1 0 1,1 0-2,-1 0 1,1 0 5,0 0-6,-1 0 1,1 0 4,0 0 0,-1 0-4,1 0 0,0 0 1,-1 0-2,1 0 1,-1 0 4,1 18-3,0-36-1,-1 18 0,1 0-1,-18 18 7,18-18-7,-1 0 1,1 0-1,0 0 2,-1 0-1,1-18 3,-1 18-3,1 0 1,0 18-2,17-18 2,-17 0-1,-1 0 7,1 0-6,17 0-1,-17 0 0,0 0 0,-1 0 3,1 17-3,-1-17 1,1 0-2,0 0 2,-1 0 2,1 0-3,0 0 1,-1 0-2,1 0 2,0 0-1,-1 0 4,1 0-5,-1 0 11,-17-17 0,-17 17 54,-1 0-60,1-18 4,-1 18-4,0-17 4,1 17-4,-1-18-3,0 18 7,1-18-5,-1 18 1,0-17 4,1 17-4,17-18 0,-18 18 4,18-18 1,-17 18 10,34 18 21,1-18-36,-1 18 0,1-18 4,0 0-8,-1 0 0,1 0 5,0 17-2,-1-17-3,1 0 4,0 18-3,-1-18 3,1 0 0,-1 0-4,-17 18 0,18-18 7,0 0 5,-18 17 16,-18 1-12,0-1-4,1 1-9,-1-18-2,1 18 8,-1-18-5,0 17-5,1 1 6,-1-18 2,0 18-2,1-36 15</inkml:trace>
    </iact:actionData>
  </iact:action>
  <iact:action type="add" startTime="110640">
    <iact:property name="dataType"/>
    <iact:actionData xml:id="d8">
      <inkml:trace xmlns:inkml="http://www.w3.org/2003/InkML" xml:id="stk7" contextRef="#ctx0" brushRef="#br0">5327 6421 0,'0'-18'7,"18"18"18,-36-18-9,18 1 11,-18-1-15,18 0 6,-17 18-10,-1-17-1,18-1 6,-18 18-7,1-18 6,-1 18-4,0-17 6,1 17-8,-1 0 11,1 0-10,-1 17 10,0-17-9,1 18-5,-1 0 5,18-1 5,-18-17-9,18 18-1,0 0 5,0-1 4,0 1-4,0 0 5,0-1-6,0 1 1,0-1 14,18-17-19,0 18 5,-1-18 3,1 18 1,0-18 0,-1 0-4,1-18-4,-1 18 0,1 0 8,0-18-7,-1 18-3,-17-17 2,18 17 0,0-18 10,-1 18-10,-17-17-1,18 17 1,-18-18 0,18 18 9,-1-18-11,-17 1 12,18-1-3,-36 18 65,18 18-71,0-1 2,0 1-3,-17-18 0,17 18 4,0-1-4,0 1 4,0-1 6,17 1-11,-17 0 4,18-18 0,-18 17 3,18-17-3,-1 18 1,1-18 4,-1 0-8,1 0 4,0-18 13</inkml:trace>
    </iact:actionData>
  </iact:action>
  <iact:action type="add" startTime="112385">
    <iact:property name="dataType"/>
    <iact:actionData xml:id="d9">
      <inkml:trace xmlns:inkml="http://www.w3.org/2003/InkML" xml:id="stk8" contextRef="#ctx0" brushRef="#br0">7955 6985 0,'0'-18'31,"-17"18"-27,17-17 12,0-1 1,0 0-2,-18 1-6,18-1 1,0 1-2,0-1 2,-18 0-8,18 1 11,-17 17-9,17-18 1,-18 0 2,18 1-3,-18 17 4,18-18-4,-17 0 4,-1 1 5,18-1-6,-18 18-3,1-17 4,17-1 6,-18 18-12,0-18 6,1 18 8,17-17-12,-18 17 1,1-18 11,-1 18-9,18-18-2,-18 18-2,1 0 10,17-17-10,-18 17 2,0 0 10,1-18 5,-1 18-12,0 0 0,18-18-3,-17 18-1,-1 0 6,1 0-1,-1 0-1,0 0 4,1 0-7,-1 0 2,0 0-3,18-17 3,-17 17-2,-1 0 7,0 0-8,1 0 7,-1 0-6,0 0 2,1 0-3,-1 0 9,1 0-9,-1 0 4,0 0-5,1-18 7,-1 18-2,18 18-6,-18-18 3,1 0 3,-1 0-5,0 0 6,1 0-5,-1 0 0,1 0 8,-1 0-8,0 17 0,1-17 0,-1 0 8,0 0-8,18 18 5,-17-18-2,-1 0 1,18 18-4,-18-18 4,1 17 5,-1-17-6,1 18 1,-1 0 8,0-18-3,1 17-2,-1-17 1,18 18-3,-18-18 2,18 18-3,-17-18-2,17 17 1,0 1 0,0-1 5,0 1-4,-18 0 0,18-1 0,0 1 4,0 0-4,-18-1 0,18 1 4,0 0-8,0-1 8,-17 1-8,17-1 4,0 1 0,0 0 1,0-1 2,0 1-7,-18-18 0,18 18 8,0-1-7,0 1 3,0 0 0,0-1 4,0 1-9,18-18 1,-18 17 5,0 1 3,0 0-4,17-1-4,-17 1 7,18 0 5,-18-1-4,18-17-4,-18 18 1,0 0 2,17-1-6,-17 1-1,18-1 4,-18 1 4,18-18-9,-18 18 0,17-1 8,1-17 3,-18 18-10,0 0 0,18-18-1,-18 17 13,17-17-11,1 18 3,-1 0 4,1-18-3,-18 17-6,18-17 1,-1 18 8,1-18-3,-18 18-6,18-18 5,-18 17-4,17-17 0,1 0 5,-18 18-6,18-18 5,-1 0 1,-17 17-6,18-17 2,-18 18-2,17-18 5,1 0-3,0 18 2,-1-18 1,1 0 4,-18 17-4,18-17-4,-1 0 3,1 0 2,0 18-1,-18-36-4,17 18 4,1 0-4,-1 0 4,1 0-4,0 0 9,-1 0-1,1 0-8,0 0 7,-18-17 2,17 17-10,1 0 9,0-18-4,-1 18 0,1 0 0,0-18 0,-1 18 0,1-17 4,-1 17-4,-17-18 0,18 18-3,0-17 8,-1-1-3,-17 0 7,18 18-15,0 0 3,-18-17 7,17 17-4,-17-18-5,18 18 2,-18-18-1,18 18 3,-18-17 1,17 17-3,1-18 3,-1 0 3,-17-17-3,18 35-3,-18-35 10,18 35-1,-1 0-3,-17-18-3,18 18-3,-18-17-2,18 17 18,-18-18-17,17 18 8,-17-18-9,18 18 5,0-17 8,-1-1-3,-17 0 6,18 18-11,-18-17 4,18 17-8,-18-18 0,0 0 5,17 18 2,-17-17-3,0-1 12,0 1-3,18 17 5,-36-36 3</inkml:trace>
    </iact:actionData>
  </iact:action>
  <iact:action type="add" startTime="116613">
    <iact:property name="dataType"/>
    <iact:actionData xml:id="d10">
      <inkml:trace xmlns:inkml="http://www.w3.org/2003/InkML" xml:id="stk9" contextRef="#ctx0" brushRef="#br0">7214 6862 0,'18'0'133,"-18"-18"-56,0 0 114,-18 1-163,18-1-3,0 0-14,0 1 9,0-1 4,-17 18 4,-1 0-3,18-18-18,-18 18 13,1-17-4,-1 17-3,0 0 3,1 0-3,-1 0 1,1 17 6,-1 1 4,0-18-16,1 18 16,-1-1-7,0-17-10,18 18-2,0 0 10,0-1-7,-17 1 0,17 0 1,0-1 3,0 1 0,0-1-8,0 1 8,0 0 0,17-18-8,-17 17 4,0 1 11,18-18-7,0 18-8,-1-18 9,1 0-10,0 0 5,-1-18 0,1 18-3,-1 0 3,1 0-5,0 0 1,-18-18 5,17 18-6,1-17 6,0-1 7,-1 18-4,1-18-9,-18 1 9,0-1-8,18 1 5,-18-1 3,0 0-9,17 1 5,-17-1 0,0 0 8,0 1 4,0 34 40,-17-17-56,17 18 0,-18 0 0,18-1 8,0 1-8,0 0 4,0-1-4,0 1 6,0-1-8,0 1 2,0 0 0,0-1 0,0 1 0,-18-18 5,18 18-5,0-1 0,0 1 0,0 0 0,0-1 0,0 1 3,0-1 2,0 1-1,-17 0 1,17-1 2,0 1-8,0 0 12,0-1-10,0 1 0,0 0 24,0-36 13</inkml:trace>
    </iact:actionData>
  </iact:action>
  <iact:action type="add" startTime="118308">
    <iact:property name="dataType"/>
    <iact:actionData xml:id="d11">
      <inkml:trace xmlns:inkml="http://www.w3.org/2003/InkML" xml:id="stk10" contextRef="#ctx0" brushRef="#br0">7373 7179 0,'0'18'83,"0"-1"-75,0 1 5,0 0-5,0-1 4,0 1-4,0-1 4,0-34-4,0 34 3,0 1 1,0-36 22</inkml:trace>
    </iact:actionData>
  </iact:action>
  <iact:action type="add" startTime="121176">
    <iact:property name="dataType"/>
    <iact:actionData xml:id="d12">
      <inkml:trace xmlns:inkml="http://www.w3.org/2003/InkML" xml:id="stk11" contextRef="#ctx0" brushRef="#br0">7302 7638 0,'0'0'1,"0"-18"8,-17 18 353,17 18-307,0-1 326,-18 1-365,18 0-5,0-1 9,0 1 4,0-1 8,0 1-11,0 0-9,0-1 7,0 1-7,-17-18 4,17 18-13,0-1 14,0 1-10,0 0 14,0-1-9,-18 1-3,18 0 7,0-1-8,0 1 7,0-1-7,0 1 9,0 0-9,0-1-1,0 1 9,0 0-8,-18-18-4,18 17 5,0 1-5,0 0 4,0-1-1,0 1 1,0-1-4,0 1 4,0 0 4,0-1-7,0 1 2,0 0 1,0-1 5,0 1-6,0 0 8,0-1-10,0 1 4,0-1 7,0 1-9,0 0 1,0-1 4,0 1-3,0 0-2,0-1 5,0 1 0,0 0-8,0-1 8,0 1 0,0-1 12,0 1-20,0 0 20,0-1-10,0 1-12,0 0 3,0-1 7,0 1 0,0 0-4,0-1 0,0 1 8,0 0-12,0-1 4,-17 1 0,17-1-1,0 1-3,0 0 9,0-1-10,0 1 6,0 0-6,0-1 10,0 1-6,0 0 1,0-1 4,0 1 4,0-1-12,0 1 9,0 0-6,0-1 1,0 1 4,0 0 0,0-1 4,-18-17-8,18 18 4,0 0-4,0-1 0,0 1 4,0 0 0,0-1-8,0 1 13,0-1-13,0 1 12,0 0-13,-18-18 1,36 0 0,-18 17 0,0 1 13,0 0-10,-18-18-3,18 17 0,0 1 7,0 0-6,0-1 2,0 1 2,0-1-5,-17 1-1,17 0 7,0-1 1,0 1-3,0 0-3,0-1 2,0 1 5,0 0-9,-18-18 6,18 17-5,0 1 8,0-1 0,18 1 53,-36-18-45,18 18-12,0-1-4,-18-17 0,18 18 0,-17 0 16,17-1-11,0 1 41,0 0-6,0-1-28,0 1 141,0-1-137,0 1-13,0 0 37,0-1-23,0-34 46,0-1-55,-18 18-3,18-18-1,-17-17 12</inkml:trace>
    </iact:actionData>
  </iact:action>
  <iact:action type="add" startTime="123865">
    <iact:property name="dataType"/>
    <iact:actionData xml:id="d13">
      <inkml:trace xmlns:inkml="http://www.w3.org/2003/InkML" xml:id="stk12" contextRef="#ctx0" brushRef="#br0">6985 9737 0,'-18'-18'10,"1"0"50,34 36-12,-17 0-35,18-18-10,-18 17 9,18 1-7,-18 0 2,17-18-2,-17 17 2,0 1 2,0-1-6,0 1 9,0-36 4,18 36-3,-18 0-6,0-36-3,18 0 12,-1 36-7,1 0 11,-1-18-14,-17-18-4,18 18 1,0 0 8,-1 0-1,-17-18-7,18 18 1,-18-17 0,18-1 4,-1 1 0,-17-1-4,18 0 13,-18 1 2,-18 17 41</inkml:trace>
    </iact:actionData>
  </iact:action>
  <iact:action type="add" startTime="124713">
    <iact:property name="dataType"/>
    <iact:actionData xml:id="d14">
      <inkml:trace xmlns:inkml="http://www.w3.org/2003/InkML" xml:id="stk13" contextRef="#ctx0" brushRef="#br0">7743 8943 0,'0'0'1,"0"-18"8,0 1 0,0-1 10,0 0-7,0 1 4,-17 17-8,17-18-3,0 0 7,0 1-5,-18-1-3,18 1 9,-17 17-10,17-18 1,-18 0 4,0 18 4,1-17 1,-1 17 6,0 0-11,1 0 12,-1 0-12,18 17-4,-18-17 4,1 0-4,17 18 0,-18 0 0,1-1 5,-1 1 3,18-1-9,-18-17 2,18 18-2,0 0 5,0-1 0,0 1-4,0 0 0,0-1 9,0 1-9,0 0-1,0-1 5,18 1-4,-18-1 9,18-17-5,-1 18 16,1-18-17,-1 0 5,1 0-8,0-18 3,-1 18-2,-17-17 4,18 17-6,0 0 1,-18-18 1,17 18-1,1-17 5,0-1-2,-1 0 1,-17 1-4,18-1 8,-18 0-9,0 1 1,17 17 0,-17-18 0,0 0 9,0 1-10,0-1 5,0 1 33,18 34 10,-36-17-46,18 18 3,0-1-4,0 1 8,0 0-9,0-1 1,0 1 0,0 0 4,0-1 1,0 1-5,0 0 3,0-1-2,18-17-2,-18 18 5,18-1 0,-18 1 5,17-18 3,1 0-9,0-18 13,17 18-3</inkml:trace>
    </iact:actionData>
  </iact:action>
  <iact:action type="add" startTime="126296">
    <iact:property name="dataType"/>
    <iact:actionData xml:id="d15">
      <inkml:trace xmlns:inkml="http://www.w3.org/2003/InkML" xml:id="stk14" contextRef="#ctx0" brushRef="#br0">7779 10372 0,'0'0'0,"17"0"11,-17-18 13,0 0-8,-17 18-11,17-17 6,-18-1 5,18 0-8,-18 18-4,18-17 0,-17-1 8,-1 1-3,1-1 3,-1 0-5,0 1 1,1-1-4,-1 0 8,0 1-3,18-1-5,-17 18 6,17-18-9,-18 18 4,18-17-1,-18 17 0,1 0 0,17-18 4,-18 18-4,18-17 3,-17 17-3,17-18 0,-18 18 4,0-18 1,1 18-5,17-17-1,-18 17 1,0 0 10,1-18-8,-1 18 10,0 0-9,18-18-1,-17 18-4,-1 0 11,0 0-5,18-17-3,-17 17-1,-1 0 3,1 0 5,-1 0-8,0 0 8,1 0-3,-1 0-2,0 0 9,1 0-8,-1 0 1,0 0 3,1 0-9,-1 17 6,1-17-1,-1 0 0,0 0-1,1 0-3,-1 18 5,0-18-2,1 0 2,17 18-5,-18-18 4,0 17 0,1-17-4,-1 18 7,1-18-3,17 18-3,-18-18-2,0 17 13,1-17-6,-1 18-3,18-1 5,-18 1-5,-17 0 3,35-1 1,-18 1-6,18 0 2,-17-1 0,17 1 1,-18 0 0,18-1-5,0 1 10,0-1-10,0 1 7,0 0 1,0-1-7,0 1 8,0 0-9,0-1 7,0 1 1,0 0-7,0-1 0,18 1 8,-18 17-4,0-17 5,0-1-6,0 1 1,0 0-4,0-1 8,0-34-8,0 34 5,17 1-6,-17 0 5,0-1-3,18 1 6,-18 0-6,18-1 7,-18 1-8,0-1 11,0 1-11,0 0 0,17-1 9,-17 1-6,0 0 1,18-1 4,-18 1 1,18 0-5,-1-1 0,1 1 7,0-18-7,-1 17 6,1 1-4,-1-18 3,1 18-5,17-1 3,-17 1 5,0 0-4,17-18 0,-17-18-7,-1 36 2,1-18 1,-1 17 0,1-34-4,0 17 3,-1 0 2,1 0-1,0 0 0,17 0 4,-17 0-4,-1 0 0,1 0 4,-1-18-3,1 18-2,0 0 5,-1 0-4,1 0-4,0-18 8,-1 18-3,1 0-6,0-17 5,17-1 5,-17 18-6,-1-18 5,1 18-4,-1-17 1,1 17 2,0-18-3,-1 1 0,1 17 4,0-18-3,-1 18-2,-17-18-2,18 18 3,0-17-4,-1-1 4,1 18-4,-1-18 7,1 1 1,0 17-8,-18-18 4,17 18 0,-17-18-3,18 1 7,-18-1-4,0 1-1,0-1 6,0 0-10,0 1 2,18 17-1,-18-18 0,0 0 0,0 1 4,0-1 0,0 0-4,0 1-1,0-18 10,0-1-9,0 19 3,0-19 18</inkml:trace>
    </iact:actionData>
  </iact:action>
  <iact:action type="add" startTime="128206">
    <iact:property name="dataType"/>
    <iact:actionData xml:id="d16">
      <inkml:trace xmlns:inkml="http://www.w3.org/2003/InkML" xml:id="stk15" contextRef="#ctx0" brushRef="#br0">7285 10425 0,'17'-18'5,"1"0"19,-18 1 0,0-1-8,0 0-8,-18 18-4,18-17 9,0-1-6,-17 18-3,17-18 2,-18 1 4,1-1 6,-1 1 9,0 17-10,1 0-7,-1 0-3,0 17 15,1-17-13,-1 0-3,18 18 5,-18-18-6,1 17 5,-1-17 1,1 18 0,-1 0 2,0-18 1,1 17-8,17 1 8,0 0 0,0-1-5,17 1 6,-17 0-2,18-18-6,-18 17-1,18-17 8,-1 18-3,1 0-3,-1-18 6,1-18-3,0 18-5,-1-18 11,1 1-6,0-1-2,-1 0 5,1 1 3,0-1-9,17 0 2,-35 1-1,17-1 1,-17 0 16,0 36 36,0 0-43,0-1-2,0 1-11,0 0 0,0-1 5,0 1 3,-17 0-8,17-1-1,0 1 1,0 0 1,0-1-1,0 1 4,0-1-4,-18 1 0,18 0 0,0-1 0,0 1-1,0 0 6,0-1-6,0 1 1,0 0 0,0-1 9,0 1-10,-17-1 1,17 1 17</inkml:trace>
    </iact:actionData>
  </iact:action>
  <iact:action type="add" startTime="129240">
    <iact:property name="dataType"/>
    <iact:actionData xml:id="d17">
      <inkml:trace xmlns:inkml="http://www.w3.org/2003/InkML" xml:id="stk16" contextRef="#ctx0" brushRef="#br0">7391 10583 0,'0'-17'61,"17"17"-41,-17-18-12,18 18 2,0-18 6,-1 18 4,1 0-12,0 18 12,-18 0 4,17-18-19,-34 17-2,17 1 10,0 0-1,-18-18-9,18 17 5,-18-17-3,18 18-1,-17-18-1,17 18 2,-18-1 8,0-17-6,18 18 1,0-1-2,-17-17 0,17 18 5,0 0 13,17-18 37,1 0-50,0 0 5,-18-18-12,17 18 4,1 0-4,0 0 9,-1-18 4,1 18-10</inkml:trace>
    </iact:actionData>
  </iact:action>
  <iact:action type="add" startTime="130297">
    <iact:property name="dataType"/>
    <iact:actionData xml:id="d18">
      <inkml:trace xmlns:inkml="http://www.w3.org/2003/InkML" xml:id="stk17" contextRef="#ctx0" brushRef="#br0">7726 11042 0,'0'18'11,"-18"-18"12,1 17-6,-1-17 15,0 0-13,1 18-11,-1-18 4,0 0 1,1 17 2,17-34-7,-18 34 0,0-17-3,18 18-2,-17-18 9,17 18-2,-18-18 4,1 0 4,17 17-7,-18-17-7,0 0 4,1 18 8,-1-18-4,0 0-9,18-18 2,-17 1 3,17 34 4,-18-17-8,0 18 4,1 0 4,-1-36-4,18-17 0,-18 17-3,18 36 2,-17-1-2,-1-17-1,18 18 2,-17 0-1,-1-1 2,0-17 1,1 0 4,-1 0-8,0-17 4,18-1 0,-17 36-4,-1-18 0,0 0 4,1 17 5,-1-17-9,1 0 3,-1-17-2,0 17 6,1 0-7,-1 0 5,0 0-6,1 0 9,-1 0-7,0 0 2,1 0-2,-1 0 7,1 0-4,-1-18-5,0 18 9,1 0-4,-1-18 0,0 18 5,1 0-5,-1-17 16,0-1-15,-17 0 6,18 18-4,-1 0 2,0-17-1,18-1 5,-17 1-6,-1-1 5,-17 0-1,17 1 6,18-1-13,0 0 3,-18 1 5,18-1-8,-17 0 0,17 1 1,-18-1 6,18 1-11,0-1 4,-18 0 9,18 1-13,0-1 4,0 0 8,0 1-9,-17-1 6,17 0-8,0 1 6,0-1 1,0 1-7,0-19 3,0 19-5,0-1 22,0 0-7,0 1-10,0-1-3,0 0 6,0 1 1,17-1-6,-17 1 5,0-1-7,0 0 3,0 1 5,0-1 0,0 0-4,18 1 5,-18-1 7,0 0-13,0 1 1,0-1 5,18 0-2,-18 1-7,0-1 9,17 1-2,-17-1-2,18 0-1,-18 1 5,0-1-10,18 0 9,-18 1-9,17-1 10,-17 0-4,0 1-6,18 17 5,-18-18-4,18 1 8,-18-1-4,17 18 3,-17-18 1,18 1 0,0 17 0,-1-18-2,1 0-3,-1-17 5,1 17 11,0 18-15,-1-17-4,1-19 5,0 36 11,-1 0-13,1 0 1,0 0-3,-1 0-2,1 0 1,-1-17 4,1 17 0,0 0-4,-1 0 1,1 0 3,0-18-1,-1 18-3,1 0 1,0 0-1,-1 0 0,1 0 5,-1 0-5,-17-17 0,18 17-2,0 0 3,-1-18-1,1 18 0,0 0 9,-1 0-9,1 0 3,0-18-3,-1 36 9,1-18-6,-1 18-4,1-18 5,0-18 0,-1 18-4,1 0 1,0 0-2,-1 18 9,1-18 0,0 0-8,17 17 9,0-17-2,-17 0-6,-1 18 8,1-18-6,0 17 4,-1-17-7,1 0 8,0 18-7,-1-18 6,1 18-3,0-18-4,-18 17 9,17-17-10,1 0 6,-1 18-6,1-18 9,-18 18-4,18-1-3,-1-17-1,-17 18 8,18-18-8,-18 18 0,18-18 3,-1 17 6,-17 1-9,18-18-1,-18 18 9,0-1-7,18 1-1,-1-1 4,-17 1-4,0 0 9,18-1-9,0 1 3,-18 0 1,17-18 0,-17 17-3,18 1 2,-18 0 6,0-1-7,17-17-2,-17 18 4,0-1 4,18 1-4,-18 0 1,0-1 6,0 1-7,18-18-4,-18 18 5,0-1-1,0 1 7,0 0-7,0-1 0,0 1 12,0 0-11,0-1 2,0 1 1,0-1 4,-18 1-12,18 0 4,-18-18-3,18 17 2,0 1 3,-17 0-3,17-1 5,-18 1-8,18 0-1,0-1 7,-17 1 1,17-1-7,0 1 3,0 0 7,-18-1-11,18 1 5,-18 0-4,18-1 8,-17 1-4,17 0 5,-18-18-4,18 17 3,-18 1-10,1-18 14,17 17-9,-18-17-3,18 18 8,-18 0 0,1-1-8,-1 1 8,0-18-8,18 18 0,-17-18 0,17 17 2,-18-17 4,18 18-2,-17-36-7,-1 18 3,0 18 16,1 0-4,-1-1 0,0 1 4,1-1-11,-1-17 2,0 18 3,1-18-12,-1 18 10,-17-1-3,17-17-2,1-17 13,-1 34-5,0 1-11,18 0 4,-17-18 1,17-36 14,0 54-6,0-36-14,0 36 25</inkml:trace>
    </iact:actionData>
  </iact:action>
  <iact:action type="add" startTime="134049">
    <iact:property name="dataType"/>
    <iact:actionData xml:id="d19">
      <inkml:trace xmlns:inkml="http://www.w3.org/2003/InkML" xml:id="stk18" contextRef="#ctx0" brushRef="#br0">6227 10513 0,'-18'0'6,"18"-18"6,-18 18-3,1 0 10,-1-17-10,0 17 6,18-18-10,-17 18 2,-1 0 9,0-18-3,1 18 2,-1-17-11,18-1 4,-18 18 0,1-18 1,-1 18-1,1-17-4,-1-1 8,0 0-8,1 18 4,-1-17 3,0 17-7,1-18 4,-1 0-4,0 1 9,1 17-10,-1-18 1,1 1 5,-1 17-6,0-18 5,1 18-4,-1 0 1,0-18 3,1 18-1,-1-17-3,0-1 0,1 0 5,-1 18-5,1-17 4,-1-1-4,0 18 0,1-18 1,-1 1-3,0 17 7,1-18-4,-1 1-2,0 17 1,1-18 0,-1 18 0,1-18 0,-19 1 5,19-1-7,-1 0 2,0 1 0,1-1 0,-1 0 4,0 1-4,1 17 0,-1 0 0,18-18 0,-18 18 0,1 0 4,-18-18 1,17-17-2,-17 18 5,17-1-4,0-17 0,-17 17 4,0-17-4,0 17 0,17 0 4,-17 1-3,17-1-5,0 1-1,1-1 5,-1 0-4,0 1 1,1-1-2,17 0 1,-18 1 0,0 17 4,1-18-4,-1 0 1,18 1-2,-17-1 2,-1 1-2,0-1 6,18 0-5,-17 1-1,-1-19 1,18 1 0,-18 17 6,1 1 1,-1 17-2,0-18-3,-17 1 3,0-1-1,17 0 3,1 1-7,-1-1 0,0 0 1,1 1 3,-1-1-1,18 0-3,-18 18 0,1-17 1,17-1-2,-18 0 2,1 18 3,-1-17-5,18-1 1,-18 1 1,1 17-2,17-18 6,-18 0-6,0 1 1,18-1 1,-17 0-2,17 1 2,-18-1 6,0 0-7,18 1 1,-17-1-1,-1 1 8,1-19-9,17 19 2,-18-1 3,0 0-4,1 1 7,-1-1-6,0-17 3,1 17-4,17 0 4,-18 1-5,0-1 10,1 1-1,-1-19-9,0 36 1,18-17 1,-17-1-2,17 0 5,-18 18-4,1-17 0,17-1 1,-18 0-2,0 18 1,18-17 4,-17-1-4,-1 1 0,18-1 0,-18 0 0,1 1 9,17-1-10,-18 0 2,18 1-2,-18-1 2,1 0 4,17 1-6,-18 17 6,1-18-8,17 1 0,-18-1 3,0 0 5,18 1-5,-17 17-1,-1-18 2,-17 0 2,35 1 5,-36-1-4,36 0-4,-17 1 9,-1-1-10,0 18 6,1-17 2,-1-1-3,1 0 12,-1 1-12,18-1 4,-18 0 0,18 1-3,0 52 140,18-17-132,-18 17-7,0-17 14,18-1-23,-18 1 3,17-1 2,-17 1 3,18 0 2,-1-1 2,1 1 30,-36-18 53,1-35-80,-1 17 4,18 0 0,0-17-12,0 53 0,0-1-4,0 1 0,0 0 20,18-1-12,-18 1 0,0 0 13,0-1-17,0 1 16,-35-36 135,17 1-142,18-1-6,0 0-1,-18 1 1,18-1-3,0 0 0,0-17 4,0 18-4,0-1 7,18-17 69,17 52-56,-17 19-20,17-19 0,0-17 0,-17 0-4,0 0 0,17 18 6,-17-18-3,17 17-1,-17-17-1,17 0 5,-18 0-4,19 0-2,-19 0 5,19 0-2,-19 0 5,19-17-7,-36 34 23,-18-34-16</inkml:trace>
    </iact:actionData>
  </iact:action>
  <iact:action type="add" startTime="136760">
    <iact:property name="dataType"/>
    <iact:actionData xml:id="d20">
      <inkml:trace xmlns:inkml="http://www.w3.org/2003/InkML" xml:id="stk19" contextRef="#ctx0" brushRef="#br0">3969 9208 0,'17'-18'44,"-34"0"-25,17 1-11,-18-1 0,0 0 5,1 1-6,17-1 5,-18 18-1,1-18 11,-19 18-9,19 0 2,-1 18 1,0 0-7,18-1-2,-17-17 9,-1 18-8,0 0-4,18-1 8,-17-17-8,17 18 4,17 0-3,-17-1-2,0 1 9,18-18-7,0 17 18,-1 1-18,-17 0 3,18-36-1,0 36 21,17-36-15,-17 0 1,17 1-2,-18-18 4,19 17-7,-19 0 6,-17 1-7,18-1 0,-18 0 4,-18 1 5,36 34 66,-18 1-66,18 0-9,-18-1 4,17 1 0,19 0 8</inkml:trace>
    </iact:actionData>
  </iact:action>
  <iact:action type="add" startTime="138528">
    <iact:property name="dataType"/>
    <iact:actionData xml:id="d21">
      <inkml:trace xmlns:inkml="http://www.w3.org/2003/InkML" xml:id="stk20" contextRef="#ctx0" brushRef="#br0">2487 6579 0,'-35'0'92,"17"0"-65,1 0-19,-1 0 0,0 0 0,1 0 0,-1 0-4,0 0 5,1 0-2,-1-17-2,0 17-2,1 0 5,-1 0 0,0-18-3,1 18-2,-1-18 1,1 18 0,-1-17 8,0-1-7,1 18 2,-1-18-2,0 18-2,1-17 5,-1-1 0,0 1 0,1-1-4,17 0 5,-18 18-6,18-17 1,-17-1 1,17 0-2,-18 1 2,18-1 2,-18 0-2,1 1-2,17-1 1,-18 1 1,18-1 2,0 0-2,-18 1-2,18-1 1,0 0 0,0 1 4,0-1-2,18 0-3,-18 1 1,0-19-2,18 19 2,-18-1 1,17 1 11,1-1-12,-18 0 0,18 1 0,-1 17 3,-17-18-3,18 0 0,-1 1 0,1 17 0,-18-18 5,18 0-6,-1 1 7,1-1-4,0 1 6,17 17-3,-17-18-1,17 0 4,-18 1 0,1 17-5,0 0-2,-1 0-1,1 0 0,0-18 1,-1 18-2,1 0 1,0 0 4,-1 18-3,1-18-2,0 0 1,-1 0 1,18 0 2,-17 17-3,0 1 4,-1-18-3,-17 18-2,36-1 9,-19-17-8,1 18 4,0-1-4,-1 1 8,1 0-4,-1-1 1,19 1-1,-19-18-5,-17 18 2,18-1-1,-18 1 8,18 0-9,-1-18 1,-17 17 1,0 1-1,18-1 0,0 1 7,-18 0-7,0-1 0,17 1 0,-17 0 8,18-1-9,-18 1 1,0 0 1,0-1-2,0 1 1,0 0 10,0-1-11,0 1 0,0-1 10,0 1-9,0 0 0,0-1-1,0 1 5,0 0 6,0-1-10,-18 1 7,18 0 4,0-1-10,-17 1 19,17-1-8,-18-17 12,0 0 100,18-17-116,0-1-8,0-17 8,0 17 1,0 1-11,0-1 8,0 0 1,0 1-2,0-1 18,-35 36 25,35-1-44,0 1 4,-18-18-4,18 18 0,0-1 5,18 1-5,-18 0 11,18-1-2,-1 1 11,1-18 0,0 0-13,-1 0-7,1 0 4,0-18-4,17 18 8,-18-17 0</inkml:trace>
    </iact:actionData>
  </iact:action>
  <iact:action type="add" startTime="140377">
    <iact:property name="dataType"/>
    <iact:actionData xml:id="d22">
      <inkml:trace xmlns:inkml="http://www.w3.org/2003/InkML" xml:id="stk21" contextRef="#ctx0" brushRef="#br0">2417 5133 0,'0'-18'10,"0"36"50,17 0-51,-17-1 2,0 1-8,18-1 2,-18 1 0,0 0-1,17-1-1,-17 1 5,0 0-4,0-1 0,18 1 0,-18 0 0,0-1 4,0 1-4,0 0 1,0-1 2,18 1 6,-36-18-5,36 0 43,-18-18-47,0-17 13,17 35-14,1-18 13,0 1-7,-1 17-2,1-18-3,0 18 4,-1 0 1,1 0-2,-1 0-3,1 0 4,0 0 5,-1 18-5,1-1 7,0 1 1,-18 0-5,0-1-6,0 1 3,-18-1 4,18 1-4,-18-18 1,1 18 6,-19-1-6,19-17-5,-1 18 7,1-18-2,-1-18-2,0 18 10,-17-17-2</inkml:trace>
    </iact:actionData>
  </iact:action>
  <iact:action type="add" startTime="141672">
    <iact:property name="dataType"/>
    <iact:actionData xml:id="d23">
      <inkml:trace xmlns:inkml="http://www.w3.org/2003/InkML" xml:id="stk22" contextRef="#ctx0" brushRef="#br0">1270 7285 0,'0'-18'68,"18"18"-56,-1 0-8,1 0 3,0 0-2,-1 0 3,1 0-5,17 0 1,-17 0 0,-1 0 1,1 0 2,0 0-3,17 0 0,-17 0 1,17 0-2,0 0 1,-17 0 5,17 0-5,-17-17 0,17 17 0,-17 0-1,17 0 1,-17 0 4,17 0-4,-18 0 1,19 0-2,-19 0 2,1 0-2,0 17 6,-1-17-4,1 0-3,0 0 2,-1 0 1,1 0 3,-1 0-4,1-17-1,0 17 6,-1-18-5,1 36 8,0-18-3,-18 17 10,17-17 9,1 0 4,17-17-28,-17-1 36,-1 36-5,-34-36 37,-1 18-63,1-18-1,-1 18 4,0 0-4,1-17 0,-1 17-4,0 0 9,1-18-9,-1 18 7,0 0-2,1-18-2,-1 18 1,1 0 20,34 0 49,1 18-65,-1-18-6,1 18 3,0-18 3,-1 17-9,1-17 5,0 0-4,-1 0 0,1 18 9,0-18-10,17 0 9,-18 0 8,-34 18 82,-1-1-98,1 1 3,-1-1-3,0-17 4,1 18-4,17 0 0,-18-18 0,18 17-1,-18 1 5,1 0-4,-1-1 8,0 1 1,18 0-10,0-1 9</inkml:trace>
    </iact:actionData>
  </iact:action>
  <iact:action type="add" startTime="144181">
    <iact:property name="dataType"/>
    <iact:actionData xml:id="d24">
      <inkml:trace xmlns:inkml="http://www.w3.org/2003/InkML" xml:id="stk23" contextRef="#ctx0" brushRef="#br0">7673 6385 0,'-18'-17'39,"1"-1"-27,17 0 4,0 1-7,0-1 3,-18 0-9,18 1 8,0-1-10,0 1 3,0-1 5,0 0-6,18 1 6,-18-1-5,0 0 4,0 1-5,17-1 1,-17 0 4,18 1-3,0-1 2,-1 0-3,1 1 0,17-18 9,-17 35-10,17-36 4,-17 19-2,17-1 2,0 0-3,1 1 0,-19 17 0,18-18 0,1 18 4,-19-18-3,19 18-2,-19 0 7,1 0-9,17-17 4,-17 17-1,17 0 1,0 17 2,-17-17-3,0 0 1,-1 0 2,19 18 1,-1 0-4,-18-36 1,19 36 4,-19-1-2,19 1-3,-19 0 0,19 17 7,-19-17-7,36-1 0,-53 1 1,18-1-1,-1 19 0,-17-19 3,18 19-3,-18-1 1,18-17-2,-18 17 1,0 0 0,0 0 6,0-17-7,0 17 1,0-17-1,0 17 6,-18-17-6,18 17 2,-18-17-1,1-1-1,17 1 2,-18 0-1,0-1 3,1 19-3,-1-36 1,-17 35 3,17-17-5,-17-1 11,0 1-3,17 0-7,-17-1 8,17 18-8,-17-17 4,0 0 5,17-18-5,0 0-1,1 17 5,-19-17 1,19 0-2,-18 18 1,-1-53-3,36-1-1,-17 19 0,17 34 3,17-17 33,1-17-27,17-1-1,0-17-13,-17 17 37,-36 36 56,-17 0-81,18-1-3,-19-17 4,19 35 0,-1 1 5,36-19 72,-1 1-85,36 0 8,-18-36-8,1 0 3,-1 36 5,-35 0-12</inkml:trace>
    </iact:actionData>
  </iact:action>
  <iact:action type="add" startTime="145725">
    <iact:property name="dataType"/>
    <iact:actionData xml:id="d25">
      <inkml:trace xmlns:inkml="http://www.w3.org/2003/InkML" xml:id="stk24" contextRef="#ctx0" brushRef="#br0">8961 5768 0,'-18'0'22,"0"18"34,18-1-44,0 1-6,0-1-4,0 1 6,-17 0 0,17-1-4,0 1 0,0 0 0,0-1 0,0 1 0,0 0 4,0-1-4,0 18 0,0-17 1,0 17 3,0-17 3,0 0-3,0-54 52,0 1-51,53 17 10,-36 1 1,18-18-8,-17 52-4,17-17 0,-17 18 5,17-18-6,-17 17 1,17-17 4,-17 18 4,17 17-4,-52-17 4,17 0-8,-18-1-5,18 1 2,-35 17 3,35-17-5,-36 0 10,1-1-5,17 18 8,-17-35-7,0 0-6,17 0 5,-17-17 1,17 17-2,-17-18 2,17 1 2,1-19 14</inkml:trace>
    </iact:actionData>
  </iact:action>
  <iact:action type="add" startTime="147456">
    <iact:property name="dataType"/>
    <iact:actionData xml:id="d26">
      <inkml:trace xmlns:inkml="http://www.w3.org/2003/InkML" xml:id="stk25" contextRef="#ctx0" brushRef="#br0">7743 11165 0,'18'0'173,"17"18"-165,-17 0 7,0-1-6,17 1 2,0 17 2,-17-17-5,17-36-5,0 36 9,-35 0-9,18-1 1,0 1 0,-18 17 1,0-17 2,17-1-3,-17 1 0,18 0 0,-18-1 1,0 1-1,18 0 4,-18-1-5,0 1 1,0-1 0,0 1 1,0 0-2,0-1 6,0 1-5,0 17 4,-18-17-4,18 0 0,0-1 11,0 1-11,0 17 0,-18-35 4,18 35-4,-17-17 5,17 0-5,0-1 0,-18 1 5,0 0-6,-17 17 6,18-17-7,-1-1 11,-17 1-9,-1-1 4,19 1-4,-19 17 8,19-17-8,-36 0 5,35-1 6,-17 1-8,17-18-3,-17 0 8,17 0-4,-17 0 0,17-18 5,-17 18-6,18-17 1,-19-1 4,19-17-4,-19 17 4,19 0-4,-1 1-4,0-1 4,18 1-4,-17-1 4,17-17-4,-18 17 1,0 0 3,18 1-4,-17-1 4,17 0-4,0 1-1,0-1 2,0 1-1,0-1-1,0 0 6,0 1-6,0-1 2,0 0-1,0 1 0,0-1 3,0-17-3,17 17 0,-17 0 0,0 1 1,0-1-2,18 1 6,-18-1-6,0 0 2,0 1 3,0-1 4,-35 36 97,17-1-91,18 1-2,-17 0 1,-1-1-5,18 1-5,-18-1 10,1 1-9,-1 0 7,0 17-6,18-17 7,-17-18 12,52-18 55,-17 0-74,-1 1 3,1-1-4,0-17 1,-1 0 3,1 17-5,-1-17 2,1 17 2,0-17-3,-1 17 1,-17 0 6,18 36 76,0 17-79,-18-17 0,0 17-11,0-17 2,17 17 10,-17-17-5,18-1-1,0 19 6,-18-19-2</inkml:trace>
    </iact:actionData>
  </iact:action>
  <iact:action type="add" startTime="149504">
    <iact:property name="dataType"/>
    <iact:actionData xml:id="d27">
      <inkml:trace xmlns:inkml="http://www.w3.org/2003/InkML" xml:id="stk26" contextRef="#ctx0" brushRef="#br0">8149 11853 0,'18'0'55,"-18"18"-43,0 0-6,0-1 9,17 1-12,-17 0 1,0-1 1,0 1-1,0-1 1,18 19 3,-18-19-4,0 1-2,0 0 2,0-1 4,0 1-7,0 17 11,0-17-4,0-53 71,18 17-71,-1 0 4,1 1-5,0-1 2,-1 0 2,19 1 7,-1-1 5,-18 36-8,19-1 6,-19 1-14,-17 0 1,0 17 9,-17-17-9,17-1 0,-18 1 8,0 17-8,1-17 12,-18 35 24,-1-71-31,1 18 2,17 0 9,-17 0-11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22641" units="1/cm"/>
          <inkml:channelProperty channel="Y" name="resolution" value="37.24138" units="1/cm"/>
          <inkml:channelProperty channel="T" name="resolution" value="1" units="1/dev"/>
        </inkml:channelProperties>
      </inkml:inkSource>
      <inkml:timestamp xml:id="ts0" timeString="2021-10-03T12:14:12.856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5" units="cm"/>
      <inkml:brushProperty name="height" value="0.055" units="cm"/>
    </inkml:brush>
    <inkml:brush xml:id="br2">
      <inkml:brushProperty name="width" value="0.05292" units="cm"/>
      <inkml:brushProperty name="height" value="0.05292" units="cm"/>
      <inkml:brushProperty name="color" value="#002060"/>
    </inkml:brush>
  </inkml:definitions>
  <iact:action type="add" startTime="26861">
    <iact:property name="dataType"/>
    <iact:actionData xml:id="d0">
      <inkml:trace xmlns:inkml="http://www.w3.org/2003/InkML" xml:id="stk0" contextRef="#ctx0" brushRef="#br0">2311 4374 0,'35'-17'174,"-35"-18"-159,0 17-3,-18-17 4,18 17-3,-17 0 5,17-17-6,-18 17 8,-17 1-3,35-18 2,-18 17 1,-52-17 40,-1-18-16,0 17 0,19 1 15,-1 35-34,0 0-9,0 0 8,-18 0 4,1 0-12,34 35 45,-34 1-24,17-19-18,0 54 28,-53-36-7,89 18-20,-1-18-4,0 1 7,18 17-15,-17-18 13,17 18-5,-18-18 4,0 18 4,18-18-1,18 18-10,-18-18 7,18 1 4,-18 17 0,35-18 8,0 0 16,36 18 12,-18-18-1,0 1-31,0-36 1,17-18 2,-17 18-6,0-18-1,0 1 0,0-1-1,0 0 1,0-17-7,-1 0 15,19-36 36,0 1-8,17 17 27,-35 0-38,-36 18-5,1-18-15</inkml:trace>
    </iact:actionData>
  </iact:action>
  <iact:action type="add" startTime="30392">
    <iact:property name="dataType"/>
    <iact:actionData xml:id="d1">
      <inkml:trace xmlns:inkml="http://www.w3.org/2003/InkML" xml:id="stk1" contextRef="#ctx0" brushRef="#br0">706 4304 0,'70'35'262,"-17"-17"-244,0-18-10,17 0 7,19-53-7,-54 18-2,53 70 21</inkml:trace>
    </iact:actionData>
  </iact:action>
  <iact:action type="add" startTime="30938">
    <iact:property name="dataType"/>
    <iact:actionData xml:id="d2">
      <inkml:trace xmlns:inkml="http://www.w3.org/2003/InkML" xml:id="stk2" contextRef="#ctx0" brushRef="#br0">1111 4269 0,'-53'-36'18,"106"89"150,0-17-44,-88-1-100,-53 53 20</inkml:trace>
    </iact:actionData>
  </iact:action>
  <iact:action type="add" startTime="34736">
    <iact:property name="dataType"/>
    <iact:actionData xml:id="d3">
      <inkml:trace xmlns:inkml="http://www.w3.org/2003/InkML" xml:id="stk3" contextRef="#ctx0" brushRef="#br0">2399 4374 0,'70'71'155,"1"-53"-135,17-18-7,-17 0 2,-1 17-2,1-17-1,17 0 0,0 0 8,0 18 0,1-18 7,-1 0-10,0 18 6,0-18 1,18 0 0,-18 0 1,18-71 34,-247 71-6,35-71 78,212 177 13,-212 35 21</inkml:trace>
    </iact:actionData>
  </iact:action>
  <iact:action type="add" startTime="36213">
    <iact:property name="dataType"/>
    <iact:actionData xml:id="d4">
      <inkml:trace xmlns:inkml="http://www.w3.org/2003/InkML" xml:id="stk4" contextRef="#ctx0" brushRef="#br0">3175 4022 0,'-18'-53'88,"-87"-53"-1,-54 176 13,247 1 53,106-177-34,-194 18-80,-18 159 43</inkml:trace>
    </iact:actionData>
  </iact:action>
  <iact:action type="add" startTime="47245">
    <iact:property name="dataType"/>
    <iact:actionData xml:id="d5">
      <inkml:trace xmlns:inkml="http://www.w3.org/2003/InkML" xml:id="stk5" contextRef="#ctx0" brushRef="#br0">4762 4251 0,'0'-35'115,"0"17"-99,0-17 22,0 17-29,0 1 6,0-1-4,0 0 2,0 1 1,0-1 2,-17 0 5,-1 1-12,1-19 0,-1 36 6,0-35 1,1 35-2,-1-18 7,-17 1-10,-1-18 19,1 35-14,18 0-8,-1 0 6,-35-18-3,35 0-4,-17 18 23,-18 0-22,36 0 0,-1 0 14,0 0-14,1 0 0,-1 0 8,0 0-7,1 0 5,-1 0 1,0 0-7,1 0 8,-1 0-8,1 0 8,-19 0-9,19 18 9,-1-18-7,0 18-2,1-18 2,-1 0 7,0 17-5,-17 1-1,17-18 5,1 17-7,-1 1 6,1 0 2,-1-1-8,0 1 8,-17 0-6,35-1 2,-35 19-4,-1-1 17,36-17-9,-17-1-9,17 1 1,0-1 6,-18 1-6,1 0 0,17-1 0,0 1 8,-18 0-8,18-1-2,0 19 10,0-19-8,-18 1 0,18-1 0,0 1 0,0 0 1,0-1-4,0 1 3,0 0 0,0-1 1,0 1-1,0 17-1,0-17 9,0 17-10,0 0 3,0-17 7,0 17-8,0-17-1,0 0 2,0 17-1,0 0-3,0 0 4,0-17 6,18 35-7,-18-35 0,18-1 1,-1 1-1,-17 17-2,18-17 2,-1 17 0,1-35 0,0 35 0,17 1 8,-17-36-8,-1 35-3,1-35 4,0 18-2,-1-18 1,1 17 1,17-17-2,-17 0 2,-1 0-1,19 0-2,-19 0 2,36 0 0,18 0-1,-18 0 1,17-17 1,-34-1-1,34 0-1,-35 1 0,54-19 0,-37 19 1,-16-1 1,-19 0-2,19 1 2,-19-18-1,1 35 0,17-36 0,-17 1-2,-1 35 1,-17-18 1,36-17 0,-19 0 9,1 17-10,-18 0 1,18 1-2,-1-1 3,1 1-2,-18-1 1,0 0 0,18 1 1,-1-1-2,-17 0 1,0 1-1,0-1 0,0 0 17,0 1-16,0-18 14,0 17 2,0-17-8,0 17-7,0 0-2,0 1-1,0-19 18,0 19 0,-17-1-9,17 1 24,-18-1-23,0 0 23,1 18-11</inkml:trace>
    </iact:actionData>
  </iact:action>
  <iact:action type="add" startTime="49224">
    <iact:property name="dataType"/>
    <iact:actionData xml:id="d6">
      <inkml:trace xmlns:inkml="http://www.w3.org/2003/InkML" xml:id="stk6" contextRef="#ctx0" brushRef="#br0">4833 4233 0</inkml:trace>
    </iact:actionData>
  </iact:action>
  <iact:action type="add" startTime="52447">
    <iact:property name="dataType"/>
    <iact:actionData xml:id="d7">
      <inkml:trace xmlns:inkml="http://www.w3.org/2003/InkML" xml:id="stk7" contextRef="#ctx0" brushRef="#br0">4957 4551 0,'35'0'156,"-18"0"-147,1 0 1,0 0-9,-1 0 8,1 0-2,17 0 17,-17 0-16,17 0 14,0 0-14,-17 0 8,17 0-8,1 0 6,17 0-6,-36 0 1,19 0-2,-19 0 2,18 0-2,1 0 1,17 0 0,-36 0-2,1 0 2,0 0 0,17 17 8,-18-17 8,1 0 84,17 0-92,1 0-10,17 0 2,-1 0 0,19 18 0,-36-18 1,1 0-2,-1 0 1,0 18 0,-17-18 0,-1 0-1,1 0 25</inkml:trace>
    </iact:actionData>
  </iact:action>
  <iact:action type="add" startTime="53347">
    <iact:property name="dataType"/>
    <iact:actionData xml:id="d8">
      <inkml:trace xmlns:inkml="http://www.w3.org/2003/InkML" xml:id="stk8" contextRef="#ctx0" brushRef="#br0">6050 4568 0,'-35'-17'15,"35"-1"7</inkml:trace>
    </iact:actionData>
  </iact:action>
  <iact:action type="add" startTime="53695">
    <iact:property name="dataType"/>
    <iact:actionData xml:id="d9">
      <inkml:trace xmlns:inkml="http://www.w3.org/2003/InkML" xml:id="stk9" contextRef="#ctx0" brushRef="#br0">5962 4480 0,'18'18'139,"-1"0"-123,1-1-8,-1-17 30,-17 18-22,18-18 79,0 17-82,-36 19 151,0-19-150,-17 1-6,18-18 0,-1 18 0,0-1 0,-35 1 0,36 0 0,-1-18 0,0 17-1,1 1 0</inkml:trace>
    </iact:actionData>
  </iact:action>
  <iact:action type="add" startTime="55586">
    <iact:property name="dataType"/>
    <iact:actionData xml:id="d10">
      <inkml:trace xmlns:inkml="http://www.w3.org/2003/InkML" xml:id="stk10" contextRef="#ctx0" brushRef="#br0">5345 3792 0,'17'18'125,"-17"0"-110,0-1-8,0 1 3,0 0-3,0-1 1,0 1 1,0-1-1,0 1 6,0 0-8,0 17 27,0-17-25,0 17 13,0-17-5,0-1 1,0 1 13,0 17-13,36-52 200,-36-1-211,17 0 10,1 1-8,-18-1 1,17 18 5,-17-18 0,18 18 10,-18-17-8,18-1 23,-1 18-24,1 0 94,0 0-84,-18 18-10,17-1 0,-17 1 8,0 0-7,0-1-2,0 1 9,0 17 9,0-17 7,0-1 14,-17-17-37,17 18 6,-18 0-5,0-18-1,1 0 115,-1 0-114,0 0 13,1-18-13,17 0 7,-18-17 120</inkml:trace>
    </iact:actionData>
  </iact:action>
  <iact:action type="add" startTime="57279">
    <iact:property name="dataType"/>
    <iact:actionData xml:id="d11">
      <inkml:trace xmlns:inkml="http://www.w3.org/2003/InkML" xml:id="stk11" contextRef="#ctx0" brushRef="#br0">5415 4145 0</inkml:trace>
    </iact:actionData>
  </iact:action>
  <iact:action type="add" startTime="58262">
    <iact:property name="dataType"/>
    <iact:actionData xml:id="d12">
      <inkml:trace xmlns:inkml="http://www.w3.org/2003/InkML" xml:id="stk12" contextRef="#ctx0" brushRef="#br0">7091 4745 0,'0'17'108,"0"19"-91,-18-1 8,-17-17-12,35-1-7,-35-17 11,17 18-9,0 0 0,-17-18 1,17 0 7,-17 17-9,0-17 7,0 0-6,17 0 0,0 0-1,-17 0 1,0 0 0,17 0 6,1 0-6,-1 0 0,-17 0 0,17 0 8,0 0-8,1 0-2,-1-17 2,0 17 8,1-18-7,-1 18-1,0-35 8,-17 35-8,35-36 5,-17 36 4,-1-17-9,0-19 8,1 1 6,17 18-7,-18-1 1,18 0-8,0 1 7,-18-1-8,18 0 10,0 1-10,0-19 10,0 19-4,0-1 4,0 1-1,0-1-9,0-17 10,0 17-12,0 0 3,0-17 0,0 17 8,18-17-8,0 18 0,-1-19 1,1 19-4,-18-1 4,0-17-2,35 35 1,-17-36 0,-1 19 16,1-1-17,0 1 8,17-1-7,-35 0 0,35-17 8,-17 35-8,0-18-2,-1 1 10,19-1-5,-19 0-5,18 1 10,-17 17-9,0-18 0,-1 18 9,1 0-8,0 0 0,-1 0 1,1 0-2,0 0 2,-1 0-5,1 0 4,-1 0 0,1 0 0,0 0 0,-1 18 8,1-1 0,0-17-10,-1 36 18,1-19-8,0 1 0,-1 0-10,1-1 11,-18 19-1,35-19-9,-35 1 1,18-1 0,-18 1 6,17 0-5,-17-1-1,18 1-1,-18 0 2,0-1 0,0 1 3,0 0-3,0 17 22,0-18-14,0 1-4,0 0-4,0 17-1,0-17 16,0-1-17,0 1-1,0 17 2,0-17 16,0-1-16,-18 1 0,18 17 7,-17-35-8,17 18 9,-18 0 0,0-1-8,1 19 0,-1-19 6,-17 1-6,35-1 0,-35 19 9,17-36-10,-17 53 8,-1-53-6,36 17 5,-17-17-6,17 18 8,-18 0 0</inkml:trace>
    </iact:actionData>
  </iact:action>
  <iact:action type="add" startTime="61257">
    <iact:property name="dataType"/>
    <iact:actionData xml:id="d13">
      <inkml:trace xmlns:inkml="http://www.w3.org/2003/InkML" xml:id="stk13" contextRef="#ctx0" brushRef="#br0">7126 4974 0,'-35'18'115,"17"-1"-84,-17-17-15,17 18 2,1-18-4,-1 0-7,-17 0 36,17 0-31,0 0 2,1 0 4,-1 0 4,1 0-7,-1 0 8,-17 0 9,17 0-1,0 0-9,1 0-5,-1 0-4,-17 0 4,17 0 15,1 0-10,-1 0-6,0 0 0,-17 0 22,17 0-1,1 0-4,-19 0-11,1 0 11,17-18-18,-17 1 14,18 17 11,-1-18-26,0 1 2,1-1 8,-1 18-7,18-18-4,-18 18 12,18-17-9,-17-1 0,17 0 6,0-17-14,0 17 24,0 1-16,-18-1 0,18 0-10,0 1 10,0-1-2,0-17 3,0 17 14,0-17-16,0 17 0,0-17 9,0 17 6,0 1-7,0-1 1,0 1-18,0-1 18,0 0-8,0 1 1,0-1 21,0 0-23,0 1 24,0-1-7,0 0-10,0 1-5,0-1-2,0 1 8,0-1-16,0 0 9,0 1-1,0-1-1,0 0 2,0 1 0,0-1 0,0-17-2,0 0 10,0 17-8,0-17 7,18 17-15,-18 0 7,17 1-7,1-19 24,0 19-17,-18-1 0,17 0 3,1 1-5,17-1 3,-35 1 0,35-1 0,-35 0 0,18 1-1,17-1 7,-17 18-6,17-18-8,-17 1 14,17 17-14,-35-18 8,18 18-7,17 0-2,-35-18 9,35 18-10,-17 0 7,0-17-1,-1 17-5,1 0-1,0 0 2,-1 0 1,1 0-1,0 0 0,-1 0 8,18 0-1,-17 0 0,0 17 9,-1-17-16,1 0 8,-18 18-3,35 0 13,-35-1-11,18 1-1,0 0-6,-1 17 9,1-35-3,-18 35 2,17-17-7,1-1 4,-18 1 4,18 0-9,-18-1 7,17 1-8,1 0 25,0-1-8,-18 1-10,17 17 27,-17-17-34,18 0 7,-18-1 1,0 1 2,0-1-2,18 19-1,-18-19 10,0 19-16,0-19 14,0 19-5,0-1 7,0-18-16,0 19 22,0-19-14,0 1-7,0 0 7,0-1-12,0 1 14,0 17-11,0-17 18,0-1-12,0 1 4,0 0-10,0-1 9,-18 1 1,18 17-4,0-17-6,-18 0 10,18-1-9,0 1-1,-17-1 1,-1 1 6,18 0-5,0-1-2,-18 19 2,1-19-2,17 1 1,0 0 0,0-1 2,-18 1-3,18 0-1,0-1 2,-18 1 7,1-18-7,17 35 0,-18-35 6,18 18 2,0-1-8,-17 1 9</inkml:trace>
    </iact:actionData>
  </iact:action>
  <iact:action type="add" startTime="66165">
    <iact:property name="dataType"/>
    <iact:actionData xml:id="d14">
      <inkml:trace xmlns:inkml="http://www.w3.org/2003/InkML" xml:id="stk14" contextRef="#ctx0" brushRef="#br0">7338 4498 0,'35'0'146,"0"0"-138,1 0-1,-19 0 2,1 0 8,0 0-10,17 0 7,-18 0-6,19 0 8,-19 0-8,1 0 0,0 0 1,-1 0-4,19 0 15,-19 0-16,1 0 5,-1 0-1,1 0 0,0 0-1,35 18 1,-18-18-2,0 0 2,1 17 0,-1-17 0,18 0 0,-18 0-1,0 18 1,18-18-2,-53 17 2,18-17 1,-1 0-2,1 0 1,0 0 1,-1 0 10,1 0-14,0 18 8,-1-18 3,1 0 2,17 18-12,-17-18 1,-1 0 1,1 0 1,0 0-3,-1 0 3,36 0-2,-53 17 3,18-17-2,0 0 0,17 0 13,-18 0 19,1 0-26,-36 0 149,1-17-148,-18-19 0,17 19 10</inkml:trace>
    </iact:actionData>
  </iact:action>
  <iact:action type="add" startTime="67195">
    <iact:property name="dataType"/>
    <iact:actionData xml:id="d15">
      <inkml:trace xmlns:inkml="http://www.w3.org/2003/InkML" xml:id="stk15" contextRef="#ctx0" brushRef="#br0">8308 4410 0,'0'17'56,"18"-17"-41,-18 36 0,35-19-7,-18 1 9,1 0-11,17-1 0,1-17 10,17 18-7,-36-18 7,1 0-8,-1 0-2,1 0 11,0 0 90,-18 17-91,0 19 92,-18-19-92,0 1-1,1-18 1,-18 35 0,-1-17 14,19 0-20,-19 17 5,1-18-7,0 19 6,0-36-6,35 17 0,-36-17 0,36 18 7,-17 0 0</inkml:trace>
    </iact:actionData>
  </iact:action>
  <iact:action type="add" startTime="68451">
    <iact:property name="dataType"/>
    <iact:actionData xml:id="d16">
      <inkml:trace xmlns:inkml="http://www.w3.org/2003/InkML" xml:id="stk16" contextRef="#ctx0" brushRef="#br0">7973 3916 0,'-18'-18'149,"1"1"-123,-19 17-20,-17 0 7,53-18-3,-17 18-4,-1 0 5,-17 0 8,-1 0 13,19 0-15,-1 18 4,18-1-6,0 1-5,-17-1 14,-1 1-23,18 0 11,0-1 3,0 1 1,0 0 22,0-1-22,0 1 8,18 17-8,17-35-3,-35 18 3,35 0 0,-17-18 15,17 17-15,-17-17 8,17 18-9,0-18 17,-17 0 6</inkml:trace>
    </iact:actionData>
  </iact:action>
  <iact:action type="add" startTime="70552">
    <iact:property name="dataType"/>
    <iact:actionData xml:id="d17">
      <inkml:trace xmlns:inkml="http://www.w3.org/2003/InkML" xml:id="stk17" contextRef="#ctx0" brushRef="#br0">9772 4886 0,'-35'18'178,"17"-18"-170,0 17 0,1-17 0,-1 0 0,-17 18 0,17-18-1,-17 18 1,17-18-2,-17 0 2,0 0 11,17 0-13,0 0 10,1 0-11,-1 0 3,1 0 0,-1 0 0,0 0 0,1 0 0,-1 0 1,0 0-4,1 0 3,-1 0 8,0-18-8,1 0 8,-1 18-8,1-17-2,-1 17 11,-17-18-9,35 0 0,-36 1 8,36-1-8,-17 0 7,-1 1-8,0-19 10,1 36-10,17-17 1,0-18 6,-18 35-6,18-36 0,-18 19 0,18-1 8,-17 0-8,-1-35 22,18 36-22,0-1 9,-17 1-10,17-1 7,0 0-7,0 1 1,0-19 1,0 19 6,0-19-6,17 19 12,36-54-13,-35 71 1,-1-35-1,1 17-1,0 1 1,-1-1 0,1 0 0,0 1 6,-1-1-6,1 1 0,0 17 0,-1-18 9,1 18-10,-1 0 7,1-18-6,17 18 0,-17 0 0,0 0 0,-1 0 0,19-17 0,-1 17-2,0 0 3,0 0 7,-17 0-8,17 0 1,-17 0-2,0 0 1,17 0 14,-18 17-6,1-17 1,0 18-4,-1 17-4,1-17-2,-18-1 2,18 1-2,-1 0 2,-17-1-2,18-17 8,-18 36-8,18-36 8,-18 17 1,0 1 8,17 17-9,1-17 0,-18 17-7,0-17 9,0 17-10,17 0 7,1-17 3,-18 0-10,0-1 2,0 1-1,0-1 5,18 1-5,-18 0 9,0-1-1,0 1-8,0 17 6,0 1 2,0-19 8,-18 18-8,18 1 6,-18-19-13,-17 1 6,35 0-7,-17-1 5,17 1-5,-18-18 8,0 35 1,-17-35-1,35 36-3,-35-36 3,17 17 16,0-17-9,1 18-7</inkml:trace>
    </iact:actionData>
  </iact:action>
  <iact:action type="add" startTime="72663">
    <iact:property name="dataType"/>
    <iact:actionData xml:id="d18">
      <inkml:trace xmlns:inkml="http://www.w3.org/2003/InkML" xml:id="stk18" contextRef="#ctx0" brushRef="#br0">9842 5027 0,'-17'18'44,"-1"-18"-36,1 0 15,17 17-15,-36 1 8,19-18 1,-1 0-4,0 0 2,1 18 3,-1-18-2,0 0 6,1 0-15,-1 0 9,1 0 0,-1 0-2,0 0 10,1 0-8,-1 0-1,-17 0 1,17 0-8,-17 0 15,17 0 7,-17 0-22,35-18 8,-35 18 1,17 0 14,-17-18-16,17 18 23,-17 0-23,17 0-8,1 0 9,-1 0-8,0-17 7,1 17-7,-1 0 7,0-18 2,1 0 21,-1 1-22,0-1 6,-17 18-6,35-35 0,-35 35 8,35-35-9,0 17 1,-18 0 0,18 1 6,0-1-7,-17 0 1,17 1-1,0-1 2,0-17-4,0 17 19,0-17-18,0 17 27,0-17-25,0 17 14,0-17-13,0 0 21,0 17-23,0-17 18,0 17-20,0-17 20,0 17-18,0 1 23,0-1-22,0 0 22,0 1-20,0-1-3,0 1 0,0-1 4,0 0-8,0 1 6,0-1-4,0 0 3,0 1 0,0-1 0,0 0-2,17 1 2,-17-1 1,18 1-2,-18-1-1,17 0-5,19-17 22,-19 35-8,1-35-16,0 35 10,-1-18-1,19 0-9,-1 1 16,-17 17 0,17 0-7,-18-18-8,1 18 5,0 0-3,-18-18-3,35 18 8,-17 0 1,-1 0-9,19 0 10,-19 0-2,18 0-7,-17 0 0,17 0 6,-17 0 10,0 0-16,-1 0 8,1 18-2,0-18 2,17 0-7,-18 18-2,19-1 17,-19 1-10,1-18-6,0 18 1,-1-1-2,19 1 2,-1 17 6,-18-17-6,1 0 4,0-1-4,-18 1-1,17 17 7,1-17-7,-18 17 6,0-17-6,18-1 7,-18 1-7,17 0 0,-17-1 1,0 1-4,0-1 4,0 1-2,0 0 10,18-1-9,-18 1-1,0 0 9,0-1-1,18 1-7,-18 0 8,0 17-9,0-18 17,17 1-17,-17 0 9,0-1 0,0 1-8,0 0 8,0-1-4,0 1-2,0 0-1,0-1 6,0 1-1,0-1-5,-17 1 6,17 0-7,-18-1 8,18 19-2,-18-1 10,1-35-15,-1 18 6,0 17-2,1-17-4,-1 17 7,-17-35-9,35 35 1,-35-35 1,17 35-2,0-35 0,18 36 9,-17-36-9,-1 17 9</inkml:trace>
    </iact:actionData>
  </iact:action>
  <iact:action type="add" startTime="79843">
    <iact:property name="dataType"/>
    <iact:actionData xml:id="d19">
      <inkml:trace xmlns:inkml="http://www.w3.org/2003/InkML" xml:id="stk19" contextRef="#ctx0" brushRef="#br0">1887 4233 0</inkml:trace>
    </iact:actionData>
  </iact:action>
  <iact:action type="add" startTime="80033">
    <iact:property name="dataType"/>
    <iact:actionData xml:id="d20">
      <inkml:trace xmlns:inkml="http://www.w3.org/2003/InkML" xml:id="stk20" contextRef="#ctx0" brushRef="#br0">1887 4233 0,'0'-17'19</inkml:trace>
    </iact:actionData>
  </iact:action>
  <iact:action type="add" startTime="80121">
    <iact:property name="dataType"/>
    <iact:actionData xml:id="d21">
      <inkml:trace xmlns:inkml="http://www.w3.org/2003/InkML" xml:id="stk21" contextRef="#ctx0" brushRef="#br0">1887 4216 0,'-17'17'69,"-1"-17"-29,18 18-27,-18 0 16,1-1 17,-1 1-33,1 0 64,-1-1-55,0 18-6,1-17 0,17 17 31,0-17-28,0 0-6,0 17-1,0-17 14,17-18-12,-17 17 8,53-17-6,-35-17-6,17-1-4,0 18 4,-35-18-4,18 18 3,0-17-1,-1 17 4,36-36-2,-35 19 13,-1-1-6,1 0-1,-18 1 0,0-1 108,0 1-111,0 34 143,0 18-140,-18-17 3,1 17-7,17-17-6,-35 0 2,35-1 0,-18 1 8,0 0-8,1-18 10,17 17-12,-18 1 12,0-1-6,-17 1 4,35 17-2,-18-35-4,18 18 4</inkml:trace>
    </iact:actionData>
  </iact:action>
  <iact:action type="add" startTime="81905">
    <iact:property name="dataType"/>
    <iact:actionData xml:id="d22">
      <inkml:trace xmlns:inkml="http://www.w3.org/2003/InkML" xml:id="stk22" contextRef="#ctx0" brushRef="#br0">2011 4639 0,'0'18'107,"0"-1"-91,-18 1 8,-17 0-10,35-54 81,0 19-71,0-1-18,18 18 11,-18-18 0,17 18 146,-17-17-147,0 34 223,0 1-231,0 0 5,-17-18 3,-1 17-2,18 1 2</inkml:trace>
    </iact:actionData>
  </iact:action>
  <iact:action type="add" startTime="83470">
    <iact:property name="dataType"/>
    <iact:actionData xml:id="d23">
      <inkml:trace xmlns:inkml="http://www.w3.org/2003/InkML" xml:id="stk23" contextRef="#ctx0" brushRef="#br0">4180 4410 0,'0'-18'32,"0"0"-19,0 1 30,0-1 25,-17 1-54,17-1 9,-35 0-13,-1 18 6,36-17-9,-35 17 7,0 0 2,17-18-7,-17 18 7,17 0-3,0 0-5,1 0 0,-18 0 32,17 35-25,0-17-9,1-18 10,-1 18 0,18 17 6,0-18-5,0 1-2,0 0 1,0-1-9,18 1 11,17-18-2,-17 18-10,-1-18 3,36 17 4,-35-17-5,17 0 11,-17 0 2,-1 0-6,1 0 0,17 0 1,-35-17 6,18 17-14,-18-18 9,18 18-7,-1-35 12,1 17 6,-18 0-4,0 1 7,0 34 79,0 1-97,0 0-3,0-1-2,-18 19 0,1-36-1,17 35 1,-18-35 6,0 18-4,18 17-4,-17 0 13,-1-17-13,18-1 1,0 1 3,-18 0-4,18-1 3,0 1-2,0 0 7</inkml:trace>
    </iact:actionData>
  </iact:action>
  <iact:action type="add" startTime="85144">
    <iact:property name="dataType"/>
    <iact:actionData xml:id="d24">
      <inkml:trace xmlns:inkml="http://www.w3.org/2003/InkML" xml:id="stk24" contextRef="#ctx0" brushRef="#br0">4304 4674 0,'0'18'77,"0"0"-61,0-1-8,-18 18 6,18-17-6,0 0 0,0-1 1,0 1-1,0 0 0,0-1-1,0 1 9,0 0 6</inkml:trace>
    </iact:actionData>
  </iact:action>
  <iact:action type="add" startTime="86286">
    <iact:property name="dataType"/>
    <iact:actionData xml:id="d25">
      <inkml:trace xmlns:inkml="http://www.w3.org/2003/InkML" xml:id="stk25" contextRef="#ctx0" brushRef="#br0">6738 4304 0,'0'-18'106,"0"1"-90,0-1 9,0 0 5,-18 1-6,1-1-8,-1 18 0,1 0 6,-1 0-7,-17 0 1,17 0-8,0 0-2,1 0 2,-1 0 9,0 0-10,1 0 23,17 18-5,-36-1-10,36 1 0,0 0 0,0-1 1,0 1 8,0 17-9,0-17 17,18-18 22,0 0-39,17 0 1,-17 0 6,17-18-6,-35 1-8,35-1 9,-17 18-4,0-18-4,-1-17 23,1 17 6,-1 1 48,-17-1-70,18 18-2,-18 18 64,-18-1-72,18 1 10,-17 0-6,17-1 3,-18 1-5,1 0 0,17 17 0,0-18 0,-18-17 0,0 36 0,18-19 2,-17 1-6,17 0 5,-18-18-1,18 35 8,-18-17-8,18-1-1,-17 1 2,17-1-4,0 1 3,0 0 8,0-1 8</inkml:trace>
    </iact:actionData>
  </iact:action>
  <iact:action type="add" startTime="87936">
    <iact:property name="dataType"/>
    <iact:actionData xml:id="d26">
      <inkml:trace xmlns:inkml="http://www.w3.org/2003/InkML" xml:id="stk26" contextRef="#ctx0" brushRef="#br0">6703 4533 0,'0'-17'85,"53"17"78,-36 0-147,1 0 77,-18 17-61,18 18 4,-1-17-20,-17 17 17,0-17-19,0 0 3,0-1-10,-17 1 9,17 0-3,-18-18 3,-17 35 1,17-18 7,-17 1-10,17 0-6,1-1 0,17 1 7,-18-18 1,0 0-2,106 0 189,-35 0-195,-17 0-1,-1 0 2,18 0 7,-36 0 52</inkml:trace>
    </iact:actionData>
  </iact:action>
  <iact:action type="add" startTime="90248">
    <iact:property name="dataType"/>
    <iact:actionData xml:id="d27">
      <inkml:trace xmlns:inkml="http://www.w3.org/2003/InkML" xml:id="stk27" contextRef="#ctx0" brushRef="#br0">9313 4339 0,'0'-17'130,"0"-1"-113,0 0-2,0 1 7,-17-1-6,-1 18 24,18-18-26,-18 18 2,-17 0 23,18 0-31,-1 18 8,0 0-8,18-1 8,0 1 14,0 0-14,0-1 7,0 1-8,0-1 24,0 1-23,0 0-2,18-1 10,0-17-7,-1 0-3,18-17 27,1-19-4,-36 19-21,17-1-1,1 1 0,-18-1 2,0 36 146,0-1-156,0 1-1,-18-1 3,18 1-2,0 17 1,-17-17 8,17 17-8,-18-35-2,18 18 3,0 0-1,-18-1-1,18 1 2,0-1-1,0 1 0</inkml:trace>
    </iact:actionData>
  </iact:action>
  <iact:action type="add" startTime="91766">
    <iact:property name="dataType"/>
    <iact:actionData xml:id="d28">
      <inkml:trace xmlns:inkml="http://www.w3.org/2003/InkML" xml:id="stk28" contextRef="#ctx0" brushRef="#br0">9419 4568 0,'0'-17'127,"18"17"18,-1 0-91,1 17 16,-18 1-13,0 0-34,0-1-10,0 1-5,0 0 6,0-1 2,-18 1 0,1 17 0,-1-35-1,1 18 1,-1-18 0,53 0 177,-17 0-170,-1 0 9,19 0-9,-19 0-9,1 0-6,0 0 32,-18 17-26,0 1 11,0 0 6,0 17-8,-18-17-14,18-1 6,-18-17-1,18 18 10,-17-18-8,-1 18 5,0-18-4,1 17-2,-1-17 1,1 0-2,-1 0 11,0 0 21</inkml:trace>
    </iact:actionData>
  </iact:action>
  <iact:action type="add" startTime="98381">
    <iact:property name="dataType"/>
    <iact:actionData xml:id="d29">
      <inkml:trace xmlns:inkml="http://www.w3.org/2003/InkML" xml:id="stk29" contextRef="#ctx0" brushRef="#br0">6632 3669 0</inkml:trace>
    </iact:actionData>
  </iact:action>
  <iact:action type="add" startTime="99970">
    <iact:property name="dataType"/>
    <iact:actionData xml:id="d30">
      <inkml:trace xmlns:inkml="http://www.w3.org/2003/InkML" xml:id="stk30" contextRef="#ctx0" brushRef="#br0">2134 4798 0,'0'17'201,"0"1"-177,-17 0-10,-1-1 3,18 1 77,-18-18-78,1 18 7,-1-1-8,-17-17 14,17 18-13,1-18 0,-1 18 22,-17-18-22,-1 17 22,19-17-22,-1 0 25,-17 0-27,17 0 2,1 0 0,-19 0-8,1 0 6,17 0 10,-35 0 154,18 0-163,18 0 9,-1 0-16,0 0-1,1 0 8,-1 0-7,0 0 8,1 18 0,-1-18-2,0 0 12,1 0-11,-1 0-1,0 0 10,1 0 0,-1 0-16,1 0 1,-1 0 27,18-18 2,0 1-6,-18-1-16,1 0 6,-1 1-6,0-1 1,18 0 4,0 1-5,0-1 0,0-17 22,0 17 2,-17 0-25,17 1 2,0-1 7,0-17 5,-18 17 9,18 1-23,0-1 9,-18 0-7,18 1-2,0-1-1,0-17 2,-17 35 0,17-18-1,0 1 0,-18-1 1,18 0 8,-17 18-9,17-17 0,0-1 9,0 0 6,0 1-6,0-1-7,0 0-4,0-17-5,0 18 8,0-1-8,0 0 8,0 1-10,0-1 2,0 0 9,17-17 7,-17 17-3,18 1 11,-18-1-10,17 1-5,1-1-2,-18 0 9,18 1 7,-18-1-7,35 0-8,-17 1 22,-1-1-23,1 0-1,17 18 2,-35-17-7,18-1 7,-1 18-1,1-18 7,17 1 10,-17-1-10,0 18-5,-1-17-10,1 17 11,0-18-5,-1 18 5,1 0-12,17-18 11,-17 18 4,-1 0-6,1-17 1,0 17 1,-1 0-4,1 0 3,17 0 0,-17 0-8,17 0 14,-17 0 2,-1 0-8,1 0-2,0 0 2,-1 0 0,1 0 1,17 0 4,1 17 3,-19-17-6,1 0 10,-1 0 5,1 0-11,17 0-6,-17 18 0,17-18 8,-17 18 29,17-1-15,-17 18 0,-1-17 2,1-18-24,-18 18-2,18-1 11,-18 1-10,0 0 1,17-1 7,1 1-7,-18 0 0,18-1 5,-18 1 12,17 0-9,1-1 29,-18 1-39,0-1 2,18 1 8,-18 17 8,0-17-9,17 17 6,1-35-13,-18 36 8,0-19-7,0 1-3,0-1-5,0 19 14,0-1-9,0 0 10,0-17-16,0 17 16,0-17-16,0-1 5,0 1-5,-18 0 0,18-1 9,0 1 0,-17 0-13,-1-1 4,18 1 8,0 0 1,-18-1-4,18 1 5,-17-1-11,-1 1 17,0 0-9,1-1-1,17 1 2,-18-18 0,0 18-2,-17-1 10,35 1-7,-17 0-2,-1-1-1,0-17 10,1 18-7,17 0 0,-18-18 4,0 0 11,1 0-10,17 17-6,-18-17-1,0 0 23</inkml:trace>
    </iact:actionData>
  </iact:action>
  <iact:action type="add" startTime="104903">
    <iact:property name="dataType"/>
    <iact:actionData xml:id="d31">
      <inkml:trace xmlns:inkml="http://www.w3.org/2003/InkML" xml:id="stk31" contextRef="#ctx0" brushRef="#br0">2011 4392 0,'0'-18'76,"0"1"-22,0-1-16,0 1-22,0-1 7,-18 0 140,18 1-147,-17 17 6,17-18-6,-18 18 1,0 0 5,1 0 231,-1 0-242</inkml:trace>
    </iact:actionData>
  </iact:action>
  <iact:action type="add" startTime="107088">
    <iact:property name="dataType"/>
    <iact:actionData xml:id="d32">
      <inkml:trace xmlns:inkml="http://www.w3.org/2003/InkML" xml:id="stk32" contextRef="#ctx0" brushRef="#br0">6685 3616 0,'0'-18'171,"-17"1"-132,-1-19-22,0 19-4,-17-19 3,0 19-7,35-1-2,-18 1 1,0-1-1,1 0 3,-1 1-5,0-1 3,1 18 0,-1 0 8,1-18-8,-1 1 1,0 17 4,1-18-5,-1 0 0,-35 18 8,18-17-8,35-1 1,-53 18-2,35-17-1,-17-1 2,17 18 0,1-18 1,-36 1-2,35-1 9,0 18-8,1 0-2,-1-18 10,1 1-8,-1 17 0,-17 0 0,-1-18 0,19 18-1,-1-18-1,0 18 3,-17-17 7,18 17-9,-1 0 1,0 0 0,1-18 0,-19 18 6,1-17-6,17 17 1,-17 0 7,0-18-9,17 18 2,-17 0-3,35-18 3,-18 18-1,-17 0 0,0 0-1,17 0 9,-17 0-7,0 0-2,-1 0 8,19 0-8,-1 0 2,0 0-1,1 0-2,-19 0 2,1 0-2,18-17 2,-1 17 0,-17 0 0,-1-18 0,1 18 0,-18 0 1,18 0-2,0 0 1,17 0-2,-35 0 2,35-18 8,1 18-7,-1 0-1,0 0-1,1-17 2,-1 17-3,-17 0 2,17 0 0,-35 0 9,36 0-10,-19-18 0,-16 18 2,34 0-3,-17 0 2,17 0 0,-17 0 0,-1 0 0,1 0 0,18 0 0,-1 0 0,-17 0-2,17 0 3,-35 0-2,0 0 2,18 0-1,0 0-1,-18 0 1,17 0 0,1 0-2,0 0 2,17 0 1,-35 0-2,36 0 8,-19 0-7,-17 0 6,18 0 2,-18 0-8,18 0 0,17 0 0,-17 0 0,0 0 2,-18 0-3,35 0-2,-35 18 4,18-18-2,0 17 1,17-17 0,-35 18 0,36-18 1,-19 18-3,19-1 1,-1-17 3,-35 18-3,0 0 9,36-1-7,-19 1-2,19-18-1,-1 0 2,0 17 0,-17 1 0,17 0 0,-17-1 0,18-17 8,-19 18-7,36 0-3,-35-18 1,35 17 1,-18-17 0,-17 18 0,35 0 0,-35-18 0,17 17-2,0-17 10,1 18-7,-1-1-3,1-17 2,-1 18 0,0 0 9,1-1-11,-1 1 2,-17 0 0,35-1 8,-18 1-8,-17-18-1,35 18 1,-35-1-2,17 1 11,-17-1-2,17 1-7,-17 0 0,-1 17 7,1-35-8,35 18 3,-18-18 4,-17 17-5,35 1-1,-35-18 0,17 18-1,18-1 8,-35-17-7,17 18 0,1-18 0,-1 18 1,0-18 6,1 17-9,-1 1 18,18-53 145,0 17-160</inkml:trace>
    </iact:actionData>
  </iact:action>
  <iact:action type="add" startTime="109323">
    <iact:property name="dataType"/>
    <iact:actionData xml:id="d33">
      <inkml:trace xmlns:inkml="http://www.w3.org/2003/InkML" xml:id="stk33" contextRef="#ctx0" brushRef="#br0">2046 3545 0,'0'18'114,"0"0"-106,0-1 8,0 1-10,0 0 10,0-1 9,0 1 13,-18 0 179,1-1-200,-1-17-11,71 0 352,-18 0-349,1 0 0,-1 0-1,-17 0-3,-1 0 3,1 0-2,-1 0 18,19 0 30,-1 18-46,-17-18 6,-1 17-6,1-17 0</inkml:trace>
    </iact:actionData>
  </iact:action>
  <iact:action type="add" startTime="111168">
    <iact:property name="dataType"/>
    <iact:actionData xml:id="d34">
      <inkml:trace xmlns:inkml="http://www.w3.org/2003/InkML" xml:id="stk34" contextRef="#ctx0" brushRef="#br0">4198 2293 0,'18'0'233,"17"0"-210,-17 18-17,-1-18 4,-17 17 4,18 19 11,0-36-8,-1 35-4,1-17 2,-18-1 1,17 1-2,1-1 2,-18 19-8,0-19 16,18 19-10,-18-1 2,0-17 17,17-1-18,-17 1-1,0-1 2,18 1 9,-18 0-12,0-1 28,18-17-28</inkml:trace>
    </iact:actionData>
  </iact:action>
  <iact:action type="add" startTime="112416">
    <iact:property name="dataType"/>
    <iact:actionData xml:id="d35">
      <inkml:trace xmlns:inkml="http://www.w3.org/2003/InkML" xml:id="stk35" contextRef="#ctx0" brushRef="#br0">4410 2540 0,'-18'0'116,"0"0"-109,1 18 1,-1-18 8,1 17-7,-1-17-4,0 18 11,1 0 0,-1-1 16,0 1-1,1-18-9,17 17-6,-18 1 1,0 0 6,1-1-9,-1-17 2</inkml:trace>
    </iact:actionData>
  </iact:action>
  <iact:action type="add" startTime="114106">
    <iact:property name="dataType"/>
    <iact:actionData xml:id="d36">
      <inkml:trace xmlns:inkml="http://www.w3.org/2003/InkML" xml:id="stk36" contextRef="#ctx0" brushRef="#br0">9402 3845 0,'0'-53'242,"0"36"-236,0-1 2,0-17 0,0 0 1,0-1-2,0 1 1,0 0 6,-18-1-6,18 19 1,0-1-2,-18-35 1,18 36 0,0-19 1,-17 19-2,17-1 0,-18-35 1,0 18 7,1 0-7,17 17-1,-36-17 2,19-1-2,17 19 3,-18-19-5,1 1 2,-1 0 2,0 17-1,1-35 0,-1 0 0,-17 18 0,17 0 1,0 17-4,1-35 3,-1 18 0,0 17 0,18 1 0,-35-19 0,18 19 1,-1-18 1,0-1 1,1 19-3,-1-1 0,18 0 0,-18 1 0,18-1 0,-35 0 0,35 1-2,-18-1 3,1 1-2,-1-1 1,1-17 8,-1 35-8,0-36 0,1 19-1,-19-1 0,36 0 1,-35 1 1,35-1 6,-35 0-8,-18-34 10,0 16-12,35 19 5,-35-1-4,53 0 2,-35 1 1,-18-19 6,36 36-6,-19-35-4,19 35 4,-19-17-1,36-1 0,-17 18 0,-19 0 0,36-18-1,-52 1 0,34 17 1,0-18 0,-35 0 0,18 1 8,0-1-7,17 0-2,-17 1 0,0 17 0,35-18 2,-36 1-2,-34-1 9,52 0-7,0 1-2,1 17 1,-1-18-2,-35 0 2,36 18 1,17-17-1,-36 17-1,1-18 9,17 0-7,1 1-4,-18-1 3,-1 1 1,-17-1-2,36 0 1,-19 18 0,1-17 0,-18-1 1,36 0-4,-19 18 3,19 0 0,-1 0 0,-17-17 0,-1 17 0,36-18 0,-17 18 0,-18 0-3,-18-18 4,0 1 7,-18-19-9,18 36 2,18 0-2,-18-35 2,18 35-3,0-17 2,-18 17 0,35 0 0,-17-18 1,17 18-2,0-18 1,-17 18 6,17 0-6,-17 0 9,18 0-10,-36 0 1,17 0 0,-17 0 0,-17 0-2,35 0 3,-18-17-1,17 17 0,-17 0-1,18 0 1,0 0 0,17 0 1,1-18-2,-1 18 0,-17 0 8,17 0-7,0 0 0,-17 0 1,18 0-1,-1 0 0,0 0-3,-17 0 4,0 0-1,-1 0-1,19 0 2,-1 0-1,-35 18 0,36-18-1,-19 0-1,19 0 3,-36 17-1,0-17-1,18 18 1,17-18 0,-17 18 0,-18-18-2,17 0 2,-16 0 0,34 0 0,-17 17 1,17-17-2,-35 18 2,18-1 6,17-17-9,-17 0 2,17 0 9,-35 18-9,36-18-1,-1 0 1,-17 18-1,-1-18-1,19 0 11,-54 17-9,18 1 9,0-18-2,36 18-9,-18-1 2,17-17 0,-35 0 0,18 18 0,17-18 1,-17 18-1,0-18-1,-1 17-1,1 1 3,17-18-1,-17 18-1,0-18 1,-18 17 0,53 1 1,-35-18-2,-1 17-1,1 1 2,17 0 0,1-18 0,-1 17 0,-17 1 1,0 0-2,-1-1 1,19-17 0,-1 18-2,-35 0 2,18-1 8,17-17-6,-17 18-3,35-1 1,-53 1-2,35 0 2,1-18 0,-19 17-1,1 1 1,17-18 0,-17 18 0,18-1 0,-19 1-1,1-18 0,0 35 0,-18-17 2,0-1-2,35 1 2,-17 0-1,0 17 1,-36-17-4,71-1 3,-53 1 0,18 17 0,0-35 1,-1 53-2,-16-18 9,16-17-9,1 0 1,0-1-1,17 1 1,-35 17 0,35-35 0,1 18 0,-18 0 0,-1 17 0,-17 0 6,36-35-6,-19 35 0,19-17 0,-1-18 0,-35 53 0,36-35 0,-1-1-2,-35 36 3,35-53-1,1 35 0,-19 1-1,1-19 2,35 1-1,-17 0-1,-1-1-1,0 1 2,-35 17 0,53 0 0,-35-17 0,35 0 0,-18-1 0,1 1 0,17 0 5,-18-1-4,18 1-1,-35 0 0,35-1 1,-35 1-2,35 17 6,-36-17-2,36-1-5,-17 1 2,-1 0-1,0-1 2,1 1-2,-18 0 2,35-1-1,-36 18-2,36-17 2,-35 0 0,35-1 8,-35 1-8,35 0 0,-36-1-2,36 1 18</inkml:trace>
    </iact:actionData>
  </iact:action>
  <iact:action type="add" startTime="117325">
    <iact:property name="dataType"/>
    <iact:actionData xml:id="d37">
      <inkml:trace xmlns:inkml="http://www.w3.org/2003/InkML" xml:id="stk37" contextRef="#ctx0" brushRef="#br0">1623 3228 0,'0'18'125,"0"-1"-118,0 18 10,0-17-2,0 0-2,0-1 8,0 1-9,0 0 3,-18-1-1,1 1 10,17 0-8,0-1-8,-18 1 6,0-1 2,18 1 8,53-36 224,-18 1-240,1-1 0,17 1 6,-18-19-6,-17 36 0,-1 0 0,1-17 3,-1 17-5,-17-18 1,36 18 5,-19 0-2,1-18 7,0 18-10,-1 0 9,1 0-9,0 0 7,-18-17-4,-18 34 145</inkml:trace>
    </iact:actionData>
  </iact:action>
  <iact:action type="add" startTime="119171">
    <iact:property name="dataType"/>
    <iact:actionData xml:id="d38">
      <inkml:trace xmlns:inkml="http://www.w3.org/2003/InkML" xml:id="stk38" contextRef="#ctx0" brushRef="#br0">7302 917 0,'0'-17'153,"18"-1"-145,0 0 24,-1 1-8,1 17-10,0 0 2,17 0-1,-17 0-6,-1 0 5,1 0-6,0 0 0,-1 0 0,1 17 31,-18 1-24,17 0-7,1 17 2,0 53 21,-18-70-18,0-1-6,0 1 1,0 0 3,0-1-3,0 19-2,0-1 9,17-18-6,-17 19-3,0-19 4,18 1-4,-18 35 19,0-35-20,0-1 3,0 1-1,18-1 1,-18 1 1,17 0 13,-17-1 2,18 1-8,-18-53 92,0 17-100,-18-17 0,18 17 9</inkml:trace>
    </iact:actionData>
  </iact:action>
  <iact:action type="add" startTime="120224">
    <iact:property name="dataType"/>
    <iact:actionData xml:id="d39">
      <inkml:trace xmlns:inkml="http://www.w3.org/2003/InkML" xml:id="stk39" contextRef="#ctx0" brushRef="#br0">7585 1235 0,'-36'0'108,"19"17"-99,-18 1 8,35 0-11,-18-1 4,0-17 2,1 18 4,-1 17 326,0-35-334,1 18 1,-19-1-1,36 1-3,-17-18 3,-1 18 1,0-1-2</inkml:trace>
    </iact:actionData>
  </iact:action>
  <iact:action type="add" startTime="134014">
    <iact:property name="dataType"/>
    <iact:actionData xml:id="d40">
      <inkml:trace xmlns:inkml="http://www.w3.org/2003/InkML" xml:id="stk40" contextRef="#ctx0" brushRef="#br0">6262 8925 0,'0'-17'11,"35"-19"168,0-69-158</inkml:trace>
    </iact:actionData>
  </iact:action>
  <iact:action type="remove" startTime="145139">
    <iact:property name="style" value="instant"/>
    <iact:actionData xml:id="d41" ref="#d40"/>
  </iact:action>
  <iact:action type="add" startTime="145016">
    <iact:property name="dataType" value="strokeEraser"/>
    <iact:actionData xml:id="d42">
      <inkml:trace xmlns:inkml="http://www.w3.org/2003/InkML" xml:id="stk41" contextRef="#ctx0" brushRef="#br1">6085 9102 0,'0'-18'6,"18"0"2,-18-17 0,18 17 0,-18 1 0,0-1 6,17 1-6,1-1 0,-18 0 0,0 1 0,18-1 0,-18 0 8,17 1-10,19-1 4,-36 0-4,17 1 3,1-18 7,-1 35-9,1-36 1,0 36-2,17-35 10,-17 17-7,-18 1-1,17 17 7,-17 17 102,0 1-101,0 17-10,0-17 10,0 17-8,0 0 15,0-17-6,-17 17-11,-1-17 9,0 0-6,1-1-1,-1 1-1,0 17 1,1-35 0,-1 35-2</inkml:trace>
    </iact:actionData>
  </iact:action>
  <iact:action type="add" startTime="145016">
    <iact:property name="dataType" value="strokeEraser"/>
    <iact:actionData xml:id="d43">
      <inkml:trace xmlns:inkml="http://www.w3.org/2003/InkML" xml:id="stk42" contextRef="#ctx0" brushRef="#br1">6085 9102 0,'0'-18'6,"18"0"2,-18-17 0,18 17 0,-18 1 0,0-1 6,17 1-6,1-1 0,-18 0 0,0 1 0,18-1 0,-18 0 8,17 1-10,19-1 4,-36 0-4,17 1 3,1-18 7,-1 35-9,1-36 1,0 36-2,17-35 10,-17 17-7,-18 1-1,17 17 7,-17 17 102,0 1-101,0 17-10,0-17 10,0 17-8,0 0 15,0-17-6,-17 17-11,-1-17 9,0 0-6,1-1-1,-1 1-1,0 17 1,1-35 0,-1 35-2</inkml:trace>
    </iact:actionData>
  </iact:action>
  <iact:action type="add" startTime="178145">
    <iact:property name="dataType"/>
    <iact:actionData xml:id="d44">
      <inkml:trace xmlns:inkml="http://www.w3.org/2003/InkML" xml:id="stk43" contextRef="#ctx0" brushRef="#br2">2293 6720 0,'-18'18'23</inkml:trace>
    </iact:actionData>
  </iact:action>
  <iact:action type="add" startTime="178793">
    <iact:property name="dataType"/>
    <iact:actionData xml:id="d45">
      <inkml:trace xmlns:inkml="http://www.w3.org/2003/InkML" xml:id="stk44" contextRef="#ctx0" brushRef="#br2">2293 6720 0,'-18'0'139,"1"18"-119,-1-18-4,18 18-11,-18-18 10,18 17-11,0 1 8,0 0 8,0-1 0,18-17-11,-18 18-6,0 0 10,0-1-1,18-17-8,-18 18 11,0-1-2,0 1 10,-18 0-6,0-18-9,18 17-1,-17-17 1,-1 18 4,1-18 16,34 0 17,1 0-18,-1 0 5,-17 18-8,18-18-16,-18 17 12,0 1-12,0 0 8,0-1-8,-18-17-4,18 18 6,0-1 1,0 1 0,18-18 6,-18 18-14,0-1 17,18 1 17,17-18 27</inkml:trace>
    </iact:actionData>
  </iact:action>
  <iact:action type="add" startTime="179842">
    <iact:property name="dataType"/>
    <iact:actionData xml:id="d46">
      <inkml:trace xmlns:inkml="http://www.w3.org/2003/InkML" xml:id="stk45" contextRef="#ctx0" brushRef="#br2">2522 6950 0,'0'-18'34,"18"0"10,-18 1-12,0-1-4,-18 18-4,18-17-20,-17-1 24,-1 18-12,0-18 8,1 36-4,-1-18 0,18 18-4,-17-18-12,-1 0 9,18 17-2,-18-17 1,18 18 4,-17-18-8,17 17-4,0 1 24,17-18-25,-17 18 18,0-1-2,18-17-14,-18 18 15,18-18-13,-1 0 13,1 0-3,-1 0-5,-17-18-4,18 18-4,-18-17 7,18 17-6,-1 0 7,-17-18-4,18 0 4,0 1 5,-18-1-10,0 1 14,0 34 34,0 1-38,0-1-2,-18-17-11,18 18 12,0 0-8,0-1 7,0 1-6,0 0-1,0-1 3,0 1-7,-18-18 0,18 18 0,0-1 0,0 1 8,0-1-4,0 1 0,0 0 13,18-18 51,0-18-48</inkml:trace>
    </iact:actionData>
  </iact:action>
  <iact:action type="add" startTime="180993">
    <iact:property name="dataType"/>
    <iact:actionData xml:id="d47">
      <inkml:trace xmlns:inkml="http://www.w3.org/2003/InkML" xml:id="stk46" contextRef="#ctx0" brushRef="#br2">2663 7108 0,'0'18'14,"-17"-18"28,17 18-27,0-1 1,-18-17 2,1 0 31,17-17-27,0-1-15,17 18 1,-17-18 4,18 18 44,-1 0-36</inkml:trace>
    </iact:actionData>
  </iact:action>
  <iact:action type="add" startTime="181641">
    <iact:property name="dataType"/>
    <iact:actionData xml:id="d48">
      <inkml:trace xmlns:inkml="http://www.w3.org/2003/InkML" xml:id="stk47" contextRef="#ctx0" brushRef="#br2">2752 6703 0,'-18'0'15,"18"-18"85,18 18-80,-1 0-12,-17-17-4,18 17 8,0 0 0,-18 17 4,17-17-12,1 0 8,-18 18-8,0-1 8,0 1-3,0 0-2,0-1 1,0 1-4,0 0 4,0-1-4,0 1 8,0 0-8,0-1 6,0 1-8,0-1 11,0 1-1,18-18 12,-18 18-16,0-36 3,17 18-7,1 0 12,-1-18 0,-34 18 36,-1 0-35,18 18-10,-17-18 0,-1 0 6,18 18-5,0-1 16,0 1-16,-18-18 4,18 18-8,0-1 8,0 1 1,0 0-6,18-1 1,-18 1 4,0-1-4,0 1 1,0 0 7,0-1-4,0-34 95</inkml:trace>
    </iact:actionData>
  </iact:action>
  <iact:action type="add" startTime="193705">
    <iact:property name="dataType"/>
    <iact:actionData xml:id="d49">
      <inkml:trace xmlns:inkml="http://www.w3.org/2003/InkML" xml:id="stk48" contextRef="#ctx0" brushRef="#br2">3069 7197 0,'0'17'123,"-17"-17"-95,17 18-12,0 0 36,-18-18-44,0 17 19,1 1-7,-1-18-4,18 17-12,-18-17 8,18 18 0,-17-18-4,17 18 12,-18-18-11,0 0 7,18 17-13,-17-17 13,-1 0-3,18 18 2,-17-18-11,-1 0 5,0 0 7,18 18-9,-17-18 9,-1 0-4,0 0 0,18 17-8,-17-17 5,-1 0 11,0 18 3,1-18-10,-1 0 7,0 0-9,1 18 5,-1-18 5,1 0-13,-1 0 9,18 17-14,-18-17 1,1 0 8,-1 0-1,0 0 2,18 18-8,-17-18 5,-1 0-1,0 0 2,1 0 1,-1 0 5,1 0-9,-1 0 3,0 0 5,1 0-8,-1 0 4,0 0 0,1 0 5,-1 0-3,0 0 0,1 0-7,-1 0 1,0 0 4,1 0-4,-1 0 5,1 0-5,-1 0 0,0 0 3,18-18-2,-17 18-6,-1 0 9,0 0 10,18-17-15,-17 17-3,-1 0 15,18-18-14,-18 18 0,1 0 14,17-18-15,-18 18 12,18-17-5,-17 17 1,17-18 4,-18 18-8,18-18-4,-18 18 8,18-17-4,-17 17 4,17-18-4,0 0 10,-18 18-15,18-17 13,-18 17-8,18-18 0,0 1 11,0-1 1,0 0 1,0 1-6,-17 17-7,17-18 0,0 0 0,-18 18 0,18-17-4,0-1 9,0 0 4,0 1 2,0-1 2,0 1-15,0-1 16,0 0-3,18 18-16,-18-17 2,-18 17 6,18-18-7,0 0 4,18 18-4,-18-17 8,0-1 4,0 0-4,17 1 6,-17-1-7,0 1 8,0-1 2,18 18-18,-18-18 1,18 1 17,-18-1-13,17 0 8,-17 1-7,0-1 1,18 18-2,-18-18-3,0 1 6,18 17 6,-18-18-11,0 1 4,17 17-3,-17-18 1,18 18 8,-18-18-8,17 18 5,-17-17-6,18 17 5,-18-18-4,18 18-3,-18-18 7,17 18-8,1-17 12,0-1 4,-1 18-11,-17-18-2,18 18 0,0 0 6,-18-17-6,17 17-3,1 0 9,-1-18-1,1 18 4,0 0-8,-1-18 7,1 18-7,0-17 5,-1 17-1,1 0-1,0 0-2,-18-18-1,17 18-4,1 0 4,0 0-1,-1 0 6,1-17-6,-1 17 6,1 0-6,0 0 5,-1 0-4,1 0 12,0 0-12,-1 0-4,1 0 8,0 0-4,-1 0-4,1 0 9,-1 0-6,1 0 10,0 0-9,-1 0 4,1 17 0,0-17 3,-1 0-5,1 0 5,0 0-10,-1 0 6,-17 18-7,18-18 4,0 0 5,-1 0-2,1 0 2,-1 17-6,1-17 10,-18 18-14,18-18 1,-1 0 16,-17 18-9,18-18-7,0 0 8,-18 17-4,17-17 4,1 18 5,0-18-10,-18 18 6,17-18-10,1 0 17,-18 17-16,17-17 4,-17 18 12,18-18-15,-18 18-1,18-18 11,-18 17-11,0 1 12,17-18-12,-17 18 5,0-1 3,18 1 0,-18-1 4,0 1-12,18 0 8,-18-1-1,0 1-2,0 0 3,0-1 1,0 1-5,0 0 4,0-1-1,0 1 5,-18-1-12,18 1 11,0 0-7,0-1 9,0 1-10,0 0 5,0-1 4,-18-17-12,18 18 8,0 0 0,-17-1 9,17 1-6,-18-18-11,18 17 5,-18-17-6,1 18 9,17 0-4,-18-18-4,18 17 9,-17-17-10,17 18 6,-18-18 6,18 18-11,0-1 12,-18-17-4,18 18 4,-17-18-8,-1 18 9,0-1-5,1-17 4,17 18-8,-18-18 4,18 17-2,-18-17-4,18 18 25,0-36 78,18 18-101,0-17 12</inkml:trace>
    </iact:actionData>
  </iact:action>
  <iact:action type="add" startTime="202856">
    <iact:property name="dataType"/>
    <iact:actionData xml:id="d50">
      <inkml:trace xmlns:inkml="http://www.w3.org/2003/InkML" xml:id="stk49" contextRef="#ctx0" brushRef="#br2">2469 7549 0,'0'-17'131,"0"34"105,0 1-224,-17-18 4,17 18 1,-18-1 6,18 1-7,-17-18-4,17 18-8,-18-1 13,18 1-6,0 0 2,-18-18-9,18 17 4,-17 1 7,17-1 2,-18 1-10,18 0 8,-18-18-10,18 17 7,-17-17-9,17 18 2,0 0 12,-18-18-10,18 17-3,0 1 7,-18-18-6,18 18 11,-17-18-8,17 17 0,0 1 4,-18-18-8,18 18 4,-18-18 4,18 17-8,-17-17 8,17 18-8,0-1 4,-18-17-4,18 18 8,-17-18-8,17 18 0,0-1 8,-18 1-8,0 0 4,1-18 5,17 17-5,0 1-7,-18-18 1,18 18 11,-18-1-1,18 1 3,-17-18-7,17 17 8,-18 1 0,18 0-12,-18-18 4,18 17 0,-17-17-4,17 18 0,-18-18 8,18 18-9,0-1 10,-17-17 3,17 18-4,-18-18 0,18 18-8,0-1 9,-18-17-10,18 18 1,-17-18 4,17 17-4,-18-17 0,18 18 0,-18-18 9,18 18-10,0-1 9,-17-17-4,17 18 5,-18-18-9,18 18 3,-18-1 2,18 1-2,-17-18 1,17 18-4,-18-1 9,18 1-2,-17-18-7,17 17 5,-18-17-2,18 18-3,-18 0 9,1-1 10,34-17 41,-17-17-60,0-1 25,0 0-14,0 1-7,0-1 8,0 1-8,0-1 8,-17 0 0,17 1-4,0-1 4,0 0-3,-18 18 102,18 18-102,0 0-5,-18-18-4,18 17 4,0 1 0,-17 0 0,17-1 3,0 1-5,0-1 4,-18 1-5,18 0 2,0-1 6,0 1-4,-18 0 5,18-1 22,18-17 0,0 0-20,-18-17 1,17 17-10,1 0 6,0 0-6,-1-18-3,1 18 7,0 0-5,-1-18-3,1 18 5,-1 0 4,-17-17-8,18 17 1,0 0 22,-18-36 30</inkml:trace>
    </iact:actionData>
  </iact:action>
  <iact:action type="add" startTime="205309">
    <iact:property name="dataType"/>
    <iact:actionData xml:id="d51">
      <inkml:trace xmlns:inkml="http://www.w3.org/2003/InkML" xml:id="stk50" contextRef="#ctx0" brushRef="#br2">1923 7849 0,'0'-17'15,"-18"17"32,18-18-31,-18 18 1,18-18 3,-17 18-8,17-17-4,-18 17-4,0 0 12,1 0-8,-1 0 6,1 0-4,17 17-2,-18-17-4,0 0 12,18 18-12,-17-18 4,17 18 12,-18-18-16,18 17 12,0 1-8,0 0 8,0-1-8,0 1 4,18-18-8,-18 18 4,17-1 4,1-17 8,-18 18-16,18-18 5,-1-18 3,1 18-1,-1 0 1,-17-17-8,18 17 0,0 0 1,-18-18-2,17 18 5,-17-18 0,18 1 0,-18-1 8,18 18-12,-18-18 4,17 1 1,-17-1 6,18 18 6,-18-18-12,0 36 29,-18-18-30,18 18 8,-17-18-3,17 17-6,0 1 2,0 0 3,17-18-5,-17 17 5,18-17-4,-18 18-3,18-18 7,-18 18-1,17-18-3,1 17 17,-1-17 14,-34 0 25</inkml:trace>
    </iact:actionData>
  </iact:action>
  <iact:action type="add" startTime="212657">
    <iact:property name="dataType"/>
    <iact:actionData xml:id="d52">
      <inkml:trace xmlns:inkml="http://www.w3.org/2003/InkML" xml:id="stk51" contextRef="#ctx0" brushRef="#br2">1446 9013 0,'0'-17'43,"-17"34"49,-1-17-67,18 18-13,-18-18 5,18 18-14,0-1 19,0 1-12,18-18 1,-18 18 5,18-1-8,-1 1 12,-17 0-12,0-1 5,0 1-6,0 0 6,-17-18-10,17 17 1,0 1 9,-18-1-1,0-17 20,18 18-29,-17-18 9,34 0 104,-17 18-108,18-18 8,-18 17-8,0 1 8,-18-18-11,18 18 2,-17-1 5,17 1-3,-18-18 3,18 18-8,0-1 12,18-17 11,-18 18-18,17-18 11,-17 17 16</inkml:trace>
    </iact:actionData>
  </iact:action>
  <iact:action type="add" startTime="213582">
    <iact:property name="dataType"/>
    <iact:actionData xml:id="d53">
      <inkml:trace xmlns:inkml="http://www.w3.org/2003/InkML" xml:id="stk52" contextRef="#ctx0" brushRef="#br2">1623 9260 0,'0'-17'5,"0"-1"11,0 1-7,17 17-5,-34 0 1,17-18 2,0 0 9,0 1 4,-18 17-11,1 0 6,17-18-7,-18 18 0,0 0 12,18 18-12,-17-18 4,17 17-8,-18-17 4,18 18 1,-18-18-2,18 18-4,0-1 10,0 1-5,-17-18-4,17 17 9,17-17-9,-34 0-1,34 18 1,-17 0 8,18-18 9,-18 17-14,18-34 1,-1 17 5,1 0-6,-18-18 2,18 18-6,-1-18 2,1 18 3,-18-17 0,17 17-4,-17-18-1,18 1 6,-18-1 7,18 18-1,-18-18-11,0 36 48,0 0-36,-18-18-13,18 17 5,0 1-4,0-1 12,0 1-8,0 0 0,0-1 0,0 1 0,0 0 5,0-1-6,0 1 11,0 0 5,18-18 33</inkml:trace>
    </iact:actionData>
  </iact:action>
  <iact:action type="add" startTime="214365">
    <iact:property name="dataType"/>
    <iact:actionData xml:id="d54">
      <inkml:trace xmlns:inkml="http://www.w3.org/2003/InkML" xml:id="stk53" contextRef="#ctx0" brushRef="#br2">1799 9331 0,'-17'18'11,"17"-1"12,0 1-11,0 0 2,0-1-8,0 1 3,17-18-6,-17 17 9,0 1-4,0 0 8,18-18-8,-36 0 5,36-18 15</inkml:trace>
    </iact:actionData>
  </iact:action>
  <iact:action type="add" startTime="214721">
    <iact:property name="dataType"/>
    <iact:actionData xml:id="d55">
      <inkml:trace xmlns:inkml="http://www.w3.org/2003/InkML" xml:id="stk54" contextRef="#ctx0" brushRef="#br2">1817 9084 0,'0'0'0,"17"-18"18,-17 1 0,18 17-11,0 0 9,-1 0-4,1 0 0,-18 17-3,18-17-6,-1 0 13,-17 18-12,18 0 8,-18-1-3,0 1-1,0 0 0,0-1-1,0 1 2,18 0 6,-18-1-3,17-34 23,-34 17-6,-1 0 24,18 17-46,-18 1 5,18-1 5,0 1-5,18 0-1,-18-1-2,0 1 7,0 0-5,0-1 1,0 1-4,0 0 8,-18-18-8,36 17-4,-36-17 16</inkml:trace>
    </iact:actionData>
  </iact:action>
  <iact:action type="add" startTime="215398">
    <iact:property name="dataType"/>
    <iact:actionData xml:id="d56">
      <inkml:trace xmlns:inkml="http://www.w3.org/2003/InkML" xml:id="stk55" contextRef="#ctx0" brushRef="#br2">2187 9525 0,'0'18'6,"-17"-18"14,17 17-8,-18-17 3,18 18-2,-18-18 0,18 18-11,-17-18 15,17 17-13,-18-17 5,18 18-2,-18-18-3,18 17 0,-17-17 0,-1 18 8,0-18-4,1 18 5,-1-18-5,1 0-5,-1 17 1,0-17 8,1 18-7,-1-18 2,0 0 1,1 18 0,-1-18-4,0 0 8,1 0-8,17 17 0,-18-17 0,1 0 0,-1 0 8,0 0-4,1 18 5,-1-18-6,0 0 5,1 0-8,-1 0 9,0 0-1,1 0-4,-1 0-6,1 0 11,-1 0-5,0 0 0,1 0-1,-1 0-3,0 0 9,18-18-10,-17 18 1,-1 0 0,0 0 12,1-17-7,-1 17-1,0 0-1,1-18 15,-1 18-19,1-18 9,-1 18-4,18-17 0,-18 17-4,18-18 4,-17 18 0,17-18 1,-18 18-6,0-17 13,18-1 0,-17 18-7,17-17 2,-18 17-3,18-18-4,-18 0 12,18 1 0,-17 17-8,17-18 1,0 0 3,-18 18-4,18-17-5,0-1 13,0 0-8,0 1-4,0-1 8,0 1-5,0-1 6,18 0-5,-18 1 4,0-1-5,0 0 5,0 1-4,0-1 8,0 0-7,0 1 3,0-1 0,0 1 4,17 17-12,-17-18 8,0 0-4,18 1 8,-18-1 0,18 18-8,-18-18-4,17 18 8,-17-17-4,18 17 5,-18-18-10,18 18 10,-18-18-10,17 18 1,1-17 12,0-1-7,-1 18 3,-17-18-5,18 18-3,-1 0 12,-17-17-12,18 17 12,-18-18-3,18 18-9,-1 0 3,-17-17 4,18 17-6,0 0 15,-18-18-17,17 18 1,1 0 8,0 0-4,-18-18 5,17 18-9,1 0 5,0 0 1,-18-17-6,17 17 5,1 0 4,-1 0-6,1 0 5,0 0-3,-1 0 6,1 0-7,0 0 4,-1 0-4,1 0 5,0 0-9,-1 0 3,1 0 5,-1 0 5,1 0-16,0 0 6,-1 0 0,1 0 9,0 0-12,-1 17 4,1-17 5,0 0-6,-1 0 5,1 0-4,-1 0 8,1 18-8,0-18 9,-1 0-2,-17 18-11,18-18 4,0 0 8,-18 17-8,17-17 0,1 0-1,0 18 11,-1-18-6,-17 17-1,18-17-7,-1 0 8,-17 18-5,18 0 13,-18-1-12,18-17 0,-18 18 0,0 0 4,17-1-6,-17 1 10,18 0-8,-18-1 2,0 1 3,18-18-9,-18 18 8,0-1-1,0 1 2,0-1-1,0 1 4,0 0-7,0-1 6,0 1-3,0 0 4,0-1-8,-18-17-1,18 18-2,0 0 7,-18-18-7,18 17-2,0 1 9,-17-18-7,17 17 2,-18 1 6,0 0 0,18-1 1,-17-17-10,17 18 8,-18-18-8,18 18 0,-17-18 4,17 17 4,-18-17-7,18 18 9,-18-18-10,18 18 0,-17-18 9,17 17-1,-18-17 0,18 18 21,-18-18-31,1 17 20,-1-17 127</inkml:trace>
    </iact:actionData>
  </iact:action>
  <iact:action type="add" startTime="226720">
    <iact:property name="dataType"/>
    <iact:actionData xml:id="d57">
      <inkml:trace xmlns:inkml="http://www.w3.org/2003/InkML" xml:id="stk56" contextRef="#ctx0" brushRef="#br2">3334 6950 0,'-18'17'59,"36"1"170,-1-18-213,1 0-3,0 0 3,-1 0-9,1 0 5,0 0-4,-1 0-4,1 0 3,-1 0 1,1 0-4,0 0 1,-1 0-2,1 18 10,0-18-10,-1 0 1,1 0 4,0 0-4,-1 0 4,19 0-3,-19 0-2,1 0 1,-1 0 1,1 0 2,17 0-2,1 0 2,-19 0-3,19-18 4,-19 18-4,1 0 0,17 0 0,-17 0 0,17 0 0,-17 0 4,-1 0-4,19 0 0,-19-18 0,19 18 0,-19 0 0,18 0 4,-17 0-3,0 0 2,-1 0-6,19 0 2,-19 0 6,19 0-5,-19 0 1,18-17-2,-17 17 1,0 0-1,-1 17 5,1-17-4,0 0 0,17 0 1,-17 0-2,-1 0 1,1 0 4,-1 0-3,1 0-1,17 0 0,-17 0 0,0 0 0,-1 0 5,1 0-6,0-17 1,17 17 0,-18 0 0,1 0 5,0 0-6,-1 0 1,19 0-1,-19 0 6,19 0 0,-19 0-5,1 0 0,0 0 5,-1 0-8,1 0 0,-1 0 7,1 0-4,0 0 1,-1 0-2,1 0 1,0 0 3,-1 0-3,1 0 1,0 0-2,-1 0 1,1 0 0,-1 0 4,1 0-4,0 0 0,-1 0 0,1 0 0,0 0 0,-1 0 4,1 0-4,0 0 0,-1 0 0,1 0 0,0 0 0,17 0 5,-18 0-5,1 0-1,0 0 1,-1 0 4,1 0 1,0 17-6,-1-17 2,1 0-2,0 0 7,-1 0-5,1 0-4,-1 0 4,1 0 3,0 0-5,-1 0 5,1 0 0,0 0 0,-1 0-4,1 0 4,0 0-4,-1 0 5,1 0-6,-1 0 2,1 0 3,0 0-5,-1 0 1,1 0 0,0 0 9,-1 0-9,1 0-1,0 0 2,-1 0-2,1 0 1,-1 0 5,1 0-5,0 0 0,-1 0 0,-17 18 0,18-18-1,0 0 6,-1 0-1,1 0 0,0 0-4,-1 0 4,1 0-4,0 0 0,-1 0 0,1 0 8,-1 0-8,1 0 4,0 0 1,-1 0 10,1 0 16,0 0-2,-36-18 14,0 18-31,18-17-8,-17 17-4,-1 0 9,0 0-5,18-18-4,-17 18 3,-1 0 6,1 0-6,17-18 2,-18 18-1,0 0 3,1 0 6,17-17-11,-18 17-5,0 0 39,36 0 5,-18 17-37,18-17-4,-1 0 4,1 18 0,0-18 4,-1 0-8,-17 18-1,18-18 2,-1 0-1,1 17 7,0-17-6,-1 0-1,1 0 12,0 0-11,-1 0 5,-17 18-2,-17-18 48,17 18-52,-18-18 4,0 17 0,1 1 5,-1-18-9,0 18 0,1-18 0,-1 0 4,1 17-4,-1 1 4,0-18-2,1 0 4,-1 0-3,-17 0 19</inkml:trace>
    </iact:actionData>
  </iact:action>
  <iact:action type="add" startTime="229173">
    <iact:property name="dataType"/>
    <iact:actionData xml:id="d58">
      <inkml:trace xmlns:inkml="http://www.w3.org/2003/InkML" xml:id="stk57" contextRef="#ctx0" brushRef="#br2">4427 6385 0,'0'-17'5,"0"-1"5,0 0 9,0 36 33,0 0-40,0-1-4,0 1 0,0 0 1,0-1-5,0 1 0,0-1 0,0 1 3,0 0 2,0-1-5,0 1 0,0 0-1,0-1 10,0 1-9,0 0 3,-17-18 13,34 0 4,-17-18-15,0 0 4,0 1-6,18 17-3,-18-18 0,18 0 7,-1 18-6,-17-17-2,18 17 1,0-18 1,-1 18 3,1 0-5,-1-18 1,1 18 0,0 0 1,-1 0-1,1 0 3,0 0 2,-18 18-6,17-18 2,1 0 6,-18 18-7,0-1 4,0 1 1,-18 0 2,1-1-2,17 1-5,-18-18 3,18 18-3,-18-18 0,-17 17 5,17-17-3,1 18 0,-1-18-3,1 0 1,-1 0 0,0 0 0,1 0 0,-1-18 9,0 18-6,18-17 1,0-19 10</inkml:trace>
    </iact:actionData>
  </iact:action>
  <iact:action type="add" startTime="229877">
    <iact:property name="dataType"/>
    <iact:actionData xml:id="d59">
      <inkml:trace xmlns:inkml="http://www.w3.org/2003/InkML" xml:id="stk58" contextRef="#ctx0" brushRef="#br2">4904 6579 0,'0'0'0,"-18"0"11,0 0 5,18 18-4,-17-18-8,17-18 48,17 1-8,1 34-28,0-17 11,-18 18-25,0 0 14,0-1-4,-18 1-4,18 0 6,-18-18-10,18 17 0,-17-17 0,17 18-2,-18-18 18</inkml:trace>
    </iact:actionData>
  </iact:action>
  <iact:action type="add" startTime="230334">
    <iact:property name="dataType"/>
    <iact:actionData xml:id="d60">
      <inkml:trace xmlns:inkml="http://www.w3.org/2003/InkML" xml:id="stk59" contextRef="#ctx0" brushRef="#br2">5151 6509 0,'0'-18'1,"0"0"31,-18 18-16,0 0 8,1 0-12,-1 18 1,0-18-5,18 18-1,-17-18 5,17 17-3,-18-17-4,18 18-2,-18 0 9,18-1-5,0 1 6,0 0-6,18-18 2,-18 17-5,18 1 11,-1-18-2,1 0-2,0 18-7,-18-36 0,17 18 1,1 0-1,0 0 3,-1 0 0,1 0-5,-1 0 2,1 0 8</inkml:trace>
    </iact:actionData>
  </iact:action>
  <iact:action type="add" startTime="231748">
    <iact:property name="dataType"/>
    <iact:actionData xml:id="d61">
      <inkml:trace xmlns:inkml="http://www.w3.org/2003/InkML" xml:id="stk60" contextRef="#ctx0" brushRef="#br2">7426 6826 0,'0'-17'4,"0"-1"17,0 0-3,0 1-10,0-1 8,0 0-3,-18 18-9,18-17-1,0-1 14,-17 18-13,17-17 8,0-1-4,-18 0 0,0 18 4,18-17-8,-17 17 3,17-18 0,-18 0 3,0 18-2,18-17-4,-17 17 0,-1-18 9,1 18-5,17-18-5,-18 18 6,0 0-2,18-17-3,-17 17 1,-1 0-1,18-18 9,-18 18-7,1 0 6,-1 0-4,0-18-4,1 18 9,-1 0-6,1 0 1,-1 0-4,0 0 8,1 0-8,17 18 2,-18-18-4,0 0 10,1 0-4,17 18-3,-18-18-2,0 0 5,1 0 0,17 17-4,-18-17-1,1 0 9,-1 18-4,0-18 0,18 18-4,-17-18 4,-1 0 0,18 17-4,-18-17 0,1 0 9,17 18-10,0 0 6,-18-18-6,0 0 10,18 17-3,-17-17-8,-1 18 9,1 0 2,17-1-5,-18-17 0,18 18-1,-18-18 3,18 17-7,0 1 9,-17 0 0,17-1 0,0 1-4,-18-18-4,18 18 0,0-1 8,0 1-3,0 0-2,0-1 6,0 1-11,0-1 9,0 1 0,0 0-4,0-1 1,0 1 5,0 0-1,18-1-1,-18 1-2,0 0 6,0-1-6,17-17-6,-17 18 6,0-1 3,0 1 0,18-18-8,-18 18 8,18-1-3,-18 1 10,17-18-15,1 0 8,-18 18-5,17-18-3,-17 17 8,18-17 0,0 18 0,-1-18 7,1 0-10,0 18 3,-1-18-4,1 0 0,0 0 4,-1 0-4,-17 17-5,18-17 3,-1 0 5,1 0-3,0 0 0,-1 0 4,1 0 0,0 0 4,-1 0-8,1 0 4,0 0-4,-18-17-3,17 17-2,1 0 9,-1 0-4,-17-18-3,18 18 2,0 0 5,-1-18 0,1 18 5,-18-17-5,18 17-9,-1 0 9,-17-18-7,18 18 10,0-18-7,-1 18 4,-17-17-3,18 17-2,-18-18-4,17 18 14,-17-18-14,18 18 5,-18-17 1,18 17 3,-1-18 0,-17 1 3,0-1-2,18 18-6,-18-18 2,18 1-1,-18-1 8,0 0-6,17 18-8,-17-17 2,18-1 12,-18 0 0,0 1-4,18 17-4,-18-35 9</inkml:trace>
    </iact:actionData>
  </iact:action>
  <iact:action type="add" startTime="233524">
    <iact:property name="dataType"/>
    <iact:actionData xml:id="d62">
      <inkml:trace xmlns:inkml="http://www.w3.org/2003/InkML" xml:id="stk61" contextRef="#ctx0" brushRef="#br2">7126 6897 0,'0'-18'7,"0"1"14,0-1 4,0 0-13,0 1 0,-18-1 3,18 0-8,0 1 1,-17 17 0,17-18 0,-18 18 1,1-18 2,-1 1 1,0 17 4,1 0-4,-1 17 1,0-17-6,1 0 6,17 18-6,-18-18-2,0 0 7,1 18-1,-1-18 1,18 17-7,-17-17 6,17 18-6,-18-18-1,18 18 3,-18-1 6,18 1-1,0 0-9,-17-18 6,17 17 0,0 1-2,0-1-3,0 1 8,17 0 0,-17-1 0,0 1-4,18 0 7,-18-1 2,18-17-5,-18 18-4,17-18-5,1 0 13,-18-18-12,17 18 0,1 0 12,0 0-8,-18-17-4,17 17 0,1-18 12,0 18-7,-18-18-6,17 18 1,-17-17 8,18 17-8,0 0 4,-18-18-4,17 18 5,-17-18 0,18 18-6,-18-17 12,17 17-11,1-18 21</inkml:trace>
    </iact:actionData>
  </iact:action>
  <iact:action type="add" startTime="234452">
    <iact:property name="dataType"/>
    <iact:actionData xml:id="d63">
      <inkml:trace xmlns:inkml="http://www.w3.org/2003/InkML" xml:id="stk62" contextRef="#ctx0" brushRef="#br2">7179 6720 0,'0'0'0,"-18"0"16,18 18-13,-17-18 13,17 18-7,-18-18 2,0 0-3,18 17-4,-17-17 9,-1 18-5,1-18-1,17 18-2,-18-18 3,0 0 0,18 17-4,-17-17 0,-1 18 9,0 0-2,1-1-2,-1-17 2,18 18-7,-18-18 5,18 17-1,-17-17-5,-1 18 9,1-18 0,-1 18-4,0-18 0,1 17 8,-1-17-3,18 18-10,-18-18 13,18 18-9,-17-18 11,17 17 1,-18 1 1,0-18 117,54-18-123</inkml:trace>
    </iact:actionData>
  </iact:action>
  <iact:action type="add" startTime="246904">
    <iact:property name="dataType"/>
    <iact:actionData xml:id="d64">
      <inkml:trace xmlns:inkml="http://www.w3.org/2003/InkML" xml:id="stk63" contextRef="#ctx0" brushRef="#br2">2469 9084 0,'18'0'439,"0"0"-406,-18-18-18,17 18 3,1 0-3,-18-17-7,18 17 4,-18-18-9,17 18 10,1-18 0,0 18 2,-1 0-7,-17-17-4,18 17 0,-1 0 12,-17-18-12,18 18 0,0-17 8,-1 17-4,1 0-4,-18-18 1,18 18 7,-1-18-9,1 18 5,0-17 0,-1 17 0,1 0-4,-18-18 0,18 18 4,-1-18 0,1 18-4,-1-17 9,1 17-9,0 0 3,-18-18-3,17 18 5,1-18-2,0 18-3,-1-17 0,1 17 0,0-18 3,-1 18-3,1-17 5,-1 17-8,1-18 4,0 0-4,-1 18 7,1-17-4,0 17 0,-1-18 1,1 18-2,17-18 1,-17 1 4,-1 17-4,1-18 0,17 18 0,-17-18 0,-18 1 4,35 17-4,-17-18 0,0 18 0,-1 0 1,1-18 0,-1 1 1,1 17-1,0 0 0,-1-18-2,1 18 1,0-17 0,-1 17 4,1-18-4,0 18 0,-1-18 0,1 18 0,0-17 4,-1 17-3,1 0 0,-1-18-3,19 0 6,-19 1 0,1 17-3,0-18-2,17 18 1,-17-18 0,-1 18 1,1-17 1,17 17-2,-17-18 0,-1 18 0,1-17 0,0-1 0,-1 18 4,19-18-4,-19 18 1,1-17-2,17-1 1,-17 18 4,-1-18-3,19 18-2,-36-17 1,35-1 1,-17 18-2,-1-18 5,1 1-4,17 17 0,-17-18 0,-1 18 1,1-17-1,17 17 4,-35-18-4,36 18 0,-19-18 0,1 18 0,0-17 1,17-1 3,-18 18 0,1-18-7,17 18 1,-17-17 2,0 17 5,-1-18-5,19 18 0,-19-18-1,1 18 1,17 0 0,-17-17 5,-1 17-6,19-18 1,-1 1 4,-17 17-4,-1 0 4,1-18-3,17 18-2,-17 0 1,-1-18 0,1 18 0,0-17 4,-1 17-3,19-18-2,-19 18 1,1 0 0,0-18 4,-1 18-4,1-17 0,-1 17 0,1 0 0,0-18 1,-1 18 2,1 0-2,0 0-2,-1-18 7,1 18-9,0-17 3,-1 17 1,1 0-2,0 0 2,-1-18-2,1 18 1,-1 0 0,1-18 6,0 18-8,-18-17 3,17 17-2,1 0 1,0 0 4,-1-18-2,1 18-4,0 0 2,-1 0 0,-17-17 0,18 17 4,-1 0-4,1 0 0,0-18 5,-1 18-6,1 0 9,-18-18-8,18 18 0,-1 0 0,1 0 10,0-17-11,-1 17 2,1 0 1,-1-18 3,1 18-4,0 0-2,-1-18 1,1 18 0,0 0 8,-1-17-8,1 17 1,0 0 3,-1 0-5,1-18 6,-1 18-6,1 0 5,0 0-4,-1-18 4,1 18-4,0-17 4,-1 17 0,1 0 0,0-18-4,-1 18 0,1 0 0,0 0 0,-1-17 0,1 17 9,-1 0-10,-17-18 1,18 18 2,0 0 3,-1 0-3,-17-18 9,18 18 1,0 0 37,-18-17-42,17 17 5,-17-18-4,18 18-1,0 0 18,-18-18-21,0 1 36,-18 17-36,0 0 24,1 0-20,-1 0 2,0 0-3,1 0 16,-1 0-14,0 0 19,18 17 47,18-17-67,0 0-4,-1 0 0,1 0 3,0-17-3,-1 17-3,1 0-1,0 0 8,-1 0-8,1 0 4,-1-18 4,1 18 1,0 0 6,-36 0 37,18 18-52,-18-18 4,1 0 0,17 17-4,-18-17 9,-17 36-12,17-19 9,1 1-6,-1 0 3,0-1-2,18 1 8,0-1-7,-17-17-2,17 18 9,-36-18 44</inkml:trace>
    </iact:actionData>
  </iact:action>
  <iact:action type="add" startTime="250181">
    <iact:property name="dataType"/>
    <iact:actionData xml:id="d65">
      <inkml:trace xmlns:inkml="http://www.w3.org/2003/InkML" xml:id="stk64" contextRef="#ctx0" brushRef="#br2">3581 8184 0,'0'-17'35,"0"-1"1,0 1-19,-18 17-6,18-18-2,-18 18 6,18-18-7,-17 18 4,17-17-4,-18 17 0,0 0 4,1 0 4,-1 17-3,1-17-1,17 18-6,-18-18 0,0 18 9,1-18-3,17 17-4,-18 1 0,18-1 4,0 1 5,0 0-10,0-1 6,0 1 0,18-18-11,-18 18 11,17-18-9,1 0 8,-18 17-4,18-17 0,-1 0-1,1 0 5,-18-17-8,17 17 0,1 0 4,-18-18-5,18 18 6,-1 0-1,-17-18-5,18 18 2,0 0 3,-18-17-4,0-1 8,17 0-8,-17 1 8,18 17-7,-18-18-2,0 1 6,0-1 6,0 0-3,0 1 4,0 34 64,0 1-68,0 0 4,18-18-12,-18 17 0,17 1 9,1-1 0,0 1 2,-1-18-6,-17 18-6,18-18 17,-1 0-13,1 0 25,-18-18 12</inkml:trace>
    </iact:actionData>
  </iact:action>
  <iact:action type="add" startTime="255798">
    <iact:property name="dataType"/>
    <iact:actionData xml:id="d66">
      <inkml:trace xmlns:inkml="http://www.w3.org/2003/InkML" xml:id="stk65" contextRef="#ctx0" brushRef="#br2">1729 9825 0,'0'17'225,"-18"-17"-220,18 18 11,-18 0-5,18-1 2,-17 1-5,17 0 4,-18-1-4,18 1 4,-18 0-4,1-1 8,17 1-7,0 0-1,-18-18-1,18 17 0,0 1 1,-17-18 0,17 17-4,0 1 8,0 0 4,-18-18-8,18 17 0,0 1 0,-18-18-4,18 18 8,-17-1-8,17 1 12,-18-18-8,18 18 4,0-1 1,-18-17 3,18 18-12,0-1 7,-17-17-5,17 18-3,-18 0 14,18-1-6,0 1 6,-18-18-14,18 18 8,0-1 9,-17-17-7,17 18-5,-18 0 4,18-1 0,-18 1-4,18 0 4,-17-1-8,17 1 4,-18-18-1,18 17-3,-17 1 5,17 0 8,-18-18-13,18 17 11,0 1-7,-18-18 0,18 18-5,0-1 6,-17-17-5,17 18 8,-18 0-9,18-1 9,-18-17-7,18 18 3,0-1 3,0 1 1,0 0 12,-17-18-16,17 17 0,-18-17 4,18 18-8,-18 0 16,18-1 8,0 1 61,-17-18-70,17 18 33,-18-18-39,18-18 111,18 18-108,-18-18-12,0 1 12,0-1-4,0 0 5,0 1-6,0-1 2,0 0-1,0 1-6,0-1 11,0 1 6,-18 17 52,18 17-65,-17-17 2,17 18 0,0-1-5,0 1 5,-18 0-4,18-1 4,0 1-4,0 0 0,0-1 0,0 1 8,0 0 0,0-1 12,18-17 9,-1-17-18,1 17-11,-1-18 5,1 18-10,0-18 5,-1 1 5,1 17-6,-18-18 6,18 18-10,-18-18 18</inkml:trace>
    </iact:actionData>
  </iact:action>
  <iact:action type="add" startTime="257949">
    <iact:property name="dataType"/>
    <iact:actionData xml:id="d67">
      <inkml:trace xmlns:inkml="http://www.w3.org/2003/InkML" xml:id="stk66" contextRef="#ctx0" brushRef="#br2">988 10125 0,'0'0'1,"-18"0"5,36 17 46,-36-17-48,36 0 0,-18 18 0,0 0 9,0-1-10,0 1 9,17 0-7,-17-1-1,0 1 0,0-1 7,0 1-7,0 0 8,18-18-8,-18 17 0,0 1 16,0-36 13,0 1-17,18 17-4,-18-18-9,0 0 6,0 1-2,17 17-3,-17-18 0,18 18 8,-18-17-8,18 17 1,-1-18-2,1 18 10,0 0-6,-1 0 9,-17 18-4,0-1-2,0 1 4,0-1-10,0 1 1,-17 0 7,17-1-3,-18 1 2,18 0-3,-18-18 0,1 0-1,17 17-3,-18-17 4,0 0 4,1-17 0,-1-1 16</inkml:trace>
    </iact:actionData>
  </iact:action>
  <iact:action type="add" startTime="259977">
    <iact:property name="dataType"/>
    <iact:actionData xml:id="d68">
      <inkml:trace xmlns:inkml="http://www.w3.org/2003/InkML" xml:id="stk67" contextRef="#ctx0" brushRef="#br2">1094 11395 0,'0'-18'62,"-18"18"94,18-18-136,-18 18 0,1 0 6,-1 0-3,18-17-16,-18 17 1,18 17 5,-17-17-10,-1 0 21,18 18-11,-18-18-6,1 18 13,-1-1-8,18 1 0,-17-18-4,17 18-4,0-1 12,0 1-3,0 0-6,0-1 10,17 1 3,1-18-8,-1-18 5,1 18-6,0 0-8,-18-17 2,17 17-1,1 0-1,-18-18 6,18 18-5,-18-18 0,17 18 8,-17-17-8,18 17 0,-18-18 0,18 18 4,-18-18 0,17 18 4,-34 0 20,17 18-16,0 0-1,-18-18-11,18 17 0,0 1 1,0 0 7,0-1-9,0 1 5,0-1-4,0 1 0,0 0 0,0-1 5,0 1-5,0 0 0,0-1 0,0 1 4,-18 0 0,18-1 3,0 1 2,18-18 26,-18-35-18</inkml:trace>
    </iact:actionData>
  </iact:action>
  <iact:action type="add" startTime="261032">
    <iact:property name="dataType"/>
    <iact:actionData xml:id="d69">
      <inkml:trace xmlns:inkml="http://www.w3.org/2003/InkML" xml:id="stk68" contextRef="#ctx0" brushRef="#br2">1199 11624 0,'0'-18'32,"18"18"-12,-18-17-16,18 17 12,-1 0 5,-17 17-10,18 1 12,-18 0 1,0-1-5,0 1-11,-18-18-4,18 18 3,0-1 5,-17-17-1,17 18-2,0 0 2,-18-18-6,18 17 13,18-17 44,-1 0-45,1 0 7,0 0-13,-1 0 0,1 0 9,-36-17 30</inkml:trace>
    </iact:actionData>
  </iact:action>
  <iact:action type="add" startTime="262040">
    <iact:property name="dataType"/>
    <iact:actionData xml:id="d70">
      <inkml:trace xmlns:inkml="http://www.w3.org/2003/InkML" xml:id="stk69" contextRef="#ctx0" brushRef="#br2">776 11289 0,'0'0'1,"-18"0"21,18-18-18,-17 18 57,-1 0-34,18 18-18,-17-18 4,17 18 0,0-1-5,-18-17-2,18 18 6,0-1 3,0 1-6,18-18-2,-18 18 1,17-18-3,-17 17 7,18 1-5,-18 0 9,0-1-3,0 1-1,0 0-1,0-1 6,-18-17-9,18 18 4,-17-18 0,17 17 5,0-34 45,17 34-42,-17 1 12,18-18-28,-18 18 12,17-18 0,-17 17-11,0 1 2,0 0 9,0-1 0,0 1-12,0 0 12,0-1-3,0 1 4,0 0 1,18-18 3,-18 17-17</inkml:trace>
    </iact:actionData>
  </iact:action>
  <iact:action type="add" startTime="266749">
    <iact:property name="dataType"/>
    <iact:actionData xml:id="d71">
      <inkml:trace xmlns:inkml="http://www.w3.org/2003/InkML" xml:id="stk70" contextRef="#ctx0" brushRef="#br2">1464 11448 0,'0'17'58,"-18"-17"-5,1 0 38,34-17-66,1 17 10,0 0 3,-18 17-24,0 1 8,0 0-16,0-1 11,-18 1-5,18-1 1,0 1-2,-18-18-7,18 18 12,-17-1 4</inkml:trace>
    </iact:actionData>
  </iact:action>
  <iact:action type="add" startTime="267538">
    <iact:property name="dataType"/>
    <iact:actionData xml:id="d72">
      <inkml:trace xmlns:inkml="http://www.w3.org/2003/InkML" xml:id="stk71" contextRef="#ctx0" brushRef="#br2">1764 11342 0,'0'-18'17,"-18"18"-5,18-17-8,0-1 12,-17 18 4,17-18-15,-18 18 10,0-17-2,1 17 2,17-18-7,-18 18 8,18 18-12,-18-18 8,1 17 1,-1-17 2,18 18-10,-17 0 11,17-1-8,-18-17 3,18 18-6,0-1 2,0 1 6,0 0-5,0-1 7,18-17 6,-18 18-12,17-18 6,1 0-7,-18-18-3,17 18 6,1 0 2,-18-17-6,18 17-3,-1-18 4,1 18 4,-18-18-9,18 1 5,-1-1 5,-17 1-5,18 17-5,-18-18 13,0 36 20,-18-18-28,18 17 0,0 1 0,-17-18-3,17 17 2,0 1 1,0 0-4,-18-1 8,18 1-4,0 0-4,0-1 4,-18 1 1,18 0-5,0-1 0,0 1 8,-17-18-7,17 17-2,0 1 1,0 0 8,0-1-3,-18-17-1,18 18-5,0 0 21,-18-18-16,36 0 39</inkml:trace>
    </iact:actionData>
  </iact:action>
  <iact:action type="add" startTime="268410">
    <iact:property name="dataType"/>
    <iact:actionData xml:id="d73">
      <inkml:trace xmlns:inkml="http://www.w3.org/2003/InkML" xml:id="stk72" contextRef="#ctx0" brushRef="#br2">1852 11589 0,'0'17'18,"-18"1"2,1-18 4,17 18-17,-18-36 14,18 0 23,18 18-20,-18-17-20,17 17 8,1 0 12</inkml:trace>
    </iact:actionData>
  </iact:action>
  <iact:action type="add" startTime="268850">
    <iact:property name="dataType"/>
    <iact:actionData xml:id="d74">
      <inkml:trace xmlns:inkml="http://www.w3.org/2003/InkML" xml:id="stk73" contextRef="#ctx0" brushRef="#br2">1905 11218 0,'-18'0'9,"18"-17"0,0-1 10,18 18-15,-18-18 1,18 18 16,-1-17-6,1 17-3,-18 17-4,18-17-4,-1 0 4,1 18 4,-1 0-5,-17-1 2,18-17-1,-18 18-4,0 0 0,0-1 0,0 1 8,0 0-8,-18-1 0,18 1 0,0-1 8,0 1-8,0 0 5,18-18 3,-18 17-9,18-34 25,-36 17 44,18 17-68,-18-17 12,18 18-12,0 0 8,-17-18-8,17 17 0,-18 1 8,18 0-8,0-1 4,0 1 4,0-1-4,0 1-5,0 0 9,0-1-3,18 1 3,-36-18-9,18 18 1,0-1 9,0 1-5,0 0 11,-17-18-6,17-36 51</inkml:trace>
    </iact:actionData>
  </iact:action>
  <iact:action type="add" startTime="281982">
    <iact:property name="dataType"/>
    <iact:actionData xml:id="d75">
      <inkml:trace xmlns:inkml="http://www.w3.org/2003/InkML" xml:id="stk74" contextRef="#ctx0" brushRef="#br2">1376 11994 0,'-18'0'54,"1"0"-6,-1 0-27,0 0 3,1 0-13,17 18 2,-18-18-9,0 0 11,1 18-2,-1-18-2,0 0-2,1 0 3,-1 0 0,1 0-1,-1 0 5,0 0-7,1 0-1,-1 0 9,0 0-2,1 0-7,-1 0 12,0 0-5,1 0-6,-1 0 6,0 0-7,1 0 5,-1 0-2,1 0 6,-1 0-5,0 0 4,1-18 2,-1 18-8,0 0 19,18-18-25,-17 18-2,-1 0 20,18-17-15,-18 17 5,1 0-5,-1 0 9,18-18-7,-17 18-2,-1 0 5,18-17-4,-18 17 0,1 0 1,17-18-1,-18 18 4,0-18 0,18 1 3,-17 17-6,17-18 3,-18 18-4,18-18 8,-18 18-12,1 0 15,17-17-14,-18-1 15,1 0 7,17 1-13,-18 17-7,18-18-3,-18 1 7,18-1-1,0 0 1,-17 18-4,17-17-1,0-1 8,0 0 3,-18 18-5,18-17-9,0-1 14,0 0-2,0 1-7,0-1 9,0 0-2,0 1-7,0-1 8,0 1 1,0-1 3,0 0-5,18 18-10,-18-17 7,0-1 11,17 18-14,-17-18-1,18 1 7,0-1 1,-1 18-3,-17-18-6,0 1 3,18 17 1,-18-18 0,17 18 1,-17-17-4,18 17 1,-18-18-1,18 18-3,-1-18 14,1 18-3,-18-17-4,18 17-9,-1-18 6,1 18 3,0-18 1,-1 18-5,1-17 4,-1 17-4,1 0-1,-18-18 1,18 18 0,-18-18 3,17 18-6,1 0 10,0-17-3,-1 17 5,1-18-6,0 18-1,-1 0 0,-17-18-5,18 18-1,-1 0 7,1 0-3,0 0 5,-1 0-5,1-17 3,0 17-7,-1 0 5,1 0 3,0-18-9,-1 18 9,1 0-8,0 0 0,-1-17 8,1 17-8,-1 0 1,1-18 7,0 18-5,-1 0 2,1 0 0,0-18 3,-1 18-9,1 0 10,0 0-5,-1 0-6,1-17 7,-1 17-1,1 0-4,-18-18 4,18 18-5,-1 0 1,1 0 0,0 0 8,-1 0-8,-17-18 1,18 18 2,0 0-2,-1 0-1,1 0 8,0 0-9,-1 0 1,1-17 9,-1 17-9,1 0 3,0 0 6,-1 0-5,1 0-5,0 0 10,-1 0-9,1 0 9,0 0-11,-1-18 7,1 18-6,-1 0 9,1 0-8,0 0 8,-1 0-8,1 0 4,0 0 4,-18 18-7,17-18-1,1 0 7,0 0-1,-1 0 1,1 0 4,-18 17-14,17-17 8,1 0-2,-18 18 5,18-18-9,-1 0 10,1 0-2,-18 18 2,18-18-9,-1 0 3,-17 17 5,18-17-8,0 0 12,-18 18-12,17-18 12,-17 18-7,18-18 6,-18 17-14,17-17 10,-17 18-2,18-18 10,-18 17-15,18-17 8,-18 18-3,17-18-2,-17 18-3,18-18 9,-18 17-6,18-17-3,-18 18 12,17 0-8,-17-1 8,18-17-7,-18 18-2,0 0 5,0-1 0,0 1-4,0 0 8,0-1-8,0 1 8,0-1-8,0 1 0,-18 0 9,18-1-10,0 1 6,-17 0-5,17-1 3,0 1 1,-18 0-4,18-1 4,-18-17-9,18 18 6,-17-1 0,17 1-5,-18-18 7,18 18-7,0-1 4,-18-17 0,18 18-4,-17-18 4,17 18 0,-18-1 4,1 1 0,-1-18-4,18 18-4,-18-18 0,1 17 8,-1-17-4,18 18 0,-18 0 0,1-18 5,-1 0-10,18 17 8,-18-17-10,1 18 8,-1-1-1,1-17 3,-1 0-7,18 18 0,-18-18 0,1 0 8,-1 18-7,0-18 2,18 17-2,-17-17 7,-1 0-4,0 18-4,1-18 8,-1 0-9,18 18 1,-17-18 1,-1 17 6,0-17-7,18 18 4,-17-18 0,-1 0 5,0 18 7,1-18-1,-1 17-7,0-17 0,1 18-4,-1-18 4,1 0-4,-1 17 0,0-17 8,1 0 4,-1 0-3,0 0-5,1 0 3,17 18-7,-18-18 5,0 0 22,18 18-23,-17-18-8,-1 0 12,0 0-4,1 0 0,-1 0 5,1 0-1,-1 0 4,0 0 16,54-36 80</inkml:trace>
    </iact:actionData>
  </iact:action>
  <iact:action type="add" startTime="290945">
    <iact:property name="dataType"/>
    <iact:actionData xml:id="d76">
      <inkml:trace xmlns:inkml="http://www.w3.org/2003/InkML" xml:id="stk75" contextRef="#ctx0" brushRef="#br2">3916 8061 0,'-18'0'136,"18"18"-127,-17-18 54,17-18-31,17 0 20,1 18-36,-18 18-5,17-18-2,1 0 10,-18 18-10,18-18 3,-18 17-4,0 1 9,0 0-1,0-1 4,0 1-5,-18-18 29</inkml:trace>
    </iact:actionData>
  </iact:action>
  <iact:action type="add" startTime="291768">
    <iact:property name="dataType"/>
    <iact:actionData xml:id="d77">
      <inkml:trace xmlns:inkml="http://www.w3.org/2003/InkML" xml:id="stk76" contextRef="#ctx0" brushRef="#br2">4092 7832 0,'0'-18'27,"-17"18"95,-1 18-95,18-1-4,-18-17-15,18 18 1,0 0 7,0-1-5,0 1 6,0 0 3,0-1-4,18-17-12,-18 18 20,18-18-16,-18 17 8,17-17 9,1 0-2,0 0-11,-1 0 7,1 0-3,-1-17-3,1 17 3,0-18-5,-18 1 13,17 17-15,1 0 4,-18-18-7,18 18 19,-18-18-17,-18 36 117</inkml:trace>
    </iact:actionData>
  </iact:action>
  <iact:action type="add" startTime="314172">
    <iact:property name="dataType"/>
    <iact:actionData xml:id="d78">
      <inkml:trace xmlns:inkml="http://www.w3.org/2003/InkML" xml:id="stk77" contextRef="#ctx0" brushRef="#br2">1446 12100 0,'0'-17'49,"18"17"131,-18-18-153,0 36 957,-18-18-980,18 17 24,-17-17-19,17 18 7,0 0 3,-18-18-14,18 17 10,0 1 0,-18-18 2,18 17-6,0 1 14,0 0-9,-17-18-12,17 17 16,0 1 5,-18-18-19,18 18 2,0-1 13,-17 1-5,17 0-1,-18-1 10,18 1-8,0-1 3,-18-17-16,18 18 8,0 0 11,-17-18-19,17 17 12,0 1-7,-18-18 2,18 18-3,0-1 12,-18 1 3,18 0-2,0-1 18,0 1-23,-17 0-4,17-1 8,0 1 1,-18-18-17,18 17 4,0 1 4,-18 0 4,18-1 5,0 1-6,0 0-6,-17-18-6,17 17 9,0 1 4,-18 0 4,18-1 0,-17 1-8,17-1 1,0 1-6,-18 0 5,18-1 0,0 1 7,0 0 14,0-1-18,-18-17-11,18 18 12,0 0-4,-17-18-3,17 17-5,0 1 4,-18-18 3,18 18-7,0-1 13,0 1 3,0-1-1,-18-17 3,18 18-11,0 0 8,-17-1 34,17-34 59,0-1-87</inkml:trace>
    </iact:actionData>
  </iact:action>
  <iact:action type="add" startTime="316776">
    <iact:property name="dataType"/>
    <iact:actionData xml:id="d79">
      <inkml:trace xmlns:inkml="http://www.w3.org/2003/InkML" xml:id="stk78" contextRef="#ctx0" brushRef="#br2">970 13000 0,'0'-18'71,"0"36"-6,0 0-41,0-1-13,18 1 2,-18-1-1,0 1 0,0 0-7,17-18-2,-17 17 1,0 1 7,0 0 3,18-1 2,-18 1 3,0 0 9,18-36 23,-1 18-27,-17-18-19,18 18 4,0 0-3,-1-17 3,-17-1 2,18 18-7,0-53 16</inkml:trace>
    </iact:actionData>
  </iact:action>
  <iact:action type="add" startTime="319628">
    <iact:property name="dataType"/>
    <iact:actionData xml:id="d80">
      <inkml:trace xmlns:inkml="http://www.w3.org/2003/InkML" xml:id="stk79" contextRef="#ctx0" brushRef="#br2">1464 12488 0,'0'18'8,"18"-36"51,-18 1-21,-18 17-22,18-18-8,-18 18 35,1 0-15,17 18-19,-18-18-6,0 17 13,18 1 0,-17 0-12,17-1 4,-18 1 4,18 0-4,0-1 3,0 1-2,0-1-5,0 1 11,18-18-7,-1 0 32,-17-18-32,18 18 1,-18-17-2,18 17-3,-18-18 4,17 18-4,-17-17 1,18-1 2,-18 0 2,0 1-1,18-1 0,-18 0 1,0 1-2,0-1 22,0 36 6,0-1-11,0 1-7,0 0-14,17-18 5,-17 17-4,0 1 8,0 0-8,0-1 13,18-17-15,-18 18 15,18-18-5,-1 17 12,1-17 5</inkml:trace>
    </iact:actionData>
  </iact:action>
  <iact:action type="add" startTime="323328">
    <iact:property name="dataType"/>
    <iact:actionData xml:id="d81">
      <inkml:trace xmlns:inkml="http://www.w3.org/2003/InkML" xml:id="stk80" contextRef="#ctx0" brushRef="#br2">829 13476 0</inkml:trace>
    </iact:actionData>
  </iact:action>
  <iact:action type="add" startTime="329649">
    <iact:property name="dataType"/>
    <iact:actionData xml:id="d82">
      <inkml:trace xmlns:inkml="http://www.w3.org/2003/InkML" xml:id="stk81" contextRef="#ctx0" brushRef="#br2">829 13476 0,'-18'0'118,"18"18"-100,0-1 1,0 1-7,0 0 9,18-18-14,-18 17 0,0 1 2,18 0 6,-18-1-3,0 1 0,0-1-8,0 1 5,-18 0 3,18-1-8,0 1 5,0 0 2,-18-1-3,36-17 99,-18 18-95,0 0 8,18-1-3,-18 1-10,0 0 10,0-1-10,0 1 5,-18-1 0,18 1-11,0 0 12,0-1-6,0 1 8</inkml:trace>
    </iact:actionData>
  </iact:action>
  <iact:action type="add" startTime="330457">
    <iact:property name="dataType"/>
    <iact:actionData xml:id="d83">
      <inkml:trace xmlns:inkml="http://www.w3.org/2003/InkML" xml:id="stk82" contextRef="#ctx0" brushRef="#br2">1076 13688 0,'0'-18'11,"0"0"-1,0 1 4,-18 17-11,18-18 11,0 1-8,-17 17 3,17-18-2,-18 18 9,18-18-3,-18 18-6,1 0 6,-1 18 2,0-18 9,18 18-16,0-1 4,0 1 5,0-1-14,0 1 15,0 0-11,0-1 1,18-17 4,-18 18-8,18 0 24,-18-36-17,17 18-2,1-18 8,-18 1-9,18 17-5,-18-18 1,0 0 9,17 18-10,-17-17 2,18-1 6,0 1 9,-1 17 16,-17 17-25,0 1 9,0-1-12,0 1 4,0 0-3,0-1-6,-17 1 9,17 0-4,0-1-3,0 1 7,0 0-9,0-1 5,0 1 2,0 0-3,0-1-2,17 1 6,-17-1-3,0 1-5,-17-18 6,17 18-5,0-1-1,0 1 1,0 0 9,0-1-10,0 1 7,17-18-4,-17 18 7,0-36 64,0 0-33</inkml:trace>
    </iact:actionData>
  </iact:action>
  <iact:action type="add" startTime="331861">
    <iact:property name="dataType"/>
    <iact:actionData xml:id="d84">
      <inkml:trace xmlns:inkml="http://www.w3.org/2003/InkML" xml:id="stk83" contextRef="#ctx0" brushRef="#br2">1288 13847 0,'0'17'92,"17"1"-72,-17-1-4,0 1-4,0 0-1,0-1-2,0 1-1,0 0 2,18-18-5,-36 17-2,36-17 11,-18 18-7,0 0 22,0-1 7,18-17 11,-18 18-31,-18-18 85,18-18-47</inkml:trace>
    </iact:actionData>
  </iact:action>
  <iact:action type="remove" startTime="349576">
    <iact:property name="style" value="instant"/>
    <iact:actionData xml:id="d85" ref="#d80"/>
  </iact:action>
  <iact:action type="remove" startTime="349865">
    <iact:property name="style" value="instant"/>
    <iact:actionData xml:id="d86" ref="#d78"/>
  </iact:action>
  <iact:action type="remove" startTime="350584">
    <iact:property name="style" value="instant"/>
    <iact:actionData xml:id="d87" ref="#d83"/>
  </iact:action>
  <iact:action type="remove" startTime="350592">
    <iact:property name="style" value="instant"/>
    <iact:actionData xml:id="d88" ref="#d81"/>
    <iact:actionData xml:id="d89" ref="#d82"/>
  </iact:action>
  <iact:action type="remove" startTime="350709">
    <iact:property name="style" value="instant"/>
    <iact:actionData xml:id="d90" ref="#d79"/>
  </iact:action>
  <iact:action type="remove" startTime="351415">
    <iact:property name="style" value="instant"/>
    <iact:actionData xml:id="d91" ref="#d84"/>
  </iact:action>
  <iact:action type="add" startTime="349579">
    <iact:property name="dataType" value="strokeEraser"/>
    <iact:actionData xml:id="d92">
      <inkml:trace xmlns:inkml="http://www.w3.org/2003/InkML" xml:id="stk84" contextRef="#ctx0" brushRef="#br1">1446 12524 0,'18'0'157,"17"-18"-150,-17 0 1,17 1 0,-17-1 0,0 18-2,-1-18 2,-17 1 8,0-1 0,-17-17 6,-19 17-14,1 1 0,17-1 1,-70-17 2,35 17-7,18 0 10,-36 1-12,-17-19 4,53 19 2,-36-18 1,36 35-2,-18-18 1,35 18 8,36 18 68,0-1-74,35 36-4,-36-53 2,1 18 2,17 17-2,-17-35 5,35 18-6,-36-18 2,1 0 6,0 0 1,17 70 46,-17-52-45,-1 35-11,-17-36 1,0 1 2,0 17-1,-17 1-1,-1 17 2,-35-18-2,53-18 1,-35 36-2,-36-17 2,18 17 1,0-18-2,18 18 1,0-18 0,0 0 0,-1 18 0,19 0-1,-1-18 0,18-17 1,-18 17 0,18-17 0,0 0 0,0 17 1,0 0-2,0-17 7,0-1-6,18 1 0,17 0 0,-17-1 1,35-17-2,-18 0 1,18 18-2,-18-18 2,18 0-1,-17 0 1,-19 0 9,-17 18 33,-212 123-13,142-124-24,-1-17-3,-52 0-9,17 0 6,36 0 0,-36-17 0,70-19 1,1 1 6,35 0-6,0 0 0,53-1 0,141-17 0,-53 18 0,71 18 0,-18-1 13,53 0-17,-88 18-3,35-17 4,0-1 13,-177 18 1,-52 18 13,-18-1-24,-53 36 0,0 0 0,-17 0-2,-1-18 2,-17 18 0,18 0 1,70-35-2,-18-1 2,36 1-1,0-18 0,17 0 34,18-176-31,-17 158-3,17-17-2,0-1 2,0 19 0,0-1 8,0 53 55,17 36-36,336 776-25,-300-724-1,-35-70-2,-18-18 5,17-35-2,-17 18 5,0-53 25,0 17-33,18-17 9,-18 17 1,35 106 28,-17-52-37,17-1 0,-35-17 0,0-1 0,-53-87 38,18 34-37,17 19 0,-17-54-2,35 36-1,-35 0 7,17-71 10,0 53-22,18 0 1,0 18 6,0-1 6,0 19-5,18 17 114,-18-18-64,0 0-47,18 1 4</inkml:trace>
    </iact:actionData>
  </iact:action>
  <iact:action type="add" startTime="349579">
    <iact:property name="dataType" value="strokeEraser"/>
    <iact:actionData xml:id="d93">
      <inkml:trace xmlns:inkml="http://www.w3.org/2003/InkML" xml:id="stk85" contextRef="#ctx0" brushRef="#br1">1446 12524 0,'18'0'157,"17"-18"-150,-17 0 1,17 1 0,-17-1 0,0 18-2,-1-18 2,-17 1 8,0-1 0,-17-17 6,-19 17-14,1 1 0,17-1 1,-70-17 2,35 17-7,18 0 10,-36 1-12,-17-19 4,53 19 2,-36-18 1,36 35-2,-18-18 1,35 18 8,36 18 68,0-1-74,35 36-4,-36-53 2,1 18 2,17 17-2,-17-35 5,35 18-6,-36-18 2,1 0 6,0 0 1,17 70 46,-17-52-45,-1 35-11,-17-36 1,0 1 2,0 17-1,-17 1-1,-1 17 2,-35-18-2,53-18 1,-35 36-2,-36-17 2,18 17 1,0-18-2,18 18 1,0-18 0,0 0 0,-1 18 0,19 0-1,-1-18 0,18-17 1,-18 17 0,18-17 0,0 0 0,0 17 1,0 0-2,0-17 7,0-1-6,18 1 0,17 0 0,-17-1 1,35-17-2,-18 0 1,18 18-2,-18-18 2,18 0-1,-17 0 1,-19 0 9,-17 18 33,-212 123-13,142-124-24,-1-17-3,-52 0-9,17 0 6,36 0 0,-36-17 0,70-19 1,1 1 6,35 0-6,0 0 0,53-1 0,141-17 0,-53 18 0,71 18 0,-18-1 13,53 0-17,-88 18-3,35-17 4,0-1 13,-177 18 1,-52 18 13,-18-1-24,-53 36 0,0 0 0,-17 0-2,-1-18 2,-17 18 0,18 0 1,70-35-2,-18-1 2,36 1-1,0-18 0,17 0 34,18-176-31,-17 158-3,17-17-2,0-1 2,0 19 0,0-1 8,0 53 55,17 36-36,336 776-25,-300-724-1,-35-70-2,-18-18 5,17-35-2,-17 18 5,0-53 25,0 17-33,18-17 9,-18 17 1,35 106 28,-17-52-37,17-1 0,-35-17 0,0-1 0,-53-87 38,18 34-37,17 19 0,-17-54-2,35 36-1,-35 0 7,17-71 10,0 53-22,18 0 1,0 18 6,0-1 6,0 19-5,18 17 114,-18-18-64,0 0-47,18 1 4</inkml:trace>
    </iact:actionData>
  </iact:action>
  <iact:action type="add" startTime="358468">
    <iact:property name="dataType"/>
    <iact:actionData xml:id="d94">
      <inkml:trace xmlns:inkml="http://www.w3.org/2003/InkML" xml:id="stk86" contextRef="#ctx0" brushRef="#br2">564 10936 0,'0'18'19,"-17"-18"5,17-18 40,-18 18-14,18-18-27,-17 18-10,-1 0 3,18-17-11,-18 17 2,1-18 9,-1 18-9,18-17 5,-18 17-7,1-18 7,-1 18-5,18-18 5,-18 18-8,18-17 0,-17 17 0,-1-18 14,1 18-8,17-18-6,-18 1 4,0 17 4,18-18-8,-17 18 8,17-18-8,-18 18 4,18-17 0,-18-1 0,1 1 9,-1 17-9,18-18 0,-18 0 12,1 1-5,-1-1-3,0 18-4,18-18 0,-17 18 0,17-17-4,-18 17 4,1-18 0,17 0 0,-18 18 1,18-17-6,-18-1 5,18 1 9,-17-1-13,17 0 7,0 1 2,-18-1-6,18 0-3,0 1 12,0-1-8,0 0 0,0 1 4,0-1-4,0 0 0,0 1 0,0-1 4,0 1-3,0-1-1,0 0 3,0 1-3,0-1 0,0 0 9,0 1-14,0-1 5,0 0 8,0 1-8,0-1 4,0 1-4,0-1 0,0 0-3,0 1 2,0-1 1,0 0 0,0 1 4,0-1-4,0 0 0,0-17 8,0 17-3,0 1-5,0-1 0,0 1 0,0-1 3,0 0-3,0 1 0,0-1-4,0 0 12,0 1-7,0-1-2,0 0 5,0 1 4,18-1-8,-1 1 4,-17-1 4,18 0-7,0 1 3,-1-1 4,-17 0-9,18 18-2,-18-17 2,17-1 9,-17 0 4,18 18-12,-18-17-3,18-1 10,-1 1-3,-17-1-4,18 18-4,-18-18 0,0 1 0,18-1 9,-18 0-6,17 18 1,-17-17-4,18 17 0,0-18 13,-1 18-1,-17-18-13,18 18 12,0 0 6,-18-17-12,17 17-6,1 0 8,-1 0-3,-17-18 1,18 18-6,0 0 5,-18-17 0,17 17-4,1 0 4,0 0 5,-1 0-9,-17-18-1,18 18 6,0 0-3,-1 0-4,1 0 6,-1 0-1,1 0 2,0 0 4,-1 0-11,1 18 14,0-18-7,-1 0 2,1 0-3,0 0 9,-1 0-5,1 0 0,-1 0-4,1 0 4,0 0 1,-1 0-2,-17-18-7,18 18 1,0 0 10,-1 0-7,1 0 5,0 0-6,-1 0 1,1 18 8,-1-18 8,1 0 16,-36 0 76,18-18-107,-17 18 3,-1 0-5,18-18 2,-17 18 1,-1 0-5,0-17 4,1 17 2,17-18 1,-18 18-11,0 0 10,1-18-4,-1 18 10,0-17-1,1 17 12,34 0 32,-17 17-56,18-17 1,0 0 6,-18 18-6,17-18-3,1 0 8,0 18-2,-1-18-4,1 17 4,0-17 0,-1 0-5,1 0 1,-1 0 1,1 18-2,0-18 9,-1 0-8,1 0 0,0 0 8,-18-18 28,-18 18-20,0 0-9,1 0-1,17 18-7,-18-18 5,0 0-1,1 18-2,-1-1 7,1-17-8,17 18 0,-18-1 0,0 1 9,18 0-7,-17-1-5,-1 1 10,18 0-6,0-1 3,0 1 4,0 0-4,0-1 8,-18-52 17</inkml:trace>
    </iact:actionData>
  </iact:action>
  <iact:action type="add" startTime="361273">
    <iact:property name="dataType"/>
    <iact:actionData xml:id="d95">
      <inkml:trace xmlns:inkml="http://www.w3.org/2003/InkML" xml:id="stk87" contextRef="#ctx0" brushRef="#br2">423 8890 0,'-17'0'39,"17"-18"-31,0 1 13,0-1-2,-18 18-15,0 0 12,18-18-3,-17 18 2,-1 0 4,18 18-15,-17-18 12,17 18-12,-18-18 12,18 17-12,0 1 9,-18-18-10,18 18 5,0-1 0,0 1 4,0 0-2,0-1 1,0 1-2,18-18-6,-18 17 5,0 1 8,18-18-12,-1 0 12,1 0-8,-1 0 4,-17-18-8,18 18 0,0 0 1,-18-17 6,17-1-3,-17 1 4,18 17-8,-18-18-1,0 0 9,0 1-4,0-1 4,-18 18-4,18-18 1,0 1 3,0 34 59,0 1-55,18-18-7,-18 18-2,0-1 1,18-17-4,-18 18 4,17-18-4,-17 18 0,18-18 2,0 0 1,-18 17-3,17-17 0,1 18-1,-1-18 6,1 17-1,0-17-4,-1 0-1,1 0 13,0 0 1</inkml:trace>
    </iact:actionData>
  </iact:action>
  <iact:action type="add" startTime="365404">
    <iact:property name="dataType"/>
    <iact:actionData xml:id="d96">
      <inkml:trace xmlns:inkml="http://www.w3.org/2003/InkML" xml:id="stk88" contextRef="#ctx0" brushRef="#br2">1746 12030 0,'0'17'64,"0"1"-53,0 0 1,0-1-4,0 1 4,0 0 1,0-1-10,0 1 9,0-1-4,0 1-4,0 0 4,0-1-4,-17 1 0,17 0 0,0-1 0,0 19 4,0-19-4,0 1 0,0-1 5,0 1-8,0 0 6,0 17-3,0-17 0,0-1 0,0 1-1,0 0 1,0-1 5,0 19-5,0-19-1,0 1 1,0-1 0,-18 1 4,18 0-4,0 17 0,0-17 0,0-1 0,0 19 4,0-19-3,0 1-2,0-1 1,0 1 0,-18 0 0,18 17 4,0-17-4,0-1 0,0 1 0,0 17 8,-17-17-4,17 0-3,0-1-2,0 1 5,0-1 0,0 1-7,0 0 2,0-1 11,0 1-11,0 0 1,0-1-1,0 1 5,0 0 1,0-1-6,0 1 5,0-1 0,0 1 0,0 0 0,0-1-3,0 1 6,0 0-3,-18-18-4,18 17 0,0 1 8,0 0-3,0-1-2,0 1 5,0-1 3,0 1-6,0 0 7,0-1 4,0 1-12,0 0 8,-18-1 0,18 1-8,0 0 8,0-1 0,-17-17 12,17 18-11,0-1 14,0 1-10,0 0-2,0-1 9,0 1-4,0 0 5,-18-36 30,18 0-34,0 1-10,0-1-10,0 0 2,0 1 5,0-1-8,-17 18 0,17-17 0,0-1 9,-18 18-10,18-18 6,-18 18 2,18-17 5,-17 17-8,17 17 32,-18-17-24,18 18-12,18 0 16,-18-1-8,0 1 0,17-1-3,-17 1 6,18-18-11,-18 18 0,0-1 8,18 1-3,-18 0 7,17-18 0,1 0-1,-1 0 5,-17-18-16,18 18 0,-18-18 4,18 18-3,-18-17 2,0-1-3,17 0 0,1-52 20</inkml:trace>
    </iact:actionData>
  </iact:action>
  <iact:action type="add" startTime="367317">
    <iact:property name="dataType"/>
    <iact:actionData xml:id="d97">
      <inkml:trace xmlns:inkml="http://www.w3.org/2003/InkML" xml:id="stk89" contextRef="#ctx0" brushRef="#br2">1076 12700 0,'0'-18'6,"0"1"12,0-1 13,-18 18-20,18 18 33,18-18-35,-18 17 10,0 1-15,18-18-1,-18 18 1,17-18 4,-17 17-3,0 1-1,18 0 8,-18-1-8,0 1 0,18-1 1,-18 1 2,0 0-2,17-1-2,-17 1 5,0 0 5,18-18-10,-18 17 9,0-34 11,0-1-5,0 0-7,0 1 1,0-1-7,17 0 3,-17 1 3,18 17-7,-18-18 8,18 18-8,-18-17 0,17 17 3,-17-18 2,18 18-5,0 0 4,-1 0 5,-17 18-6,18-18-2,-18 17 7,18-17-9,-18 18 0,0-1 10,0 1 0,0 0-1,-18-1-5,18 1 5,-18-18-4,18 18-4,-17-1 8,-1 1 4,0-18-8,18 18-4,-17-18 8,-1 0-4,0 0 8,1 0-8,17-18 8,-18 18-8,18-18 25</inkml:trace>
    </iact:actionData>
  </iact:action>
  <iact:action type="remove" startTime="383579">
    <iact:property name="style" value="instant"/>
    <iact:actionData xml:id="d98" ref="#d96"/>
  </iact:action>
  <iact:action type="remove" startTime="384016">
    <iact:property name="style" value="instant"/>
    <iact:actionData xml:id="d99" ref="#d97"/>
  </iact:action>
  <iact:action type="add" startTime="383346">
    <iact:property name="dataType" value="strokeEraser"/>
    <iact:actionData xml:id="d100">
      <inkml:trace xmlns:inkml="http://www.w3.org/2003/InkML" xml:id="stk90" contextRef="#ctx0" brushRef="#br1">1552 13070 0,'0'53'155,"0"0"-149,0-35 2,0 17 0,0 0 0,0 18 0,0-17 0,0-1 0,0 0 1,0 0-3,0 1 13,0-19-17,0 19 1,0 69 29,0-87-22,18-53 80,-18 0-83,0-18 2,18 17-1,-1-34-2,1 35 2,-18-18 0,0 17 1,0-17 1,17 53-5,-17-17 72,0-18-71,0 17 18,0-17-16,0 17 0,0 0 0,0 1 0,0-1 0,-17-17-2,17 0 2,-18 35 0,1-36 0,-54 1 0,53 17 0,-17 1 0,0-19 0,-18 36 5,35-17-12,1-1 7,-1 18 8,18 18 271</inkml:trace>
    </iact:actionData>
  </iact:action>
  <iact:action type="add" startTime="383346">
    <iact:property name="dataType" value="strokeEraser"/>
    <iact:actionData xml:id="d101">
      <inkml:trace xmlns:inkml="http://www.w3.org/2003/InkML" xml:id="stk91" contextRef="#ctx0" brushRef="#br1">1552 13070 0,'0'53'155,"0"0"-149,0-35 2,0 17 0,0 0 0,0 18 0,0-17 0,0-1 0,0 0 1,0 0-3,0 1 13,0-19-17,0 19 1,0 69 29,0-87-22,18-53 80,-18 0-83,0-18 2,18 17-1,-1-34-2,1 35 2,-18-18 0,0 17 1,0-17 1,17 53-5,-17-17 72,0-18-71,0 17 18,0-17-16,0 17 0,0 0 0,0 1 0,0-1 0,-17-17-2,17 0 2,-18 35 0,1-36 0,-54 1 0,53 17 0,-17 1 0,0-19 0,-18 36 5,35-17-12,1-1 7,-1 18 8,18 18 271</inkml:trace>
    </iact:actionData>
  </iact:action>
  <iact:action type="add" startTime="389617">
    <iact:property name="dataType"/>
    <iact:actionData xml:id="d102">
      <inkml:trace xmlns:inkml="http://www.w3.org/2003/InkML" xml:id="stk92" contextRef="#ctx0" brushRef="#br2">2522 11042 0,'0'0'1,"0"-18"21,0 1 6,18 17-24,-18-18 8,18 18 0,-18-18-8,0 1 12,17 17-12,-17-18 9,18 0-2,-18 1 5,18 17-12,-18-18-1,17 18 1,-17-17 1,18 17 8,-18-18-10,17 18 0,-17-18 2,18 1-1,0-1 8,-1 0-3,-17 1-6,18 17 5,-18-18-4,18 18 0,-18-18 1,17 18-2,-17-17 1,18-1 0,-18 1 4,18 17-4,-1-18 0,-17 0 0,18 1 0,0-1 9,-1 0-10,1 1 1,-18-1 1,17 0-2,1 1 1,0-1 8,-18 1-8,17-1 0,1 0 4,0 18 0,-18-17-4,17-1 1,1 0 2,0 1 1,-1-1 1,1 0-5,-1 1 4,1-1 0,0 18-4,-18-18 0,17 1-1,-17-1 2,18 1-2,0-1 6,-1 18-5,1-18-1,0 1 2,-18-1-2,17 0 5,1 1-4,-1-1 0,1 0 0,0 18 0,-1-17 0,-17-1 4,18 1-4,0-1 0,-1 0 1,1 1-2,0-1 1,-1 0 4,1 1-3,-1-1-1,1 0-1,-18 1 1,18-1 0,-1 0 5,19 1-6,-19-18 4,1 17-2,0 0 7,-1 1-11,1-1 4,0 0-3,-1 1 2,1-1 0,-1 0 4,-17 1-4,18-1 0,0 1 0,-1-1 1,1 0-3,0 1 8,-1-1-8,1 0 3,0 1-1,-1-1-1,1 0 2,-1 1 3,1-1-4,0 1 0,-1-1 1,1 0-2,-18 1 5,18-1-5,-1 0 2,19 1-1,-19 17 1,1-18-3,0 0 7,-1 1-5,1-1 0,-1 18 1,1-17-2,0-1 1,-18 0 5,17 18-2,1-17-6,17-1 2,-17 0 2,0 1-1,-1-1 3,1 18-3,-1-18 0,19 1 0,-19-1 0,1 0 0,0 1 4,-1 17-4,19-18 0,-19 1 0,1-1 0,17 0 4,-17 1-4,-1 17 0,1-18 1,0 0-2,-1 1 2,1-1 3,17 0-5,-17 1 1,-1-1 0,1 18 0,0-17 1,-1-1 2,-17 0-2,18 18-1,0-17 0,-1-1 5,1 0-2,0 1-3,-1-1-1,1 18 1,0-18 0,-1 1 5,1 17-6,-1-18 1,1 0 0,0 1 0,-1-1 8,1 1-7,0 17-2,-1-18 1,1 0 0,0 18 1,-18-17 2,17 17-3,1-18 0,-1 0 0,1 18 0,0-17 0,17-1 4,-17 0 0,-1 1-4,1 17-1,0-18 6,-1 18-5,1-17 0,0 17 0,-1-18-1,1 18 10,-18-18-12,17 18 3,1 0-1,-18-17 1,18 17 0,-18-18 0,17 18 4,1 0-4,-18-18 0,18 1 0,-1 17 0,1-18 0,0 0 9,-1 1-10,1 17 1,-1-18-1,1 18 2,0-17 3,-1 17-4,-17-18 0,18 18 0,0-18 0,-1 1 4,1 17-4,0-18 0,-1 18 0,1-18 0,-1 18 0,1-17 4,0-1-4,-1 18 1,-17-18-2,18 18 1,-18-17 1,18 17 2,-1-18-2,1 18-1,0-17 3,-1 17-2,1-18 7,-1 18-5,1-18 5,0 18-5,-18-17-6,17 17 3,1-18 0,0 18 0,-18-18 9,17 18-10,1-17 2,0 17-2,-1 0 1,-17-18 4,18 18-4,0-18 0,-1 18 1,-17-17-2,18 17 1,-1 0 4,-17-18-4,18 18 0,0-18 1,-1 18 7,-17-17-5,18-1 2,0 18 6,-18-17 1,17 17-2,1-18-3,0 0 4,-1 18-7,1-17 4,-1 17-4,1-18 0,0 0 5,-1 18-5,1 0-5,-18-17 1,18 17 13,-18-18-10,0 36 17,-18-18-20,0 0 28,1 0-7</inkml:trace>
    </iact:actionData>
  </iact:action>
  <iact:action type="add" startTime="391364">
    <iact:property name="dataType"/>
    <iact:actionData xml:id="d103">
      <inkml:trace xmlns:inkml="http://www.w3.org/2003/InkML" xml:id="stk93" contextRef="#ctx0" brushRef="#br2">6456 7567 0,'17'0'47,"1"0"-30,0 0-6,-1 0-6,1 0 7,0 0-4,-1-18-5,1 18 10,0-17-9,-1 17 0,1 0 1,0-18-2,-1 18 2,-17-17 2,18 17-3,-1-18 0,1 18 5,0-18 2,-18 36 10,-18-18-14,0 0 0,18 18-2,-17-18-1,17 17 0,-18-17 4,18 18-3,-17-18-2,17 17 1,-18-17 0,18 18 4,-18 0 0,18-1 1,-17 1-5,17 0 7,-18-1-7,18 1-1,-18 0 1,18-1 8,-17 1-7,17-1-2,0 1 2,0 0 4,0-1 1,17-17 30,-34-35-23</inkml:trace>
    </iact:actionData>
  </iact:action>
  <iact:action type="add" startTime="392732">
    <iact:property name="dataType"/>
    <iact:actionData xml:id="d104">
      <inkml:trace xmlns:inkml="http://www.w3.org/2003/InkML" xml:id="stk94" contextRef="#ctx0" brushRef="#br2">2805 9966 0,'-18'0'3,"18"-18"21,0 36 92,18-18-99,-18 18-13,17-18 4,-17 17 0,18 1-1,0-18-3,-1 0 4,-17 18 0,18-18-4,-18 17 0,17-17 0,-17 18 1,18-18 2,0 17-2,-18 1 3,17-18-5,1 18 10,-18-1-5,18-17-4,-18 18 5,17-18 6,-34 0 21,17-18-23,-18 1-6,18-1 9,-18 18-13,18-18 5,0 1 5,-17 17-9,17-18 4,0 1-3,0-1 10,0 0-6,0 1-2,0-1 5,0 0 0,17 18 0,-17-17-9,0-1 17,18 18 8,0 0-14,-1 18 1,1-18-7,-18 17 1,18-17-2,-1 0 1,1 18 0,-1-18 4,1 18 1,0-18 2,-18 17-3,17-17-9,-17 18 1,0 0 13,-17-18-14,17 17 10,0 1-10,-18-18 1,18 17 1,0 1 3,-18-18 0,18 18 0,0-1-5,-17-17 1,17 18 0,-18-18 9,18 18-8,-17-18 3,-1 0 31,0-18-11</inkml:trace>
    </iact:actionData>
  </iact:action>
  <iact:action type="add" startTime="398452">
    <iact:property name="dataType"/>
    <iact:actionData xml:id="d105">
      <inkml:trace xmlns:inkml="http://www.w3.org/2003/InkML" xml:id="stk95" contextRef="#ctx0" brushRef="#br2">1693 12100 0,'0'18'60,"18"-18"-49,-18 18 10,0-1-5,0 1-4,18-1-1,-18 1 2,0 0-10,0-1 10,17 1-6,-17 0-3,0-1 4,0 1 1,0 0-5,18-1 0,-18 1 7,18-1-3,-18 1-4,0 0 5,17-1-1,-17 1-5,0 0 5,18-1 1,-18 1-1,17 0-4,-17-1-1,0 1 10,18 0-7,-18-1-4,0 1 6,18-1-1,-18 1-2,0 0-1,17-1 5,-17 1-5,0 0 5,0-1-6,0 1-1,18-18 2,-18 18 2,0-1-2,0 1 3,18-1-3,-18 1 4,0 0-3,17-1 3,-17 1-4,0 0 3,18-1-2,-18 1 2,0 0-4,0-1 1,0 1 5,18 0-1,-18-1-1,0 1-3,0-1 0,17 1 4,-17 0-4,0-1 1,0 1 2,18 0 2,-18-1-6,0 1 1,0 0 4,17-1 0,-17 1-4,0-1 0,0 1 4,18 0 0,-18-1 0,0 1-4,0 0 0,18-18 0,-18 17 4,0 1-4,0 0 4,17-18-4,-17 17 4,0 1 0,0-1-4,18-17 0,-18 18 0,0 0 8,0-1-4,18-17-4,-18 18 6,0 0-4,0-1 2,17-17 0,-17 18-4,0 0 4,0-1 8,18-17-6,-18 18-4,0-1 18,0 1 40,-18-18-44,18 18 8,-17-18 5</inkml:trace>
    </iact:actionData>
  </iact:action>
  <iact:action type="add" startTime="399433">
    <iact:property name="dataType"/>
    <iact:actionData xml:id="d106">
      <inkml:trace xmlns:inkml="http://www.w3.org/2003/InkML" xml:id="stk96" contextRef="#ctx0" brushRef="#br2">2099 13688 0,'0'0'0,"-18"-18"28,18 0-9,-17 18-15,17-17 8,0-1-4,-18 18-4,0 0 48,36 0 24,-18 18-64,18-18-4,-18 17-3,17-17-2,-17 18 6,18-18-1,-18 18-4,18-1 7,-1 1 1,-17 0 0,18-18-8,0 17 4,-1-17 12,-17 18-12,18-36 36,-36 1-23,18-1-18,0 0 6,-17 18-5,17-17 7,0-1-10,0 0 4,-18 18-3,18-17 2,0-1 1,0 1 3,-18-1-5,18-35 13</inkml:trace>
    </iact:actionData>
  </iact:action>
  <iact:action type="add" startTime="400471">
    <iact:property name="dataType"/>
    <iact:actionData xml:id="d107">
      <inkml:trace xmlns:inkml="http://www.w3.org/2003/InkML" xml:id="stk97" contextRef="#ctx0" brushRef="#br2">2152 12665 0,'0'-18'16,"0"0"68,-18 18-76,18 18 17,-17-18-13,-1 18 12,18-1-9,0 1-3,0 0-11,-18-18 7,18 17-4,0 1-1,0 0 1,0-1 9,18 1-9,-18-1 0,0 1-1,0 0 10,0-1-10,18 1 2,-18 0 3,17-1 4,1-17-4,0 0-1,-1 0 6,1 0-5,-1-17 3,1 17-3,-18-18 1,18 18 0,-1 0 5,-17-18-1,0 1 15</inkml:trace>
    </iact:actionData>
  </iact:action>
  <iact:action type="add" startTime="402244">
    <iact:property name="dataType"/>
    <iact:actionData xml:id="d108">
      <inkml:trace xmlns:inkml="http://www.w3.org/2003/InkML" xml:id="stk98" contextRef="#ctx0" brushRef="#br2">1676 14464 0,'-18'0'30,"18"-18"20,0 1 193,-18 17-203,18-18 14,-17 18-43,-1 0 24,18-18-10,-17 18-2,-1 18 6,0-18-5,1 0-8,17 18 2,-18-18-17,0 17 15,18 1-3,-17-18-6,17 18-3,-18-1 8,18 1 0,0-1-4,0 1 8,0 0-8,0-1 8,0 1-8,0 0 8,18-18-7,-1 17 11,1-17-13,-18-17 5,18 17-8,-1 0 4,1-18 8,0 18-8,-18-18-4,17 1 8,1-1-4,-18 0 0,17 18 0,1-17 0,-18-1 1,18 18 3,-18 18 55,-18-18-59,18 17-4,0 1 9,0 0 2,0-1-11,0 1 0,18 0 8,-18-1-8,0 1 0,0 0 0,0-1 1,0 1-2,0-1 6,0 1-6,0 0 2,0 17-2,0-17 2,0-1 2,0 1-3,0 0 0,0-1 0,-18 1 0,18-1 9,0 1-10,0 0 5,0-1 8,0-34 24,18 17-24,-18-18-12,0 0 24</inkml:trace>
    </iact:actionData>
  </iact:action>
  <iact:action type="add" startTime="403821">
    <iact:property name="dataType"/>
    <iact:actionData xml:id="d109">
      <inkml:trace xmlns:inkml="http://www.w3.org/2003/InkML" xml:id="stk99" contextRef="#ctx0" brushRef="#br2">1817 14852 0,'0'-18'13,"17"18"-2,1-17 16,0 17-10,-18-18-9,17 18-5,1 18 17,0-18-8,-18 17-4,17-17 0,1 18 0,-18 0 8,0-1-8,0 1 5,0-1-1,-18-17-4,18 18 0,-17-18-5,17 18 10,-18-18-6,0 0 7,18-18 28,18 18-21,0 0-6,-1 0 6,-17 18-18,18-18 7,0 0 1,-1 17-4,1-17 9,-1 18 4,-17 0-7,-17-18-2,17 17-3,-18-17 5,18 18-10,-17-18 5,17 18-3,0-1 7,-18-17-9,18 18 2,-18-18 2,18 18 4,-17-18 1,17 17 2,-18-17-11,0 0 10,18-17-6,-17 17 17,-1 0-4,18 17 1</inkml:trace>
    </iact:actionData>
  </iact:action>
  <iact:action type="add" startTime="406020">
    <iact:property name="dataType"/>
    <iact:actionData xml:id="d110">
      <inkml:trace xmlns:inkml="http://www.w3.org/2003/InkML" xml:id="stk100" contextRef="#ctx0" brushRef="#br2">1288 14252 0,'-18'0'51,"0"0"-22,18 18-21,0 0 4,0-1 0,0 1-5,0-1 5,18-17-7,-18 18-2,0 0 6,18-18-2,-18 17-3,0 1 1,17-18-1,-17 18 4,18-1-1,-18 1 2,18-18-1,-18 18-4,0-1 4,0 1-5,0-1 9,-18 1-3,18 0 2,-18-1 1,18 1 53,18-18-50,0 18 5,-1-1-8,-17 1 5,18-18-13,-18 18 0,0-1 9,0 1-10,17-18 1,-17 17 0,0 1 4,0 0 0,0-1-3,0 1-1,18 0 2,-18-1-2,0 1 4,0 0 1,18-18-2,-18 17-6,17-17 2,-17 18 10,18-18-5,-18 17 7</inkml:trace>
    </iact:actionData>
  </iact:action>
  <iact:action type="add" startTime="407312">
    <iact:property name="dataType"/>
    <iact:actionData xml:id="d111">
      <inkml:trace xmlns:inkml="http://www.w3.org/2003/InkML" xml:id="stk101" contextRef="#ctx0" brushRef="#br2">2205 14517 0,'0'17'39,"0"1"1,-18-18-19,1 0 22,17-18-27,0 1 41,17 17-54,1 0 25,-1 0-8,-17 17-8,18-17-8,0 0 24,-18 18-20,0 0 8,-18-1 0,18 1-8,0 0 6,0-1-3,0 1 1,0 0-4,-18-18-4,18 17 8,0 1 0,0-36 80</inkml:trace>
    </iact:actionData>
  </iact:action>
  <iact:action type="add" startTime="419052">
    <iact:property name="dataType"/>
    <iact:actionData xml:id="d112">
      <inkml:trace xmlns:inkml="http://www.w3.org/2003/InkML" xml:id="stk102" contextRef="#ctx0" brushRef="#br2">2628 14376 0,'-17'0'121,"17"-18"-117,-18 18 6,18-18 2,-18 18-7,1-17 11,-1 17 3,0 0-11,1 0 20,-1 0 0,18 17-24,-18-17 8,18 18 4,-17 0-15,-1-1 11,18 1-5,-17-18-3,17 18 0,-18-18 8,18 17-8,0 1 4,0 0 8,0-1-4,0 1 9,18-18-18,-1 17 13,1-17-3,-1 0-1,1 0-5,0 0 9,-1 0-8,1-17 12,0 17-12,-18-18-4,17 1 8,-17-1-3,18 0-6,-18 1 5,18 17 0,-18-18-4,17 18 1,-17-18-2,0 1 1,0-1 12,0 36 68,0-1-63,0 1-14,0 0 1,0-1 4,0 1-8,0 0 0,-17-1 4,17 1 0,0-1-4,0 1 0,0 0 4,17-1-3,-17 1 3,0 0-4,0-1 0,0 1-1,0 0 6,0-1 2,0 1-7,0-1 4,0 1 9,0 0 2,0-36 58</inkml:trace>
    </iact:actionData>
  </iact:action>
  <iact:action type="add" startTime="420209">
    <iact:property name="dataType"/>
    <iact:actionData xml:id="d113">
      <inkml:trace xmlns:inkml="http://www.w3.org/2003/InkML" xml:id="stk103" contextRef="#ctx0" brushRef="#br2">2822 14676 0,'0'17'2,"0"1"14,0-1 13,-17-17-17,17 18-3,0 0-1,-18-1 2,0-17 12,18 18-11,-17-18 0,17-18 6,-18 18-5,18-17-4,0-1 4,0 0-1,18 1 5,-18-1-4,17 18-4,1 0 20,-18 18-19,18-18-5,-18 17 5,0 1 14</inkml:trace>
    </iact:actionData>
  </iact:action>
  <iact:action type="add" startTime="429444">
    <iact:property name="dataType"/>
    <iact:actionData xml:id="d114">
      <inkml:trace xmlns:inkml="http://www.w3.org/2003/InkML" xml:id="stk104" contextRef="#ctx0" brushRef="#br2">2910 14129 0,'-17'0'31,"-1"0"19,18-18-47,0 0 14,18 18-5,-18-17-10,0-1 11,17 18-10,-17-17 9,18 17-8,-18-18 0,18 18 4,-18-18 16,17 36-16,1-18 4,-18 18-9,0-1 2,18 1 3,-18-1-1,17 1-2,-17 0-1,0-1 4,0 19-4,18-19 0,0 19 4,-18-19 3,17-17-7,-17 18 1,18-18-1,-18 18 1,17-1 6,1-17-3,0 0 8,-1-17 3,-34-1 3,-1 18 13,0 0-15,18 18-15,0-1 6,0 1 0,0-1 6,0 1-13,0 0 4,0-1 4,0 1-8,18-18 1,-18 18-2,0-1 5,0 1 0,0 0-4,0-1 4,0 1 1,0-1-1,0 1-2,-18 0-1,18-1 8,0 1-10,-17 0 6,17-1 7</inkml:trace>
    </iact:actionData>
  </iact:action>
  <iact:action type="add" startTime="430378">
    <iact:property name="dataType"/>
    <iact:actionData xml:id="d115">
      <inkml:trace xmlns:inkml="http://www.w3.org/2003/InkML" xml:id="stk105" contextRef="#ctx0" brushRef="#br2">3369 14852 0,'0'18'18,"0"-1"7,-18-17-14,18 18-3,-17-18 8,17 17-14,-18-17 8,18 18-4,-18 0-3,1-18 3,-1 17 2,1 1 0,-1-18-2,0 18-3,1-18 3,17 17 0,-18-17-3,0 18 1,1 0 9,-1-18-8,0 17-2,1-17 4,-1 18-3,1-18 9,-1 18-10,0-18 1,1 17 4,-1-17 4,0 18-4,1-18-4,-1 0 16,0 17-12,1-17 5,-1 0-1,1 0-5,17 18 2,-18-18-6,0 0 6,1 0-1,-1 18 0,0-18 0,1 0-4,-1 0-1,0 17 9,1-17-8,-1 0 0,0 0 0,1 18 1,-1-18 8,1 0-10,-1 0 1,0 18 3,1-18 2,-1 0-2,0 0-2,1 0 11,17 17-12,-18-17 1,0 0-2,1 0 6,-1 0 2,1 0 0,-1 0 2,0 0-5,18 18-3,-17-18-1,-1 0 3,0 0 2,1 0-1,-1 0 8,0 0-9,1 18-2,-1-18 7,0 0-2,1 0-1,-1 0 2,1 0-2,-1 17 7,0-17-6,1 0-4,-1 0 9,0 0-7,1 0 5,-1 0-5,0 0 4,1 0-9,-1 0 5,1 0 4,-1 0-3,0 18-2,1-18 5,-1 0-4,0 0-4,18 17 10,-17-17-11,-1 0 1,0 0 4,1 0 4,17 18-5,-18-18-6,1 0 2,-1 0 10,0 0 0,1 0-2,-1 0-3,0 0 0,1 0 4,-1 0 0,0 0-9,1 0 11,-1 0-11,1 0 1,-1 0 8,0 0-8,1 0 0,-1-18 0,0 18 1,1 0 7,-1 0 4,0 0-15,1-17 6,-1 17-3,0 0 3,1 0 5,17-18-9,-18 18 1,1 0 8,-1 0-4,18-17-4,-18 17 5,1 0-6,17-18 2,-18 0-1,0 18 8,18-17-8,-17-1 4,17 0 0,-18 18-4,18-17 0,-18 17 0,1 0 0,17-18 4,-18 18-5,18-18 2,-17 1 7,-1 17-4,18-18-4,-18 1 8,18-1-9,-17 0 5,17 1 4,-18-1-8,18 0 9,-18 1-5,18-1 0,-17 0 1,17 1-2,0-1 1,-18 0 0,18 1 0,-18 17-4,18-18 1,0 1 2,-17 17-3,17-18 0,-18 0 4,18 1 3,-18-1-1,18 0 2,0 1-4,0-1 4,0 0-5,0 1 10,18 17-15,-18-18 2,0 1 0,0-1 9,0 0-4,0 1-2,0-1 5,0 0-3,0 1-6,0-1 9,0 0-3,0 1 2,18 17-7,-18-18-1,0 1 6,0-1 7,0 0-8,17 18-1,-17-17-3,0-1 4,18 18-4,-18-18 4,18 1 1,-18-1 0,17 0 2,-17 1-2,18 17-2,-18-18-3,18 18 0,-18-17 0,17-1 4,1 18 0,-18-18-4,18 18 4,-18-17-4,17 17 4,1-18 5,-1 18-10,-17-18 2,18 18 3,0 0-4,-18-17 0,17 17-1,1-18 1,0 18 3,-18-18-3,17 18 0,1-17 0,17 17 4,-17-18-4,-1 18 0,1-18 0,0 18 4,-1 0-4,1 0 0,-18-17 0,18 17 0,-1 0 4,1 0-4,0 0 1,-1-18-2,1 18 5,0 0-4,-1 0 0,1 0 0,-1 0 0,19 0 6,-36-17-8,17 17 3,1 0-1,17 0 5,-17 0-8,0 0 5,-1 0-2,1 0-1,-1-18 2,1 18-1,0 0 3,-1 0-2,1 0-2,0 0 1,-1-18 4,1 18-4,0 0 0,-1 0 0,1 0 0,-1 0 5,1-17-6,0 17 1,-1 0 1,1 0-2,0-18 10,-1 18-9,1 0-1,0 0 10,-1 0-9,1-18 0,-1 18 0,1 0 8,0 0-8,-1 0 0,1-17-1,0 17 7,-1-18-2,1 18-4,0 0-1,-1 0 1,1-18 0,0 18 4,-1 0-4,1-17 0,-1 17 0,1 0 0,0-18 1,-1 18 2,1-17 0,0 17-3,-1 0 0,1 0 9,0-18-9,-1 18 3,1 0-2,-1 0 2,-17-18-3,18 18 0,0 0 0,-1 0 0,-17-17 0,18 17 6,0 0-3,-1-18-4,1 18 3,0 0 4,-1 0-9,1-18 6,0 18-2,-1 0 4,1 0-2,-1-17-3,1 17 0,0-18 5,-1 18 3,1 0-10,-18-18 3,18 18-2,-1 0 2,1 0 8,0-17-7,-1 17 8,1 0-3,-1 0-2,-17 17 3,18-17-9,0 0 6,-1 0 3,-17 18-9,18-18 5,0 0-3,-18 18 2,17-18-3,-17 17 0,18-17 0,0 0 1,-1 18 6,1 0-3,-1-18-4,-17 17 0,18-17 0,0 18 4,-18 0-4,17-18 0,-17 17-1,18 1 2,-18-1-2,18 1 6,-1 17-2,1-17 2,-18 0-2,18-1-3,-18 1 1,17-18-2,-17 18 1,18-1 0,-18 1 6,17-1-2,-17 1-4,0 0 1,0-1 5,18 1-6,-18 0 0,0-1 5,0 1 3,0 0-9,0-1 5,0 1-4,0 0 8,0-1-4,0 1 0,0-1 4,0 1-4,0 0 0,-18-18 0,18 17-4,0 1-1,-17 0 6,17-1-1,-18 1-4,18 0 4,-17-1-4,17 1 8,-18-1-9,18 1 6,-18 0-1,18-1 4,0 1-4,0 0-4,-17-18 8,17 17-7,0 1-1,-18-18 0,18 18-1,0-1 5,0 1-5,-18-1 2,1 1 3,17 0-3,-18-1 2,18 1-3,-18 0 0,18-1 0,-17-17 0,17 18 0,0 0 4,-18-1 0,18 1 0,-17-18 5,17 17-6,-18-17-3,18 18 1,-18-18 2,18 18-3,-17-18 0,-1 17 4,-35 36 8</inkml:trace>
    </iact:actionData>
  </iact:action>
  <iact:action type="add" startTime="451876">
    <iact:property name="dataType"/>
    <iact:actionData xml:id="d116">
      <inkml:trace xmlns:inkml="http://www.w3.org/2003/InkML" xml:id="stk106" contextRef="#ctx0" brushRef="#br2">3704 14111 0,'0'18'12,"-17"-18"36,34 0 68,-17-18-104,18 18-8,-1 0 4,-17-18-4,18 18 4,0 0 0,-18-17-4,17 17 1,1-18 6,0 18-7,-1-17 1,1-1 3,0 18 0,-1-18-5,1 18 5,-1-17-7,1 17 4,0-18-3,17 0 7,-17 1-2,-1 17-3,19-18 1,-19 0 2,1 18-3,0-17 1,17 17-2,-18-18 1,1 1 0,0 17 4,17-18-4,-17 18 0,-1-18 0,19 1 0,-19 17 0,18-18 4,-17 18-4,17-18 0,-35 1 0,36 17 0,-19-18 0,19 18 4,-19-18-4,1 18 0,-1-17 1,19-1-2,-19 18 5,1-18-3,0 18-2,-1-17 1,1 17 0,0-18 0,-1 18 4,18 0-4,-17-17 0,0 17 0,-1-18 0,1 18 0,0 0 4,-1-18-4,1 18 0,0 0 0,-1-17 0,1 17 0,0 0 4,-1-18-4,1 18 1,-1-18-2,1 18 2,17-17 2,1-1 1,-19 18-4,1 0 0,0-18 0,-1 18 4,1-17-4,17 17 0,-17-18 0,-1 18 0,1-17 1,0 17 3,-1-18-4,19 18 0,-19-18 0,1 18 0,0-17-1,17 17 5,-18-18-5,1 0 1,0 18 0,-1-17 0,1 17 0,0-18 6,-1 18-7,19-18 0,-19 18 1,1-17 0,-1 17 4,1-18-3,17 18-1,-35-17 0,18 17 0,0-18-1,-1 18 5,1-18-3,0 18-2,-1 0 2,1-17-1,-1 17 0,1-18 4,0 18 0,-1-18 1,-34 18 26,17 18-32,-18-18 3,0 0 0,1 18-2,-1-18 9,1 17-9,-1-17 4,0 0-4,1 18 4,-1-18-5,0 0 7,1-18 6,-1 18-8,0 0 3,1 0 5,17-17-12,-18 17 8,18-18-4,-17 18-4,-1 0 12,18-18 4,0 36 21,18-18-38,-1 0 5,1 0 4,-1 0-6,1 0 0,0 0-2,-1 0 6,-17-18-8,18 18 4,0 0 2,-1 0-6,1 0 6,0 0-4,-1 0 4,1 0 3,-1 0-2,1 0 31,-18 18-24,-18-18-8,18 18-4,-17-1 8,17 1-8,-18 0 1,18-1-2,-17 1 1,-1-1 4,18 1-4,-18 0 0,18-1 1,-17 1-2,17 0 1,-18-18 4,18 17-2,0 1 1,-18-36 32</inkml:trace>
    </iact:actionData>
  </iact:action>
  <iact:action type="add" startTime="453732">
    <iact:property name="dataType"/>
    <iact:actionData xml:id="d117">
      <inkml:trace xmlns:inkml="http://www.w3.org/2003/InkML" xml:id="stk107" contextRef="#ctx0" brushRef="#br2">4445 13159 0,'0'-18'41,"0"0"10,-18 18-42,18-17 3,-17 17-1,17-18-7,-18 18 4,18-18-4,-18 18 4,1 0 5,17-17-10,-18 17 6,1 0-6,-1 0 5,0 0 0,18 17 4,-17-17-8,-1 0 4,18 18-4,-18-18 5,18 18-2,-17-1-2,17 1 3,0 0 3,0-1-7,-18-17 0,36 18 1,-18 0 6,0-1-7,0 1 1,0-1 3,0 1 0,17-18-5,-17 18 1,18-18 0,0 17 4,-1-17 8,1 0-7,0-17 2,-1 17-6,-17-18-1,18 18 0,-1-18 0,1 1 3,-18-1-1,18 18-4,-1-35 7,1 17-6,-18 1 6,18-1-5,-18 0 3,0 1 2,17 17-1,-17-18-5,0 0 14,0 36 12,0 0-14,0-1 1,18 1-8,-18 0 0,18-1 4,-1 1-3,1-18-1,-18 18-5,17-18 5,-17 17-3,18-17-1,0 0-1,-1 0 5,1 0 3,0 0 2,-18-17 54</inkml:trace>
    </iact:actionData>
  </iact:action>
  <iact:action type="add" startTime="459101">
    <iact:property name="dataType"/>
    <iact:actionData xml:id="d118">
      <inkml:trace xmlns:inkml="http://www.w3.org/2003/InkML" xml:id="stk108" contextRef="#ctx0" brushRef="#br2">6597 12682 0,'0'-17'68,"0"-1"-21,0 0-24,-18 18-3,18-17-16,-17 17 21,17-18-17,-18 18 0,0 0 36,1 0-32,-1 0 4,0 18 4,1-18-5,17 17-2,-18-17-6,18 18 2,-17-18 3,17 18 0,0-1 4,-18-17-13,18 18 1,0 0 13,0-1-10,0 1-3,18-18 0,-18 18 8,0-1-4,17 1 3,1-1 14,-1-17-8,1 0-2,-18-17-11,18 17 5,-1-18 3,1 1-3,-18-1-2,18 18 0,-18-18-3,17 1 0,-17-1 4,18 18 2,-18-18-8,0 1 2,18 17 1,-18-18-1,0 0 11,0 36 53,0 0-55,17-1-2,-17 1-7,0 0 8,18-1-7,-18 1-2,18 0 5,-18-1 1,17 1-6,-17-1 1,0 1 0,18-18 0,-18 18 4,0-1-4,0 1 0,0 0 5,0-1-6,17-17 6,-17 18-2</inkml:trace>
    </iact:actionData>
  </iact:action>
  <iact:action type="add" startTime="460700">
    <iact:property name="dataType"/>
    <iact:actionData xml:id="d119">
      <inkml:trace xmlns:inkml="http://www.w3.org/2003/InkML" xml:id="stk109" contextRef="#ctx0" brushRef="#br2">6897 12806 0,'0'17'255,"0"1"-230,17-18-21,-17 18 7,0-1-2,18-17-6,-18 18 2,0 0 6,0-1-3,18-17-4,-18 18 8,0 0 1,0-1 2,17-17 2,-17 18-1,-17-36 67,17 1-27</inkml:trace>
    </iact:actionData>
  </iact:action>
  <iact:action type="add" startTime="461626">
    <iact:property name="dataType"/>
    <iact:actionData xml:id="d120">
      <inkml:trace xmlns:inkml="http://www.w3.org/2003/InkML" xml:id="stk110" contextRef="#ctx0" brushRef="#br2">7003 12647 0,'0'18'41,"-18"-18"-28,0 0 66,18-18-71,0 0 21,18 18-21,0-17 28,-1 34-20,1-17 4,-18 18-16,0 0 5,18-18-2,-18 17-4,0 1 2,0 0 4,0-1 2,0 1-7,0 0 5,-18-18 79</inkml:trace>
    </iact:actionData>
  </iact:action>
  <iact:action type="remove" startTime="472864">
    <iact:property name="style" value="instant"/>
    <iact:actionData xml:id="d121" ref="#d116"/>
  </iact:action>
  <iact:action type="remove" startTime="473244">
    <iact:property name="style" value="instant"/>
    <iact:actionData xml:id="d122" ref="#d117"/>
  </iact:action>
  <iact:action type="remove" startTime="473878">
    <iact:property name="style" value="instant"/>
    <iact:actionData xml:id="d123" ref="#d118"/>
  </iact:action>
  <iact:action type="add" startTime="472499">
    <iact:property name="dataType" value="strokeEraser"/>
    <iact:actionData xml:id="d124">
      <inkml:trace xmlns:inkml="http://www.w3.org/2003/InkML" xml:id="stk111" contextRef="#ctx0" brushRef="#br1">4216 14199 0,'0'0'2,"-18"0"3,0-17 3,1 17 0,-1-18 8,1 0-9,-1 18 156,-35 0-147,35 0-8,-17 18 0,17-18-2,-17 0 2,17 0 0,-17 0 0,18 0 0,-36-71 82,53 54-87,0-36 12,0 35 1,0-17 4,35-71-10,0 89-2,-17-1 0,35-35 1,17 18-2,19-36 1,-19 18 1,71-17-1,-17-19-2,34 1 1,-52 18 1,-35 34 0,-1-34 3,-34 52-6,-1-35 2,18 18 2,-53 17-3,17 1 2,-34 17 103,-18 17-103,-1-17-3,-17 0 3,18 18 0,0-18 0,-36 18 0,18-18 0,0 17 0,18-17 4,0 0-9,17 18 6,1-18 2,-1 18 140,-53-18-138,36 17-5,17-17 0,18 18 0,-17-18 8,34 18 55,19-1-63,34 1 0,89-18-2,35 0 2,35 0 0,-17-18 0,53-17 2,-1 0-4,-52-1 2,0 19 0,-89 17-2,18-18 2,-35 0 2,-53 18-3,-35 0 9,-36 36 37,-17-19-45,17 19 0,-35-1 0,0 0-2,0-17 2,18-1 0,0-17 0,-1 0 1,19 0-1,17-17 7,0-1-7,0-35-1,0 18 1,0-18 0,35 0 0,-35 18-1,35 0 2,-17-18-2,17-18 3,-17 36-5,-1 0 3,19 17 1,-19 18 5,36 0 24,-35 18-30,53-1 0,-36 1 0,-18-1 0,19 1-1,-19-18 2,-17 18-3,18-18 4,-36-18 50,1-17-43</inkml:trace>
    </iact:actionData>
  </iact:action>
  <iact:action type="remove" startTime="474151">
    <iact:property name="style" value="instant"/>
    <iact:actionData xml:id="d125" ref="#d120"/>
  </iact:action>
  <iact:action type="remove" startTime="474399">
    <iact:property name="style" value="instant"/>
    <iact:actionData xml:id="d126" ref="#d119"/>
  </iact:action>
  <iact:action type="add" startTime="474143">
    <iact:property name="dataType" value="strokeEraser"/>
    <iact:actionData xml:id="d127">
      <inkml:trace xmlns:inkml="http://www.w3.org/2003/InkML" xml:id="stk112" contextRef="#ctx0" brushRef="#br1">6879 12665 0,'88'0'10,"36"-36"2,17 36-11,-53 0 6,-17 0 1,-18 0 0,-36 0-2,-17 18 26,-35 17-16,0-35-8,17 18-2,0-18 2,-17 0 0,17 0 0,1 0 8,-54 53 38,36-35-38,0-1-8,-53 1 1,52 17-4,1-35 20,-18 35-23,53 1 120,0-19-115,0 1 2,0 0-1,18-71 55,-18 0-57,0 0 0,0 18 2,0 17 0,0 0 0,-18 1 0,18 52 38,0-17-38,0 17 10,0-18 3</inkml:trace>
    </iact:actionData>
  </iact:action>
  <iact:action type="add" startTime="474143">
    <iact:property name="dataType" value="strokeEraser"/>
    <iact:actionData xml:id="d128">
      <inkml:trace xmlns:inkml="http://www.w3.org/2003/InkML" xml:id="stk113" contextRef="#ctx0" brushRef="#br1">6879 12665 0,'88'0'10,"36"-36"2,17 36-11,-53 0 6,-17 0 1,-18 0 0,-36 0-2,-17 18 26,-35 17-16,0-35-8,17 18-2,0-18 2,-17 0 0,17 0 0,1 0 8,-54 53 38,36-35-38,0-1-8,-53 1 1,52 17-4,1-35 20,-18 35-23,53 1 120,0-19-115,0 1 2,0 0-1,18-71 55,-18 0-57,0 0 0,0 18 2,0 17 0,0 0 0,-18 1 0,18 52 38,0-17-38,0 17 10,0-18 3</inkml:trace>
    </iact:actionData>
  </iact:action>
  <iact:action type="add" startTime="489790">
    <iact:property name="dataType"/>
    <iact:actionData xml:id="d129">
      <inkml:trace xmlns:inkml="http://www.w3.org/2003/InkML" xml:id="stk114" contextRef="#ctx0" brushRef="#br2">1058 14217 0,'-17'0'14,"17"-18"-6,-18 18 56,0 0-39,18-17-18,-17 17 1,-1 0 9,0 0-6,1 0 9,-1-18-8,1 18 3,-1 0 2,0 0-4,18-18-2,-17 18-1,-1 0 8,18-17 2,-18 17-16,1 0 17,17-18-18,-18 18 5,18-18 4,-18 18-5,1 0 5,17-17-4,-18 17-4,1 0 14,17-18-11,-18 18-2,0 0 5,1-17-1,-1-1 8,0 18-10,1-18 10,-1 18-10,0-17 5,1 17-3,-1-18 3,1 18-5,-1-18 5,0 18-8,1 0 4,17-17-4,-18 17 8,0-18 5,1 0-10,-1 18 9,18-17-12,-18 17 4,18-18 4,-17 18-8,17-17 4,-18 17 4,18-18-8,-17 18 8,17-18-7,-18 18 6,18-17-3,-18 17 0,18-18-4,-17 18 16,17-18-16,-18 18 9,18-17-7,-18 17 3,18-18-1,-17 18-4,17-18 8,-18 18-4,18-17 3,0-1 10,-18 18-9,18-18-4,0 1 8,-17-1-12,17 1 12,-18 17-8,18-18-4,-18 18 4,18-18 0,0 1 0,-17 17-3,17-18 1,-18 18 3,18-18-1,-17 1 4,-1-1 4,18 0-8,-18 18-4,18-17 5,-17 17-2,17-18 1,-18 1 4,18-1 4,0 0-12,0 1 12,0-1-3,0 0-6,0 1 9,0-1-4,0 0 4,0 1-8,0-1 4,0 1-4,0-1 1,0 0-5,0 1 11,0-1-6,0 0-6,0 1 6,0-1-2,0 0 1,0 1 4,0-1-4,0 1 8,0-1-11,0 0 2,0 1 9,0-1-8,0 0-4,0 1 4,0-1 0,0-17 0,0 17-4,0 0 5,0 1 6,0-1-7,0 1-4,0-1 12,0 0-4,0 1-4,0-1 0,0 0 8,0 1-11,0-1 10,0 0 5,0 1-4,0-1-3,0 1 2,0-1-7,0 0-4,0 1 13,0-1-10,0 0-3,0 1 4,0-1 0,0 0 7,0 1-10,0-1 2,0 0 1,0 1 0,0-1 0,0 1 4,0-1-3,0 0-1,0 1-1,0-1 7,0 0-7,0 1-3,0-1 11,0 0-7,0 1-4,0-1 12,0 1-4,0-1-2,0 0-7,0 1 14,0-1-14,0 0 5,0 1 3,0-1 5,0 0-12,0 1 12,0-1-4,0 1-3,0-1 4,0 0-7,0 1 6,0-1-4,0 0-4,0 1 12,0-1-11,0 0 2,0 1 2,0-1-6,0 1 6,0-1 2,0 0-2,0 1-1,0-1-3,0 0 3,0 1-2,0-1-1,0-17 11,0 17-4,0 0-4,0 1-3,0-1 3,0 1-1,0-1 5,0 0-4,0 1 1,0-1-5,0 0 4,0 1 0,0-1 3,0 0-7,0 1 4,0-1 0,0 1-3,0-1 2,0 0 9,0 1-12,0-1 4,0 0 4,0 1 4,0-1-12,0 0 4,0 1 4,0-1-3,0 0-2,0 1 5,0-1-3,0 1-5,0-1 3,0 0 4,0 1-2,0-1-2,0 0-3,0-17 5,0 17 0,0 1-6,0-1 4,0 1 2,0-1-1,0 0 4,0 1-5,0-1-3,0 0 4,0 1 0,0-1-4,0 0 12,0 1-11,0-1 3,0 1 0,0-1-4,0 0 4,0 1-1,0-1 6,0 0 2,0 1-7,0-1 12,0 0-4,0 1-3,0-1-5,0 1 3,0-1-3,0 0 0,0 1 1,0-1-1,0-17-1,0 17-2,0 0 2,0 1 1,0-1 0,0 0-3,0 1 2,0-1 1,0-17 1,0 17-2,0 1-2,18-1 2,-1 0 2,1 1-1,-18-1-4,18 0 5,-1 1-3,1-1 7,-1 1-6,1-1 1,0 0 5,-1 1 2,1-1-14,0 0 15,-1 18-9,1 0 10,-18-17-6,18 17-6,-1 0 10,1 0-7,0 0 4,-1 0-8,1-18 1,-1 18 7,1 0-8,0-18 1,-1 18 5,1-17-5,0 17-2,-18-18 1,17 18 5,1 0-6,0-18 8,-1 18-1,1 0-2,-1 0 7,1 0 7,0 0-2,-1 0-2,1 0 12,-18-17-27,18 17 9,-1 0-5,1-18 3,0 18-2,-1 0-5,-17-17 2,18 17 2,-1 0-3,1-18 0,0 18 0,-1 0 1,1-18 6,0 1-3,-1 17 0,1 0-3,0 0 3,-1-18-5,1 18 10,-1 0-6,-17-18-3,18 18 5,0 0-2,-18-17 5,17 17-8,1 0 9,0 0 3,-1 0 3,1-18-10,0 18 6,-1 0-11,-17-18 4,18 18-4,0 0 4,-18-17-3,17 17 2,-17-18-3,18 18 0,-1 0 8,-17-17-9,0 34 37,-17-17-32,-1 0 4,1 0 2,-1 0 0,0 0 23,1 0-17,-1 0-8,0 0 4,1 0 1,-1 0 6,0 0-3,18-17-4,-17 17 4,34 0 36,1 0-32,-18-18-16,18 18 0,-1 0 9,1 0-6,0 0-3,-1 0 5,1-18-5,0 18-4,-1 0 8,1 0-5,-1 0 17,-17 18 28,-17-18-48,17 18 0,0-1 8,-18-17-6,18 18-4,0-1 2,-17 1 5,17 0-5,0-1 0,-18 1 0,18 0-1,0-1 6,-18 1-3,36 0-1,-18-1 3,0 1 4</inkml:trace>
    </iact:actionData>
  </iact:action>
  <iact:action type="add" startTime="494977">
    <iact:property name="dataType"/>
    <iact:actionData xml:id="d130">
      <inkml:trace xmlns:inkml="http://www.w3.org/2003/InkML" xml:id="stk115" contextRef="#ctx0" brushRef="#br2">582 13600 0,'0'-18'1,"-18"18"26,18-18-24,0 1 16,-17 17-13,-1 0 15,18-18-11,-17 18 1,-1 0 0,0-18 2,1 18 3,-1 0 4,0 0-7,1 0 10,17 18-4,-18 0 7,18-1-7,18-17-15,-18 18 4,0 0 4,0-1 0,17-17-4,-17 18-4,0-1 8,18-17-8,-18 18 8,18-18-8,-18 18 5,17-18-6,-17 17 6,18-17-1,0 0 3,-1 18 2,1-18 2,-1 0 1,-17-18-12,18 18 4,0 0 8,-18-17-12,17-1 12,-17 0-8,0 1 4,0-1-3,0 1-2,-17-1 10,17 0-10,0 1 10,-18 17-14,18-18 21,0 36 12,18-18-28,-18 17 9,0 1-2,17-18-7,-17 18-1,18-1 11,0-17-2,-18 18-13,17-18 1,1 17 12,0-17-8,-1 0 9,1 0-6,-1 0 12,-17 18 38</inkml:trace>
    </iact:actionData>
  </iact:action>
  <iact:action type="add" startTime="513100">
    <iact:property name="dataType"/>
    <iact:actionData xml:id="d131">
      <inkml:trace xmlns:inkml="http://www.w3.org/2003/InkML" xml:id="stk116" contextRef="#ctx0" brushRef="#br2">3704 13600 0,'18'0'27,"-1"-18"17,1 18-24,-18-18-16,0 1 4,18 17-4,-18-18 4,17 0 1,-17 1-1,0-1 3,18 18-7,-18-18 0,0 1 5,18-1-6,-18 1 9,17 17-7,-17-18-1,0 0 0,18 1 7,-18-1-7,0 0 2,18 18-4,-18-17 2,0-1 5,17 18-6,-17-18 1,18 1 0,-18-1 0,17 1 9,-17-1-10,18 0 1,0 1 4,-18-1-4,17 18 4,1-18-4,-18 1 0,18-1 4,-18 0-5,17 1 6,1-1-1,-18 1-3,18-1-1,-1 0 7,-17 1-4,18-1-5,0 0 5,-18 1 2,17-1-5,1 0 4,-18 1-4,17-1 0,-17 0 4,18 1-5,-18-1 2,18 1-1,-18-1 0,17 0 0,1 1 4,-18-1-4,18 0 0,-1 1 0,-17-1 0,18 0 4,-18 1-4,18-1-1,-1 18 1,-17-17 1,18-1-2,-18 0 8,17 1-9,1 17 1,-18-18 2,18 0-1,-1 18-1,-17-17 6,0-1-5,18 18 0,0-18 0,-18 1 0,17-1 0,1 18 4,-18-18-4,18 1-1,-18-1 1,17 18 0,-17-17 0,18-1 4,-1 0-3,1 1 3,0 17-5,-18-18 6,17 0-5,1 1 4,-18-1-4,18 0 8,-1 1-9,1-1 5,0 1 1,-18-1-1,17 0-4,-17-17 4,18 35-4,-1-18-1,-17 1 5,18-1-4,-18 0 0,18 1 0,-18-1 0,17 1 4,1-1-2,-18 0-4,18 1 2,-18-1 1,17 18-2,-17-18 6,18 1-6,-18-1 1,18 0 0,-1 1 0,-17-1 0,18 18 6,0-17-8,-18-19 2,17 36 0,1-17 0,-1-1 0,-17-17 4,18 17-4,0 0 1,-1 1-2,-17-1 0,18 0 7,0 1-6,-18-1-1,17 1 2,1-19-2,0 19 2,-18-1 2,17 0-3,1 1 0,-1-19 1,-17 19-2,18-1 1,0-17 4,-1 17-3,-17 1-2,18-1 1,-18 0 0,18 1 0,-1-19 4,1 19-4,-18-1 0,18 0 0,-1 1 0,-17-1 4,18-17-4,0 17 0,-18 1 0,17-1 0,1 0 0,-18 1 4,17-1-4,1 0 0,-18 1 1,18-1-2,-18 1 1,17-1 4,1-17-4,-18 17 0,18 0 0,-18-17 0,17 17 0,1 1 4,-18-1-3,18 1-2,-1-1 1,-17-17 0,18 17 4,-1 0-4,-17 1 0,18-1 0,-18 0 0,18 1 0,-1-1 4,-17 1-3,0-1-1,18 0-1,0 1 1,-18-1 0,17 0 4,-17 1-4,18-1 0,-18 0 2,18 1-4,-18-1 2,17 0 6,1 1-7,-18-1 0,17 1 1,-17-1 0,18 0 0,-18-17 5,18 17-6,-1 1 1,-17-1 0,18-17 0,-18 17 4,18 1-4,-1-1 0,-17 0 0,18 1 1,-18-1-1,18 0 3,-1-17-2,-17 17-1,18 1 0,-18-1 0,17 0-1,1 1 7,-18-1-7,18 1 2,-18-1-2,17 0 1,1 1 0,-18-1 3,18 0-2,-18 1-1,17-1 0,-17 0 0,18 1 4,-18-1-4,18 1 0,-1-1 0,-17 0 0,18 1 0,-18-19 4,18 19-4,-18-1 0,17 0-1,1 1 1,-18-1 0,17 1 4,1-1-4,-18 0 0,18-17-1,-1 17 2,-17 1-1,0-1 4,18 0-4,0 1 0,-18-1 0,17 1 0,1-1 4,-18 0-4,18-17 0,-1 17 1,-17 1-2,18-1 1,-1 0 4,-17 1-3,18-1-2,-18 0 1,18 1 1,-1-1-2,-17 1 5,18-1-3,-18-17-1,0 17-1,18 0 1,-18 1 0,17-1 4,-17 0-4,18 1 0,-18-1 0,18 1 1,-18-1 2,17 0-2,-17 1-2,0-1 1,18 0 0,-18 1 1,18-1 2,-18 0-3,17 1 0,-17-1 0,18 0 1,-1 1-2,-17-1 5,18 1-3,0-19 2,-18 19-2,0-1-2,17 0 5,1 1-4,-18-1 0,18 0 0,-18 1 0,17-1 4,1 1-4,-18-1 0,18 0 1,-18-17-1,17 17-1,1 1 5,-18-1-4,17 0 0,-17 1 2,18-18-4,-18 17 3,18 0 7,-18 1-11,17-1 1,-17 0 3,0 1-2,0-1 2,18 0 2,-18 1-3,18-1 0,-18 1 5,17-1-6,1 0 10,-18 1-10,18 17 2,-18-18-2,17 0 10,-17 1-5,0-1-2,18 18 7,-18-18-9,0 1 4,0-1 4,0 0 1,0 1-5,0-1 6,-18 18 39,1 18-25,-1-18-16,18 17-3,0 1-2,-18-18 1,18 18-4,-17-1 16,-1 1-3,0-18-5,18 18-9,0-1 37,18-17-4,0 0-4,-18-17-16,17 17-12,1 0 4,-18-18 0,18 18-2,-18-18 5,17 1-10,1-1 6,-1 0 0,-17 1-2,18 17-2,-18-18 1,18 18 4,-18-17-3,17 17-2,-34 17 37,17 1-27,0-1-6,0 1-3,0 0 4,0-1 0,0 1-4,0 0 0,0-1 0,0 1 5,0 0-4,17-1 2,-17 1-3,0 0 8,18-1 8</inkml:trace>
    </iact:actionData>
  </iact:action>
  <iact:action type="add" startTime="516145">
    <iact:property name="dataType"/>
    <iact:actionData xml:id="d132">
      <inkml:trace xmlns:inkml="http://www.w3.org/2003/InkML" xml:id="stk117" contextRef="#ctx0" brushRef="#br2">5009 10301 0,'-17'0'1,"17"-18"9,0 36 56,17 0-59,1-1 4,0 1-3,-18 0-5,17-1 2,-17 1 2,18 0-2,-18-1-2,18-17 2,-1 18-1,-17 17 0,18-35 4,-18 18-4,0-1 1,18 1-2,-18 0 5,0-1 4,0-34 15,0-1-15,17 0 0,-17 1-4,0-1-7,18 1 2,-18-1 2,17 0 7,-17 1-9,18-1 2,0 18-2,-18-18 2,17 18 2,1-17-3,0 17 4,-1 0-3,1 0-1,0 17 9,-1 1-7,-17 0-2,0-1 9,0 1-9,0 0 1,0-1-2,-17-17 1,17 18 4,0-1-4,-18 1 0,0 0 4,18-1-4,-17-17 5,-1 18-6,18 0 6,-18-18-6,1 0 1,-1 0 4,18 17-4,-18-17 0,1 0 1,-1-17-2,1 17 9,-1-18-4,18-17 20</inkml:trace>
    </iact:actionData>
  </iact:action>
  <iact:action type="add" startTime="524680">
    <iact:property name="dataType"/>
    <iact:actionData xml:id="d133">
      <inkml:trace xmlns:inkml="http://www.w3.org/2003/InkML" xml:id="stk118" contextRef="#ctx0" brushRef="#br2">2981 7497 0,'0'17'12,"-18"-17"15,1 0 14,17 18-33,-18-18 15,0 0-6,18 17-10,-17-17 1,-1 18 9,1-18 2,-1 0-3,0 0-10,1 18 0,-1-18 2,0 0 5,1 0-10,-1 0 1,0 0 12,1 0-12,-1 0 4,0 17 5,1-17-6,-1 0 9,1 0-4,-1 0 0,18 18-3,-18-18-6,1 0 10,-1 0-1,0 0-1,18 18-2,-17-18-5,-1 0 11,0 0-7,1 0 9,-1 0-10,1 0 10,-1 0-2,0 0-2,1 0 2,-1 0-7,18-18 4,-18 18-8,1 0 17,-1 0-10,0 0 5,1 0 4,-1 0-4,0 0 0,1-18 0,-1 18 4,1-17 1,-1 17-2,0 0-6,1 0 6,17-18-3,-18 18-12,0 0 29,1 0-14,17-18-10,-18 18 7,18-17-9,-18 17 1,1 0 9,17-18-2,-18 18-11,1 0 9,-1 0-2,0 0 1,1 0 5,-1 0-2,0 0 2,18-17-2,-17 17-3,17-18-4,-18 18 5,0-18 3,1 18-4,17-17-8,-18-1 13,1 0-1,-1 18-5,18-17-6,-18-1 10,18 0 1,-17 18-13,17-17 7,0-1 1,-18 0-2,18 1 5,0-1-1,-18 1 3,18-1-8,0 0 8,0 1-8,0-1 4,-17 0-4,17 1 9,0-1-10,0 0 8,0 1 2,17 17-14,-17-18 2,0 1 6,0-1-3,18 18-3,-18-18 3,0 1 1,18-1-2,-18 0 5,17 1-3,-17-1 3,0 0-5,18 18-3,-18-17 0,0-1 8,0 1-3,18 17-6,-18-18 8,0 0-2,17 18-1,-17-17 0,0-1-1,18 18 2,-18-18-1,17 18 0,-17-17 0,18 17 1,-18-18-6,18 18 9,-18-18-4,17 18-4,-17-17-1,18-1 21,0 1-4,-18-1-4,17 18-8,-17-18 8,18 18-12,-18-17 12,18 17-12,-1-18 16,1 0-4,-1 18 1,-17-17-13,18 17 4,0-18 3,-18 0-3,17 18 0,1 0 0,-18-17 5,18 17-9,-1 0 3,-17-18-3,18 18 4,0 0 0,-18-18-4,17 18 5,1-17-2,-1 17 6,1 0-6,-18-18-3,18 18 8,-1 0 4,1-17-4,0 17 8,-1-18 5,1 18-10,0 0 6,-18-18-18,17 18 1,1 0 12,0 0-8,-1-17 4,1 17-4,-1 0 5,-17-18-10,18 18 10,0 0-10,-1 0 10,1 0 2,-18-18-11,18 18 0,-1 0 13,1 0-2,0 0-7,-1 0 0,1 0 8,-1-17-3,1 17-5,0 0 8,-1 0-7,1 0 6,0 0 0,-1 0-2,1 0-6,0 0 6,-1 0-6,1 0 6,0 0-6,-1 0 5,1 0-4,-18 17-4,17-17 1,1 0 7,0 0-5,-18 18 1,17-18 0,1 0 1,0 18 3,-1-18-5,1 0 3,-18 17-7,18-17 1,-1 0 7,1 18-1,-1-18-3,-17 18 6,18-18-6,-18 17-3,18-17 8,-18 18-9,17-18 15,-17 17-11,0 1 10,0 0 3,18-18-12,-18 17 2,18-17-2,-18 18 0,0 0 4,17-18-4,-17 17-4,0 1 13,18 0-9,-18-1 5,0 1-6,18 0 1,-18-1 0,0 1 4,0-1 0,0 1-8,0 0 4,0-1 8,0 1-7,0 0-1,0-1 2,0 1-1,17-18-5,-17 18-1,0-1 11,0 1-7,0-1 5,0 1 0,0 0 0,0-1-1,0 1 2,0 0-1,0-1 3,-17-17-11,17 18 0,0 0 12,0-1-7,0 1 3,0-1-1,0 1 5,0 0-4,0-1 0,0 1 5,-18 0 3,18-1-4,0 1-1,-18-18-6,18 18-2,-17-1 11,17 1-3,-18-18-6,18 17-1,-18 1 3,18 0 1,0-1 0,-17-17-4,17 18 0,-18-18-3,18 18-1,-18-1 11,18 1-3,-17-18-4,17 18 4,-18-18-7,1 17 15,-1 1 0,0-18-13,1 18 10,-1-1-7,0-17 7,18 18-8,-17-18 2,17 17 16,-18-17-18,0-17 122</inkml:trace>
    </iact:actionData>
  </iact:action>
  <iact:action type="add" startTime="529792">
    <iact:property name="dataType"/>
    <iact:actionData xml:id="d134">
      <inkml:trace xmlns:inkml="http://www.w3.org/2003/InkML" xml:id="stk119" contextRef="#ctx0" brushRef="#br2">2805 13652 0,'17'0'184,"1"-17"-156,0 17-8,-18-18-8,17 18 0,1 0 0,-1-17 11,1 17 1,0 0 0,-1 0 20,1 0-15,0 0-13,-1 0 4,-17-18-11,18 18-6,0 0 13,-1 0-4,1 0 12,-1 0-8,1 0 4,0 0-7,-1 0 2,1 0 10,0 0-9,-1 0 6,1 0-9,0 0-1,-1 0 4,1 0-4,-1 0 9,1 0-10,0 0 4,-18 18-3,17-18-3,1 0 7,0 0 20,-18 17-29,17-17 13,1 18 9,0-18 7,-1 17-16,1-17-4,-18 18-7,17-18-1,1 0 11,-18 18-11,18-18 0,-18 17 13,17-17-17,1 0 15,-18 18-15,18-18 4,-18 18 12,17-18-11,-17 17-2,18-17 1,0 18 8,-18 0 2,17-18-15,-17 17 9,18 1-1,-18 0 1,0-1-5,18-17-3,-18 18 0,0-1 13,17-17-13,-17 18 1,0 0 2,18-1 5,-18 1-4,17 0 8,-17-1-8,0 1 0,0 0 8,0-1-11,0 1 5,18-1 2,-36 1-4,18 0 5,0-1-6,0 1 9,0 0-11,0-1 2,0 1 1,0 0 5,0-1-6,0 1 2,0 0 4,0-1-11,0 1 7,-17-1 4,17 1-7,0 0 2,-18-1 4,18 1-8,0 0 6,-17-18-8,17 17 6,0 1 1,-18 0-6,18-1 5,-18 1 5,18-1-10,0 1 6,-17-18 3,17 18-9,-18-1 5,18 1 0,-18 0 0,18-1 0,-17-17-3,17 18-2,-18 0 9,18-1-7,-18-17-2,18 18 2,-17-1 8,-1 1-5,0 0-1,1-1 5,-1 1-4,1 0 0,-1-1 4,18 1-4,-18-18-4,18 18 0,-17-18 4,-1 17 0,18 1 0,-18-18-4,18 17 4,-17-17-4,17 18 0,-18-18 0,18 18 0,-18-18 0,1 17 4,-1-17 0,18 18-3,-17 0 3,-1-18 4,0 17-5,1 1 10,-1-18-6,18 18-8,-18-18 11,18 17-10,-17-17 16,17 18-17,-18-18 1,0 18 8,1-18 1,17 17-6,-18-17-2,1 0 10,17 18-11,-18-18 0,0 17 12,1 1-8,-1-18 8,0 18-8,1-18 4,17 17-4,-18 1 7,0 0 2,18-1-5,-17-17-5,17 18 10,-18-18-13,18 18 8,-17-18-8,-1 17 8,0 1 4,1-1-4,17 1 1,-18-18-8,0 18 2,1-18 8,17 17-11,-18-17 3,0 18 18,1-18-13,-1 0 0,0 0-4,1 0 0,-1 0 0,1 18-4,-1-18 4,0 0 0,1 0-4,17 17 1,-18-17-2,0 0 0,1 0 5,17 18-3,-18-18 1,0 0-5,1 0 4,-1 18-1,1-18 3,-1 0-1,0 0-4,1 0 6,-1 17-4,0-17 4,1 0-4,-1 0 4,0 0-3,1 0-2,17 18 5,-18-18-4,0 0 0,1 0 0,-1 0 0,18 18 4,-17-18-4,-1 0 0,0 0 0,1 0 0,17 17 0,-18-17 5,0 0-2,1 0-2,-1 18 2,0-18 2,1 0-5,17 17 6,-18-17-9,1 0 0,-1 0 11,18 18-8,-18-18 0,1 0 0,-1 0 4,0 0-1,1 0 3,-1 0-7,0 18 5,1-18-4,-1 0 4,1 0-4,-1 0 0,0 0 8,1 0-8,-1-18 1,0 18-1,1 0 3,-1 0 1,0 0-4,1 0 0,-1 0 9,1 0-10,-1 0 1,0 0 1,1 0 6,-1 0-10,0 0 5,1 0-4,-1 0 2,0 0 6,1 0-6,-1 0 0,0 0 0,1 0 4,-1 0-4,1 0 1,-1 0-1,18-18-1,-18 18 6,1 0-4,-1 0-3,0 0 2,1-17 9,-1 17-10,0 0 6,1-18-2,-1 18 2,1-17 2,-1 17-3,0-18 0,1 18 4,17-18-5,-18 18 3,0-17-3,1 17 2,17-18-1,-18 18 4,18-18-9,-18 18 6,18-17-6,-17 17 6,-1-18 3,0 18-3,18-18-2,-17 18 2,-1-17-2,1 17 1,-1 0 5,18-18-7,-18 18-5,1-18 11,17 1-4,-18 17-3,18-18 3,-18 1 3,18-1 1,-17 0-8,-1 1 13,18-1-14,-18 0 6,18 1-5,-17-1 8,17 0-5,-18 1-3,18-1 9,-17 18-10,17-17 2,0-1 3,-18 0-1,18 1-3,0-1 8,0 0-9,0 1 7,0-1 1,-18 0-7,18 1 4,0-1-1,0 0 1,0 1-4,0-1 8,0 1-8,0-1 8,0 0-3,0 1-6,0-1 1,0 0 8,18 1-8,-18-1 0,0 0 9,0 1-6,0-1 1,18 1-3,-18-1 2,17 18-2,-17-18 2,18 1-3,-18-1 0,0 0 8,17 1-11,1-1 7,-18 0 7,18 18-10,-18-17 4,17-1 2,-17 1 2,18 17-6,-18-18 1,0 0-3,18 18-1,-18-17 3,17 17-3,-17-18-1,18 18 1,-18-18 4,18 1-3,-1-1 3,1 18-4,-18-18 3,17 1-2,1-1 3,0 18 4,-18-17-8,17-1 4,1 0 4,0 18-5,-18-17-3,17-1 12,1 0-3,0 18-10,-1-17 7,1 17-4,-18-18-2,18 18 0,-1-18 1,1 18 2,-1-17-3,1-1 0,0 18 0,-1-18 5,-17 1-6,18 17 1,0 0 0,-1-18 4,1 1 1,0-1-6,-1 18 6,1 0-6,-1-18 2,1 18 1,-18-17 0,18 17-3,-1-18 1,1 18 1,-18-18-2,18 18 5,-1-17 0,1 17-4,0-18 1,-1 18 3,1-18 1,0 18-5,-1 0 6,1 0-6,-18-17 0,17 17 0,1 0 2,0 0 0,-1 0 2,1-18 2,0 18-2,-1 0 0,1 0-4,0 0 0,-1 0 4,-17-17-4,18 17-1,-1 0 1,1 0 1,0 0 7,-1-18-7,1 18 2,0 0 1,-1 0 0,1-18-4,0 18 8,-1 0-9,1-17 6,-1 17-1,1 0 0,0 0-5,-1-18 9,1 18-8,0 0 4,-1 0-3,1 0 6,0 0-7,-1 0 0,1 0 3,-1 0-2,1 0-1,-18-18 5,18 18-8,-1 0 4,1 0 0,0 0-2,-1-17 5,1 17 1,0 0-4,-1-18 2,1 18-3,0 0 0,-1 0 4,-17-18-4,18 18 0,-1 0 0,1 0 0,-18-17 4,18 17-5,-1 0 1,1-18 5,0 18 3,-1 0-9,1 0 5,0 0-4,-18-18 6,17 18-7,1 0 0,-1 0 2,-17-17-1,18 17 1,0 0 3,-1 0-1,1-18-2,0 18 10,-1 0-11,1 0 4,0 0 4,-1 0-4,-17-17 4,18 17-8,0 0 5,-1 0 6,1 0 1,-36 17 68</inkml:trace>
    </iact:actionData>
  </iact:action>
  <iact:action type="add" startTime="539909">
    <iact:property name="dataType"/>
    <iact:actionData xml:id="d135">
      <inkml:trace xmlns:inkml="http://www.w3.org/2003/InkML" xml:id="stk120" contextRef="#ctx0" brushRef="#br2">1976 11942 0,'-18'17'42,"0"-17"-13,18 18-13,-17-18-8,-1 17 16,0-17-12,18 18-4,-17-18-1,17 18 3,-18-18-7,0 0 4,1 17 2,-1-17-1,1 18 0,-1-18-4,0 0 8,18 18-8,-17-18 1,-1 0-2,0 17 9,1-17 1,-1 18-3,0-18-1,1 0-1,17 18 0,-18-18-5,1 0 1,17 17 0,-18-17 0,0 0 8,1 0-8,-1 18 9,0-18-10,1 0 6,-1 0 3,18 17-8,-18-17-1,1 0 10,-1 0-8,0 18 2,1-18-3,-1 0 8,18 18 4,-35-18-15,17 0 7,1 0-1,-1 0 1,0 0 0,18 17-4,-17-17 8,-1 0-4,0 0 4,1 0-9,-1 18 5,1-18 0,-1 0 1,0 0-6,18 18 5,-17-18-4,-1 0 4,0 0 1,1 0-2,-1 0 10,0 0-10,1 0 2,-1 0 3,0 0-4,1 0 3,-1 0 1,1 0 1,-1-18-1,0 18 1,1-18-2,-1 18 5,0 0-1,1 0-6,17-17-5,-18 17 8,0 0-8,1 0 8,-1 0-5,1 0-2,17-18-1,-18 18 4,0 0 0,1 0-4,17-18 4,-18 18-4,0 0 4,1-17 8,-1 17-4,0 0-8,18-18 0,-17 18 0,-1 0 8,18-17-9,-17 17 1,-1-18 9,0 18-6,1-18 6,-1 18-5,18-17 3,-18 17-7,18-18 0,-17 18 10,17-18-11,0 1 4,-18 17 1,18-18 0,-18 0 4,1 1 1,-1-1 6,1 1-3,17-1 0,-18 18-12,18-18 8,0 1-4,0-1 5,0 0-5,-18 1 8,18-1-13,0 0 13,0 1 0,0-1-7,-17 1 2,17-1-2,0 0 3,0 1-4,0-1 4,17 0-4,-17 1 0,0-1 0,0 0-4,18 1 8,-18-1-8,0 0 8,18 1-8,-18-1 4,0 1 3,17-1 1,-17 0-4,18 1 12,-18-1 0,0 0-3,0 1 7,17-1-4,-17 0 4,0 1-12,18 17-8,-18-18 7,0 1 1,18 17-3,-18-18-4,0 0 14,17 18-11,-17-17 3,18 17-7,-18-18 9,18 18-5,-18-18 2,17 1 0,1 17 6,-18-18-13,18 18 6,-18-18-6,17 18 1,1-17 8,-1 17-4,-17-18 4,18 18-7,0-18 2,-1 18 5,1-17-4,0 17 4,-1-18-4,1 18 1,0 0-6,-1-17 5,1 17 0,-1 0-4,-17-18 0,18 18 1,0 0 3,-1-18 0,1 18-5,0-17 10,-1 17-10,1-18 6,0 18-2,-1 0 1,1-18 5,-1 18-10,1 0 6,0 0 3,-1-17-8,1 17 7,0 0-2,-18-18-5,17 18 3,1 0 1,0 0 6,-1 0-11,1 0 4,0 0 5,-1-18-8,1 18 9,-1 0-6,1 0 5,0 0-8,-1 0 5,-17-17-1,18 17-4,0 0 3,-1 0 5,1 0-8,0 0 9,-1 0-9,1 0 0,-18-18-1,17 18 5,1 0-4,0 0 0,-1 0 10,1-17-11,0 17 5,-1 0 0,1 0-3,0 0-1,-1 0 5,1 0-2,0 0-3,-1-18-2,1 18 2,-1 0 4,1 0 2,0 0-7,-1 0 8,1 18-5,0-18 0,-1 0 6,1-18-8,0 18 0,-1 0 8,1 0-8,-1 0 4,1 0-4,0 0 9,-1 0-10,1 0 5,0 0 1,-1 0-1,1 0-4,0-18 9,-1 18-10,1 0 1,-1 0 9,1 0-10,0 0 4,-1 18 2,1-18-2,0 0 9,-1 0-12,1 0 5,0 0 6,-1 0-2,1 0-6,-1 0 1,-17 18 0,18-18 1,0 0-2,-1 0 5,1 0 0,0 0-4,-1 0 4,1 0 4,-18 17-8,18-17 1,-1 0 27,-17 18-24,18-18 0,-18 17-8,18 1 12,-1 0-8,1-1 4,-1 1 2,1 0-1,0-18-4,-18 17-2,17-17 1,-17 18-3,18 0 14,-18-1-3,0 1 0,0-1 0,0 1-4,0 0 0,0-1 2,0 1-3,0 0-3,0-1 0,0 1 3,0 0-2,0-1-2,0 1 9,0 0-3,0-1-6,0 1 5,-18-18-8,18 17 12,0 1-3,-17 0 2,17-1-7,-18-17-4,18 18 4,-18 0 1,1-1-2,17 1 2,-18 0-1,18-1-1,-17-17 1,17 18-3,-18-1 7,18 1 0,-18-18-5,18 18 6,-17-18-9,17 17 3,-18-17-3,18 18 0,-18-18 4,18 18 0,-17-18-4,-1 17 14,0 1-7,1-18 1,17 18-6,-18-1 12,0 1 1,18 0-7,-17-18-7,-1 17 11,1 1 0,17-1-9,-18-17-3,0 18 9,1 0-2,17-1 2,-18-17-10,18 18 9,-18-18-3,18 18 0,-17-18-6,17 17 10,-18-17-7,18 18-2,-18-18 0,1 18 9,-1-18-6,18 17-2,-17 1 6,-1-18-2,18 17-6,-18-17 9,1 36 13</inkml:trace>
    </iact:actionData>
  </iact:action>
  <iact:action type="add" startTime="549797">
    <iact:property name="dataType"/>
    <iact:actionData xml:id="d136">
      <inkml:trace xmlns:inkml="http://www.w3.org/2003/InkML" xml:id="stk121" contextRef="#ctx0" brushRef="#br2">11412 8273 0,'0'17'7,"0"1"2,-17 0-2,17-1-3,0 1 8,-18-18-4,18 17-4,0 1 8,0 0 1,-18-18-10,18 17 9,0 1 12,-17 0-7,-1-18 10,18 17-23,0-34 116,18 17-104,-18-18-7,0 0 6,17 18-7,-17-17-4,18-1 12,-18 0-8,35-17 16</inkml:trace>
    </iact:actionData>
  </iact:action>
  <iact:action type="add" startTime="550266">
    <iact:property name="dataType"/>
    <iact:actionData xml:id="d137">
      <inkml:trace xmlns:inkml="http://www.w3.org/2003/InkML" xml:id="stk122" contextRef="#ctx0" brushRef="#br2">11430 8184 0,'0'-17'10,"0"-1"2,18 18-4,-18-17-4,0-1 15,17 18-11,-17-18 10,18 18-10,0-17 10,-1 17-2,1 0-4,-1-18-8,1 18 9,0 0 3,-1 0-5,1 0 14,-18 18-14,0-1 5,0 1-3,0 0-2,0-1 2,0 1-10,0-1 9,0 1-4,-18-18-3,18 18-2,-17-1 13,-1 1 4,0-18-11,1 0 3,-1 18-9,1-18 9,-1 0-7,0 0 2,1 0 1,-1 0 2,0 0-3,18-18 1,18 0 28</inkml:trace>
    </iact:actionData>
  </iact:action>
  <iact:action type="add" startTime="551052">
    <iact:property name="dataType"/>
    <iact:actionData xml:id="d138">
      <inkml:trace xmlns:inkml="http://www.w3.org/2003/InkML" xml:id="stk123" contextRef="#ctx0" brushRef="#br2">11748 8484 0,'-18'0'7,"18"18"17,-18-18-11,18 18 3,-17-18-13,-1 0 13,18 17-8,-18-17-4,1 0 12,17-17-12,-18 17 9,18-18-1,0 0 3,0 1-6,18 17-2,-18-18 1,17 18-4,-17-18 8,18 18-8,0 0 5,-1 0-1,1 18 0,0-18 8,-18 18-13,0-1 17,-18 1 5,0-18 3</inkml:trace>
    </iact:actionData>
  </iact:action>
  <iact:action type="add" startTime="552349">
    <iact:property name="dataType"/>
    <iact:actionData xml:id="d139">
      <inkml:trace xmlns:inkml="http://www.w3.org/2003/InkML" xml:id="stk124" contextRef="#ctx0" brushRef="#br2">12047 8661 0,'0'17'18,"0"1"-1,-17-18-10,17 18 10,-18-18-10,18 17 2,-18-17 10,18 18-15,-17-18 8,17 18-4,-18-18-4,18 17 8,-17-17-8,-1 18 8,0-18-8,18 17 2,-17-17 4,-1 0-9,18 18 4,-18-18-2,1 0 1,17 18 0,-18-18-1,0 0 9,1 0-8,-1 17 0,1-17 4,-1 0-4,0 0 5,1 0-5,-1 18 3,0-18-3,1 0 1,-1 0 7,0 0-8,1 0 3,-1-18-2,0 18 7,1 0-8,-1-17 9,1 17-6,-1 0 5,0-18-3,1 18-2,-1-18 6,0 18-6,18-17 4,-17-1-2,-1 1 7,0 17-8,18-18-4,-17 18 1,17-18 2,-18 18-2,1-17 2,-1 17 5,18-18-8,-18 0 4,1 1 4,-1-1-5,18 0 5,-18 1-8,1-1 6,17 0 1,-18 1-4,18-1-2,0 1 6,-18 17-7,18-18 0,0 0 0,-17 1 8,17-1-4,0 0-4,0 1 9,0-1-7,0 0 3,0 1-4,0-1 2,0 1 6,0-1-10,0 0 1,0 1 8,0-1-8,0 0 5,0 1-6,17-1 10,-17 0-9,0 1 0,18-1 8,-18 1-9,0-1 1,18 0 8,-18 1-8,0-1 5,17 18-5,-17-18 4,18 1-1,0-1 1,-1 0 4,1 1-3,0 17-2,-18-18-3,17 18 1,-17-17-2,18 17 2,-1 0 7,-17-18-8,18 18 0,0 0 7,-18-18-6,17 18 3,-17-17 3,18 17-7,0 0 9,-1 0-10,-17-18 2,18 18-2,0 0 10,-1 0-9,1-18 0,-1 18 8,1 0-5,-18-17-2,18 17 3,-1 0 1,1 0 2,0 0 0,-1 0 2,1 0-10,0 0 1,-1 0 1,1 0 6,0 0-4,-1 0-6,1 0 3,-1 0 5,1 0-5,0 0-1,-1 17 10,1-17-9,0 0 0,-1 0 1,-17 18-2,18-18 5,0 0-4,-1 0 1,1 18-2,-1-18 5,1 0 0,0 17-4,-1-17 0,-17 18 5,18-18-7,0 18 6,-1-18-3,1 17 6,0-17-7,-1 18 4,-17-1 1,18-17-5,-1 18 4,1 0 3,-18-1-7,18-17 0,-18 18 0,17-18 0,-17 18 4,18-18-4,-18 17 0,0 1 1,18 0 7,-18-1-8,0 1 3,17-1 1,-17 1 0,0 0-4,0-1 4,18 1 0,-18 0 0,0-1 0,0 1 0,0 0 5,-18-1-10,18 1 5,0-1 1,0 1-1,0 0-4,0-1 0,0 1 7,-17 0-7,17-1 8,0 1-8,-18-18 0,18 18 1,0-1-2,-18-17 5,18 18-4,-17-1 1,17 1-2,-18-18 2,0 18 4,1-1-6,17 1 0,-18 0 3,1-18-4,-1 17 6,18 1-3,-18 0 0,1-18-3,17 17 3,-18 1 4,0 0-6,1-1 5,-1-17-4,18 18 3,-18-1-2,1-17-1,-1 18 3,1-18 7,-1 0-8,18 18-1,-18-18 11,1 0 43,17-18 1</inkml:trace>
    </iact:actionData>
  </iact:action>
  <iact:action type="add" startTime="555358">
    <iact:property name="dataType"/>
    <iact:actionData xml:id="d140">
      <inkml:trace xmlns:inkml="http://www.w3.org/2003/InkML" xml:id="stk125" contextRef="#ctx0" brushRef="#br2">12347 8431 0,'18'0'6,"-1"0"10,1 0-2,0 0-6,-1 0-4,1 0 6,0 0-4,-1 0-3,1 0 4,0 18-3,17-18 2,0 0-4,-17 0 2,17 0 4,0 0-4,1 0 0,-1 0 0,0 0 5,18 0-6,-18 0 0,-17 0 1,35 0 1,-18 0 3,1 0-3,16 0 0,-16 0-3,34 0 11,-34 0-8,16 0-3,-16 0 3,-19 0 1,19 0-2,-1 0 0,0 0 0,-17 0 4,-1 0-4,19 0 1,-19 0-2,1 0 1,0 0 4,-1 0-3,1 0-1,0 0-1,-1 0 10,1 0-10,-1 0 2,1 0-1,0 0 8,-1 0-4,1 0 0,0 0 3,-36-18 34,0 18-24,1-17-6,-1-1 6,0 18-10,18-18 2,-17 18-6,-1 0 9,18-17-12,-17 17 14,34 0 64,1 0-70,-18 17 0,17-17-7,1 0 2,0 18 3,-1-18-4,1 18 0,0-18 2,-1 0-1,1 17-1,0-17 5,-1 0-5,1 0-2,-36 18 31,1-18-27,-1 0-4,0 18 4,1-18-4,-1 17 4,0-17 1,-17 0-5,17 18 0,1 0-1,-1-18 1,1 17 5,-1-17-5,0 18 0,1-18-1,-1 17 10,-17 1 15</inkml:trace>
    </iact:actionData>
  </iact:action>
  <iact:action type="add" startTime="556553">
    <iact:property name="dataType"/>
    <iact:actionData xml:id="d141">
      <inkml:trace xmlns:inkml="http://www.w3.org/2003/InkML" xml:id="stk126" contextRef="#ctx0" brushRef="#br2">13088 8043 0,'18'0'14,"-18"-17"-10,0-1 4,0 0 8,0 1 0,0-1-8,-18 1 5,0-1 5,1 0-4,-1 18-2,1-17-4,-1 34 1,0-17 2,1 0-3,17 18 0,-18-18-4,0 18 4,1-1 4,17 1-8,-18-18 0,18 17 0,0 1 0,0 0 8,0-1-7,0 1 6,0 0-3,18-1 1,-18 1 2,17-18-7,1 0 4,0 0 0,-1-18 0,1 18-4,0 0 0,-1-17 5,1-1-2,-1 18-3,1-18 5,0 18-6,-18-17 1,17-1 1,1 18-2,0 0 5,-18-18-3,17 18-2,-17-17 1,0-1 12,0 36 13,0-1-18,-17-17-7,17 18 8,-18 0-3,18-1-5,18-17 3,-18 18-3,0 0 4,0-1 4,17-17-8,-17 18 0,0 0 8,18-18-8,0 0 4,-1 0-4,-17 17 4,18-17-4,-1 0 0,1 0 3,0 0 18</inkml:trace>
    </iact:actionData>
  </iact:action>
  <iact:action type="add" startTime="558472">
    <iact:property name="dataType"/>
    <iact:actionData xml:id="d142">
      <inkml:trace xmlns:inkml="http://www.w3.org/2003/InkML" xml:id="stk127" contextRef="#ctx0" brushRef="#br2">14446 8273 0,'18'17'52,"-36"-17"-32,18 18-16,0 0 4,0-1 5,-17 1-9,17-1 8,-18 1-9,18 0 1,-18-1 0,18 1 0,-17 0 4,17-1-4,0 1 0,0 0 1,-18-1 7,18 1-6,0-36 38,0 1-31,0-1-10,0 0 1,0 1 0,18-19 9,-18-34 7</inkml:trace>
    </iact:actionData>
  </iact:action>
  <iact:action type="add" startTime="558813">
    <iact:property name="dataType"/>
    <iact:actionData xml:id="d143">
      <inkml:trace xmlns:inkml="http://www.w3.org/2003/InkML" xml:id="stk128" contextRef="#ctx0" brushRef="#br2">14570 8149 0,'0'0'1,"17"-17"0,1 17 8,0 0-6,-1-18 2,1 18-2,17 0 2,-17 0 2,-1 0-3,1-18 0,-18 36 1,18-18-2,-1 0 11,-17 18-11,-17-1 5,17 1 0,-18-18-4,0 17 0,1 1 8,-1 0-8,-17-18 0,17 17 0,1-17 0,-1 18 3,0-18-2,1 0 4,-1 18-1,0-18-2,1 0-5,-1 0 11,1 0-8,17-18 0,-18 18 32</inkml:trace>
    </iact:actionData>
  </iact:action>
  <iact:action type="add" startTime="560088">
    <iact:property name="dataType"/>
    <iact:actionData xml:id="d144">
      <inkml:trace xmlns:inkml="http://www.w3.org/2003/InkML" xml:id="stk129" contextRef="#ctx0" brushRef="#br2">14728 8467 0,'0'17'3,"-17"-17"10,17 18-6,0 0 5,0-1-4,0 1 0,0-1 4,0 1-7,0 0 2,-18-18 1,18 17-3,0 1 2,0 0 9</inkml:trace>
    </iact:actionData>
  </iact:action>
  <iact:action type="add" startTime="560559">
    <iact:property name="dataType"/>
    <iact:actionData xml:id="d145">
      <inkml:trace xmlns:inkml="http://www.w3.org/2003/InkML" xml:id="stk130" contextRef="#ctx0" brushRef="#br2">14958 8731 0,'0'0'2,"-18"0"18,18 18-16,0 0 14,-18-18-5,1 0-2,17 17-6,-18-17 2,1 18 2,-1-18 3,0 17-9,1-17 1,-1 0 0,0 18 9,1-18-10,-1 0 1,0 0 1,1 0-2,-1 0 5,1 18-4,-1-18 0,-17 0 0,17 0 0,0 0 4,1 0-4,-1 0 1,-17 0-2,17 0 5,1 0-4,-19 0 2,19-18-4,-1 18 2,0 0 4,1 0-3,-1 0-2,0-18 3,1 18 0,-1 0-1,1 0-1,-1-17-1,0-1 10,1 18-10,-1-17 1,0 17 0,18-18 6,-17 18-8,-1-18 2,18 1 4,-18 17 0,1-18-4,17 0 4,-18 18 0,18-17-3,-18 17-2,18-18 1,0 0 8,-17 1-7,17-1-2,0 0 9,-18 1-8,18-1 4,0 1 0,0-1 0,0 0-4,0 1 4,0-1 0,0 0-4,0 1 4,0-1-4,0 0 1,0 1 6,0-1-7,0 1 0,0-1 0,0 0 8,18 1-7,-18-1-1,0 0 8,17 1-8,-17-1-1,0 0 5,18 18-4,-18-17 1,18-1-1,-18 1 0,17-1 4,-17 0-4,18 1 1,-18-1-2,18 18 6,-1-18-5,1 1-1,0-1 1,-1 18 3,19-18-3,-19 18 0,1-17 1,17-1-2,-17 18 5,-1-17-4,1 17 1,17-18-1,-17 18 4,17-18-5,-17 1 1,-1 17 1,19 0-1,-19-18 3,1 18-2,0 0 0,-1 0-2,19-18 4,-19 18-2,1 0-1,-1 0-1,19-17 6,-19 17-5,1 0-1,0 0 2,-1 0-1,1 0 5,0 0-5,-1 17-1,1-17 1,-1 0 5,1 0-6,0 18 1,-1-18 0,1 0 4,0 18-4,-1-1 5,1-17-2,0 18-3,-1 0 1,1-1 7,0 1-9,-1-1 1,1-17 0,-18 18 1,17 0 2,1-1-3,-18 1 0,18-18 0,-18 18 3,0 17-2,17-35-2,-17 18 1,0 17 4,18-35-3,-18 17-1,0 1-1,18 0 1,-18-1 4,0 1-4,0 0 0,0-1 0,-18 1 4,18 0-4,0-1 1,0 1-2,-18-1 5,18 19-3,-17-19-1,17 1-1,0 0 1,-18-1 4,0 19-4,1-19 0,17 1 0,-18-1 4,1 1-4,17 0 0,-18-1 0,0 1 1,18 0 2,-17-1-2,17 1-2,-18 0 2,0-1 2,18 1-3,-17 0 0,-1-1 5,0 1-2,18-1-3,-17-17 0,17 18 0,-18-18 4,0 18 0,1-18 0,-1 0 9,18 17 18,0-34-27,-17-1 49</inkml:trace>
    </iact:actionData>
  </iact:action>
  <iact:action type="add" startTime="562840">
    <iact:property name="dataType"/>
    <iact:actionData xml:id="d146">
      <inkml:trace xmlns:inkml="http://www.w3.org/2003/InkML" xml:id="stk131" contextRef="#ctx0" brushRef="#br2">15452 8396 0,'0'18'44,"17"-18"-36,1 0 4,0 0 0,-1 0-8,1 0 0,0 0 7,-1 0-5,18 0-4,-17 0 2,0 0 0,-1 0 5,19 0-6,-19 0 1,19 0 0,-19 17 4,18-17-4,-17 0 0,17 0 1,-17 0 5,17 0-8,1 0 2,16 0-1,-16 0 5,-1-17-4,0 17 1,1 0-1,-1 0 3,0 0-3,0 0 0,1 0 0,-1 0 0,-17 0 4,17 0-3,-17 0-1,17 0 0,-18 0 4,1 0-5,0 0 2,-1-18-1,1 18 8,0 0-5,-1 0 5,-34 0 21,-1 0-18,18-18-14,-18 18 2,1 0 17,-1 0-8,0-17 0,1 17 0,-1 0 1,18-18-1,-17 18-8,-1 0 8,0-17-3,1 17 1,17-18-6,-18 18 5,18-18 3,18 18 40,-18 18-45,17-18-2,1 0 4,0 18-2,-1-18-4,1 0 1,-1 17 1,1-17 3,0 0-5,-1 0 2,1 0-1,0 18 0,-1-18 4,1 0-5,0 0 2,-1 0-1,1 0 8,-1 0-8,-17 17 28,-17-17-25,-1 0 0,1 18-2,-1 0 3,0-18-4,1 17 4,-1-17-4,0 18 0,1-18 0,-1 18 0,0-18 4,1 17 1,-1-17 2,18 18-2,-17-18-5,-1-18 20</inkml:trace>
    </iact:actionData>
  </iact:action>
  <iact:action type="add" startTime="563966">
    <iact:property name="dataType"/>
    <iact:actionData xml:id="d147">
      <inkml:trace xmlns:inkml="http://www.w3.org/2003/InkML" xml:id="stk132" contextRef="#ctx0" brushRef="#br2">15857 7814 0,'0'-18'5,"0"1"28,0 34 7,0 1-28,0 0-4,0-1 3,0 1-6,0 0-1,0-1 1,0 1 2,0 0-3,0-1 0,0 1 0,0-1 4,-17 1-4,17 0 0,0-1 0,0 1 4,0 0-1,-18-18 9,36 0 13,-18-18-14,17 18-7,-17-18 0,0 1 0,18-1-4,0 0 8,-1 18-4,1-17 0,0-1 0,-1 18-4,1 0 4,-1 0-3,1 0-1,0 0 0,-1 0 3,1 0-3,0 0 0,-1 18 8,1-18-7,-18 17-1,18 1 4,-18 0 4,0-1-5,-18 1 2,18 0-1,-18-18-4,1 17 8,-1-17-9,18 18 2,-18-18 3,-17 0-4,17 0 0,1 18 0,-1-18 0,1 0 4,-1 0-4,0 0 5,1 0-2,17-18-3,-18 18 0,0 0 7,18-18-6,0 1 19</inkml:trace>
    </iact:actionData>
  </iact:action>
  <iact:action type="add" startTime="565349">
    <iact:property name="dataType"/>
    <iact:actionData xml:id="d148">
      <inkml:trace xmlns:inkml="http://www.w3.org/2003/InkML" xml:id="stk133" contextRef="#ctx0" brushRef="#br2">17427 8184 0,'0'18'32,"18"-18"-21,-18 18-7,0-1 8,0 1 0,0 0-6,0-1-4,0 1 10,0 0-7,-18-1-2,18 1 2,0-1 2,0 1-2,-17 0-1,17-1 0,0 1 7,-18 0-6,0-36 42,18 0-35,0 1-8,0-1 4,0 0 0,0 1-4,0-1 0,0-17 1,0 17 2,18 1-2,-18-1-2,0 0 1,18 1 0,-18-1 4,0 0-3,17 1-2,-17-1 2,18 1-1,-18-1 10,17 18-12,-17-18 2,18 18 4,0 0-5,-1 0 6,1 0 2,0 18-2,-1-18 3,-17 18-9,18-18 2,-18 17-1,0 1 3,0-1 1,-18-17-4,18 18 6,-17 0-3,17-1 5,-18-17-9,0 0 1,18 18 1,-17-18 3,-1 0-4,0 0 4,1 0 16</inkml:trace>
    </iact:actionData>
  </iact:action>
  <iact:action type="add" startTime="566023">
    <iact:property name="dataType"/>
    <iact:actionData xml:id="d149">
      <inkml:trace xmlns:inkml="http://www.w3.org/2003/InkML" xml:id="stk134" contextRef="#ctx0" brushRef="#br2">17692 8414 0,'-18'0'9,"1"-18"10,17 0 5,17 18 1,-17-17-13,18 17-4,-1 0 4,1 0-8,0 0 4,-18 17 0,17-17-3,1 0 10,-18 18-12,18-18 5,-18 18 0,0-1 0,-18-17-4,18 18 9,-18 0-10,18-1 5,-17-17 0,-1 18-4,0-18 0,1 18 0,-1-18 4,18 17-4,-17-17 0,-1 18 0,18-1 9,-18-17-9,18 18 3,18 0 26,0-18-21,-1 0 3,1 0-3,17-18 18</inkml:trace>
    </iact:actionData>
  </iact:action>
  <iact:action type="add" startTime="566621">
    <iact:property name="dataType"/>
    <iact:actionData xml:id="d150">
      <inkml:trace xmlns:inkml="http://www.w3.org/2003/InkML" xml:id="stk135" contextRef="#ctx0" brushRef="#br2">17974 8714 0,'0'0'1,"-18"17"21,1-17-9,-1 0-5,0 18-3,1-18 6,-1 18-8,1-18 2,-1 0-2,0 0 5,1 17-4,-1-17 4,0 0-4,1 0 9,-1 0-10,0 0 1,1 0 4,-1 0-4,1 0 0,-1-17 0,0 17 1,1 0 2,-1 0-3,0 0 1,1-18-2,-1 18 7,0-18-7,1 18 1,-1 0 0,0-17 3,1-1-3,-1 18 1,18-18-1,-17 18 0,-1-17 4,0 17-3,18-18-2,-17 18 1,-1-18 0,18 1 4,-18 17-5,18-18 6,-17 18-1,-1 0-5,18-18 1,-18 1 5,1-1 3,17 1-4,-18-1 4,18 0-9,0 1 5,0-1 0,0 0 0,0 1-3,-17 17 2,17-18-3,0 0 1,-18 1 8,18-1-10,0 1 6,0-1-1,-18 0-1,18 1 2,0-1-6,18 0 6,-18 1-5,0-1 6,0 0-5,0 1-1,18 17-1,-18-18 5,0 1-4,17 17 1,-17-18-1,18 0-1,-1 1 10,-17-1-9,18 18-1,0-18 6,-1 18-6,-17-17 2,18-1-1,0 0 8,-1 18-8,-17-17 0,18 17 0,0-18 0,-1 18 5,1-17-2,-1 17-4,-17-18 5,18 18-4,0 0 0,-1 0 0,1-18 9,0 18-8,-1 0 5,1 0-6,0 0 0,-1 0 1,1 18 2,0-18-2,-1 0-2,1 0 1,-1 18 4,1-18-4,0 17 0,-1-17 1,1 18-1,0-1 4,-1-17-3,1 18-2,0-18 1,-1 18 3,18-1-2,-17-17-1,0 18-1,-1 0 6,-17-1-5,18 1 5,-18 0-8,0-1 0,0 1 8,0-1-6,0 19 1,0-19 0,0 1 4,0 0-4,0 17 0,0-17 0,0-1 1,0 1 2,-18-1-3,18 19 0,0-19 0,0 1 4,-17 17-4,-1-17 0,18 0 0,-18-1 0,1 18 4,-1-17-4,1 0 0,-1 17 0,0-35 5,1 18-6,-1-1 1,-17 19 17</inkml:trace>
    </iact:actionData>
  </iact:action>
  <iact:action type="add" startTime="567746">
    <iact:property name="dataType"/>
    <iact:actionData xml:id="d151">
      <inkml:trace xmlns:inkml="http://www.w3.org/2003/InkML" xml:id="stk136" contextRef="#ctx0" brushRef="#br2">18009 8749 0,'0'18'9,"-17"-1"16,17 1-9,-18-18-8,18 17 0,-18 1 12,1-18-12,-1 18 4,0-1-3,1-17-2,-1 0-2,1 18-1,-1-18 0,0 0-1,1 18 6,-1-18-6,0 0 1,18 17 0,-17-17 4,-1 0-4,0 0 0,1 18-1,-1-18 10,1 0-10,-1 0 9,0 0-7,1 0-2,-1-18 10,0 18-10,1 0 2,-1-17 4,0 17-2,1 0-3,-1 0 1,0-18-2,1 18 5,-1 0-4,1 0 0,-1-18 0,0 18 4,1 0-4,-1 0 1,0-17-2,1 17 10,-1 0-10,0-18 2,1 18 6,-1-18-7,1 18 4,17-17 0,-18 17-4,0-18 0,1 18 4,17-17 0,-18 17-4,0-18 0,1 0 8,-1 1-4,0 17-4,18-18 1,-17 18 5,-1-18-9,18 1 3,-17 17 0,17-18 5,-18 18-5,0-18-1,18 1 1,-17-1 4,-1 0 0,18 1-4,-18-1 1,18 1 6,-17-1-8,17 0 2,0 1 7,0-1-8,0 0-1,0 1 6,0-1-1,0 0-5,17 1 7,-17-1-4,0 1-1,0-1 2,0 0 1,0 1-2,18-1 6,-18 0-11,18 1 6,-18-1 0,0 0-3,17 1 1,-17-1-2,18 1 5,0-1 0,-1 0-4,-17 1 0,18-1 3,-1 18-2,-17-18-1,18 18 0,0-17 4,-18-1-4,17 18 0,1-18 0,0 1 4,-18-1-4,17 18 0,1-17 0,17-1 0,-17 18 5,-18-18-6,17 1 2,1 17-2,0-18 6,-1 18-6,1-18 1,0 1 8,-1 17-8,1-18 1,0 18-2,-1-18 9,1 18-8,-1 0 0,-17-17 0,18 17 4,0 0-4,-1-18 4,1 18 0,0 0 0,-1 0 3,1-18-6,0 18-1,-1 0 0,1 0 3,0 0-3,17-17 0,-18 17 5,1 0-5,0 0-1,-1 0 1,19 0 4,-19 0-4,1 0 0,17 0 1,-17 0 2,-1 17 1,19-17-7,-19 0 2,1 0 1,0 0 5,-1 18-5,1-18 0,0 0 0,-1 18 7,1-18-7,0 0 0,-18 17 5,0 1-5,17-18-1,-17 18 2,18-18 3,-18 17-4,0 1 0,17-18 0,-17 18 0,0-1 4,18 1-4,-18 0 0,18-18 0,-18 17 4,0 1-3,0-1-2,0 1 1,17 0 1,-17-1 2,0 1-2,18 0-1,-18-1 0,0 1-1,0 0 6,0-1-5,0 1-1,-18-1 2,18 19 2,0-19-3,0 1 0,0 0 2,-17-1 0,17 1-3,0 0 2,0-1-1,0 1 0,-18-1 4,18 1-4,0 0 0,-18-1 0,18 1 3,-17 0-2,17-1-2,-18-17 1,1 36 0,-1-19 9,18 1-10,-18-1 1,1 1 8,17 0-7,-18-18-1,0 17-1,18 1 6,-17-18-6,-1 18 1,18-1 1,-18-17-2,1 18 6,-1-18-1,-17 18-7,17-1 3,1-17 3,-1 18-4,0 0 5,1-18-4,-1 0 4,18 17-4,-18-17 4,18 18 5,-17-18-6,17 17 33,-18-52 17</inkml:trace>
    </iact:actionData>
  </iact:action>
  <iact:action type="add" startTime="570334">
    <iact:property name="dataType"/>
    <iact:actionData xml:id="d152">
      <inkml:trace xmlns:inkml="http://www.w3.org/2003/InkML" xml:id="stk137" contextRef="#ctx0" brushRef="#br2">18327 8361 0,'-18'0'17,"1"0"28,34 17-4,1-17-26,-1 0-7,1 18-4,0-18 5,17 0-1,-17 0-4,-1 18 3,19-18-2,-1 0-1,-18 0-1,19 17 1,-1-17 4,0 0-4,1 0 1,-1 0 5,18 0-9,-18 0 3,0 0 0,18 18 0,-17-18 1,16 0 3,-16 0-5,-1 0 1,0 0 0,1 0 4,-1 0-4,0 0 0,0 0 0,1 0 0,-19 0 4,19 0-4,-19 0 0,1 0 0,0 0 4,-1 0-4,-34 0 24,-1 0-16,0 0-9,18-18 1,-17 18 0,-1 0 5,0 0 0,1-17 2,-1-1 1,18 0 4,0 1-8,0-1 12,18 18 36,-1 0-44,1 0-4,-18 18-4,18-18 5,-1 0-1,1 0-5,-18 17 2,18-17 2,-1 18 1,1 0 5,-18-1-6,17-17-3,-17 18 8,0 0-4,-17-18 8,17 17-12,-18-17 9,18 18-10,-17-18 1,-1 18 1,0-18 6,1 17-6,-36-17 19</inkml:trace>
    </iact:actionData>
  </iact:action>
  <iact:action type="add" startTime="571392">
    <iact:property name="dataType"/>
    <iact:actionData xml:id="d153">
      <inkml:trace xmlns:inkml="http://www.w3.org/2003/InkML" xml:id="stk138" contextRef="#ctx0" brushRef="#br2">18962 7885 0,'0'0'0,"-18"-18"31,1 18-7,17-18-20,-18 36 9,0-18-5,1 0-3,-1 0 6,18 18-8,-18-18 1,18 17 2,-17 1 2,17 0-1,-18-1-2,18 1 1,0-1-1,-18-17-1,18 18-1,18 0 6,-18-1-6,0 1 2,18 0-1,-18-1 8,17 1-9,1-18 1,0 0 0,-1 0 4,1 18-4,0-18 1,-1 0-2,1 0 1,-1 0 5,19-18 7</inkml:trace>
    </iact:actionData>
  </iact:action>
  <iact:action type="add" startTime="573180">
    <iact:property name="dataType"/>
    <iact:actionData xml:id="d154">
      <inkml:trace xmlns:inkml="http://www.w3.org/2003/InkML" xml:id="stk139" contextRef="#ctx0" brushRef="#br2">20091 8132 0,'-18'0'38,"18"17"-29,0 1 3,0-1-5,-18-17-3,18 18 5,0 0-6,0-1 2,0 1-2,-17 0 5,17-1-4,0 1 0,0 0 0,0-1 0,-18 1 4,18-1-4,0 1 8,0 17-11,0-17 7,0 0-4,-18-1 4,18-34 36,0-1-32,0 0-8,0 1 0,0-1 0,18 0 4,0-70 9</inkml:trace>
    </iact:actionData>
  </iact:action>
  <iact:action type="add" startTime="573493">
    <iact:property name="dataType"/>
    <iact:actionData xml:id="d155">
      <inkml:trace xmlns:inkml="http://www.w3.org/2003/InkML" xml:id="stk140" contextRef="#ctx0" brushRef="#br2">20091 8061 0,'0'0'0,"17"0"2,1-18 6,0 1-4,-18-1 0,17 18 0,1-18 5,0 18-6,-1-17 2,1 17-2,-1 0 9,1-18-8,0 18 0,-18 18 0,17-18 5,1 17-2,0 1 10,-36-18-13,18 18-1,0-1 1,-18-17 4,18 18-3,-17 0-2,-1-1 2,0 1 6,1-18-7,-1 18 1,1-18-1,-1 17 3,0-17 1,1 0-3,-1 0 10,18-17 6</inkml:trace>
    </iact:actionData>
  </iact:action>
  <iact:action type="add" startTime="573869">
    <iact:property name="dataType"/>
    <iact:actionData xml:id="d156">
      <inkml:trace xmlns:inkml="http://www.w3.org/2003/InkML" xml:id="stk141" contextRef="#ctx0" brushRef="#br2">20267 8361 0,'-18'0'50,"18"-18"-22,18 18-19,0 0 19,-1 0-21,1 0 5,0 0-4,-1 0 4,1 0-8,0 0 4,-18 18 0,0-1 5,-18-17-2,18 18-7,-18-18 1,18 18-2,-17-18 5,-1 0-4,18 17 0,-18-17 0,1 18 22,34-36-6,1 18 11,0 0-19,-1 18 4,1-18-10,-18 18 7,0-1 3,0 1-5,-18-18-6,18 18 3,-17-18-4,-1 17 4,0-17 0,1 0 0,-1 18-4,0-18 8,-17-18 4</inkml:trace>
    </iact:actionData>
  </iact:action>
  <iact:action type="add" startTime="574510">
    <iact:property name="dataType"/>
    <iact:actionData xml:id="d157">
      <inkml:trace xmlns:inkml="http://www.w3.org/2003/InkML" xml:id="stk142" contextRef="#ctx0" brushRef="#br2">20514 8625 0,'-18'18'10,"1"-18"10,-1 0-8,0 18-8,1-18 4,-1 0-4,1 0 6,-1 17-4,0-17-2,1 0 5,-1 0-4,0 0-1,18 18-2,-17-18 4,-1 0 0,0-18-2,1 18 0,-1 0 0,1 0 0,-1 0 4,0-17-3,1 17-2,-1 0 1,0 0 3,1 0-3,-1-18 1,0 18-1,1-18-1,-1 18 5,0-17-4,1 17 0,-1-18 0,18 0 4,-17 18-4,-1-17 0,0-1 0,1 1 9,17-1-10,-18 0 1,18 1 4,0-1 0,0 0-3,-18 1-1,18-1 8,0 0-8,0 1 0,0-1 1,0 1-1,0-1 6,0 0-9,0 1 6,0-1 1,0 0-4,0 1 0,0-1 5,0 0-1,0 1 0,18-1-4,-18 1 3,0-1 1,18 0-4,-18 1 0,17-1 4,1 0-3,0 18-2,-1-17 1,1-1 0,-1 0 4,1 18-4,0-17 0,-1-1 0,1 1 5,0 17-5,-18-18 0,17 0 0,1 1 3,0 17-2,17-18-1,-17 18 6,-1-18-8,18 1 2,-17 17-1,0 0 1,-1-18 5,19 18-6,-19 0 2,19 0-2,-19-18 1,1 18 4,17 0-4,-17 0 1,-1 0-1,1 0 3,17 0-3,-17 18 1,0-18-1,-1 0 3,1 0-2,0 0-1,-1 18 0,18-18 0,1 17 7,-36 1-6,17-18-2,-17 18 2,18-1 3,-18 1-4,18-18-1,-18 18 3,0-1-3,0 18 5,17-17-2,-34 0-4,17 17 2,0-17 0,0-1 4,0 19-5,-18-19 1,18 18 0,0-17 4,0 17-3,-18-17-1,1 17-1,17-17 2,0 17 2,-18-17-3,0 17 0,1-17 0,-1-1 0,1 19 5,-19-19-6,19 1 2,-1 0-1,-53 34 16</inkml:trace>
    </iact:actionData>
  </iact:action>
  <iact:action type="add" startTime="575453">
    <iact:property name="dataType"/>
    <iact:actionData xml:id="d158">
      <inkml:trace xmlns:inkml="http://www.w3.org/2003/InkML" xml:id="stk143" contextRef="#ctx0" brushRef="#br2">20602 8749 0,'0'18'10,"-17"-18"-5,-1 17 9,0-17-1,18 18-9,-17-18 0,17 17 5,-18-17-5,0 0 0,1 0 4,17 18-1,-18-18-2,0 0-2,1 0 2,-1 0 2,1 0-2,-1 18-2,0-18 2,1 0-2,-1 0 6,0 0-6,1 0 2,-1 0-2,0 0 6,1 0-5,-18 0 0,17-18 0,0 18 3,1 0-2,-1 0-1,0 0 5,1-18-8,-1 18 9,0 0-6,1-17 0,-1 17 0,0-18 4,1 18-4,-1-17 4,1 17-5,-1-18 5,0 0 0,1 18-4,17-17 1,-18 17 3,18-18-5,-18 0 5,1 1 4,17-1-8,-18 18 1,18-18-1,0 1 4,-18 17-3,18-18-1,0 0-1,-17 1 6,17-1-1,-18 1-5,18-1 10,0 0-10,-17 1 1,17-1 0,0 0 3,-18 1-3,18-1 5,0 0-5,-18 1 4,18-1 1,0 1 2,0-1-6,0 0-2,0 1 9,0-1-8,0 0 0,0 1 8,18-1-8,-18 0 1,0 1-1,18-1 8,-18 1-9,17-1 2,-17 0 7,18 1-6,-18-1-5,17 18 2,-17-18 2,18 1 2,-18-1-3,18 0 4,-1 1 0,-17-1 0,18 18-3,-18-17 2,0-1-3,18 18 0,-1-18 0,1 1 9,0-1-10,-1 18 1,1-18 0,-1 18 4,1-17-4,0-1 0,-1 18 0,1 0 4,0-18-4,-18 1 0,17 17 0,19-18 1,-19 18 2,1-18-3,0 18 0,-1-17 5,1 17-6,-1 0 2,1 0-2,17-18 5,-17 18 1,17 0-6,-17-17 7,0 17-8,-1 0 3,1 0-2,-1 0 3,19 0 0,-19 0-2,-17-18 0,18 36 1,0-18 3,-1 0-4,1 0-1,0 0 2,-1 0 4,19 0-6,-19 0 1,1 0 7,-1 0-7,1 17 2,0-17-2,-1 0 7,1 0-6,0 18-3,-1-18 10,1 17-7,0-17-1,-1 18 1,1-18-1,-18 18 3,17-18-2,1 17-2,-18 1 2,18-18 2,-18 18-3,17-1 0,-17 1 1,0 0-2,18-18 5,-18 17-4,18 1 0,-18 0 0,17-1 5,-17 1-6,18-1 2,-18 1-2,0 0 2,0-1 2,0 1-3,0 0 0,0-1 0,0 1-1,0 0 5,-18-1-4,18 18 0,0-17 0,-17 0 5,17-1-2,0 1-6,0 17 3,-18-17 4,18 0-5,-18-1 2,18 1-2,0 17 1,-17-17 4,17-1-4,-18 1 0,0 0 0,18-1 0,-17 19 5,-1-19-5,1 1 0,-1-1 0,0 1-1,1 0 5,-1-1-4,0 1 0,18 0 0,-17-18 0,-1 17 4,0 1-4,1 0 4,-1-1-4,1-17 4,-1 0-4,0 18 0,-17-18 0,17 18 1,1-18 2,-1 17-2,0-17 3,1 0-7,-1 18 4,0-18 1,1 17-3,-1-17 5,1 0-4,17 18 6,-18-18-4,0 0 38,18 18-28,0-36 29,0 0-16</inkml:trace>
    </iact:actionData>
  </iact:action>
  <iact:action type="add" startTime="579113">
    <iact:property name="dataType"/>
    <iact:actionData xml:id="d159">
      <inkml:trace xmlns:inkml="http://www.w3.org/2003/InkML" xml:id="stk144" contextRef="#ctx0" brushRef="#br2">14711 11924 0,'0'0'0,"0"18"11,0-1 49,0 1-48,-18-18-7,18 17-2,0 1 9,-17 0-8,17-1-1,0 1 6,-18 0-5,18-1 0,0 1 0,0 0 0,-18-1 5,18 1-6,0-1 1,0 1 0,-17 0 4,17-1 1,-18-17-5,18 18 7,-18-18-3,18-18 29,18 1-21,-18-1-9,0 0-2,0 1 2,0-1 1,0 1-4,0-19 4,0 19-4,18-1 0,-18 0 0,0 1 4,17-19-4,-17 19 0,18-1 0,-18 1 0,18-1 4,-1 0-4,1 1 4,-1-1-4,1 18 4,0-18-4,-1 18 0,1 0 0,0-17 5,-1 17-6,19-18 9,-19 18-11,1 0 4,-1 0-3,1 0 3,0 0-2,-1 0 5,1 0 0,-18 18-3,0-1 7,0 1-5,-18 0 1,1-1 0,-1 1-4,0 0 5,1-1-2,-1 1-3,1-18 0,-1 17 4,0-17-4,1 0 1,-1 0-1,0 18-1,1-18 5,-1 0 0,0 0-4,1 0 5,17-18-5</inkml:trace>
    </iact:actionData>
  </iact:action>
  <iact:action type="add" startTime="580013">
    <iact:property name="dataType"/>
    <iact:actionData xml:id="d160">
      <inkml:trace xmlns:inkml="http://www.w3.org/2003/InkML" xml:id="stk145" contextRef="#ctx0" brushRef="#br2">14958 12206 0,'-18'0'39,"18"18"-31,-18-18 15,18 17-15,-17-17-4,17 18 8,-18 0-8,1-18 9,17 17-9,-18 1 3,18 0-3,-18-18 4,18 17 1,-17-17 2,17 18-6,0-1 19,17-17-9,-17 18-2,18-18-1,0 0-5,-1 0 6,1 0-5,-1 0 4,1 0-7,0 0-2,-18-18 2,17 18 2,1 0-2,0 0 2,-1 0 5,1 0 15</inkml:trace>
    </iact:actionData>
  </iact:action>
  <iact:action type="add" startTime="580468">
    <iact:property name="dataType"/>
    <iact:actionData xml:id="d161">
      <inkml:trace xmlns:inkml="http://www.w3.org/2003/InkML" xml:id="stk146" contextRef="#ctx0" brushRef="#br2">14975 12330 0,'-17'0'28,"17"17"-23,0 1 17,0-1-6,0 1 0,0 0-8,0-1 8,0 1-8,-18-18 0,18 18 0,-18-18-3,18 17 10,-17-17-11,-1 0 13,1 0-2,17 18 30,17-18-37,1 0 3,-1 0-3,1-18 4,0 18-4,-1 0 1,1 0 12,0 0-2</inkml:trace>
    </iact:actionData>
  </iact:action>
  <iact:action type="add" startTime="580974">
    <iact:property name="dataType"/>
    <iact:actionData xml:id="d162">
      <inkml:trace xmlns:inkml="http://www.w3.org/2003/InkML" xml:id="stk147" contextRef="#ctx0" brushRef="#br2">15222 12559 0,'-17'0'2,"17"18"10,-18-18 8,18 17-12,-18-17-4,1 0 7,-1 0-6,1 18-1,-1-18 7,0 17-5,1-17-3,-1 0 1,0 0 4,1 0-4,-1 18 1,-17-18-2,17 0 6,0 0-6,1 0 1,-18 0 0,17 0 0,0 0 3,-17 0-2,35-18-1,-35 18 0,17 0 4,0 0-4,1 0-1,-1-17 1,1 17 1,-1-18 4,0 18-6,-17-17 1,17 17 0,18-18 5,-17 0-5,-1 1-1,0 17 2,1-36 7,-1 36-11,1-17 3,-1-1-2,0 0 6,1 1-3,-1-1-2,0 0 1,18 1 4,-17-1-4,17 1 0,-18-1 0,0 0 4,18 1-3,-17 17-2,17-36 1,-18 36 4,18-17-3,0-1-2,-17 0 1,17 1 4,0-1-4,0 1 0,0-1 0,0 0 4,0 1-3,0-1-2,0 0 1,0 1 4,17-1-4,-17 0 1,0 1-2,18-1 6,-18 1-2,17-1-6,1 0 2,0 1 6,-18-1-5,17 0-1,1-17 1,0 35 5,-1-18-6,1 1 1,0-1 1,-1 1 2,1-1-2,-1 0-2,1 18 2,0-17-2,-1 17 5,1-18-5,0 18 1,-1-18 1,1 18 2,0-17-3,-1 17 0,1-18 0,-1 18 5,1 0-6,0-18 1,17 18 0,-35-17 4,18 17-3,-1 0-1,19 0 1,-19 0 1,1-18-1,-1 18 4,1 0-8,0 0 5,-1 0-2,1 0 0,0 0 0,-1 18 4,1-18-3,0 0-1,17 0 3,-17 0-3,-1 17 1,1-17-2,-1 18 6,1-18-6,0 0 1,-1 18 0,1-18 4,0 17-4,-1 1 0,1-18 0,-18 18 5,18-1-5,-1-17-1,1 18 1,-1 0 4,1-1-4,0 1 0,-1-1-1,-17 1 6,18 0-4,-18-1-2,18 1 2,-1 0 6,1-1-10,-18 1 4,18 0-3,-18-1 2,17 18 1,-17-17 2,0 0-3,18-1 0,-18 19 0,-18-19 4,18 1-4,0 0 0,-17 17 1,17-18 2,0 1-3,-18 0 1,18-1-2,0 19 6,-18-19-6,1 1 1,17 0 0,-18-1 4,18 1-4,-18 17 0,1-17 0,-1-18 0,0 35 4,1-35-4,-1 18 1,1-1-2,-1-17 5,0 18-3,1 0-1,-1-18 5,0 0-7,1 17 2,-1-17 12,18 18-12,-18-18 0,1 18 16,-1-18 4,1 0 12,-1 0-24,0 17 4,1-17-3,-1 0 118,36 0-119,-18-17 8</inkml:trace>
    </iact:actionData>
  </iact:action>
  <iact:action type="add" startTime="583729">
    <iact:property name="dataType"/>
    <iact:actionData xml:id="d163">
      <inkml:trace xmlns:inkml="http://www.w3.org/2003/InkML" xml:id="stk148" contextRef="#ctx0" brushRef="#br2">11994 9208 0,'0'17'6,"18"-17"2,-18 18-4,18-1 8,-18 1 4,17-18-11,-17 18-2,0-1 9,0 1-3,18-18-5,-18 18 3,0-1-3,18-17-1,-18 18 1,0 0 0,17-1 6,1 1-3,-18-1-3,18 1 0,-1 0 8,-17-1-8,18 1 1,-1 0 3,1-1-1,-18 1-3,18 0 4,-1-1-4,1 1 4,-18-1-5,0 1 7,18 0-7,-1-1 5,-17 1 0,18 0-4,-18-1 1,18 1-1,-1 0 6,1-1-4,-1 1 5,1-1-8,-18 1 2,18-18-1,-1 18 4,-17-1-4,18 1 0,0 0 0,-18-1 8,17 1-8,1 0 0,-18-1 4,18 1-4,-1-18 0,-17 18 0,18-1 4,0 1-4,-18-1 0,17 1 0,1 0 0,-1-1 4,1-17-4,0 18 0,-1 0 0,-17-1 4,18 1-3,0 0-2,-1-1 1,1-17 4,-18 18-4,18-1 0,-1 1 0,1 0 4,-1-1-4,1-17 0,0 18 0,-1 0 4,-17-1-3,18-17-2,0 18 1,-1 0 0,1-1 4,0-17-4,-1 18 0,-17 0 0,18-1 4,0 1-4,-1-18 0,1 35 0,-1-35 0,1 18 4,-18-1-4,18 1 0,-18 0 0,17-1 0,1 1 4,0 0-4,-18-1 0,17-17 1,1 35 3,0-35-4,-18 18-1,17 0 2,1-1 2,-1 1-3,1 0 0,0-18 4,-1 17-4,1 1 0,0 0 0,-1-18 4,19 17-4,-19 1 0,1-1 0,-1 1 5,1-18-6,17 18 1,-17-1 1,-18 1 2,18 0-3,-1-18 0,1 17 0,0 1 4,-1 0-4,1-1 0,17-17 0,-35 18 4,18-1-3,-1 1-2,1 0 1,0-18 3,-1 17-2,1 1-1,0 0 0,-1-18 0,1 17 4,-18 1-4,18-18 1,-1 18-3,1-1 7,-1 1-5,1 0 0,0-1 0,-1 1 8,1-1-7,0 1-2,-1 0 5,1-1 1,0 1-6,-18 0 1,17-18 5,-17 17-4,18 1-2,-18 0 1,17-18 4,-17 17-4,18-17-1,-18 18 1,0-1 12,-18-17 12,-17 0 1</inkml:trace>
    </iact:actionData>
  </iact:action>
  <iact:action type="add" startTime="584826">
    <iact:property name="dataType"/>
    <iact:actionData xml:id="d164">
      <inkml:trace xmlns:inkml="http://www.w3.org/2003/InkML" xml:id="stk149" contextRef="#ctx0" brushRef="#br2">13952 11536 0,'0'-18'25,"18"18"-16,-18-17 6,18 17-10,-1 17 10,1-17-7,0 18 5,-18-1-5,17 1 0,1-18-4,-18 18 0,17-1 0,1 1 4,0 0-1,-1-18-3,1 17 9,0-17 2,-18-17-11,0-1 17,0 0-18,0 1 6,0-1-1,0 0-4,0 1 4,0-1-1,17 1-3,-17-1 8,0 0-4</inkml:trace>
    </iact:actionData>
  </iact:action>
  <iact:action type="add" startTime="585600">
    <iact:property name="dataType"/>
    <iact:actionData xml:id="d165">
      <inkml:trace xmlns:inkml="http://www.w3.org/2003/InkML" xml:id="stk150" contextRef="#ctx0" brushRef="#br2">12206 10513 0,'0'17'76,"18"1"-69,-18 0 3,0-1-8,17 1 3,-17 0 2,0 17-2,0-17 2,18-1-6,-18 18 2,0-17 6,0 0-6,0 17 1,0-17 0,18-1 4,-18 1-4,0 0 4,0-1 0,0 1 5,0-36 10,17 18-18,-17-17-2,0-1 9,0 0-9,18 18 1,-18-17 0,0-1 4,18 0-4,-1 1 5,-17-1 3,18 18-8,-1 0 8,1 0-9,0 18 6,-1-18 3,1 17-4,-18 1 0,18-18-1,-18 18-3,0-1 8,-18 1-3,0 0 3,1-18 0,17 17-8,-18-17 1,0 18-1,1-18 7,-1 0-6,1 0-3,-1 0 11,0 0-5,1-18 4,34 1 16</inkml:trace>
    </iact:actionData>
  </iact:action>
  <iact:action type="add" startTime="586242">
    <iact:property name="dataType"/>
    <iact:actionData xml:id="d166">
      <inkml:trace xmlns:inkml="http://www.w3.org/2003/InkML" xml:id="stk151" contextRef="#ctx0" brushRef="#br2">12577 10918 0,'0'18'12,"-18"-18"5,0 0 19,18-18-32,18 18 4,0 0 32,-1 0-23,1 0-2,-18 18-7,0 0 7,0-1-2,-18 1-5,-17 0 12</inkml:trace>
    </iact:actionData>
  </iact:action>
  <iact:action type="add" startTime="586630">
    <iact:property name="dataType"/>
    <iact:actionData xml:id="d167">
      <inkml:trace xmlns:inkml="http://www.w3.org/2003/InkML" xml:id="stk152" contextRef="#ctx0" brushRef="#br2">12876 10866 0,'-17'-18'0,"-1"18"26,0 0-7,1 0-3,-1 0-4,18 18-4,-17-18 4,17 17-7,-18 1-1,18-1 7,0 1-3,0 0-4,0-1 4,18 1 0,-18 0-3,17-1 8,1 1-7,-1-18 6,1 18-8,0-18 4,-1 0 0,1-18-4,0 18 12,-1-18 1</inkml:trace>
    </iact:actionData>
  </iact:action>
  <iact:action type="add" startTime="587585">
    <iact:property name="dataType"/>
    <iact:actionData xml:id="d168">
      <inkml:trace xmlns:inkml="http://www.w3.org/2003/InkML" xml:id="stk153" contextRef="#ctx0" brushRef="#br2">14887 9013 0,'-17'0'14,"17"18"71,0 0-74,0-1 0,0 1-4,0 0 0,0-1-1,0 1 0,17 0-3,-17-1 18,0 19-20,0-1 6,0-18 0,18 19-2,-18-19 7,0 19-9,0-19 1,0 1 4,0 0-4,0-1 0,0 18 0,17-17 4,-17 0-4,0-1 0,0 19 0,0-19 5,0 1-6,0 17 1,0-17 0,0 17 4,0-17-4,0 17 0,0-17 1,0 17 2,0-17-1,0-1-2,0 18-2,0-17 6,0 17-4,0-17 1,0 17-2,0-17 6,0 0-6,0 17 1,0-17 1,0 17 3,0-18-4,0 1-1,-17 17 1,17-17 5,0 0-6,17-1 2,-17 1-1,0 0 3,0-1-2,0 1-2,0-1 1,0 1 4,0 17-4,-17-17 0,17 0 0,0-1 4,0 1-4,0 0 0,0-1 0,0 1 4,0 17-4,-18-17 0,18-1 0,0 1 4,0 0-4,0-1 1,0 1-1,0 0 3,0-1-2,0 1-2,0 0 1,0-1 4,0 18-4,-17-17 4,17 0-4,0-1 4,0 1-4,0 0 0,0-1 0,0 1 5,0 0-6,0-1 1,0 1 0,0-1 9,0 1-10,0 0 2,0-1 8,0 1-11,0 0 2,0-1 0,0 1 8,0 0-8,0-1 9,0 1-9,-18-1 3,18 1 6,0 0-5,0-1 12,0 1 0,-18-18-12,18 18 3,0-1 9,0 1-4,0 0 4,0-1 30,-17-17-11,34 0 2,-17-17-39,-17 17 2,17-18 13,-18 0 6,18 1-10,-18 17 3,18-18-12,-17 0 11,-1 18-2,18-17-5,-18 17 0,18-18 8,-17 18-12,17-18 0,0 1 16,17 17 53,-17 17-59,18 1-6,-18 0 4,18-1-7,-18 1 2,17 0 1,-17-1 0,0 1-3,18 0-1,-18-1 3,0 1-3,0 0 4,0-1-4,18 1 9,-18-1 22,17-34-26,1 17 3,-18-18-9,18 18 6,-18-17-6,17-1 5,-17 0 0,18 18-4,-18-17 0,17 17 0,1-18 5,-18 0-1,18 18-4,-1-17 7,1-1 5,-36 36 88,18-36-88</inkml:trace>
    </iact:actionData>
  </iact:action>
  <iact:action type="add" startTime="594716">
    <iact:property name="dataType"/>
    <iact:actionData xml:id="d169">
      <inkml:trace xmlns:inkml="http://www.w3.org/2003/InkML" xml:id="stk154" contextRef="#ctx0" brushRef="#br2">14446 9913 0,'0'-18'71,"0"1"-49,-17 17-19,17-18 9,0 0 0,-18 18-4,0 0 3,18-17-3,-17 17 1,17 17 6,-18-17-9,0 0 5,1 18-3,-1-18 4,18 18-8,-17-1-1,17 1 11,-18 0-6,18-1 3,0 1-3,0 0 4,18-1-7,-18 1 2,17-18 1,-17 18-4,18-18 12,-1 17-8,1-34 1,0 17 2,-18-18 5,17 18-12,-17-18 0,18 1 8,-18-1-5,18 18-3,-18-18 8,0 1 4,0-1 13,0 36-5,17-18-12,-17 17 13,18-17-22,-18 18 13,18-18-7,-18 18-1,17-1-1,-17 1-3,18-18 8,-18 18-8,17-18 4,-17 17 5,18-17-10,0 0 13,-1-17 4</inkml:trace>
    </iact:actionData>
  </iact:action>
  <iact:action type="add" startTime="595489">
    <iact:property name="dataType"/>
    <iact:actionData xml:id="d170">
      <inkml:trace xmlns:inkml="http://www.w3.org/2003/InkML" xml:id="stk155" contextRef="#ctx0" brushRef="#br2">14640 10001 0,'0'0'0,"0"18"20,-17-18 11,17-18 3,-18 18-24,18-17 14,18 17-20,-1-18 16,-17 36-12,18-18 5,0 17 14,-18 1-11,0 0 4,0-1-7,0 1-1,-18-1 8</inkml:trace>
    </iact:actionData>
  </iact:action>
  <iact:action type="add" startTime="596227">
    <iact:property name="dataType"/>
    <iact:actionData xml:id="d171">
      <inkml:trace xmlns:inkml="http://www.w3.org/2003/InkML" xml:id="stk156" contextRef="#ctx0" brushRef="#br2">14623 10231 0,'0'-18'23,"-18"18"-6,0 0 6,1 0-3,17 18-12,-18-18-3,18 17 3,-18-17-1,18 18 2,-17-18-5,17 17 5,-18-17-7,18 18 2,0 0 0,0-1 9,0 1-6,0 0 3,18-18-8,-18 17 7,17-17 0,1 0-1,0 18-5,-1-18 10,1 0-2,0 0 6,-1 0-6,-17-18 0,18 18-7,-18 18 60,18-18-27</inkml:trace>
    </iact:actionData>
  </iact:action>
  <iact:action type="add" startTime="597940">
    <iact:property name="dataType"/>
    <iact:actionData xml:id="d172">
      <inkml:trace xmlns:inkml="http://www.w3.org/2003/InkML" xml:id="stk157" contextRef="#ctx0" brushRef="#br2">17410 9013 0,'-18'18'47,"18"0"-23,-18-18-20,18 17 5,-17 1 2,17 0 1,-18-1-8,18 1 0,-18-18 1,18 18 2,-17-1-2,-1 1-2,0 0 1,1 17 5,-18-18-6,17 1 8,0 0-10,1-1 0,-19 19 6,19-19-2,-1 19-2,0-19 1,-17 18 4,18 1-4,-19-19 1,19 19-2,-19-19 5,19 19-4,-1-19 0,0 18 5,1 1-5,-18-19-1,17 19 1,0-19 4,1 19-4,-1-19 0,-17 18 0,17-17 4,18 17-4,-35-17 0,17 17 0,0-17 4,1 17-4,-1-17 0,1 17 0,-1-17 5,0 17-6,1-17 1,-1 17 1,0-17 5,1-1-8,-19 1 2,19 17 0,-1-17-1,1-1 5,-1 1-3,0 0-2,1-1 1,-1 1 4,0 0-4,1-1 0,-1 1 0,0 0 4,1-1-4,-1 1 0,0 17 0,1-35 4,-1 18-4,18 17 0,-17-17 0,-1-1 1,-17 1 3,17 0-5,18-1 1,-18 1 1,1 0 2,-1-1-2,0 1-2,1-1 2,-1 1 2,1 0-3,-1-1 5,0 1-1,18 0-4,-17-18 0,-1 17 0,18 1 3,-18-18-2,18 18-2,-17-1 5,17 1-4,-18-18 0,18 17 0,-18 1 4,1-18-4,17 18 0,0-1 1,-18 1 2,1-18 1,17 18-3,0-1 2,-18-17-3,18 18 4,-18-18 4,18 18-4,0-1 12,-17-17-16,17 18 9,-18-1-1,0 1 4,18 0-9,-17-18 1,17 17 0,0 1 0,-18-18 0,18 18-3,-18-18-2,18 17 1,-17-17 8,17 18-7,-18 0 2,18-1 5,-17-17-8,17 18 4,-18-18 4,18 18 5,-18-18-13,18 17 13,-17 1-16,17-1 4,-18 1 0,0-18 2,1 18 1,-1-1 4,18-34 117,0-1-110,0 0 6,0 1-10,0-1 1,0 1-8,18-19 12</inkml:trace>
    </iact:actionData>
  </iact:action>
  <iact:action type="add" startTime="599144">
    <iact:property name="dataType"/>
    <iact:actionData xml:id="d173">
      <inkml:trace xmlns:inkml="http://www.w3.org/2003/InkML" xml:id="stk158" contextRef="#ctx0" brushRef="#br2">15452 11183 0,'-18'0'15,"18"18"6,0-1-5,0 1-8,0 0 4,-18-1-4,18 1-4,0 0 8,0-1 1,0 18-12,0-17 6,-17-18-3,17 18-1,0-1 0,0 1 10,0 0-6,17-18 6,1 0 10,0 0-1,-1 0-15,1 0 5,0 0-4,-1-18 5,1 18-6,0 0-3,-1-18 15,1 18-13,-1-17 9</inkml:trace>
    </iact:actionData>
  </iact:action>
  <iact:action type="add" startTime="600240">
    <iact:property name="dataType"/>
    <iact:actionData xml:id="d174">
      <inkml:trace xmlns:inkml="http://www.w3.org/2003/InkML" xml:id="stk159" contextRef="#ctx0" brushRef="#br2">16087 9648 0,'0'-17'5,"-18"-1"11,18 1 2,0 34 50,0 1-56,18-1-8,-1 1 9,-17 0-10,18-1 1,-18 1 4,18 0-4,-18-1 0,17 1 0,-17 0 5,18-1-5,-18 18 0,0-17 0,17 17 7,-17-17-2,0 0-5,0-1 8,0 1 9,0-36 2,0 1-3,0-1-15,18 0 6,-18 1-3,18 17 2,-18-18-9,17 0 7,1 18 5,0-17-4,-1 17 2,1 0-7,0-18-1,-1 18 1,1 0 9,0 0-9,-1 0-1,1 0 5,-1 0 0,-17 18-3,18-18 12,-18 17-15,0 1 10,-18-18-7,18 18-2,0-1 2,-17 1 7,17 0-9,-18-18 1,18 17 5,-17-17-5,17 18 0,-18-18-1,0 18 5,1-1 1,-1 1-1,0-18 0,1 0-1,-1 18-3,0-18 12,1 0-4,-1 0-4,-17-18 12</inkml:trace>
    </iact:actionData>
  </iact:action>
  <iact:action type="add" startTime="602616">
    <iact:property name="dataType"/>
    <iact:actionData xml:id="d175">
      <inkml:trace xmlns:inkml="http://www.w3.org/2003/InkML" xml:id="stk160" contextRef="#ctx0" brushRef="#br2">19897 8961 0,'0'17'32,"-18"-17"44,18 18-64,-18-18 1,18 17-1,-17-17-8,-1 0 11,18 18-11,-18-18 1,1 0 7,-1 18-9,1-18 1,-1 17 0,0-17 7,1 18-7,-1-18 1,0 18-2,1-1 6,-19-17-6,19 18 1,-1-18 0,-17 18 4,17-1-4,1-17 0,-1 18 0,-17 0 1,17-18 4,18 17-7,-35 1 11,17-18-12,1 17 1,-1-17 2,0 18 1,1 0-1,-1-18 3,0 17-3,1 1 0,-1-18 1,0 18 2,1-1-2,-19 1-2,19 0 2,-1-1-2,1-17 6,-1 18-6,-17-1 2,17 1-2,0-18 1,18 18 4,-35-1-3,17 1-1,1-18 0,-1 18 4,1-1-4,-19-17 1,19 18-2,-1 0 5,0-18-3,1 17-1,-1-17-1,0 18 6,1-1-5,-1 1 6,0-18-9,1 18 3,-1-18 0,1 17 0,-1 1 0,-17 0 5,17-18-6,18 17 0,-18 1 1,1 0 4,-1-18-4,-17 17 0,17 1 0,1-1 8,-1 1-8,0-18 1,1 18 2,-1-1-3,0-17 0,1 18 0,17 0 5,-18-18-6,18 17 1,-18 1 1,1-18 3,-1 18 0,1-1 0,17 1 1,-18-18-5,0 0-1,18 18 6,-17-18-1,17 17-1,-18-17-3,18 18 13,-18-18-10,18 17 50,0 1 30,-17-18 240,17 18-259,-18-1-36,0-17-15,18 18-9,-17-18-1,17 18-2,-18-18 3,18 17-2,-17-17-5,17 18 4,-18-18 3,0 0-5,18 18 2,-17-1-1,-1-17 4,0 18-4,1-1 4,-1 1 0,0 0-4,1-18 0,-1 17 0,0 1 5,1 0-6,-1-18 1,-17 17 0,17 1-1,1 0 7,-1-1-7,0-17 1,1 18 0,-1 0 4,0-1-4,1 1 0,-1-1 0,1 1 5,-1-18-6,0 18 1,1-1 0,-1 1 5,0 0-1,1-1-5,17 1 5,-18 0-3,0-18-1,1 17-1,17 1 5,-18-1-5,0 1 1,1 0 0,-1-18 0,1 17 5,17 1-6,-18 0 1,0-18 0,1 17 4,-19 1-3,36 0-1,-35-1 0,17 1 3,1-1-2,-18-17-2,17 18 1,-17 0 5,17-1-5,0 1-1,-17 0 2,17-1 2,-17-17-3,18 18 9,-1 0-12,-17-1 3,17-17-2,0 18 3,1-1-2,-1 1 6,0-18-5,1 18 0,-1-1 4,1 1-4,-1 0-1,-17-18 2,17 17 3,0 1-5,1-18 2,-1 18-1,18-1 3,-18 1-3,1 0 1,-1-1-2,0-17 6,18 18-5,-17-1 0,-1 1-1,1-18 6,-1 18-5,0-1-1,18 1 2,-17-18 4,-1 18-6,0-1 1,1 1 7,-1 0-7,0-18 1,1 17 0,-1-17 7,1 18-7,-1-1 6,0-17-8,18 18 1,-17-18 0,-1 18 8,0-1-4,18 1 4,-17-18-8,-1 18 5,0-1 6,1-17-3,17 18-7,-18-18-2,0 0 1,18 18 5,-17-18-5,-1 17 3,1-17 2,-1 0-1,18 18-4,-18-18 6,18-18 27,18 18-28,-18-17 10,0-1-4,18 0 2,-18 1-8,0-1 2,17 18-7,-17-18 9,18 1-6,-1-1 12,1 18 25,-36 0-16,1 0-3,17 18-9,-18-18-13,1 17 13,-1 1-7,18 0 3,-18-18-8,1 17-1,17 1 2,-18-18 3,18 18-4,0-1 0,-18-17 0,18 18 4,-17 0-5,-1-18 1,18 17 1,-18-17 3,1 18-4,17-1-1,-18-17 1,18 18 4,-17-18-4,17 18 1,-18-18-1,18 17 4,-18-17 8,36 0 9,0 0-10,-1 0-7,1 0-4,-1 0 8,1 0-9,0 0 1,-1 0 5,1 0-5,0 0 4,-1 0 0,1 0-5,0 0 2,-1 0-1,1 0-1,-1 0 10,1 0-9,0 0 8,-1 0 9,-17-17 63,-17 17-81,-1-18 16</inkml:trace>
    </iact:actionData>
  </iact:action>
  <iact:action type="add" startTime="606572">
    <iact:property name="dataType"/>
    <iact:actionData xml:id="d176">
      <inkml:trace xmlns:inkml="http://www.w3.org/2003/InkML" xml:id="stk161" contextRef="#ctx0" brushRef="#br2">17462 10054 0,'0'-17'31,"-17"17"2,17-18-21,0 0 15,0 1-6,-18 17 3,36 0 44,-18 17-64,0 1 7,0 0-3,0-1 1,0 1-6,0-1 5,17 1-3,-17 0 3,0-1-5,0 1 1,0 0 1,0-1 3,0 1-1,0 0 2,18-1-3,-18 1 0,0-1 2,0 1 0,0 0 4,18-18 8,-36 0 7,18-18-15,0 0-4,18 1 5,-18-1-1,0 1-9,0-1 6,17 18-1,-17-18-5,18 1 6,0 17 3,-18-18-8,17 18 8,1-18-5,0 18 5,-1 0 0,1 0-4,-18 18-3,18-18 6,-18 18-2,0-1 4,-18 1-2,18 0-3,-18-1-4,1 1 9,-1-1-6,0 1 5,1 0 1,-1-18-2,0 0 33</inkml:trace>
    </iact:actionData>
  </iact:action>
  <iact:action type="add" startTime="626128">
    <iact:property name="dataType"/>
    <iact:actionData xml:id="d177">
      <inkml:trace xmlns:inkml="http://www.w3.org/2003/InkML" xml:id="stk162" contextRef="#ctx0" brushRef="#br2">17445 7638 0,'0'-18'54,"-18"18"-47,18-18 20,0 1-4,0-1-3,-17 18-11,17-18 2,0 1-6,-18 17 2,18-18 1,-18 1 1,18-1-5,-17 0 7,17 1-3,-18-1-3,0 0 7,18 1-4,-17 17-4,17-18 4,-18 0-4,0 1 4,1-1 3,-1 18-4,18-18-2,-17 1-4,-1 17 7,0-18-4,1 18 0,-1-17 0,0 17 4,18-18-4,-17 18 0,-1-18 0,0 18 0,-17 0 4,18-17-3,-1-1-2,0 18 2,-17 0 3,17-18-5,1 18 1,-1-17 8,-17 17-8,17-18 4,1 18 0,-1 0-4,0-18 0,1 18 0,-1 0 3,0 0-2,1 0-1,-1 0 15,-35-17-18,35 17 4,1 0 2,-1 0-4,1 0 1,-1 0 0,-17 0 5,17 0-6,0 0 1,1 0 0,-1 0 0,0 0 4,1 0-4,-1 0 0,1 0 0,-1 0 4,0 0-4,1 17 0,-1-17 0,0 0 4,-17 0-4,17 0 5,-17 0-2,17 0-3,1 18 0,-18-18 0,17 0 4,-17 0-4,17 0 1,0 18-1,-17-18 14,0 0-17,17 17 3,-17-17 0,17 0 1,1 0-2,-1 18 5,0-18 0,1 0-4,-1 18 4,0-18 3,1 17-9,-1-17 1,1 18 10,-1-18-9,0 0 0,1 18 0,-1-18 4,-17 17-4,17 1 3,-17-18-2,17 17 2,1-17-3,-1 18 1,0 0-2,1-18 1,-1 17 5,-17-17-5,17 18 17,-17 17-20,17-17 3,0 0-3,1-18 5,-1 17 0,1 1-2,-1 0 1,0-1-2,1-17 5,-1 18-4,0-1 0,1 1 0,-19 0 4,19-18-3,-1 17-2,1 1 1,-1 0 5,0-18-6,1 17 2,-1 1-2,0 0 5,1-18-4,17 17 0,-18-17 0,0 18 5,1-1-1,-1 1 7,0 0 10,36-36 27,0 0-40,-18 1-4,17 17-4,-17-18 0,18 1 9,0-1-10,-18 0 1,0 1 4,17 17-4,-17-18 1,18 0-2,0 1 5,-18-1 5,17 18-11,-34 0 20,-1 0-3,18 18-7,-18-18-8,1 17 12,17 1-1,0 0-7,-18-18-3,36 0 3,-18 17-5,0 1 14,17 0-13,1-1 12,0-17-9,-18 18-2,17-18 3,1 0 0,0 0-4,70-53 15</inkml:trace>
    </iact:actionData>
  </iact:action>
  <iact:action type="add" startTime="627762">
    <iact:property name="dataType"/>
    <iact:actionData xml:id="d178">
      <inkml:trace xmlns:inkml="http://www.w3.org/2003/InkML" xml:id="stk163" contextRef="#ctx0" brushRef="#br2">16281 6738 0,'0'-18'13,"0"1"23,0-1-4,-18 18-15,18-17-14,0-1 5,0 0 9,-18 18-14,1-17 13,-1 17 0,0 0-8,1 0 5,-1 0-6,18 17 1,-17-17-4,-1 0 0,0 18 9,1-18-10,17 18 1,-18-1 0,0 1 8,1-1-8,-1 1 0,18 0 9,-18-1-9,18 1 3,0 0 5,18-18-8,-18 17 4,18-17 0,-1 0-3,1 0 7,0 0-9,-1 0 2,1 0-2,0-17 1,-1 17 4,1-18-4,-1 18 0,1-18 0,0 1 4,-1 17-4,1-18 0,0 0 0,-18 1 4,17 17-4,-17-18 1,18 18-2,0-17 13,-36 17 13,18 17-21,-18-17 0,18 18-4,-17-1 9,17 1-10,0 0 9,0-1-8,0 1 0,0 0 7,17-1-3,-17 1 3,18-18-5,0 0 1,-1 0-2,1 0 3</inkml:trace>
    </iact:actionData>
  </iact:action>
  <iact:action type="add" startTime="629286">
    <iact:property name="dataType"/>
    <iact:actionData xml:id="d179">
      <inkml:trace xmlns:inkml="http://www.w3.org/2003/InkML" xml:id="stk164" contextRef="#ctx0" brushRef="#br2">20197 7514 0,'-18'0'14,"18"-17"4,0-1-4,0 0 10,-18 18-8,18-17-13,0-1 13,0 0-8,-17 18 5,17-17-8,0-1 3,-18 0 3,18 1-3,-18-1 4,18 0-8,-17 1 4,17-1 4,0 1-8,0-1 1,-18 0 6,18 1-7,0-1 0,-18 0 8,18 1-8,0-1 0,-17 18 0,17-18 5,0 1-5,-18 17 6,18-18-9,-18 1 0,18-1 5,-17 18-1,17-18-1,-18 1-1,1-1 10,-1 0-6,18 1 1,-18 17-4,18-18 0,-17 18 0,17-18 5,-18 1-5,18-1-1,-18 1 7,1-1 0,17 0-5,-18 18 0,18-17 2,-18-1-3,1 18 1,17-18-2,-18 1 5,1-1 1,-1 0 2,18 1-6,-18 17 3,18-18-7,-17 18 0,-1-17 8,18-1-5,-18 18 0,18-18 0,-17 18 4,-1-17-4,0-1 5,1 0-1,-1 18-5,18-17 1,-17-1 4,-1 18-3,0-18-2,1 1 2,-1-1 6,0 18-7,1-18 0,-1 1 4,0-1 0,1 18 1,-1-17-6,1-1 1,-1 18 0,0-18 4,1 18-4,17-17 1,-18 17 3,0-18-1,1 18-6,-1 0 3,18-18 4,-18 18-6,1-17 2,-1 17 5,0-18-1,1 18-4,-1-18 4,1 18-4,-1 0-1,0-17 1,1 17 4,-1-18-2,0 18-3,18-17 1,-17 17 3,-1 0-2,0-18 2,1 18-3,-1 0 5,1-18-5,-1 18 4,0-17 1,1 17-7,-1 0 2,0-18 2,1 18 2,-1 0-4,0-18 5,1 18-8,-1 0 4,0 0-2,1-17 2,-1 17 0,1-18 3,-1 18-5,-17 0 2,17 0-1,18-18 4,-18 18-4,1 0 0,-1-17-2,0 17 6,1 0-3,-1-18-2,1 18 5,-1 0-4,-17-18 0,17 18 0,18-17 4,-35 17-3,17-18 2,0 18 1,1-17-3,-1 17-1,1 0 0,-19-18 3,19 18-3,-1 0 0,0-18 1,1 18 7,-1-17-11,0 17 4,1 0 1,-1-18-3,-17 18 2,17 0-1,1-18 5,-1 18-7,-17-17 7,17 17 0,0 0-6,-17-18 1,17 18 5,1 0-6,-1-18 1,-17 18 0,17 0 4,1 0-5,-1 0 1,0-17 4,1 17-4,-19 0 0,19 0 0,-1 0 5,1-18-6,-1 18 1,0 0 4,1 0-4,-1 0 0,0 0 0,1 0 4,-1 0 1,0 0-8,1 0 6,-1 0-3,0 0 0,1 0-1,-1 0 5,1 0-4,-1 0 0,0 0 4,1 0-4,-1 0 1,0 0-2,1 0 5,-1 0-4,0 0 1,1 18 3,-18-18-3,17 0-2,-17 0 1,17 0 3,0 0-3,1 17 0,-19-17 4,19 0-4,-1 0 0,-17 0 0,17 0 5,1 0-6,-19 18 1,19-18 4,-1 0-2,0 0 3,1 0-8,-1 18 4,-17-18-1,17 0 0,1 0 4,-1 17-3,-17-17-1,17 18 4,0-18-4,1 0-1,-1 18 1,0-18 5,1 0-6,-1 0 1,1 17 0,-1-17 4,0 18-4,1-18 0,-1 18 0,0-18 4,1 17-4,-1-17-1,-17 18 1,17-18 5,-17 17-6,17 1 2,-17-18-1,17 18 4,-17-18-4,17 17 0,1-17-1,-19 18 6,19-18-1,-1 0-7,-17 18 1,17-18 7,1 17-6,-1-17 1,0 18 4,1-18-4,-1 18 0,0-18 0,1 17 0,-1-17 5,1 18-6,-1 0 2,0-18-1,1 17 4,-1-17-5,0 18 1,1-1 6,-1 1-4,0-18-2,1 18 4,-1-18 0,1 17 0,-1 1 0,0-18-4,18 18 4,-17-18-4,-1 17 0,0 1 0,1-18 7,17 18-9,-18-18 2,18 17 0,-18-17 3,1 18-3,-1-18 0,18 17 1,-17 1 2,-1 0 1,0-1-4,1 1 8,-1 0-8,0-1 9,1 1-10,17 0 2,-18-18-2,18 17 5,-18 1-4,1 0 0,-1-18 1,0 17 2,18 1-3,-17-18 1,-1 17-2,1 1 1,-1 0 4,0-18-4,18 17 0,-17 1 1,-1 0 3,0-1 0,1-17-5,17 18 5,0 0-3,-18-18-2,0 17 1,1 1 6,-1-1-4,1 1 6,17 0-7,-18-18-2,0 17 2,18 1 3,-17-18-5,17 18 2,-18-18-2,0 17 6,18 1-5,-17-18 0,17 18 4,0-1-4,-18-17 0,0 18 0,18-1 4,-17-17-4,17 18 0,-18 0 0,18-1 8,-18 1-9,18 0 10,-17-18-10,17 17 1,-18 1 9,1 0-6,-1-1 2,18 1 3,-18-18-8,18 17 0,-17-17 4,17 18-4,-18 0 4,18-1 3,-18 1-3,1 0 0,-1-1 5,0 1-6,18 0 6,-17-18-5,17 17-4,0-34 123,0-1-113,0 0-2,0 1-4,17 17-4,-17-18 3,0 0-3,0 1 0,18-1 6,-18 0-4,0 1 2,0-1 0,0 1 12,0 34 19,-18-17 1,18 18-32,0-1 8,-17-17 0,17 18-15,0 0 4,0-1 3,0 1-5,-18 0 5,18-1 0,0 1-4,0 0 0,0-1 4,-17-17-4,17 18 0,0 0 0,-18-1 0,18 1 12,18-36 36,-1 18-36,-17-17-12,18 17 0,-1-18 9,1 0-5,0 18-2,-1-17-1,36-36 12</inkml:trace>
    </iact:actionData>
  </iact:action>
  <iact:action type="add" startTime="632757">
    <iact:property name="dataType"/>
    <iact:actionData xml:id="d180">
      <inkml:trace xmlns:inkml="http://www.w3.org/2003/InkML" xml:id="stk165" contextRef="#ctx0" brushRef="#br2">17886 5503 0,'17'-17'14,"-17"-1"30,0 0-28,0 1 4,0-1-7,-17 18-10,17-17 1,0-1 9,-18 18-10,18-18 1,0 1 9,-17 17-10,17-18 9,-18 18-11,0 0 6,1-18-2,-1 18 6,0 18-2,1-18 2,-1 0-7,0 18 5,1-1-2,-1-17-3,1 18 5,-1 0-1,0-1-1,18 1-3,-17-18 0,17 17 1,0 1 2,-18 0-3,18-1 4,0 1 0,0 0 0,0-1-4,0 1 8,18 0-4,-18-1 2,17-17-3,1 18 5,0-36-3,-1 18-2,1 0-3,-1 0 0,1-17 1,0 17 2,-1-18-3,1 18-1,0-18 2,17 1 3,-17 17-4,-1-18 1,-17 0-2,18 18 5,-1-17-4,1-1 4,-18 0 4,18 18-7,-18-17 6,-18 34 28,18 1-26,-18 0-2,18-1-3,-17 1 4,17 0-8,0-1 9,0 1-9,17-18 0,-17 18 0,18-1 7,0-17-2,-1 18-2,1-18 3,0 0 8</inkml:trace>
    </iact:actionData>
  </iact:action>
  <iact:action type="add" startTime="636525">
    <iact:property name="dataType"/>
    <iact:actionData xml:id="d181">
      <inkml:trace xmlns:inkml="http://www.w3.org/2003/InkML" xml:id="stk166" contextRef="#ctx0" brushRef="#br2">14570 12894 0,'-18'0'7,"0"0"17,1 0 4,-1 0-5,1 0-6,-1 0-4,0 0-3,1 0-2,17 18 1,-18-18-6,0 0 6,18 17-2,-17-17-3,-1 18 13,0-18-13,18 18 11,-35-1-14,35 1 3,-17-18-1,17 18 1,-18-18 4,0 17-4,18 1 0,-17-1 0,-1 1 8,18 0-8,-18-1 0,18 1 5,-17 0-5,17-1 0,0 1 3,-18 0-3,18-1 1,0 1-1,0-1-1,0 1 5,-18 0-4,18-1 1,0 19-1,0-19 4,18 1-4,-18 0 0,0-1-1,0 18 5,0-17-3,0 0-1,18-1 0,-18 1 3,17 0-3,-17-1 2,18 1 4,-18 0-9,18-18 5,-18 17-4,17 1 2,1-18 3,-18 17-2,18 1-2,-1-18 2,1 0 3,-1 18-5,1-18 1,0 17 1,-1-17 7,19 0-7,-19 18-3,1-18 2,0 0 5,-1 0-6,1 0 1,-1 0 0,1 0 0,17 0 4,-17-18 0,0 18-4,17 0 0,-17-17 4,-1-1-2,1 18-2,-1-18 5,1 1-7,0-1 2,-1 1 0,1-1-1,0 18 2,-1-35 3,1 35-4,0-18-1,-1 0 1,1 1 5,-1-1-5,1 0 0,-18 1 0,18-1 5,-1 18-5,1-17-1,-18-1 0,18 0 7,-18 1-7,0-1 1,0 0 0,17 1 4,-17-1 0,0 0-4,0 1 4,0-1 0,0 1-4,0-1 4,0 0 0,-17 1-4,17-1 5,0 0-1,0 1-5,0-1 10,-18 18-10,18-18 1,0 1 7,-18 17-7,18-18 8,-17 18-1,17-17-1,-18 17 10,18 17 4,-18-17-20,18 18 8,-17-1 1,17 1 3,0 0-5,0-1 4,0 1-6,0 0 6,0-1 2,17-17-13,-17 18 8,18-36 16,-18 1-16,0-1-4,18 18-4,-18-18 0,0 1 8,17-1-7,-17 0 5,0 1-9,0-1 7,18 1-4,-18-1 5,0 0 9,0 36-5,18-18-6,-18 18 5,17-18 1,-17 17-9,18 1 0,0-1 9,-1-17-10,1 18 1,0-18 4,34 53 8</inkml:trace>
    </iact:actionData>
  </iact:action>
  <iact:action type="add" startTime="638109">
    <iact:property name="dataType"/>
    <iact:actionData xml:id="d182">
      <inkml:trace xmlns:inkml="http://www.w3.org/2003/InkML" xml:id="stk167" contextRef="#ctx0" brushRef="#br2">14393 14235 0,'0'0'1,"0"-18"-1,0 0 12,0 1-3,0-1 7,0 0-12,-17 18 0,17-17 4,0-1 4,-18 18-8,18-18 5,-18 18-4,1 0 2,-1 0 4,18-17-4,-17 17-6,-1 17 6,0-17 1,1 0 5,-1 0-6,18 18-1,-18 0 4,1-1-2,17 1 1,0 0-5,-18-18-1,18 17 1,0 1 4,0 0-4,0-1 4,0 1 1,18-18-6,-18 18 1,0-1 1,17-17-2,1 18 9,0-18-4,-1 0 6,1 0-7,-18-18 1,18 18-4,-18-17 0,17-1 0,1 0 8,-18 1-7,17-1-2,-17 0 1,18 1 4,-18-1 1,0 0-6,18 18 9,-18-17-8,0 34 20,0 1-8,17-18-11,-17 18-2,18-18 9,-18 17-8,18 1 4,-18 0 4,17-18-4,1 17 4,0-17-4,-1 0 4,1 0 5</inkml:trace>
    </iact:actionData>
  </iact:action>
  <iact:action type="add" startTime="638746">
    <iact:property name="dataType"/>
    <iact:actionData xml:id="d183">
      <inkml:trace xmlns:inkml="http://www.w3.org/2003/InkML" xml:id="stk168" contextRef="#ctx0" brushRef="#br2">14658 14164 0,'0'18'6,"-18"-18"-2,1 0 28,17-18 4,17 0-12,1 18-4,-18 18-16,18-18 13,-18 18-6,17-18-7,-17 17 12,0 1-9,0 0 2,-17 17 15</inkml:trace>
    </iact:actionData>
  </iact:action>
  <iact:action type="add" startTime="639110">
    <iact:property name="dataType"/>
    <iact:actionData xml:id="d184">
      <inkml:trace xmlns:inkml="http://www.w3.org/2003/InkML" xml:id="stk169" contextRef="#ctx0" brushRef="#br2">14711 13899 0,'0'-17'2,"17"17"21,-17 17-7,18-17-8,-18 18-3,18 0 7,-18-1-9,0 1 2,17 0-1,-17-1 4,0 1-5,0 0 2,18-1-2,-18 1 6,0-1-5,0 1 4,0 0-4,0-1 5,0 1-2,0-36 29,0 1-28,0-1 0,0 0 0,0 1-4,0-1 4,18 18-4,-18-17 4,17-1 0,1 18 5,0 0-5,-1 0-1,1 0 5,-1 0-3,-17 18-3,18-1 3,-18 1 3,0-1-9,-18 1 5,18 0 0,-17-1 0,17 1-4,-18-18 6,1 18-6,-1-1 3,0-17 4,1 0-7,-1 0 5,18-17-6,0-1 14,18-17 3</inkml:trace>
    </iact:actionData>
  </iact:action>
  <iact:action type="add" startTime="639687">
    <iact:property name="dataType"/>
    <iact:actionData xml:id="d185">
      <inkml:trace xmlns:inkml="http://www.w3.org/2003/InkML" xml:id="stk170" contextRef="#ctx0" brushRef="#br2">15081 14111 0,'0'18'14,"-17"-18"38,17-18-38,0 0 8,17 1 5,-17 34-7,18-17-16,0 0 11,-18 18-10,0 0 2,0-1 2,0 1 3,0 0 3,-18 17-14,-17 0 19</inkml:trace>
    </iact:actionData>
  </iact:action>
  <iact:action type="add" startTime="640121">
    <iact:property name="dataType"/>
    <iact:actionData xml:id="d186">
      <inkml:trace xmlns:inkml="http://www.w3.org/2003/InkML" xml:id="stk171" contextRef="#ctx0" brushRef="#br2">15399 13864 0,'-18'0'4,"18"-17"1,-18 17 9,1 0 18,-1 17-17,1 1-5,17-1 1,-18 1-6,18 0 3,0-1-7,-18 1 4,18 0-1,0-1 1,0 1-1,18 0-1,-18-1 5,0 1-4,0-1 0,18 1 0,-18 0 4,17-18-4,1 17 1,-1-17 3,1 0-1,0-17-2,-1 17-2,1 0 2,-18-18 3,18 18-5,-1-18 2,1 18 3</inkml:trace>
    </iact:actionData>
  </iact:action>
  <iact:action type="add" startTime="644620">
    <iact:property name="dataType"/>
    <iact:actionData xml:id="d187">
      <inkml:trace xmlns:inkml="http://www.w3.org/2003/InkML" xml:id="stk172" contextRef="#ctx0" brushRef="#br2">17798 10054 0,'0'18'253,"-18"-18"-205,18 17-44,-18-17 15,18 18-2,-17-18 26,17-18-3,17 18-32,-17-17 0,0-1 20,18 18-24,-18-17 16,18 17-11,-1 17 6,1 1 5,0-1 0,-18 1-9,0 0-2,0-1 4,0 1-11,0 0 11,0-1-9,0 1 4,-18 0 8,0-1 9</inkml:trace>
    </iact:actionData>
  </iact:action>
  <iact:action type="add" startTime="645644">
    <iact:property name="dataType"/>
    <iact:actionData xml:id="d188">
      <inkml:trace xmlns:inkml="http://www.w3.org/2003/InkML" xml:id="stk173" contextRef="#ctx0" brushRef="#br2">18009 9719 0,'0'-18'23,"0"36"14,-17 0-25,17-1 0,-18 1-6,18 0 4,-18-1-5,18 1-1,0-1-1,0 1 5,0 0-5,0-1 2,0 1-2,0 0 6,0-1-5,0 1 1,18-18-1,0 18 8,-1-18-5,1-18-3,0 18 5,-1 0-6,1-18 1,0 1 0,-1-1 0,1 18 4,-1-18-3,1 18-2,-18-17 9,18 17-8,-36 0 16,18 17-16,-18 19 16</inkml:trace>
    </iact:actionData>
  </iact:action>
  <iact:action type="add" startTime="661464">
    <iact:property name="dataType"/>
    <iact:actionData xml:id="d189">
      <inkml:trace xmlns:inkml="http://www.w3.org/2003/InkML" xml:id="stk174" contextRef="#ctx0" brushRef="#br2">11430 8908 0,'0'17'50,"-18"-17"23,18-17-49,-17 17 35,-1 0-44,0 0 1,1 0-4,-1-18 1,1 18-1,-1 0 0,18-18 1,-18 18-10,1-17 14,-1 17-6,18-18-8,-18 18 9,18-18-8,-17 18 0,17-17 12,-18 17-12,0-18 12,1 18 0,17-17-8,-18 17 5,18-18-10,0 0 13,-18 18-2,18-17-8,0-1 19,-17 18-18,17-18 1,0 1 4,0-1 10,0 0-4,0 1-10,0-1 8,-18 18-12,36 0 4,-36-18 0,18 1 0,0-1 8,0 1 2,0-1 1,0 0-6,0 1 1,0-1 11,0 0-9,0 1 4,0-1-1,0 0-2,0 1 2,0-1 2,0 1-5,18 17-12,-18-18 4,0 0 0,0 1 8,17-1-12,-17 0 16,0 1 1,0-1-10,0 0 9,0 1 13,0-1-6,18 18-23,-18-17 5,0-1 10,18 0 1,-18 1-16,0-1 8,17 0-4,-17 1 4,0-1-8,18 18 4,-18-18 1,0 1-2,18 17-3,-18-18 1,0 1 6,17-1 6,1 0-2,-18 1 1,18 17-12,-1 0 9,-17-18-9,18 18 0,0-18 7,-1 1 1,1 17 0,-1-18-4,1 18 8,-18-18-12,18 18 5,-18-17-1,17 17 8,1-18 22,0 18-20,-1 0-7,1-18-4,0 18 5,-1 0-4,1 0 0,-1 0 5,-17-17-9,18 17 0,0 0 8,-1 0-4,1 0 8,0 0 1,-1 0-2,1 0-8,0 0 9,-1 0-8,1 0-4,0 0 8,-1 0-8,1 0 8,-1 0-8,1 0 0,0 0 0,-1 0 8,1 0-8,-18 17 0,18-17 0,-1 0 4,1 0 0,0 0 2,-1 0 1,-17 18-6,18-18-3,-1 0 14,1 0-3,0 0-1,-1 18 0,1-18 0,0 0-1,-1 0 2,1 17 3,0-17 3,-18 18-3,17-18-12,1 0 17,-18 18-17,17-18 3,1 17 9,0 1 1,-1-18-10,1 0 10,-18 18-10,18-18 10,-18 17-9,17-17 4,-17 18-4,18-18-4,0 0 16,-18 18-16,0-1 17,17-17-6,-17 18-11,0-1 8,18 1 1,-18 0 2,17-1-6,-17 1 6,0 0-6,0-1 6,0 1-11,0 0 9,0-1-1,0 1-5,0-1 2,0 1-1,0 0 0,0-1 0,0 1 3,-17-18-8,34 18 1,-34-18 0,17 17 4,0 1 0,0 0 0,0-1 0,0 1 4,0-1 1,0 1-5,0 0-5,0-1 10,-18 1 3,18 0-12,-17-18 3,17 17-3,0 1 9,-18 0-2,0-1-7,18 1 6,-17-18-7,17 17 1,0 1 4,-18 0 0,18-1 0,0 1 4,-18-18-8,18 18 0,0-1 11,-17 1-10,17 0 3,-18-18 1,18 17-6,-18-17 5,18 18-5,-17 0 11,-1-1-7,1 1 2,-1-1 3,0-17-10,1 18 11,-1-18-5,0 18-4,1-18 8,-1 17-4,0-17 0,18 18 0,-17-18-5,-1 0 2,1 0 6,-1 18-7,0-18 5,1 0 3,-1 0-5,18 17-3,-18-17 5,1 0-2,-1 0 10,0 18-10,1-18-3,-1 0 4,1 0-4,-1 0 4,0 18 5,1-18-6,-1 0 6,0 0-6,1 0 10,-1 0-8,0 0 5,1 0-10,-1 0 12,0 0-8,1 0 5,-1 0-1,1 0 0,-1 0 0,18-18 0,-18 18-8,18 18 0,0-36 4,-17 18-4,17 18 0,0-36-1,-18 0 31</inkml:trace>
    </iact:actionData>
  </iact:action>
  <iact:action type="add" startTime="664818">
    <iact:property name="dataType"/>
    <iact:actionData xml:id="d190">
      <inkml:trace xmlns:inkml="http://www.w3.org/2003/InkML" xml:id="stk175" contextRef="#ctx0" brushRef="#br2">10283 8308 0,'0'0'0,"-17"0"5,-1 0 8,1 0 7,34 0 56,1 0-64,-1 0 2,1 0-11,0 18 4,-1-18 4,1 0-10,0 17 9,-1-17-5,19 0-1,-19 0 0,1 0 2,0 0-4,-1 18 9,18-18-8,-17 0 0,0 0 0,-1 17 7,19-17-8,-19 0 3,1 0-1,0 18 3,17-18-3,-18 0 0,1 0 0,0 18 4,-1-18-3,1 0 3,0 0-5,-1 0 9,1 0 4,-18-18 9,-18 18-17,18-18 4,-17 18-8,17-17 15,-18 17-15,18-18 12,-18 18-12,18-17 16,-17 17-16,-1-18 8,0 18-3,1 0-1,-1-18 0,1 18 0,-1 0 5,18-17-10,-18 17 13,18-18-12,0 36 39,18-18-35,0 17 5,-1-17-2,1 0-7,-1 18 8,1-18-8,0 0 0,-18 18 0,17-18 1,1 17 2,0-17-3,-1 0 0,1 0 0,0 18 4,-1-18-4,1 0 1,-1 0-2,19 0 9,-19 17-4,1-17-4,-36 0 36,18 18-32,-17-18-4,-1 0 0,0 18 0,-17-18 0,18 0 4,-1 0-4,0 17 0,1-17 0,-1 18 8,0 0-8,1-1 4,-1-17 0,0 18-4,1-18 0,17 18 0,-18-18 4,1 17-4,-1 1 12,0-18-3</inkml:trace>
    </iact:actionData>
  </iact:action>
  <iact:action type="add" startTime="667242">
    <iact:property name="dataType"/>
    <iact:actionData xml:id="d191">
      <inkml:trace xmlns:inkml="http://www.w3.org/2003/InkML" xml:id="stk176" contextRef="#ctx0" brushRef="#br2">829 6720 0,'-18'0'16,"1"0"16,34 18 12,1-18-28,0 0-8,-1 0-4,1 18 4,17-18-4,-17 0 0,17 0 0,0 0 0,-17 0 4,17 0-3,1 0-2,-1 0 3,-17 17 0,17-17-2,0 0 2,0 0-3,-17 0 1,17 18 4,-17-18-5,17 0 1,0 0 1,-17 0-2,0 0 5,17 0-2,-17 0 1,-1 0-4,1 0 5,0 0-3,-1 0 3,-34 0 31,-1 0-27,18-18-3,-18 18-2,1-17 2,-1 17 2,18-18-2,-18 18 2,18-18-7,-17 18 0,-1-17 0,0 17 8,18-18-8,-17 18 0,17-17 8,-18 17-4,18-18-4,18 18 48,-1 18-40,1-18 0,-18 17-8,18-17 0,-1 0 0,1 18 0,0-18 8,-1 0-8,1 17 0,0-17 0,-1 0 5,1 18-5,0-18-1,-1 0 1,1 0 0,-1 0 8,-17 18 20,-17-18-20,-1 17-4,1-17-3,17 18-2,-18-18 5,0 18-4,1-18 0,-1 17 0,0-17 1,1 18 3,-1 0 0,0-1 0,1-17 0,-1 18-4,18-1 0,-18-17-1,1 18 10,-1-18-6,18 18-3,18-18 50,-18-18-40</inkml:trace>
    </iact:actionData>
  </iact:action>
  <iact:action type="add" startTime="789328">
    <iact:property name="dataType"/>
    <iact:actionData xml:id="d192">
      <inkml:trace xmlns:inkml="http://www.w3.org/2003/InkML" xml:id="stk177" contextRef="#ctx0" brushRef="#br2">32791 13088 0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1D3B1-2C87-4D0A-BDB7-78896F4B0BFA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B931B-C9B7-4095-8252-075D908B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1601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524000" y="1379481"/>
            <a:ext cx="9144000" cy="3003333"/>
          </a:xfrm>
          <a:prstGeom prst="roundRect">
            <a:avLst>
              <a:gd name="adj" fmla="val 34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6248" y="1379482"/>
            <a:ext cx="8250621" cy="1757855"/>
          </a:xfrm>
        </p:spPr>
        <p:txBody>
          <a:bodyPr anchor="b"/>
          <a:lstStyle>
            <a:lvl1pPr algn="ctr" rtl="1">
              <a:defRPr sz="6000" b="1">
                <a:solidFill>
                  <a:srgbClr val="C00000"/>
                </a:solidFill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2814"/>
            <a:ext cx="9144000" cy="386255"/>
          </a:xfrm>
        </p:spPr>
        <p:txBody>
          <a:bodyPr/>
          <a:lstStyle>
            <a:lvl1pPr marL="0" indent="0" algn="ctr" rtl="1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7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57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9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28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82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18" y="115889"/>
            <a:ext cx="11042649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2285" y="1125538"/>
            <a:ext cx="11027833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90651" y="6381751"/>
            <a:ext cx="9696449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Computer Engeneering Department,Shahed University, Iran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600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No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7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Simple 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1" y="136468"/>
            <a:ext cx="11654909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092372"/>
            <a:ext cx="11654908" cy="540050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886690" cy="365125"/>
          </a:xfrm>
        </p:spPr>
        <p:txBody>
          <a:bodyPr/>
          <a:lstStyle>
            <a:lvl1pPr algn="l">
              <a:defRPr sz="2800"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cs typeface="B Yekan" panose="00000400000000000000" pitchFamily="2" charset="-78"/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3AC5BF1-B178-325B-EDF6-0F2BCF68B56E}"/>
              </a:ext>
            </a:extLst>
          </p:cNvPr>
          <p:cNvCxnSpPr>
            <a:cxnSpLocks/>
          </p:cNvCxnSpPr>
          <p:nvPr userDrawn="1"/>
        </p:nvCxnSpPr>
        <p:spPr>
          <a:xfrm>
            <a:off x="215462" y="1027061"/>
            <a:ext cx="11654909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200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l" rtl="0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Computer Engeneering Department,Shahed University, Iran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27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2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7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Computer Engeneering Department,Shahed University, Iran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6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Computer Engeneering Department,Shahed University, Iran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6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.shahed.ac.ir/cv/haghighatdoost" TargetMode="External"/><Relationship Id="rId2" Type="http://schemas.openxmlformats.org/officeDocument/2006/relationships/hyperlink" Target="mailto:haghighatdoost@shahed.ac.i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11/relationships/inkAction" Target="../ink/inkAction1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13" Type="http://schemas.openxmlformats.org/officeDocument/2006/relationships/image" Target="../media/image650.png"/><Relationship Id="rId7" Type="http://schemas.openxmlformats.org/officeDocument/2006/relationships/image" Target="../media/image590.png"/><Relationship Id="rId12" Type="http://schemas.openxmlformats.org/officeDocument/2006/relationships/image" Target="../media/image640.png"/><Relationship Id="rId2" Type="http://schemas.openxmlformats.org/officeDocument/2006/relationships/image" Target="../media/image71.png"/><Relationship Id="rId16" Type="http://schemas.openxmlformats.org/officeDocument/2006/relationships/image" Target="../media/image7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0.png"/><Relationship Id="rId11" Type="http://schemas.openxmlformats.org/officeDocument/2006/relationships/image" Target="../media/image630.png"/><Relationship Id="rId5" Type="http://schemas.openxmlformats.org/officeDocument/2006/relationships/image" Target="../media/image570.png"/><Relationship Id="rId15" Type="http://schemas.openxmlformats.org/officeDocument/2006/relationships/customXml" Target="../ink/ink1.xml"/><Relationship Id="rId10" Type="http://schemas.openxmlformats.org/officeDocument/2006/relationships/image" Target="../media/image620.png"/><Relationship Id="rId9" Type="http://schemas.openxmlformats.org/officeDocument/2006/relationships/image" Target="../media/image610.png"/><Relationship Id="rId14" Type="http://schemas.openxmlformats.org/officeDocument/2006/relationships/image" Target="../media/image66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image" Target="../media/image530.png"/><Relationship Id="rId18" Type="http://schemas.openxmlformats.org/officeDocument/2006/relationships/image" Target="../media/image720.png"/><Relationship Id="rId26" Type="http://schemas.openxmlformats.org/officeDocument/2006/relationships/image" Target="../media/image80.png"/><Relationship Id="rId3" Type="http://schemas.openxmlformats.org/officeDocument/2006/relationships/image" Target="../media/image73.png"/><Relationship Id="rId21" Type="http://schemas.openxmlformats.org/officeDocument/2006/relationships/image" Target="../media/image75.png"/><Relationship Id="rId7" Type="http://schemas.openxmlformats.org/officeDocument/2006/relationships/image" Target="../media/image470.png"/><Relationship Id="rId12" Type="http://schemas.openxmlformats.org/officeDocument/2006/relationships/image" Target="../media/image680.png"/><Relationship Id="rId17" Type="http://schemas.openxmlformats.org/officeDocument/2006/relationships/image" Target="../media/image710.png"/><Relationship Id="rId25" Type="http://schemas.openxmlformats.org/officeDocument/2006/relationships/image" Target="../media/image79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700.png"/><Relationship Id="rId20" Type="http://schemas.openxmlformats.org/officeDocument/2006/relationships/image" Target="../media/image74.png"/><Relationship Id="rId1" Type="http://schemas.openxmlformats.org/officeDocument/2006/relationships/tags" Target="../tags/tag12.xml"/><Relationship Id="rId6" Type="http://schemas.openxmlformats.org/officeDocument/2006/relationships/image" Target="../media/image460.png"/><Relationship Id="rId11" Type="http://schemas.openxmlformats.org/officeDocument/2006/relationships/image" Target="../media/image510.png"/><Relationship Id="rId24" Type="http://schemas.openxmlformats.org/officeDocument/2006/relationships/image" Target="../media/image78.png"/><Relationship Id="rId15" Type="http://schemas.openxmlformats.org/officeDocument/2006/relationships/image" Target="../media/image550.png"/><Relationship Id="rId23" Type="http://schemas.openxmlformats.org/officeDocument/2006/relationships/image" Target="../media/image77.png"/><Relationship Id="rId10" Type="http://schemas.openxmlformats.org/officeDocument/2006/relationships/image" Target="../media/image500.png"/><Relationship Id="rId19" Type="http://schemas.openxmlformats.org/officeDocument/2006/relationships/image" Target="../media/image730.png"/><Relationship Id="rId9" Type="http://schemas.openxmlformats.org/officeDocument/2006/relationships/image" Target="../media/image490.png"/><Relationship Id="rId14" Type="http://schemas.openxmlformats.org/officeDocument/2006/relationships/image" Target="../media/image690.png"/><Relationship Id="rId22" Type="http://schemas.openxmlformats.org/officeDocument/2006/relationships/image" Target="../media/image76.png"/><Relationship Id="rId27" Type="http://schemas.openxmlformats.org/officeDocument/2006/relationships/image" Target="../media/image8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12" Type="http://schemas.openxmlformats.org/officeDocument/2006/relationships/image" Target="../media/image9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9.pn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10" Type="http://schemas.openxmlformats.org/officeDocument/2006/relationships/image" Target="../media/image103.png"/><Relationship Id="rId4" Type="http://schemas.openxmlformats.org/officeDocument/2006/relationships/image" Target="../media/image97.png"/><Relationship Id="rId9" Type="http://schemas.openxmlformats.org/officeDocument/2006/relationships/image" Target="../media/image102.png"/><Relationship Id="rId14" Type="http://schemas.openxmlformats.org/officeDocument/2006/relationships/image" Target="../media/image10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0.png"/><Relationship Id="rId13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080.png"/><Relationship Id="rId12" Type="http://schemas.openxmlformats.org/officeDocument/2006/relationships/image" Target="../media/image1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openxmlformats.org/officeDocument/2006/relationships/image" Target="../media/image1070.png"/><Relationship Id="rId11" Type="http://schemas.openxmlformats.org/officeDocument/2006/relationships/image" Target="../media/image112.png"/><Relationship Id="rId5" Type="http://schemas.openxmlformats.org/officeDocument/2006/relationships/image" Target="../media/image1060.png"/><Relationship Id="rId15" Type="http://schemas.openxmlformats.org/officeDocument/2006/relationships/image" Target="../media/image116.png"/><Relationship Id="rId10" Type="http://schemas.openxmlformats.org/officeDocument/2006/relationships/image" Target="../media/image111.png"/><Relationship Id="rId4" Type="http://schemas.openxmlformats.org/officeDocument/2006/relationships/image" Target="../media/image1050.png"/><Relationship Id="rId9" Type="http://schemas.openxmlformats.org/officeDocument/2006/relationships/image" Target="../media/image110.png"/><Relationship Id="rId14" Type="http://schemas.openxmlformats.org/officeDocument/2006/relationships/image" Target="../media/image1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png"/><Relationship Id="rId18" Type="http://schemas.openxmlformats.org/officeDocument/2006/relationships/image" Target="../media/image13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12" Type="http://schemas.openxmlformats.org/officeDocument/2006/relationships/image" Target="../media/image127.png"/><Relationship Id="rId17" Type="http://schemas.openxmlformats.org/officeDocument/2006/relationships/image" Target="../media/image132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31.png"/><Relationship Id="rId1" Type="http://schemas.openxmlformats.org/officeDocument/2006/relationships/tags" Target="../tags/tag16.xml"/><Relationship Id="rId6" Type="http://schemas.openxmlformats.org/officeDocument/2006/relationships/image" Target="../media/image121.png"/><Relationship Id="rId11" Type="http://schemas.openxmlformats.org/officeDocument/2006/relationships/image" Target="../media/image126.png"/><Relationship Id="rId5" Type="http://schemas.openxmlformats.org/officeDocument/2006/relationships/image" Target="../media/image120.png"/><Relationship Id="rId15" Type="http://schemas.openxmlformats.org/officeDocument/2006/relationships/image" Target="../media/image13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Relationship Id="rId14" Type="http://schemas.openxmlformats.org/officeDocument/2006/relationships/image" Target="../media/image1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0.png"/><Relationship Id="rId13" Type="http://schemas.openxmlformats.org/officeDocument/2006/relationships/image" Target="../media/image1300.png"/><Relationship Id="rId18" Type="http://schemas.openxmlformats.org/officeDocument/2006/relationships/image" Target="../media/image135.png"/><Relationship Id="rId7" Type="http://schemas.openxmlformats.org/officeDocument/2006/relationships/image" Target="../media/image1240.png"/><Relationship Id="rId12" Type="http://schemas.openxmlformats.org/officeDocument/2006/relationships/image" Target="../media/image1331.png"/><Relationship Id="rId17" Type="http://schemas.openxmlformats.org/officeDocument/2006/relationships/image" Target="../media/image134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330.png"/><Relationship Id="rId20" Type="http://schemas.openxmlformats.org/officeDocument/2006/relationships/image" Target="../media/image137.png"/><Relationship Id="rId1" Type="http://schemas.openxmlformats.org/officeDocument/2006/relationships/tags" Target="../tags/tag17.xml"/><Relationship Id="rId6" Type="http://schemas.openxmlformats.org/officeDocument/2006/relationships/image" Target="../media/image1230.png"/><Relationship Id="rId11" Type="http://schemas.openxmlformats.org/officeDocument/2006/relationships/image" Target="../media/image1280.png"/><Relationship Id="rId5" Type="http://schemas.openxmlformats.org/officeDocument/2006/relationships/image" Target="../media/image1220.png"/><Relationship Id="rId15" Type="http://schemas.openxmlformats.org/officeDocument/2006/relationships/image" Target="../media/image1320.png"/><Relationship Id="rId10" Type="http://schemas.openxmlformats.org/officeDocument/2006/relationships/image" Target="../media/image1270.png"/><Relationship Id="rId19" Type="http://schemas.openxmlformats.org/officeDocument/2006/relationships/image" Target="../media/image136.png"/><Relationship Id="rId9" Type="http://schemas.openxmlformats.org/officeDocument/2006/relationships/image" Target="../media/image1260.png"/><Relationship Id="rId14" Type="http://schemas.openxmlformats.org/officeDocument/2006/relationships/image" Target="../media/image131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1.png"/><Relationship Id="rId7" Type="http://schemas.openxmlformats.org/officeDocument/2006/relationships/image" Target="../media/image144.png"/><Relationship Id="rId12" Type="http://schemas.openxmlformats.org/officeDocument/2006/relationships/image" Target="../media/image1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3.png"/><Relationship Id="rId11" Type="http://schemas.openxmlformats.org/officeDocument/2006/relationships/image" Target="../media/image149.png"/><Relationship Id="rId5" Type="http://schemas.openxmlformats.org/officeDocument/2006/relationships/image" Target="../media/image14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38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1.png"/><Relationship Id="rId7" Type="http://schemas.openxmlformats.org/officeDocument/2006/relationships/image" Target="../media/image144.png"/><Relationship Id="rId12" Type="http://schemas.openxmlformats.org/officeDocument/2006/relationships/image" Target="../media/image150.png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3.png"/><Relationship Id="rId11" Type="http://schemas.openxmlformats.org/officeDocument/2006/relationships/image" Target="../media/image149.png"/><Relationship Id="rId5" Type="http://schemas.openxmlformats.org/officeDocument/2006/relationships/image" Target="../media/image142.png"/><Relationship Id="rId15" Type="http://schemas.openxmlformats.org/officeDocument/2006/relationships/image" Target="../media/image155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1.png"/><Relationship Id="rId18" Type="http://schemas.openxmlformats.org/officeDocument/2006/relationships/image" Target="../media/image155.png"/><Relationship Id="rId7" Type="http://schemas.openxmlformats.org/officeDocument/2006/relationships/image" Target="../media/image144.png"/><Relationship Id="rId12" Type="http://schemas.openxmlformats.org/officeDocument/2006/relationships/image" Target="../media/image150.png"/><Relationship Id="rId17" Type="http://schemas.openxmlformats.org/officeDocument/2006/relationships/image" Target="../media/image160.png"/><Relationship Id="rId2" Type="http://schemas.openxmlformats.org/officeDocument/2006/relationships/image" Target="../media/image148.png"/><Relationship Id="rId16" Type="http://schemas.openxmlformats.org/officeDocument/2006/relationships/image" Target="../media/image15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3.png"/><Relationship Id="rId11" Type="http://schemas.openxmlformats.org/officeDocument/2006/relationships/image" Target="../media/image149.png"/><Relationship Id="rId5" Type="http://schemas.openxmlformats.org/officeDocument/2006/relationships/image" Target="../media/image142.png"/><Relationship Id="rId15" Type="http://schemas.openxmlformats.org/officeDocument/2006/relationships/image" Target="../media/image158.png"/><Relationship Id="rId10" Type="http://schemas.openxmlformats.org/officeDocument/2006/relationships/image" Target="../media/image147.png"/><Relationship Id="rId19" Type="http://schemas.openxmlformats.org/officeDocument/2006/relationships/image" Target="../media/image161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63.png"/><Relationship Id="rId18" Type="http://schemas.openxmlformats.org/officeDocument/2006/relationships/image" Target="../media/image159.png"/><Relationship Id="rId26" Type="http://schemas.openxmlformats.org/officeDocument/2006/relationships/image" Target="../media/image168.png"/><Relationship Id="rId21" Type="http://schemas.openxmlformats.org/officeDocument/2006/relationships/image" Target="../media/image155.png"/><Relationship Id="rId7" Type="http://schemas.openxmlformats.org/officeDocument/2006/relationships/image" Target="../media/image143.png"/><Relationship Id="rId12" Type="http://schemas.openxmlformats.org/officeDocument/2006/relationships/image" Target="../media/image149.png"/><Relationship Id="rId17" Type="http://schemas.openxmlformats.org/officeDocument/2006/relationships/image" Target="../media/image158.png"/><Relationship Id="rId25" Type="http://schemas.openxmlformats.org/officeDocument/2006/relationships/image" Target="../media/image167.png"/><Relationship Id="rId2" Type="http://schemas.openxmlformats.org/officeDocument/2006/relationships/image" Target="../media/image152.png"/><Relationship Id="rId16" Type="http://schemas.openxmlformats.org/officeDocument/2006/relationships/image" Target="../media/image154.png"/><Relationship Id="rId20" Type="http://schemas.openxmlformats.org/officeDocument/2006/relationships/image" Target="../media/image164.png"/><Relationship Id="rId29" Type="http://schemas.openxmlformats.org/officeDocument/2006/relationships/image" Target="../media/image15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24" Type="http://schemas.openxmlformats.org/officeDocument/2006/relationships/image" Target="../media/image161.png"/><Relationship Id="rId5" Type="http://schemas.openxmlformats.org/officeDocument/2006/relationships/image" Target="../media/image141.png"/><Relationship Id="rId15" Type="http://schemas.openxmlformats.org/officeDocument/2006/relationships/image" Target="../media/image151.png"/><Relationship Id="rId23" Type="http://schemas.openxmlformats.org/officeDocument/2006/relationships/image" Target="../media/image166.png"/><Relationship Id="rId28" Type="http://schemas.openxmlformats.org/officeDocument/2006/relationships/image" Target="../media/image170.png"/><Relationship Id="rId10" Type="http://schemas.openxmlformats.org/officeDocument/2006/relationships/image" Target="../media/image146.png"/><Relationship Id="rId19" Type="http://schemas.openxmlformats.org/officeDocument/2006/relationships/image" Target="../media/image160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Relationship Id="rId22" Type="http://schemas.openxmlformats.org/officeDocument/2006/relationships/image" Target="../media/image165.png"/><Relationship Id="rId27" Type="http://schemas.openxmlformats.org/officeDocument/2006/relationships/image" Target="../media/image16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13" Type="http://schemas.openxmlformats.org/officeDocument/2006/relationships/image" Target="../media/image163.png"/><Relationship Id="rId18" Type="http://schemas.openxmlformats.org/officeDocument/2006/relationships/image" Target="../media/image159.png"/><Relationship Id="rId26" Type="http://schemas.openxmlformats.org/officeDocument/2006/relationships/image" Target="../media/image168.png"/><Relationship Id="rId21" Type="http://schemas.openxmlformats.org/officeDocument/2006/relationships/image" Target="../media/image155.png"/><Relationship Id="rId7" Type="http://schemas.openxmlformats.org/officeDocument/2006/relationships/image" Target="../media/image143.png"/><Relationship Id="rId12" Type="http://schemas.openxmlformats.org/officeDocument/2006/relationships/image" Target="../media/image149.png"/><Relationship Id="rId17" Type="http://schemas.openxmlformats.org/officeDocument/2006/relationships/image" Target="../media/image158.png"/><Relationship Id="rId25" Type="http://schemas.openxmlformats.org/officeDocument/2006/relationships/image" Target="../media/image167.png"/><Relationship Id="rId2" Type="http://schemas.openxmlformats.org/officeDocument/2006/relationships/image" Target="../media/image152.png"/><Relationship Id="rId16" Type="http://schemas.openxmlformats.org/officeDocument/2006/relationships/image" Target="../media/image154.png"/><Relationship Id="rId20" Type="http://schemas.openxmlformats.org/officeDocument/2006/relationships/image" Target="../media/image164.png"/><Relationship Id="rId29" Type="http://schemas.openxmlformats.org/officeDocument/2006/relationships/image" Target="../media/image15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2.png"/><Relationship Id="rId11" Type="http://schemas.openxmlformats.org/officeDocument/2006/relationships/image" Target="../media/image147.png"/><Relationship Id="rId24" Type="http://schemas.openxmlformats.org/officeDocument/2006/relationships/image" Target="../media/image161.png"/><Relationship Id="rId5" Type="http://schemas.openxmlformats.org/officeDocument/2006/relationships/image" Target="../media/image141.png"/><Relationship Id="rId15" Type="http://schemas.openxmlformats.org/officeDocument/2006/relationships/image" Target="../media/image151.png"/><Relationship Id="rId23" Type="http://schemas.openxmlformats.org/officeDocument/2006/relationships/image" Target="../media/image166.png"/><Relationship Id="rId28" Type="http://schemas.openxmlformats.org/officeDocument/2006/relationships/image" Target="../media/image170.png"/><Relationship Id="rId10" Type="http://schemas.openxmlformats.org/officeDocument/2006/relationships/image" Target="../media/image146.png"/><Relationship Id="rId19" Type="http://schemas.openxmlformats.org/officeDocument/2006/relationships/image" Target="../media/image160.png"/><Relationship Id="rId9" Type="http://schemas.openxmlformats.org/officeDocument/2006/relationships/image" Target="../media/image145.png"/><Relationship Id="rId14" Type="http://schemas.openxmlformats.org/officeDocument/2006/relationships/image" Target="../media/image150.png"/><Relationship Id="rId22" Type="http://schemas.openxmlformats.org/officeDocument/2006/relationships/image" Target="../media/image165.png"/><Relationship Id="rId27" Type="http://schemas.openxmlformats.org/officeDocument/2006/relationships/image" Target="../media/image16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6.png"/><Relationship Id="rId11" Type="http://schemas.openxmlformats.org/officeDocument/2006/relationships/image" Target="../media/image175.png"/><Relationship Id="rId5" Type="http://schemas.openxmlformats.org/officeDocument/2006/relationships/image" Target="../media/image1520.png"/><Relationship Id="rId10" Type="http://schemas.openxmlformats.org/officeDocument/2006/relationships/image" Target="../media/image174.png"/><Relationship Id="rId4" Type="http://schemas.openxmlformats.org/officeDocument/2006/relationships/image" Target="../media/image1480.png"/><Relationship Id="rId9" Type="http://schemas.openxmlformats.org/officeDocument/2006/relationships/image" Target="../media/image17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75.png"/><Relationship Id="rId18" Type="http://schemas.openxmlformats.org/officeDocument/2006/relationships/image" Target="../media/image181.png"/><Relationship Id="rId3" Type="http://schemas.openxmlformats.org/officeDocument/2006/relationships/image" Target="../media/image153.png"/><Relationship Id="rId7" Type="http://schemas.openxmlformats.org/officeDocument/2006/relationships/image" Target="../media/image1520.png"/><Relationship Id="rId12" Type="http://schemas.openxmlformats.org/officeDocument/2006/relationships/image" Target="../media/image174.png"/><Relationship Id="rId17" Type="http://schemas.openxmlformats.org/officeDocument/2006/relationships/image" Target="../media/image179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78.png"/><Relationship Id="rId1" Type="http://schemas.openxmlformats.org/officeDocument/2006/relationships/tags" Target="../tags/tag18.xml"/><Relationship Id="rId6" Type="http://schemas.openxmlformats.org/officeDocument/2006/relationships/image" Target="../media/image1480.png"/><Relationship Id="rId11" Type="http://schemas.openxmlformats.org/officeDocument/2006/relationships/image" Target="../media/image173.png"/><Relationship Id="rId15" Type="http://schemas.openxmlformats.org/officeDocument/2006/relationships/image" Target="../media/image1530.png"/><Relationship Id="rId10" Type="http://schemas.openxmlformats.org/officeDocument/2006/relationships/image" Target="../media/image172.png"/><Relationship Id="rId9" Type="http://schemas.openxmlformats.org/officeDocument/2006/relationships/image" Target="../media/image171.png"/><Relationship Id="rId14" Type="http://schemas.openxmlformats.org/officeDocument/2006/relationships/image" Target="../media/image17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13" Type="http://schemas.openxmlformats.org/officeDocument/2006/relationships/image" Target="../media/image176.png"/><Relationship Id="rId18" Type="http://schemas.openxmlformats.org/officeDocument/2006/relationships/image" Target="../media/image189.png"/><Relationship Id="rId21" Type="http://schemas.openxmlformats.org/officeDocument/2006/relationships/image" Target="../media/image186.png"/><Relationship Id="rId7" Type="http://schemas.openxmlformats.org/officeDocument/2006/relationships/image" Target="../media/image156.png"/><Relationship Id="rId12" Type="http://schemas.openxmlformats.org/officeDocument/2006/relationships/image" Target="../media/image175.png"/><Relationship Id="rId17" Type="http://schemas.openxmlformats.org/officeDocument/2006/relationships/image" Target="../media/image184.png"/><Relationship Id="rId25" Type="http://schemas.openxmlformats.org/officeDocument/2006/relationships/image" Target="../media/image191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82.png"/><Relationship Id="rId20" Type="http://schemas.openxmlformats.org/officeDocument/2006/relationships/image" Target="../media/image192.png"/><Relationship Id="rId1" Type="http://schemas.openxmlformats.org/officeDocument/2006/relationships/tags" Target="../tags/tag19.xml"/><Relationship Id="rId6" Type="http://schemas.openxmlformats.org/officeDocument/2006/relationships/image" Target="../media/image1520.png"/><Relationship Id="rId11" Type="http://schemas.openxmlformats.org/officeDocument/2006/relationships/image" Target="../media/image174.png"/><Relationship Id="rId24" Type="http://schemas.openxmlformats.org/officeDocument/2006/relationships/image" Target="../media/image190.png"/><Relationship Id="rId5" Type="http://schemas.openxmlformats.org/officeDocument/2006/relationships/image" Target="../media/image1480.png"/><Relationship Id="rId15" Type="http://schemas.openxmlformats.org/officeDocument/2006/relationships/image" Target="../media/image180.png"/><Relationship Id="rId23" Type="http://schemas.openxmlformats.org/officeDocument/2006/relationships/image" Target="../media/image188.png"/><Relationship Id="rId10" Type="http://schemas.openxmlformats.org/officeDocument/2006/relationships/image" Target="../media/image173.png"/><Relationship Id="rId19" Type="http://schemas.openxmlformats.org/officeDocument/2006/relationships/image" Target="../media/image185.png"/><Relationship Id="rId9" Type="http://schemas.openxmlformats.org/officeDocument/2006/relationships/image" Target="../media/image172.png"/><Relationship Id="rId14" Type="http://schemas.openxmlformats.org/officeDocument/2006/relationships/image" Target="../media/image183.png"/><Relationship Id="rId22" Type="http://schemas.openxmlformats.org/officeDocument/2006/relationships/image" Target="../media/image18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4" Type="http://schemas.openxmlformats.org/officeDocument/2006/relationships/image" Target="../media/image5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4" Type="http://schemas.openxmlformats.org/officeDocument/2006/relationships/image" Target="../media/image17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5" Type="http://schemas.openxmlformats.org/officeDocument/2006/relationships/image" Target="../media/image930.png"/><Relationship Id="rId4" Type="http://schemas.openxmlformats.org/officeDocument/2006/relationships/image" Target="../media/image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4" Type="http://schemas.openxmlformats.org/officeDocument/2006/relationships/image" Target="../media/image19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13" Type="http://schemas.openxmlformats.org/officeDocument/2006/relationships/image" Target="../media/image221.png"/><Relationship Id="rId3" Type="http://schemas.openxmlformats.org/officeDocument/2006/relationships/image" Target="../media/image1390.png"/><Relationship Id="rId7" Type="http://schemas.openxmlformats.org/officeDocument/2006/relationships/image" Target="../media/image215.png"/><Relationship Id="rId12" Type="http://schemas.openxmlformats.org/officeDocument/2006/relationships/image" Target="../media/image220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4.png"/><Relationship Id="rId11" Type="http://schemas.openxmlformats.org/officeDocument/2006/relationships/image" Target="../media/image219.png"/><Relationship Id="rId10" Type="http://schemas.openxmlformats.org/officeDocument/2006/relationships/image" Target="../media/image1960.png"/><Relationship Id="rId9" Type="http://schemas.openxmlformats.org/officeDocument/2006/relationships/image" Target="../media/image1770.png"/><Relationship Id="rId14" Type="http://schemas.openxmlformats.org/officeDocument/2006/relationships/image" Target="../media/image22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11/relationships/inkAction" Target="../ink/inkAction2.xml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4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11/relationships/inkAction" Target="../ink/inkAction3.xml"/><Relationship Id="rId2" Type="http://schemas.openxmlformats.org/officeDocument/2006/relationships/image" Target="../media/image20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4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3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8.png"/><Relationship Id="rId1" Type="http://schemas.openxmlformats.org/officeDocument/2006/relationships/tags" Target="../tags/tag7.xml"/><Relationship Id="rId6" Type="http://schemas.openxmlformats.org/officeDocument/2006/relationships/image" Target="../media/image1610.png"/><Relationship Id="rId11" Type="http://schemas.openxmlformats.org/officeDocument/2006/relationships/image" Target="../media/image23.png"/><Relationship Id="rId15" Type="http://schemas.openxmlformats.org/officeDocument/2006/relationships/image" Target="../media/image27.png"/><Relationship Id="rId10" Type="http://schemas.openxmlformats.org/officeDocument/2006/relationships/image" Target="../media/image206.png"/><Relationship Id="rId9" Type="http://schemas.openxmlformats.org/officeDocument/2006/relationships/image" Target="../media/image198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0" y="4420805"/>
            <a:ext cx="9144000" cy="1760920"/>
          </a:xfrm>
          <a:prstGeom prst="roundRect">
            <a:avLst>
              <a:gd name="adj" fmla="val 342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210" y="1490800"/>
            <a:ext cx="8250621" cy="1379621"/>
          </a:xfrm>
        </p:spPr>
        <p:txBody>
          <a:bodyPr>
            <a:normAutofit/>
          </a:bodyPr>
          <a:lstStyle/>
          <a:p>
            <a:r>
              <a:rPr lang="fa-IR" dirty="0">
                <a:latin typeface="Times New Roman" pitchFamily="18" charset="0"/>
                <a:cs typeface="B Titr" panose="00000700000000000000" pitchFamily="2" charset="-78"/>
              </a:rPr>
              <a:t>نظريه زبانها و ماشين ها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5694"/>
            <a:ext cx="9144000" cy="1292181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fa-IR" dirty="0">
                <a:cs typeface="B Yekan" panose="00000400000000000000" pitchFamily="2" charset="-78"/>
              </a:rPr>
              <a:t>وحید حقیقت دوست</a:t>
            </a:r>
            <a:endParaRPr lang="en-US" dirty="0">
              <a:cs typeface="B Yekan" panose="00000400000000000000" pitchFamily="2" charset="-78"/>
            </a:endParaRPr>
          </a:p>
          <a:p>
            <a:pPr algn="r"/>
            <a:r>
              <a:rPr lang="en-US" dirty="0">
                <a:cs typeface="B Yekan" panose="00000400000000000000" pitchFamily="2" charset="-78"/>
                <a:hlinkClick r:id="rId2"/>
              </a:rPr>
              <a:t>haghighatdoost@shahed.ac.ir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en-US" dirty="0">
                <a:cs typeface="B Yekan" panose="00000400000000000000" pitchFamily="2" charset="-78"/>
                <a:hlinkClick r:id="rId3"/>
              </a:rPr>
              <a:t>https://prof.shahed.ac.ir/cv/haghighatdoost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fa-IR" dirty="0">
                <a:cs typeface="B Yekan" panose="00000400000000000000" pitchFamily="2" charset="-78"/>
              </a:rPr>
              <a:t>دانشکده فنی و مهندسی</a:t>
            </a:r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294" y="89994"/>
            <a:ext cx="1184454" cy="12219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962867" y="3096665"/>
            <a:ext cx="8459438" cy="8909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فصل دوم- ماشين هاي متناهي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A2687-2B61-C307-AABA-52FCC9127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26" y="206735"/>
            <a:ext cx="744176" cy="91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4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2-1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fa-IR" dirty="0"/>
                  <a:t>فرض کنید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fa-IR" dirty="0"/>
                  <a:t>، یک پذیرنده متناهی قطعی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fa-IR" dirty="0"/>
                  <a:t> گراف انتقال مربوط به آن باشد. در اینصورت برای هر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fa-IR" dirty="0">
                    <a:solidFill>
                      <a:srgbClr val="C00000"/>
                    </a:solidFill>
                  </a:rPr>
                  <a:t> </a:t>
                </a:r>
                <a:r>
                  <a:rPr lang="fa-IR" dirty="0"/>
                  <a:t>داریم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اگروفقط اگر راهی با برچسب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dirty="0"/>
                  <a:t> 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fa-IR" dirty="0"/>
                  <a:t> از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dirty="0"/>
                  <a:t>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a-IR" dirty="0"/>
                  <a:t> وجود داشته باشد.</a:t>
                </a:r>
              </a:p>
              <a:p>
                <a:r>
                  <a:rPr lang="fa-IR" sz="3600" b="1" dirty="0">
                    <a:solidFill>
                      <a:srgbClr val="C00000"/>
                    </a:solidFill>
                  </a:rPr>
                  <a:t>اثبات:</a:t>
                </a:r>
              </a:p>
              <a:p>
                <a:r>
                  <a:rPr lang="fa-IR" sz="3600" dirty="0"/>
                  <a:t>فرض کنیم این ادعا برای همه رشته های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a-IR" sz="3600" dirty="0"/>
                  <a:t> که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fa-IR" sz="3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3600" dirty="0"/>
                  <a:t> درست باشد. در اینصورت هر رشته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sz="3600" dirty="0"/>
                  <a:t> با طول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sz="3600" dirty="0"/>
                  <a:t> را در نظر میگیریم و آنرا بصورت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i="1" dirty="0" err="1" smtClean="0">
                        <a:latin typeface="Cambria Math" panose="02040503050406030204" pitchFamily="18" charset="0"/>
                      </a:rPr>
                      <m:t>𝑣𝑎</m:t>
                    </m:r>
                  </m:oMath>
                </a14:m>
                <a:r>
                  <a:rPr lang="fa-IR" sz="3600" dirty="0"/>
                  <a:t> مینویسیم که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fa-IR" sz="3600" dirty="0"/>
                  <a:t>.</a:t>
                </a:r>
              </a:p>
              <a:p>
                <a:r>
                  <a:rPr lang="fa-IR" sz="3600" dirty="0"/>
                  <a:t>حال </a:t>
                </a:r>
                <a:r>
                  <a:rPr lang="fa-IR" sz="3600" dirty="0">
                    <a:solidFill>
                      <a:schemeClr val="tx1"/>
                    </a:solidFill>
                  </a:rPr>
                  <a:t>فرض کنید اگر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fa-IR" sz="3600" dirty="0">
                    <a:solidFill>
                      <a:schemeClr val="tx1"/>
                    </a:solidFill>
                  </a:rPr>
                  <a:t> باشد، یک راه </a:t>
                </a:r>
                <a:r>
                  <a:rPr lang="fa-IR" sz="3600" dirty="0"/>
                  <a:t>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fa-IR" sz="3600" dirty="0">
                    <a:solidFill>
                      <a:schemeClr val="tx1"/>
                    </a:solidFill>
                  </a:rPr>
                  <a:t> از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sz="3600" dirty="0">
                    <a:solidFill>
                      <a:schemeClr val="tx1"/>
                    </a:solidFill>
                  </a:rPr>
                  <a:t> تا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fa-IR" sz="3600" dirty="0">
                    <a:solidFill>
                      <a:schemeClr val="tx1"/>
                    </a:solidFill>
                  </a:rPr>
                  <a:t> با برچسب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fa-IR" sz="3600" dirty="0">
                    <a:solidFill>
                      <a:schemeClr val="tx1"/>
                    </a:solidFill>
                  </a:rPr>
                  <a:t> وجود دارد (بدلیل اینکه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fa-IR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3600" dirty="0">
                    <a:solidFill>
                      <a:schemeClr val="tx1"/>
                    </a:solidFill>
                  </a:rPr>
                  <a:t> میباشد).</a:t>
                </a:r>
              </a:p>
              <a:p>
                <a:r>
                  <a:rPr lang="fa-IR" sz="3600" dirty="0">
                    <a:solidFill>
                      <a:schemeClr val="tx1"/>
                    </a:solidFill>
                  </a:rPr>
                  <a:t>اگر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a-IR" sz="3600" dirty="0">
                    <a:solidFill>
                      <a:schemeClr val="tx1"/>
                    </a:solidFill>
                  </a:rPr>
                  <a:t> باشد، در اینصورت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a-IR" sz="3600" dirty="0">
                    <a:solidFill>
                      <a:schemeClr val="tx1"/>
                    </a:solidFill>
                  </a:rPr>
                  <a:t> دارای انتقال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6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fa-IR" sz="3600" dirty="0">
                    <a:solidFill>
                      <a:schemeClr val="tx1"/>
                    </a:solidFill>
                  </a:rPr>
                  <a:t>است، بطوریکه با ساخت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fa-IR" sz="3600" dirty="0">
                    <a:solidFill>
                      <a:schemeClr val="tx1"/>
                    </a:solidFill>
                  </a:rPr>
                  <a:t> یال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600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sz="3600" i="1" dirty="0" err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600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600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sz="3600" dirty="0">
                    <a:solidFill>
                      <a:schemeClr val="tx1"/>
                    </a:solidFill>
                  </a:rPr>
                  <a:t>را با برچسب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sz="3600" dirty="0">
                    <a:solidFill>
                      <a:schemeClr val="tx1"/>
                    </a:solidFill>
                  </a:rPr>
                  <a:t> خواهیم داشت. بنابراین راهی 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fa-IR" sz="3600" dirty="0">
                    <a:solidFill>
                      <a:schemeClr val="tx1"/>
                    </a:solidFill>
                  </a:rPr>
                  <a:t> بین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sz="3600" dirty="0">
                    <a:solidFill>
                      <a:schemeClr val="tx1"/>
                    </a:solidFill>
                  </a:rPr>
                  <a:t> </a:t>
                </a:r>
                <a:r>
                  <a:rPr lang="fa-IR" sz="3600" dirty="0"/>
                  <a:t>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60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a-IR" sz="3600" dirty="0"/>
                  <a:t> با برچسب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sz="3600" dirty="0"/>
                  <a:t> وجود دارد.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18" r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F9638-0C62-2935-8DD2-ADCA9F7FB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036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نمایش جدولی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در حالیکه گراف ها برای بصری سازی ماشین ها مرسوم هستند، روشهای مفید دیگر مانند </a:t>
            </a:r>
            <a:r>
              <a:rPr lang="fa-IR" b="1" dirty="0">
                <a:solidFill>
                  <a:srgbClr val="C00000"/>
                </a:solidFill>
              </a:rPr>
              <a:t>نمایش جدولی </a:t>
            </a:r>
            <a:r>
              <a:rPr lang="fa-IR" dirty="0"/>
              <a:t>نیز وجود دارند.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265026"/>
                  </p:ext>
                </p:extLst>
              </p:nvPr>
            </p:nvGraphicFramePr>
            <p:xfrm>
              <a:off x="304800" y="2180164"/>
              <a:ext cx="4706172" cy="32422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87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687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87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759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5400" i="1" dirty="0" smtClean="0">
                                    <a:solidFill>
                                      <a:srgbClr val="FFFF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oMath>
                            </m:oMathPara>
                          </a14:m>
                          <a:endParaRPr lang="en-US" sz="5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759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40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759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40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40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40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759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40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40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 dirty="0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4000" b="0" i="1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265026"/>
                  </p:ext>
                </p:extLst>
              </p:nvPr>
            </p:nvGraphicFramePr>
            <p:xfrm>
              <a:off x="304800" y="2180164"/>
              <a:ext cx="4706172" cy="32422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872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6872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56872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5" t="-667" r="-201163" b="-25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167" t="-667" r="-101946" b="-25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388" t="-667" r="-1550" b="-25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759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5" t="-117969" r="-201163" b="-200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167" t="-117969" r="-101946" b="-2007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388" t="-117969" r="-1550" b="-2007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759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5" t="-219685" r="-201163" b="-102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167" t="-219685" r="-101946" b="-102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388" t="-219685" r="-1550" b="-1023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759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5" t="-317188" r="-201163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1167" t="-317188" r="-101946" b="-15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388" t="-317188" r="-1550" b="-156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B3AFE5D4-DD79-0523-FE50-D79190266C1F}"/>
              </a:ext>
            </a:extLst>
          </p:cNvPr>
          <p:cNvGrpSpPr/>
          <p:nvPr/>
        </p:nvGrpSpPr>
        <p:grpSpPr>
          <a:xfrm>
            <a:off x="5559323" y="2763202"/>
            <a:ext cx="5996660" cy="1422150"/>
            <a:chOff x="5559478" y="2793292"/>
            <a:chExt cx="5124696" cy="1035321"/>
          </a:xfrm>
        </p:grpSpPr>
        <p:sp>
          <p:nvSpPr>
            <p:cNvPr id="5" name="Oval 4"/>
            <p:cNvSpPr/>
            <p:nvPr/>
          </p:nvSpPr>
          <p:spPr>
            <a:xfrm>
              <a:off x="5997660" y="3313658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6" name="Oval 5"/>
            <p:cNvSpPr/>
            <p:nvPr/>
          </p:nvSpPr>
          <p:spPr>
            <a:xfrm>
              <a:off x="7589963" y="3313658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" name="Oval 6"/>
            <p:cNvSpPr/>
            <p:nvPr/>
          </p:nvSpPr>
          <p:spPr>
            <a:xfrm>
              <a:off x="9309639" y="3313658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030659" y="3328862"/>
                  <a:ext cx="530320" cy="3809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30659" y="3328862"/>
                  <a:ext cx="530320" cy="38090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642865" y="3320068"/>
                  <a:ext cx="523253" cy="3809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42865" y="3320068"/>
                  <a:ext cx="523253" cy="38090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9341786" y="3353966"/>
                  <a:ext cx="530320" cy="3809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1786" y="3353966"/>
                  <a:ext cx="530320" cy="38090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Curved Connector 10"/>
            <p:cNvCxnSpPr>
              <a:stCxn id="5" idx="1"/>
              <a:endCxn id="5" idx="2"/>
            </p:cNvCxnSpPr>
            <p:nvPr/>
          </p:nvCxnSpPr>
          <p:spPr>
            <a:xfrm rot="16200000" flipH="1" flipV="1">
              <a:off x="5946828" y="3439902"/>
              <a:ext cx="182065" cy="80402"/>
            </a:xfrm>
            <a:prstGeom prst="curvedConnector4">
              <a:avLst>
                <a:gd name="adj1" fmla="val -166980"/>
                <a:gd name="adj2" fmla="val 384321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>
              <a:stCxn id="7" idx="7"/>
              <a:endCxn id="7" idx="6"/>
            </p:cNvCxnSpPr>
            <p:nvPr/>
          </p:nvCxnSpPr>
          <p:spPr>
            <a:xfrm rot="16200000" flipH="1">
              <a:off x="9727423" y="3439902"/>
              <a:ext cx="182065" cy="80402"/>
            </a:xfrm>
            <a:prstGeom prst="curvedConnector4">
              <a:avLst>
                <a:gd name="adj1" fmla="val -166980"/>
                <a:gd name="adj2" fmla="val 384321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5559478" y="2793292"/>
                  <a:ext cx="413275" cy="3809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9478" y="2793292"/>
                  <a:ext cx="413275" cy="38090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859964" y="3201803"/>
                  <a:ext cx="407028" cy="3809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59964" y="3201803"/>
                  <a:ext cx="407028" cy="38090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8486901" y="3234008"/>
                  <a:ext cx="699916" cy="3809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86901" y="3234008"/>
                  <a:ext cx="699916" cy="380903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9984258" y="2873824"/>
                  <a:ext cx="699916" cy="38090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84258" y="2873824"/>
                  <a:ext cx="699916" cy="38090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>
            <a:xfrm>
              <a:off x="5560393" y="3698194"/>
              <a:ext cx="437266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5" idx="6"/>
              <a:endCxn id="6" idx="2"/>
            </p:cNvCxnSpPr>
            <p:nvPr/>
          </p:nvCxnSpPr>
          <p:spPr>
            <a:xfrm>
              <a:off x="6546678" y="3571136"/>
              <a:ext cx="1043285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6" idx="6"/>
              <a:endCxn id="7" idx="2"/>
            </p:cNvCxnSpPr>
            <p:nvPr/>
          </p:nvCxnSpPr>
          <p:spPr>
            <a:xfrm>
              <a:off x="8138981" y="3571136"/>
              <a:ext cx="1170658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657127" y="4469223"/>
                <a:ext cx="22890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127" y="4469223"/>
                <a:ext cx="228908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181332" y="4476698"/>
                <a:ext cx="22735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332" y="4476698"/>
                <a:ext cx="2273508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657127" y="4905124"/>
                <a:ext cx="22808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127" y="4905124"/>
                <a:ext cx="2280817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181332" y="4912599"/>
                <a:ext cx="22735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332" y="4912599"/>
                <a:ext cx="2273508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657127" y="5358043"/>
                <a:ext cx="228908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127" y="5358043"/>
                <a:ext cx="2289088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8181332" y="5365518"/>
                <a:ext cx="22817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800" i="1" dirty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332" y="5365518"/>
                <a:ext cx="2281778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05F19313-4D52-446B-7EDF-F49A0ADC6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79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 کلاسی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یک پذیرنده متناهی قطعی روی الفبای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/>
                  <a:t> بیابید که تمام رشته هایی با پیشوند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𝑎𝑏</m:t>
                    </m:r>
                  </m:oMath>
                </a14:m>
                <a:r>
                  <a:rPr lang="fa-IR" dirty="0"/>
                  <a:t>  را بپذیرد.</a:t>
                </a:r>
              </a:p>
              <a:p>
                <a:endParaRPr lang="fa-IR" dirty="0"/>
              </a:p>
              <a:p>
                <a:r>
                  <a:rPr lang="fa-IR" dirty="0"/>
                  <a:t>یک پذیرنده متناهی قطعی روی الفبای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/>
                  <a:t> بیابید که تمام رشته هایی که شامل زیر رشته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001</m:t>
                    </m:r>
                  </m:oMath>
                </a14:m>
                <a:r>
                  <a:rPr lang="fa-IR" dirty="0"/>
                  <a:t> نباشد را بپذیرد.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BC9906-B4F7-6B88-E89F-83E8AA978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07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fa-IR" dirty="0"/>
                  <a:t>یک پذیرنده متناهی قطعی روی الفبای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/>
                  <a:t> بیابید که تمام رشته هایی با پیشوند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را بپذیرد.</a:t>
                </a:r>
              </a:p>
              <a:p>
                <a:endParaRPr lang="fa-IR" dirty="0"/>
              </a:p>
              <a:p>
                <a:endParaRPr lang="fa-IR" dirty="0"/>
              </a:p>
              <a:p>
                <a:endParaRPr lang="fa-IR" dirty="0"/>
              </a:p>
              <a:p>
                <a:endParaRPr lang="fa-IR" dirty="0"/>
              </a:p>
              <a:p>
                <a:r>
                  <a:rPr lang="fa-IR" dirty="0"/>
                  <a:t>یک پذیرنده متناهی قطعی روی الفبای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dirty="0"/>
                  <a:t> بیابید که تمام رشته هایی که شامل زیر رشته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001</m:t>
                    </m:r>
                  </m:oMath>
                </a14:m>
                <a:r>
                  <a:rPr lang="fa-IR" dirty="0"/>
                  <a:t> نباشد را بپذیرد.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4" name="Ink 3"/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66760" y="114480"/>
              <a:ext cx="9404640" cy="5213520"/>
            </p14:xfrm>
          </p:contentPart>
        </mc:Choice>
        <mc:Fallback xmlns="">
          <p:pic>
            <p:nvPicPr>
              <p:cNvPr id="4" name="Ink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7400" y="105120"/>
                <a:ext cx="9423360" cy="523224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2DC35-D482-5EEE-2AAF-39A5B650B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5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97327"/>
    </mc:Choice>
    <mc:Fallback xmlns="">
      <p:transition advTm="6973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3171" x="4076700" y="3073400"/>
          <p14:tracePt t="13178" x="3841750" y="3130550"/>
          <p14:tracePt t="13200" x="3105150" y="3384550"/>
          <p14:tracePt t="13216" x="2597150" y="3587750"/>
          <p14:tracePt t="13233" x="2101850" y="3784600"/>
          <p14:tracePt t="13250" x="1644650" y="3968750"/>
          <p14:tracePt t="13267" x="1231900" y="4171950"/>
          <p14:tracePt t="13283" x="876300" y="4375150"/>
          <p14:tracePt t="13300" x="571500" y="4629150"/>
          <p14:tracePt t="13323" x="133350" y="5016500"/>
          <p14:tracePt t="13324" x="0" y="5149850"/>
          <p14:tracePt t="13333" x="0" y="5283200"/>
          <p14:tracePt t="13350" x="0" y="5511800"/>
          <p14:tracePt t="13366" x="0" y="5695950"/>
          <p14:tracePt t="13383" x="0" y="5791200"/>
          <p14:tracePt t="13400" x="0" y="5854700"/>
          <p14:tracePt t="13416" x="0" y="5899150"/>
          <p14:tracePt t="13433" x="12700" y="5937250"/>
          <p14:tracePt t="13434" x="12700" y="5949950"/>
          <p14:tracePt t="13450" x="25400" y="5975350"/>
          <p14:tracePt t="13466" x="31750" y="6007100"/>
          <p14:tracePt t="13486" x="31750" y="6038850"/>
          <p14:tracePt t="13500" x="31750" y="6076950"/>
          <p14:tracePt t="13516" x="50800" y="6146800"/>
          <p14:tracePt t="13533" x="69850" y="6210300"/>
          <p14:tracePt t="13534" x="82550" y="6229350"/>
          <p14:tracePt t="13550" x="95250" y="6242050"/>
          <p14:tracePt t="13566" x="139700" y="6292850"/>
          <p14:tracePt t="13583" x="177800" y="6324600"/>
          <p14:tracePt t="13600" x="222250" y="6362700"/>
          <p14:tracePt t="13616" x="247650" y="6381750"/>
          <p14:tracePt t="13636" x="285750" y="6400800"/>
          <p14:tracePt t="13650" x="304800" y="6407150"/>
          <p14:tracePt t="13666" x="330200" y="6419850"/>
          <p14:tracePt t="13683" x="368300" y="6445250"/>
          <p14:tracePt t="13700" x="412750" y="6489700"/>
          <p14:tracePt t="13716" x="450850" y="6521450"/>
          <p14:tracePt t="13733" x="463550" y="6546850"/>
          <p14:tracePt t="13750" x="476250" y="6572250"/>
          <p14:tracePt t="13766" x="495300" y="6629400"/>
          <p14:tracePt t="14816" x="609600" y="6565900"/>
          <p14:tracePt t="14833" x="609600" y="6553200"/>
          <p14:tracePt t="14850" x="609600" y="6515100"/>
          <p14:tracePt t="15720" x="0" y="0"/>
        </p14:tracePtLst>
      </p14:laserTraceLst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زبان های منظم </a:t>
            </a:r>
            <a:r>
              <a:rPr lang="en-US" dirty="0"/>
              <a:t>(Regular Languages)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sz="3200" b="1" dirty="0">
                    <a:solidFill>
                      <a:srgbClr val="7030A0"/>
                    </a:solidFill>
                  </a:rPr>
                  <a:t>زبانی که توسط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DFA</a:t>
                </a:r>
                <a:r>
                  <a:rPr lang="fa-IR" sz="3200" b="1" dirty="0">
                    <a:solidFill>
                      <a:srgbClr val="7030A0"/>
                    </a:solidFill>
                  </a:rPr>
                  <a:t> به نام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M</a:t>
                </a:r>
                <a:r>
                  <a:rPr lang="fa-IR" sz="3200" b="1" dirty="0">
                    <a:solidFill>
                      <a:srgbClr val="7030A0"/>
                    </a:solidFill>
                  </a:rPr>
                  <a:t> پذیرفته میشود را با </a:t>
                </a:r>
                <a:r>
                  <a:rPr lang="en-US" sz="3200" b="1" dirty="0">
                    <a:solidFill>
                      <a:srgbClr val="7030A0"/>
                    </a:solidFill>
                  </a:rPr>
                  <a:t>L(M)</a:t>
                </a:r>
                <a:r>
                  <a:rPr lang="fa-IR" sz="3200" b="1" dirty="0">
                    <a:solidFill>
                      <a:srgbClr val="7030A0"/>
                    </a:solidFill>
                  </a:rPr>
                  <a:t> نشان میدهند.</a:t>
                </a:r>
              </a:p>
              <a:p>
                <a:r>
                  <a:rPr lang="fa-IR" dirty="0"/>
                  <a:t>زبان </a:t>
                </a:r>
                <a:r>
                  <a:rPr lang="en-US" dirty="0"/>
                  <a:t>L</a:t>
                </a:r>
                <a:r>
                  <a:rPr lang="fa-IR" dirty="0"/>
                  <a:t> منظم است اگر و فقط اگر یک </a:t>
                </a:r>
                <a:r>
                  <a:rPr lang="en-US" dirty="0"/>
                  <a:t>DFA</a:t>
                </a:r>
                <a:r>
                  <a:rPr lang="fa-IR" dirty="0"/>
                  <a:t> به نام </a:t>
                </a:r>
                <a:r>
                  <a:rPr lang="en-US" dirty="0"/>
                  <a:t>M</a:t>
                </a:r>
                <a:r>
                  <a:rPr lang="fa-IR" dirty="0"/>
                  <a:t> وجود داشته باشد که </a:t>
                </a:r>
                <a:r>
                  <a:rPr lang="en-US" dirty="0"/>
                  <a:t>L=L(M)</a:t>
                </a:r>
                <a:endParaRPr lang="fa-IR" dirty="0"/>
              </a:p>
              <a:p>
                <a:endParaRPr lang="fa-IR" dirty="0"/>
              </a:p>
              <a:p>
                <a:endParaRPr lang="fa-IR" dirty="0"/>
              </a:p>
              <a:p>
                <a:endParaRPr lang="fa-IR" dirty="0"/>
              </a:p>
              <a:p>
                <a:r>
                  <a:rPr lang="fa-IR" dirty="0"/>
                  <a:t>مثال: نشان دهید زبان </a:t>
                </a:r>
                <a14:m>
                  <m:oMath xmlns:m="http://schemas.openxmlformats.org/officeDocument/2006/math">
                    <m:r>
                      <a:rPr lang="pl-PL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𝑎𝑤𝑎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pl-PL" i="1" dirty="0" smtClean="0">
                        <a:latin typeface="Cambria Math" panose="02040503050406030204" pitchFamily="18" charset="0"/>
                      </a:rPr>
                      <m:t> є </m:t>
                    </m:r>
                    <m:sSup>
                      <m:sSupPr>
                        <m:ctrlPr>
                          <a:rPr lang="pl-PL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l-PL" i="1" dirty="0" smtClean="0"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 منظم است.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371916" y="2632165"/>
            <a:ext cx="5970565" cy="3595040"/>
            <a:chOff x="561721" y="3265864"/>
            <a:chExt cx="5070446" cy="2826370"/>
          </a:xfrm>
        </p:grpSpPr>
        <p:sp>
          <p:nvSpPr>
            <p:cNvPr id="4" name="Oval 3"/>
            <p:cNvSpPr/>
            <p:nvPr/>
          </p:nvSpPr>
          <p:spPr>
            <a:xfrm>
              <a:off x="1271366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5" name="Oval 4"/>
            <p:cNvSpPr/>
            <p:nvPr/>
          </p:nvSpPr>
          <p:spPr>
            <a:xfrm>
              <a:off x="2863669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Oval 5"/>
            <p:cNvSpPr/>
            <p:nvPr/>
          </p:nvSpPr>
          <p:spPr>
            <a:xfrm>
              <a:off x="4583345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304365" y="3962181"/>
                  <a:ext cx="471566" cy="3629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365" y="3962181"/>
                  <a:ext cx="471566" cy="362955"/>
                </a:xfrm>
                <a:prstGeom prst="rect">
                  <a:avLst/>
                </a:prstGeom>
                <a:blipFill>
                  <a:blip r:embed="rId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916571" y="3953387"/>
                  <a:ext cx="465521" cy="3629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571" y="3953387"/>
                  <a:ext cx="465521" cy="362955"/>
                </a:xfrm>
                <a:prstGeom prst="rect">
                  <a:avLst/>
                </a:prstGeom>
                <a:blipFill>
                  <a:blip r:embed="rId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615492" y="3987285"/>
                  <a:ext cx="471566" cy="3629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5492" y="3987285"/>
                  <a:ext cx="471566" cy="362955"/>
                </a:xfrm>
                <a:prstGeom prst="rect">
                  <a:avLst/>
                </a:prstGeom>
                <a:blipFill>
                  <a:blip r:embed="rId6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Curved Connector 10"/>
            <p:cNvCxnSpPr>
              <a:stCxn id="6" idx="7"/>
              <a:endCxn id="6" idx="6"/>
            </p:cNvCxnSpPr>
            <p:nvPr/>
          </p:nvCxnSpPr>
          <p:spPr>
            <a:xfrm rot="16200000" flipH="1">
              <a:off x="5001129" y="4073221"/>
              <a:ext cx="182065" cy="80402"/>
            </a:xfrm>
            <a:prstGeom prst="curvedConnector4">
              <a:avLst>
                <a:gd name="adj1" fmla="val -166980"/>
                <a:gd name="adj2" fmla="val 384321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133670" y="3835122"/>
                  <a:ext cx="374203" cy="3629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70" y="3835122"/>
                  <a:ext cx="374203" cy="36295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760607" y="3867327"/>
                  <a:ext cx="374203" cy="3629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0607" y="3867327"/>
                  <a:ext cx="374203" cy="36295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257964" y="3507143"/>
                  <a:ext cx="374203" cy="3629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964" y="3507143"/>
                  <a:ext cx="374203" cy="36295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>
              <a:off x="806163" y="4204454"/>
              <a:ext cx="43726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4" idx="6"/>
              <a:endCxn id="5" idx="2"/>
            </p:cNvCxnSpPr>
            <p:nvPr/>
          </p:nvCxnSpPr>
          <p:spPr>
            <a:xfrm>
              <a:off x="1820384" y="4204455"/>
              <a:ext cx="1043285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5" idx="6"/>
              <a:endCxn id="6" idx="2"/>
            </p:cNvCxnSpPr>
            <p:nvPr/>
          </p:nvCxnSpPr>
          <p:spPr>
            <a:xfrm>
              <a:off x="3412687" y="4204455"/>
              <a:ext cx="117065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1271365" y="5214324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20" name="Curved Connector 19"/>
            <p:cNvCxnSpPr>
              <a:stCxn id="19" idx="3"/>
              <a:endCxn id="19" idx="2"/>
            </p:cNvCxnSpPr>
            <p:nvPr/>
          </p:nvCxnSpPr>
          <p:spPr>
            <a:xfrm rot="5400000" flipH="1">
              <a:off x="1220534" y="5522633"/>
              <a:ext cx="182064" cy="80402"/>
            </a:xfrm>
            <a:prstGeom prst="curvedConnector4">
              <a:avLst>
                <a:gd name="adj1" fmla="val -166981"/>
                <a:gd name="adj2" fmla="val 384321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61721" y="5729279"/>
                  <a:ext cx="618155" cy="3629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721" y="5729279"/>
                  <a:ext cx="618155" cy="36295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343714" y="5230467"/>
                  <a:ext cx="471566" cy="3629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3714" y="5230467"/>
                  <a:ext cx="471566" cy="362955"/>
                </a:xfrm>
                <a:prstGeom prst="rect">
                  <a:avLst/>
                </a:prstGeom>
                <a:blipFill>
                  <a:blip r:embed="rId11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>
              <a:stCxn id="4" idx="4"/>
              <a:endCxn id="19" idx="0"/>
            </p:cNvCxnSpPr>
            <p:nvPr/>
          </p:nvCxnSpPr>
          <p:spPr>
            <a:xfrm flipH="1">
              <a:off x="1545874" y="4461932"/>
              <a:ext cx="1" cy="75239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243429" y="4669585"/>
              <a:ext cx="287514" cy="3629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29" name="Curved Connector 28"/>
            <p:cNvCxnSpPr>
              <a:stCxn id="5" idx="1"/>
              <a:endCxn id="5" idx="7"/>
            </p:cNvCxnSpPr>
            <p:nvPr/>
          </p:nvCxnSpPr>
          <p:spPr>
            <a:xfrm rot="5400000" flipH="1" flipV="1">
              <a:off x="3138178" y="3828283"/>
              <a:ext cx="12700" cy="388214"/>
            </a:xfrm>
            <a:prstGeom prst="curvedConnector3">
              <a:avLst>
                <a:gd name="adj1" fmla="val 3593803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950421" y="3265864"/>
                  <a:ext cx="369465" cy="3629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0421" y="3265864"/>
                  <a:ext cx="369465" cy="36295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Curved Connector 33"/>
            <p:cNvCxnSpPr>
              <a:stCxn id="6" idx="3"/>
              <a:endCxn id="5" idx="5"/>
            </p:cNvCxnSpPr>
            <p:nvPr/>
          </p:nvCxnSpPr>
          <p:spPr>
            <a:xfrm rot="5400000">
              <a:off x="3998016" y="3720788"/>
              <a:ext cx="12700" cy="1331462"/>
            </a:xfrm>
            <a:prstGeom prst="curvedConnector3">
              <a:avLst>
                <a:gd name="adj1" fmla="val 2393803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3847975" y="4661289"/>
                  <a:ext cx="369465" cy="3629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7975" y="4661289"/>
                  <a:ext cx="369465" cy="36295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ED4C02E-8B2C-4F0F-0CAD-AF924700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4829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زبان مقابل را در نظر بگیرید. </a:t>
                </a:r>
                <a14:m>
                  <m:oMath xmlns:m="http://schemas.openxmlformats.org/officeDocument/2006/math">
                    <m:r>
                      <a:rPr lang="pl-PL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𝑎𝑤𝑎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є </m:t>
                    </m:r>
                    <m:sSup>
                      <m:sSupPr>
                        <m:ctrlPr>
                          <a:rPr lang="pl-PL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l-PL" i="1" dirty="0"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dirty="0"/>
              </a:p>
              <a:p>
                <a:endParaRPr lang="fa-IR" dirty="0"/>
              </a:p>
              <a:p>
                <a:endParaRPr lang="fa-IR" dirty="0"/>
              </a:p>
              <a:p>
                <a:r>
                  <a:rPr lang="fa-IR" dirty="0"/>
                  <a:t>نشان دهید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a-IR" dirty="0"/>
                  <a:t> منظم است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l-PL" i="1" dirty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𝑎𝑤𝑎𝑎𝑣𝑎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є </m:t>
                    </m:r>
                    <m:sSup>
                      <m:sSupPr>
                        <m:ctrlPr>
                          <a:rPr lang="pl-PL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l-PL" i="1" dirty="0"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53748" y="1421264"/>
            <a:ext cx="4387745" cy="2654347"/>
            <a:chOff x="436970" y="3265864"/>
            <a:chExt cx="5273177" cy="2756104"/>
          </a:xfrm>
        </p:grpSpPr>
        <p:sp>
          <p:nvSpPr>
            <p:cNvPr id="5" name="Oval 4"/>
            <p:cNvSpPr/>
            <p:nvPr/>
          </p:nvSpPr>
          <p:spPr>
            <a:xfrm>
              <a:off x="1271366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63669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583345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304365" y="3962182"/>
                  <a:ext cx="559373" cy="3834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365" y="3962182"/>
                  <a:ext cx="559373" cy="383491"/>
                </a:xfrm>
                <a:prstGeom prst="rect">
                  <a:avLst/>
                </a:prstGeom>
                <a:blipFill>
                  <a:blip r:embed="rId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916569" y="3953387"/>
                  <a:ext cx="552978" cy="3834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569" y="3953387"/>
                  <a:ext cx="552978" cy="383491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615491" y="3987285"/>
                  <a:ext cx="559373" cy="3834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5491" y="3987285"/>
                  <a:ext cx="559373" cy="383491"/>
                </a:xfrm>
                <a:prstGeom prst="rect">
                  <a:avLst/>
                </a:prstGeom>
                <a:blipFill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Curved Connector 10"/>
            <p:cNvCxnSpPr>
              <a:stCxn id="7" idx="7"/>
              <a:endCxn id="7" idx="6"/>
            </p:cNvCxnSpPr>
            <p:nvPr/>
          </p:nvCxnSpPr>
          <p:spPr>
            <a:xfrm rot="16200000" flipH="1">
              <a:off x="5001129" y="4073221"/>
              <a:ext cx="182065" cy="80402"/>
            </a:xfrm>
            <a:prstGeom prst="curvedConnector4">
              <a:avLst>
                <a:gd name="adj1" fmla="val -166980"/>
                <a:gd name="adj2" fmla="val 38432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133670" y="3835121"/>
                  <a:ext cx="452184" cy="3834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70" y="3835121"/>
                  <a:ext cx="452184" cy="38349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760607" y="3867328"/>
                  <a:ext cx="452184" cy="3834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0607" y="3867328"/>
                  <a:ext cx="452184" cy="38349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257963" y="3507142"/>
                  <a:ext cx="452184" cy="3834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963" y="3507142"/>
                  <a:ext cx="452184" cy="38349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>
              <a:off x="806163" y="4204454"/>
              <a:ext cx="4372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6"/>
              <a:endCxn id="6" idx="2"/>
            </p:cNvCxnSpPr>
            <p:nvPr/>
          </p:nvCxnSpPr>
          <p:spPr>
            <a:xfrm>
              <a:off x="1820384" y="4204455"/>
              <a:ext cx="10432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3412687" y="4204455"/>
              <a:ext cx="11706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1271365" y="5214324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Curved Connector 18"/>
            <p:cNvCxnSpPr>
              <a:stCxn id="18" idx="3"/>
              <a:endCxn id="18" idx="2"/>
            </p:cNvCxnSpPr>
            <p:nvPr/>
          </p:nvCxnSpPr>
          <p:spPr>
            <a:xfrm rot="5400000" flipH="1">
              <a:off x="1220534" y="5522633"/>
              <a:ext cx="182064" cy="80402"/>
            </a:xfrm>
            <a:prstGeom prst="curvedConnector4">
              <a:avLst>
                <a:gd name="adj1" fmla="val -166981"/>
                <a:gd name="adj2" fmla="val 38432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36970" y="5625567"/>
                  <a:ext cx="731558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970" y="5625567"/>
                  <a:ext cx="731558" cy="39640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343714" y="5230465"/>
                  <a:ext cx="559373" cy="3834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3714" y="5230465"/>
                  <a:ext cx="559373" cy="383491"/>
                </a:xfrm>
                <a:prstGeom prst="rect">
                  <a:avLst/>
                </a:prstGeom>
                <a:blipFill>
                  <a:blip r:embed="rId10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stCxn id="5" idx="4"/>
              <a:endCxn id="18" idx="0"/>
            </p:cNvCxnSpPr>
            <p:nvPr/>
          </p:nvCxnSpPr>
          <p:spPr>
            <a:xfrm flipH="1">
              <a:off x="1545874" y="4461932"/>
              <a:ext cx="1" cy="752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243431" y="4669584"/>
              <a:ext cx="360638" cy="383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24" name="Curved Connector 23"/>
            <p:cNvCxnSpPr>
              <a:stCxn id="6" idx="1"/>
              <a:endCxn id="6" idx="7"/>
            </p:cNvCxnSpPr>
            <p:nvPr/>
          </p:nvCxnSpPr>
          <p:spPr>
            <a:xfrm rot="5400000" flipH="1" flipV="1">
              <a:off x="3138178" y="3828283"/>
              <a:ext cx="12700" cy="388214"/>
            </a:xfrm>
            <a:prstGeom prst="curvedConnector3">
              <a:avLst>
                <a:gd name="adj1" fmla="val 35938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950422" y="3265864"/>
                  <a:ext cx="447637" cy="3834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0422" y="3265864"/>
                  <a:ext cx="447637" cy="383491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Curved Connector 25"/>
            <p:cNvCxnSpPr>
              <a:stCxn id="7" idx="3"/>
              <a:endCxn id="6" idx="5"/>
            </p:cNvCxnSpPr>
            <p:nvPr/>
          </p:nvCxnSpPr>
          <p:spPr>
            <a:xfrm rot="5400000">
              <a:off x="3998016" y="3720788"/>
              <a:ext cx="12700" cy="1331462"/>
            </a:xfrm>
            <a:prstGeom prst="curvedConnector3">
              <a:avLst>
                <a:gd name="adj1" fmla="val 23938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847974" y="4661289"/>
                  <a:ext cx="447637" cy="3834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7974" y="4661289"/>
                  <a:ext cx="447637" cy="383491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644715BE-918D-4D32-1F52-8DACDAF5B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43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زبان مقابل را در نظر بگیرید. </a:t>
                </a:r>
                <a14:m>
                  <m:oMath xmlns:m="http://schemas.openxmlformats.org/officeDocument/2006/math">
                    <m:r>
                      <a:rPr lang="pl-PL" i="1" dirty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𝑎𝑤𝑎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є </m:t>
                    </m:r>
                    <m:sSup>
                      <m:sSupPr>
                        <m:ctrlPr>
                          <a:rPr lang="pl-PL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l-PL" i="1" dirty="0"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dirty="0"/>
              </a:p>
              <a:p>
                <a:r>
                  <a:rPr lang="fa-IR" dirty="0"/>
                  <a:t>نشان دهید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a-IR" dirty="0"/>
                  <a:t> منظم است</a:t>
                </a:r>
                <a:r>
                  <a:rPr lang="en-US" dirty="0"/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l-PL" i="1" dirty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𝑎𝑤𝑎𝑎𝑣𝑎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pl-PL" i="1" dirty="0">
                        <a:latin typeface="Cambria Math" panose="02040503050406030204" pitchFamily="18" charset="0"/>
                      </a:rPr>
                      <m:t> є </m:t>
                    </m:r>
                    <m:sSup>
                      <m:sSupPr>
                        <m:ctrlPr>
                          <a:rPr lang="pl-PL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l-PL" i="1" dirty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l-PL" i="1" dirty="0"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fa-I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68016" y="973712"/>
            <a:ext cx="3951138" cy="2353902"/>
            <a:chOff x="436970" y="3265864"/>
            <a:chExt cx="5296578" cy="2756104"/>
          </a:xfrm>
        </p:grpSpPr>
        <p:sp>
          <p:nvSpPr>
            <p:cNvPr id="5" name="Oval 4"/>
            <p:cNvSpPr/>
            <p:nvPr/>
          </p:nvSpPr>
          <p:spPr>
            <a:xfrm>
              <a:off x="1271366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Oval 5"/>
            <p:cNvSpPr/>
            <p:nvPr/>
          </p:nvSpPr>
          <p:spPr>
            <a:xfrm>
              <a:off x="2863669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Oval 6"/>
            <p:cNvSpPr/>
            <p:nvPr/>
          </p:nvSpPr>
          <p:spPr>
            <a:xfrm>
              <a:off x="4583345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304365" y="3962183"/>
                  <a:ext cx="595319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365" y="3962183"/>
                  <a:ext cx="595319" cy="39640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5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916570" y="3953387"/>
                  <a:ext cx="588959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570" y="3953387"/>
                  <a:ext cx="588959" cy="39640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5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615492" y="3987285"/>
                  <a:ext cx="595319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5492" y="3987285"/>
                  <a:ext cx="595319" cy="39640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54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Curved Connector 10"/>
            <p:cNvCxnSpPr>
              <a:stCxn id="7" idx="7"/>
              <a:endCxn id="7" idx="6"/>
            </p:cNvCxnSpPr>
            <p:nvPr/>
          </p:nvCxnSpPr>
          <p:spPr>
            <a:xfrm rot="16200000" flipH="1">
              <a:off x="5001129" y="4073221"/>
              <a:ext cx="182065" cy="80402"/>
            </a:xfrm>
            <a:prstGeom prst="curvedConnector4">
              <a:avLst>
                <a:gd name="adj1" fmla="val -166980"/>
                <a:gd name="adj2" fmla="val 38432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133670" y="3835121"/>
                  <a:ext cx="475585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70" y="3835121"/>
                  <a:ext cx="475585" cy="39640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760607" y="3867328"/>
                  <a:ext cx="475585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0607" y="3867328"/>
                  <a:ext cx="475585" cy="396401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257963" y="3507142"/>
                  <a:ext cx="475585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963" y="3507142"/>
                  <a:ext cx="475585" cy="396401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>
              <a:off x="806163" y="4204454"/>
              <a:ext cx="4372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6"/>
              <a:endCxn id="6" idx="2"/>
            </p:cNvCxnSpPr>
            <p:nvPr/>
          </p:nvCxnSpPr>
          <p:spPr>
            <a:xfrm>
              <a:off x="1820384" y="4204455"/>
              <a:ext cx="10432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3412687" y="4204455"/>
              <a:ext cx="11706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1271365" y="5214324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9" name="Curved Connector 18"/>
            <p:cNvCxnSpPr>
              <a:stCxn id="18" idx="3"/>
              <a:endCxn id="18" idx="2"/>
            </p:cNvCxnSpPr>
            <p:nvPr/>
          </p:nvCxnSpPr>
          <p:spPr>
            <a:xfrm rot="5400000" flipH="1">
              <a:off x="1220534" y="5522633"/>
              <a:ext cx="182064" cy="80402"/>
            </a:xfrm>
            <a:prstGeom prst="curvedConnector4">
              <a:avLst>
                <a:gd name="adj1" fmla="val -166981"/>
                <a:gd name="adj2" fmla="val 38432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36970" y="5625567"/>
                  <a:ext cx="731558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970" y="5625567"/>
                  <a:ext cx="731558" cy="396401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343714" y="5230465"/>
                  <a:ext cx="595319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3714" y="5230465"/>
                  <a:ext cx="595319" cy="396401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3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stCxn id="5" idx="4"/>
              <a:endCxn id="18" idx="0"/>
            </p:cNvCxnSpPr>
            <p:nvPr/>
          </p:nvCxnSpPr>
          <p:spPr>
            <a:xfrm flipH="1">
              <a:off x="1545874" y="4461932"/>
              <a:ext cx="1" cy="752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243431" y="4669584"/>
              <a:ext cx="385075" cy="3964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24" name="Curved Connector 23"/>
            <p:cNvCxnSpPr>
              <a:stCxn id="6" idx="1"/>
              <a:endCxn id="6" idx="7"/>
            </p:cNvCxnSpPr>
            <p:nvPr/>
          </p:nvCxnSpPr>
          <p:spPr>
            <a:xfrm rot="5400000" flipH="1" flipV="1">
              <a:off x="3138178" y="3828283"/>
              <a:ext cx="12700" cy="388214"/>
            </a:xfrm>
            <a:prstGeom prst="curvedConnector3">
              <a:avLst>
                <a:gd name="adj1" fmla="val 35938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950422" y="3265864"/>
                  <a:ext cx="470600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0422" y="3265864"/>
                  <a:ext cx="470600" cy="39640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Curved Connector 25"/>
            <p:cNvCxnSpPr>
              <a:stCxn id="7" idx="3"/>
              <a:endCxn id="6" idx="5"/>
            </p:cNvCxnSpPr>
            <p:nvPr/>
          </p:nvCxnSpPr>
          <p:spPr>
            <a:xfrm rot="5400000">
              <a:off x="3998016" y="3720788"/>
              <a:ext cx="12700" cy="1331462"/>
            </a:xfrm>
            <a:prstGeom prst="curvedConnector3">
              <a:avLst>
                <a:gd name="adj1" fmla="val 23938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847974" y="4661289"/>
                  <a:ext cx="470600" cy="3964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7974" y="4661289"/>
                  <a:ext cx="470600" cy="39640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62E69103-C2D4-6306-ED6F-6B4FFFDAE391}"/>
                  </a:ext>
                </a:extLst>
              </p14:cNvPr>
              <p14:cNvContentPartPr/>
              <p14:nvPr/>
            </p14:nvContentPartPr>
            <p14:xfrm>
              <a:off x="1939320" y="261000"/>
              <a:ext cx="8015400" cy="559656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62E69103-C2D4-6306-ED6F-6B4FFFDAE39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29960" y="251640"/>
                <a:ext cx="8034120" cy="5615280"/>
              </a:xfrm>
              <a:prstGeom prst="rect">
                <a:avLst/>
              </a:prstGeom>
            </p:spPr>
          </p:pic>
        </mc:Fallback>
      </mc:AlternateContent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7B71C414-F1B4-2611-2420-EE01C8844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610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600" dirty="0"/>
              <a:t>پذیرنده های متناهی غیرقطعی </a:t>
            </a:r>
            <a:r>
              <a:rPr lang="fa-IR" sz="2800" dirty="0"/>
              <a:t>(</a:t>
            </a:r>
            <a:r>
              <a:rPr lang="en-US" sz="2800" dirty="0"/>
              <a:t>NFA: </a:t>
            </a:r>
            <a:r>
              <a:rPr lang="en-US" sz="2800" i="1" dirty="0"/>
              <a:t>Nondeterministic Finite ACCEPTOR</a:t>
            </a:r>
            <a:r>
              <a:rPr lang="fa-IR" sz="2800" dirty="0"/>
              <a:t>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fa-IR" dirty="0"/>
                  <a:t>غیر قطعیت به معنای انتخاب حرکات در یک ماشین میباشد. </a:t>
                </a:r>
                <a:r>
                  <a:rPr lang="fa-IR" dirty="0">
                    <a:solidFill>
                      <a:srgbClr val="0070C0"/>
                    </a:solidFill>
                  </a:rPr>
                  <a:t>در </a:t>
                </a:r>
                <a:r>
                  <a:rPr lang="en-US" dirty="0">
                    <a:solidFill>
                      <a:srgbClr val="0070C0"/>
                    </a:solidFill>
                  </a:rPr>
                  <a:t>NFA</a:t>
                </a:r>
                <a:r>
                  <a:rPr lang="fa-IR" dirty="0">
                    <a:solidFill>
                      <a:srgbClr val="0070C0"/>
                    </a:solidFill>
                  </a:rPr>
                  <a:t> بجای مجوز یک حرکت منحصر بفرد در یک حالت، اجازه مجموعه ای از حرکات ممکن داده میشود</a:t>
                </a:r>
                <a:r>
                  <a:rPr lang="fa-IR" dirty="0"/>
                  <a:t>.</a:t>
                </a:r>
              </a:p>
              <a:p>
                <a:r>
                  <a:rPr lang="fa-IR" dirty="0"/>
                  <a:t>غیر قطعی بودن یک ماشین به ما در طراحی، قدرت میدهد </a:t>
                </a:r>
                <a:r>
                  <a:rPr lang="fa-IR" dirty="0">
                    <a:solidFill>
                      <a:schemeClr val="accent3">
                        <a:lumMod val="75000"/>
                      </a:schemeClr>
                    </a:solidFill>
                  </a:rPr>
                  <a:t>ولی در نخستین نگاه ایده غیر معمولی </a:t>
                </a:r>
                <a:r>
                  <a:rPr lang="fa-IR" dirty="0"/>
                  <a:t>است.</a:t>
                </a:r>
              </a:p>
              <a:p>
                <a:r>
                  <a:rPr lang="fa-IR" dirty="0"/>
                  <a:t>ما بطور معمول به کامپیوترها بصورت ماشین های کاملاً قطعی نگاه میکنیم و لذا حق انتخاب، نابجا به نظر میرسد.</a:t>
                </a:r>
              </a:p>
              <a:p>
                <a:r>
                  <a:rPr lang="fa-IR" dirty="0"/>
                  <a:t>یک </a:t>
                </a:r>
                <a:r>
                  <a:rPr lang="en-US" dirty="0"/>
                  <a:t>NFA</a:t>
                </a:r>
                <a:r>
                  <a:rPr lang="fa-IR" dirty="0"/>
                  <a:t> همانند </a:t>
                </a:r>
                <a:r>
                  <a:rPr lang="en-US" dirty="0"/>
                  <a:t>DFA</a:t>
                </a:r>
                <a:r>
                  <a:rPr lang="fa-IR" dirty="0"/>
                  <a:t> با پنج تایی مقابل نشان داده میشود:   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fa-IR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fa-IR" dirty="0">
                    <a:latin typeface="Cambria Math" panose="02040503050406030204" pitchFamily="18" charset="0"/>
                  </a:rPr>
                  <a:t>: مجموعه متناهی از وضعیت های داخلی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fa-IR" dirty="0"/>
                  <a:t>: مجموعه الفبای ورودی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fa-IR" sz="3600" dirty="0"/>
                  <a:t>: تابع تغییر حالت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3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3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3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×(</m:t>
                    </m:r>
                    <m:r>
                      <m:rPr>
                        <m:sty m:val="p"/>
                      </m:rPr>
                      <a:rPr lang="el-GR" sz="3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l-GR" sz="36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d>
                    <m:r>
                      <a:rPr lang="en-US" sz="36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36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6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endParaRPr lang="fa-IR" sz="36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dirty="0"/>
                  <a:t> : حالت یا وضعیت اولیه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fa-IR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fa-IR" dirty="0"/>
                  <a:t>: مجموعه وضعیت های نهایی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fa-IR" dirty="0"/>
              </a:p>
              <a:p>
                <a:r>
                  <a:rPr lang="fa-IR" b="1" dirty="0"/>
                  <a:t>در تابع انتقال میتوانیم با مشاهده </a:t>
                </a:r>
                <a:r>
                  <a:rPr lang="fa-IR" b="1" dirty="0">
                    <a:solidFill>
                      <a:srgbClr val="FF0000"/>
                    </a:solidFill>
                  </a:rPr>
                  <a:t>یک نماد و یا بدون مشاهده یک نماد </a:t>
                </a:r>
                <a:r>
                  <a:rPr lang="fa-IR" b="1" dirty="0"/>
                  <a:t>به </a:t>
                </a:r>
                <a:r>
                  <a:rPr lang="fa-IR" b="1" dirty="0">
                    <a:solidFill>
                      <a:srgbClr val="FF0000"/>
                    </a:solidFill>
                  </a:rPr>
                  <a:t>یک یا چند حالت دیگر </a:t>
                </a:r>
                <a:r>
                  <a:rPr lang="fa-IR" b="1" dirty="0"/>
                  <a:t>برویم.</a:t>
                </a:r>
              </a:p>
              <a:p>
                <a:pPr lvl="1"/>
                <a:endParaRPr lang="fa-I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9E3CF-28FB-ACB0-6F0F-07A9073EF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8990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تفاوت های </a:t>
            </a:r>
            <a:r>
              <a:rPr lang="en-US" dirty="0"/>
              <a:t>NFA</a:t>
            </a:r>
            <a:r>
              <a:rPr lang="fa-IR" dirty="0"/>
              <a:t> با </a:t>
            </a:r>
            <a:r>
              <a:rPr lang="en-US" dirty="0"/>
              <a:t>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260580" y="1092372"/>
                <a:ext cx="7609789" cy="5400502"/>
              </a:xfrm>
            </p:spPr>
            <p:txBody>
              <a:bodyPr>
                <a:normAutofit/>
              </a:bodyPr>
              <a:lstStyle/>
              <a:p>
                <a:r>
                  <a:rPr lang="fa-IR" sz="2400" dirty="0"/>
                  <a:t>در پذیرنده غیر قطعی برد در مجموعه توانی است </a:t>
                </a:r>
              </a:p>
              <a:p>
                <a:r>
                  <a:rPr lang="fa-IR" sz="2400" dirty="0"/>
                  <a:t>نماد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</m:oMath>
                </a14:m>
                <a:r>
                  <a:rPr lang="fa-IR" sz="2400" dirty="0"/>
                  <a:t> بعنوان ورودی قابل قبول است. این امر بدان معنی است که ماشین متناهی بدون مصرف کردن یک نماد میتواند حالت خود را تغییر دهد.</a:t>
                </a:r>
              </a:p>
              <a:p>
                <a:r>
                  <a:rPr lang="fa-IR" sz="2400" dirty="0"/>
                  <a:t>در یک </a:t>
                </a:r>
                <a:r>
                  <a:rPr lang="en-US" sz="2400" dirty="0"/>
                  <a:t>NFA</a:t>
                </a:r>
                <a:r>
                  <a:rPr lang="fa-IR" sz="2400" dirty="0"/>
                  <a:t> ، </a:t>
                </a:r>
                <a:r>
                  <a:rPr lang="fa-IR" sz="2400" dirty="0">
                    <a:solidFill>
                      <a:schemeClr val="tx1"/>
                    </a:solidFill>
                  </a:rPr>
                  <a:t>مجموعه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fa-IR" sz="2400" dirty="0">
                    <a:solidFill>
                      <a:schemeClr val="tx1"/>
                    </a:solidFill>
                  </a:rPr>
                  <a:t> میتواند </a:t>
                </a:r>
                <a:r>
                  <a:rPr lang="fa-IR" sz="2400" dirty="0"/>
                  <a:t>تهی باشد. بدین معنا که در یک حالت خاص به ازای یک ورودی خاص، هیچ انتقالی تعریف نشده باشد.</a:t>
                </a:r>
                <a:endParaRPr lang="en-US" sz="2400" dirty="0"/>
              </a:p>
              <a:p>
                <a:endParaRPr lang="fa-IR" sz="2400" dirty="0"/>
              </a:p>
              <a:p>
                <a:endParaRPr lang="en-US" sz="2400" dirty="0">
                  <a:latin typeface="Times New Roman" panose="02020603050405020304" pitchFamily="18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60580" y="1092372"/>
                <a:ext cx="7609789" cy="5400502"/>
              </a:xfrm>
              <a:blipFill>
                <a:blip r:embed="rId3"/>
                <a:stretch>
                  <a:fillRect l="-80" r="-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95445" y="945108"/>
            <a:ext cx="3878547" cy="2059893"/>
            <a:chOff x="535888" y="3194350"/>
            <a:chExt cx="5166008" cy="2956645"/>
          </a:xfrm>
        </p:grpSpPr>
        <p:sp>
          <p:nvSpPr>
            <p:cNvPr id="5" name="Oval 4"/>
            <p:cNvSpPr/>
            <p:nvPr/>
          </p:nvSpPr>
          <p:spPr>
            <a:xfrm>
              <a:off x="1271366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6" name="Oval 5"/>
            <p:cNvSpPr/>
            <p:nvPr/>
          </p:nvSpPr>
          <p:spPr>
            <a:xfrm>
              <a:off x="2863669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7" name="Oval 6"/>
            <p:cNvSpPr/>
            <p:nvPr/>
          </p:nvSpPr>
          <p:spPr>
            <a:xfrm>
              <a:off x="4583345" y="39469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304365" y="3962181"/>
                  <a:ext cx="545820" cy="4702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365" y="3962181"/>
                  <a:ext cx="476669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916571" y="3953387"/>
                  <a:ext cx="540269" cy="4702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16571" y="3953387"/>
                  <a:ext cx="476669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615491" y="3987284"/>
                  <a:ext cx="545820" cy="4702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5492" y="3987285"/>
                  <a:ext cx="476669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Curved Connector 10"/>
            <p:cNvCxnSpPr>
              <a:stCxn id="7" idx="7"/>
              <a:endCxn id="7" idx="6"/>
            </p:cNvCxnSpPr>
            <p:nvPr/>
          </p:nvCxnSpPr>
          <p:spPr>
            <a:xfrm rot="16200000" flipH="1">
              <a:off x="5001129" y="4073221"/>
              <a:ext cx="182065" cy="80402"/>
            </a:xfrm>
            <a:prstGeom prst="curvedConnector4">
              <a:avLst>
                <a:gd name="adj1" fmla="val -166980"/>
                <a:gd name="adj2" fmla="val 38432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133670" y="3835121"/>
                  <a:ext cx="443932" cy="4702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3670" y="3835122"/>
                  <a:ext cx="37625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760607" y="3867327"/>
                  <a:ext cx="443932" cy="4702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0607" y="3867327"/>
                  <a:ext cx="37625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257964" y="3507143"/>
                  <a:ext cx="443932" cy="4702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7964" y="3507143"/>
                  <a:ext cx="376257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>
              <a:off x="806163" y="4204454"/>
              <a:ext cx="43726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5" idx="6"/>
              <a:endCxn id="6" idx="2"/>
            </p:cNvCxnSpPr>
            <p:nvPr/>
          </p:nvCxnSpPr>
          <p:spPr>
            <a:xfrm>
              <a:off x="1820384" y="4204455"/>
              <a:ext cx="104328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3412687" y="4204455"/>
              <a:ext cx="117065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1271365" y="5214324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9" name="Curved Connector 18"/>
            <p:cNvCxnSpPr>
              <a:stCxn id="18" idx="3"/>
              <a:endCxn id="18" idx="2"/>
            </p:cNvCxnSpPr>
            <p:nvPr/>
          </p:nvCxnSpPr>
          <p:spPr>
            <a:xfrm rot="5400000" flipH="1">
              <a:off x="1220534" y="5522633"/>
              <a:ext cx="182064" cy="80402"/>
            </a:xfrm>
            <a:prstGeom prst="curvedConnector4">
              <a:avLst>
                <a:gd name="adj1" fmla="val -166981"/>
                <a:gd name="adj2" fmla="val 38432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35888" y="5680735"/>
                  <a:ext cx="666325" cy="4702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5888" y="5680735"/>
                  <a:ext cx="666325" cy="47026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343714" y="5230467"/>
                  <a:ext cx="545820" cy="4702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3714" y="5230467"/>
                  <a:ext cx="476669" cy="369332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stCxn id="5" idx="4"/>
              <a:endCxn id="18" idx="0"/>
            </p:cNvCxnSpPr>
            <p:nvPr/>
          </p:nvCxnSpPr>
          <p:spPr>
            <a:xfrm flipH="1">
              <a:off x="1545874" y="4461932"/>
              <a:ext cx="1" cy="75239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1243430" y="4669585"/>
              <a:ext cx="365531" cy="470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24" name="Curved Connector 23"/>
            <p:cNvCxnSpPr>
              <a:stCxn id="6" idx="1"/>
              <a:endCxn id="6" idx="7"/>
            </p:cNvCxnSpPr>
            <p:nvPr/>
          </p:nvCxnSpPr>
          <p:spPr>
            <a:xfrm rot="5400000" flipH="1" flipV="1">
              <a:off x="3138178" y="3828283"/>
              <a:ext cx="12700" cy="388214"/>
            </a:xfrm>
            <a:prstGeom prst="curvedConnector3">
              <a:avLst>
                <a:gd name="adj1" fmla="val 35938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2967130" y="3194350"/>
                  <a:ext cx="439150" cy="4702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7130" y="3194350"/>
                  <a:ext cx="439150" cy="47026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Curved Connector 25"/>
            <p:cNvCxnSpPr>
              <a:stCxn id="7" idx="3"/>
              <a:endCxn id="6" idx="5"/>
            </p:cNvCxnSpPr>
            <p:nvPr/>
          </p:nvCxnSpPr>
          <p:spPr>
            <a:xfrm rot="5400000">
              <a:off x="3998016" y="3720788"/>
              <a:ext cx="12700" cy="1331462"/>
            </a:xfrm>
            <a:prstGeom prst="curvedConnector3">
              <a:avLst>
                <a:gd name="adj1" fmla="val 23938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847973" y="4661289"/>
                  <a:ext cx="439150" cy="47026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7975" y="4661289"/>
                  <a:ext cx="372474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/>
          <p:cNvGrpSpPr/>
          <p:nvPr/>
        </p:nvGrpSpPr>
        <p:grpSpPr>
          <a:xfrm>
            <a:off x="280966" y="3342181"/>
            <a:ext cx="3878547" cy="2324356"/>
            <a:chOff x="280966" y="3342181"/>
            <a:chExt cx="3878547" cy="2324356"/>
          </a:xfrm>
        </p:grpSpPr>
        <p:sp>
          <p:nvSpPr>
            <p:cNvPr id="29" name="Oval 28"/>
            <p:cNvSpPr/>
            <p:nvPr/>
          </p:nvSpPr>
          <p:spPr>
            <a:xfrm>
              <a:off x="833150" y="4130999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0" name="Oval 29"/>
            <p:cNvSpPr/>
            <p:nvPr/>
          </p:nvSpPr>
          <p:spPr>
            <a:xfrm>
              <a:off x="2028623" y="4130999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1" name="Oval 30"/>
            <p:cNvSpPr/>
            <p:nvPr/>
          </p:nvSpPr>
          <p:spPr>
            <a:xfrm>
              <a:off x="3319725" y="4130999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857925" y="4141591"/>
                  <a:ext cx="409792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925" y="4141591"/>
                  <a:ext cx="409792" cy="32763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068340" y="4135465"/>
                  <a:ext cx="405624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8340" y="4135465"/>
                  <a:ext cx="405624" cy="32763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3343859" y="4159081"/>
                  <a:ext cx="409792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3859" y="4159081"/>
                  <a:ext cx="409792" cy="32763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Curved Connector 34"/>
            <p:cNvCxnSpPr>
              <a:stCxn id="31" idx="7"/>
              <a:endCxn id="31" idx="6"/>
            </p:cNvCxnSpPr>
            <p:nvPr/>
          </p:nvCxnSpPr>
          <p:spPr>
            <a:xfrm rot="16200000" flipH="1">
              <a:off x="3638313" y="4216779"/>
              <a:ext cx="126845" cy="60364"/>
            </a:xfrm>
            <a:prstGeom prst="curvedConnector4">
              <a:avLst>
                <a:gd name="adj1" fmla="val -166980"/>
                <a:gd name="adj2" fmla="val 38432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480552" y="4053069"/>
                  <a:ext cx="333296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80552" y="4053069"/>
                  <a:ext cx="333296" cy="32763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702028" y="4075507"/>
                  <a:ext cx="333296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2028" y="4075507"/>
                  <a:ext cx="333296" cy="327630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3826217" y="3824567"/>
                  <a:ext cx="333296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26217" y="3824567"/>
                  <a:ext cx="333296" cy="327630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Straight Arrow Connector 38"/>
            <p:cNvCxnSpPr/>
            <p:nvPr/>
          </p:nvCxnSpPr>
          <p:spPr>
            <a:xfrm>
              <a:off x="483884" y="4310383"/>
              <a:ext cx="3282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29" idx="6"/>
              <a:endCxn id="30" idx="2"/>
            </p:cNvCxnSpPr>
            <p:nvPr/>
          </p:nvCxnSpPr>
          <p:spPr>
            <a:xfrm>
              <a:off x="1245343" y="4310384"/>
              <a:ext cx="78328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30" idx="6"/>
              <a:endCxn id="31" idx="2"/>
            </p:cNvCxnSpPr>
            <p:nvPr/>
          </p:nvCxnSpPr>
          <p:spPr>
            <a:xfrm>
              <a:off x="2440816" y="4310384"/>
              <a:ext cx="87890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833149" y="5013959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43" name="Curved Connector 42"/>
            <p:cNvCxnSpPr>
              <a:stCxn id="42" idx="3"/>
              <a:endCxn id="42" idx="2"/>
            </p:cNvCxnSpPr>
            <p:nvPr/>
          </p:nvCxnSpPr>
          <p:spPr>
            <a:xfrm rot="5400000" flipH="1">
              <a:off x="799909" y="5226583"/>
              <a:ext cx="126844" cy="60364"/>
            </a:xfrm>
            <a:prstGeom prst="curvedConnector4">
              <a:avLst>
                <a:gd name="adj1" fmla="val -166981"/>
                <a:gd name="adj2" fmla="val 38432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66" y="5338907"/>
                  <a:ext cx="500265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66" y="5338907"/>
                  <a:ext cx="500265" cy="327630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887467" y="5025206"/>
                  <a:ext cx="409792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7467" y="5025206"/>
                  <a:ext cx="409792" cy="32763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/>
            <p:cNvCxnSpPr>
              <a:stCxn id="29" idx="4"/>
              <a:endCxn id="42" idx="0"/>
            </p:cNvCxnSpPr>
            <p:nvPr/>
          </p:nvCxnSpPr>
          <p:spPr>
            <a:xfrm flipH="1">
              <a:off x="1039246" y="4489768"/>
              <a:ext cx="1" cy="5241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812176" y="4634439"/>
              <a:ext cx="274434" cy="3276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cxnSp>
          <p:nvCxnSpPr>
            <p:cNvPr id="48" name="Curved Connector 47"/>
            <p:cNvCxnSpPr>
              <a:stCxn id="30" idx="1"/>
              <a:endCxn id="30" idx="7"/>
            </p:cNvCxnSpPr>
            <p:nvPr/>
          </p:nvCxnSpPr>
          <p:spPr>
            <a:xfrm rot="5400000" flipH="1" flipV="1">
              <a:off x="2235063" y="4037807"/>
              <a:ext cx="8848" cy="291464"/>
            </a:xfrm>
            <a:prstGeom prst="curvedConnector3">
              <a:avLst>
                <a:gd name="adj1" fmla="val 35938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1884204" y="3777946"/>
                  <a:ext cx="329706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4204" y="3777946"/>
                  <a:ext cx="329706" cy="327630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0" name="Curved Connector 49"/>
            <p:cNvCxnSpPr>
              <a:stCxn id="31" idx="3"/>
              <a:endCxn id="30" idx="5"/>
            </p:cNvCxnSpPr>
            <p:nvPr/>
          </p:nvCxnSpPr>
          <p:spPr>
            <a:xfrm rot="5400000">
              <a:off x="2880614" y="3937409"/>
              <a:ext cx="8848" cy="999638"/>
            </a:xfrm>
            <a:prstGeom prst="curvedConnector3">
              <a:avLst>
                <a:gd name="adj1" fmla="val 23938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2767621" y="4628660"/>
                  <a:ext cx="329706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7621" y="4628660"/>
                  <a:ext cx="329706" cy="32763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Curved Connector 51"/>
            <p:cNvCxnSpPr>
              <a:stCxn id="29" idx="7"/>
              <a:endCxn id="31" idx="1"/>
            </p:cNvCxnSpPr>
            <p:nvPr/>
          </p:nvCxnSpPr>
          <p:spPr>
            <a:xfrm rot="5400000" flipH="1" flipV="1">
              <a:off x="2282534" y="3085985"/>
              <a:ext cx="12700" cy="2195110"/>
            </a:xfrm>
            <a:prstGeom prst="curvedConnector3">
              <a:avLst>
                <a:gd name="adj1" fmla="val 451770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2385219" y="3342181"/>
                  <a:ext cx="329706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5219" y="3342181"/>
                  <a:ext cx="329706" cy="32763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Oval 56"/>
            <p:cNvSpPr/>
            <p:nvPr/>
          </p:nvSpPr>
          <p:spPr>
            <a:xfrm>
              <a:off x="2033390" y="5059540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2037546" y="5045059"/>
                  <a:ext cx="40979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sz="1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7546" y="5045059"/>
                  <a:ext cx="409792" cy="307777"/>
                </a:xfrm>
                <a:prstGeom prst="rect">
                  <a:avLst/>
                </a:prstGeom>
                <a:blipFill rotWithShape="0">
                  <a:blip r:embed="rId25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/>
                <p:cNvSpPr txBox="1"/>
                <p:nvPr/>
              </p:nvSpPr>
              <p:spPr>
                <a:xfrm>
                  <a:off x="1570821" y="4612954"/>
                  <a:ext cx="325602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0821" y="4612954"/>
                  <a:ext cx="325602" cy="307777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/>
            <p:cNvCxnSpPr>
              <a:endCxn id="57" idx="2"/>
            </p:cNvCxnSpPr>
            <p:nvPr/>
          </p:nvCxnSpPr>
          <p:spPr>
            <a:xfrm>
              <a:off x="1191329" y="4463095"/>
              <a:ext cx="842061" cy="7758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/>
                <p:cNvSpPr txBox="1"/>
                <p:nvPr/>
              </p:nvSpPr>
              <p:spPr>
                <a:xfrm>
                  <a:off x="2644111" y="4959411"/>
                  <a:ext cx="333296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3" name="TextBox 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4111" y="4959411"/>
                  <a:ext cx="333296" cy="327630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Arrow Connector 63"/>
            <p:cNvCxnSpPr>
              <a:stCxn id="57" idx="6"/>
              <a:endCxn id="31" idx="4"/>
            </p:cNvCxnSpPr>
            <p:nvPr/>
          </p:nvCxnSpPr>
          <p:spPr>
            <a:xfrm flipV="1">
              <a:off x="2445583" y="4489768"/>
              <a:ext cx="1080239" cy="7491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1445460" y="5119094"/>
                  <a:ext cx="333296" cy="3276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5460" y="5119094"/>
                  <a:ext cx="333296" cy="327630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9" name="Straight Arrow Connector 68"/>
            <p:cNvCxnSpPr>
              <a:stCxn id="57" idx="2"/>
              <a:endCxn id="42" idx="6"/>
            </p:cNvCxnSpPr>
            <p:nvPr/>
          </p:nvCxnSpPr>
          <p:spPr>
            <a:xfrm flipH="1" flipV="1">
              <a:off x="1245342" y="5193344"/>
              <a:ext cx="788048" cy="455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0" y="1231156"/>
            <a:ext cx="609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DFA</a:t>
            </a:r>
          </a:p>
        </p:txBody>
      </p:sp>
      <p:sp>
        <p:nvSpPr>
          <p:cNvPr id="74" name="Rectangle 73"/>
          <p:cNvSpPr/>
          <p:nvPr/>
        </p:nvSpPr>
        <p:spPr>
          <a:xfrm>
            <a:off x="45757" y="3593280"/>
            <a:ext cx="615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NFA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107B8DAF-B16F-5420-021D-7A29D520F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6020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7FC495B2-05B8-1E80-ADF1-9B34A5AB9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48494" y="1092372"/>
                <a:ext cx="11621876" cy="540050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fa-IR" dirty="0"/>
                  <a:t>مشابه </a:t>
                </a:r>
                <a:r>
                  <a:rPr lang="en-US" dirty="0"/>
                  <a:t>DFA</a:t>
                </a:r>
                <a:r>
                  <a:rPr lang="fa-IR" dirty="0"/>
                  <a:t>، یک</a:t>
                </a:r>
                <a:r>
                  <a:rPr lang="en-US" dirty="0"/>
                  <a:t>NFA</a:t>
                </a:r>
                <a:r>
                  <a:rPr lang="fa-IR" dirty="0"/>
                  <a:t> میتواند بوسیله </a:t>
                </a:r>
                <a:r>
                  <a:rPr lang="fa-IR" dirty="0">
                    <a:solidFill>
                      <a:srgbClr val="C00000"/>
                    </a:solidFill>
                  </a:rPr>
                  <a:t>گرافهای انتقال </a:t>
                </a:r>
                <a:r>
                  <a:rPr lang="fa-IR" dirty="0"/>
                  <a:t>نشان داده شود. در حالیکه یال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/>
                  <a:t> با برچسب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dirty="0"/>
                  <a:t> در گراف است اگر و فقط اگر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),</m:t>
                    </m:r>
                  </m:oMath>
                </a14:m>
                <a:r>
                  <a:rPr lang="fa-IR" dirty="0"/>
                  <a:t> شامل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fa-IR" dirty="0"/>
                  <a:t> باشد</a:t>
                </a:r>
                <a:endParaRPr lang="en-US" dirty="0"/>
              </a:p>
              <a:p>
                <a:r>
                  <a:rPr lang="fa-IR" dirty="0"/>
                  <a:t>مشابه </a:t>
                </a:r>
                <a:r>
                  <a:rPr lang="en-US" dirty="0"/>
                  <a:t>DFA</a:t>
                </a:r>
                <a:r>
                  <a:rPr lang="fa-IR" dirty="0"/>
                  <a:t>ها، در </a:t>
                </a:r>
                <a:r>
                  <a:rPr lang="en-US" dirty="0"/>
                  <a:t>NFA</a:t>
                </a:r>
                <a:r>
                  <a:rPr lang="fa-IR" dirty="0"/>
                  <a:t>، یک رشته بوسیله یک پذیرنده متناهی غیر قطعی پذیرفته میشود اگر دنباله ای از حرکات ممکن وجود داشته باشد که در انتهای رشته، ماشین را در یک حالت نهایی قرار دهد.</a:t>
                </a:r>
                <a:endParaRPr lang="en-US" dirty="0"/>
              </a:p>
              <a:p>
                <a:endParaRPr lang="en-US" dirty="0"/>
              </a:p>
              <a:p>
                <a:r>
                  <a:rPr lang="fa-IR" dirty="0"/>
                  <a:t>شکل مقابل یک </a:t>
                </a:r>
                <a:r>
                  <a:rPr lang="en-US" dirty="0"/>
                  <a:t>NFA </a:t>
                </a:r>
                <a:r>
                  <a:rPr lang="fa-IR" dirty="0"/>
                  <a:t>را نشان میدهد که رشته هایی که </a:t>
                </a:r>
                <a:endParaRPr lang="en-US" dirty="0"/>
              </a:p>
              <a:p>
                <a:pPr marL="0" indent="0">
                  <a:buNone/>
                </a:pPr>
                <a:r>
                  <a:rPr lang="fa-IR" dirty="0"/>
                  <a:t>شامل سه نماد </a:t>
                </a:r>
                <a:r>
                  <a:rPr lang="en-US" dirty="0"/>
                  <a:t>a </a:t>
                </a:r>
                <a:r>
                  <a:rPr lang="fa-IR" dirty="0"/>
                  <a:t>باشند و یا تعداد </a:t>
                </a:r>
                <a:r>
                  <a:rPr lang="en-US" dirty="0"/>
                  <a:t>a </a:t>
                </a:r>
                <a:r>
                  <a:rPr lang="fa-IR" dirty="0"/>
                  <a:t>ها زوج و بیشتر از صفر باشد را میپذیرد.</a:t>
                </a:r>
              </a:p>
              <a:p>
                <a:endParaRPr lang="fa-IR" dirty="0"/>
              </a:p>
              <a:p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8494" y="1092372"/>
                <a:ext cx="11621876" cy="5400502"/>
              </a:xfrm>
              <a:blipFill>
                <a:blip r:embed="rId3"/>
                <a:stretch>
                  <a:fillRect l="-1312" r="-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48494" y="3606644"/>
            <a:ext cx="4467197" cy="2343650"/>
            <a:chOff x="483884" y="3414629"/>
            <a:chExt cx="4467197" cy="2343650"/>
          </a:xfrm>
        </p:grpSpPr>
        <p:sp>
          <p:nvSpPr>
            <p:cNvPr id="5" name="Oval 4"/>
            <p:cNvSpPr/>
            <p:nvPr/>
          </p:nvSpPr>
          <p:spPr>
            <a:xfrm>
              <a:off x="833150" y="4130999"/>
              <a:ext cx="490215" cy="46452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896423" y="3559817"/>
              <a:ext cx="464906" cy="43129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466026" y="3562874"/>
              <a:ext cx="485055" cy="453698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857925" y="4141591"/>
                  <a:ext cx="4097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925" y="4141591"/>
                  <a:ext cx="409792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936140" y="3564283"/>
                  <a:ext cx="4056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6140" y="3564283"/>
                  <a:ext cx="405624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490160" y="3590956"/>
                  <a:ext cx="4097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0160" y="3590956"/>
                  <a:ext cx="409791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323365" y="3716524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3365" y="3716524"/>
                  <a:ext cx="37625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780852" y="3414629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0852" y="3414629"/>
                  <a:ext cx="37625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>
              <a:off x="483884" y="4310383"/>
              <a:ext cx="3282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cxnSpLocks/>
              <a:endCxn id="6" idx="2"/>
            </p:cNvCxnSpPr>
            <p:nvPr/>
          </p:nvCxnSpPr>
          <p:spPr>
            <a:xfrm flipV="1">
              <a:off x="1210884" y="3775462"/>
              <a:ext cx="685539" cy="4174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cxnSpLocks/>
              <a:stCxn id="6" idx="6"/>
              <a:endCxn id="45" idx="2"/>
            </p:cNvCxnSpPr>
            <p:nvPr/>
          </p:nvCxnSpPr>
          <p:spPr>
            <a:xfrm>
              <a:off x="2361329" y="3775462"/>
              <a:ext cx="81989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cxnSpLocks/>
              <a:stCxn id="53" idx="3"/>
              <a:endCxn id="30" idx="5"/>
            </p:cNvCxnSpPr>
            <p:nvPr/>
          </p:nvCxnSpPr>
          <p:spPr>
            <a:xfrm rot="5400000" flipH="1">
              <a:off x="2710716" y="4856454"/>
              <a:ext cx="85267" cy="1025636"/>
            </a:xfrm>
            <a:prstGeom prst="curvedConnector3">
              <a:avLst>
                <a:gd name="adj1" fmla="val -34836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1843711" y="4915563"/>
              <a:ext cx="464905" cy="48160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1878185" y="4953550"/>
                  <a:ext cx="4097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8185" y="4953550"/>
                  <a:ext cx="409792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/>
            <p:cNvCxnSpPr>
              <a:cxnSpLocks/>
              <a:stCxn id="5" idx="5"/>
              <a:endCxn id="30" idx="2"/>
            </p:cNvCxnSpPr>
            <p:nvPr/>
          </p:nvCxnSpPr>
          <p:spPr>
            <a:xfrm>
              <a:off x="1251575" y="4527494"/>
              <a:ext cx="592136" cy="6288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181883" y="4687538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1883" y="4687538"/>
                  <a:ext cx="37625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/>
            <p:cNvSpPr/>
            <p:nvPr/>
          </p:nvSpPr>
          <p:spPr>
            <a:xfrm>
              <a:off x="3181224" y="3559817"/>
              <a:ext cx="464907" cy="43129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3205358" y="3552709"/>
                  <a:ext cx="4097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5358" y="3552709"/>
                  <a:ext cx="409792" cy="369332"/>
                </a:xfrm>
                <a:prstGeom prst="rect">
                  <a:avLst/>
                </a:prstGeom>
                <a:blipFill>
                  <a:blip r:embed="rId11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/>
            <p:cNvCxnSpPr>
              <a:cxnSpLocks/>
              <a:stCxn id="45" idx="6"/>
              <a:endCxn id="7" idx="2"/>
            </p:cNvCxnSpPr>
            <p:nvPr/>
          </p:nvCxnSpPr>
          <p:spPr>
            <a:xfrm>
              <a:off x="3646131" y="3775462"/>
              <a:ext cx="819895" cy="1426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2473354" y="3414629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3354" y="3414629"/>
                  <a:ext cx="376257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/>
            <p:cNvSpPr/>
            <p:nvPr/>
          </p:nvSpPr>
          <p:spPr>
            <a:xfrm>
              <a:off x="3197148" y="5013003"/>
              <a:ext cx="471295" cy="46734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3221745" y="5066181"/>
                  <a:ext cx="46544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1745" y="5066181"/>
                  <a:ext cx="465447" cy="369332"/>
                </a:xfrm>
                <a:prstGeom prst="rect">
                  <a:avLst/>
                </a:prstGeom>
                <a:blipFill>
                  <a:blip r:embed="rId1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Curved Connector 59"/>
            <p:cNvCxnSpPr>
              <a:cxnSpLocks/>
              <a:stCxn id="30" idx="7"/>
              <a:endCxn id="53" idx="1"/>
            </p:cNvCxnSpPr>
            <p:nvPr/>
          </p:nvCxnSpPr>
          <p:spPr>
            <a:xfrm rot="16200000" flipH="1">
              <a:off x="2705674" y="4520950"/>
              <a:ext cx="95352" cy="1025636"/>
            </a:xfrm>
            <a:prstGeom prst="curvedConnector3">
              <a:avLst>
                <a:gd name="adj1" fmla="val -31371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/>
                <p:cNvSpPr txBox="1"/>
                <p:nvPr/>
              </p:nvSpPr>
              <p:spPr>
                <a:xfrm>
                  <a:off x="2607803" y="4373625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6" name="TextBox 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7803" y="4373625"/>
                  <a:ext cx="37625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/>
                <p:cNvSpPr txBox="1"/>
                <p:nvPr/>
              </p:nvSpPr>
              <p:spPr>
                <a:xfrm>
                  <a:off x="2533958" y="5388947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7" name="TextBox 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3958" y="5388947"/>
                  <a:ext cx="376257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B81F3C3-79A5-3B73-9309-AB243CEF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6418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96" y="3536998"/>
            <a:ext cx="5439205" cy="3321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>
                <a:cs typeface="B Mitra" panose="00000400000000000000" pitchFamily="2" charset="-78"/>
              </a:rPr>
              <a:t>فهرست مطالب</a:t>
            </a:r>
            <a:endParaRPr lang="en-US" dirty="0">
              <a:cs typeface="B Mitr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/>
              <a:t>پذيرنده متناهي قطعي</a:t>
            </a:r>
          </a:p>
          <a:p>
            <a:r>
              <a:rPr lang="fa-IR" sz="2800" dirty="0"/>
              <a:t>پذيرنده متناهي </a:t>
            </a:r>
            <a:r>
              <a:rPr lang="fa-IR" sz="2800" dirty="0" err="1"/>
              <a:t>غير</a:t>
            </a:r>
            <a:r>
              <a:rPr lang="fa-IR" sz="2800" dirty="0"/>
              <a:t> </a:t>
            </a:r>
            <a:r>
              <a:rPr lang="fa-IR" sz="2800" dirty="0" err="1"/>
              <a:t>قطعي</a:t>
            </a:r>
            <a:endParaRPr lang="fa-IR" sz="2800" dirty="0"/>
          </a:p>
          <a:p>
            <a:r>
              <a:rPr lang="fa-IR" sz="2800" dirty="0"/>
              <a:t>معادل بودن پذيرنده متناهي قطعي و </a:t>
            </a:r>
            <a:r>
              <a:rPr lang="fa-IR" sz="2800" dirty="0" err="1"/>
              <a:t>غير</a:t>
            </a:r>
            <a:r>
              <a:rPr lang="fa-IR" sz="2800" dirty="0"/>
              <a:t> </a:t>
            </a:r>
            <a:r>
              <a:rPr lang="fa-IR" sz="2800" dirty="0" err="1"/>
              <a:t>قطعي</a:t>
            </a:r>
            <a:endParaRPr lang="fa-IR" sz="2800" dirty="0"/>
          </a:p>
          <a:p>
            <a:r>
              <a:rPr lang="fa-IR" sz="2800" dirty="0"/>
              <a:t>کاهش تعداد حالات در ماشين هاي متناهي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D9682D-5116-E42D-5FE7-523E95ECA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2251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400" dirty="0"/>
                  <a:t>NFA</a:t>
                </a:r>
                <a:r>
                  <a:rPr lang="fa-IR" sz="2400" dirty="0"/>
                  <a:t> مقابل، داراي رشته ورودي </a:t>
                </a:r>
                <a14:m>
                  <m:oMath xmlns:m="http://schemas.openxmlformats.org/officeDocument/2006/math">
                    <m:r>
                      <a:rPr lang="en-US" sz="2400" dirty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fa-IR" sz="2400" dirty="0"/>
                  <a:t> است.</a:t>
                </a:r>
                <a:endParaRPr lang="en-US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sz="2400" b="0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a-IR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fa-IR" sz="2400" dirty="0">
                    <a:solidFill>
                      <a:srgbClr val="FF0000"/>
                    </a:solidFill>
                  </a:rPr>
                  <a:t>پیکربندی مرده</a:t>
                </a:r>
                <a:r>
                  <a:rPr lang="fa-IR" sz="2400" dirty="0"/>
                  <a:t>، حالت هایی است که قرار گرفتن در آن باعث میشود به ازای هر ورودی، ماشین حالت بعدی نداشته باشد و یا به عبارت دیگر ماشین بدون عملیات بیشتری متوقف میشود.</a:t>
                </a:r>
              </a:p>
              <a:p>
                <a:endParaRPr lang="fa-IR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BFE8D98-DD9E-3D67-E226-ED25A8957A8F}"/>
              </a:ext>
            </a:extLst>
          </p:cNvPr>
          <p:cNvGrpSpPr/>
          <p:nvPr/>
        </p:nvGrpSpPr>
        <p:grpSpPr>
          <a:xfrm>
            <a:off x="245304" y="1168087"/>
            <a:ext cx="6288862" cy="3393808"/>
            <a:chOff x="277055" y="1525773"/>
            <a:chExt cx="5002240" cy="2452785"/>
          </a:xfrm>
        </p:grpSpPr>
        <p:grpSp>
          <p:nvGrpSpPr>
            <p:cNvPr id="70" name="Group 69"/>
            <p:cNvGrpSpPr/>
            <p:nvPr/>
          </p:nvGrpSpPr>
          <p:grpSpPr>
            <a:xfrm>
              <a:off x="277055" y="1525773"/>
              <a:ext cx="5002240" cy="1922914"/>
              <a:chOff x="277055" y="1525773"/>
              <a:chExt cx="5002240" cy="1922914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626321" y="2030056"/>
                <a:ext cx="412193" cy="35876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633265" y="2033573"/>
                <a:ext cx="412193" cy="35876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677453" y="2041802"/>
                <a:ext cx="412193" cy="35876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57150" cmpd="db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631233" y="2003094"/>
                    <a:ext cx="441677" cy="3336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31233" y="2003094"/>
                    <a:ext cx="441677" cy="33365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921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636542" y="2000337"/>
                    <a:ext cx="436015" cy="3336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36542" y="2000337"/>
                    <a:ext cx="436015" cy="33365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2685396" y="2004081"/>
                    <a:ext cx="441677" cy="3336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85396" y="2004081"/>
                    <a:ext cx="441677" cy="33365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189100" y="1859132"/>
                    <a:ext cx="343243" cy="3336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a-I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9100" y="1859132"/>
                    <a:ext cx="343243" cy="33365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3222330" y="1525773"/>
                    <a:ext cx="343243" cy="3336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22330" y="1525773"/>
                    <a:ext cx="343243" cy="333656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" name="Straight Arrow Connector 12"/>
              <p:cNvCxnSpPr/>
              <p:nvPr/>
            </p:nvCxnSpPr>
            <p:spPr>
              <a:xfrm>
                <a:off x="277055" y="2209440"/>
                <a:ext cx="3282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>
                <a:stCxn id="5" idx="6"/>
                <a:endCxn id="6" idx="2"/>
              </p:cNvCxnSpPr>
              <p:nvPr/>
            </p:nvCxnSpPr>
            <p:spPr>
              <a:xfrm>
                <a:off x="1038514" y="2209441"/>
                <a:ext cx="594751" cy="351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3805905" y="2052733"/>
                <a:ext cx="412193" cy="35876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3816138" y="2014373"/>
                    <a:ext cx="441677" cy="3336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6138" y="2014373"/>
                    <a:ext cx="441677" cy="33365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0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Straight Arrow Connector 36"/>
              <p:cNvCxnSpPr>
                <a:stCxn id="6" idx="6"/>
                <a:endCxn id="7" idx="2"/>
              </p:cNvCxnSpPr>
              <p:nvPr/>
            </p:nvCxnSpPr>
            <p:spPr>
              <a:xfrm>
                <a:off x="2045458" y="2212958"/>
                <a:ext cx="631995" cy="822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2205214" y="1888385"/>
                    <a:ext cx="343243" cy="3336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a-IR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5214" y="1888385"/>
                    <a:ext cx="343243" cy="333656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3" name="Oval 42"/>
              <p:cNvSpPr/>
              <p:nvPr/>
            </p:nvSpPr>
            <p:spPr>
              <a:xfrm>
                <a:off x="4822994" y="2041802"/>
                <a:ext cx="412193" cy="35876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63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4837618" y="2014373"/>
                    <a:ext cx="441677" cy="3336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4" name="TextBox 4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37618" y="2014373"/>
                    <a:ext cx="441677" cy="33365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0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4378829" y="1867361"/>
                    <a:ext cx="528125" cy="3336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78829" y="1867361"/>
                    <a:ext cx="528125" cy="333656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6" name="Straight Arrow Connector 45"/>
              <p:cNvCxnSpPr>
                <a:endCxn id="43" idx="2"/>
              </p:cNvCxnSpPr>
              <p:nvPr/>
            </p:nvCxnSpPr>
            <p:spPr>
              <a:xfrm>
                <a:off x="4228243" y="2217670"/>
                <a:ext cx="594751" cy="351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/>
              <p:cNvSpPr/>
              <p:nvPr/>
            </p:nvSpPr>
            <p:spPr>
              <a:xfrm>
                <a:off x="626321" y="3089918"/>
                <a:ext cx="412193" cy="358769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57150" cmpd="db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25886" y="3060983"/>
                    <a:ext cx="441677" cy="3336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886" y="3060983"/>
                    <a:ext cx="441677" cy="33365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9" name="Curved Connector 48"/>
              <p:cNvCxnSpPr>
                <a:stCxn id="7" idx="7"/>
                <a:endCxn id="21" idx="1"/>
              </p:cNvCxnSpPr>
              <p:nvPr/>
            </p:nvCxnSpPr>
            <p:spPr>
              <a:xfrm rot="16200000" flipH="1">
                <a:off x="3442309" y="1681315"/>
                <a:ext cx="10931" cy="836987"/>
              </a:xfrm>
              <a:prstGeom prst="curvedConnector3">
                <a:avLst>
                  <a:gd name="adj1" fmla="val -257196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urved Connector 54"/>
              <p:cNvCxnSpPr>
                <a:stCxn id="21" idx="3"/>
                <a:endCxn id="7" idx="5"/>
              </p:cNvCxnSpPr>
              <p:nvPr/>
            </p:nvCxnSpPr>
            <p:spPr>
              <a:xfrm rot="5400000" flipH="1">
                <a:off x="3442310" y="1935003"/>
                <a:ext cx="10931" cy="836987"/>
              </a:xfrm>
              <a:prstGeom prst="curvedConnector3">
                <a:avLst>
                  <a:gd name="adj1" fmla="val -257196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3267499" y="2378148"/>
                    <a:ext cx="343243" cy="3336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7499" y="2378148"/>
                    <a:ext cx="343243" cy="333656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9" name="Straight Arrow Connector 58"/>
              <p:cNvCxnSpPr>
                <a:stCxn id="5" idx="4"/>
                <a:endCxn id="47" idx="0"/>
              </p:cNvCxnSpPr>
              <p:nvPr/>
            </p:nvCxnSpPr>
            <p:spPr>
              <a:xfrm>
                <a:off x="832418" y="2388825"/>
                <a:ext cx="0" cy="70109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503481" y="2586664"/>
                    <a:ext cx="343243" cy="33365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en-US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3481" y="2586664"/>
                    <a:ext cx="343243" cy="33365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1" name="Group 70"/>
            <p:cNvGrpSpPr/>
            <p:nvPr/>
          </p:nvGrpSpPr>
          <p:grpSpPr>
            <a:xfrm>
              <a:off x="1147564" y="2496035"/>
              <a:ext cx="3856523" cy="1482523"/>
              <a:chOff x="1147564" y="2496035"/>
              <a:chExt cx="3856523" cy="1482523"/>
            </a:xfrm>
          </p:grpSpPr>
          <p:sp>
            <p:nvSpPr>
              <p:cNvPr id="64" name="TextBox 63"/>
              <p:cNvSpPr txBox="1"/>
              <p:nvPr/>
            </p:nvSpPr>
            <p:spPr>
              <a:xfrm>
                <a:off x="1935234" y="3200027"/>
                <a:ext cx="2721057" cy="7785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rtl="1"/>
                <a: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Nazanin" panose="00000400000000000000" pitchFamily="2" charset="-78"/>
                  </a:rPr>
                  <a:t>Dead Configuration</a:t>
                </a:r>
                <a:br>
                  <a:rPr lang="en-US" sz="32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Nazanin" panose="00000400000000000000" pitchFamily="2" charset="-78"/>
                  </a:rPr>
                </a:br>
                <a:r>
                  <a:rPr lang="fa-IR" sz="3200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B Nazanin" panose="00000400000000000000" pitchFamily="2" charset="-78"/>
                  </a:rPr>
                  <a:t>پیکربندی مرده</a:t>
                </a:r>
                <a:endParaRPr lang="en-US" sz="32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B Nazanin" panose="00000400000000000000" pitchFamily="2" charset="-78"/>
                </a:endParaRPr>
              </a:p>
            </p:txBody>
          </p:sp>
          <p:cxnSp>
            <p:nvCxnSpPr>
              <p:cNvPr id="66" name="Straight Arrow Connector 65"/>
              <p:cNvCxnSpPr>
                <a:cxnSpLocks/>
              </p:cNvCxnSpPr>
              <p:nvPr/>
            </p:nvCxnSpPr>
            <p:spPr>
              <a:xfrm flipV="1">
                <a:off x="3923302" y="2496035"/>
                <a:ext cx="1080785" cy="773267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>
                <a:cxnSpLocks/>
                <a:stCxn id="64" idx="1"/>
              </p:cNvCxnSpPr>
              <p:nvPr/>
            </p:nvCxnSpPr>
            <p:spPr>
              <a:xfrm flipH="1" flipV="1">
                <a:off x="1147564" y="3429462"/>
                <a:ext cx="787670" cy="159830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3715312" y="2740552"/>
                  <a:ext cx="338500" cy="33365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5312" y="2740552"/>
                  <a:ext cx="338500" cy="333656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3" name="Curved Connector 72"/>
            <p:cNvCxnSpPr>
              <a:stCxn id="7" idx="4"/>
              <a:endCxn id="43" idx="3"/>
            </p:cNvCxnSpPr>
            <p:nvPr/>
          </p:nvCxnSpPr>
          <p:spPr>
            <a:xfrm rot="5400000" flipH="1" flipV="1">
              <a:off x="3857183" y="1374397"/>
              <a:ext cx="52541" cy="1999808"/>
            </a:xfrm>
            <a:prstGeom prst="curvedConnector3">
              <a:avLst>
                <a:gd name="adj1" fmla="val -745871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04064C2-B1FA-693B-6AC8-FE17863C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81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زبان مورد قبول </a:t>
            </a:r>
            <a:r>
              <a:rPr lang="en-US" dirty="0"/>
              <a:t>NFA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fa-IR" sz="2800" i="1" dirty="0">
                    <a:latin typeface="Cambria Math" panose="02040503050406030204" pitchFamily="18" charset="0"/>
                  </a:rPr>
                  <a:t>زبان پذیرفته شده بوسیله ماشین متناهی غیر قطعی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C00000"/>
                  </a:solidFill>
                </a:endParaRPr>
              </a:p>
              <a:p>
                <a:pPr lvl="1" algn="l" rtl="0"/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3200" i="1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}"/>
                        <m:ctrlPr>
                          <a:rPr lang="en-US" sz="32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3200" i="1" dirty="0" smtClean="0">
                            <a:latin typeface="Cambria Math" panose="02040503050406030204" pitchFamily="18" charset="0"/>
                          </a:rPr>
                          <m:t> є </m:t>
                        </m:r>
                        <m:sSup>
                          <m:sSupPr>
                            <m:ctrlPr>
                              <a:rPr lang="fa-IR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3200" i="0" dirty="0"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l-GR" sz="32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l-GR" sz="3200" i="1" dirty="0">
                            <a:latin typeface="Cambria Math" panose="02040503050406030204" pitchFamily="18" charset="0"/>
                          </a:rPr>
                          <m:t>: </m:t>
                        </m:r>
                        <m:sSup>
                          <m:sSupPr>
                            <m:ctrlPr>
                              <a:rPr lang="fa-IR" sz="32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3200" i="1" dirty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l-GR" sz="3200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l-GR" sz="32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a-IR" sz="32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3200" i="1" dirty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3200" i="1" dirty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∩ 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sz="3200" i="1" dirty="0">
                            <a:latin typeface="Cambria Math" panose="02040503050406030204" pitchFamily="18" charset="0"/>
                          </a:rPr>
                          <m:t> ≠ Ø </m:t>
                        </m:r>
                      </m:e>
                    </m:d>
                  </m:oMath>
                </a14:m>
                <a:endParaRPr lang="fa-IR" sz="3200" dirty="0"/>
              </a:p>
              <a:p>
                <a:r>
                  <a:rPr lang="fa-IR" sz="2800" dirty="0"/>
                  <a:t>شامل همه رشته های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sz="2800" dirty="0"/>
                  <a:t> است که راهی با برچسب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800" dirty="0"/>
                  <a:t> از راس اولیه گراف انتقال به راسی نهایی وجود داشته باشد. </a:t>
                </a:r>
              </a:p>
              <a:p>
                <a:endParaRPr lang="fa-IR" sz="2800" dirty="0"/>
              </a:p>
              <a:p>
                <a:r>
                  <a:rPr lang="fa-IR" sz="2800" dirty="0"/>
                  <a:t>زبان مربوط به مثال قبل چیست؟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94766" y="3511550"/>
            <a:ext cx="6105168" cy="2533650"/>
            <a:chOff x="277055" y="1525773"/>
            <a:chExt cx="4974008" cy="1922914"/>
          </a:xfrm>
        </p:grpSpPr>
        <p:sp>
          <p:nvSpPr>
            <p:cNvPr id="5" name="Oval 4"/>
            <p:cNvSpPr/>
            <p:nvPr/>
          </p:nvSpPr>
          <p:spPr>
            <a:xfrm>
              <a:off x="626321" y="2030056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633265" y="2033573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677453" y="2041802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31233" y="2003094"/>
                  <a:ext cx="388352" cy="28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1233" y="2003094"/>
                  <a:ext cx="388352" cy="280305"/>
                </a:xfrm>
                <a:prstGeom prst="rect">
                  <a:avLst/>
                </a:prstGeom>
                <a:blipFill>
                  <a:blip r:embed="rId4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672982" y="2038039"/>
                  <a:ext cx="384015" cy="28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2982" y="2038039"/>
                  <a:ext cx="384015" cy="280305"/>
                </a:xfrm>
                <a:prstGeom prst="rect">
                  <a:avLst/>
                </a:prstGeom>
                <a:blipFill>
                  <a:blip r:embed="rId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690171" y="2036700"/>
                  <a:ext cx="388352" cy="28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0171" y="2036700"/>
                  <a:ext cx="388352" cy="280305"/>
                </a:xfrm>
                <a:prstGeom prst="rect">
                  <a:avLst/>
                </a:prstGeom>
                <a:blipFill>
                  <a:blip r:embed="rId6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189100" y="1859132"/>
                  <a:ext cx="301947" cy="28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9100" y="1859132"/>
                  <a:ext cx="301947" cy="28030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222330" y="1525773"/>
                  <a:ext cx="301947" cy="28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2330" y="1525773"/>
                  <a:ext cx="301947" cy="28030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277055" y="2209440"/>
              <a:ext cx="3282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5" idx="6"/>
              <a:endCxn id="6" idx="2"/>
            </p:cNvCxnSpPr>
            <p:nvPr/>
          </p:nvCxnSpPr>
          <p:spPr>
            <a:xfrm>
              <a:off x="1038514" y="2209441"/>
              <a:ext cx="594751" cy="351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3805905" y="2052733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815057" y="2041864"/>
                  <a:ext cx="388352" cy="28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5057" y="2041864"/>
                  <a:ext cx="388352" cy="280305"/>
                </a:xfrm>
                <a:prstGeom prst="rect">
                  <a:avLst/>
                </a:prstGeom>
                <a:blipFill>
                  <a:blip r:embed="rId9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>
              <a:stCxn id="6" idx="6"/>
              <a:endCxn id="7" idx="2"/>
            </p:cNvCxnSpPr>
            <p:nvPr/>
          </p:nvCxnSpPr>
          <p:spPr>
            <a:xfrm>
              <a:off x="2045458" y="2212958"/>
              <a:ext cx="631995" cy="822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2205214" y="1888385"/>
                  <a:ext cx="301947" cy="28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5214" y="1888385"/>
                  <a:ext cx="301947" cy="28030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Oval 18"/>
            <p:cNvSpPr/>
            <p:nvPr/>
          </p:nvSpPr>
          <p:spPr>
            <a:xfrm>
              <a:off x="4822994" y="2041802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862711" y="2046268"/>
                  <a:ext cx="388352" cy="28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2711" y="2046268"/>
                  <a:ext cx="388352" cy="280305"/>
                </a:xfrm>
                <a:prstGeom prst="rect">
                  <a:avLst/>
                </a:prstGeom>
                <a:blipFill>
                  <a:blip r:embed="rId11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378829" y="1867361"/>
                  <a:ext cx="445608" cy="28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8829" y="1867361"/>
                  <a:ext cx="445608" cy="28030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endCxn id="19" idx="2"/>
            </p:cNvCxnSpPr>
            <p:nvPr/>
          </p:nvCxnSpPr>
          <p:spPr>
            <a:xfrm>
              <a:off x="4228243" y="2217670"/>
              <a:ext cx="594751" cy="351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626321" y="3089918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650455" y="3118000"/>
                  <a:ext cx="388352" cy="28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455" y="3118000"/>
                  <a:ext cx="388352" cy="280305"/>
                </a:xfrm>
                <a:prstGeom prst="rect">
                  <a:avLst/>
                </a:prstGeom>
                <a:blipFill>
                  <a:blip r:embed="rId13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Curved Connector 24"/>
            <p:cNvCxnSpPr>
              <a:stCxn id="7" idx="7"/>
              <a:endCxn id="15" idx="1"/>
            </p:cNvCxnSpPr>
            <p:nvPr/>
          </p:nvCxnSpPr>
          <p:spPr>
            <a:xfrm rot="16200000" flipH="1">
              <a:off x="3442309" y="1681315"/>
              <a:ext cx="10931" cy="836987"/>
            </a:xfrm>
            <a:prstGeom prst="curvedConnector3">
              <a:avLst>
                <a:gd name="adj1" fmla="val -257196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>
              <a:stCxn id="15" idx="3"/>
              <a:endCxn id="7" idx="5"/>
            </p:cNvCxnSpPr>
            <p:nvPr/>
          </p:nvCxnSpPr>
          <p:spPr>
            <a:xfrm rot="5400000" flipH="1">
              <a:off x="3442310" y="1935003"/>
              <a:ext cx="10931" cy="836987"/>
            </a:xfrm>
            <a:prstGeom prst="curvedConnector3">
              <a:avLst>
                <a:gd name="adj1" fmla="val -2571960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267499" y="2378148"/>
                  <a:ext cx="301947" cy="28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7499" y="2378148"/>
                  <a:ext cx="301947" cy="28030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>
              <a:stCxn id="5" idx="4"/>
              <a:endCxn id="23" idx="0"/>
            </p:cNvCxnSpPr>
            <p:nvPr/>
          </p:nvCxnSpPr>
          <p:spPr>
            <a:xfrm>
              <a:off x="832418" y="2388825"/>
              <a:ext cx="0" cy="70109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03481" y="2586664"/>
                  <a:ext cx="301947" cy="28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481" y="2586664"/>
                  <a:ext cx="301947" cy="280305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54F8698E-CA23-E974-8427-3D278C72D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7043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چرا عدم قطعیت؟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fa-IR" sz="2800" dirty="0"/>
                  <a:t>غیر قطعیت مکانیزمی موثر برای </a:t>
                </a:r>
                <a:r>
                  <a:rPr lang="fa-IR" sz="2800" dirty="0">
                    <a:solidFill>
                      <a:srgbClr val="C00000"/>
                    </a:solidFill>
                  </a:rPr>
                  <a:t>توصیف مختصر برخی زبانهای پیچیده </a:t>
                </a:r>
                <a:r>
                  <a:rPr lang="fa-IR" sz="2800" dirty="0"/>
                  <a:t>میباشد.</a:t>
                </a:r>
              </a:p>
              <a:p>
                <a:r>
                  <a:rPr lang="fa-IR" sz="2800" dirty="0"/>
                  <a:t>در قوانین گرامری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</m:t>
                    </m:r>
                    <m:r>
                      <a:rPr lang="en-US" sz="28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𝑎𝑆𝑏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|</m:t>
                    </m:r>
                    <m:r>
                      <a:rPr lang="en-US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𝜆</m:t>
                    </m:r>
                    <m:r>
                      <a:rPr lang="fa-IR" sz="28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800" dirty="0">
                    <a:solidFill>
                      <a:srgbClr val="C00000"/>
                    </a:solidFill>
                  </a:rPr>
                  <a:t>  </a:t>
                </a:r>
                <a:r>
                  <a:rPr lang="fa-IR" sz="2800" dirty="0"/>
                  <a:t>نیز ما رفتاری مشابه عدم قعطیت داشتیم</a:t>
                </a:r>
              </a:p>
              <a:p>
                <a:r>
                  <a:rPr lang="fa-IR" sz="2800" dirty="0"/>
                  <a:t>در بیشتر موارد طراحی یک ماشین متناهی غیرقطعی ساده تر از ماشین متناهی قطعی است</a:t>
                </a:r>
              </a:p>
              <a:p>
                <a:r>
                  <a:rPr lang="fa-IR" sz="2800" dirty="0"/>
                  <a:t>استفاده از عدم قطعیت اغلب استدلالهای صوری را بدون تاثیر بر کلیت نتایج آسان میکند.</a:t>
                </a:r>
              </a:p>
              <a:p>
                <a:r>
                  <a:rPr lang="fa-IR" sz="2800" dirty="0"/>
                  <a:t>در آینده نشان خواهیم داد که </a:t>
                </a:r>
                <a:r>
                  <a:rPr lang="fa-IR" sz="2800" dirty="0">
                    <a:solidFill>
                      <a:srgbClr val="C00000"/>
                    </a:solidFill>
                  </a:rPr>
                  <a:t>هیچ تفاوت عمده ای بین این دو ماشین (متناهی قطعی و متناهی غیر قطعی) وجود ندارد</a:t>
                </a:r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523" b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8CB8F-E220-68F7-9141-BA2CA7668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260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معادل بودن پذیرنده های متناهی قطعی و غیر قطعی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fa-IR" sz="2800" dirty="0"/>
                  <a:t>دو پذیرنده متناهی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sz="2800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800" dirty="0"/>
                  <a:t> را معادل گویند اگر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fa-IR" sz="2400" dirty="0"/>
                  <a:t>یعنی اگر هر دو زبان یکسانی را بپذیرند.</a:t>
                </a:r>
                <a:endParaRPr lang="en-US" sz="24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r>
                  <a:rPr lang="fa-IR" sz="2800" dirty="0"/>
                  <a:t>زبان هر دو ماشین بصورت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fa-IR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a-IR" sz="2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a-IR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a-IR" sz="2800" i="1" dirty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d>
                          </m:e>
                          <m:sup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: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fa-IR" sz="2800" dirty="0"/>
                  <a:t> میباشد</a:t>
                </a:r>
              </a:p>
              <a:p>
                <a:endParaRPr lang="fa-IR" sz="2800" dirty="0"/>
              </a:p>
              <a:p>
                <a:pPr lvl="1"/>
                <a:endParaRPr lang="en-US" sz="2400" dirty="0"/>
              </a:p>
              <a:p>
                <a:pPr lvl="1"/>
                <a:endParaRPr lang="en-US" sz="2400" dirty="0"/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52721" y="1441451"/>
            <a:ext cx="4255829" cy="4771565"/>
            <a:chOff x="371771" y="1586701"/>
            <a:chExt cx="3861805" cy="4211622"/>
          </a:xfrm>
        </p:grpSpPr>
        <p:sp>
          <p:nvSpPr>
            <p:cNvPr id="7" name="Oval 6"/>
            <p:cNvSpPr/>
            <p:nvPr/>
          </p:nvSpPr>
          <p:spPr>
            <a:xfrm>
              <a:off x="909350" y="2199121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8" name="Oval 7"/>
            <p:cNvSpPr/>
            <p:nvPr/>
          </p:nvSpPr>
          <p:spPr>
            <a:xfrm>
              <a:off x="2104823" y="2199121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Oval 8"/>
            <p:cNvSpPr/>
            <p:nvPr/>
          </p:nvSpPr>
          <p:spPr>
            <a:xfrm>
              <a:off x="3395925" y="2199121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88987" y="2164277"/>
                  <a:ext cx="449061" cy="353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987" y="2164277"/>
                  <a:ext cx="449061" cy="353157"/>
                </a:xfrm>
                <a:prstGeom prst="rect">
                  <a:avLst/>
                </a:prstGeom>
                <a:blipFill>
                  <a:blip r:embed="rId4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106877" y="2162372"/>
                  <a:ext cx="443650" cy="353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06877" y="2162372"/>
                  <a:ext cx="443650" cy="353157"/>
                </a:xfrm>
                <a:prstGeom prst="rect">
                  <a:avLst/>
                </a:prstGeom>
                <a:blipFill>
                  <a:blip r:embed="rId5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393366" y="2152192"/>
                  <a:ext cx="449061" cy="353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93366" y="2152192"/>
                  <a:ext cx="449061" cy="353157"/>
                </a:xfrm>
                <a:prstGeom prst="rect">
                  <a:avLst/>
                </a:prstGeom>
                <a:blipFill>
                  <a:blip r:embed="rId6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555065" y="2752686"/>
                  <a:ext cx="355211" cy="353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5065" y="2752686"/>
                  <a:ext cx="355211" cy="35315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768104" y="2020315"/>
                  <a:ext cx="532671" cy="353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8104" y="2020315"/>
                  <a:ext cx="532671" cy="353157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/>
            <p:nvPr/>
          </p:nvCxnSpPr>
          <p:spPr>
            <a:xfrm>
              <a:off x="560084" y="2378505"/>
              <a:ext cx="3282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8" idx="6"/>
              <a:endCxn id="9" idx="2"/>
            </p:cNvCxnSpPr>
            <p:nvPr/>
          </p:nvCxnSpPr>
          <p:spPr>
            <a:xfrm>
              <a:off x="2517016" y="2378506"/>
              <a:ext cx="87890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/>
            <p:cNvCxnSpPr>
              <a:stCxn id="8" idx="3"/>
              <a:endCxn id="7" idx="5"/>
            </p:cNvCxnSpPr>
            <p:nvPr/>
          </p:nvCxnSpPr>
          <p:spPr>
            <a:xfrm rot="5400000">
              <a:off x="1713183" y="2053345"/>
              <a:ext cx="12700" cy="904008"/>
            </a:xfrm>
            <a:prstGeom prst="curvedConnector3">
              <a:avLst>
                <a:gd name="adj1" fmla="val 221370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/>
            <p:cNvCxnSpPr>
              <a:stCxn id="7" idx="7"/>
              <a:endCxn id="8" idx="1"/>
            </p:cNvCxnSpPr>
            <p:nvPr/>
          </p:nvCxnSpPr>
          <p:spPr>
            <a:xfrm rot="5400000" flipH="1" flipV="1">
              <a:off x="1713183" y="1799658"/>
              <a:ext cx="12700" cy="904008"/>
            </a:xfrm>
            <a:prstGeom prst="curvedConnector3">
              <a:avLst>
                <a:gd name="adj1" fmla="val 221370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1647464" y="1586701"/>
                  <a:ext cx="355211" cy="353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7464" y="1586701"/>
                  <a:ext cx="355211" cy="35315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Curved Connector 37"/>
            <p:cNvCxnSpPr>
              <a:stCxn id="7" idx="4"/>
              <a:endCxn id="9" idx="4"/>
            </p:cNvCxnSpPr>
            <p:nvPr/>
          </p:nvCxnSpPr>
          <p:spPr>
            <a:xfrm rot="16200000" flipH="1">
              <a:off x="2358734" y="1314602"/>
              <a:ext cx="12700" cy="2486575"/>
            </a:xfrm>
            <a:prstGeom prst="curvedConnector3">
              <a:avLst>
                <a:gd name="adj1" fmla="val 540001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142370" y="3259337"/>
                  <a:ext cx="350440" cy="353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2370" y="3259337"/>
                  <a:ext cx="350440" cy="35315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/>
            <p:cNvSpPr/>
            <p:nvPr/>
          </p:nvSpPr>
          <p:spPr>
            <a:xfrm>
              <a:off x="721037" y="4384950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4" name="Oval 43"/>
            <p:cNvSpPr/>
            <p:nvPr/>
          </p:nvSpPr>
          <p:spPr>
            <a:xfrm>
              <a:off x="1916510" y="4384950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5" name="Oval 44"/>
            <p:cNvSpPr/>
            <p:nvPr/>
          </p:nvSpPr>
          <p:spPr>
            <a:xfrm>
              <a:off x="3207612" y="4384950"/>
              <a:ext cx="412193" cy="35876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700674" y="4350106"/>
                  <a:ext cx="449061" cy="353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0674" y="4350106"/>
                  <a:ext cx="449061" cy="353157"/>
                </a:xfrm>
                <a:prstGeom prst="rect">
                  <a:avLst/>
                </a:prstGeom>
                <a:blipFill>
                  <a:blip r:embed="rId11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1926842" y="4337491"/>
                  <a:ext cx="443650" cy="353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6842" y="4337491"/>
                  <a:ext cx="443650" cy="353157"/>
                </a:xfrm>
                <a:prstGeom prst="rect">
                  <a:avLst/>
                </a:prstGeom>
                <a:blipFill>
                  <a:blip r:embed="rId12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3207612" y="4350106"/>
                  <a:ext cx="449061" cy="353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7612" y="4350106"/>
                  <a:ext cx="449061" cy="353157"/>
                </a:xfrm>
                <a:prstGeom prst="rect">
                  <a:avLst/>
                </a:prstGeom>
                <a:blipFill>
                  <a:blip r:embed="rId13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1366752" y="4938515"/>
                  <a:ext cx="355211" cy="353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6752" y="4938515"/>
                  <a:ext cx="355211" cy="35315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2579791" y="4206144"/>
                  <a:ext cx="355211" cy="353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79791" y="4206144"/>
                  <a:ext cx="355211" cy="353157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Arrow Connector 50"/>
            <p:cNvCxnSpPr/>
            <p:nvPr/>
          </p:nvCxnSpPr>
          <p:spPr>
            <a:xfrm>
              <a:off x="371771" y="4564334"/>
              <a:ext cx="3282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4" idx="6"/>
              <a:endCxn id="45" idx="2"/>
            </p:cNvCxnSpPr>
            <p:nvPr/>
          </p:nvCxnSpPr>
          <p:spPr>
            <a:xfrm>
              <a:off x="2328703" y="4564335"/>
              <a:ext cx="87890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urved Connector 52"/>
            <p:cNvCxnSpPr>
              <a:stCxn id="44" idx="3"/>
              <a:endCxn id="43" idx="5"/>
            </p:cNvCxnSpPr>
            <p:nvPr/>
          </p:nvCxnSpPr>
          <p:spPr>
            <a:xfrm rot="5400000">
              <a:off x="1524870" y="4239174"/>
              <a:ext cx="12700" cy="904008"/>
            </a:xfrm>
            <a:prstGeom prst="curvedConnector3">
              <a:avLst>
                <a:gd name="adj1" fmla="val 221370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urved Connector 53"/>
            <p:cNvCxnSpPr>
              <a:stCxn id="43" idx="7"/>
              <a:endCxn id="44" idx="1"/>
            </p:cNvCxnSpPr>
            <p:nvPr/>
          </p:nvCxnSpPr>
          <p:spPr>
            <a:xfrm rot="5400000" flipH="1" flipV="1">
              <a:off x="1524870" y="3985487"/>
              <a:ext cx="12700" cy="904008"/>
            </a:xfrm>
            <a:prstGeom prst="curvedConnector3">
              <a:avLst>
                <a:gd name="adj1" fmla="val 221370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1459151" y="3772530"/>
                  <a:ext cx="355211" cy="353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9151" y="3772530"/>
                  <a:ext cx="355211" cy="35315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Curved Connector 55"/>
            <p:cNvCxnSpPr>
              <a:stCxn id="43" idx="4"/>
              <a:endCxn id="45" idx="4"/>
            </p:cNvCxnSpPr>
            <p:nvPr/>
          </p:nvCxnSpPr>
          <p:spPr>
            <a:xfrm rot="16200000" flipH="1">
              <a:off x="2170421" y="3500431"/>
              <a:ext cx="12700" cy="2486575"/>
            </a:xfrm>
            <a:prstGeom prst="curvedConnector3">
              <a:avLst>
                <a:gd name="adj1" fmla="val 540001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1954057" y="5445166"/>
                  <a:ext cx="355211" cy="353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54057" y="5445166"/>
                  <a:ext cx="355211" cy="35315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8" name="Curved Connector 57"/>
            <p:cNvCxnSpPr>
              <a:stCxn id="45" idx="0"/>
              <a:endCxn id="45" idx="6"/>
            </p:cNvCxnSpPr>
            <p:nvPr/>
          </p:nvCxnSpPr>
          <p:spPr>
            <a:xfrm rot="16200000" flipH="1">
              <a:off x="3427064" y="4371594"/>
              <a:ext cx="179385" cy="206096"/>
            </a:xfrm>
            <a:prstGeom prst="curvedConnector4">
              <a:avLst>
                <a:gd name="adj1" fmla="val -127435"/>
                <a:gd name="adj2" fmla="val 21091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3700905" y="3926418"/>
                  <a:ext cx="532671" cy="35315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00905" y="3926418"/>
                  <a:ext cx="532671" cy="353157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439D46-0619-16BB-6BBF-88BF7938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5747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/>
              <a:t>پذیرنده غیر قطعی زیر را به یک پذیرنده قطعی تبدیل کنید.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8384337" y="1674394"/>
            <a:ext cx="3668401" cy="1832070"/>
            <a:chOff x="429455" y="1021251"/>
            <a:chExt cx="3668401" cy="1832070"/>
          </a:xfrm>
        </p:grpSpPr>
        <p:sp>
          <p:nvSpPr>
            <p:cNvPr id="5" name="Oval 4"/>
            <p:cNvSpPr/>
            <p:nvPr/>
          </p:nvSpPr>
          <p:spPr>
            <a:xfrm>
              <a:off x="819236" y="1693512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dbl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153384" y="1693512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594253" y="1693512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810596" y="1664890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0596" y="1664890"/>
                  <a:ext cx="476669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168979" y="1780391"/>
                  <a:ext cx="471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8979" y="1780391"/>
                  <a:ext cx="47134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621187" y="1734756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1187" y="1734756"/>
                  <a:ext cx="47666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893605" y="1430894"/>
                  <a:ext cx="3665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3605" y="1430894"/>
                  <a:ext cx="36657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429455" y="1956978"/>
              <a:ext cx="3663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6" idx="6"/>
              <a:endCxn id="7" idx="2"/>
            </p:cNvCxnSpPr>
            <p:nvPr/>
          </p:nvCxnSpPr>
          <p:spPr>
            <a:xfrm>
              <a:off x="2613391" y="1956979"/>
              <a:ext cx="9808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7" idx="3"/>
              <a:endCxn id="5" idx="4"/>
            </p:cNvCxnSpPr>
            <p:nvPr/>
          </p:nvCxnSpPr>
          <p:spPr>
            <a:xfrm rot="5400000">
              <a:off x="2316846" y="875673"/>
              <a:ext cx="77168" cy="2612379"/>
            </a:xfrm>
            <a:prstGeom prst="curvedConnector3">
              <a:avLst>
                <a:gd name="adj1" fmla="val 828838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197150" y="2483989"/>
                  <a:ext cx="3724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7150" y="2483989"/>
                  <a:ext cx="37247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559457" y="1419532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9457" y="1419532"/>
                  <a:ext cx="37625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>
              <a:stCxn id="5" idx="6"/>
              <a:endCxn id="6" idx="2"/>
            </p:cNvCxnSpPr>
            <p:nvPr/>
          </p:nvCxnSpPr>
          <p:spPr>
            <a:xfrm>
              <a:off x="1279243" y="1956979"/>
              <a:ext cx="8741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31"/>
            <p:cNvCxnSpPr>
              <a:stCxn id="6" idx="1"/>
              <a:endCxn id="6" idx="7"/>
            </p:cNvCxnSpPr>
            <p:nvPr/>
          </p:nvCxnSpPr>
          <p:spPr>
            <a:xfrm rot="5400000" flipH="1" flipV="1">
              <a:off x="2383387" y="1608043"/>
              <a:ext cx="12700" cy="325275"/>
            </a:xfrm>
            <a:prstGeom prst="curvedConnector3">
              <a:avLst>
                <a:gd name="adj1" fmla="val 355048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201608" y="1021251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1608" y="1021251"/>
                  <a:ext cx="37625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"/>
              <p:cNvSpPr txBox="1">
                <a:spLocks/>
              </p:cNvSpPr>
              <p:nvPr/>
            </p:nvSpPr>
            <p:spPr>
              <a:xfrm>
                <a:off x="182857" y="1947432"/>
                <a:ext cx="6889125" cy="4097768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r" defTabSz="914400" rtl="1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1pPr>
                <a:lvl2pPr marL="6858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8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2pPr>
                <a:lvl3pPr marL="11430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3pPr>
                <a:lvl4pPr marL="16002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4pPr>
                <a:lvl5pPr marL="20574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dirty="0" smtClean="0">
                        <a:solidFill>
                          <a:srgbClr val="00682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1800" i="1" dirty="0" err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sz="18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800" dirty="0">
                    <a:solidFill>
                      <a:srgbClr val="00682F"/>
                    </a:solidFill>
                    <a:cs typeface="B Yekan" panose="00000400000000000000" pitchFamily="2" charset="-78"/>
                  </a:rPr>
                  <a:t>   ,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1800" i="1" dirty="0" smtClean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sz="1800" i="1" dirty="0" err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sz="18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fa-IR" sz="1800" dirty="0">
                  <a:solidFill>
                    <a:srgbClr val="00682F"/>
                  </a:solidFill>
                  <a:cs typeface="B Yekan" panose="00000400000000000000" pitchFamily="2" charset="-78"/>
                </a:endParaRPr>
              </a:p>
              <a:p>
                <a:r>
                  <a:rPr lang="fa-IR" sz="1800" dirty="0">
                    <a:solidFill>
                      <a:srgbClr val="00682F"/>
                    </a:solidFill>
                    <a:cs typeface="B Yekan" panose="00000400000000000000" pitchFamily="2" charset="-78"/>
                  </a:rPr>
                  <a:t>حالت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fa-IR" sz="1800" dirty="0">
                    <a:solidFill>
                      <a:srgbClr val="00682F"/>
                    </a:solidFill>
                    <a:cs typeface="B Yekan" panose="00000400000000000000" pitchFamily="2" charset="-78"/>
                  </a:rPr>
                  <a:t> </a:t>
                </a:r>
                <a:r>
                  <a:rPr lang="fa-IR" sz="1800" dirty="0">
                    <a:solidFill>
                      <a:srgbClr val="00682F"/>
                    </a:solidFill>
                    <a:ea typeface="Cambria Math" panose="02040503050406030204" pitchFamily="18" charset="0"/>
                    <a:cs typeface="B Yekan" panose="00000400000000000000" pitchFamily="2" charset="-78"/>
                  </a:rPr>
                  <a:t>نشان دهنده یک حرکت غیرممکن است و در </a:t>
                </a:r>
                <a:r>
                  <a:rPr lang="en-US" sz="1800" dirty="0">
                    <a:solidFill>
                      <a:srgbClr val="00682F"/>
                    </a:solidFill>
                    <a:ea typeface="Cambria Math" panose="02040503050406030204" pitchFamily="18" charset="0"/>
                    <a:cs typeface="B Yekan" panose="00000400000000000000" pitchFamily="2" charset="-78"/>
                  </a:rPr>
                  <a:t>DFA</a:t>
                </a:r>
                <a:r>
                  <a:rPr lang="fa-IR" sz="1800" dirty="0">
                    <a:solidFill>
                      <a:srgbClr val="00682F"/>
                    </a:solidFill>
                    <a:ea typeface="Cambria Math" panose="02040503050406030204" pitchFamily="18" charset="0"/>
                    <a:cs typeface="B Yekan" panose="00000400000000000000" pitchFamily="2" charset="-78"/>
                  </a:rPr>
                  <a:t> نهایی باید یک حالت تله باشد. </a:t>
                </a:r>
              </a:p>
              <a:p>
                <a:r>
                  <a:rPr lang="fa-IR" sz="1800" dirty="0">
                    <a:solidFill>
                      <a:srgbClr val="00682F"/>
                    </a:solidFill>
                    <a:cs typeface="B Yekan" panose="00000400000000000000" pitchFamily="2" charset="-78"/>
                  </a:rPr>
                  <a:t>حال حالت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sz="1800" dirty="0">
                    <a:solidFill>
                      <a:srgbClr val="00682F"/>
                    </a:solidFill>
                    <a:cs typeface="B Yekan" panose="00000400000000000000" pitchFamily="2" charset="-78"/>
                  </a:rPr>
                  <a:t> را معرفی میکنیم. این حالت از ماشین متناهی قطعی معادل دو حالت از ماشین متناهی غیر قطعی است.</a:t>
                </a:r>
              </a:p>
              <a:p>
                <a:pPr algn="just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err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err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800" dirty="0">
                    <a:solidFill>
                      <a:srgbClr val="00682F"/>
                    </a:solidFill>
                    <a:cs typeface="B Yekan" panose="00000400000000000000" pitchFamily="2" charset="-78"/>
                  </a:rPr>
                  <a:t>  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err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8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 err="1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sz="1800" b="0" i="1" dirty="0" smtClean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 dirty="0" err="1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800" dirty="0">
                    <a:solidFill>
                      <a:srgbClr val="00682F"/>
                    </a:solidFill>
                    <a:cs typeface="B Yekan" panose="00000400000000000000" pitchFamily="2" charset="-78"/>
                  </a:rPr>
                  <a:t>   </a:t>
                </a:r>
              </a:p>
              <a:p>
                <a:pPr algn="just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1800" dirty="0">
                    <a:solidFill>
                      <a:srgbClr val="00682F"/>
                    </a:solidFill>
                    <a:cs typeface="B Yekan" panose="00000400000000000000" pitchFamily="2" charset="-78"/>
                  </a:rPr>
                  <a:t>  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r>
                          <a:rPr lang="en-US" sz="18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dirty="0" smtClean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sz="1800" dirty="0">
                  <a:solidFill>
                    <a:srgbClr val="00682F"/>
                  </a:solidFill>
                  <a:cs typeface="B Yekan" panose="00000400000000000000" pitchFamily="2" charset="-78"/>
                </a:endParaRPr>
              </a:p>
              <a:p>
                <a:pPr algn="just"/>
                <a:endParaRPr lang="en-US" sz="1800" dirty="0">
                  <a:solidFill>
                    <a:srgbClr val="00682F"/>
                  </a:solidFill>
                  <a:cs typeface="B Yekan" panose="00000400000000000000" pitchFamily="2" charset="-78"/>
                </a:endParaRPr>
              </a:p>
              <a:p>
                <a:pPr marL="0" indent="0" algn="just" rtl="0">
                  <a:buFont typeface="Arial" panose="020B0604020202020204" pitchFamily="34" charset="0"/>
                  <a:buNone/>
                </a:pPr>
                <a:endParaRPr lang="en-US" sz="1800" dirty="0">
                  <a:solidFill>
                    <a:srgbClr val="00682F"/>
                  </a:solidFill>
                  <a:cs typeface="B Yekan" panose="00000400000000000000" pitchFamily="2" charset="-78"/>
                </a:endParaRPr>
              </a:p>
              <a:p>
                <a:pPr algn="just" rtl="0"/>
                <a:endParaRPr lang="en-US" sz="1800" dirty="0">
                  <a:solidFill>
                    <a:srgbClr val="00682F"/>
                  </a:solidFill>
                  <a:cs typeface="B Yekan" panose="00000400000000000000" pitchFamily="2" charset="-78"/>
                </a:endParaRPr>
              </a:p>
            </p:txBody>
          </p:sp>
        </mc:Choice>
        <mc:Fallback xmlns="">
          <p:sp>
            <p:nvSpPr>
              <p:cNvPr id="2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57" y="1947432"/>
                <a:ext cx="6889125" cy="4097768"/>
              </a:xfrm>
              <a:prstGeom prst="rect">
                <a:avLst/>
              </a:prstGeom>
              <a:blipFill>
                <a:blip r:embed="rId12"/>
                <a:stretch>
                  <a:fillRect l="-619" t="-446" r="-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/>
          <p:cNvGrpSpPr/>
          <p:nvPr/>
        </p:nvGrpSpPr>
        <p:grpSpPr>
          <a:xfrm>
            <a:off x="5824668" y="3619959"/>
            <a:ext cx="4188125" cy="2425241"/>
            <a:chOff x="1304365" y="3638661"/>
            <a:chExt cx="4188125" cy="2425241"/>
          </a:xfrm>
        </p:grpSpPr>
        <p:grpSp>
          <p:nvGrpSpPr>
            <p:cNvPr id="4" name="Group 3"/>
            <p:cNvGrpSpPr/>
            <p:nvPr/>
          </p:nvGrpSpPr>
          <p:grpSpPr>
            <a:xfrm>
              <a:off x="1304365" y="3638661"/>
              <a:ext cx="4188125" cy="2425241"/>
              <a:chOff x="1592954" y="3970355"/>
              <a:chExt cx="2955120" cy="1809260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982735" y="4406232"/>
                <a:ext cx="460007" cy="5269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mpd="dbl">
                <a:solidFill>
                  <a:schemeClr val="accent4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428671" y="4406232"/>
                <a:ext cx="655509" cy="5269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57150" cmpd="dbl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635270" y="5252681"/>
                <a:ext cx="460007" cy="5269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1939927" y="4522286"/>
                    <a:ext cx="517761" cy="27552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a-IR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39927" y="4522286"/>
                    <a:ext cx="517761" cy="275526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63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3426521" y="4521407"/>
                    <a:ext cx="681131" cy="27552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6521" y="4521407"/>
                    <a:ext cx="681131" cy="275526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63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2733559" y="5364309"/>
                    <a:ext cx="289870" cy="27552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oMath>
                      </m:oMathPara>
                    </a14:m>
                    <a:endParaRPr lang="fa-IR" dirty="0"/>
                  </a:p>
                </p:txBody>
              </p:sp>
            </mc:Choice>
            <mc:Fallback xmlns="">
              <p:sp>
                <p:nvSpPr>
                  <p:cNvPr id="35" name="TextBox 3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3559" y="5364309"/>
                    <a:ext cx="289870" cy="275526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4282589" y="4143614"/>
                    <a:ext cx="265485" cy="27552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82589" y="4143614"/>
                    <a:ext cx="265485" cy="275526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Straight Arrow Connector 36"/>
              <p:cNvCxnSpPr/>
              <p:nvPr/>
            </p:nvCxnSpPr>
            <p:spPr>
              <a:xfrm>
                <a:off x="1592954" y="4669698"/>
                <a:ext cx="366374" cy="0"/>
              </a:xfrm>
              <a:prstGeom prst="straightConnector1">
                <a:avLst/>
              </a:prstGeom>
              <a:ln>
                <a:solidFill>
                  <a:schemeClr val="accent4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urved Connector 38"/>
              <p:cNvCxnSpPr>
                <a:stCxn id="31" idx="5"/>
                <a:endCxn id="31" idx="7"/>
              </p:cNvCxnSpPr>
              <p:nvPr/>
            </p:nvCxnSpPr>
            <p:spPr>
              <a:xfrm rot="5400000" flipH="1">
                <a:off x="2841610" y="5516405"/>
                <a:ext cx="372599" cy="8961"/>
              </a:xfrm>
              <a:prstGeom prst="curvedConnector5">
                <a:avLst>
                  <a:gd name="adj1" fmla="val -6538"/>
                  <a:gd name="adj2" fmla="val -3619661"/>
                  <a:gd name="adj3" fmla="val 145770"/>
                </a:avLst>
              </a:prstGeom>
              <a:ln>
                <a:solidFill>
                  <a:schemeClr val="accent4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2121730" y="4969172"/>
                    <a:ext cx="37247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21730" y="4969172"/>
                    <a:ext cx="372474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2777823" y="3970355"/>
                    <a:ext cx="376257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77823" y="3970355"/>
                    <a:ext cx="376257" cy="36933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8" name="Curved Connector 47"/>
              <p:cNvCxnSpPr>
                <a:endCxn id="30" idx="7"/>
              </p:cNvCxnSpPr>
              <p:nvPr/>
            </p:nvCxnSpPr>
            <p:spPr>
              <a:xfrm flipH="1" flipV="1">
                <a:off x="3988183" y="4483399"/>
                <a:ext cx="121619" cy="177301"/>
              </a:xfrm>
              <a:prstGeom prst="curvedConnector4">
                <a:avLst>
                  <a:gd name="adj1" fmla="val -132626"/>
                  <a:gd name="adj2" fmla="val 239709"/>
                </a:avLst>
              </a:prstGeom>
              <a:ln>
                <a:solidFill>
                  <a:schemeClr val="accent4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3264217" y="5331482"/>
                    <a:ext cx="418361" cy="27552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64217" y="5331482"/>
                    <a:ext cx="418361" cy="275526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2" name="Curved Connector 51"/>
            <p:cNvCxnSpPr>
              <a:stCxn id="29" idx="7"/>
              <a:endCxn id="30" idx="1"/>
            </p:cNvCxnSpPr>
            <p:nvPr/>
          </p:nvCxnSpPr>
          <p:spPr>
            <a:xfrm rot="5400000" flipH="1" flipV="1">
              <a:off x="3227660" y="3511964"/>
              <a:ext cx="12700" cy="1628827"/>
            </a:xfrm>
            <a:prstGeom prst="curvedConnector3">
              <a:avLst>
                <a:gd name="adj1" fmla="val 2614488"/>
              </a:avLst>
            </a:prstGeom>
            <a:ln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urved Connector 54"/>
            <p:cNvCxnSpPr>
              <a:stCxn id="30" idx="3"/>
              <a:endCxn id="29" idx="5"/>
            </p:cNvCxnSpPr>
            <p:nvPr/>
          </p:nvCxnSpPr>
          <p:spPr>
            <a:xfrm rot="5400000">
              <a:off x="3227661" y="4011418"/>
              <a:ext cx="12700" cy="1628827"/>
            </a:xfrm>
            <a:prstGeom prst="curvedConnector3">
              <a:avLst>
                <a:gd name="adj1" fmla="val 2614488"/>
              </a:avLst>
            </a:prstGeom>
            <a:ln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29" idx="4"/>
              <a:endCxn id="31" idx="1"/>
            </p:cNvCxnSpPr>
            <p:nvPr/>
          </p:nvCxnSpPr>
          <p:spPr>
            <a:xfrm>
              <a:off x="2182751" y="4929270"/>
              <a:ext cx="694305" cy="531737"/>
            </a:xfrm>
            <a:prstGeom prst="straightConnector1">
              <a:avLst/>
            </a:prstGeom>
            <a:ln>
              <a:solidFill>
                <a:schemeClr val="accent4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2951119" y="4843459"/>
                  <a:ext cx="527886" cy="4950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1119" y="4843459"/>
                  <a:ext cx="527886" cy="495075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4C02AF2-0E61-B0FB-868F-8CF499E6C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4255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تبدیل </a:t>
            </a:r>
            <a:r>
              <a:rPr lang="en-US" dirty="0"/>
              <a:t>NFA</a:t>
            </a:r>
            <a:r>
              <a:rPr lang="fa-IR" dirty="0"/>
              <a:t> به </a:t>
            </a:r>
            <a:r>
              <a:rPr lang="en-US" dirty="0"/>
              <a:t>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fa-IR" dirty="0"/>
                  <a:t>قضیه: اگر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fa-IR" dirty="0"/>
                  <a:t> زبان پذیرفته شده توسط </a:t>
                </a:r>
                <a:r>
                  <a:rPr lang="en-US" dirty="0"/>
                  <a:t>NFA</a:t>
                </a:r>
                <a:r>
                  <a:rPr lang="fa-IR" dirty="0"/>
                  <a:t>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endChr m:val="}"/>
                            <m:ctrlPr>
                              <a:rPr lang="en-US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dirty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باشد، آنگاه یک </a:t>
                </a:r>
                <a:r>
                  <a:rPr lang="en-US" dirty="0"/>
                  <a:t>DFA</a:t>
                </a:r>
                <a:r>
                  <a:rPr lang="fa-IR" dirty="0"/>
                  <a:t>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وجود دارد که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</m:oMath>
                </a14:m>
                <a:endParaRPr lang="fa-IR" dirty="0">
                  <a:solidFill>
                    <a:srgbClr val="C00000"/>
                  </a:solidFill>
                </a:endParaRPr>
              </a:p>
              <a:p>
                <a:r>
                  <a:rPr lang="fa-IR" dirty="0"/>
                  <a:t>1- یک گراف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a-IR" dirty="0"/>
                  <a:t> با راس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/>
                  <a:t> ساخته و بعنوان راس ابتدایی </a:t>
                </a:r>
                <a:r>
                  <a:rPr lang="en-US" dirty="0"/>
                  <a:t>DFA</a:t>
                </a:r>
                <a:r>
                  <a:rPr lang="fa-IR" dirty="0"/>
                  <a:t> در نظر بگیرید.</a:t>
                </a:r>
              </a:p>
              <a:p>
                <a:r>
                  <a:rPr lang="fa-IR" dirty="0"/>
                  <a:t>2- گامهای زیر را تکرار کنید تا هیچ یالی کم نباشد.</a:t>
                </a:r>
              </a:p>
              <a:p>
                <a:r>
                  <a:rPr lang="fa-IR" dirty="0"/>
                  <a:t>2-1- هریک از رئوس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/>
                  <a:t> از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a-IR" dirty="0"/>
                  <a:t>  که هیچ یال خروجی برای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fa-IR" dirty="0"/>
                  <a:t> ندارد را در نظر بگیرید</a:t>
                </a:r>
              </a:p>
              <a:p>
                <a:r>
                  <a:rPr lang="fa-IR" dirty="0"/>
                  <a:t>2-2- برای آن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fa-I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…,</a:t>
                </a:r>
                <a:r>
                  <a:rPr lang="fa-IR" dirty="0"/>
                  <a:t> را محاسبه کنید.</a:t>
                </a:r>
              </a:p>
              <a:p>
                <a:r>
                  <a:rPr lang="fa-IR" dirty="0"/>
                  <a:t>2-3- اجتماع همه این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a-I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a-IR" dirty="0"/>
                  <a:t> ها تشکیل یک مجموعه را میدهد که منجر به مجموعه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/>
                  <a:t> میشود.</a:t>
                </a:r>
              </a:p>
              <a:p>
                <a:r>
                  <a:rPr lang="fa-IR" dirty="0"/>
                  <a:t>2-4- اگر راس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/>
                  <a:t> قبلاً ایجاد نشده باشد، یک راس جدید برای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a-IR" dirty="0"/>
                  <a:t> با این برچسب ایجاد کنید.</a:t>
                </a:r>
              </a:p>
              <a:p>
                <a:r>
                  <a:rPr lang="fa-IR" dirty="0"/>
                  <a:t>3- هر حالت از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a-IR" dirty="0"/>
                  <a:t> که برچسب آن شامل حداقل یک عضو از مجموعه حالتهای نهایی باشد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fa-IR" dirty="0"/>
                  <a:t>) را بعنوان یک راس نهایی شناسایی کنید.</a:t>
                </a:r>
                <a:endParaRPr lang="en-US" dirty="0"/>
              </a:p>
              <a:p>
                <a:r>
                  <a:rPr lang="fa-IR" dirty="0"/>
                  <a:t>4- اگر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fa-IR" dirty="0"/>
                  <a:t> ورودی را میپذیرد، 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a-IR" dirty="0"/>
                  <a:t> را نیز بعنوان یک راس نهایی شناسایی کنید.</a:t>
                </a:r>
              </a:p>
              <a:p>
                <a:pPr marL="0" indent="0">
                  <a:buNone/>
                </a:pPr>
                <a:endParaRPr lang="fa-I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59DA6-DD71-66A6-7011-2ED4C5A55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02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تبدیل </a:t>
            </a:r>
            <a:r>
              <a:rPr lang="en-US" dirty="0"/>
              <a:t>NFA</a:t>
            </a:r>
            <a:r>
              <a:rPr lang="fa-IR" dirty="0"/>
              <a:t> به </a:t>
            </a:r>
            <a:r>
              <a:rPr lang="en-US" dirty="0"/>
              <a:t>DFA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dirty="0"/>
                  <a:t>در هر گذر از مرحله 2 یک یال جدید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a-IR" dirty="0"/>
                  <a:t> اضافه میکند. </a:t>
                </a:r>
              </a:p>
              <a:p>
                <a:r>
                  <a:rPr lang="fa-IR" dirty="0"/>
                  <a:t>گراف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fa-IR" dirty="0"/>
                  <a:t> حداکثر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</m:oMath>
                </a14:m>
                <a:r>
                  <a:rPr lang="fa-IR" dirty="0"/>
                  <a:t> راس و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fa-IR" dirty="0"/>
                  <a:t> یال خواهد بود.</a:t>
                </a:r>
                <a:endParaRPr lang="en-US" dirty="0"/>
              </a:p>
              <a:p>
                <a:endParaRPr lang="fa-IR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E14BBE-63A8-2D91-2094-9BF7B752E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14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187549" y="190170"/>
            <a:ext cx="4218039" cy="1466467"/>
            <a:chOff x="570271" y="498106"/>
            <a:chExt cx="4218039" cy="1466467"/>
          </a:xfrm>
        </p:grpSpPr>
        <p:sp>
          <p:nvSpPr>
            <p:cNvPr id="59" name="Rectangle 58"/>
            <p:cNvSpPr/>
            <p:nvPr/>
          </p:nvSpPr>
          <p:spPr>
            <a:xfrm>
              <a:off x="570271" y="498106"/>
              <a:ext cx="4218039" cy="14664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6" name="Oval 5"/>
            <p:cNvSpPr/>
            <p:nvPr/>
          </p:nvSpPr>
          <p:spPr>
            <a:xfrm>
              <a:off x="1119925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dbl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454073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94942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132600" y="1330572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600" y="1330572"/>
                  <a:ext cx="476669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469668" y="1330572"/>
                  <a:ext cx="471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9668" y="1330572"/>
                  <a:ext cx="47134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892502" y="1314510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502" y="1314510"/>
                  <a:ext cx="476669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194294" y="981075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4294" y="981075"/>
                  <a:ext cx="546945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730144" y="1507159"/>
              <a:ext cx="3663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  <a:endCxn id="8" idx="2"/>
            </p:cNvCxnSpPr>
            <p:nvPr/>
          </p:nvCxnSpPr>
          <p:spPr>
            <a:xfrm>
              <a:off x="2914080" y="1507160"/>
              <a:ext cx="9808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860146" y="969713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0146" y="969713"/>
                  <a:ext cx="546945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6" idx="6"/>
              <a:endCxn id="7" idx="2"/>
            </p:cNvCxnSpPr>
            <p:nvPr/>
          </p:nvCxnSpPr>
          <p:spPr>
            <a:xfrm>
              <a:off x="1579932" y="1507160"/>
              <a:ext cx="8741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8" idx="7"/>
              <a:endCxn id="8" idx="1"/>
            </p:cNvCxnSpPr>
            <p:nvPr/>
          </p:nvCxnSpPr>
          <p:spPr>
            <a:xfrm rot="16200000" flipV="1">
              <a:off x="4124946" y="1158223"/>
              <a:ext cx="12700" cy="325275"/>
            </a:xfrm>
            <a:prstGeom prst="curvedConnector3">
              <a:avLst>
                <a:gd name="adj1" fmla="val 380116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181043" y="690926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043" y="690926"/>
                  <a:ext cx="37625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urved Connector 20"/>
            <p:cNvCxnSpPr>
              <a:stCxn id="6" idx="1"/>
              <a:endCxn id="6" idx="7"/>
            </p:cNvCxnSpPr>
            <p:nvPr/>
          </p:nvCxnSpPr>
          <p:spPr>
            <a:xfrm rot="5400000" flipH="1" flipV="1">
              <a:off x="1349928" y="1158224"/>
              <a:ext cx="12700" cy="325275"/>
            </a:xfrm>
            <a:prstGeom prst="curvedConnector3">
              <a:avLst>
                <a:gd name="adj1" fmla="val 372375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809381" y="636800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381" y="636800"/>
                  <a:ext cx="37625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Oval 57"/>
          <p:cNvSpPr/>
          <p:nvPr/>
        </p:nvSpPr>
        <p:spPr>
          <a:xfrm>
            <a:off x="1709573" y="2182536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750896" y="2351035"/>
                <a:ext cx="476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896" y="2351035"/>
                <a:ext cx="476176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3846" r="-29487"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/>
          <p:cNvCxnSpPr/>
          <p:nvPr/>
        </p:nvCxnSpPr>
        <p:spPr>
          <a:xfrm>
            <a:off x="1157158" y="2535701"/>
            <a:ext cx="519241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292117" y="2898338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117" y="2898338"/>
                <a:ext cx="370614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/>
          <p:cNvSpPr/>
          <p:nvPr/>
        </p:nvSpPr>
        <p:spPr>
          <a:xfrm>
            <a:off x="802916" y="3502603"/>
            <a:ext cx="808997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49878" y="3663096"/>
                <a:ext cx="96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78" y="3663096"/>
                <a:ext cx="965329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>
            <a:endCxn id="64" idx="0"/>
          </p:cNvCxnSpPr>
          <p:nvPr/>
        </p:nvCxnSpPr>
        <p:spPr>
          <a:xfrm flipH="1">
            <a:off x="1207415" y="2888870"/>
            <a:ext cx="706599" cy="61373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>
              <a:xfrm>
                <a:off x="7712838" y="1149438"/>
                <a:ext cx="4033017" cy="487711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r" defTabSz="914400" rtl="1" eaLnBrk="1" latinLnBrk="0" hangingPunct="1">
                  <a:lnSpc>
                    <a:spcPct val="15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1pPr>
                <a:lvl2pPr marL="6858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8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2pPr>
                <a:lvl3pPr marL="11430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3pPr>
                <a:lvl4pPr marL="16002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4pPr>
                <a:lvl5pPr marL="20574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838" y="1149438"/>
                <a:ext cx="4033017" cy="4877112"/>
              </a:xfrm>
              <a:prstGeom prst="rect">
                <a:avLst/>
              </a:prstGeom>
              <a:blipFill>
                <a:blip r:embed="rId14"/>
                <a:stretch>
                  <a:fillRect l="-1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FC011-B0FB-D1DC-A490-5728A6045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06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CDF3-8556-A206-3CE1-A3E254334E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187549" y="190170"/>
            <a:ext cx="4218039" cy="1466467"/>
            <a:chOff x="570271" y="498106"/>
            <a:chExt cx="4218039" cy="1466467"/>
          </a:xfrm>
        </p:grpSpPr>
        <p:sp>
          <p:nvSpPr>
            <p:cNvPr id="59" name="Rectangle 58"/>
            <p:cNvSpPr/>
            <p:nvPr/>
          </p:nvSpPr>
          <p:spPr>
            <a:xfrm>
              <a:off x="570271" y="498106"/>
              <a:ext cx="4218039" cy="14664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6" name="Oval 5"/>
            <p:cNvSpPr/>
            <p:nvPr/>
          </p:nvSpPr>
          <p:spPr>
            <a:xfrm>
              <a:off x="1119925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dbl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454073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94942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132600" y="1330572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600" y="1330572"/>
                  <a:ext cx="476669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469668" y="1330572"/>
                  <a:ext cx="471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9668" y="1330572"/>
                  <a:ext cx="47134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892502" y="1314510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502" y="1314510"/>
                  <a:ext cx="476669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194294" y="981075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4294" y="981075"/>
                  <a:ext cx="546945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730144" y="1507159"/>
              <a:ext cx="3663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  <a:endCxn id="8" idx="2"/>
            </p:cNvCxnSpPr>
            <p:nvPr/>
          </p:nvCxnSpPr>
          <p:spPr>
            <a:xfrm>
              <a:off x="2914080" y="1507160"/>
              <a:ext cx="9808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860146" y="969713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0146" y="969713"/>
                  <a:ext cx="546945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6" idx="6"/>
              <a:endCxn id="7" idx="2"/>
            </p:cNvCxnSpPr>
            <p:nvPr/>
          </p:nvCxnSpPr>
          <p:spPr>
            <a:xfrm>
              <a:off x="1579932" y="1507160"/>
              <a:ext cx="8741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8" idx="7"/>
              <a:endCxn id="8" idx="1"/>
            </p:cNvCxnSpPr>
            <p:nvPr/>
          </p:nvCxnSpPr>
          <p:spPr>
            <a:xfrm rot="16200000" flipV="1">
              <a:off x="4124946" y="1158223"/>
              <a:ext cx="12700" cy="325275"/>
            </a:xfrm>
            <a:prstGeom prst="curvedConnector3">
              <a:avLst>
                <a:gd name="adj1" fmla="val 380116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181043" y="690926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043" y="690926"/>
                  <a:ext cx="37625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urved Connector 20"/>
            <p:cNvCxnSpPr>
              <a:stCxn id="6" idx="1"/>
              <a:endCxn id="6" idx="7"/>
            </p:cNvCxnSpPr>
            <p:nvPr/>
          </p:nvCxnSpPr>
          <p:spPr>
            <a:xfrm rot="5400000" flipH="1" flipV="1">
              <a:off x="1349928" y="1158224"/>
              <a:ext cx="12700" cy="325275"/>
            </a:xfrm>
            <a:prstGeom prst="curvedConnector3">
              <a:avLst>
                <a:gd name="adj1" fmla="val 372375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809381" y="636800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381" y="636800"/>
                  <a:ext cx="37625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8" name="Oval 57"/>
          <p:cNvSpPr/>
          <p:nvPr/>
        </p:nvSpPr>
        <p:spPr>
          <a:xfrm>
            <a:off x="1709573" y="2182536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750896" y="2351035"/>
                <a:ext cx="476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896" y="2351035"/>
                <a:ext cx="476176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3846" r="-29487"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Arrow Connector 61"/>
          <p:cNvCxnSpPr/>
          <p:nvPr/>
        </p:nvCxnSpPr>
        <p:spPr>
          <a:xfrm>
            <a:off x="1157158" y="2535701"/>
            <a:ext cx="519241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292117" y="2898338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117" y="2898338"/>
                <a:ext cx="370614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/>
          <p:cNvSpPr/>
          <p:nvPr/>
        </p:nvSpPr>
        <p:spPr>
          <a:xfrm>
            <a:off x="802916" y="3502603"/>
            <a:ext cx="808997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749878" y="3663096"/>
                <a:ext cx="96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78" y="3663096"/>
                <a:ext cx="965329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/>
          <p:cNvSpPr/>
          <p:nvPr/>
        </p:nvSpPr>
        <p:spPr>
          <a:xfrm>
            <a:off x="3444974" y="3277584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3495552" y="3437808"/>
                <a:ext cx="476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52" y="3437808"/>
                <a:ext cx="476176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3797" r="-26582" b="-1639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Arrow Connector 76"/>
          <p:cNvCxnSpPr>
            <a:endCxn id="64" idx="0"/>
          </p:cNvCxnSpPr>
          <p:nvPr/>
        </p:nvCxnSpPr>
        <p:spPr>
          <a:xfrm flipH="1">
            <a:off x="1207415" y="2888870"/>
            <a:ext cx="706599" cy="61373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765675" y="275375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675" y="2753755"/>
                <a:ext cx="370614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/>
          <p:cNvCxnSpPr>
            <a:stCxn id="58" idx="5"/>
            <a:endCxn id="66" idx="1"/>
          </p:cNvCxnSpPr>
          <p:nvPr/>
        </p:nvCxnSpPr>
        <p:spPr>
          <a:xfrm>
            <a:off x="2266040" y="2785430"/>
            <a:ext cx="1274409" cy="595594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ontent Placeholder 2"/>
              <p:cNvSpPr txBox="1">
                <a:spLocks/>
              </p:cNvSpPr>
              <p:nvPr/>
            </p:nvSpPr>
            <p:spPr>
              <a:xfrm>
                <a:off x="7712838" y="1149438"/>
                <a:ext cx="4033017" cy="487711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r" defTabSz="914400" rtl="1" eaLnBrk="1" latinLnBrk="0" hangingPunct="1">
                  <a:lnSpc>
                    <a:spcPct val="15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1pPr>
                <a:lvl2pPr marL="6858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8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2pPr>
                <a:lvl3pPr marL="11430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3pPr>
                <a:lvl4pPr marL="16002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4pPr>
                <a:lvl5pPr marL="20574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3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2838" y="1149438"/>
                <a:ext cx="4033017" cy="4877112"/>
              </a:xfrm>
              <a:prstGeom prst="rect">
                <a:avLst/>
              </a:prstGeom>
              <a:blipFill>
                <a:blip r:embed="rId16"/>
                <a:stretch>
                  <a:fillRect l="-1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504B0-4AF3-6131-FDA2-7860AFCB7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14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>
            <a:off x="187549" y="190170"/>
            <a:ext cx="4218039" cy="1466467"/>
            <a:chOff x="570271" y="498106"/>
            <a:chExt cx="4218039" cy="1466467"/>
          </a:xfrm>
        </p:grpSpPr>
        <p:sp>
          <p:nvSpPr>
            <p:cNvPr id="59" name="Rectangle 58"/>
            <p:cNvSpPr/>
            <p:nvPr/>
          </p:nvSpPr>
          <p:spPr>
            <a:xfrm>
              <a:off x="570271" y="498106"/>
              <a:ext cx="4218039" cy="14664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6" name="Oval 5"/>
            <p:cNvSpPr/>
            <p:nvPr/>
          </p:nvSpPr>
          <p:spPr>
            <a:xfrm>
              <a:off x="1119925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dbl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454073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94942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132600" y="1330572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600" y="1330572"/>
                  <a:ext cx="476669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469668" y="1330572"/>
                  <a:ext cx="471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9668" y="1330572"/>
                  <a:ext cx="471346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892502" y="1314510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502" y="1314510"/>
                  <a:ext cx="476669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194294" y="981075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4294" y="981075"/>
                  <a:ext cx="546945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730144" y="1507159"/>
              <a:ext cx="3663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  <a:endCxn id="8" idx="2"/>
            </p:cNvCxnSpPr>
            <p:nvPr/>
          </p:nvCxnSpPr>
          <p:spPr>
            <a:xfrm>
              <a:off x="2914080" y="1507160"/>
              <a:ext cx="9808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860146" y="969713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0146" y="969713"/>
                  <a:ext cx="546945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6" idx="6"/>
              <a:endCxn id="7" idx="2"/>
            </p:cNvCxnSpPr>
            <p:nvPr/>
          </p:nvCxnSpPr>
          <p:spPr>
            <a:xfrm>
              <a:off x="1579932" y="1507160"/>
              <a:ext cx="8741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8" idx="7"/>
              <a:endCxn id="8" idx="1"/>
            </p:cNvCxnSpPr>
            <p:nvPr/>
          </p:nvCxnSpPr>
          <p:spPr>
            <a:xfrm rot="16200000" flipV="1">
              <a:off x="4124946" y="1158223"/>
              <a:ext cx="12700" cy="325275"/>
            </a:xfrm>
            <a:prstGeom prst="curvedConnector3">
              <a:avLst>
                <a:gd name="adj1" fmla="val 380116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181043" y="690926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043" y="690926"/>
                  <a:ext cx="376257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urved Connector 20"/>
            <p:cNvCxnSpPr>
              <a:stCxn id="6" idx="1"/>
              <a:endCxn id="6" idx="7"/>
            </p:cNvCxnSpPr>
            <p:nvPr/>
          </p:nvCxnSpPr>
          <p:spPr>
            <a:xfrm rot="5400000" flipH="1" flipV="1">
              <a:off x="1349928" y="1158224"/>
              <a:ext cx="12700" cy="325275"/>
            </a:xfrm>
            <a:prstGeom prst="curvedConnector3">
              <a:avLst>
                <a:gd name="adj1" fmla="val 372375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809381" y="636800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381" y="636800"/>
                  <a:ext cx="37625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Oval 45"/>
          <p:cNvSpPr/>
          <p:nvPr/>
        </p:nvSpPr>
        <p:spPr>
          <a:xfrm>
            <a:off x="1709573" y="2182536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750896" y="2351035"/>
                <a:ext cx="476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896" y="2351035"/>
                <a:ext cx="476176" cy="369332"/>
              </a:xfrm>
              <a:prstGeom prst="rect">
                <a:avLst/>
              </a:prstGeom>
              <a:blipFill rotWithShape="0">
                <a:blip r:embed="rId11"/>
                <a:stretch>
                  <a:fillRect l="-3846" r="-29487"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1157158" y="2535701"/>
            <a:ext cx="519241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292117" y="2898338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117" y="2898338"/>
                <a:ext cx="370614" cy="369332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Oval 67"/>
          <p:cNvSpPr/>
          <p:nvPr/>
        </p:nvSpPr>
        <p:spPr>
          <a:xfrm>
            <a:off x="802916" y="3502603"/>
            <a:ext cx="808997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49878" y="3663096"/>
                <a:ext cx="96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78" y="3663096"/>
                <a:ext cx="965329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/>
          <p:cNvSpPr/>
          <p:nvPr/>
        </p:nvSpPr>
        <p:spPr>
          <a:xfrm>
            <a:off x="3444974" y="3277584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495552" y="3437808"/>
                <a:ext cx="476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52" y="3437808"/>
                <a:ext cx="476176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3797" r="-26582" b="-1639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610247" y="5043444"/>
            <a:ext cx="1262713" cy="9892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10248" y="5345106"/>
                <a:ext cx="1274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48" y="5345106"/>
                <a:ext cx="1274451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/>
          <p:cNvSpPr/>
          <p:nvPr/>
        </p:nvSpPr>
        <p:spPr>
          <a:xfrm>
            <a:off x="3146360" y="5094838"/>
            <a:ext cx="1144491" cy="9317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286510" y="5374847"/>
                <a:ext cx="96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510" y="5374847"/>
                <a:ext cx="965329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>
            <a:endCxn id="68" idx="0"/>
          </p:cNvCxnSpPr>
          <p:nvPr/>
        </p:nvCxnSpPr>
        <p:spPr>
          <a:xfrm flipH="1">
            <a:off x="1207415" y="2888870"/>
            <a:ext cx="706599" cy="61373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14430" y="440769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30" y="4407695"/>
                <a:ext cx="370614" cy="369332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/>
          <p:cNvCxnSpPr>
            <a:stCxn id="68" idx="4"/>
            <a:endCxn id="72" idx="0"/>
          </p:cNvCxnSpPr>
          <p:nvPr/>
        </p:nvCxnSpPr>
        <p:spPr>
          <a:xfrm>
            <a:off x="1207415" y="4208937"/>
            <a:ext cx="34189" cy="83450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765675" y="275375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675" y="2753755"/>
                <a:ext cx="370614" cy="369332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/>
          <p:cNvCxnSpPr>
            <a:stCxn id="46" idx="5"/>
            <a:endCxn id="70" idx="1"/>
          </p:cNvCxnSpPr>
          <p:nvPr/>
        </p:nvCxnSpPr>
        <p:spPr>
          <a:xfrm>
            <a:off x="2266040" y="2785430"/>
            <a:ext cx="1274409" cy="595594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2245662" y="4326321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662" y="4326321"/>
                <a:ext cx="370614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/>
          <p:cNvCxnSpPr>
            <a:stCxn id="68" idx="5"/>
            <a:endCxn id="74" idx="1"/>
          </p:cNvCxnSpPr>
          <p:nvPr/>
        </p:nvCxnSpPr>
        <p:spPr>
          <a:xfrm>
            <a:off x="1493438" y="4105497"/>
            <a:ext cx="1820529" cy="112578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7D32B7-F85B-4263-7741-5EA43DD86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06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پذيرنده متناهي قطعي (</a:t>
            </a:r>
            <a:r>
              <a:rPr lang="en-US" dirty="0"/>
              <a:t>Deterministic </a:t>
            </a:r>
            <a:r>
              <a:rPr lang="en-US" i="1" dirty="0"/>
              <a:t>Finite Acceptor</a:t>
            </a:r>
            <a:r>
              <a:rPr lang="fa-IR" i="1" dirty="0"/>
              <a:t>)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fa-IR" dirty="0"/>
                  <a:t>آتاماتای متناهی (</a:t>
                </a:r>
                <a:r>
                  <a:rPr lang="en-US" dirty="0"/>
                  <a:t>FA: Finite Automata</a:t>
                </a:r>
                <a:r>
                  <a:rPr lang="fa-IR" dirty="0"/>
                  <a:t>) </a:t>
                </a:r>
                <a:r>
                  <a:rPr lang="fa-IR" dirty="0">
                    <a:solidFill>
                      <a:srgbClr val="C00000"/>
                    </a:solidFill>
                  </a:rPr>
                  <a:t>دارای حافظه موقت نیست</a:t>
                </a:r>
                <a:r>
                  <a:rPr lang="fa-IR" dirty="0"/>
                  <a:t>.</a:t>
                </a:r>
              </a:p>
              <a:p>
                <a:r>
                  <a:rPr lang="fa-IR" dirty="0"/>
                  <a:t>بنابراین در به یاد آوردن اطلاعات در طول محاسبه مشکل داشته و مقدار کمی اطلاعات را میتواند در واحد کنترل با </a:t>
                </a:r>
                <a:r>
                  <a:rPr lang="fa-IR" dirty="0">
                    <a:solidFill>
                      <a:srgbClr val="FF0000"/>
                    </a:solidFill>
                  </a:rPr>
                  <a:t>تکیه بر وضعیت فعلی</a:t>
                </a:r>
                <a:r>
                  <a:rPr lang="fa-IR" dirty="0"/>
                  <a:t>، نگهداری کند.</a:t>
                </a:r>
              </a:p>
              <a:p>
                <a:r>
                  <a:rPr lang="fa-IR" sz="2900" b="1" i="1" u="sng" dirty="0">
                    <a:solidFill>
                      <a:srgbClr val="7030A0"/>
                    </a:solidFill>
                  </a:rPr>
                  <a:t>تعریف رسمی یک پذیرنده متناهی قطعی </a:t>
                </a:r>
                <a:r>
                  <a:rPr lang="en-US" sz="2900" b="1" i="1" u="sng" dirty="0">
                    <a:solidFill>
                      <a:srgbClr val="7030A0"/>
                    </a:solidFill>
                  </a:rPr>
                  <a:t>DFA</a:t>
                </a:r>
                <a:r>
                  <a:rPr lang="fa-IR" sz="2900" b="1" i="1" u="sng" dirty="0">
                    <a:solidFill>
                      <a:srgbClr val="7030A0"/>
                    </a:solidFill>
                  </a:rPr>
                  <a:t> </a:t>
                </a:r>
                <a:endParaRPr lang="en-US" sz="2900" b="1" i="1" u="sng" dirty="0">
                  <a:solidFill>
                    <a:srgbClr val="7030A0"/>
                  </a:solidFill>
                </a:endParaRPr>
              </a:p>
              <a:p>
                <a:r>
                  <a:rPr lang="fa-IR" dirty="0"/>
                  <a:t>یک </a:t>
                </a:r>
                <a:r>
                  <a:rPr lang="en-US" dirty="0"/>
                  <a:t>DFA</a:t>
                </a:r>
                <a:r>
                  <a:rPr lang="fa-IR" dirty="0"/>
                  <a:t> را با پنج تایی مقابل نشان میدهند:    </a:t>
                </a:r>
                <a14:m>
                  <m:oMath xmlns:m="http://schemas.openxmlformats.org/officeDocument/2006/math"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>
                  <a:solidFill>
                    <a:srgbClr val="C00000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fa-IR" i="1" dirty="0">
                    <a:solidFill>
                      <a:srgbClr val="C00000"/>
                    </a:solidFill>
                    <a:latin typeface="Cambria Math" panose="02040503050406030204" pitchFamily="18" charset="0"/>
                  </a:rPr>
                  <a:t> </a:t>
                </a:r>
                <a:r>
                  <a:rPr lang="fa-IR" dirty="0">
                    <a:latin typeface="Cambria Math" panose="02040503050406030204" pitchFamily="18" charset="0"/>
                  </a:rPr>
                  <a:t>: مجموعه متناهی از وضعیت های داخلی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fa-IR" dirty="0"/>
                  <a:t>: مجموعه الفبای ورودی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fa-IR" dirty="0"/>
                  <a:t>: تابع تغییر حالت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l-GR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fa-IR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dirty="0"/>
                  <a:t> : حالت یا وضعیت اولیه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fa-IR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fa-IR" dirty="0"/>
                  <a:t>: مجموعه وضعیت های نهایی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l-GR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endParaRPr lang="fa-IR" dirty="0"/>
              </a:p>
              <a:p>
                <a:r>
                  <a:rPr lang="fa-IR" dirty="0"/>
                  <a:t>برای بصری سازی و نمایش ماشین های متناهی، از </a:t>
                </a:r>
                <a:r>
                  <a:rPr lang="fa-IR" dirty="0">
                    <a:solidFill>
                      <a:srgbClr val="FF0000"/>
                    </a:solidFill>
                  </a:rPr>
                  <a:t>گراف انتقال </a:t>
                </a:r>
                <a:r>
                  <a:rPr lang="fa-IR" dirty="0"/>
                  <a:t>استفاده میشود.</a:t>
                </a:r>
              </a:p>
              <a:p>
                <a:pPr lvl="1"/>
                <a:endParaRPr lang="fa-I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A2AD79-906B-AFCE-8EFE-F72A99331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1446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…</a:t>
                </a:r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>
            <a:off x="187549" y="190170"/>
            <a:ext cx="4218039" cy="1466467"/>
            <a:chOff x="570271" y="498106"/>
            <a:chExt cx="4218039" cy="1466467"/>
          </a:xfrm>
        </p:grpSpPr>
        <p:sp>
          <p:nvSpPr>
            <p:cNvPr id="59" name="Rectangle 58"/>
            <p:cNvSpPr/>
            <p:nvPr/>
          </p:nvSpPr>
          <p:spPr>
            <a:xfrm>
              <a:off x="570271" y="498106"/>
              <a:ext cx="4218039" cy="14664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6" name="Oval 5"/>
            <p:cNvSpPr/>
            <p:nvPr/>
          </p:nvSpPr>
          <p:spPr>
            <a:xfrm>
              <a:off x="1119925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dbl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454073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94942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132600" y="1330572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600" y="1330572"/>
                  <a:ext cx="476669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469668" y="1330572"/>
                  <a:ext cx="471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9668" y="1330572"/>
                  <a:ext cx="47134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892502" y="1314510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502" y="1314510"/>
                  <a:ext cx="476669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194294" y="981075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4294" y="981075"/>
                  <a:ext cx="546945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730144" y="1507159"/>
              <a:ext cx="3663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  <a:endCxn id="8" idx="2"/>
            </p:cNvCxnSpPr>
            <p:nvPr/>
          </p:nvCxnSpPr>
          <p:spPr>
            <a:xfrm>
              <a:off x="2914080" y="1507160"/>
              <a:ext cx="9808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860146" y="969713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0146" y="969713"/>
                  <a:ext cx="546945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6" idx="6"/>
              <a:endCxn id="7" idx="2"/>
            </p:cNvCxnSpPr>
            <p:nvPr/>
          </p:nvCxnSpPr>
          <p:spPr>
            <a:xfrm>
              <a:off x="1579932" y="1507160"/>
              <a:ext cx="8741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8" idx="7"/>
              <a:endCxn id="8" idx="1"/>
            </p:cNvCxnSpPr>
            <p:nvPr/>
          </p:nvCxnSpPr>
          <p:spPr>
            <a:xfrm rot="16200000" flipV="1">
              <a:off x="4124946" y="1158223"/>
              <a:ext cx="12700" cy="325275"/>
            </a:xfrm>
            <a:prstGeom prst="curvedConnector3">
              <a:avLst>
                <a:gd name="adj1" fmla="val 380116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181043" y="690926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043" y="690926"/>
                  <a:ext cx="37625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urved Connector 20"/>
            <p:cNvCxnSpPr>
              <a:stCxn id="6" idx="1"/>
              <a:endCxn id="6" idx="7"/>
            </p:cNvCxnSpPr>
            <p:nvPr/>
          </p:nvCxnSpPr>
          <p:spPr>
            <a:xfrm rot="5400000" flipH="1" flipV="1">
              <a:off x="1349928" y="1158224"/>
              <a:ext cx="12700" cy="325275"/>
            </a:xfrm>
            <a:prstGeom prst="curvedConnector3">
              <a:avLst>
                <a:gd name="adj1" fmla="val 372375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809381" y="636800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381" y="636800"/>
                  <a:ext cx="376257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Oval 45"/>
          <p:cNvSpPr/>
          <p:nvPr/>
        </p:nvSpPr>
        <p:spPr>
          <a:xfrm>
            <a:off x="1709573" y="2182536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195433" y="5091187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750896" y="2351035"/>
                <a:ext cx="476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896" y="2351035"/>
                <a:ext cx="476176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3846" r="-29487"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272928" y="5162579"/>
                <a:ext cx="410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928" y="5162579"/>
                <a:ext cx="410816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1157158" y="2535701"/>
            <a:ext cx="519241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48" idx="5"/>
            <a:endCxn id="48" idx="7"/>
          </p:cNvCxnSpPr>
          <p:nvPr/>
        </p:nvCxnSpPr>
        <p:spPr>
          <a:xfrm rot="5400000" flipH="1">
            <a:off x="6502171" y="5444354"/>
            <a:ext cx="499454" cy="12700"/>
          </a:xfrm>
          <a:prstGeom prst="curvedConnector5">
            <a:avLst>
              <a:gd name="adj1" fmla="val -6538"/>
              <a:gd name="adj2" fmla="val -3619661"/>
              <a:gd name="adj3" fmla="val 145770"/>
            </a:avLst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292117" y="2898338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117" y="2898338"/>
                <a:ext cx="370614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urved Connector 56"/>
          <p:cNvCxnSpPr/>
          <p:nvPr/>
        </p:nvCxnSpPr>
        <p:spPr>
          <a:xfrm flipH="1" flipV="1">
            <a:off x="5793271" y="4311745"/>
            <a:ext cx="172364" cy="237665"/>
          </a:xfrm>
          <a:prstGeom prst="curvedConnector4">
            <a:avLst>
              <a:gd name="adj1" fmla="val -132626"/>
              <a:gd name="adj2" fmla="val 239709"/>
            </a:avLst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6" idx="5"/>
            <a:endCxn id="48" idx="1"/>
          </p:cNvCxnSpPr>
          <p:nvPr/>
        </p:nvCxnSpPr>
        <p:spPr>
          <a:xfrm>
            <a:off x="5853161" y="4858151"/>
            <a:ext cx="437747" cy="336476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802916" y="3502603"/>
            <a:ext cx="808997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49878" y="3663096"/>
                <a:ext cx="96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78" y="3663096"/>
                <a:ext cx="965329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/>
          <p:cNvSpPr/>
          <p:nvPr/>
        </p:nvSpPr>
        <p:spPr>
          <a:xfrm>
            <a:off x="3444974" y="3277584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495552" y="3437808"/>
                <a:ext cx="476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52" y="3437808"/>
                <a:ext cx="476176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3797" r="-26582" b="-1639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610247" y="5043444"/>
            <a:ext cx="1262713" cy="9892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10248" y="5345106"/>
                <a:ext cx="1274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48" y="5345106"/>
                <a:ext cx="1274451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/>
          <p:cNvSpPr/>
          <p:nvPr/>
        </p:nvSpPr>
        <p:spPr>
          <a:xfrm>
            <a:off x="3146360" y="5094838"/>
            <a:ext cx="1144491" cy="9317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286510" y="5374847"/>
                <a:ext cx="96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510" y="5374847"/>
                <a:ext cx="965329" cy="369332"/>
              </a:xfrm>
              <a:prstGeom prst="rect">
                <a:avLst/>
              </a:prstGeom>
              <a:blipFill rotWithShape="0">
                <a:blip r:embed="rId18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>
            <a:endCxn id="68" idx="0"/>
          </p:cNvCxnSpPr>
          <p:nvPr/>
        </p:nvCxnSpPr>
        <p:spPr>
          <a:xfrm flipH="1">
            <a:off x="1207415" y="2888870"/>
            <a:ext cx="706599" cy="61373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14430" y="440769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30" y="4407695"/>
                <a:ext cx="370614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/>
          <p:cNvCxnSpPr>
            <a:stCxn id="68" idx="4"/>
            <a:endCxn id="72" idx="0"/>
          </p:cNvCxnSpPr>
          <p:nvPr/>
        </p:nvCxnSpPr>
        <p:spPr>
          <a:xfrm>
            <a:off x="1207415" y="4208937"/>
            <a:ext cx="34189" cy="83450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979663" y="5185451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663" y="5185451"/>
                <a:ext cx="370614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/>
          <p:cNvCxnSpPr>
            <a:stCxn id="72" idx="6"/>
            <a:endCxn id="74" idx="2"/>
          </p:cNvCxnSpPr>
          <p:nvPr/>
        </p:nvCxnSpPr>
        <p:spPr>
          <a:xfrm>
            <a:off x="1872960" y="5538083"/>
            <a:ext cx="1273400" cy="22611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765675" y="275375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675" y="2753755"/>
                <a:ext cx="370614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/>
          <p:cNvCxnSpPr>
            <a:stCxn id="46" idx="5"/>
            <a:endCxn id="70" idx="1"/>
          </p:cNvCxnSpPr>
          <p:nvPr/>
        </p:nvCxnSpPr>
        <p:spPr>
          <a:xfrm>
            <a:off x="2266040" y="2785430"/>
            <a:ext cx="1274409" cy="595594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5296694" y="4255257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5332080" y="4387464"/>
                <a:ext cx="476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080" y="4387464"/>
                <a:ext cx="476176" cy="369332"/>
              </a:xfrm>
              <a:prstGeom prst="rect">
                <a:avLst/>
              </a:prstGeom>
              <a:blipFill rotWithShape="0">
                <a:blip r:embed="rId22"/>
                <a:stretch>
                  <a:fillRect l="-5128" r="-28205"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4611843" y="3736165"/>
                <a:ext cx="546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843" y="3736165"/>
                <a:ext cx="546945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/>
          <p:cNvCxnSpPr>
            <a:stCxn id="70" idx="6"/>
            <a:endCxn id="106" idx="1"/>
          </p:cNvCxnSpPr>
          <p:nvPr/>
        </p:nvCxnSpPr>
        <p:spPr>
          <a:xfrm>
            <a:off x="4096916" y="3630751"/>
            <a:ext cx="1295253" cy="727946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2245662" y="4326321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662" y="4326321"/>
                <a:ext cx="370614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/>
          <p:cNvCxnSpPr>
            <a:stCxn id="68" idx="5"/>
            <a:endCxn id="74" idx="1"/>
          </p:cNvCxnSpPr>
          <p:nvPr/>
        </p:nvCxnSpPr>
        <p:spPr>
          <a:xfrm>
            <a:off x="1493438" y="4105497"/>
            <a:ext cx="1820529" cy="112578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4694580" y="5177192"/>
                <a:ext cx="546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580" y="5177192"/>
                <a:ext cx="546945" cy="36933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/>
          <p:cNvCxnSpPr>
            <a:stCxn id="74" idx="6"/>
            <a:endCxn id="106" idx="3"/>
          </p:cNvCxnSpPr>
          <p:nvPr/>
        </p:nvCxnSpPr>
        <p:spPr>
          <a:xfrm flipV="1">
            <a:off x="4290851" y="4858151"/>
            <a:ext cx="1101318" cy="70254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6056222" y="381101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222" y="3811015"/>
                <a:ext cx="370614" cy="36933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7015358" y="5523601"/>
                <a:ext cx="546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358" y="5523601"/>
                <a:ext cx="546945" cy="36933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Curved Connector 126"/>
          <p:cNvCxnSpPr>
            <a:stCxn id="72" idx="1"/>
            <a:endCxn id="72" idx="2"/>
          </p:cNvCxnSpPr>
          <p:nvPr/>
        </p:nvCxnSpPr>
        <p:spPr>
          <a:xfrm rot="16200000" flipH="1" flipV="1">
            <a:off x="527825" y="5270741"/>
            <a:ext cx="349763" cy="184920"/>
          </a:xfrm>
          <a:prstGeom prst="curvedConnector4">
            <a:avLst>
              <a:gd name="adj1" fmla="val -106780"/>
              <a:gd name="adj2" fmla="val 223621"/>
            </a:avLst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162115" y="4633366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15" y="4633366"/>
                <a:ext cx="370614" cy="369332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984022" y="472185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022" y="4721855"/>
                <a:ext cx="370614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9E01B3-181B-628C-2BCB-93317D850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14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:r>
                  <a:rPr lang="en-US" dirty="0"/>
                  <a:t>…</a:t>
                </a:r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>
            <a:off x="187549" y="201187"/>
            <a:ext cx="4218039" cy="1466467"/>
            <a:chOff x="570271" y="498106"/>
            <a:chExt cx="4218039" cy="1466467"/>
          </a:xfrm>
        </p:grpSpPr>
        <p:sp>
          <p:nvSpPr>
            <p:cNvPr id="59" name="Rectangle 58"/>
            <p:cNvSpPr/>
            <p:nvPr/>
          </p:nvSpPr>
          <p:spPr>
            <a:xfrm>
              <a:off x="570271" y="498106"/>
              <a:ext cx="4218039" cy="146646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6" name="Oval 5"/>
            <p:cNvSpPr/>
            <p:nvPr/>
          </p:nvSpPr>
          <p:spPr>
            <a:xfrm>
              <a:off x="1119925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dbl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454073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94942" y="1243693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132600" y="1330572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2600" y="1330572"/>
                  <a:ext cx="476669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469668" y="1330572"/>
                  <a:ext cx="471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9668" y="1330572"/>
                  <a:ext cx="471346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892502" y="1314510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2502" y="1314510"/>
                  <a:ext cx="476669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194294" y="981075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94294" y="981075"/>
                  <a:ext cx="546945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730144" y="1507159"/>
              <a:ext cx="3663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7" idx="6"/>
              <a:endCxn id="8" idx="2"/>
            </p:cNvCxnSpPr>
            <p:nvPr/>
          </p:nvCxnSpPr>
          <p:spPr>
            <a:xfrm>
              <a:off x="2914080" y="1507160"/>
              <a:ext cx="98086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860146" y="969713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60146" y="969713"/>
                  <a:ext cx="546945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6" idx="6"/>
              <a:endCxn id="7" idx="2"/>
            </p:cNvCxnSpPr>
            <p:nvPr/>
          </p:nvCxnSpPr>
          <p:spPr>
            <a:xfrm>
              <a:off x="1579932" y="1507160"/>
              <a:ext cx="8741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8" idx="7"/>
              <a:endCxn id="8" idx="1"/>
            </p:cNvCxnSpPr>
            <p:nvPr/>
          </p:nvCxnSpPr>
          <p:spPr>
            <a:xfrm rot="16200000" flipV="1">
              <a:off x="4124946" y="1158223"/>
              <a:ext cx="12700" cy="325275"/>
            </a:xfrm>
            <a:prstGeom prst="curvedConnector3">
              <a:avLst>
                <a:gd name="adj1" fmla="val 380116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4181043" y="690926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1043" y="690926"/>
                  <a:ext cx="376257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urved Connector 20"/>
            <p:cNvCxnSpPr>
              <a:stCxn id="6" idx="1"/>
              <a:endCxn id="6" idx="7"/>
            </p:cNvCxnSpPr>
            <p:nvPr/>
          </p:nvCxnSpPr>
          <p:spPr>
            <a:xfrm rot="5400000" flipH="1" flipV="1">
              <a:off x="1349928" y="1158224"/>
              <a:ext cx="12700" cy="325275"/>
            </a:xfrm>
            <a:prstGeom prst="curvedConnector3">
              <a:avLst>
                <a:gd name="adj1" fmla="val 372375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809381" y="636800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381" y="636800"/>
                  <a:ext cx="376257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Oval 45"/>
          <p:cNvSpPr/>
          <p:nvPr/>
        </p:nvSpPr>
        <p:spPr>
          <a:xfrm>
            <a:off x="1709573" y="2182536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195433" y="5091187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750896" y="2351035"/>
                <a:ext cx="476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896" y="2351035"/>
                <a:ext cx="476176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3846" r="-29487"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272928" y="5162579"/>
                <a:ext cx="4108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2928" y="5162579"/>
                <a:ext cx="410816" cy="369332"/>
              </a:xfrm>
              <a:prstGeom prst="rect">
                <a:avLst/>
              </a:prstGeom>
              <a:blipFill rotWithShape="0">
                <a:blip r:embed="rId1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Straight Arrow Connector 52"/>
          <p:cNvCxnSpPr/>
          <p:nvPr/>
        </p:nvCxnSpPr>
        <p:spPr>
          <a:xfrm>
            <a:off x="1157158" y="2535701"/>
            <a:ext cx="519241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53"/>
          <p:cNvCxnSpPr>
            <a:stCxn id="48" idx="5"/>
            <a:endCxn id="48" idx="7"/>
          </p:cNvCxnSpPr>
          <p:nvPr/>
        </p:nvCxnSpPr>
        <p:spPr>
          <a:xfrm rot="5400000" flipH="1">
            <a:off x="6502171" y="5444354"/>
            <a:ext cx="499454" cy="12700"/>
          </a:xfrm>
          <a:prstGeom prst="curvedConnector5">
            <a:avLst>
              <a:gd name="adj1" fmla="val -6538"/>
              <a:gd name="adj2" fmla="val -3619661"/>
              <a:gd name="adj3" fmla="val 145770"/>
            </a:avLst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292117" y="2898338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117" y="2898338"/>
                <a:ext cx="370614" cy="369332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Curved Connector 56"/>
          <p:cNvCxnSpPr/>
          <p:nvPr/>
        </p:nvCxnSpPr>
        <p:spPr>
          <a:xfrm flipH="1" flipV="1">
            <a:off x="5793271" y="4311745"/>
            <a:ext cx="172364" cy="237665"/>
          </a:xfrm>
          <a:prstGeom prst="curvedConnector4">
            <a:avLst>
              <a:gd name="adj1" fmla="val -132626"/>
              <a:gd name="adj2" fmla="val 239709"/>
            </a:avLst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6" idx="5"/>
            <a:endCxn id="48" idx="1"/>
          </p:cNvCxnSpPr>
          <p:nvPr/>
        </p:nvCxnSpPr>
        <p:spPr>
          <a:xfrm>
            <a:off x="5853161" y="4858151"/>
            <a:ext cx="437747" cy="336476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802916" y="3502603"/>
            <a:ext cx="808997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749878" y="3663096"/>
                <a:ext cx="96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78" y="3663096"/>
                <a:ext cx="965329" cy="369332"/>
              </a:xfrm>
              <a:prstGeom prst="rect">
                <a:avLst/>
              </a:prstGeom>
              <a:blipFill rotWithShape="0">
                <a:blip r:embed="rId15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/>
          <p:cNvSpPr/>
          <p:nvPr/>
        </p:nvSpPr>
        <p:spPr>
          <a:xfrm>
            <a:off x="3444974" y="3277584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495552" y="3437808"/>
                <a:ext cx="476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52" y="3437808"/>
                <a:ext cx="476176" cy="369332"/>
              </a:xfrm>
              <a:prstGeom prst="rect">
                <a:avLst/>
              </a:prstGeom>
              <a:blipFill rotWithShape="0">
                <a:blip r:embed="rId16"/>
                <a:stretch>
                  <a:fillRect l="-3797" r="-26582" b="-1639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/>
          <p:cNvSpPr/>
          <p:nvPr/>
        </p:nvSpPr>
        <p:spPr>
          <a:xfrm>
            <a:off x="610247" y="5043444"/>
            <a:ext cx="1262713" cy="98927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610248" y="5345106"/>
                <a:ext cx="12744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48" y="5345106"/>
                <a:ext cx="1274451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/>
          <p:cNvSpPr/>
          <p:nvPr/>
        </p:nvSpPr>
        <p:spPr>
          <a:xfrm>
            <a:off x="3146360" y="5094838"/>
            <a:ext cx="1144491" cy="93171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3286510" y="5374847"/>
                <a:ext cx="9653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510" y="5374847"/>
                <a:ext cx="965329" cy="369332"/>
              </a:xfrm>
              <a:prstGeom prst="rect">
                <a:avLst/>
              </a:prstGeom>
              <a:blipFill rotWithShape="0">
                <a:blip r:embed="rId18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>
            <a:endCxn id="68" idx="0"/>
          </p:cNvCxnSpPr>
          <p:nvPr/>
        </p:nvCxnSpPr>
        <p:spPr>
          <a:xfrm flipH="1">
            <a:off x="1207415" y="2888870"/>
            <a:ext cx="706599" cy="61373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814430" y="440769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30" y="4407695"/>
                <a:ext cx="370614" cy="369332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/>
          <p:cNvCxnSpPr>
            <a:stCxn id="68" idx="4"/>
            <a:endCxn id="72" idx="0"/>
          </p:cNvCxnSpPr>
          <p:nvPr/>
        </p:nvCxnSpPr>
        <p:spPr>
          <a:xfrm>
            <a:off x="1207415" y="4208937"/>
            <a:ext cx="34189" cy="83450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1979663" y="5185451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663" y="5185451"/>
                <a:ext cx="370614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/>
          <p:cNvCxnSpPr>
            <a:stCxn id="72" idx="6"/>
            <a:endCxn id="74" idx="2"/>
          </p:cNvCxnSpPr>
          <p:nvPr/>
        </p:nvCxnSpPr>
        <p:spPr>
          <a:xfrm>
            <a:off x="1872960" y="5538083"/>
            <a:ext cx="1273400" cy="22611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2765675" y="275375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675" y="2753755"/>
                <a:ext cx="370614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/>
          <p:cNvCxnSpPr>
            <a:stCxn id="46" idx="5"/>
            <a:endCxn id="70" idx="1"/>
          </p:cNvCxnSpPr>
          <p:nvPr/>
        </p:nvCxnSpPr>
        <p:spPr>
          <a:xfrm>
            <a:off x="2266040" y="2785430"/>
            <a:ext cx="1274409" cy="595594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Oval 105"/>
          <p:cNvSpPr/>
          <p:nvPr/>
        </p:nvSpPr>
        <p:spPr>
          <a:xfrm>
            <a:off x="5296694" y="4255257"/>
            <a:ext cx="65194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5332080" y="4387464"/>
                <a:ext cx="4761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080" y="4387464"/>
                <a:ext cx="476176" cy="369332"/>
              </a:xfrm>
              <a:prstGeom prst="rect">
                <a:avLst/>
              </a:prstGeom>
              <a:blipFill rotWithShape="0">
                <a:blip r:embed="rId22"/>
                <a:stretch>
                  <a:fillRect l="-5128" r="-28205" b="-18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4611843" y="3736165"/>
                <a:ext cx="546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843" y="3736165"/>
                <a:ext cx="546945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Arrow Connector 108"/>
          <p:cNvCxnSpPr>
            <a:stCxn id="70" idx="6"/>
            <a:endCxn id="106" idx="1"/>
          </p:cNvCxnSpPr>
          <p:nvPr/>
        </p:nvCxnSpPr>
        <p:spPr>
          <a:xfrm>
            <a:off x="4096916" y="3630751"/>
            <a:ext cx="1295253" cy="727946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/>
              <p:cNvSpPr txBox="1"/>
              <p:nvPr/>
            </p:nvSpPr>
            <p:spPr>
              <a:xfrm>
                <a:off x="2245662" y="4326321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0" name="TextBox 10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5662" y="4326321"/>
                <a:ext cx="370614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Straight Arrow Connector 110"/>
          <p:cNvCxnSpPr>
            <a:stCxn id="68" idx="5"/>
            <a:endCxn id="74" idx="1"/>
          </p:cNvCxnSpPr>
          <p:nvPr/>
        </p:nvCxnSpPr>
        <p:spPr>
          <a:xfrm>
            <a:off x="1493438" y="4105497"/>
            <a:ext cx="1820529" cy="1125787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4694580" y="5177192"/>
                <a:ext cx="546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580" y="5177192"/>
                <a:ext cx="546945" cy="36933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Arrow Connector 114"/>
          <p:cNvCxnSpPr>
            <a:stCxn id="74" idx="6"/>
            <a:endCxn id="106" idx="3"/>
          </p:cNvCxnSpPr>
          <p:nvPr/>
        </p:nvCxnSpPr>
        <p:spPr>
          <a:xfrm flipV="1">
            <a:off x="4290851" y="4858151"/>
            <a:ext cx="1101318" cy="702543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/>
              <p:cNvSpPr txBox="1"/>
              <p:nvPr/>
            </p:nvSpPr>
            <p:spPr>
              <a:xfrm>
                <a:off x="6056222" y="381101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1" name="TextBox 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222" y="3811015"/>
                <a:ext cx="370614" cy="369332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/>
              <p:cNvSpPr txBox="1"/>
              <p:nvPr/>
            </p:nvSpPr>
            <p:spPr>
              <a:xfrm>
                <a:off x="7015358" y="5523601"/>
                <a:ext cx="5469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6" name="TextBox 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5358" y="5523601"/>
                <a:ext cx="546945" cy="369332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Curved Connector 126"/>
          <p:cNvCxnSpPr>
            <a:stCxn id="72" idx="1"/>
            <a:endCxn id="72" idx="2"/>
          </p:cNvCxnSpPr>
          <p:nvPr/>
        </p:nvCxnSpPr>
        <p:spPr>
          <a:xfrm rot="16200000" flipH="1" flipV="1">
            <a:off x="527825" y="5270741"/>
            <a:ext cx="349763" cy="184920"/>
          </a:xfrm>
          <a:prstGeom prst="curvedConnector4">
            <a:avLst>
              <a:gd name="adj1" fmla="val -106780"/>
              <a:gd name="adj2" fmla="val 223621"/>
            </a:avLst>
          </a:prstGeom>
          <a:ln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162115" y="4633366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115" y="4633366"/>
                <a:ext cx="370614" cy="369332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688902" y="5102436"/>
            <a:ext cx="1116000" cy="86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1" name="Oval 60"/>
          <p:cNvSpPr/>
          <p:nvPr/>
        </p:nvSpPr>
        <p:spPr>
          <a:xfrm>
            <a:off x="3219415" y="5143324"/>
            <a:ext cx="1008000" cy="828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2" name="Oval 61"/>
          <p:cNvSpPr/>
          <p:nvPr/>
        </p:nvSpPr>
        <p:spPr>
          <a:xfrm>
            <a:off x="3509780" y="3343770"/>
            <a:ext cx="545596" cy="5294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3" name="Oval 62"/>
          <p:cNvSpPr/>
          <p:nvPr/>
        </p:nvSpPr>
        <p:spPr>
          <a:xfrm>
            <a:off x="829385" y="3546252"/>
            <a:ext cx="782528" cy="5950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984022" y="4721855"/>
                <a:ext cx="3706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4022" y="4721855"/>
                <a:ext cx="370614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53E688-C094-00DD-1995-6D14F34FE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73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تمرین: پذیرنده غیر قطعی زیر را به پذیرنده قطعی تبدیل کنید.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B7E51-DB78-28ED-E66D-DDB45BEF5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160389" y="1242335"/>
            <a:ext cx="4218039" cy="1695106"/>
            <a:chOff x="187549" y="201187"/>
            <a:chExt cx="4218039" cy="1695106"/>
          </a:xfrm>
        </p:grpSpPr>
        <p:sp>
          <p:nvSpPr>
            <p:cNvPr id="7" name="Rectangle 6"/>
            <p:cNvSpPr/>
            <p:nvPr/>
          </p:nvSpPr>
          <p:spPr>
            <a:xfrm>
              <a:off x="187549" y="201187"/>
              <a:ext cx="4218039" cy="16596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8" name="Oval 7"/>
            <p:cNvSpPr/>
            <p:nvPr/>
          </p:nvSpPr>
          <p:spPr>
            <a:xfrm>
              <a:off x="737203" y="946774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dbl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071351" y="946774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512220" y="946774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25680" y="954929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80" y="954929"/>
                  <a:ext cx="476669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078353" y="968539"/>
                  <a:ext cx="471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8353" y="968539"/>
                  <a:ext cx="471346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509780" y="985449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9780" y="985449"/>
                  <a:ext cx="476669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867052" y="537226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052" y="537226"/>
                  <a:ext cx="370614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>
              <a:off x="346765" y="1266387"/>
              <a:ext cx="3663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335498" y="510463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5498" y="510463"/>
                  <a:ext cx="37061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Curved Connector 18"/>
            <p:cNvCxnSpPr>
              <a:stCxn id="10" idx="7"/>
              <a:endCxn id="10" idx="1"/>
            </p:cNvCxnSpPr>
            <p:nvPr/>
          </p:nvCxnSpPr>
          <p:spPr>
            <a:xfrm rot="16200000" flipV="1">
              <a:off x="3742224" y="861304"/>
              <a:ext cx="12700" cy="325275"/>
            </a:xfrm>
            <a:prstGeom prst="curvedConnector3">
              <a:avLst>
                <a:gd name="adj1" fmla="val 380116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798321" y="394007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8321" y="394007"/>
                  <a:ext cx="37625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urved Connector 20"/>
            <p:cNvCxnSpPr>
              <a:stCxn id="8" idx="5"/>
              <a:endCxn id="9" idx="3"/>
            </p:cNvCxnSpPr>
            <p:nvPr/>
          </p:nvCxnSpPr>
          <p:spPr>
            <a:xfrm rot="16200000" flipH="1">
              <a:off x="1634280" y="892103"/>
              <a:ext cx="12700" cy="1008873"/>
            </a:xfrm>
            <a:prstGeom prst="curvedConnector3">
              <a:avLst>
                <a:gd name="adj1" fmla="val 152340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/>
            <p:nvPr/>
          </p:nvCxnSpPr>
          <p:spPr>
            <a:xfrm rot="16200000" flipV="1">
              <a:off x="2309584" y="811743"/>
              <a:ext cx="12700" cy="325275"/>
            </a:xfrm>
            <a:prstGeom prst="curvedConnector3">
              <a:avLst>
                <a:gd name="adj1" fmla="val 380116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365681" y="344446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5681" y="344446"/>
                  <a:ext cx="37625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Curved Connector 24"/>
            <p:cNvCxnSpPr>
              <a:stCxn id="9" idx="1"/>
              <a:endCxn id="8" idx="7"/>
            </p:cNvCxnSpPr>
            <p:nvPr/>
          </p:nvCxnSpPr>
          <p:spPr>
            <a:xfrm rot="16200000" flipV="1">
              <a:off x="1634281" y="519505"/>
              <a:ext cx="12700" cy="1008873"/>
            </a:xfrm>
            <a:prstGeom prst="curvedConnector3">
              <a:avLst>
                <a:gd name="adj1" fmla="val 146023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/>
            <p:nvPr/>
          </p:nvCxnSpPr>
          <p:spPr>
            <a:xfrm rot="16200000" flipH="1">
              <a:off x="3014135" y="892104"/>
              <a:ext cx="12700" cy="1008873"/>
            </a:xfrm>
            <a:prstGeom prst="curvedConnector3">
              <a:avLst>
                <a:gd name="adj1" fmla="val 152340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37"/>
            <p:cNvCxnSpPr/>
            <p:nvPr/>
          </p:nvCxnSpPr>
          <p:spPr>
            <a:xfrm rot="16200000" flipV="1">
              <a:off x="3014136" y="519506"/>
              <a:ext cx="12700" cy="1008873"/>
            </a:xfrm>
            <a:prstGeom prst="curvedConnector3">
              <a:avLst>
                <a:gd name="adj1" fmla="val 146023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867052" y="1500549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052" y="1500549"/>
                  <a:ext cx="546945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304365" y="1526961"/>
                  <a:ext cx="5813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365" y="1526961"/>
                  <a:ext cx="581377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905F2-7671-238C-822E-2B0C6327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36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/>
              <a:t>تمرین: پذیرنده غیر قطعی زیر را به پذیرنده قطعی تبدیل کنید.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ontent Placeholder 4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</m:d>
                    <m:r>
                      <a:rPr lang="en-US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accent3">
                      <a:lumMod val="50000"/>
                    </a:schemeClr>
                  </a:solidFill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43" name="Content Placeholder 4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187549" y="201187"/>
            <a:ext cx="4218039" cy="1695106"/>
            <a:chOff x="187549" y="201187"/>
            <a:chExt cx="4218039" cy="1695106"/>
          </a:xfrm>
        </p:grpSpPr>
        <p:sp>
          <p:nvSpPr>
            <p:cNvPr id="7" name="Rectangle 6"/>
            <p:cNvSpPr/>
            <p:nvPr/>
          </p:nvSpPr>
          <p:spPr>
            <a:xfrm>
              <a:off x="187549" y="201187"/>
              <a:ext cx="4218039" cy="16596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8" name="Oval 7"/>
            <p:cNvSpPr/>
            <p:nvPr/>
          </p:nvSpPr>
          <p:spPr>
            <a:xfrm>
              <a:off x="737203" y="946774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dbl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071351" y="946774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512220" y="946774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25680" y="954929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80" y="954929"/>
                  <a:ext cx="476669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078353" y="968539"/>
                  <a:ext cx="471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8353" y="968539"/>
                  <a:ext cx="471346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509780" y="985449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9780" y="985449"/>
                  <a:ext cx="476669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867052" y="537226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052" y="537226"/>
                  <a:ext cx="37061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/>
            <p:nvPr/>
          </p:nvCxnSpPr>
          <p:spPr>
            <a:xfrm>
              <a:off x="346765" y="1266387"/>
              <a:ext cx="3663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335498" y="510463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5498" y="510463"/>
                  <a:ext cx="37061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Curved Connector 18"/>
            <p:cNvCxnSpPr>
              <a:stCxn id="10" idx="7"/>
              <a:endCxn id="10" idx="1"/>
            </p:cNvCxnSpPr>
            <p:nvPr/>
          </p:nvCxnSpPr>
          <p:spPr>
            <a:xfrm rot="16200000" flipV="1">
              <a:off x="3742224" y="861304"/>
              <a:ext cx="12700" cy="325275"/>
            </a:xfrm>
            <a:prstGeom prst="curvedConnector3">
              <a:avLst>
                <a:gd name="adj1" fmla="val 380116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3798321" y="394007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8321" y="394007"/>
                  <a:ext cx="37625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urved Connector 20"/>
            <p:cNvCxnSpPr>
              <a:stCxn id="8" idx="5"/>
              <a:endCxn id="9" idx="3"/>
            </p:cNvCxnSpPr>
            <p:nvPr/>
          </p:nvCxnSpPr>
          <p:spPr>
            <a:xfrm rot="16200000" flipH="1">
              <a:off x="1634280" y="892103"/>
              <a:ext cx="12700" cy="1008873"/>
            </a:xfrm>
            <a:prstGeom prst="curvedConnector3">
              <a:avLst>
                <a:gd name="adj1" fmla="val 152340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/>
            <p:nvPr/>
          </p:nvCxnSpPr>
          <p:spPr>
            <a:xfrm rot="16200000" flipV="1">
              <a:off x="2309584" y="811743"/>
              <a:ext cx="12700" cy="325275"/>
            </a:xfrm>
            <a:prstGeom prst="curvedConnector3">
              <a:avLst>
                <a:gd name="adj1" fmla="val 380116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2365681" y="344446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5681" y="344446"/>
                  <a:ext cx="376257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Curved Connector 24"/>
            <p:cNvCxnSpPr>
              <a:stCxn id="9" idx="1"/>
              <a:endCxn id="8" idx="7"/>
            </p:cNvCxnSpPr>
            <p:nvPr/>
          </p:nvCxnSpPr>
          <p:spPr>
            <a:xfrm rot="16200000" flipV="1">
              <a:off x="1634281" y="519505"/>
              <a:ext cx="12700" cy="1008873"/>
            </a:xfrm>
            <a:prstGeom prst="curvedConnector3">
              <a:avLst>
                <a:gd name="adj1" fmla="val 146023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/>
            <p:nvPr/>
          </p:nvCxnSpPr>
          <p:spPr>
            <a:xfrm rot="16200000" flipH="1">
              <a:off x="3014135" y="892104"/>
              <a:ext cx="12700" cy="1008873"/>
            </a:xfrm>
            <a:prstGeom prst="curvedConnector3">
              <a:avLst>
                <a:gd name="adj1" fmla="val 152340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37"/>
            <p:cNvCxnSpPr/>
            <p:nvPr/>
          </p:nvCxnSpPr>
          <p:spPr>
            <a:xfrm rot="16200000" flipV="1">
              <a:off x="3014136" y="519506"/>
              <a:ext cx="12700" cy="1008873"/>
            </a:xfrm>
            <a:prstGeom prst="curvedConnector3">
              <a:avLst>
                <a:gd name="adj1" fmla="val 146023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867052" y="1500549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052" y="1500549"/>
                  <a:ext cx="546945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304365" y="1526961"/>
                  <a:ext cx="5813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365" y="1526961"/>
                  <a:ext cx="581377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42"/>
              <p:cNvSpPr txBox="1">
                <a:spLocks/>
              </p:cNvSpPr>
              <p:nvPr/>
            </p:nvSpPr>
            <p:spPr>
              <a:xfrm>
                <a:off x="5676802" y="1141639"/>
                <a:ext cx="4295397" cy="402483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r" defTabSz="914400" rtl="1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1pPr>
                <a:lvl2pPr marL="6858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8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2pPr>
                <a:lvl3pPr marL="11430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3pPr>
                <a:lvl4pPr marL="16002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4pPr>
                <a:lvl5pPr marL="20574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algn="l" rtl="0"/>
                <a:endParaRPr lang="en-US" dirty="0"/>
              </a:p>
            </p:txBody>
          </p:sp>
        </mc:Choice>
        <mc:Fallback xmlns="">
          <p:sp>
            <p:nvSpPr>
              <p:cNvPr id="80" name="Content Placeholder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802" y="1141639"/>
                <a:ext cx="4295397" cy="4024835"/>
              </a:xfrm>
              <a:prstGeom prst="rect">
                <a:avLst/>
              </a:prstGeom>
              <a:blipFill>
                <a:blip r:embed="rId15"/>
                <a:stretch>
                  <a:fillRect l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3848607" y="1924633"/>
            <a:ext cx="866612" cy="706334"/>
            <a:chOff x="3848607" y="1924633"/>
            <a:chExt cx="866612" cy="706334"/>
          </a:xfrm>
        </p:grpSpPr>
        <p:sp>
          <p:nvSpPr>
            <p:cNvPr id="102" name="Oval 101"/>
            <p:cNvSpPr/>
            <p:nvPr/>
          </p:nvSpPr>
          <p:spPr>
            <a:xfrm>
              <a:off x="3848607" y="1924633"/>
              <a:ext cx="866612" cy="7063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mpd="dbl">
              <a:solidFill>
                <a:schemeClr val="accent4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3986449" y="2053704"/>
                  <a:ext cx="4761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6449" y="2053704"/>
                  <a:ext cx="476176" cy="369332"/>
                </a:xfrm>
                <a:prstGeom prst="rect">
                  <a:avLst/>
                </a:prstGeom>
                <a:blipFill>
                  <a:blip r:embed="rId16"/>
                  <a:stretch>
                    <a:fillRect l="-5128" r="-28205" b="-1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4" name="Group 113"/>
          <p:cNvGrpSpPr/>
          <p:nvPr/>
        </p:nvGrpSpPr>
        <p:grpSpPr>
          <a:xfrm>
            <a:off x="3798323" y="2694722"/>
            <a:ext cx="1188889" cy="778621"/>
            <a:chOff x="3848607" y="2694722"/>
            <a:chExt cx="905973" cy="778621"/>
          </a:xfrm>
        </p:grpSpPr>
        <p:sp>
          <p:nvSpPr>
            <p:cNvPr id="104" name="Oval 103"/>
            <p:cNvSpPr/>
            <p:nvPr/>
          </p:nvSpPr>
          <p:spPr>
            <a:xfrm>
              <a:off x="3848607" y="2694722"/>
              <a:ext cx="866612" cy="7063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mpd="dbl">
              <a:solidFill>
                <a:schemeClr val="accent4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3950573" y="2827012"/>
                  <a:ext cx="80400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{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0573" y="2827012"/>
                  <a:ext cx="804007" cy="646331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4624" t="-5660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6" name="Group 115"/>
          <p:cNvGrpSpPr/>
          <p:nvPr/>
        </p:nvGrpSpPr>
        <p:grpSpPr>
          <a:xfrm>
            <a:off x="3745696" y="3570002"/>
            <a:ext cx="1241516" cy="706334"/>
            <a:chOff x="3694041" y="4251964"/>
            <a:chExt cx="1241516" cy="706334"/>
          </a:xfrm>
        </p:grpSpPr>
        <p:sp>
          <p:nvSpPr>
            <p:cNvPr id="109" name="Oval 108"/>
            <p:cNvSpPr/>
            <p:nvPr/>
          </p:nvSpPr>
          <p:spPr>
            <a:xfrm>
              <a:off x="3694041" y="4251964"/>
              <a:ext cx="1241516" cy="7063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12700" cmpd="dbl">
              <a:solidFill>
                <a:schemeClr val="accent4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3694041" y="4403420"/>
                  <a:ext cx="4761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4041" y="4403420"/>
                  <a:ext cx="476176" cy="369332"/>
                </a:xfrm>
                <a:prstGeom prst="rect">
                  <a:avLst/>
                </a:prstGeom>
                <a:blipFill>
                  <a:blip r:embed="rId18"/>
                  <a:stretch>
                    <a:fillRect l="-5128" r="-157692"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/>
          <p:cNvSpPr txBox="1"/>
          <p:nvPr/>
        </p:nvSpPr>
        <p:spPr>
          <a:xfrm>
            <a:off x="5852160" y="4898003"/>
            <a:ext cx="334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W=1111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3DB728-2D13-376C-33A0-4678858E0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1902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3405FC-0634-F527-C799-7BAAA04C7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3E457EF9-1C60-2DAE-2010-FEF2AAEEE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87549" y="201187"/>
            <a:ext cx="4218039" cy="1695106"/>
            <a:chOff x="187549" y="201187"/>
            <a:chExt cx="4218039" cy="1695106"/>
          </a:xfrm>
        </p:grpSpPr>
        <p:sp>
          <p:nvSpPr>
            <p:cNvPr id="5" name="Rectangle 4"/>
            <p:cNvSpPr/>
            <p:nvPr/>
          </p:nvSpPr>
          <p:spPr>
            <a:xfrm>
              <a:off x="187549" y="201187"/>
              <a:ext cx="4218039" cy="165969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6" name="Oval 5"/>
            <p:cNvSpPr/>
            <p:nvPr/>
          </p:nvSpPr>
          <p:spPr>
            <a:xfrm>
              <a:off x="737203" y="946774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mpd="dbl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071351" y="946774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12220" y="946774"/>
              <a:ext cx="460007" cy="52693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725680" y="954929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680" y="954929"/>
                  <a:ext cx="476669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078353" y="968539"/>
                  <a:ext cx="471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8353" y="968539"/>
                  <a:ext cx="471346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509780" y="985449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9780" y="985449"/>
                  <a:ext cx="47666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867052" y="537226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052" y="537226"/>
                  <a:ext cx="370614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/>
            <p:cNvCxnSpPr/>
            <p:nvPr/>
          </p:nvCxnSpPr>
          <p:spPr>
            <a:xfrm>
              <a:off x="346765" y="1266387"/>
              <a:ext cx="36637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335498" y="510463"/>
                  <a:ext cx="3706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35498" y="510463"/>
                  <a:ext cx="370614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Curved Connector 14"/>
            <p:cNvCxnSpPr>
              <a:stCxn id="8" idx="7"/>
              <a:endCxn id="8" idx="1"/>
            </p:cNvCxnSpPr>
            <p:nvPr/>
          </p:nvCxnSpPr>
          <p:spPr>
            <a:xfrm rot="16200000" flipV="1">
              <a:off x="3742224" y="861304"/>
              <a:ext cx="12700" cy="325275"/>
            </a:xfrm>
            <a:prstGeom prst="curvedConnector3">
              <a:avLst>
                <a:gd name="adj1" fmla="val 380116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798321" y="394007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8321" y="394007"/>
                  <a:ext cx="376257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Curved Connector 16"/>
            <p:cNvCxnSpPr>
              <a:stCxn id="6" idx="5"/>
              <a:endCxn id="7" idx="3"/>
            </p:cNvCxnSpPr>
            <p:nvPr/>
          </p:nvCxnSpPr>
          <p:spPr>
            <a:xfrm rot="16200000" flipH="1">
              <a:off x="1634280" y="892103"/>
              <a:ext cx="12700" cy="1008873"/>
            </a:xfrm>
            <a:prstGeom prst="curvedConnector3">
              <a:avLst>
                <a:gd name="adj1" fmla="val 152340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/>
            <p:nvPr/>
          </p:nvCxnSpPr>
          <p:spPr>
            <a:xfrm rot="16200000" flipV="1">
              <a:off x="2309584" y="811743"/>
              <a:ext cx="12700" cy="325275"/>
            </a:xfrm>
            <a:prstGeom prst="curvedConnector3">
              <a:avLst>
                <a:gd name="adj1" fmla="val 3801165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365681" y="344446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5681" y="344446"/>
                  <a:ext cx="376257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Curved Connector 19"/>
            <p:cNvCxnSpPr>
              <a:stCxn id="7" idx="1"/>
              <a:endCxn id="6" idx="7"/>
            </p:cNvCxnSpPr>
            <p:nvPr/>
          </p:nvCxnSpPr>
          <p:spPr>
            <a:xfrm rot="16200000" flipV="1">
              <a:off x="1634281" y="519505"/>
              <a:ext cx="12700" cy="1008873"/>
            </a:xfrm>
            <a:prstGeom prst="curvedConnector3">
              <a:avLst>
                <a:gd name="adj1" fmla="val 146023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/>
            <p:cNvCxnSpPr/>
            <p:nvPr/>
          </p:nvCxnSpPr>
          <p:spPr>
            <a:xfrm rot="16200000" flipH="1">
              <a:off x="3014135" y="892104"/>
              <a:ext cx="12700" cy="1008873"/>
            </a:xfrm>
            <a:prstGeom prst="curvedConnector3">
              <a:avLst>
                <a:gd name="adj1" fmla="val 1523409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/>
            <p:nvPr/>
          </p:nvCxnSpPr>
          <p:spPr>
            <a:xfrm rot="16200000" flipV="1">
              <a:off x="3014136" y="519506"/>
              <a:ext cx="12700" cy="1008873"/>
            </a:xfrm>
            <a:prstGeom prst="curvedConnector3">
              <a:avLst>
                <a:gd name="adj1" fmla="val 1460236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2867052" y="1500549"/>
                  <a:ext cx="5469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7052" y="1500549"/>
                  <a:ext cx="546945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304365" y="1526961"/>
                  <a:ext cx="5813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a-IR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oMath>
                    </m:oMathPara>
                  </a14:m>
                  <a:endPara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4365" y="1526961"/>
                  <a:ext cx="581377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208237" y="1997193"/>
            <a:ext cx="1246896" cy="2373960"/>
            <a:chOff x="208237" y="1997193"/>
            <a:chExt cx="1246896" cy="2373960"/>
          </a:xfrm>
        </p:grpSpPr>
        <p:grpSp>
          <p:nvGrpSpPr>
            <p:cNvPr id="25" name="Group 24"/>
            <p:cNvGrpSpPr/>
            <p:nvPr/>
          </p:nvGrpSpPr>
          <p:grpSpPr>
            <a:xfrm>
              <a:off x="370303" y="1997193"/>
              <a:ext cx="866612" cy="706334"/>
              <a:chOff x="3848607" y="1924633"/>
              <a:chExt cx="866612" cy="706334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3848607" y="1924633"/>
                <a:ext cx="866612" cy="7063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mpd="dbl">
                <a:solidFill>
                  <a:schemeClr val="accent4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3986449" y="2053704"/>
                    <a:ext cx="47617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{</m:t>
                              </m:r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a-IR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6449" y="2053704"/>
                    <a:ext cx="476176" cy="36933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3846" r="-29487" b="-183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/>
            <p:cNvGrpSpPr/>
            <p:nvPr/>
          </p:nvGrpSpPr>
          <p:grpSpPr>
            <a:xfrm>
              <a:off x="370303" y="2767282"/>
              <a:ext cx="922092" cy="706334"/>
              <a:chOff x="3848607" y="2694722"/>
              <a:chExt cx="922092" cy="706334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848607" y="2694722"/>
                <a:ext cx="866612" cy="7063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mpd="dbl">
                <a:solidFill>
                  <a:schemeClr val="accent4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3854659" y="2853182"/>
                    <a:ext cx="91604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{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54659" y="2853182"/>
                    <a:ext cx="916040" cy="369332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l="-6000" t="-9836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fa-I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4" name="Group 33"/>
            <p:cNvGrpSpPr/>
            <p:nvPr/>
          </p:nvGrpSpPr>
          <p:grpSpPr>
            <a:xfrm>
              <a:off x="208237" y="3664819"/>
              <a:ext cx="1246896" cy="706334"/>
              <a:chOff x="3686541" y="3592259"/>
              <a:chExt cx="1246896" cy="706334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691921" y="3592259"/>
                <a:ext cx="1241516" cy="706334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12700" cmpd="dbl">
                <a:solidFill>
                  <a:schemeClr val="accent4">
                    <a:lumMod val="50000"/>
                  </a:schemeClr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3686541" y="3736677"/>
                    <a:ext cx="12393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}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6" name="TextBox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86541" y="3736677"/>
                    <a:ext cx="1239396" cy="369332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r="-985" b="-18333"/>
                    </a:stretch>
                  </a:blipFill>
                </p:spPr>
                <p:txBody>
                  <a:bodyPr/>
                  <a:lstStyle/>
                  <a:p>
                    <a:r>
                      <a:rPr lang="fa-I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42"/>
              <p:cNvSpPr txBox="1">
                <a:spLocks/>
              </p:cNvSpPr>
              <p:nvPr/>
            </p:nvSpPr>
            <p:spPr>
              <a:xfrm>
                <a:off x="1640630" y="2044319"/>
                <a:ext cx="4295397" cy="402483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r" defTabSz="914400" rtl="1" eaLnBrk="1" latinLnBrk="0" hangingPunct="1">
                  <a:lnSpc>
                    <a:spcPct val="12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1pPr>
                <a:lvl2pPr marL="6858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8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2pPr>
                <a:lvl3pPr marL="11430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3pPr>
                <a:lvl4pPr marL="16002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4pPr>
                <a:lvl5pPr marL="2057400" indent="-228600" algn="r" defTabSz="914400" rtl="1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Mitra" panose="00000400000000000000" pitchFamily="2" charset="-78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i="1" dirty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l" rtl="0"/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}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chemeClr val="tx1"/>
                            </a:solidFill>
                          </a:rPr>
                          <m:t> </m:t>
                        </m:r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l" rtl="0"/>
                <a:endParaRPr lang="en-US" dirty="0">
                  <a:solidFill>
                    <a:schemeClr val="tx1"/>
                  </a:solidFill>
                </a:endParaRPr>
              </a:p>
              <a:p>
                <a:pPr algn="l" rtl="0"/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Content Placeholder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630" y="2044319"/>
                <a:ext cx="4295397" cy="4024835"/>
              </a:xfrm>
              <a:prstGeom prst="rect">
                <a:avLst/>
              </a:prstGeom>
              <a:blipFill rotWithShape="0">
                <a:blip r:embed="rId17"/>
                <a:stretch>
                  <a:fillRect l="-127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/>
          <p:cNvGrpSpPr/>
          <p:nvPr/>
        </p:nvGrpSpPr>
        <p:grpSpPr>
          <a:xfrm>
            <a:off x="6703013" y="1476886"/>
            <a:ext cx="866612" cy="706334"/>
            <a:chOff x="3848607" y="1924633"/>
            <a:chExt cx="866612" cy="706334"/>
          </a:xfrm>
        </p:grpSpPr>
        <p:sp>
          <p:nvSpPr>
            <p:cNvPr id="57" name="Oval 56"/>
            <p:cNvSpPr/>
            <p:nvPr/>
          </p:nvSpPr>
          <p:spPr>
            <a:xfrm>
              <a:off x="3848607" y="1924633"/>
              <a:ext cx="866612" cy="7063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 cmpd="dbl">
              <a:solidFill>
                <a:schemeClr val="accent4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3986449" y="2053704"/>
                  <a:ext cx="4761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{</m:t>
                            </m:r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6449" y="2053704"/>
                  <a:ext cx="476176" cy="369332"/>
                </a:xfrm>
                <a:prstGeom prst="rect">
                  <a:avLst/>
                </a:prstGeom>
                <a:blipFill>
                  <a:blip r:embed="rId18"/>
                  <a:stretch>
                    <a:fillRect l="-5128" r="-28205"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/>
          <p:cNvGrpSpPr/>
          <p:nvPr/>
        </p:nvGrpSpPr>
        <p:grpSpPr>
          <a:xfrm>
            <a:off x="7737040" y="2760752"/>
            <a:ext cx="866612" cy="706334"/>
            <a:chOff x="3848607" y="2694722"/>
            <a:chExt cx="866612" cy="706334"/>
          </a:xfrm>
        </p:grpSpPr>
        <p:sp>
          <p:nvSpPr>
            <p:cNvPr id="55" name="Oval 54"/>
            <p:cNvSpPr/>
            <p:nvPr/>
          </p:nvSpPr>
          <p:spPr>
            <a:xfrm>
              <a:off x="3848607" y="2694722"/>
              <a:ext cx="866612" cy="7063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 cmpd="dbl">
              <a:solidFill>
                <a:schemeClr val="accent4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3848607" y="2867113"/>
                  <a:ext cx="86661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8607" y="2867113"/>
                  <a:ext cx="866612" cy="369332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2113" r="-6338" b="-16393"/>
                  </a:stretch>
                </a:blipFill>
              </p:spPr>
              <p:txBody>
                <a:bodyPr/>
                <a:lstStyle/>
                <a:p>
                  <a:r>
                    <a:rPr lang="fa-I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/>
          <p:cNvGrpSpPr/>
          <p:nvPr/>
        </p:nvGrpSpPr>
        <p:grpSpPr>
          <a:xfrm>
            <a:off x="6561718" y="4149125"/>
            <a:ext cx="1241516" cy="706334"/>
            <a:chOff x="3694041" y="4251964"/>
            <a:chExt cx="1241516" cy="706334"/>
          </a:xfrm>
        </p:grpSpPr>
        <p:sp>
          <p:nvSpPr>
            <p:cNvPr id="51" name="Oval 50"/>
            <p:cNvSpPr/>
            <p:nvPr/>
          </p:nvSpPr>
          <p:spPr>
            <a:xfrm>
              <a:off x="3694041" y="4251964"/>
              <a:ext cx="1241516" cy="706334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7150" cmpd="dbl">
              <a:solidFill>
                <a:schemeClr val="accent4">
                  <a:lumMod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3735090" y="4387432"/>
                  <a:ext cx="47617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{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5090" y="4387432"/>
                  <a:ext cx="476176" cy="369332"/>
                </a:xfrm>
                <a:prstGeom prst="rect">
                  <a:avLst/>
                </a:prstGeom>
                <a:blipFill>
                  <a:blip r:embed="rId20"/>
                  <a:stretch>
                    <a:fillRect l="-5128" r="-157692" b="-1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0" name="Straight Arrow Connector 59"/>
          <p:cNvCxnSpPr>
            <a:stCxn id="57" idx="5"/>
            <a:endCxn id="55" idx="1"/>
          </p:cNvCxnSpPr>
          <p:nvPr/>
        </p:nvCxnSpPr>
        <p:spPr>
          <a:xfrm>
            <a:off x="7442713" y="2079780"/>
            <a:ext cx="421239" cy="78441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7095601" y="2255972"/>
                <a:ext cx="553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601" y="2255972"/>
                <a:ext cx="553357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Straight Arrow Connector 65"/>
          <p:cNvCxnSpPr>
            <a:stCxn id="55" idx="3"/>
            <a:endCxn id="51" idx="0"/>
          </p:cNvCxnSpPr>
          <p:nvPr/>
        </p:nvCxnSpPr>
        <p:spPr>
          <a:xfrm flipH="1">
            <a:off x="7182476" y="3363646"/>
            <a:ext cx="681476" cy="7854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7095601" y="3476226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601" y="3476226"/>
                <a:ext cx="377026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Curved Connector 77"/>
          <p:cNvCxnSpPr>
            <a:stCxn id="51" idx="6"/>
            <a:endCxn id="55" idx="5"/>
          </p:cNvCxnSpPr>
          <p:nvPr/>
        </p:nvCxnSpPr>
        <p:spPr>
          <a:xfrm flipV="1">
            <a:off x="7803234" y="3363646"/>
            <a:ext cx="673506" cy="1138646"/>
          </a:xfrm>
          <a:prstGeom prst="curvedConnector2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>
              <a:xfrm>
                <a:off x="8288227" y="3946066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8227" y="3946066"/>
                <a:ext cx="377026" cy="369332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Curved Connector 82"/>
          <p:cNvCxnSpPr>
            <a:stCxn id="56" idx="3"/>
            <a:endCxn id="55" idx="0"/>
          </p:cNvCxnSpPr>
          <p:nvPr/>
        </p:nvCxnSpPr>
        <p:spPr>
          <a:xfrm flipH="1" flipV="1">
            <a:off x="8170346" y="2760752"/>
            <a:ext cx="433306" cy="357057"/>
          </a:xfrm>
          <a:prstGeom prst="curvedConnector4">
            <a:avLst>
              <a:gd name="adj1" fmla="val -52757"/>
              <a:gd name="adj2" fmla="val 164023"/>
            </a:avLst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8781190" y="2486979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1190" y="2486979"/>
                <a:ext cx="377026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Curved Connector 88"/>
          <p:cNvCxnSpPr>
            <a:stCxn id="51" idx="2"/>
            <a:endCxn id="51" idx="4"/>
          </p:cNvCxnSpPr>
          <p:nvPr/>
        </p:nvCxnSpPr>
        <p:spPr>
          <a:xfrm rot="10800000" flipH="1" flipV="1">
            <a:off x="6561718" y="4502291"/>
            <a:ext cx="620758" cy="353167"/>
          </a:xfrm>
          <a:prstGeom prst="curvedConnector4">
            <a:avLst>
              <a:gd name="adj1" fmla="val -36826"/>
              <a:gd name="adj2" fmla="val 183446"/>
            </a:avLst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6430912" y="5099971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912" y="5099971"/>
                <a:ext cx="377026" cy="369332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5" name="Straight Arrow Connector 74"/>
          <p:cNvCxnSpPr/>
          <p:nvPr/>
        </p:nvCxnSpPr>
        <p:spPr>
          <a:xfrm>
            <a:off x="6066647" y="1759211"/>
            <a:ext cx="60116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1D89140A-6D14-04F9-F179-F0FA6CFBB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7195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نکته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fa-IR" sz="2800" dirty="0"/>
                  <a:t>زبانهایی که توسط ماشینهای متناهی قطعی و یا غیرقطعی پذیرفته میشوند، زبانهای منظم هستند.</a:t>
                </a:r>
              </a:p>
              <a:p>
                <a:endParaRPr lang="fa-IR" sz="2800" dirty="0"/>
              </a:p>
              <a:p>
                <a:r>
                  <a:rPr lang="fa-IR" sz="2800" dirty="0"/>
                  <a:t>تمام زبانهای متناهی منظم هستند.</a:t>
                </a:r>
              </a:p>
              <a:p>
                <a:endParaRPr lang="fa-IR" sz="2800" dirty="0"/>
              </a:p>
              <a:p>
                <a:r>
                  <a:rPr lang="fa-IR" sz="2800" dirty="0"/>
                  <a:t>اگر زبان </a:t>
                </a:r>
                <a:r>
                  <a:rPr lang="en-US" sz="2800" dirty="0"/>
                  <a:t>L</a:t>
                </a:r>
                <a:r>
                  <a:rPr lang="fa-IR" sz="2800" dirty="0"/>
                  <a:t> منظم باشد، مجموعه های توانی آن نیز منظم هستند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fa-IR" sz="2400" i="1" dirty="0" smtClean="0">
                        <a:latin typeface="Cambria Math" panose="02040503050406030204" pitchFamily="18" charset="0"/>
                      </a:rPr>
                      <m:t>،</m:t>
                    </m:r>
                    <m:r>
                      <a:rPr lang="fa-IR" sz="240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a-IR" sz="2400" i="1" dirty="0" smtClean="0">
                        <a:latin typeface="Cambria Math" panose="02040503050406030204" pitchFamily="18" charset="0"/>
                      </a:rPr>
                      <m:t>… </m:t>
                    </m:r>
                    <m:sSup>
                      <m:sSupPr>
                        <m:ctrlPr>
                          <a:rPr lang="en-US" sz="2400" i="1" dirty="0" err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i="1" dirty="0" err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fa-IR" sz="2400" dirty="0"/>
                  <a:t> منظم هستند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</m:sSup>
                  </m:oMath>
                </a14:m>
                <a:r>
                  <a:rPr lang="fa-IR" sz="2400" dirty="0"/>
                  <a:t> منظم است.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523" b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BF8B4-341E-284B-FDFC-77846D43C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77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كاهش تعداد وضعيت هاي </a:t>
            </a:r>
            <a:r>
              <a:rPr lang="en-US" i="1" dirty="0"/>
              <a:t>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sz="2800" dirty="0"/>
              <a:t>یک </a:t>
            </a:r>
            <a:r>
              <a:rPr lang="en-US" sz="2800" dirty="0"/>
              <a:t>DFA</a:t>
            </a:r>
            <a:r>
              <a:rPr lang="fa-IR" sz="2800" dirty="0"/>
              <a:t>، زبان منحصر بفردي را مي پذيرد، اما عكس آن صحت ندارد</a:t>
            </a:r>
          </a:p>
          <a:p>
            <a:r>
              <a:rPr lang="fa-IR" sz="2800" dirty="0"/>
              <a:t>یعنی </a:t>
            </a:r>
            <a:r>
              <a:rPr lang="en-US" sz="2800" dirty="0"/>
              <a:t>DFA</a:t>
            </a:r>
            <a:r>
              <a:rPr lang="fa-IR" sz="2800" dirty="0"/>
              <a:t> های مختلف مي توانند با تعداد وضعيتهاي متفاوت داراي يك زبان باشند.</a:t>
            </a:r>
          </a:p>
          <a:p>
            <a:r>
              <a:rPr lang="fa-IR" sz="2800" dirty="0"/>
              <a:t>براي استفاده بهينه ازحافظه، </a:t>
            </a:r>
            <a:r>
              <a:rPr lang="fa-IR" sz="2800" u="sng" dirty="0">
                <a:solidFill>
                  <a:schemeClr val="accent3">
                    <a:lumMod val="50000"/>
                  </a:schemeClr>
                </a:solidFill>
              </a:rPr>
              <a:t>مطلوبست تا جايي كه امكان دارد تعداد وضعيت ها را كاهش دهيم</a:t>
            </a:r>
            <a:r>
              <a:rPr lang="fa-IR" sz="2800" dirty="0"/>
              <a:t>.</a:t>
            </a:r>
          </a:p>
          <a:p>
            <a:endParaRPr lang="en-US" sz="2800" dirty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54" y="3793818"/>
            <a:ext cx="4406391" cy="23904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730" y="3297382"/>
            <a:ext cx="3796788" cy="356061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ED6D7-69B6-4EA0-FA78-F7B991B7C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887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C00000"/>
                </a:solidFill>
              </a:rPr>
              <a:t>ادغام پذيري وضعيتها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fa-IR" sz="2800" dirty="0"/>
                  <a:t>دو وضعیت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a-IR" sz="2800" dirty="0"/>
                  <a:t> و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fa-IR" sz="2800" dirty="0"/>
                  <a:t> از یک </a:t>
                </a:r>
                <a:r>
                  <a:rPr lang="en-US" sz="2800" dirty="0"/>
                  <a:t>DFA</a:t>
                </a:r>
                <a:r>
                  <a:rPr lang="fa-IR" sz="2800" dirty="0"/>
                  <a:t> درصورتي ادغام پذير </a:t>
                </a:r>
                <a:r>
                  <a:rPr lang="en-US" sz="2800" dirty="0"/>
                  <a:t>(</a:t>
                </a:r>
                <a:r>
                  <a:rPr lang="en-US" sz="2800" i="1" dirty="0"/>
                  <a:t>Indistinguishable</a:t>
                </a:r>
                <a:r>
                  <a:rPr lang="en-US" sz="2800" dirty="0"/>
                  <a:t>)</a:t>
                </a:r>
                <a:r>
                  <a:rPr lang="fa-IR" sz="2800" dirty="0"/>
                  <a:t> ميباشند كه:</a:t>
                </a:r>
              </a:p>
              <a:p>
                <a:pPr>
                  <a:lnSpc>
                    <a:spcPct val="170000"/>
                  </a:lnSpc>
                </a:pPr>
                <a:endParaRPr lang="fa-IR" sz="2800" dirty="0"/>
              </a:p>
              <a:p>
                <a:pPr>
                  <a:lnSpc>
                    <a:spcPct val="170000"/>
                  </a:lnSpc>
                </a:pPr>
                <a:endParaRPr lang="en-US" sz="2800" dirty="0"/>
              </a:p>
              <a:p>
                <a:pPr>
                  <a:lnSpc>
                    <a:spcPct val="170000"/>
                  </a:lnSpc>
                </a:pPr>
                <a:r>
                  <a:rPr lang="fa-IR" sz="2800" dirty="0"/>
                  <a:t>اگر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pl-PL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l-GR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fa-IR" sz="2800" dirty="0"/>
                  <a:t> وجود داشته باشد که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a-IR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fa-IR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pl-PL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pl-PL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  <a:r>
                  <a:rPr lang="fa-IR" sz="2800" dirty="0">
                    <a:solidFill>
                      <a:srgbClr val="C00000"/>
                    </a:solidFill>
                  </a:rPr>
                  <a:t> </a:t>
                </a:r>
                <a:r>
                  <a:rPr lang="fa-IR" sz="2800" dirty="0"/>
                  <a:t>ولی</a:t>
                </a:r>
                <a:r>
                  <a:rPr lang="fa-IR" sz="28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pl-PL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pl-PL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pl-PL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pl-PL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)∉</m:t>
                    </m:r>
                    <m:r>
                      <a:rPr lang="pl-PL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fa-IR" sz="2800" dirty="0">
                    <a:solidFill>
                      <a:srgbClr val="C00000"/>
                    </a:solidFill>
                  </a:rPr>
                  <a:t> </a:t>
                </a:r>
                <a:r>
                  <a:rPr lang="fa-IR" sz="2800" dirty="0"/>
                  <a:t>یا برعکس، آنگاه وضعيتهاي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a-IR" sz="2800" dirty="0"/>
                  <a:t> و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fa-IR" sz="2800" dirty="0"/>
                  <a:t> را ادغام ناپذير به واسطه رشته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sz="2800" dirty="0"/>
                  <a:t> مي ناميم.</a:t>
                </a:r>
              </a:p>
              <a:p>
                <a:pPr>
                  <a:lnSpc>
                    <a:spcPct val="170000"/>
                  </a:lnSpc>
                </a:pPr>
                <a:r>
                  <a:rPr lang="fa-IR" sz="2800" dirty="0"/>
                  <a:t>رابطه ادغام پذيري يك رابطه هم ارزي است لذا اگر وضعيتهاي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a-IR" sz="2800" dirty="0"/>
                  <a:t> و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fa-IR" sz="2800" dirty="0"/>
                  <a:t> با هم ادغام پذیر و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fa-IR" sz="2800" dirty="0"/>
                  <a:t> و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fa-IR" sz="2800" dirty="0"/>
                  <a:t> نیز باهم ادغام پذیر باشند آنگاه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fa-IR" sz="2800" dirty="0"/>
                  <a:t> و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fa-IR" sz="2800" dirty="0"/>
                  <a:t> باهم ادغام پذیر هستند.</a:t>
                </a:r>
              </a:p>
              <a:p>
                <a:pPr>
                  <a:lnSpc>
                    <a:spcPct val="170000"/>
                  </a:lnSpc>
                </a:pPr>
                <a:r>
                  <a:rPr lang="fa-IR" sz="2800" dirty="0"/>
                  <a:t>يكي از راههاي كاهش وضعيتهاي يك </a:t>
                </a:r>
                <a:r>
                  <a:rPr lang="en-US" sz="2800" dirty="0"/>
                  <a:t>DFA</a:t>
                </a:r>
                <a:r>
                  <a:rPr lang="fa-IR" sz="2800" dirty="0"/>
                  <a:t> يافتن وضعيتهاي ادغام پذير و تركيب آنهاست. 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51" r="-314" b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84115" y="1803589"/>
            <a:ext cx="7018467" cy="1086928"/>
            <a:chOff x="2740091" y="4408115"/>
            <a:chExt cx="6316992" cy="10869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/>
                <p:cNvSpPr/>
                <p:nvPr/>
              </p:nvSpPr>
              <p:spPr>
                <a:xfrm>
                  <a:off x="4005637" y="4408115"/>
                  <a:ext cx="5041829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sSup>
                          <m:sSupPr>
                            <m:ctrlPr>
                              <a:rPr lang="fa-IR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fa-IR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)∈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pl-PL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pl-PL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)∈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US" sz="28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4" name="Rectangle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5637" y="4408115"/>
                  <a:ext cx="5041829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4005636" y="4971823"/>
                  <a:ext cx="505144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 </m:t>
                        </m:r>
                        <m:sSup>
                          <m:sSupPr>
                            <m:ctrlPr>
                              <a:rPr lang="fa-IR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fa-IR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)∉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l-PL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pl-PL" sz="28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)∉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en-US" sz="28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5636" y="4971823"/>
                  <a:ext cx="5051447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2740091" y="4720748"/>
                  <a:ext cx="1541512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pl-PL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800" i="0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Σ</m:t>
                            </m:r>
                          </m:e>
                          <m:sup>
                            <m:r>
                              <a:rPr lang="el-GR" sz="280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en-US" sz="28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40091" y="4720748"/>
                  <a:ext cx="1541512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Left Brace 6"/>
            <p:cNvSpPr/>
            <p:nvPr/>
          </p:nvSpPr>
          <p:spPr>
            <a:xfrm>
              <a:off x="4217821" y="4490755"/>
              <a:ext cx="99391" cy="860097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405BFB-097E-1C07-164C-853F1488F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5102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کاهش حالت ها در دو مرحله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136152"/>
              </p:ext>
            </p:extLst>
          </p:nvPr>
        </p:nvGraphicFramePr>
        <p:xfrm>
          <a:off x="215900" y="1092200"/>
          <a:ext cx="11653838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C0A1FC-4FC2-1CC6-6CA7-BA70EE3B7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04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روش علامت گذاری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fa-IR" sz="2400" dirty="0"/>
                  <a:t>1- همه حالات غیر قابل دسترسی را حذف کنید. </a:t>
                </a:r>
              </a:p>
              <a:p>
                <a:pPr lvl="1"/>
                <a:r>
                  <a:rPr lang="fa-IR" sz="2000" dirty="0"/>
                  <a:t>با برشمردن همه مسیرهای ساده از گراف پذیرنده متناهی قطعی که از حالت اولیه آغاز میشوند، هر حالتی که در بخشی از هیچ یک از مسیرها نیست، غیر قابل دسترسی است.</a:t>
                </a:r>
              </a:p>
              <a:p>
                <a:r>
                  <a:rPr lang="fa-IR" sz="2400" dirty="0"/>
                  <a:t>2- همه زوج های حالات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fa-IR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 را درنظر بگیرید. اگر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pl-PL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pl-PL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fa-IR" sz="2400" dirty="0">
                    <a:solidFill>
                      <a:srgbClr val="C00000"/>
                    </a:solidFill>
                  </a:rPr>
                  <a:t> </a:t>
                </a:r>
                <a:r>
                  <a:rPr lang="fa-IR" sz="2400" dirty="0"/>
                  <a:t>و</a:t>
                </a:r>
                <a:r>
                  <a:rPr lang="fa-IR" sz="2400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pl-PL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pl-PL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fa-IR" sz="2400" dirty="0">
                    <a:solidFill>
                      <a:srgbClr val="C00000"/>
                    </a:solidFill>
                  </a:rPr>
                  <a:t> </a:t>
                </a:r>
                <a:r>
                  <a:rPr lang="fa-IR" sz="2400" dirty="0"/>
                  <a:t>و یا برعکس، زوج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4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400" dirty="0"/>
                  <a:t>  را بعنوان متمایز علامت بزنید.</a:t>
                </a:r>
                <a:endParaRPr lang="en-US" sz="2400" dirty="0"/>
              </a:p>
              <a:p>
                <a:r>
                  <a:rPr lang="fa-IR" sz="2400" dirty="0"/>
                  <a:t>3- مرحله زیر را آنقدر تکرار کنید تا زوج هایی که قبلاً دارای علامت نبودند، علامت گذاری شوند.</a:t>
                </a:r>
                <a:endParaRPr lang="en-US" sz="2400" dirty="0"/>
              </a:p>
              <a:p>
                <a:pPr lvl="1"/>
                <a:r>
                  <a:rPr lang="fa-IR" sz="2000" dirty="0"/>
                  <a:t>برای همه زوج های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000" dirty="0"/>
                  <a:t> و همه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l-GR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fa-IR" sz="2000" dirty="0"/>
                  <a:t>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fa-IR" sz="2000" dirty="0"/>
                  <a:t> و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fa-IR" sz="2000" dirty="0"/>
                  <a:t> را محاسبه کنید. اگر زوج های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000" dirty="0"/>
                  <a:t> بعنوان متمایز علامتگذاری شده باشند، آنگاه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 dirty="0" err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000" dirty="0"/>
                  <a:t> را بعنوان متمایز علامتگذاری نمایید.</a:t>
                </a:r>
              </a:p>
              <a:p>
                <a:pPr lvl="1"/>
                <a:endParaRPr lang="fa-IR" sz="2000" dirty="0"/>
              </a:p>
              <a:p>
                <a:r>
                  <a:rPr lang="fa-IR" sz="2400" dirty="0"/>
                  <a:t>پس از اجرای الگوریتم فوق مجموعه حالات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fa-IR" sz="2400" dirty="0"/>
                  <a:t>، به زیر مجموعه های مجزای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 err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…</m:t>
                    </m:r>
                    <m:r>
                      <a:rPr lang="fa-IR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 افراز میشود بطوریکه هر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pl-PL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fa-IR" sz="2400" dirty="0">
                    <a:solidFill>
                      <a:srgbClr val="C00000"/>
                    </a:solidFill>
                  </a:rPr>
                  <a:t> </a:t>
                </a:r>
                <a:r>
                  <a:rPr lang="fa-IR" sz="2400" dirty="0"/>
                  <a:t>دقیقاً در یکی از این زیرمجموعه ها ظاهر میشود که عناصر در هر زیرمجموعه نامتمایز هستند.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75" r="-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B67C9-1C6B-FDEA-A224-D41D5D684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39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8900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2583916"/>
            <a:ext cx="11654908" cy="3908957"/>
          </a:xfrm>
        </p:spPr>
        <p:txBody>
          <a:bodyPr/>
          <a:lstStyle/>
          <a:p>
            <a:r>
              <a:rPr lang="fa-IR" dirty="0"/>
              <a:t>یک</a:t>
            </a:r>
            <a:r>
              <a:rPr lang="en-US" dirty="0"/>
              <a:t>DFA </a:t>
            </a:r>
            <a:r>
              <a:rPr lang="fa-IR" dirty="0"/>
              <a:t> را میتوان بصورت </a:t>
            </a:r>
            <a:r>
              <a:rPr lang="fa-IR" dirty="0">
                <a:solidFill>
                  <a:srgbClr val="FF0000"/>
                </a:solidFill>
              </a:rPr>
              <a:t>گراف انتقال </a:t>
            </a:r>
            <a:r>
              <a:rPr lang="fa-IR" dirty="0"/>
              <a:t>که یک گراف جهتدار است، نشان داد که راسهای گراف، وضعیت های ماشین را تعیین میکنند و یالهای آن مقدار الفبای ورودی فعلی و حالات نهایی روی راسها بصورت متمایز مشخص میشوند.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96000" y="1154008"/>
                <a:ext cx="5345511" cy="1271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,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,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,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154008"/>
                <a:ext cx="5345511" cy="1271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1753004" y="4689989"/>
            <a:ext cx="5403779" cy="2001066"/>
            <a:chOff x="745344" y="4401233"/>
            <a:chExt cx="4719551" cy="1656897"/>
          </a:xfrm>
        </p:grpSpPr>
        <p:sp>
          <p:nvSpPr>
            <p:cNvPr id="5" name="Oval 4"/>
            <p:cNvSpPr/>
            <p:nvPr/>
          </p:nvSpPr>
          <p:spPr>
            <a:xfrm>
              <a:off x="1182611" y="498335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Oval 5"/>
            <p:cNvSpPr/>
            <p:nvPr/>
          </p:nvSpPr>
          <p:spPr>
            <a:xfrm>
              <a:off x="2774914" y="498335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Oval 6"/>
            <p:cNvSpPr/>
            <p:nvPr/>
          </p:nvSpPr>
          <p:spPr>
            <a:xfrm>
              <a:off x="4494590" y="498335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215610" y="4998561"/>
                  <a:ext cx="484970" cy="3822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5610" y="4998561"/>
                  <a:ext cx="484970" cy="382262"/>
                </a:xfrm>
                <a:prstGeom prst="rect">
                  <a:avLst/>
                </a:prstGeom>
                <a:blipFill>
                  <a:blip r:embed="rId4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27816" y="4989767"/>
                  <a:ext cx="478754" cy="3822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7816" y="4989767"/>
                  <a:ext cx="478754" cy="382262"/>
                </a:xfrm>
                <a:prstGeom prst="rect">
                  <a:avLst/>
                </a:prstGeom>
                <a:blipFill>
                  <a:blip r:embed="rId5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526737" y="5023665"/>
                  <a:ext cx="484970" cy="3822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6737" y="5023665"/>
                  <a:ext cx="484970" cy="382262"/>
                </a:xfrm>
                <a:prstGeom prst="rect">
                  <a:avLst/>
                </a:prstGeom>
                <a:blipFill>
                  <a:blip r:embed="rId6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Curved Connector 11"/>
            <p:cNvCxnSpPr>
              <a:stCxn id="5" idx="1"/>
              <a:endCxn id="5" idx="2"/>
            </p:cNvCxnSpPr>
            <p:nvPr/>
          </p:nvCxnSpPr>
          <p:spPr>
            <a:xfrm rot="16200000" flipH="1" flipV="1">
              <a:off x="1131779" y="5109601"/>
              <a:ext cx="182065" cy="80402"/>
            </a:xfrm>
            <a:prstGeom prst="curvedConnector4">
              <a:avLst>
                <a:gd name="adj1" fmla="val -166980"/>
                <a:gd name="adj2" fmla="val 384321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>
              <a:stCxn id="6" idx="1"/>
              <a:endCxn id="5" idx="7"/>
            </p:cNvCxnSpPr>
            <p:nvPr/>
          </p:nvCxnSpPr>
          <p:spPr>
            <a:xfrm rot="16200000" flipV="1">
              <a:off x="2253272" y="4456725"/>
              <a:ext cx="12700" cy="1204089"/>
            </a:xfrm>
            <a:prstGeom prst="curvedConnector3">
              <a:avLst>
                <a:gd name="adj1" fmla="val 2393803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>
              <a:stCxn id="7" idx="1"/>
              <a:endCxn id="6" idx="7"/>
            </p:cNvCxnSpPr>
            <p:nvPr/>
          </p:nvCxnSpPr>
          <p:spPr>
            <a:xfrm rot="16200000" flipV="1">
              <a:off x="3909261" y="4393039"/>
              <a:ext cx="12700" cy="1331462"/>
            </a:xfrm>
            <a:prstGeom prst="curvedConnector3">
              <a:avLst>
                <a:gd name="adj1" fmla="val 2393803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>
              <a:stCxn id="5" idx="5"/>
              <a:endCxn id="6" idx="3"/>
            </p:cNvCxnSpPr>
            <p:nvPr/>
          </p:nvCxnSpPr>
          <p:spPr>
            <a:xfrm rot="16200000" flipH="1">
              <a:off x="2253271" y="4820854"/>
              <a:ext cx="12700" cy="1204089"/>
            </a:xfrm>
            <a:prstGeom prst="curvedConnector3">
              <a:avLst>
                <a:gd name="adj1" fmla="val 2393803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>
              <a:stCxn id="6" idx="5"/>
              <a:endCxn id="7" idx="3"/>
            </p:cNvCxnSpPr>
            <p:nvPr/>
          </p:nvCxnSpPr>
          <p:spPr>
            <a:xfrm rot="16200000" flipH="1">
              <a:off x="3909261" y="4757168"/>
              <a:ext cx="12700" cy="1331462"/>
            </a:xfrm>
            <a:prstGeom prst="curvedConnector3">
              <a:avLst>
                <a:gd name="adj1" fmla="val 2393803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7" idx="7"/>
              <a:endCxn id="7" idx="6"/>
            </p:cNvCxnSpPr>
            <p:nvPr/>
          </p:nvCxnSpPr>
          <p:spPr>
            <a:xfrm rot="16200000" flipH="1">
              <a:off x="4912374" y="5109601"/>
              <a:ext cx="182065" cy="80402"/>
            </a:xfrm>
            <a:prstGeom prst="curvedConnector4">
              <a:avLst>
                <a:gd name="adj1" fmla="val -166980"/>
                <a:gd name="adj2" fmla="val 384321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45344" y="4585899"/>
              <a:ext cx="295686" cy="382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09580" y="4401233"/>
              <a:ext cx="295686" cy="382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36571" y="5675868"/>
              <a:ext cx="295686" cy="382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65570" y="4417703"/>
              <a:ext cx="295686" cy="382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76469" y="5675868"/>
              <a:ext cx="295686" cy="382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69209" y="4543523"/>
              <a:ext cx="295686" cy="382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745344" y="5367893"/>
              <a:ext cx="43726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8F180CE-53F4-9E3A-D477-574054EA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E5A1A1-60BE-2B8F-4F8B-70ED6AC6AF19}"/>
                  </a:ext>
                </a:extLst>
              </p:cNvPr>
              <p:cNvSpPr txBox="1"/>
              <p:nvPr/>
            </p:nvSpPr>
            <p:spPr>
              <a:xfrm>
                <a:off x="316655" y="296802"/>
                <a:ext cx="450263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= (</m:t>
                      </m:r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sz="3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32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9E5A1A1-60BE-2B8F-4F8B-70ED6AC6A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55" y="296802"/>
                <a:ext cx="450263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173F64-F8E9-5CF9-B6A7-1012E6154D14}"/>
                  </a:ext>
                </a:extLst>
              </p:cNvPr>
              <p:cNvSpPr txBox="1"/>
              <p:nvPr/>
            </p:nvSpPr>
            <p:spPr>
              <a:xfrm>
                <a:off x="375649" y="1306410"/>
                <a:ext cx="559970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= ({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} , {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},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 {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173F64-F8E9-5CF9-B6A7-1012E6154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49" y="1306410"/>
                <a:ext cx="559970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83C4A3EE-2A54-0C6C-5925-C1E7F7AA90CB}"/>
              </a:ext>
            </a:extLst>
          </p:cNvPr>
          <p:cNvGrpSpPr/>
          <p:nvPr/>
        </p:nvGrpSpPr>
        <p:grpSpPr>
          <a:xfrm>
            <a:off x="2241658" y="818778"/>
            <a:ext cx="2875866" cy="594952"/>
            <a:chOff x="2241658" y="818778"/>
            <a:chExt cx="2875866" cy="594952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5F2E460-6CA5-E263-D60C-B6920D4EEA20}"/>
                </a:ext>
              </a:extLst>
            </p:cNvPr>
            <p:cNvCxnSpPr>
              <a:cxnSpLocks/>
            </p:cNvCxnSpPr>
            <p:nvPr/>
          </p:nvCxnSpPr>
          <p:spPr>
            <a:xfrm>
              <a:off x="2241658" y="835985"/>
              <a:ext cx="156729" cy="577745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61C7FEB-5C56-65D5-0A47-510C6722EA05}"/>
                </a:ext>
              </a:extLst>
            </p:cNvPr>
            <p:cNvCxnSpPr>
              <a:cxnSpLocks/>
            </p:cNvCxnSpPr>
            <p:nvPr/>
          </p:nvCxnSpPr>
          <p:spPr>
            <a:xfrm>
              <a:off x="2678734" y="818778"/>
              <a:ext cx="933542" cy="503609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58276552-7B92-B1A1-3F9E-EEC13E7143D2}"/>
                </a:ext>
              </a:extLst>
            </p:cNvPr>
            <p:cNvCxnSpPr>
              <a:cxnSpLocks/>
            </p:cNvCxnSpPr>
            <p:nvPr/>
          </p:nvCxnSpPr>
          <p:spPr>
            <a:xfrm>
              <a:off x="3531862" y="839094"/>
              <a:ext cx="1102207" cy="548339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62FD4D8A-4E37-E93C-6436-8EBD6DF5AC47}"/>
                </a:ext>
              </a:extLst>
            </p:cNvPr>
            <p:cNvCxnSpPr>
              <a:cxnSpLocks/>
            </p:cNvCxnSpPr>
            <p:nvPr/>
          </p:nvCxnSpPr>
          <p:spPr>
            <a:xfrm>
              <a:off x="4026921" y="823988"/>
              <a:ext cx="1090603" cy="562190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25ED923-85CA-DDBF-6AAB-AD5924B85FDD}"/>
                </a:ext>
              </a:extLst>
            </p:cNvPr>
            <p:cNvCxnSpPr>
              <a:cxnSpLocks/>
            </p:cNvCxnSpPr>
            <p:nvPr/>
          </p:nvCxnSpPr>
          <p:spPr>
            <a:xfrm>
              <a:off x="3048407" y="827346"/>
              <a:ext cx="1215989" cy="558832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263358-4DB2-697C-156C-19E93A96CA72}"/>
                  </a:ext>
                </a:extLst>
              </p:cNvPr>
              <p:cNvSpPr txBox="1"/>
              <p:nvPr/>
            </p:nvSpPr>
            <p:spPr>
              <a:xfrm>
                <a:off x="6042915" y="421686"/>
                <a:ext cx="342745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l-GR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fa-IR" sz="28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263358-4DB2-697C-156C-19E93A96CA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915" y="421686"/>
                <a:ext cx="342745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40082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656216" y="1092372"/>
                <a:ext cx="6214153" cy="5400502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fa-IR" dirty="0"/>
                  <a:t>حالت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fa-IR" dirty="0"/>
                  <a:t> غیر قابل دسترس است</a:t>
                </a:r>
              </a:p>
              <a:p>
                <a:r>
                  <a:rPr lang="fa-IR" dirty="0">
                    <a:latin typeface="Cambria Math" panose="02040503050406030204" pitchFamily="18" charset="0"/>
                  </a:rPr>
                  <a:t>زوج های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latin typeface="Cambria Math" panose="02040503050406030204" pitchFamily="18" charset="0"/>
                  </a:rPr>
                  <a:t>،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latin typeface="Cambria Math" panose="02040503050406030204" pitchFamily="18" charset="0"/>
                  </a:rPr>
                  <a:t>،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متمایز هستند چون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dirty="0"/>
                  <a:t> حالت نهایی است.</a:t>
                </a:r>
              </a:p>
              <a:p>
                <a:r>
                  <a:rPr lang="fa-IR" dirty="0">
                    <a:latin typeface="Cambria Math" panose="02040503050406030204" pitchFamily="18" charset="0"/>
                  </a:rPr>
                  <a:t>زوج های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latin typeface="Cambria Math" panose="02040503050406030204" pitchFamily="18" charset="0"/>
                  </a:rPr>
                  <a:t>،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latin typeface="Cambria Math" panose="02040503050406030204" pitchFamily="18" charset="0"/>
                  </a:rPr>
                  <a:t>،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متمایز هستند چون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fa-IR" dirty="0"/>
                  <a:t> حالت نهایی است.</a:t>
                </a:r>
              </a:p>
              <a:p>
                <a:r>
                  <a:rPr lang="fa-IR" dirty="0">
                    <a:latin typeface="Cambria Math" panose="02040503050406030204" pitchFamily="18" charset="0"/>
                  </a:rPr>
                  <a:t>زوج های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>
                    <a:latin typeface="Cambria Math" panose="02040503050406030204" pitchFamily="18" charset="0"/>
                  </a:rPr>
                  <a:t> </a:t>
                </a:r>
                <a:r>
                  <a:rPr lang="fa-IR" dirty="0"/>
                  <a:t>متمایز نیستند چون:</a:t>
                </a:r>
              </a:p>
              <a:p>
                <a:pPr lvl="1"/>
                <a:r>
                  <a:rPr lang="fa-IR" dirty="0"/>
                  <a:t>به ازای نماد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a-IR" dirty="0"/>
                  <a:t> 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fa-IR" dirty="0"/>
                  <a:t> که مشکلی وجود ندارد.</a:t>
                </a:r>
              </a:p>
              <a:p>
                <a:pPr lvl="1"/>
                <a:r>
                  <a:rPr lang="fa-IR" dirty="0"/>
                  <a:t>به ازای نماد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dirty="0"/>
                  <a:t>، 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fa-IR" dirty="0"/>
                  <a:t> که مشکلی وجود ندارد. </a:t>
                </a:r>
              </a:p>
              <a:p>
                <a:r>
                  <a:rPr lang="fa-IR" dirty="0">
                    <a:latin typeface="Cambria Math" panose="02040503050406030204" pitchFamily="18" charset="0"/>
                  </a:rPr>
                  <a:t>زوج های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>
                    <a:latin typeface="Cambria Math" panose="02040503050406030204" pitchFamily="18" charset="0"/>
                  </a:rPr>
                  <a:t> </a:t>
                </a:r>
                <a:r>
                  <a:rPr lang="fa-IR" dirty="0"/>
                  <a:t>متمایز هستند چون:</a:t>
                </a:r>
              </a:p>
              <a:p>
                <a:pPr lvl="1"/>
                <a:r>
                  <a:rPr lang="fa-IR" dirty="0"/>
                  <a:t>به ازای نماد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a-IR" dirty="0"/>
                  <a:t> 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که مشکلی وجود ندارد.</a:t>
                </a:r>
              </a:p>
              <a:p>
                <a:pPr lvl="1"/>
                <a:r>
                  <a:rPr lang="fa-IR" dirty="0"/>
                  <a:t>به ازای نماد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dirty="0"/>
                  <a:t>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dirty="0"/>
                  <a:t> که به زوج متمایز برخورد میکنیم.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56216" y="1092372"/>
                <a:ext cx="6214153" cy="5400502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32"/>
            <a:ext cx="3253047" cy="30506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B5BEE92-C5E1-B8B8-ADE2-D1086ADA1C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876" y="3258589"/>
                <a:ext cx="5780117" cy="3461973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vert="horz" lIns="91440" tIns="45720" rIns="91440" bIns="45720" rtlCol="0" anchor="t">
                <a:normAutofit fontScale="85000" lnSpcReduction="10000"/>
              </a:bodyPr>
              <a:lstStyle>
                <a:lvl1pPr marL="228600" indent="-228600" algn="r" defTabSz="914400" rtl="1" eaLnBrk="1" latinLnBrk="0" hangingPunct="1">
                  <a:lnSpc>
                    <a:spcPct val="150000"/>
                  </a:lnSpc>
                  <a:spcBef>
                    <a:spcPts val="10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1pPr>
                <a:lvl2pPr marL="6858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8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2pPr>
                <a:lvl3pPr marL="11430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3pPr>
                <a:lvl4pPr marL="16002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400" kern="1200" cap="none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4pPr>
                <a:lvl5pPr marL="2057400" indent="-228600" algn="r" defTabSz="914400" rtl="1" eaLnBrk="1" latinLnBrk="0" hangingPunct="1">
                  <a:lnSpc>
                    <a:spcPct val="15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B Yekan" panose="00000400000000000000" pitchFamily="2" charset="-78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200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a-IR" dirty="0">
                    <a:latin typeface="Cambria Math" panose="02040503050406030204" pitchFamily="18" charset="0"/>
                  </a:rPr>
                  <a:t>زوج های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>
                    <a:latin typeface="Cambria Math" panose="02040503050406030204" pitchFamily="18" charset="0"/>
                  </a:rPr>
                  <a:t> </a:t>
                </a:r>
                <a:r>
                  <a:rPr lang="fa-IR" dirty="0"/>
                  <a:t>متمایز هستند چون:</a:t>
                </a:r>
              </a:p>
              <a:p>
                <a:pPr lvl="1"/>
                <a:r>
                  <a:rPr lang="fa-IR" dirty="0"/>
                  <a:t>به ازای نماد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a-IR" dirty="0"/>
                  <a:t> 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که مشکلی وجود ندارد.</a:t>
                </a:r>
              </a:p>
              <a:p>
                <a:pPr lvl="1"/>
                <a:r>
                  <a:rPr lang="fa-IR" dirty="0"/>
                  <a:t>به ازای نماد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dirty="0"/>
                  <a:t>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fa-IR" dirty="0"/>
                  <a:t> که به زوج متمایز برخورد میکنیم. </a:t>
                </a:r>
              </a:p>
              <a:p>
                <a:r>
                  <a:rPr lang="fa-IR" dirty="0">
                    <a:latin typeface="Cambria Math" panose="02040503050406030204" pitchFamily="18" charset="0"/>
                  </a:rPr>
                  <a:t>زوج های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>
                    <a:latin typeface="Cambria Math" panose="02040503050406030204" pitchFamily="18" charset="0"/>
                  </a:rPr>
                  <a:t> </a:t>
                </a:r>
                <a:r>
                  <a:rPr lang="fa-IR" dirty="0"/>
                  <a:t>متمایز نیستند چون:</a:t>
                </a:r>
              </a:p>
              <a:p>
                <a:pPr lvl="1"/>
                <a:r>
                  <a:rPr lang="fa-IR" dirty="0"/>
                  <a:t>به ازای نماد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a-IR" dirty="0"/>
                  <a:t> 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/>
                  <a:t> که مشکلی وجود ندارد.</a:t>
                </a:r>
              </a:p>
              <a:p>
                <a:pPr lvl="1"/>
                <a:r>
                  <a:rPr lang="fa-IR" dirty="0"/>
                  <a:t>به ازای نماد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a-IR" dirty="0"/>
                  <a:t>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dirty="0"/>
                  <a:t> و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fa-IR" dirty="0"/>
                  <a:t> که مشکلی وجود ندارد.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AB5BEE92-C5E1-B8B8-ADE2-D1086ADA1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6" y="3258589"/>
                <a:ext cx="5780117" cy="3461973"/>
              </a:xfrm>
              <a:prstGeom prst="rect">
                <a:avLst/>
              </a:prstGeom>
              <a:blipFill>
                <a:blip r:embed="rId5"/>
                <a:stretch>
                  <a:fillRect l="-1055" r="-527" b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AE520-E9F1-A5F6-D24B-F419BA95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9610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روال کاهش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fa-IR" sz="2400" dirty="0"/>
                  <a:t>یک پذیرنده متناهی قطعی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= (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400" dirty="0">
                    <a:solidFill>
                      <a:srgbClr val="C00000"/>
                    </a:solidFill>
                  </a:rPr>
                  <a:t> </a:t>
                </a:r>
                <a:r>
                  <a:rPr lang="fa-IR" sz="2400" dirty="0"/>
                  <a:t>داده شده است، یک پذیرنده متناهی قطعی کاهش یافته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̂"/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</m:acc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acc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400" dirty="0"/>
                  <a:t> به شرح زیر میسازیم:</a:t>
                </a:r>
                <a:endParaRPr lang="en-US" sz="2400" dirty="0"/>
              </a:p>
              <a:p>
                <a:r>
                  <a:rPr lang="fa-IR" sz="2400" dirty="0"/>
                  <a:t>1- از رویه علامت گذاری برای یافتن همه زوج های حالات متمایز استفاده میکنیم. سپس از روی این مجموعه های همه حالات نامتمایز را بصورت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…</m:t>
                    </m:r>
                    <m:r>
                      <a:rPr lang="fa-IR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  و غیره چنانچه در بخش قبل توصیف شد، می یابیم.</a:t>
                </a:r>
              </a:p>
              <a:p>
                <a:r>
                  <a:rPr lang="fa-IR" sz="2400" dirty="0"/>
                  <a:t>2- برای هر مجموعه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 err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sz="2400" dirty="0"/>
                  <a:t> از چنین حالات نامتمایز، حالتی با برچسب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a-IR" sz="2400" dirty="0">
                    <a:solidFill>
                      <a:srgbClr val="C00000"/>
                    </a:solidFill>
                  </a:rPr>
                  <a:t> </a:t>
                </a:r>
                <a:r>
                  <a:rPr lang="fa-IR" sz="2400" dirty="0"/>
                  <a:t>برای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fa-IR" sz="2400" dirty="0"/>
                  <a:t> ایجاد کنید</a:t>
                </a:r>
              </a:p>
              <a:p>
                <a:r>
                  <a:rPr lang="fa-IR" sz="2400" dirty="0"/>
                  <a:t>3- برای هر قانون انتقال از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a-IR" sz="2400" dirty="0"/>
                  <a:t> به شکل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a-IR" sz="2400" dirty="0"/>
                  <a:t> ، مجموعه هایی که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fa-IR" sz="2400" dirty="0"/>
                  <a:t>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fa-IR" sz="2400" dirty="0"/>
                  <a:t> به آنها تعلق دارند بیابید. </a:t>
                </a:r>
              </a:p>
              <a:p>
                <a:pPr lvl="1"/>
                <a:r>
                  <a:rPr lang="fa-IR" sz="2000" dirty="0"/>
                  <a:t>اگر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sz="2000" dirty="0"/>
                  <a:t> 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</m:t>
                    </m:r>
                    <m:sSub>
                      <m:sSub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 err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0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fa-IR" sz="2000" dirty="0"/>
                  <a:t> باشد قانون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acc>
                    <m:d>
                      <m:dPr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sz="20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fa-IR" sz="2000" dirty="0"/>
                  <a:t> را به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acc>
                  </m:oMath>
                </a14:m>
                <a:r>
                  <a:rPr lang="fa-IR" sz="2000" dirty="0"/>
                  <a:t> اضافه کنید.</a:t>
                </a:r>
              </a:p>
              <a:p>
                <a:r>
                  <a:rPr lang="fa-IR" sz="2400" dirty="0"/>
                  <a:t>4- حالت اولیه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sz="2400" dirty="0"/>
                  <a:t> حالتی از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fa-IR" sz="2400" dirty="0"/>
                  <a:t>  است که برچسب آن شامل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fa-IR" sz="2400" dirty="0"/>
                  <a:t> است.</a:t>
                </a:r>
              </a:p>
              <a:p>
                <a:r>
                  <a:rPr lang="fa-IR" sz="2400" dirty="0"/>
                  <a:t>5-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fa-IR" sz="2400" dirty="0"/>
                  <a:t> مجموعه همه حالاتی است که برچسب آنها شامل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r</m:t>
                    </m:r>
                    <m:r>
                      <a:rPr lang="fa-IR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2400" dirty="0"/>
                  <a:t> باشد بطوری که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F15CA-A148-9300-2995-9FBD996B4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0041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2074"/>
            <a:ext cx="3853543" cy="22297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fa-IR" dirty="0"/>
                  <a:t>قدم اول) روال علامت گذاری:</a:t>
                </a:r>
              </a:p>
              <a:p>
                <a:pPr lvl="1"/>
                <a:r>
                  <a:rPr lang="fa-IR" dirty="0"/>
                  <a:t>وضعيت غير قابل دسترسي وجود ندارد.</a:t>
                </a:r>
              </a:p>
              <a:p>
                <a:pPr lvl="1"/>
                <a:r>
                  <a:rPr lang="fa-IR" dirty="0"/>
                  <a:t>مجموعه اولیه زوج هاي ادغام ناپذير (متمایز) عبارتند از: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F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fr-FR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fa-IR" dirty="0"/>
              </a:p>
              <a:p>
                <a:pPr lvl="1"/>
                <a:r>
                  <a:rPr lang="fa-IR" dirty="0"/>
                  <a:t>بررسی زوج </a:t>
                </a:r>
                <a14:m>
                  <m:oMath xmlns:m="http://schemas.openxmlformats.org/officeDocument/2006/math">
                    <m:r>
                      <a:rPr lang="fa-IR" b="0" i="0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a-I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</a:t>
                </a:r>
                <a:r>
                  <a:rPr lang="fa-IR" dirty="0">
                    <a:sym typeface="Symbol" panose="05050102010706020507" pitchFamily="18" charset="2"/>
                  </a:rPr>
                  <a:t> به ازای ورودی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1</m:t>
                    </m:r>
                  </m:oMath>
                </a14:m>
                <a:r>
                  <a:rPr lang="fa-IR" dirty="0">
                    <a:sym typeface="Symbol" panose="05050102010706020507" pitchFamily="18" charset="2"/>
                  </a:rPr>
                  <a:t>: مشاهده میشود که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dirty="0">
                    <a:sym typeface="Symbol" panose="05050102010706020507" pitchFamily="18" charset="2"/>
                  </a:rPr>
                  <a:t>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dirty="0"/>
                  <a:t> میرود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fa-IR" dirty="0"/>
                  <a:t> </a:t>
                </a:r>
                <a:r>
                  <a:rPr lang="fa-IR" dirty="0">
                    <a:solidFill>
                      <a:schemeClr val="tx1"/>
                    </a:solidFill>
                  </a:rPr>
                  <a:t>که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>
                    <a:solidFill>
                      <a:schemeClr val="tx1"/>
                    </a:solidFill>
                  </a:rPr>
                  <a:t> زوج </a:t>
                </a:r>
                <a:r>
                  <a:rPr lang="fa-IR" dirty="0"/>
                  <a:t>متمایز هستند، لذا </a:t>
                </a:r>
                <a14:m>
                  <m:oMath xmlns:m="http://schemas.openxmlformats.org/officeDocument/2006/math">
                    <m:r>
                      <a:rPr lang="fa-IR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a-I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solidFill>
                      <a:srgbClr val="FF0000"/>
                    </a:solidFill>
                  </a:rPr>
                  <a:t>   </a:t>
                </a:r>
                <a:r>
                  <a:rPr lang="fa-IR" dirty="0"/>
                  <a:t>متمایز است.</a:t>
                </a:r>
              </a:p>
              <a:p>
                <a:pPr lvl="1"/>
                <a:r>
                  <a:rPr lang="fa-IR" dirty="0"/>
                  <a:t>به همین ترتیب زوج های </a:t>
                </a:r>
                <a14:m>
                  <m:oMath xmlns:m="http://schemas.openxmlformats.org/officeDocument/2006/math">
                    <m:r>
                      <a:rPr lang="fa-IR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a-I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solidFill>
                      <a:srgbClr val="FF0000"/>
                    </a:solidFill>
                  </a:rPr>
                  <a:t> ، </a:t>
                </a:r>
                <a14:m>
                  <m:oMath xmlns:m="http://schemas.openxmlformats.org/officeDocument/2006/math">
                    <m:r>
                      <a:rPr lang="fa-IR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a-I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solidFill>
                      <a:srgbClr val="FF0000"/>
                    </a:solidFill>
                  </a:rPr>
                  <a:t> </a:t>
                </a:r>
                <a:r>
                  <a:rPr lang="fa-IR" dirty="0"/>
                  <a:t>نیز زوجهای متمایز هستند.</a:t>
                </a:r>
              </a:p>
              <a:p>
                <a:pPr lvl="1"/>
                <a:r>
                  <a:rPr lang="fa-IR" dirty="0"/>
                  <a:t>بررسی زوج </a:t>
                </a:r>
                <a14:m>
                  <m:oMath xmlns:m="http://schemas.openxmlformats.org/officeDocument/2006/math">
                    <m:r>
                      <a:rPr lang="fa-IR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fa-IR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</a:t>
                </a:r>
                <a:r>
                  <a:rPr lang="fa-IR" dirty="0">
                    <a:sym typeface="Symbol" panose="05050102010706020507" pitchFamily="18" charset="2"/>
                  </a:rPr>
                  <a:t> به ازای ورودی </a:t>
                </a:r>
                <a14:m>
                  <m:oMath xmlns:m="http://schemas.openxmlformats.org/officeDocument/2006/math">
                    <m:r>
                      <a:rPr lang="fa-IR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0</m:t>
                    </m:r>
                  </m:oMath>
                </a14:m>
                <a:r>
                  <a:rPr lang="fa-IR" dirty="0">
                    <a:sym typeface="Symbol" panose="05050102010706020507" pitchFamily="18" charset="2"/>
                  </a:rPr>
                  <a:t>: مشاهده میشود که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dirty="0">
                    <a:sym typeface="Symbol" panose="05050102010706020507" pitchFamily="18" charset="2"/>
                  </a:rPr>
                  <a:t>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a-IR" dirty="0"/>
                  <a:t> میرود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fa-IR" dirty="0"/>
                  <a:t>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fa-IR" dirty="0"/>
                  <a:t> که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r-FR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/>
                  <a:t> زوج متمایز هستند، لذا </a:t>
                </a:r>
                <a14:m>
                  <m:oMath xmlns:m="http://schemas.openxmlformats.org/officeDocument/2006/math">
                    <m:r>
                      <a:rPr lang="fa-IR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fa-I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solidFill>
                      <a:srgbClr val="FF0000"/>
                    </a:solidFill>
                  </a:rPr>
                  <a:t>   </a:t>
                </a:r>
                <a:r>
                  <a:rPr lang="fa-IR" dirty="0"/>
                  <a:t>متمایز است.</a:t>
                </a:r>
              </a:p>
              <a:p>
                <a:pPr lvl="1"/>
                <a:r>
                  <a:rPr lang="fa-IR" dirty="0">
                    <a:sym typeface="Symbol" panose="05050102010706020507" pitchFamily="18" charset="2"/>
                  </a:rPr>
                  <a:t> به همین ترتیب </a:t>
                </a:r>
                <a:r>
                  <a:rPr lang="fa-IR" dirty="0"/>
                  <a:t>زوج های </a:t>
                </a:r>
                <a14:m>
                  <m:oMath xmlns:m="http://schemas.openxmlformats.org/officeDocument/2006/math">
                    <m:r>
                      <a:rPr lang="fa-IR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fa-I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solidFill>
                      <a:srgbClr val="FF0000"/>
                    </a:solidFill>
                  </a:rPr>
                  <a:t> ، </a:t>
                </a:r>
                <a14:m>
                  <m:oMath xmlns:m="http://schemas.openxmlformats.org/officeDocument/2006/math">
                    <m:r>
                      <a:rPr lang="fa-IR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r-FR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fa-IR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/>
                  <a:t> نیز زوجهای متمایز هستند.</a:t>
                </a:r>
              </a:p>
              <a:p>
                <a:pPr lvl="1"/>
                <a:r>
                  <a:rPr lang="fa-IR" dirty="0">
                    <a:sym typeface="Symbol" panose="05050102010706020507" pitchFamily="18" charset="2"/>
                  </a:rPr>
                  <a:t>زوج های </a:t>
                </a:r>
                <a14:m>
                  <m:oMath xmlns:m="http://schemas.openxmlformats.org/officeDocument/2006/math">
                    <m:r>
                      <a:rPr lang="fa-IR" dirty="0" smtClean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a-IR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solidFill>
                      <a:srgbClr val="00682F"/>
                    </a:solidFill>
                  </a:rPr>
                  <a:t> ، </a:t>
                </a:r>
                <a14:m>
                  <m:oMath xmlns:m="http://schemas.openxmlformats.org/officeDocument/2006/math">
                    <m:r>
                      <a:rPr lang="fa-IR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a-IR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solidFill>
                      <a:srgbClr val="00682F"/>
                    </a:solidFill>
                  </a:rPr>
                  <a:t> ، </a:t>
                </a:r>
                <a14:m>
                  <m:oMath xmlns:m="http://schemas.openxmlformats.org/officeDocument/2006/math">
                    <m:r>
                      <a:rPr lang="fa-IR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fa-IR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dirty="0">
                    <a:solidFill>
                      <a:srgbClr val="00682F"/>
                    </a:solidFill>
                  </a:rPr>
                  <a:t>  </a:t>
                </a:r>
                <a:r>
                  <a:rPr lang="fa-IR" dirty="0"/>
                  <a:t>زوجهای نامتمایز هستند.</a:t>
                </a:r>
              </a:p>
              <a:p>
                <a:r>
                  <a:rPr lang="fa-IR" dirty="0"/>
                  <a:t>بنابر این حالتهای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fr-FR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i="1" dirty="0">
                        <a:solidFill>
                          <a:srgbClr val="00682F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fa-IR" b="0" i="1" dirty="0" smtClean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fa-IR" dirty="0"/>
                  <a:t>  همگی نامتمایز هستند و همه حالتها به مجموعه های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/>
                  <a:t>  و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b="0" i="1" dirty="0" smtClean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/>
                  <a:t> و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b="0" i="1" dirty="0" smtClean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dirty="0"/>
                  <a:t> افراز میشوند.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r="-262" b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B18C1B-B81D-AC43-A49A-3B5A8EC31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7957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D2162391-430A-2E9D-721A-4768A97ED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/>
              <a:t>قدم دوم) عملیات کاهش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2" y="137438"/>
            <a:ext cx="2799985" cy="16201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70994" y="2356892"/>
                <a:ext cx="34896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sz="24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r-FR" sz="24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24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sz="24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fr-FR" sz="24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fr-FR" sz="24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sz="24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sz="2400" dirty="0"/>
                  <a:t>  و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sz="24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fa-IR" sz="2400" dirty="0"/>
                  <a:t> و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400" i="1" dirty="0">
                            <a:solidFill>
                              <a:srgbClr val="00682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4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sz="2400" i="1" dirty="0">
                                <a:solidFill>
                                  <a:srgbClr val="00682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94" y="2356892"/>
                <a:ext cx="3489610" cy="461665"/>
              </a:xfrm>
              <a:prstGeom prst="rect">
                <a:avLst/>
              </a:prstGeom>
              <a:blipFill>
                <a:blip r:embed="rId3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7341304" y="2967706"/>
            <a:ext cx="89616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507025" y="3136207"/>
                <a:ext cx="5508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dirty="0" smtClean="0">
                          <a:solidFill>
                            <a:srgbClr val="00682F"/>
                          </a:solidFill>
                          <a:latin typeface="Cambria Math" panose="02040503050406030204" pitchFamily="18" charset="0"/>
                        </a:rPr>
                        <m:t>123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7025" y="3136207"/>
                <a:ext cx="550805" cy="369332"/>
              </a:xfrm>
              <a:prstGeom prst="rect">
                <a:avLst/>
              </a:prstGeom>
              <a:blipFill>
                <a:blip r:embed="rId6"/>
                <a:stretch>
                  <a:fillRect r="-1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5430098" y="2967706"/>
            <a:ext cx="89616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1270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95819" y="3136207"/>
                <a:ext cx="5508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dirty="0" smtClean="0">
                          <a:solidFill>
                            <a:srgbClr val="00682F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819" y="3136207"/>
                <a:ext cx="55080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9252511" y="2967706"/>
            <a:ext cx="896162" cy="70633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 cmpd="dbl">
            <a:solidFill>
              <a:schemeClr val="accent4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418232" y="3136207"/>
                <a:ext cx="5508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b="0" i="1" dirty="0" smtClean="0">
                          <a:solidFill>
                            <a:srgbClr val="00682F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8232" y="3136207"/>
                <a:ext cx="55080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4963388" y="3316983"/>
            <a:ext cx="452795" cy="38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6" idx="7"/>
            <a:endCxn id="6" idx="1"/>
          </p:cNvCxnSpPr>
          <p:nvPr/>
        </p:nvCxnSpPr>
        <p:spPr>
          <a:xfrm rot="16200000" flipV="1">
            <a:off x="7789385" y="2754305"/>
            <a:ext cx="12700" cy="633682"/>
          </a:xfrm>
          <a:prstGeom prst="curvedConnector3">
            <a:avLst>
              <a:gd name="adj1" fmla="val 4367528"/>
            </a:avLst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87779" y="3405147"/>
                <a:ext cx="1929815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79" y="3405147"/>
                <a:ext cx="1929815" cy="1938992"/>
              </a:xfrm>
              <a:prstGeom prst="rect">
                <a:avLst/>
              </a:prstGeom>
              <a:blipFill>
                <a:blip r:embed="rId9"/>
                <a:stretch>
                  <a:fillRect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488851" y="3430912"/>
                <a:ext cx="190559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2400" i="1" dirty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851" y="3430912"/>
                <a:ext cx="1905591" cy="1938992"/>
              </a:xfrm>
              <a:prstGeom prst="rect">
                <a:avLst/>
              </a:prstGeom>
              <a:blipFill>
                <a:blip r:embed="rId10"/>
                <a:stretch>
                  <a:fillRect l="-639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62273" y="1960681"/>
            <a:ext cx="2300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>
                <a:cs typeface="B Mitra" panose="00000400000000000000" pitchFamily="2" charset="-78"/>
              </a:rPr>
              <a:t>وضعیت های ادغام ناپذیر</a:t>
            </a:r>
            <a:endParaRPr lang="en-US" sz="2400" dirty="0">
              <a:cs typeface="B Mitra" panose="00000400000000000000" pitchFamily="2" charset="-78"/>
            </a:endParaRPr>
          </a:p>
        </p:txBody>
      </p:sp>
      <p:cxnSp>
        <p:nvCxnSpPr>
          <p:cNvPr id="19" name="Straight Arrow Connector 18"/>
          <p:cNvCxnSpPr>
            <a:stCxn id="8" idx="6"/>
            <a:endCxn id="6" idx="2"/>
          </p:cNvCxnSpPr>
          <p:nvPr/>
        </p:nvCxnSpPr>
        <p:spPr>
          <a:xfrm>
            <a:off x="6326260" y="3320873"/>
            <a:ext cx="101504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6538834" y="2951541"/>
                <a:ext cx="553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834" y="2951541"/>
                <a:ext cx="553357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559219" y="2172226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9219" y="2172226"/>
                <a:ext cx="37702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>
            <a:stCxn id="6" idx="6"/>
            <a:endCxn id="10" idx="2"/>
          </p:cNvCxnSpPr>
          <p:nvPr/>
        </p:nvCxnSpPr>
        <p:spPr>
          <a:xfrm>
            <a:off x="8237466" y="3320873"/>
            <a:ext cx="101504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482126" y="2933628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2126" y="2933628"/>
                <a:ext cx="377026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urved Connector 33"/>
          <p:cNvCxnSpPr/>
          <p:nvPr/>
        </p:nvCxnSpPr>
        <p:spPr>
          <a:xfrm rot="16200000" flipV="1">
            <a:off x="9699731" y="2741604"/>
            <a:ext cx="12700" cy="633682"/>
          </a:xfrm>
          <a:prstGeom prst="curvedConnector3">
            <a:avLst>
              <a:gd name="adj1" fmla="val 4367528"/>
            </a:avLst>
          </a:prstGeom>
          <a:ln w="190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9469565" y="2159525"/>
                <a:ext cx="5533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9565" y="2159525"/>
                <a:ext cx="553357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CFC63F2-810D-7DC1-DED9-813D91FCF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39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400" dirty="0"/>
                  <a:t>اگر یک </a:t>
                </a:r>
                <a:r>
                  <a:rPr lang="en-US" sz="2400" dirty="0"/>
                  <a:t>DFA</a:t>
                </a:r>
                <a:r>
                  <a:rPr lang="fa-IR" sz="2400" dirty="0"/>
                  <a:t> به نام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fa-IR" sz="2400" dirty="0"/>
                  <a:t> داشته باشیم، با استفاده از روال کاهش معرفی شده، به ماشین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fa-IR" sz="2400" dirty="0"/>
                  <a:t> برسیم، بطوری که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a-IR" sz="2400" dirty="0"/>
                  <a:t>  آنگاه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fa-IR" sz="2400" dirty="0"/>
                  <a:t> مینیمال است. </a:t>
                </a:r>
              </a:p>
              <a:p>
                <a:r>
                  <a:rPr lang="fa-IR" sz="2400" dirty="0"/>
                  <a:t>بدین معنی که هیچ </a:t>
                </a:r>
                <a:r>
                  <a:rPr lang="en-US" sz="2400" dirty="0"/>
                  <a:t>DFA</a:t>
                </a:r>
                <a:r>
                  <a:rPr lang="fa-IR" sz="2400" dirty="0"/>
                  <a:t> مانند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fa-IR" sz="2400" dirty="0"/>
                  <a:t> وجود ندارد که که تعداد وضعیت های آن کمتر از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fa-IR" sz="2400" dirty="0"/>
                  <a:t> باشد و زبان را بپذیرد.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3CB92C-6EC3-2F27-E488-8377EBC21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6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 کلاسی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یک </a:t>
                </a:r>
                <a:r>
                  <a:rPr lang="en-US" dirty="0"/>
                  <a:t>DFA</a:t>
                </a:r>
                <a:r>
                  <a:rPr lang="fa-IR" dirty="0"/>
                  <a:t> برای زبان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a-IR" dirty="0"/>
                  <a:t> با الفبای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طراحی نمایید.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3341D-E076-048C-17A3-FA765797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6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تمرین کلاسی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یک </a:t>
                </a:r>
                <a:r>
                  <a:rPr lang="en-US" dirty="0"/>
                  <a:t>DFA</a:t>
                </a:r>
                <a:r>
                  <a:rPr lang="fa-IR" dirty="0"/>
                  <a:t> برای زبان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fa-IR" dirty="0"/>
                  <a:t> با الفبای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l-GR" i="1" dirty="0"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طراحی نمایید.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4" name="Ink 3"/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620486" y="2437973"/>
              <a:ext cx="2864160" cy="2578680"/>
            </p14:xfrm>
          </p:contentPart>
        </mc:Choice>
        <mc:Fallback xmlns="">
          <p:pic>
            <p:nvPicPr>
              <p:cNvPr id="4" name="Ink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1126" y="2428613"/>
                <a:ext cx="2882880" cy="25974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035B4C-DE35-6779-0452-9DE8BC081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17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22556">
        <p15:prstTrans prst="pageCurlDouble"/>
      </p:transition>
    </mc:Choice>
    <mc:Fallback xmlns="">
      <p:transition spd="slow" advTm="2225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تمرین کلاسی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یک </a:t>
                </a:r>
                <a:r>
                  <a:rPr lang="en-US" dirty="0"/>
                  <a:t>NFA</a:t>
                </a:r>
                <a:r>
                  <a:rPr lang="fa-IR" dirty="0"/>
                  <a:t> که زبان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𝑎𝑏</m:t>
                            </m:r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𝑎𝑏𝑐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را بپذیرد طراحی کنید.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CB1BE-B278-6834-2D47-4D46AAF5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46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تمرین کلاسی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یک </a:t>
                </a:r>
                <a:r>
                  <a:rPr lang="en-US" dirty="0"/>
                  <a:t>NFA</a:t>
                </a:r>
                <a:r>
                  <a:rPr lang="fa-IR" dirty="0"/>
                  <a:t> که زبان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𝑎𝑏</m:t>
                            </m:r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𝑎𝑏𝑐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را بپذیرد طراحی کنید.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93799" y="1689119"/>
              <a:ext cx="10163241" cy="3144137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4439" y="1679758"/>
                <a:ext cx="10181961" cy="3162859"/>
              </a:xfrm>
              <a:prstGeom prst="rect">
                <a:avLst/>
              </a:prstGeom>
            </p:spPr>
          </p:pic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9270BB-B818-AAF6-E74E-4A0A00651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76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93195">
        <p15:prstTrans prst="pageCurlDouble"/>
      </p:transition>
    </mc:Choice>
    <mc:Fallback xmlns="">
      <p:transition spd="slow" advTm="793195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تمرین کلاسی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a-IR" dirty="0"/>
                  <a:t>یک </a:t>
                </a:r>
                <a:r>
                  <a:rPr lang="en-US" dirty="0"/>
                  <a:t>NFA</a:t>
                </a:r>
                <a:r>
                  <a:rPr lang="fa-IR" dirty="0"/>
                  <a:t> که زبان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𝑎𝑏</m:t>
                            </m:r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𝑎𝑏𝑐</m:t>
                            </m:r>
                          </m:e>
                        </m:d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fa-IR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dirty="0"/>
                  <a:t>را بپذیرد طراحی کنید.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3">
            <p14:nvContentPartPr>
              <p14:cNvPr id="4" name="Ink 3"/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608949" y="1295495"/>
              <a:ext cx="11805120" cy="5328000"/>
            </p14:xfrm>
          </p:contentPart>
        </mc:Choice>
        <mc:Fallback xmlns="">
          <p:pic>
            <p:nvPicPr>
              <p:cNvPr id="4" name="Ink 3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9589" y="1286135"/>
                <a:ext cx="11823840" cy="53467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FA90A-18DE-DE1C-6261-48CA5B3D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08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793195">
        <p15:prstTrans prst="pageCurlDouble"/>
      </p:transition>
    </mc:Choice>
    <mc:Fallback xmlns="">
      <p:transition spd="slow" advTm="7931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عملکرد یک پذیرنده متناهی قطعی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800" dirty="0"/>
                  <a:t>یک پذیرنده متناهی قطعی </a:t>
                </a:r>
                <a:r>
                  <a:rPr lang="fa-IR" sz="2800" dirty="0">
                    <a:solidFill>
                      <a:srgbClr val="C00000"/>
                    </a:solidFill>
                  </a:rPr>
                  <a:t>در ابتدا در حالت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8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a-IR" sz="2800" dirty="0">
                    <a:solidFill>
                      <a:srgbClr val="C00000"/>
                    </a:solidFill>
                  </a:rPr>
                  <a:t> قرار دارد </a:t>
                </a:r>
                <a:r>
                  <a:rPr lang="fa-IR" sz="2800" dirty="0"/>
                  <a:t>و مکانیسم ورودی روی سمت چپ ترین نماد از رشته ورودی میباشد.</a:t>
                </a:r>
              </a:p>
              <a:p>
                <a:r>
                  <a:rPr lang="fa-IR" sz="2800" dirty="0"/>
                  <a:t>در حین </a:t>
                </a:r>
                <a:r>
                  <a:rPr lang="fa-IR" sz="2800" dirty="0">
                    <a:solidFill>
                      <a:srgbClr val="C00000"/>
                    </a:solidFill>
                  </a:rPr>
                  <a:t>هر حرکت ماشین </a:t>
                </a:r>
                <a:r>
                  <a:rPr lang="fa-IR" sz="2800" dirty="0"/>
                  <a:t>به سمت راست </a:t>
                </a:r>
                <a:r>
                  <a:rPr lang="fa-IR" sz="2800" dirty="0">
                    <a:solidFill>
                      <a:srgbClr val="C00000"/>
                    </a:solidFill>
                  </a:rPr>
                  <a:t>یک نماد از رشته ورودی خوانده میشود </a:t>
                </a:r>
                <a:r>
                  <a:rPr lang="fa-IR" sz="2800" dirty="0"/>
                  <a:t>و مکانیسم ورودی یک موقعیت به جلو میرود.</a:t>
                </a:r>
              </a:p>
              <a:p>
                <a:r>
                  <a:rPr lang="fa-IR" sz="2800" dirty="0"/>
                  <a:t>هنگامی که به </a:t>
                </a:r>
                <a:r>
                  <a:rPr lang="fa-IR" sz="2800" dirty="0">
                    <a:solidFill>
                      <a:srgbClr val="C00000"/>
                    </a:solidFill>
                  </a:rPr>
                  <a:t>انتهای رشته </a:t>
                </a:r>
                <a:r>
                  <a:rPr lang="fa-IR" sz="2800" dirty="0"/>
                  <a:t>برسیم، اگر ماشین </a:t>
                </a:r>
                <a:r>
                  <a:rPr lang="fa-IR" sz="2800" dirty="0">
                    <a:solidFill>
                      <a:srgbClr val="C00000"/>
                    </a:solidFill>
                  </a:rPr>
                  <a:t>در یکی از حالتهای نهایی </a:t>
                </a:r>
                <a:r>
                  <a:rPr lang="fa-IR" sz="2800" dirty="0"/>
                  <a:t>اش باشد، رشته پذیرفته میشود و در غیر اینصورت رشته پذیرفته نخواهد شد.</a:t>
                </a:r>
              </a:p>
              <a:p>
                <a:r>
                  <a:rPr lang="fa-IR" sz="2800" dirty="0"/>
                  <a:t>انتقالات از یک حالت داخلی به حالت دیگر بوسیله </a:t>
                </a:r>
                <a:r>
                  <a:rPr lang="fa-IR" sz="2800" dirty="0">
                    <a:solidFill>
                      <a:srgbClr val="C00000"/>
                    </a:solidFill>
                  </a:rPr>
                  <a:t>تابع انتقال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fa-IR" sz="2800" dirty="0">
                    <a:solidFill>
                      <a:srgbClr val="C00000"/>
                    </a:solidFill>
                  </a:rPr>
                  <a:t> </a:t>
                </a:r>
                <a:r>
                  <a:rPr lang="fa-IR" sz="2800" dirty="0"/>
                  <a:t>نشان داده میشود.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18" r="-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E320E-689F-1C99-0CDF-9F2404028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0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D3E585-3701-29F3-4664-893AC45DD3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/>
              <a:t>پایان فصل 2</a:t>
            </a:r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559AB57-7FFA-0944-5705-30123F1367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8AA1E3-5453-8068-FED9-0ECB59F9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15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مثال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96000" y="1154008"/>
                <a:ext cx="5345511" cy="1271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,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,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,</m:t>
                                </m:r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d>
                                  <m:d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400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154008"/>
                <a:ext cx="5345511" cy="1271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43346" y="2005572"/>
            <a:ext cx="5403779" cy="2001066"/>
            <a:chOff x="745344" y="4401233"/>
            <a:chExt cx="4719551" cy="1656897"/>
          </a:xfrm>
        </p:grpSpPr>
        <p:sp>
          <p:nvSpPr>
            <p:cNvPr id="5" name="Oval 4"/>
            <p:cNvSpPr/>
            <p:nvPr/>
          </p:nvSpPr>
          <p:spPr>
            <a:xfrm>
              <a:off x="1182611" y="498335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Oval 5"/>
            <p:cNvSpPr/>
            <p:nvPr/>
          </p:nvSpPr>
          <p:spPr>
            <a:xfrm>
              <a:off x="2774914" y="498335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Oval 6"/>
            <p:cNvSpPr/>
            <p:nvPr/>
          </p:nvSpPr>
          <p:spPr>
            <a:xfrm>
              <a:off x="4494590" y="498335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1215610" y="4998561"/>
                  <a:ext cx="484970" cy="3822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5610" y="4998561"/>
                  <a:ext cx="484970" cy="382262"/>
                </a:xfrm>
                <a:prstGeom prst="rect">
                  <a:avLst/>
                </a:prstGeom>
                <a:blipFill>
                  <a:blip r:embed="rId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27816" y="4989767"/>
                  <a:ext cx="478754" cy="3822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7816" y="4989767"/>
                  <a:ext cx="478754" cy="382262"/>
                </a:xfrm>
                <a:prstGeom prst="rect">
                  <a:avLst/>
                </a:prstGeom>
                <a:blipFill>
                  <a:blip r:embed="rId5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526737" y="5023665"/>
                  <a:ext cx="484970" cy="3822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26737" y="5023665"/>
                  <a:ext cx="484970" cy="382262"/>
                </a:xfrm>
                <a:prstGeom prst="rect">
                  <a:avLst/>
                </a:prstGeom>
                <a:blipFill>
                  <a:blip r:embed="rId6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Curved Connector 11"/>
            <p:cNvCxnSpPr>
              <a:stCxn id="5" idx="1"/>
              <a:endCxn id="5" idx="2"/>
            </p:cNvCxnSpPr>
            <p:nvPr/>
          </p:nvCxnSpPr>
          <p:spPr>
            <a:xfrm rot="16200000" flipH="1" flipV="1">
              <a:off x="1131779" y="5109601"/>
              <a:ext cx="182065" cy="80402"/>
            </a:xfrm>
            <a:prstGeom prst="curvedConnector4">
              <a:avLst>
                <a:gd name="adj1" fmla="val -166980"/>
                <a:gd name="adj2" fmla="val 384321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urved Connector 15"/>
            <p:cNvCxnSpPr>
              <a:stCxn id="6" idx="1"/>
              <a:endCxn id="5" idx="7"/>
            </p:cNvCxnSpPr>
            <p:nvPr/>
          </p:nvCxnSpPr>
          <p:spPr>
            <a:xfrm rot="16200000" flipV="1">
              <a:off x="2253272" y="4456725"/>
              <a:ext cx="12700" cy="1204089"/>
            </a:xfrm>
            <a:prstGeom prst="curvedConnector3">
              <a:avLst>
                <a:gd name="adj1" fmla="val 2393803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/>
            <p:cNvCxnSpPr>
              <a:stCxn id="7" idx="1"/>
              <a:endCxn id="6" idx="7"/>
            </p:cNvCxnSpPr>
            <p:nvPr/>
          </p:nvCxnSpPr>
          <p:spPr>
            <a:xfrm rot="16200000" flipV="1">
              <a:off x="3909261" y="4393039"/>
              <a:ext cx="12700" cy="1331462"/>
            </a:xfrm>
            <a:prstGeom prst="curvedConnector3">
              <a:avLst>
                <a:gd name="adj1" fmla="val 2393803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>
              <a:stCxn id="5" idx="5"/>
              <a:endCxn id="6" idx="3"/>
            </p:cNvCxnSpPr>
            <p:nvPr/>
          </p:nvCxnSpPr>
          <p:spPr>
            <a:xfrm rot="16200000" flipH="1">
              <a:off x="2253271" y="4820854"/>
              <a:ext cx="12700" cy="1204089"/>
            </a:xfrm>
            <a:prstGeom prst="curvedConnector3">
              <a:avLst>
                <a:gd name="adj1" fmla="val 2393803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urved Connector 26"/>
            <p:cNvCxnSpPr>
              <a:stCxn id="6" idx="5"/>
              <a:endCxn id="7" idx="3"/>
            </p:cNvCxnSpPr>
            <p:nvPr/>
          </p:nvCxnSpPr>
          <p:spPr>
            <a:xfrm rot="16200000" flipH="1">
              <a:off x="3909261" y="4757168"/>
              <a:ext cx="12700" cy="1331462"/>
            </a:xfrm>
            <a:prstGeom prst="curvedConnector3">
              <a:avLst>
                <a:gd name="adj1" fmla="val 2393803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>
              <a:stCxn id="7" idx="7"/>
              <a:endCxn id="7" idx="6"/>
            </p:cNvCxnSpPr>
            <p:nvPr/>
          </p:nvCxnSpPr>
          <p:spPr>
            <a:xfrm rot="16200000" flipH="1">
              <a:off x="4912374" y="5109601"/>
              <a:ext cx="182065" cy="80402"/>
            </a:xfrm>
            <a:prstGeom prst="curvedConnector4">
              <a:avLst>
                <a:gd name="adj1" fmla="val -166980"/>
                <a:gd name="adj2" fmla="val 384321"/>
              </a:avLst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45344" y="4585899"/>
              <a:ext cx="295686" cy="382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109580" y="4401233"/>
              <a:ext cx="295686" cy="382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136571" y="5675868"/>
              <a:ext cx="295686" cy="382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65570" y="4417703"/>
              <a:ext cx="295686" cy="382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876469" y="5675868"/>
              <a:ext cx="295686" cy="382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69209" y="4543523"/>
              <a:ext cx="295686" cy="3822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745344" y="5367893"/>
              <a:ext cx="437266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8F180CE-53F4-9E3A-D477-574054EA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173F64-F8E9-5CF9-B6A7-1012E6154D14}"/>
                  </a:ext>
                </a:extLst>
              </p:cNvPr>
              <p:cNvSpPr txBox="1"/>
              <p:nvPr/>
            </p:nvSpPr>
            <p:spPr>
              <a:xfrm>
                <a:off x="375649" y="1306410"/>
                <a:ext cx="5599702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 = ({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} , {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},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, {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})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F173F64-F8E9-5CF9-B6A7-1012E6154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49" y="1306410"/>
                <a:ext cx="5599702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BE0BB7-2E71-2FC8-082A-B70513BB5E10}"/>
                  </a:ext>
                </a:extLst>
              </p:cNvPr>
              <p:cNvSpPr txBox="1"/>
              <p:nvPr/>
            </p:nvSpPr>
            <p:spPr>
              <a:xfrm>
                <a:off x="485646" y="4211389"/>
                <a:ext cx="269836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fa-IR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BE0BB7-2E71-2FC8-082A-B70513BB5E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46" y="4211389"/>
                <a:ext cx="2698360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80D4130-CCE9-F691-5F64-69014E0DA99D}"/>
                  </a:ext>
                </a:extLst>
              </p:cNvPr>
              <p:cNvSpPr txBox="1"/>
              <p:nvPr/>
            </p:nvSpPr>
            <p:spPr>
              <a:xfrm>
                <a:off x="485646" y="4955130"/>
                <a:ext cx="341579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fa-IR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80D4130-CCE9-F691-5F64-69014E0DA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46" y="4955130"/>
                <a:ext cx="3415790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82007A8-551C-E45A-0755-98B5CAA87F24}"/>
                  </a:ext>
                </a:extLst>
              </p:cNvPr>
              <p:cNvSpPr txBox="1"/>
              <p:nvPr/>
            </p:nvSpPr>
            <p:spPr>
              <a:xfrm>
                <a:off x="485646" y="5698871"/>
                <a:ext cx="257253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fa-IR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82007A8-551C-E45A-0755-98B5CAA87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46" y="5698871"/>
                <a:ext cx="2572537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84382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تابع انتقال توسعه یافته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2400" dirty="0"/>
                  <a:t>در ماشین های متناهی قطعی، میتوان </a:t>
                </a:r>
                <a:r>
                  <a:rPr lang="fa-IR" sz="2400" dirty="0">
                    <a:solidFill>
                      <a:srgbClr val="C00000"/>
                    </a:solidFill>
                  </a:rPr>
                  <a:t>تابع انتقال توسعه یافته </a:t>
                </a:r>
                <a:r>
                  <a:rPr lang="fa-IR" sz="2400" dirty="0"/>
                  <a:t>را بصورت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24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4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fa-IR" sz="2400" dirty="0"/>
                  <a:t> معرفی کرد.</a:t>
                </a:r>
              </a:p>
              <a:p>
                <a:r>
                  <a:rPr lang="fa-IR" sz="2400" dirty="0"/>
                  <a:t>در تابع انتقال توسعه یافته، مکانیسم ورودی میتواند </a:t>
                </a:r>
                <a:r>
                  <a:rPr lang="fa-IR" sz="2400" dirty="0">
                    <a:solidFill>
                      <a:srgbClr val="C00000"/>
                    </a:solidFill>
                  </a:rPr>
                  <a:t>بجای یک نماد یک رشته از نمادها را بخواند</a:t>
                </a:r>
                <a:r>
                  <a:rPr lang="fa-IR" sz="2400" dirty="0"/>
                  <a:t>.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fa-IR" sz="2400" dirty="0"/>
                  <a:t>اگر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sz="2400" dirty="0"/>
                  <a:t> یک رشته و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fa-IR" sz="2400" dirty="0"/>
                  <a:t> یک حرف روی الفبای وروی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fa-IR" sz="2400" dirty="0"/>
                  <a:t> باشد، تابع انتقال توسعه یافته را میتوان بصورت بازگشتی نوشت: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75" r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82863" y="2818402"/>
                <a:ext cx="944470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3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a-IR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,</m:t>
                      </m:r>
                      <m:r>
                        <a:rPr lang="en-US" sz="3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6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3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6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6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n-US" sz="36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sz="36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36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sz="36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36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𝑎𝑏</m:t>
                          </m:r>
                        </m:e>
                      </m:d>
                      <m:r>
                        <a:rPr lang="en-US" sz="3600" b="0" i="1" dirty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6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63" y="2818402"/>
                <a:ext cx="9444701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56715" y="4822296"/>
                <a:ext cx="43298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8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800" i="1" dirty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715" y="4822296"/>
                <a:ext cx="4329840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B58141-B435-5F34-FB17-5C698AC47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6242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زبانها و پذیرنده های متناهی قطعی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fa-IR" sz="2400" dirty="0"/>
                  <a:t>زبان يعني </a:t>
                </a:r>
                <a:r>
                  <a:rPr lang="fa-IR" sz="2400" dirty="0">
                    <a:solidFill>
                      <a:srgbClr val="C00000"/>
                    </a:solidFill>
                  </a:rPr>
                  <a:t>مجموعه تمامي رشته هايي كه توسط آتاماتا پذيرفته ميشود</a:t>
                </a:r>
                <a:r>
                  <a:rPr lang="fa-IR" sz="2400" dirty="0"/>
                  <a:t>.</a:t>
                </a:r>
                <a:endParaRPr lang="en-US" sz="2400" dirty="0"/>
              </a:p>
              <a:p>
                <a:endParaRPr lang="en-US" sz="1800" dirty="0"/>
              </a:p>
              <a:p>
                <a:r>
                  <a:rPr lang="fa-IR" sz="2000" dirty="0"/>
                  <a:t>مثال: گراف انتقال مربوط به یک پذیرنده قطعی را در نظر بگیرید:</a:t>
                </a:r>
              </a:p>
              <a:p>
                <a:r>
                  <a:rPr lang="fa-IR" sz="2000" dirty="0"/>
                  <a:t>زبان این ماشین چیست؟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 = {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000" i="1" dirty="0" err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≥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fa-IR" sz="2000" dirty="0"/>
              </a:p>
              <a:p>
                <a:endParaRPr lang="en-US" sz="2000" dirty="0"/>
              </a:p>
              <a:p>
                <a:endParaRPr lang="fa-IR" sz="900" dirty="0"/>
              </a:p>
              <a:p>
                <a:r>
                  <a:rPr lang="fa-IR" sz="2400" b="1" dirty="0">
                    <a:solidFill>
                      <a:srgbClr val="C00000"/>
                    </a:solidFill>
                  </a:rPr>
                  <a:t>وضعیت تله (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Trap State</a:t>
                </a:r>
                <a:r>
                  <a:rPr lang="fa-IR" sz="2400" b="1" dirty="0">
                    <a:solidFill>
                      <a:srgbClr val="C00000"/>
                    </a:solidFill>
                  </a:rPr>
                  <a:t>): </a:t>
                </a:r>
                <a:r>
                  <a:rPr lang="fa-IR" sz="2400" dirty="0"/>
                  <a:t>وضعیت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a-IR" sz="2400" dirty="0"/>
                  <a:t> را وضعیت تله میگویند، چنانچه به ازای یک رشته ورودی در این وضعیت قرار بگیریم دیگر به ازای هیچ رشته تکمیلی، نمیتوانیم به یک وضعیت پایانی برسیم. 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r="-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43346" y="1783081"/>
            <a:ext cx="5039642" cy="2886285"/>
            <a:chOff x="859644" y="2313343"/>
            <a:chExt cx="4787230" cy="2579509"/>
          </a:xfrm>
        </p:grpSpPr>
        <p:sp>
          <p:nvSpPr>
            <p:cNvPr id="4" name="Oval 3"/>
            <p:cNvSpPr/>
            <p:nvPr/>
          </p:nvSpPr>
          <p:spPr>
            <a:xfrm>
              <a:off x="1296911" y="27531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5" name="Oval 4"/>
            <p:cNvSpPr/>
            <p:nvPr/>
          </p:nvSpPr>
          <p:spPr>
            <a:xfrm>
              <a:off x="2659666" y="27531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57150" cmpd="db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6" name="Oval 5"/>
            <p:cNvSpPr/>
            <p:nvPr/>
          </p:nvSpPr>
          <p:spPr>
            <a:xfrm>
              <a:off x="4389671" y="2753177"/>
              <a:ext cx="549018" cy="51495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329910" y="2768381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29910" y="2768381"/>
                  <a:ext cx="476669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712569" y="2759587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12569" y="2759587"/>
                  <a:ext cx="476669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441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411501" y="2793485"/>
                  <a:ext cx="47666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1501" y="2793485"/>
                  <a:ext cx="476669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44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Curved Connector 9"/>
            <p:cNvCxnSpPr>
              <a:stCxn id="4" idx="1"/>
              <a:endCxn id="4" idx="2"/>
            </p:cNvCxnSpPr>
            <p:nvPr/>
          </p:nvCxnSpPr>
          <p:spPr>
            <a:xfrm rot="16200000" flipH="1" flipV="1">
              <a:off x="1246079" y="2879421"/>
              <a:ext cx="182065" cy="80402"/>
            </a:xfrm>
            <a:prstGeom prst="curvedConnector4">
              <a:avLst>
                <a:gd name="adj1" fmla="val -166980"/>
                <a:gd name="adj2" fmla="val 384321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4"/>
            <p:cNvCxnSpPr>
              <a:cxnSpLocks/>
              <a:stCxn id="6" idx="7"/>
              <a:endCxn id="6" idx="6"/>
            </p:cNvCxnSpPr>
            <p:nvPr/>
          </p:nvCxnSpPr>
          <p:spPr>
            <a:xfrm rot="16200000" flipH="1">
              <a:off x="4807463" y="2879421"/>
              <a:ext cx="182065" cy="80402"/>
            </a:xfrm>
            <a:prstGeom prst="curvedConnector4">
              <a:avLst>
                <a:gd name="adj1" fmla="val -166980"/>
                <a:gd name="adj2" fmla="val 384321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859644" y="2355719"/>
                  <a:ext cx="3762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644" y="2355719"/>
                  <a:ext cx="376257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159215" y="2641322"/>
                  <a:ext cx="37247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9215" y="2641322"/>
                  <a:ext cx="372474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3556610" y="2673527"/>
                  <a:ext cx="5929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56610" y="2673527"/>
                  <a:ext cx="592919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053955" y="2313343"/>
                  <a:ext cx="5929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20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3955" y="2313343"/>
                  <a:ext cx="592919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/>
            <p:nvPr/>
          </p:nvCxnSpPr>
          <p:spPr>
            <a:xfrm>
              <a:off x="859644" y="3137713"/>
              <a:ext cx="437266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cxnSpLocks/>
              <a:stCxn id="4" idx="6"/>
              <a:endCxn id="5" idx="2"/>
            </p:cNvCxnSpPr>
            <p:nvPr/>
          </p:nvCxnSpPr>
          <p:spPr>
            <a:xfrm>
              <a:off x="1845929" y="3010655"/>
              <a:ext cx="81373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cxnSpLocks/>
              <a:stCxn id="5" idx="6"/>
              <a:endCxn id="6" idx="2"/>
            </p:cNvCxnSpPr>
            <p:nvPr/>
          </p:nvCxnSpPr>
          <p:spPr>
            <a:xfrm>
              <a:off x="3208693" y="3010655"/>
              <a:ext cx="1180987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859644" y="3563073"/>
                  <a:ext cx="1827634" cy="4125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644" y="3563073"/>
                  <a:ext cx="1827634" cy="412596"/>
                </a:xfrm>
                <a:prstGeom prst="rect">
                  <a:avLst/>
                </a:prstGeom>
                <a:blipFill>
                  <a:blip r:embed="rId13"/>
                  <a:stretch>
                    <a:fillRect l="-317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2695318" y="3602180"/>
                  <a:ext cx="1816025" cy="4125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fa-IR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5318" y="3602180"/>
                  <a:ext cx="1816025" cy="412596"/>
                </a:xfrm>
                <a:prstGeom prst="rect">
                  <a:avLst/>
                </a:prstGeom>
                <a:blipFill>
                  <a:blip r:embed="rId14"/>
                  <a:stretch>
                    <a:fillRect l="-319"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859644" y="3998974"/>
                  <a:ext cx="1821126" cy="4125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644" y="3998974"/>
                  <a:ext cx="1821126" cy="412596"/>
                </a:xfrm>
                <a:prstGeom prst="rect">
                  <a:avLst/>
                </a:prstGeom>
                <a:blipFill>
                  <a:blip r:embed="rId15"/>
                  <a:stretch>
                    <a:fillRect l="-318"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2684245" y="4050154"/>
                  <a:ext cx="1816025" cy="4125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2" name="Rectangle 3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4245" y="4050154"/>
                  <a:ext cx="1816025" cy="412596"/>
                </a:xfrm>
                <a:prstGeom prst="rect">
                  <a:avLst/>
                </a:prstGeom>
                <a:blipFill>
                  <a:blip r:embed="rId16"/>
                  <a:stretch>
                    <a:fillRect l="-319"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ectangle 32"/>
                <p:cNvSpPr/>
                <p:nvPr/>
              </p:nvSpPr>
              <p:spPr>
                <a:xfrm>
                  <a:off x="859644" y="4451894"/>
                  <a:ext cx="1827634" cy="4125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9644" y="4451894"/>
                  <a:ext cx="1827634" cy="412596"/>
                </a:xfrm>
                <a:prstGeom prst="rect">
                  <a:avLst/>
                </a:prstGeom>
                <a:blipFill>
                  <a:blip r:embed="rId17"/>
                  <a:stretch>
                    <a:fillRect l="-317"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/>
                <p:nvPr/>
              </p:nvSpPr>
              <p:spPr>
                <a:xfrm>
                  <a:off x="2677735" y="4480256"/>
                  <a:ext cx="1822534" cy="4125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d>
                          <m:d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 dirty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sz="24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dirty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7735" y="4480256"/>
                  <a:ext cx="1822534" cy="412596"/>
                </a:xfrm>
                <a:prstGeom prst="rect">
                  <a:avLst/>
                </a:prstGeom>
                <a:blipFill>
                  <a:blip r:embed="rId18"/>
                  <a:stretch>
                    <a:fillRect l="-318"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C862A9C-056E-E444-2190-268DE318E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0118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/>
              <a:t>قضیه 2-1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fa-IR" sz="3200" dirty="0"/>
                  <a:t>فرض کنید </a:t>
                </a:r>
                <a14:m>
                  <m:oMath xmlns:m="http://schemas.openxmlformats.org/officeDocument/2006/math"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i="1" dirty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fa-IR" sz="3200" dirty="0"/>
                  <a:t>، یک پذیرنده متناهی قطعی و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fa-IR" sz="3200" dirty="0"/>
                  <a:t> گراف انتقال مربوط به آن باشد. در اینصورت برای هر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fa-IR" sz="3200" dirty="0">
                    <a:solidFill>
                      <a:srgbClr val="C00000"/>
                    </a:solidFill>
                  </a:rPr>
                  <a:t>  </a:t>
                </a:r>
                <a:r>
                  <a:rPr lang="fa-IR" sz="3200" dirty="0"/>
                  <a:t>داریم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3200" b="0" i="1" dirty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32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a-IR" sz="3200" dirty="0"/>
                  <a:t>  اگروفقط اگر راهی با برچسب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fa-IR" sz="3200" dirty="0"/>
                  <a:t> در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fa-IR" sz="3200" dirty="0"/>
                  <a:t> از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fa-IR" sz="3200" dirty="0"/>
                  <a:t> به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320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fa-IR" sz="3200" dirty="0"/>
                  <a:t> وجود داشته باشد.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66" r="-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DF9638-0C62-2935-8DD2-ADCA9F7FB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8018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|3.7|5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2.7|60.8|54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4.7|85.5|11.3|13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70|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4.9|49.1|2.5|2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|12.5|0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8.8|21.5|15.5|22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9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3|186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4.1|15.6|7.7|11.4|52.9|53.4|4.9|14.2|32.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1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5.9|42.9|6.7|128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9.6|70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33.8|14.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5.5|5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6.9|49.8|85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6|0.2|0.2|0.2|0.2|0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1.4|44.7|24.1|39.5|15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2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8.8|11.2|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57.8|11.5|25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5.3|19.1|34.6|48.8|2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26.6|1.6|51|5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26.6|1.6|51|5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17539</TotalTime>
  <Words>4159</Words>
  <Application>Microsoft Office PowerPoint</Application>
  <PresentationFormat>Widescreen</PresentationFormat>
  <Paragraphs>688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Arial</vt:lpstr>
      <vt:lpstr>B Mitra</vt:lpstr>
      <vt:lpstr>B Nazanin</vt:lpstr>
      <vt:lpstr>B Yekan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نظريه زبانها و ماشين ها</vt:lpstr>
      <vt:lpstr>فهرست مطالب</vt:lpstr>
      <vt:lpstr>پذيرنده متناهي قطعي (Deterministic Finite Acceptor)</vt:lpstr>
      <vt:lpstr>مثال</vt:lpstr>
      <vt:lpstr>عملکرد یک پذیرنده متناهی قطعی</vt:lpstr>
      <vt:lpstr>مثال</vt:lpstr>
      <vt:lpstr>تابع انتقال توسعه یافته</vt:lpstr>
      <vt:lpstr>زبانها و پذیرنده های متناهی قطعی</vt:lpstr>
      <vt:lpstr>قضیه 2-1</vt:lpstr>
      <vt:lpstr>قضیه 2-1</vt:lpstr>
      <vt:lpstr>نمایش جدولی</vt:lpstr>
      <vt:lpstr>تمرین کلاسی</vt:lpstr>
      <vt:lpstr>تمرین</vt:lpstr>
      <vt:lpstr>زبان های منظم (Regular Languages)</vt:lpstr>
      <vt:lpstr>تمرین</vt:lpstr>
      <vt:lpstr>تمرین</vt:lpstr>
      <vt:lpstr>پذیرنده های متناهی غیرقطعی (NFA: Nondeterministic Finite ACCEPTOR)</vt:lpstr>
      <vt:lpstr>تفاوت های NFA با DFA</vt:lpstr>
      <vt:lpstr>PowerPoint Presentation</vt:lpstr>
      <vt:lpstr>مثال</vt:lpstr>
      <vt:lpstr>زبان مورد قبول NFA</vt:lpstr>
      <vt:lpstr>چرا عدم قطعیت؟</vt:lpstr>
      <vt:lpstr>معادل بودن پذیرنده های متناهی قطعی و غیر قطعی</vt:lpstr>
      <vt:lpstr>تمرین</vt:lpstr>
      <vt:lpstr>تبدیل NFA به DFA</vt:lpstr>
      <vt:lpstr>تبدیل NFA به DFA</vt:lpstr>
      <vt:lpstr>تمرین</vt:lpstr>
      <vt:lpstr>تمرین</vt:lpstr>
      <vt:lpstr>تمرین</vt:lpstr>
      <vt:lpstr>تمرین</vt:lpstr>
      <vt:lpstr>تمرین</vt:lpstr>
      <vt:lpstr>تمرین: پذیرنده غیر قطعی زیر را به پذیرنده قطعی تبدیل کنید.</vt:lpstr>
      <vt:lpstr>تمرین: پذیرنده غیر قطعی زیر را به پذیرنده قطعی تبدیل کنید.</vt:lpstr>
      <vt:lpstr>PowerPoint Presentation</vt:lpstr>
      <vt:lpstr>نکته</vt:lpstr>
      <vt:lpstr>كاهش تعداد وضعيت هاي FA</vt:lpstr>
      <vt:lpstr>ادغام پذيري وضعيتها</vt:lpstr>
      <vt:lpstr>کاهش حالت ها در دو مرحله</vt:lpstr>
      <vt:lpstr>روش علامت گذاری</vt:lpstr>
      <vt:lpstr>مثال</vt:lpstr>
      <vt:lpstr>روال کاهش</vt:lpstr>
      <vt:lpstr>مثال</vt:lpstr>
      <vt:lpstr>PowerPoint Presentation</vt:lpstr>
      <vt:lpstr>قضیه</vt:lpstr>
      <vt:lpstr>تمرین کلاسی</vt:lpstr>
      <vt:lpstr>تمرین کلاسی</vt:lpstr>
      <vt:lpstr>تمرین کلاسی</vt:lpstr>
      <vt:lpstr>تمرین کلاسی</vt:lpstr>
      <vt:lpstr>تمرین کلاسی</vt:lpstr>
      <vt:lpstr>پایان فصل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Architecture</dc:title>
  <dc:creator>HaghighatDoost,Vahid</dc:creator>
  <cp:lastModifiedBy>Haghighatdoost</cp:lastModifiedBy>
  <cp:revision>275</cp:revision>
  <dcterms:created xsi:type="dcterms:W3CDTF">2021-08-11T10:34:58Z</dcterms:created>
  <dcterms:modified xsi:type="dcterms:W3CDTF">2024-10-19T17:37:30Z</dcterms:modified>
</cp:coreProperties>
</file>