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694" r:id="rId3"/>
    <p:sldId id="472" r:id="rId4"/>
    <p:sldId id="719" r:id="rId5"/>
    <p:sldId id="721" r:id="rId6"/>
    <p:sldId id="720" r:id="rId7"/>
    <p:sldId id="722" r:id="rId8"/>
    <p:sldId id="723" r:id="rId9"/>
    <p:sldId id="724" r:id="rId10"/>
    <p:sldId id="725" r:id="rId11"/>
    <p:sldId id="726" r:id="rId12"/>
    <p:sldId id="727" r:id="rId13"/>
    <p:sldId id="728" r:id="rId14"/>
    <p:sldId id="729" r:id="rId15"/>
    <p:sldId id="730" r:id="rId16"/>
    <p:sldId id="731" r:id="rId17"/>
    <p:sldId id="732" r:id="rId18"/>
    <p:sldId id="752" r:id="rId19"/>
    <p:sldId id="733" r:id="rId20"/>
    <p:sldId id="734" r:id="rId21"/>
    <p:sldId id="735" r:id="rId22"/>
    <p:sldId id="736" r:id="rId23"/>
    <p:sldId id="750" r:id="rId24"/>
    <p:sldId id="737" r:id="rId25"/>
    <p:sldId id="739" r:id="rId26"/>
    <p:sldId id="738" r:id="rId27"/>
    <p:sldId id="740" r:id="rId28"/>
    <p:sldId id="741" r:id="rId29"/>
    <p:sldId id="742" r:id="rId30"/>
    <p:sldId id="743" r:id="rId31"/>
    <p:sldId id="755" r:id="rId32"/>
    <p:sldId id="756" r:id="rId33"/>
    <p:sldId id="757" r:id="rId34"/>
    <p:sldId id="758" r:id="rId35"/>
    <p:sldId id="759" r:id="rId36"/>
    <p:sldId id="744" r:id="rId37"/>
    <p:sldId id="745" r:id="rId38"/>
    <p:sldId id="746" r:id="rId39"/>
    <p:sldId id="748" r:id="rId40"/>
    <p:sldId id="747" r:id="rId41"/>
    <p:sldId id="751" r:id="rId42"/>
    <p:sldId id="749" r:id="rId43"/>
    <p:sldId id="753" r:id="rId44"/>
    <p:sldId id="754" r:id="rId45"/>
    <p:sldId id="777" r:id="rId46"/>
    <p:sldId id="760" r:id="rId47"/>
    <p:sldId id="761" r:id="rId48"/>
    <p:sldId id="762" r:id="rId49"/>
    <p:sldId id="763" r:id="rId50"/>
    <p:sldId id="764" r:id="rId51"/>
    <p:sldId id="765" r:id="rId52"/>
    <p:sldId id="766" r:id="rId53"/>
    <p:sldId id="767" r:id="rId54"/>
    <p:sldId id="768" r:id="rId55"/>
    <p:sldId id="769" r:id="rId56"/>
    <p:sldId id="770" r:id="rId57"/>
    <p:sldId id="771" r:id="rId58"/>
    <p:sldId id="772" r:id="rId59"/>
    <p:sldId id="773" r:id="rId60"/>
    <p:sldId id="774" r:id="rId61"/>
    <p:sldId id="775" r:id="rId62"/>
    <p:sldId id="778" r:id="rId63"/>
    <p:sldId id="779" r:id="rId64"/>
    <p:sldId id="776" r:id="rId65"/>
    <p:sldId id="71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highatDoost,Vahid" initials="H" lastIdx="1" clrIdx="0">
    <p:extLst>
      <p:ext uri="{19B8F6BF-5375-455C-9EA6-DF929625EA0E}">
        <p15:presenceInfo xmlns:p15="http://schemas.microsoft.com/office/powerpoint/2012/main" userId="S-1-5-21-38883444-773867774-137248731-7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FCC"/>
    <a:srgbClr val="ED78F0"/>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2" autoAdjust="0"/>
  </p:normalViewPr>
  <p:slideViewPr>
    <p:cSldViewPr snapToGrid="0">
      <p:cViewPr varScale="1">
        <p:scale>
          <a:sx n="73" d="100"/>
          <a:sy n="73" d="100"/>
        </p:scale>
        <p:origin x="36" y="30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002F1-4CC6-4BC1-A9A4-F193FC275C30}"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A0432C24-BB4D-4AD7-8090-9C752BD02964}">
      <dgm:prSet phldrT="[Text]" custT="1"/>
      <dgm:spPr/>
      <dgm:t>
        <a:bodyPr/>
        <a:lstStyle/>
        <a:p>
          <a:pPr rtl="1"/>
          <a:r>
            <a:rPr lang="fa-IR" sz="2000" dirty="0">
              <a:cs typeface="B Yekan" panose="00000400000000000000" pitchFamily="2" charset="-78"/>
            </a:rPr>
            <a:t>محتوای </a:t>
          </a:r>
          <a:r>
            <a:rPr lang="en-US" sz="2000" dirty="0">
              <a:cs typeface="B Yekan" panose="00000400000000000000" pitchFamily="2" charset="-78"/>
            </a:rPr>
            <a:t>AR</a:t>
          </a:r>
          <a:r>
            <a:rPr lang="fa-IR" sz="2000" dirty="0">
              <a:cs typeface="B Yekan" panose="00000400000000000000" pitchFamily="2" charset="-78"/>
            </a:rPr>
            <a:t> </a:t>
          </a:r>
          <a:r>
            <a:rPr lang="fa-IR" sz="2000" dirty="0" err="1">
              <a:cs typeface="B Yekan" panose="00000400000000000000" pitchFamily="2" charset="-78"/>
            </a:rPr>
            <a:t>روي</a:t>
          </a:r>
          <a:r>
            <a:rPr lang="fa-IR" sz="2000" dirty="0">
              <a:cs typeface="B Yekan" panose="00000400000000000000" pitchFamily="2" charset="-78"/>
            </a:rPr>
            <a:t> خطوط آدرس فرستاده </a:t>
          </a:r>
          <a:r>
            <a:rPr lang="fa-IR" sz="2000" dirty="0" err="1">
              <a:cs typeface="B Yekan" panose="00000400000000000000" pitchFamily="2" charset="-78"/>
            </a:rPr>
            <a:t>مي</a:t>
          </a:r>
          <a:r>
            <a:rPr lang="fa-IR" sz="2000" dirty="0">
              <a:cs typeface="B Yekan" panose="00000400000000000000" pitchFamily="2" charset="-78"/>
            </a:rPr>
            <a:t> شود.</a:t>
          </a:r>
          <a:endParaRPr lang="en-US" sz="2000" dirty="0">
            <a:cs typeface="B Yekan" panose="00000400000000000000" pitchFamily="2" charset="-78"/>
          </a:endParaRPr>
        </a:p>
      </dgm:t>
    </dgm:pt>
    <dgm:pt modelId="{34F52AAC-809C-4CC9-9ED1-695C3BA8BF37}" type="parTrans" cxnId="{C0951A80-AEB4-4D27-87AE-B89F5E0E2295}">
      <dgm:prSet/>
      <dgm:spPr/>
      <dgm:t>
        <a:bodyPr/>
        <a:lstStyle/>
        <a:p>
          <a:pPr rtl="1"/>
          <a:endParaRPr lang="en-US" sz="2800">
            <a:solidFill>
              <a:schemeClr val="tx1"/>
            </a:solidFill>
            <a:cs typeface="B Yekan" panose="00000400000000000000" pitchFamily="2" charset="-78"/>
          </a:endParaRPr>
        </a:p>
      </dgm:t>
    </dgm:pt>
    <dgm:pt modelId="{FBD0A44B-9602-4530-9A28-78238D301050}" type="sibTrans" cxnId="{C0951A80-AEB4-4D27-87AE-B89F5E0E2295}">
      <dgm:prSet/>
      <dgm:spPr/>
      <dgm:t>
        <a:bodyPr/>
        <a:lstStyle/>
        <a:p>
          <a:pPr rtl="1"/>
          <a:endParaRPr lang="en-US" sz="2800">
            <a:solidFill>
              <a:schemeClr val="tx1"/>
            </a:solidFill>
            <a:cs typeface="B Yekan" panose="00000400000000000000" pitchFamily="2" charset="-78"/>
          </a:endParaRPr>
        </a:p>
      </dgm:t>
    </dgm:pt>
    <dgm:pt modelId="{C3A359F3-E8ED-4240-9077-BECE3DC68B8C}">
      <dgm:prSet custT="1"/>
      <dgm:spPr/>
      <dgm:t>
        <a:bodyPr/>
        <a:lstStyle/>
        <a:p>
          <a:pPr rtl="1"/>
          <a:r>
            <a:rPr lang="fa-IR" sz="2000">
              <a:cs typeface="B Yekan" panose="00000400000000000000" pitchFamily="2" charset="-78"/>
            </a:rPr>
            <a:t>سیگنال </a:t>
          </a:r>
          <a:r>
            <a:rPr lang="en-US" sz="2000">
              <a:cs typeface="B Yekan" panose="00000400000000000000" pitchFamily="2" charset="-78"/>
            </a:rPr>
            <a:t>Read=1</a:t>
          </a:r>
          <a:r>
            <a:rPr lang="fa-IR" sz="2000">
              <a:cs typeface="B Yekan" panose="00000400000000000000" pitchFamily="2" charset="-78"/>
            </a:rPr>
            <a:t> به واحد حافظه فرستاده مي شود (پایه </a:t>
          </a:r>
          <a:r>
            <a:rPr lang="en-US" sz="2000">
              <a:cs typeface="B Yekan" panose="00000400000000000000" pitchFamily="2" charset="-78"/>
            </a:rPr>
            <a:t>Read</a:t>
          </a:r>
          <a:r>
            <a:rPr lang="fa-IR" sz="2000">
              <a:cs typeface="B Yekan" panose="00000400000000000000" pitchFamily="2" charset="-78"/>
            </a:rPr>
            <a:t> فعال میشود).</a:t>
          </a:r>
          <a:endParaRPr lang="fa-IR" sz="2000" dirty="0">
            <a:cs typeface="B Yekan" panose="00000400000000000000" pitchFamily="2" charset="-78"/>
          </a:endParaRPr>
        </a:p>
      </dgm:t>
    </dgm:pt>
    <dgm:pt modelId="{245B18A2-A742-49AF-9ADB-C7D44EE58550}" type="parTrans" cxnId="{57CC33B8-42C4-4F17-97EF-5617D3D3DFD6}">
      <dgm:prSet/>
      <dgm:spPr/>
      <dgm:t>
        <a:bodyPr/>
        <a:lstStyle/>
        <a:p>
          <a:pPr rtl="1"/>
          <a:endParaRPr lang="en-US" sz="2800">
            <a:solidFill>
              <a:schemeClr val="tx1"/>
            </a:solidFill>
            <a:cs typeface="B Yekan" panose="00000400000000000000" pitchFamily="2" charset="-78"/>
          </a:endParaRPr>
        </a:p>
      </dgm:t>
    </dgm:pt>
    <dgm:pt modelId="{5A122A73-7E6E-439A-B68E-E8F0ABAB37E2}" type="sibTrans" cxnId="{57CC33B8-42C4-4F17-97EF-5617D3D3DFD6}">
      <dgm:prSet/>
      <dgm:spPr/>
      <dgm:t>
        <a:bodyPr/>
        <a:lstStyle/>
        <a:p>
          <a:pPr rtl="1"/>
          <a:endParaRPr lang="en-US" sz="2800">
            <a:solidFill>
              <a:schemeClr val="tx1"/>
            </a:solidFill>
            <a:cs typeface="B Yekan" panose="00000400000000000000" pitchFamily="2" charset="-78"/>
          </a:endParaRPr>
        </a:p>
      </dgm:t>
    </dgm:pt>
    <dgm:pt modelId="{D93648EF-5A31-4702-813A-7FB44846E38B}">
      <dgm:prSet custT="1"/>
      <dgm:spPr/>
      <dgm:t>
        <a:bodyPr/>
        <a:lstStyle/>
        <a:p>
          <a:pPr rtl="1"/>
          <a:r>
            <a:rPr lang="fa-IR" sz="2000" dirty="0" err="1">
              <a:cs typeface="B Yekan" panose="00000400000000000000" pitchFamily="2" charset="-78"/>
            </a:rPr>
            <a:t>محتواي</a:t>
          </a:r>
          <a:r>
            <a:rPr lang="fa-IR" sz="2000" dirty="0">
              <a:cs typeface="B Yekan" panose="00000400000000000000" pitchFamily="2" charset="-78"/>
            </a:rPr>
            <a:t> آدرس مشخص شده </a:t>
          </a:r>
          <a:r>
            <a:rPr lang="fa-IR" sz="2000" dirty="0" err="1">
              <a:cs typeface="B Yekan" panose="00000400000000000000" pitchFamily="2" charset="-78"/>
            </a:rPr>
            <a:t>روي</a:t>
          </a:r>
          <a:r>
            <a:rPr lang="fa-IR" sz="2000" dirty="0">
              <a:cs typeface="B Yekan" panose="00000400000000000000" pitchFamily="2" charset="-78"/>
            </a:rPr>
            <a:t> خطوط داده (و روی گذرگاه) قرار </a:t>
          </a:r>
          <a:r>
            <a:rPr lang="fa-IR" sz="2000" dirty="0" err="1">
              <a:cs typeface="B Yekan" panose="00000400000000000000" pitchFamily="2" charset="-78"/>
            </a:rPr>
            <a:t>مي</a:t>
          </a:r>
          <a:r>
            <a:rPr lang="fa-IR" sz="2000" dirty="0">
              <a:cs typeface="B Yekan" panose="00000400000000000000" pitchFamily="2" charset="-78"/>
            </a:rPr>
            <a:t> </a:t>
          </a:r>
          <a:r>
            <a:rPr lang="fa-IR" sz="2000" dirty="0" err="1">
              <a:cs typeface="B Yekan" panose="00000400000000000000" pitchFamily="2" charset="-78"/>
            </a:rPr>
            <a:t>گيرد</a:t>
          </a:r>
          <a:r>
            <a:rPr lang="fa-IR" sz="2000" dirty="0">
              <a:cs typeface="B Yekan" panose="00000400000000000000" pitchFamily="2" charset="-78"/>
            </a:rPr>
            <a:t>.</a:t>
          </a:r>
        </a:p>
      </dgm:t>
    </dgm:pt>
    <dgm:pt modelId="{A38CBEE9-BA7D-4880-8C64-8D760BF9C873}" type="parTrans" cxnId="{015572DC-7258-4A39-A894-E6689E8A04F7}">
      <dgm:prSet/>
      <dgm:spPr/>
      <dgm:t>
        <a:bodyPr/>
        <a:lstStyle/>
        <a:p>
          <a:pPr rtl="1"/>
          <a:endParaRPr lang="en-US" sz="2800">
            <a:solidFill>
              <a:schemeClr val="tx1"/>
            </a:solidFill>
            <a:cs typeface="B Yekan" panose="00000400000000000000" pitchFamily="2" charset="-78"/>
          </a:endParaRPr>
        </a:p>
      </dgm:t>
    </dgm:pt>
    <dgm:pt modelId="{57D08B32-5501-471C-B4F1-0756D57D0904}" type="sibTrans" cxnId="{015572DC-7258-4A39-A894-E6689E8A04F7}">
      <dgm:prSet/>
      <dgm:spPr/>
      <dgm:t>
        <a:bodyPr/>
        <a:lstStyle/>
        <a:p>
          <a:pPr rtl="1"/>
          <a:endParaRPr lang="en-US" sz="2800">
            <a:solidFill>
              <a:schemeClr val="tx1"/>
            </a:solidFill>
            <a:cs typeface="B Yekan" panose="00000400000000000000" pitchFamily="2" charset="-78"/>
          </a:endParaRPr>
        </a:p>
      </dgm:t>
    </dgm:pt>
    <dgm:pt modelId="{A1176ECB-3DCB-429A-B7AF-97A8D4D514A1}">
      <dgm:prSet custT="1"/>
      <dgm:spPr/>
      <dgm:t>
        <a:bodyPr/>
        <a:lstStyle/>
        <a:p>
          <a:pPr rtl="1"/>
          <a:r>
            <a:rPr lang="fa-IR" sz="2000">
              <a:cs typeface="B Yekan" panose="00000400000000000000" pitchFamily="2" charset="-78"/>
            </a:rPr>
            <a:t>مقدار از گذرگاه به ثبات </a:t>
          </a:r>
          <a:r>
            <a:rPr lang="en-US" sz="2000">
              <a:cs typeface="B Yekan" panose="00000400000000000000" pitchFamily="2" charset="-78"/>
            </a:rPr>
            <a:t>R1</a:t>
          </a:r>
          <a:r>
            <a:rPr lang="fa-IR" sz="2000">
              <a:cs typeface="B Yekan" panose="00000400000000000000" pitchFamily="2" charset="-78"/>
            </a:rPr>
            <a:t> انتقال پیدا میکند</a:t>
          </a:r>
          <a:endParaRPr lang="en-US" sz="2000" dirty="0">
            <a:cs typeface="B Yekan" panose="00000400000000000000" pitchFamily="2" charset="-78"/>
          </a:endParaRPr>
        </a:p>
      </dgm:t>
    </dgm:pt>
    <dgm:pt modelId="{02F258EE-F637-443B-9541-783C6244A3B9}" type="parTrans" cxnId="{82B3F11E-4BFD-4DF5-8959-FDE34A18D8F8}">
      <dgm:prSet/>
      <dgm:spPr/>
      <dgm:t>
        <a:bodyPr/>
        <a:lstStyle/>
        <a:p>
          <a:pPr rtl="1"/>
          <a:endParaRPr lang="en-US" sz="2800">
            <a:solidFill>
              <a:schemeClr val="tx1"/>
            </a:solidFill>
            <a:cs typeface="B Yekan" panose="00000400000000000000" pitchFamily="2" charset="-78"/>
          </a:endParaRPr>
        </a:p>
      </dgm:t>
    </dgm:pt>
    <dgm:pt modelId="{A65D635B-E3E7-47D6-B762-2F71AC761F8B}" type="sibTrans" cxnId="{82B3F11E-4BFD-4DF5-8959-FDE34A18D8F8}">
      <dgm:prSet/>
      <dgm:spPr/>
      <dgm:t>
        <a:bodyPr/>
        <a:lstStyle/>
        <a:p>
          <a:pPr rtl="1"/>
          <a:endParaRPr lang="en-US" sz="2800">
            <a:solidFill>
              <a:schemeClr val="tx1"/>
            </a:solidFill>
            <a:cs typeface="B Yekan" panose="00000400000000000000" pitchFamily="2" charset="-78"/>
          </a:endParaRPr>
        </a:p>
      </dgm:t>
    </dgm:pt>
    <dgm:pt modelId="{FACA5129-9F79-4436-83B3-63DC63BA4B21}" type="pres">
      <dgm:prSet presAssocID="{F57002F1-4CC6-4BC1-A9A4-F193FC275C30}" presName="Name0" presStyleCnt="0">
        <dgm:presLayoutVars>
          <dgm:chMax val="7"/>
          <dgm:chPref val="7"/>
          <dgm:dir val="rev"/>
        </dgm:presLayoutVars>
      </dgm:prSet>
      <dgm:spPr/>
    </dgm:pt>
    <dgm:pt modelId="{655DA151-BC66-47D8-B70F-E5B106C39FE3}" type="pres">
      <dgm:prSet presAssocID="{F57002F1-4CC6-4BC1-A9A4-F193FC275C30}" presName="Name1" presStyleCnt="0"/>
      <dgm:spPr/>
    </dgm:pt>
    <dgm:pt modelId="{F20A3BC4-1956-49DF-A8DB-25D8DB0756FC}" type="pres">
      <dgm:prSet presAssocID="{F57002F1-4CC6-4BC1-A9A4-F193FC275C30}" presName="cycle" presStyleCnt="0"/>
      <dgm:spPr/>
    </dgm:pt>
    <dgm:pt modelId="{240F2407-5EB4-4786-8AF8-F8363F18122B}" type="pres">
      <dgm:prSet presAssocID="{F57002F1-4CC6-4BC1-A9A4-F193FC275C30}" presName="srcNode" presStyleLbl="node1" presStyleIdx="0" presStyleCnt="4"/>
      <dgm:spPr/>
    </dgm:pt>
    <dgm:pt modelId="{2B236E54-CC09-408E-969F-274F9F815207}" type="pres">
      <dgm:prSet presAssocID="{F57002F1-4CC6-4BC1-A9A4-F193FC275C30}" presName="conn" presStyleLbl="parChTrans1D2" presStyleIdx="0" presStyleCnt="1"/>
      <dgm:spPr/>
    </dgm:pt>
    <dgm:pt modelId="{B877C7B8-1F97-47F5-B873-BFBDDD89C186}" type="pres">
      <dgm:prSet presAssocID="{F57002F1-4CC6-4BC1-A9A4-F193FC275C30}" presName="extraNode" presStyleLbl="node1" presStyleIdx="0" presStyleCnt="4"/>
      <dgm:spPr/>
    </dgm:pt>
    <dgm:pt modelId="{4964A810-8120-4FB1-83C5-8483993800ED}" type="pres">
      <dgm:prSet presAssocID="{F57002F1-4CC6-4BC1-A9A4-F193FC275C30}" presName="dstNode" presStyleLbl="node1" presStyleIdx="0" presStyleCnt="4"/>
      <dgm:spPr/>
    </dgm:pt>
    <dgm:pt modelId="{708B431F-41CC-40B2-9CBD-C13CA2ED87F7}" type="pres">
      <dgm:prSet presAssocID="{A0432C24-BB4D-4AD7-8090-9C752BD02964}" presName="text_1" presStyleLbl="node1" presStyleIdx="0" presStyleCnt="4" custScaleY="137479">
        <dgm:presLayoutVars>
          <dgm:bulletEnabled val="1"/>
        </dgm:presLayoutVars>
      </dgm:prSet>
      <dgm:spPr/>
    </dgm:pt>
    <dgm:pt modelId="{4BDBCDAF-A263-49A3-9D45-5AFCC8B2AA42}" type="pres">
      <dgm:prSet presAssocID="{A0432C24-BB4D-4AD7-8090-9C752BD02964}" presName="accent_1" presStyleCnt="0"/>
      <dgm:spPr/>
    </dgm:pt>
    <dgm:pt modelId="{01235E9D-98F6-42B4-864D-C746FC2BDAE5}" type="pres">
      <dgm:prSet presAssocID="{A0432C24-BB4D-4AD7-8090-9C752BD02964}" presName="accentRepeatNode" presStyleLbl="solidFgAcc1" presStyleIdx="0" presStyleCnt="4"/>
      <dgm:spPr/>
    </dgm:pt>
    <dgm:pt modelId="{54321913-46FC-4D2B-9739-3C6D8AFEC02F}" type="pres">
      <dgm:prSet presAssocID="{C3A359F3-E8ED-4240-9077-BECE3DC68B8C}" presName="text_2" presStyleLbl="node1" presStyleIdx="1" presStyleCnt="4" custScaleY="137479">
        <dgm:presLayoutVars>
          <dgm:bulletEnabled val="1"/>
        </dgm:presLayoutVars>
      </dgm:prSet>
      <dgm:spPr/>
    </dgm:pt>
    <dgm:pt modelId="{5D67B5A3-456F-4AC4-ACFA-FC3B0A5CF867}" type="pres">
      <dgm:prSet presAssocID="{C3A359F3-E8ED-4240-9077-BECE3DC68B8C}" presName="accent_2" presStyleCnt="0"/>
      <dgm:spPr/>
    </dgm:pt>
    <dgm:pt modelId="{4443A45B-DEF2-4508-8E4D-D6E4C6920488}" type="pres">
      <dgm:prSet presAssocID="{C3A359F3-E8ED-4240-9077-BECE3DC68B8C}" presName="accentRepeatNode" presStyleLbl="solidFgAcc1" presStyleIdx="1" presStyleCnt="4"/>
      <dgm:spPr/>
    </dgm:pt>
    <dgm:pt modelId="{0048B5A5-F241-4469-BCCB-FF05363E7A87}" type="pres">
      <dgm:prSet presAssocID="{D93648EF-5A31-4702-813A-7FB44846E38B}" presName="text_3" presStyleLbl="node1" presStyleIdx="2" presStyleCnt="4" custScaleY="137479">
        <dgm:presLayoutVars>
          <dgm:bulletEnabled val="1"/>
        </dgm:presLayoutVars>
      </dgm:prSet>
      <dgm:spPr/>
    </dgm:pt>
    <dgm:pt modelId="{D710EB54-7EB1-491B-BBD3-1B119FC76C34}" type="pres">
      <dgm:prSet presAssocID="{D93648EF-5A31-4702-813A-7FB44846E38B}" presName="accent_3" presStyleCnt="0"/>
      <dgm:spPr/>
    </dgm:pt>
    <dgm:pt modelId="{702F74B4-3053-4AAB-9F45-BBBA518F1E69}" type="pres">
      <dgm:prSet presAssocID="{D93648EF-5A31-4702-813A-7FB44846E38B}" presName="accentRepeatNode" presStyleLbl="solidFgAcc1" presStyleIdx="2" presStyleCnt="4"/>
      <dgm:spPr/>
    </dgm:pt>
    <dgm:pt modelId="{40BBDFEA-CC22-46BA-A87A-17158B9EA8A5}" type="pres">
      <dgm:prSet presAssocID="{A1176ECB-3DCB-429A-B7AF-97A8D4D514A1}" presName="text_4" presStyleLbl="node1" presStyleIdx="3" presStyleCnt="4" custScaleY="137479">
        <dgm:presLayoutVars>
          <dgm:bulletEnabled val="1"/>
        </dgm:presLayoutVars>
      </dgm:prSet>
      <dgm:spPr/>
    </dgm:pt>
    <dgm:pt modelId="{E5186635-3236-44EA-BBC6-13D6D46F3565}" type="pres">
      <dgm:prSet presAssocID="{A1176ECB-3DCB-429A-B7AF-97A8D4D514A1}" presName="accent_4" presStyleCnt="0"/>
      <dgm:spPr/>
    </dgm:pt>
    <dgm:pt modelId="{908B9E33-59B6-4097-83EB-64757AD333B4}" type="pres">
      <dgm:prSet presAssocID="{A1176ECB-3DCB-429A-B7AF-97A8D4D514A1}" presName="accentRepeatNode" presStyleLbl="solidFgAcc1" presStyleIdx="3" presStyleCnt="4"/>
      <dgm:spPr/>
    </dgm:pt>
  </dgm:ptLst>
  <dgm:cxnLst>
    <dgm:cxn modelId="{82B3F11E-4BFD-4DF5-8959-FDE34A18D8F8}" srcId="{F57002F1-4CC6-4BC1-A9A4-F193FC275C30}" destId="{A1176ECB-3DCB-429A-B7AF-97A8D4D514A1}" srcOrd="3" destOrd="0" parTransId="{02F258EE-F637-443B-9541-783C6244A3B9}" sibTransId="{A65D635B-E3E7-47D6-B762-2F71AC761F8B}"/>
    <dgm:cxn modelId="{C9555121-AFEB-4949-B527-E63B9E200A17}" type="presOf" srcId="{C3A359F3-E8ED-4240-9077-BECE3DC68B8C}" destId="{54321913-46FC-4D2B-9739-3C6D8AFEC02F}" srcOrd="0" destOrd="0" presId="urn:microsoft.com/office/officeart/2008/layout/VerticalCurvedList"/>
    <dgm:cxn modelId="{7B6C556D-7EA1-43E5-AFFC-4013474231D3}" type="presOf" srcId="{F57002F1-4CC6-4BC1-A9A4-F193FC275C30}" destId="{FACA5129-9F79-4436-83B3-63DC63BA4B21}" srcOrd="0" destOrd="0" presId="urn:microsoft.com/office/officeart/2008/layout/VerticalCurvedList"/>
    <dgm:cxn modelId="{C0951A80-AEB4-4D27-87AE-B89F5E0E2295}" srcId="{F57002F1-4CC6-4BC1-A9A4-F193FC275C30}" destId="{A0432C24-BB4D-4AD7-8090-9C752BD02964}" srcOrd="0" destOrd="0" parTransId="{34F52AAC-809C-4CC9-9ED1-695C3BA8BF37}" sibTransId="{FBD0A44B-9602-4530-9A28-78238D301050}"/>
    <dgm:cxn modelId="{CEB39980-5121-45D1-9349-6C357CA7ABFD}" type="presOf" srcId="{D93648EF-5A31-4702-813A-7FB44846E38B}" destId="{0048B5A5-F241-4469-BCCB-FF05363E7A87}" srcOrd="0" destOrd="0" presId="urn:microsoft.com/office/officeart/2008/layout/VerticalCurvedList"/>
    <dgm:cxn modelId="{57CC33B8-42C4-4F17-97EF-5617D3D3DFD6}" srcId="{F57002F1-4CC6-4BC1-A9A4-F193FC275C30}" destId="{C3A359F3-E8ED-4240-9077-BECE3DC68B8C}" srcOrd="1" destOrd="0" parTransId="{245B18A2-A742-49AF-9ADB-C7D44EE58550}" sibTransId="{5A122A73-7E6E-439A-B68E-E8F0ABAB37E2}"/>
    <dgm:cxn modelId="{AA1E3DB8-8E6A-4DA6-BD93-0DDDB8A712CC}" type="presOf" srcId="{A1176ECB-3DCB-429A-B7AF-97A8D4D514A1}" destId="{40BBDFEA-CC22-46BA-A87A-17158B9EA8A5}" srcOrd="0" destOrd="0" presId="urn:microsoft.com/office/officeart/2008/layout/VerticalCurvedList"/>
    <dgm:cxn modelId="{24682DC3-C584-4BD8-A4DC-C6BDDFB5A250}" type="presOf" srcId="{FBD0A44B-9602-4530-9A28-78238D301050}" destId="{2B236E54-CC09-408E-969F-274F9F815207}" srcOrd="0" destOrd="0" presId="urn:microsoft.com/office/officeart/2008/layout/VerticalCurvedList"/>
    <dgm:cxn modelId="{59D65BC3-3227-4897-ABB6-AB4A508A57EC}" type="presOf" srcId="{A0432C24-BB4D-4AD7-8090-9C752BD02964}" destId="{708B431F-41CC-40B2-9CBD-C13CA2ED87F7}" srcOrd="0" destOrd="0" presId="urn:microsoft.com/office/officeart/2008/layout/VerticalCurvedList"/>
    <dgm:cxn modelId="{015572DC-7258-4A39-A894-E6689E8A04F7}" srcId="{F57002F1-4CC6-4BC1-A9A4-F193FC275C30}" destId="{D93648EF-5A31-4702-813A-7FB44846E38B}" srcOrd="2" destOrd="0" parTransId="{A38CBEE9-BA7D-4880-8C64-8D760BF9C873}" sibTransId="{57D08B32-5501-471C-B4F1-0756D57D0904}"/>
    <dgm:cxn modelId="{12D049E9-9868-4A6B-BB7F-8E91A6ACC907}" type="presParOf" srcId="{FACA5129-9F79-4436-83B3-63DC63BA4B21}" destId="{655DA151-BC66-47D8-B70F-E5B106C39FE3}" srcOrd="0" destOrd="0" presId="urn:microsoft.com/office/officeart/2008/layout/VerticalCurvedList"/>
    <dgm:cxn modelId="{3EB1E526-FABA-4DC4-ADEC-7F758E7F1F7C}" type="presParOf" srcId="{655DA151-BC66-47D8-B70F-E5B106C39FE3}" destId="{F20A3BC4-1956-49DF-A8DB-25D8DB0756FC}" srcOrd="0" destOrd="0" presId="urn:microsoft.com/office/officeart/2008/layout/VerticalCurvedList"/>
    <dgm:cxn modelId="{D0A2C2FD-A6AD-4914-8D35-F417E51C8DE9}" type="presParOf" srcId="{F20A3BC4-1956-49DF-A8DB-25D8DB0756FC}" destId="{240F2407-5EB4-4786-8AF8-F8363F18122B}" srcOrd="0" destOrd="0" presId="urn:microsoft.com/office/officeart/2008/layout/VerticalCurvedList"/>
    <dgm:cxn modelId="{24E2C269-87F0-41CB-88DA-06DC325F753C}" type="presParOf" srcId="{F20A3BC4-1956-49DF-A8DB-25D8DB0756FC}" destId="{2B236E54-CC09-408E-969F-274F9F815207}" srcOrd="1" destOrd="0" presId="urn:microsoft.com/office/officeart/2008/layout/VerticalCurvedList"/>
    <dgm:cxn modelId="{7ED1F66C-5438-48A0-802E-F9B3DE009128}" type="presParOf" srcId="{F20A3BC4-1956-49DF-A8DB-25D8DB0756FC}" destId="{B877C7B8-1F97-47F5-B873-BFBDDD89C186}" srcOrd="2" destOrd="0" presId="urn:microsoft.com/office/officeart/2008/layout/VerticalCurvedList"/>
    <dgm:cxn modelId="{1011FA2A-77EA-4AED-A629-FA44F1B0806B}" type="presParOf" srcId="{F20A3BC4-1956-49DF-A8DB-25D8DB0756FC}" destId="{4964A810-8120-4FB1-83C5-8483993800ED}" srcOrd="3" destOrd="0" presId="urn:microsoft.com/office/officeart/2008/layout/VerticalCurvedList"/>
    <dgm:cxn modelId="{DCEFDCC8-3EDD-4CD8-B128-215C32293BDB}" type="presParOf" srcId="{655DA151-BC66-47D8-B70F-E5B106C39FE3}" destId="{708B431F-41CC-40B2-9CBD-C13CA2ED87F7}" srcOrd="1" destOrd="0" presId="urn:microsoft.com/office/officeart/2008/layout/VerticalCurvedList"/>
    <dgm:cxn modelId="{29C05E76-5E10-4019-9EE7-984A521ACBAF}" type="presParOf" srcId="{655DA151-BC66-47D8-B70F-E5B106C39FE3}" destId="{4BDBCDAF-A263-49A3-9D45-5AFCC8B2AA42}" srcOrd="2" destOrd="0" presId="urn:microsoft.com/office/officeart/2008/layout/VerticalCurvedList"/>
    <dgm:cxn modelId="{98D34ED4-15BC-4FDE-9F0E-B20CEC96C349}" type="presParOf" srcId="{4BDBCDAF-A263-49A3-9D45-5AFCC8B2AA42}" destId="{01235E9D-98F6-42B4-864D-C746FC2BDAE5}" srcOrd="0" destOrd="0" presId="urn:microsoft.com/office/officeart/2008/layout/VerticalCurvedList"/>
    <dgm:cxn modelId="{578EF429-C27B-4E8F-8126-4E3CF885774F}" type="presParOf" srcId="{655DA151-BC66-47D8-B70F-E5B106C39FE3}" destId="{54321913-46FC-4D2B-9739-3C6D8AFEC02F}" srcOrd="3" destOrd="0" presId="urn:microsoft.com/office/officeart/2008/layout/VerticalCurvedList"/>
    <dgm:cxn modelId="{54933275-E7EB-45E9-A4F5-C8933D7A2232}" type="presParOf" srcId="{655DA151-BC66-47D8-B70F-E5B106C39FE3}" destId="{5D67B5A3-456F-4AC4-ACFA-FC3B0A5CF867}" srcOrd="4" destOrd="0" presId="urn:microsoft.com/office/officeart/2008/layout/VerticalCurvedList"/>
    <dgm:cxn modelId="{154855A2-733B-4319-B9A1-0CBC25432347}" type="presParOf" srcId="{5D67B5A3-456F-4AC4-ACFA-FC3B0A5CF867}" destId="{4443A45B-DEF2-4508-8E4D-D6E4C6920488}" srcOrd="0" destOrd="0" presId="urn:microsoft.com/office/officeart/2008/layout/VerticalCurvedList"/>
    <dgm:cxn modelId="{AAE016E9-FA04-4483-ACEA-88412075263F}" type="presParOf" srcId="{655DA151-BC66-47D8-B70F-E5B106C39FE3}" destId="{0048B5A5-F241-4469-BCCB-FF05363E7A87}" srcOrd="5" destOrd="0" presId="urn:microsoft.com/office/officeart/2008/layout/VerticalCurvedList"/>
    <dgm:cxn modelId="{668FF623-6362-4F2D-9ED7-1D8C60B8F25E}" type="presParOf" srcId="{655DA151-BC66-47D8-B70F-E5B106C39FE3}" destId="{D710EB54-7EB1-491B-BBD3-1B119FC76C34}" srcOrd="6" destOrd="0" presId="urn:microsoft.com/office/officeart/2008/layout/VerticalCurvedList"/>
    <dgm:cxn modelId="{BC7D986F-6E63-4AB8-A2FA-E94EEA87B982}" type="presParOf" srcId="{D710EB54-7EB1-491B-BBD3-1B119FC76C34}" destId="{702F74B4-3053-4AAB-9F45-BBBA518F1E69}" srcOrd="0" destOrd="0" presId="urn:microsoft.com/office/officeart/2008/layout/VerticalCurvedList"/>
    <dgm:cxn modelId="{A84DC9C0-4877-4F2A-B996-117D317E9C77}" type="presParOf" srcId="{655DA151-BC66-47D8-B70F-E5B106C39FE3}" destId="{40BBDFEA-CC22-46BA-A87A-17158B9EA8A5}" srcOrd="7" destOrd="0" presId="urn:microsoft.com/office/officeart/2008/layout/VerticalCurvedList"/>
    <dgm:cxn modelId="{9BF11F6E-2618-473C-A6DF-CE8A440449FD}" type="presParOf" srcId="{655DA151-BC66-47D8-B70F-E5B106C39FE3}" destId="{E5186635-3236-44EA-BBC6-13D6D46F3565}" srcOrd="8" destOrd="0" presId="urn:microsoft.com/office/officeart/2008/layout/VerticalCurvedList"/>
    <dgm:cxn modelId="{9DC14CDF-BD66-4EBE-B006-1E6FC1A8B499}" type="presParOf" srcId="{E5186635-3236-44EA-BBC6-13D6D46F3565}" destId="{908B9E33-59B6-4097-83EB-64757AD333B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7002F1-4CC6-4BC1-A9A4-F193FC275C30}"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91E16DA8-1D20-453F-92B8-2FF43C947E81}">
      <dgm:prSet custT="1"/>
      <dgm:spPr/>
      <dgm:t>
        <a:bodyPr/>
        <a:lstStyle/>
        <a:p>
          <a:pPr rtl="1"/>
          <a:r>
            <a:rPr lang="fa-IR" sz="2000" dirty="0">
              <a:cs typeface="B Yekan" panose="00000400000000000000" pitchFamily="2" charset="-78"/>
            </a:rPr>
            <a:t>محتوای </a:t>
          </a:r>
          <a:r>
            <a:rPr lang="en-US" sz="2000" dirty="0">
              <a:cs typeface="B Yekan" panose="00000400000000000000" pitchFamily="2" charset="-78"/>
            </a:rPr>
            <a:t>AR</a:t>
          </a:r>
          <a:r>
            <a:rPr lang="fa-IR" sz="2000" dirty="0">
              <a:cs typeface="B Yekan" panose="00000400000000000000" pitchFamily="2" charset="-78"/>
            </a:rPr>
            <a:t> </a:t>
          </a:r>
          <a:r>
            <a:rPr lang="fa-IR" sz="2000" dirty="0" err="1">
              <a:cs typeface="B Yekan" panose="00000400000000000000" pitchFamily="2" charset="-78"/>
            </a:rPr>
            <a:t>روي</a:t>
          </a:r>
          <a:r>
            <a:rPr lang="fa-IR" sz="2000" dirty="0">
              <a:cs typeface="B Yekan" panose="00000400000000000000" pitchFamily="2" charset="-78"/>
            </a:rPr>
            <a:t> خطوط آدرس فرستاده </a:t>
          </a:r>
          <a:r>
            <a:rPr lang="fa-IR" sz="2000" dirty="0" err="1">
              <a:cs typeface="B Yekan" panose="00000400000000000000" pitchFamily="2" charset="-78"/>
            </a:rPr>
            <a:t>مي</a:t>
          </a:r>
          <a:r>
            <a:rPr lang="fa-IR" sz="2000" dirty="0">
              <a:cs typeface="B Yekan" panose="00000400000000000000" pitchFamily="2" charset="-78"/>
            </a:rPr>
            <a:t> شود.</a:t>
          </a:r>
        </a:p>
      </dgm:t>
    </dgm:pt>
    <dgm:pt modelId="{C339D736-AE70-4923-A453-AB9709DE9BF0}" type="parTrans" cxnId="{B3851B93-E0BC-45CC-8CC8-DDCED0E0EBFC}">
      <dgm:prSet/>
      <dgm:spPr/>
      <dgm:t>
        <a:bodyPr/>
        <a:lstStyle/>
        <a:p>
          <a:pPr rtl="1"/>
          <a:endParaRPr lang="en-US" sz="3200">
            <a:cs typeface="B Yekan" panose="00000400000000000000" pitchFamily="2" charset="-78"/>
          </a:endParaRPr>
        </a:p>
      </dgm:t>
    </dgm:pt>
    <dgm:pt modelId="{D738C518-93D9-47BA-9FF5-5E787C45E9AA}" type="sibTrans" cxnId="{B3851B93-E0BC-45CC-8CC8-DDCED0E0EBFC}">
      <dgm:prSet/>
      <dgm:spPr/>
      <dgm:t>
        <a:bodyPr/>
        <a:lstStyle/>
        <a:p>
          <a:pPr rtl="1"/>
          <a:endParaRPr lang="en-US" sz="3200">
            <a:cs typeface="B Yekan" panose="00000400000000000000" pitchFamily="2" charset="-78"/>
          </a:endParaRPr>
        </a:p>
      </dgm:t>
    </dgm:pt>
    <dgm:pt modelId="{C30AA271-3FF3-4EA7-87B0-451548091F80}">
      <dgm:prSet custT="1"/>
      <dgm:spPr/>
      <dgm:t>
        <a:bodyPr/>
        <a:lstStyle/>
        <a:p>
          <a:pPr rtl="1"/>
          <a:r>
            <a:rPr lang="fa-IR" sz="2000">
              <a:cs typeface="B Yekan" panose="00000400000000000000" pitchFamily="2" charset="-78"/>
            </a:rPr>
            <a:t>مقدار </a:t>
          </a:r>
          <a:r>
            <a:rPr lang="en-US" sz="2000">
              <a:cs typeface="B Yekan" panose="00000400000000000000" pitchFamily="2" charset="-78"/>
            </a:rPr>
            <a:t> R1</a:t>
          </a:r>
          <a:r>
            <a:rPr lang="fa-IR" sz="2000">
              <a:cs typeface="B Yekan" panose="00000400000000000000" pitchFamily="2" charset="-78"/>
            </a:rPr>
            <a:t> به گذرگاه انتقال پیدا میکند</a:t>
          </a:r>
          <a:endParaRPr lang="en-US" sz="2000" dirty="0">
            <a:cs typeface="B Yekan" panose="00000400000000000000" pitchFamily="2" charset="-78"/>
          </a:endParaRPr>
        </a:p>
      </dgm:t>
    </dgm:pt>
    <dgm:pt modelId="{8EC3D2B1-22E4-43BB-AB20-0E7A73D08908}" type="parTrans" cxnId="{BCA7F827-0445-4774-B7E5-12F662CC02AE}">
      <dgm:prSet/>
      <dgm:spPr/>
      <dgm:t>
        <a:bodyPr/>
        <a:lstStyle/>
        <a:p>
          <a:pPr rtl="1"/>
          <a:endParaRPr lang="en-US" sz="3200">
            <a:cs typeface="B Yekan" panose="00000400000000000000" pitchFamily="2" charset="-78"/>
          </a:endParaRPr>
        </a:p>
      </dgm:t>
    </dgm:pt>
    <dgm:pt modelId="{A8722DA1-B008-443D-BE86-661CF54FBCB1}" type="sibTrans" cxnId="{BCA7F827-0445-4774-B7E5-12F662CC02AE}">
      <dgm:prSet/>
      <dgm:spPr/>
      <dgm:t>
        <a:bodyPr/>
        <a:lstStyle/>
        <a:p>
          <a:pPr rtl="1"/>
          <a:endParaRPr lang="en-US" sz="3200">
            <a:cs typeface="B Yekan" panose="00000400000000000000" pitchFamily="2" charset="-78"/>
          </a:endParaRPr>
        </a:p>
      </dgm:t>
    </dgm:pt>
    <dgm:pt modelId="{9AE2A559-9037-4170-B511-529A25A26CA4}">
      <dgm:prSet custT="1"/>
      <dgm:spPr/>
      <dgm:t>
        <a:bodyPr/>
        <a:lstStyle/>
        <a:p>
          <a:pPr rtl="1"/>
          <a:r>
            <a:rPr lang="fa-IR" sz="2000">
              <a:cs typeface="B Yekan" panose="00000400000000000000" pitchFamily="2" charset="-78"/>
            </a:rPr>
            <a:t>سیگنال </a:t>
          </a:r>
          <a:r>
            <a:rPr lang="en-US" sz="2000">
              <a:cs typeface="B Yekan" panose="00000400000000000000" pitchFamily="2" charset="-78"/>
            </a:rPr>
            <a:t>Write=1</a:t>
          </a:r>
          <a:r>
            <a:rPr lang="fa-IR" sz="2000">
              <a:cs typeface="B Yekan" panose="00000400000000000000" pitchFamily="2" charset="-78"/>
            </a:rPr>
            <a:t> به واحد حافظه فرستاده مي شود (پایه </a:t>
          </a:r>
          <a:r>
            <a:rPr lang="en-US" sz="2000">
              <a:cs typeface="B Yekan" panose="00000400000000000000" pitchFamily="2" charset="-78"/>
            </a:rPr>
            <a:t>Write</a:t>
          </a:r>
          <a:r>
            <a:rPr lang="fa-IR" sz="2000">
              <a:cs typeface="B Yekan" panose="00000400000000000000" pitchFamily="2" charset="-78"/>
            </a:rPr>
            <a:t> فعال میشود).</a:t>
          </a:r>
          <a:endParaRPr lang="fa-IR" sz="2000" dirty="0">
            <a:cs typeface="B Yekan" panose="00000400000000000000" pitchFamily="2" charset="-78"/>
          </a:endParaRPr>
        </a:p>
      </dgm:t>
    </dgm:pt>
    <dgm:pt modelId="{60DF574E-6520-4018-BF8B-4D8D377D18D1}" type="parTrans" cxnId="{35ED909B-5AEB-4054-BA7C-6461CBC26E68}">
      <dgm:prSet/>
      <dgm:spPr/>
      <dgm:t>
        <a:bodyPr/>
        <a:lstStyle/>
        <a:p>
          <a:pPr rtl="1"/>
          <a:endParaRPr lang="en-US" sz="3200">
            <a:cs typeface="B Yekan" panose="00000400000000000000" pitchFamily="2" charset="-78"/>
          </a:endParaRPr>
        </a:p>
      </dgm:t>
    </dgm:pt>
    <dgm:pt modelId="{35BF11BC-751F-4C30-B5E3-E746E7CA7527}" type="sibTrans" cxnId="{35ED909B-5AEB-4054-BA7C-6461CBC26E68}">
      <dgm:prSet/>
      <dgm:spPr/>
      <dgm:t>
        <a:bodyPr/>
        <a:lstStyle/>
        <a:p>
          <a:pPr rtl="1"/>
          <a:endParaRPr lang="en-US" sz="3200">
            <a:cs typeface="B Yekan" panose="00000400000000000000" pitchFamily="2" charset="-78"/>
          </a:endParaRPr>
        </a:p>
      </dgm:t>
    </dgm:pt>
    <dgm:pt modelId="{81575EE2-64AF-4DFC-83B3-5A6CFC8A0FC5}">
      <dgm:prSet custT="1"/>
      <dgm:spPr/>
      <dgm:t>
        <a:bodyPr/>
        <a:lstStyle/>
        <a:p>
          <a:pPr rtl="1"/>
          <a:r>
            <a:rPr lang="fa-IR" sz="2000">
              <a:cs typeface="B Yekan" panose="00000400000000000000" pitchFamily="2" charset="-78"/>
            </a:rPr>
            <a:t>مقدار موجود روی گذرگاه، به حافظه منتقل میشود.</a:t>
          </a:r>
          <a:endParaRPr lang="fa-IR" sz="2000" dirty="0">
            <a:cs typeface="B Yekan" panose="00000400000000000000" pitchFamily="2" charset="-78"/>
          </a:endParaRPr>
        </a:p>
      </dgm:t>
    </dgm:pt>
    <dgm:pt modelId="{2E3D975F-E64B-4750-AE4B-AA03F5E09CD6}" type="parTrans" cxnId="{41AF5722-84C0-445A-9EFD-CC3B5E99ED75}">
      <dgm:prSet/>
      <dgm:spPr/>
      <dgm:t>
        <a:bodyPr/>
        <a:lstStyle/>
        <a:p>
          <a:pPr rtl="1"/>
          <a:endParaRPr lang="en-US" sz="3200">
            <a:cs typeface="B Yekan" panose="00000400000000000000" pitchFamily="2" charset="-78"/>
          </a:endParaRPr>
        </a:p>
      </dgm:t>
    </dgm:pt>
    <dgm:pt modelId="{141ACAC0-1E70-4BBF-AE65-75CB10C6403C}" type="sibTrans" cxnId="{41AF5722-84C0-445A-9EFD-CC3B5E99ED75}">
      <dgm:prSet/>
      <dgm:spPr/>
      <dgm:t>
        <a:bodyPr/>
        <a:lstStyle/>
        <a:p>
          <a:pPr rtl="1"/>
          <a:endParaRPr lang="en-US" sz="3200">
            <a:cs typeface="B Yekan" panose="00000400000000000000" pitchFamily="2" charset="-78"/>
          </a:endParaRPr>
        </a:p>
      </dgm:t>
    </dgm:pt>
    <dgm:pt modelId="{FACA5129-9F79-4436-83B3-63DC63BA4B21}" type="pres">
      <dgm:prSet presAssocID="{F57002F1-4CC6-4BC1-A9A4-F193FC275C30}" presName="Name0" presStyleCnt="0">
        <dgm:presLayoutVars>
          <dgm:chMax val="7"/>
          <dgm:chPref val="7"/>
          <dgm:dir val="rev"/>
        </dgm:presLayoutVars>
      </dgm:prSet>
      <dgm:spPr/>
    </dgm:pt>
    <dgm:pt modelId="{655DA151-BC66-47D8-B70F-E5B106C39FE3}" type="pres">
      <dgm:prSet presAssocID="{F57002F1-4CC6-4BC1-A9A4-F193FC275C30}" presName="Name1" presStyleCnt="0"/>
      <dgm:spPr/>
    </dgm:pt>
    <dgm:pt modelId="{F20A3BC4-1956-49DF-A8DB-25D8DB0756FC}" type="pres">
      <dgm:prSet presAssocID="{F57002F1-4CC6-4BC1-A9A4-F193FC275C30}" presName="cycle" presStyleCnt="0"/>
      <dgm:spPr/>
    </dgm:pt>
    <dgm:pt modelId="{240F2407-5EB4-4786-8AF8-F8363F18122B}" type="pres">
      <dgm:prSet presAssocID="{F57002F1-4CC6-4BC1-A9A4-F193FC275C30}" presName="srcNode" presStyleLbl="node1" presStyleIdx="0" presStyleCnt="4"/>
      <dgm:spPr/>
    </dgm:pt>
    <dgm:pt modelId="{2B236E54-CC09-408E-969F-274F9F815207}" type="pres">
      <dgm:prSet presAssocID="{F57002F1-4CC6-4BC1-A9A4-F193FC275C30}" presName="conn" presStyleLbl="parChTrans1D2" presStyleIdx="0" presStyleCnt="1"/>
      <dgm:spPr/>
    </dgm:pt>
    <dgm:pt modelId="{B877C7B8-1F97-47F5-B873-BFBDDD89C186}" type="pres">
      <dgm:prSet presAssocID="{F57002F1-4CC6-4BC1-A9A4-F193FC275C30}" presName="extraNode" presStyleLbl="node1" presStyleIdx="0" presStyleCnt="4"/>
      <dgm:spPr/>
    </dgm:pt>
    <dgm:pt modelId="{4964A810-8120-4FB1-83C5-8483993800ED}" type="pres">
      <dgm:prSet presAssocID="{F57002F1-4CC6-4BC1-A9A4-F193FC275C30}" presName="dstNode" presStyleLbl="node1" presStyleIdx="0" presStyleCnt="4"/>
      <dgm:spPr/>
    </dgm:pt>
    <dgm:pt modelId="{33A5044F-BF14-4A68-AD88-468A27B33D59}" type="pres">
      <dgm:prSet presAssocID="{91E16DA8-1D20-453F-92B8-2FF43C947E81}" presName="text_1" presStyleLbl="node1" presStyleIdx="0" presStyleCnt="4" custScaleY="141987">
        <dgm:presLayoutVars>
          <dgm:bulletEnabled val="1"/>
        </dgm:presLayoutVars>
      </dgm:prSet>
      <dgm:spPr/>
    </dgm:pt>
    <dgm:pt modelId="{0524F07F-3B13-4112-8F35-0CBC4DDE95D9}" type="pres">
      <dgm:prSet presAssocID="{91E16DA8-1D20-453F-92B8-2FF43C947E81}" presName="accent_1" presStyleCnt="0"/>
      <dgm:spPr/>
    </dgm:pt>
    <dgm:pt modelId="{7E1E6697-0E0F-451D-A09B-A3358BB8CEC8}" type="pres">
      <dgm:prSet presAssocID="{91E16DA8-1D20-453F-92B8-2FF43C947E81}" presName="accentRepeatNode" presStyleLbl="solidFgAcc1" presStyleIdx="0" presStyleCnt="4"/>
      <dgm:spPr/>
    </dgm:pt>
    <dgm:pt modelId="{FFC30BAD-3F14-4ED2-81FA-C3D24A91A14A}" type="pres">
      <dgm:prSet presAssocID="{C30AA271-3FF3-4EA7-87B0-451548091F80}" presName="text_2" presStyleLbl="node1" presStyleIdx="1" presStyleCnt="4" custScaleY="141987">
        <dgm:presLayoutVars>
          <dgm:bulletEnabled val="1"/>
        </dgm:presLayoutVars>
      </dgm:prSet>
      <dgm:spPr/>
    </dgm:pt>
    <dgm:pt modelId="{CF0F36D8-C083-4BC3-8F9C-CDFC47D73AAF}" type="pres">
      <dgm:prSet presAssocID="{C30AA271-3FF3-4EA7-87B0-451548091F80}" presName="accent_2" presStyleCnt="0"/>
      <dgm:spPr/>
    </dgm:pt>
    <dgm:pt modelId="{6304B70B-AEA5-44DE-B1D3-AABD64078A73}" type="pres">
      <dgm:prSet presAssocID="{C30AA271-3FF3-4EA7-87B0-451548091F80}" presName="accentRepeatNode" presStyleLbl="solidFgAcc1" presStyleIdx="1" presStyleCnt="4"/>
      <dgm:spPr/>
    </dgm:pt>
    <dgm:pt modelId="{794964C7-DB28-4CB0-A690-9D93676AB317}" type="pres">
      <dgm:prSet presAssocID="{9AE2A559-9037-4170-B511-529A25A26CA4}" presName="text_3" presStyleLbl="node1" presStyleIdx="2" presStyleCnt="4" custScaleY="141987">
        <dgm:presLayoutVars>
          <dgm:bulletEnabled val="1"/>
        </dgm:presLayoutVars>
      </dgm:prSet>
      <dgm:spPr/>
    </dgm:pt>
    <dgm:pt modelId="{F70641B0-FC52-485A-A169-F87F3FDABA6E}" type="pres">
      <dgm:prSet presAssocID="{9AE2A559-9037-4170-B511-529A25A26CA4}" presName="accent_3" presStyleCnt="0"/>
      <dgm:spPr/>
    </dgm:pt>
    <dgm:pt modelId="{CCD5F0D7-C41D-40C3-A88D-A8BEA8F95E3C}" type="pres">
      <dgm:prSet presAssocID="{9AE2A559-9037-4170-B511-529A25A26CA4}" presName="accentRepeatNode" presStyleLbl="solidFgAcc1" presStyleIdx="2" presStyleCnt="4"/>
      <dgm:spPr/>
    </dgm:pt>
    <dgm:pt modelId="{EAE1CB0F-289C-4E00-9223-C03581AE8F2E}" type="pres">
      <dgm:prSet presAssocID="{81575EE2-64AF-4DFC-83B3-5A6CFC8A0FC5}" presName="text_4" presStyleLbl="node1" presStyleIdx="3" presStyleCnt="4" custScaleY="141987">
        <dgm:presLayoutVars>
          <dgm:bulletEnabled val="1"/>
        </dgm:presLayoutVars>
      </dgm:prSet>
      <dgm:spPr/>
    </dgm:pt>
    <dgm:pt modelId="{7201D747-AE75-41F5-96DF-D3AF083CB47B}" type="pres">
      <dgm:prSet presAssocID="{81575EE2-64AF-4DFC-83B3-5A6CFC8A0FC5}" presName="accent_4" presStyleCnt="0"/>
      <dgm:spPr/>
    </dgm:pt>
    <dgm:pt modelId="{84E341BC-BEE6-4DA8-89CD-1A601E367376}" type="pres">
      <dgm:prSet presAssocID="{81575EE2-64AF-4DFC-83B3-5A6CFC8A0FC5}" presName="accentRepeatNode" presStyleLbl="solidFgAcc1" presStyleIdx="3" presStyleCnt="4"/>
      <dgm:spPr/>
    </dgm:pt>
  </dgm:ptLst>
  <dgm:cxnLst>
    <dgm:cxn modelId="{9A599309-995F-4FDD-B185-145A86EF4FD0}" type="presOf" srcId="{91E16DA8-1D20-453F-92B8-2FF43C947E81}" destId="{33A5044F-BF14-4A68-AD88-468A27B33D59}" srcOrd="0" destOrd="0" presId="urn:microsoft.com/office/officeart/2008/layout/VerticalCurvedList"/>
    <dgm:cxn modelId="{41AF5722-84C0-445A-9EFD-CC3B5E99ED75}" srcId="{F57002F1-4CC6-4BC1-A9A4-F193FC275C30}" destId="{81575EE2-64AF-4DFC-83B3-5A6CFC8A0FC5}" srcOrd="3" destOrd="0" parTransId="{2E3D975F-E64B-4750-AE4B-AA03F5E09CD6}" sibTransId="{141ACAC0-1E70-4BBF-AE65-75CB10C6403C}"/>
    <dgm:cxn modelId="{BCA7F827-0445-4774-B7E5-12F662CC02AE}" srcId="{F57002F1-4CC6-4BC1-A9A4-F193FC275C30}" destId="{C30AA271-3FF3-4EA7-87B0-451548091F80}" srcOrd="1" destOrd="0" parTransId="{8EC3D2B1-22E4-43BB-AB20-0E7A73D08908}" sibTransId="{A8722DA1-B008-443D-BE86-661CF54FBCB1}"/>
    <dgm:cxn modelId="{7B6C556D-7EA1-43E5-AFFC-4013474231D3}" type="presOf" srcId="{F57002F1-4CC6-4BC1-A9A4-F193FC275C30}" destId="{FACA5129-9F79-4436-83B3-63DC63BA4B21}" srcOrd="0" destOrd="0" presId="urn:microsoft.com/office/officeart/2008/layout/VerticalCurvedList"/>
    <dgm:cxn modelId="{D975F655-5412-4F76-84E5-8BF9BBA803BB}" type="presOf" srcId="{9AE2A559-9037-4170-B511-529A25A26CA4}" destId="{794964C7-DB28-4CB0-A690-9D93676AB317}" srcOrd="0" destOrd="0" presId="urn:microsoft.com/office/officeart/2008/layout/VerticalCurvedList"/>
    <dgm:cxn modelId="{5435E058-D073-450C-8769-20DECA5FCDF8}" type="presOf" srcId="{D738C518-93D9-47BA-9FF5-5E787C45E9AA}" destId="{2B236E54-CC09-408E-969F-274F9F815207}" srcOrd="0" destOrd="0" presId="urn:microsoft.com/office/officeart/2008/layout/VerticalCurvedList"/>
    <dgm:cxn modelId="{D4FE1559-2E9B-4CE0-98A2-54E61952CD1E}" type="presOf" srcId="{C30AA271-3FF3-4EA7-87B0-451548091F80}" destId="{FFC30BAD-3F14-4ED2-81FA-C3D24A91A14A}" srcOrd="0" destOrd="0" presId="urn:microsoft.com/office/officeart/2008/layout/VerticalCurvedList"/>
    <dgm:cxn modelId="{B3851B93-E0BC-45CC-8CC8-DDCED0E0EBFC}" srcId="{F57002F1-4CC6-4BC1-A9A4-F193FC275C30}" destId="{91E16DA8-1D20-453F-92B8-2FF43C947E81}" srcOrd="0" destOrd="0" parTransId="{C339D736-AE70-4923-A453-AB9709DE9BF0}" sibTransId="{D738C518-93D9-47BA-9FF5-5E787C45E9AA}"/>
    <dgm:cxn modelId="{12201494-916E-4030-BF21-BF57982E0063}" type="presOf" srcId="{81575EE2-64AF-4DFC-83B3-5A6CFC8A0FC5}" destId="{EAE1CB0F-289C-4E00-9223-C03581AE8F2E}" srcOrd="0" destOrd="0" presId="urn:microsoft.com/office/officeart/2008/layout/VerticalCurvedList"/>
    <dgm:cxn modelId="{35ED909B-5AEB-4054-BA7C-6461CBC26E68}" srcId="{F57002F1-4CC6-4BC1-A9A4-F193FC275C30}" destId="{9AE2A559-9037-4170-B511-529A25A26CA4}" srcOrd="2" destOrd="0" parTransId="{60DF574E-6520-4018-BF8B-4D8D377D18D1}" sibTransId="{35BF11BC-751F-4C30-B5E3-E746E7CA7527}"/>
    <dgm:cxn modelId="{12D049E9-9868-4A6B-BB7F-8E91A6ACC907}" type="presParOf" srcId="{FACA5129-9F79-4436-83B3-63DC63BA4B21}" destId="{655DA151-BC66-47D8-B70F-E5B106C39FE3}" srcOrd="0" destOrd="0" presId="urn:microsoft.com/office/officeart/2008/layout/VerticalCurvedList"/>
    <dgm:cxn modelId="{3EB1E526-FABA-4DC4-ADEC-7F758E7F1F7C}" type="presParOf" srcId="{655DA151-BC66-47D8-B70F-E5B106C39FE3}" destId="{F20A3BC4-1956-49DF-A8DB-25D8DB0756FC}" srcOrd="0" destOrd="0" presId="urn:microsoft.com/office/officeart/2008/layout/VerticalCurvedList"/>
    <dgm:cxn modelId="{D0A2C2FD-A6AD-4914-8D35-F417E51C8DE9}" type="presParOf" srcId="{F20A3BC4-1956-49DF-A8DB-25D8DB0756FC}" destId="{240F2407-5EB4-4786-8AF8-F8363F18122B}" srcOrd="0" destOrd="0" presId="urn:microsoft.com/office/officeart/2008/layout/VerticalCurvedList"/>
    <dgm:cxn modelId="{24E2C269-87F0-41CB-88DA-06DC325F753C}" type="presParOf" srcId="{F20A3BC4-1956-49DF-A8DB-25D8DB0756FC}" destId="{2B236E54-CC09-408E-969F-274F9F815207}" srcOrd="1" destOrd="0" presId="urn:microsoft.com/office/officeart/2008/layout/VerticalCurvedList"/>
    <dgm:cxn modelId="{7ED1F66C-5438-48A0-802E-F9B3DE009128}" type="presParOf" srcId="{F20A3BC4-1956-49DF-A8DB-25D8DB0756FC}" destId="{B877C7B8-1F97-47F5-B873-BFBDDD89C186}" srcOrd="2" destOrd="0" presId="urn:microsoft.com/office/officeart/2008/layout/VerticalCurvedList"/>
    <dgm:cxn modelId="{1011FA2A-77EA-4AED-A629-FA44F1B0806B}" type="presParOf" srcId="{F20A3BC4-1956-49DF-A8DB-25D8DB0756FC}" destId="{4964A810-8120-4FB1-83C5-8483993800ED}" srcOrd="3" destOrd="0" presId="urn:microsoft.com/office/officeart/2008/layout/VerticalCurvedList"/>
    <dgm:cxn modelId="{75639801-B8A0-4529-8E0D-D28486C6B3DC}" type="presParOf" srcId="{655DA151-BC66-47D8-B70F-E5B106C39FE3}" destId="{33A5044F-BF14-4A68-AD88-468A27B33D59}" srcOrd="1" destOrd="0" presId="urn:microsoft.com/office/officeart/2008/layout/VerticalCurvedList"/>
    <dgm:cxn modelId="{E0C5BF20-CE19-4D7D-82E3-7CE5C95B3E95}" type="presParOf" srcId="{655DA151-BC66-47D8-B70F-E5B106C39FE3}" destId="{0524F07F-3B13-4112-8F35-0CBC4DDE95D9}" srcOrd="2" destOrd="0" presId="urn:microsoft.com/office/officeart/2008/layout/VerticalCurvedList"/>
    <dgm:cxn modelId="{9F8D60E5-F4E4-466C-8BA6-0ABB0551DA16}" type="presParOf" srcId="{0524F07F-3B13-4112-8F35-0CBC4DDE95D9}" destId="{7E1E6697-0E0F-451D-A09B-A3358BB8CEC8}" srcOrd="0" destOrd="0" presId="urn:microsoft.com/office/officeart/2008/layout/VerticalCurvedList"/>
    <dgm:cxn modelId="{DBB536EA-A472-4A93-834B-45BFD0E14E7D}" type="presParOf" srcId="{655DA151-BC66-47D8-B70F-E5B106C39FE3}" destId="{FFC30BAD-3F14-4ED2-81FA-C3D24A91A14A}" srcOrd="3" destOrd="0" presId="urn:microsoft.com/office/officeart/2008/layout/VerticalCurvedList"/>
    <dgm:cxn modelId="{C5818DEE-83A0-499B-B2BD-8A34B07B9141}" type="presParOf" srcId="{655DA151-BC66-47D8-B70F-E5B106C39FE3}" destId="{CF0F36D8-C083-4BC3-8F9C-CDFC47D73AAF}" srcOrd="4" destOrd="0" presId="urn:microsoft.com/office/officeart/2008/layout/VerticalCurvedList"/>
    <dgm:cxn modelId="{C53DBB97-9988-4E71-9FF5-450BFE0171CE}" type="presParOf" srcId="{CF0F36D8-C083-4BC3-8F9C-CDFC47D73AAF}" destId="{6304B70B-AEA5-44DE-B1D3-AABD64078A73}" srcOrd="0" destOrd="0" presId="urn:microsoft.com/office/officeart/2008/layout/VerticalCurvedList"/>
    <dgm:cxn modelId="{A562C825-92EC-4BD8-903F-DBAA82014616}" type="presParOf" srcId="{655DA151-BC66-47D8-B70F-E5B106C39FE3}" destId="{794964C7-DB28-4CB0-A690-9D93676AB317}" srcOrd="5" destOrd="0" presId="urn:microsoft.com/office/officeart/2008/layout/VerticalCurvedList"/>
    <dgm:cxn modelId="{D9F66692-3BD8-49EE-8864-7A6DCEF1435C}" type="presParOf" srcId="{655DA151-BC66-47D8-B70F-E5B106C39FE3}" destId="{F70641B0-FC52-485A-A169-F87F3FDABA6E}" srcOrd="6" destOrd="0" presId="urn:microsoft.com/office/officeart/2008/layout/VerticalCurvedList"/>
    <dgm:cxn modelId="{1E26CF1F-3721-4ABD-AEF8-1290933A01F8}" type="presParOf" srcId="{F70641B0-FC52-485A-A169-F87F3FDABA6E}" destId="{CCD5F0D7-C41D-40C3-A88D-A8BEA8F95E3C}" srcOrd="0" destOrd="0" presId="urn:microsoft.com/office/officeart/2008/layout/VerticalCurvedList"/>
    <dgm:cxn modelId="{D13411DF-F924-485A-A5D4-5DA14F3D6033}" type="presParOf" srcId="{655DA151-BC66-47D8-B70F-E5B106C39FE3}" destId="{EAE1CB0F-289C-4E00-9223-C03581AE8F2E}" srcOrd="7" destOrd="0" presId="urn:microsoft.com/office/officeart/2008/layout/VerticalCurvedList"/>
    <dgm:cxn modelId="{CEDE802E-0B10-4E03-AC74-46C5DCC74019}" type="presParOf" srcId="{655DA151-BC66-47D8-B70F-E5B106C39FE3}" destId="{7201D747-AE75-41F5-96DF-D3AF083CB47B}" srcOrd="8" destOrd="0" presId="urn:microsoft.com/office/officeart/2008/layout/VerticalCurvedList"/>
    <dgm:cxn modelId="{E5B0DC8A-4093-4079-B68A-6AC0B6A77D30}" type="presParOf" srcId="{7201D747-AE75-41F5-96DF-D3AF083CB47B}" destId="{84E341BC-BEE6-4DA8-89CD-1A601E36737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9A38C8-B346-49B9-B94F-46968761BC3A}" type="doc">
      <dgm:prSet loTypeId="urn:microsoft.com/office/officeart/2005/8/layout/hierarchy4" loCatId="list" qsTypeId="urn:microsoft.com/office/officeart/2005/8/quickstyle/simple3" qsCatId="simple" csTypeId="urn:microsoft.com/office/officeart/2005/8/colors/accent2_5" csCatId="accent2" phldr="1"/>
      <dgm:spPr/>
      <dgm:t>
        <a:bodyPr/>
        <a:lstStyle/>
        <a:p>
          <a:endParaRPr lang="en-US"/>
        </a:p>
      </dgm:t>
    </dgm:pt>
    <dgm:pt modelId="{BB4130A3-B55B-45DD-B6C0-A115DE733D09}">
      <dgm:prSet custT="1"/>
      <dgm:spPr/>
      <dgm:t>
        <a:bodyPr/>
        <a:lstStyle/>
        <a:p>
          <a:r>
            <a:rPr lang="fa-IR" sz="4800" dirty="0" err="1">
              <a:effectLst>
                <a:outerShdw blurRad="38100" dist="38100" dir="2700000" algn="tl">
                  <a:srgbClr val="000000">
                    <a:alpha val="43137"/>
                  </a:srgbClr>
                </a:outerShdw>
              </a:effectLst>
              <a:cs typeface="B Nazanin" panose="00000400000000000000" pitchFamily="2" charset="-78"/>
            </a:rPr>
            <a:t>ريزعمل</a:t>
          </a:r>
          <a:r>
            <a:rPr lang="fa-IR" sz="4800" dirty="0">
              <a:effectLst>
                <a:outerShdw blurRad="38100" dist="38100" dir="2700000" algn="tl">
                  <a:srgbClr val="000000">
                    <a:alpha val="43137"/>
                  </a:srgbClr>
                </a:outerShdw>
              </a:effectLst>
              <a:cs typeface="B Nazanin" panose="00000400000000000000" pitchFamily="2" charset="-78"/>
            </a:rPr>
            <a:t> هاي </a:t>
          </a:r>
          <a:r>
            <a:rPr lang="fa-IR" sz="4800" dirty="0" err="1">
              <a:effectLst>
                <a:outerShdw blurRad="38100" dist="38100" dir="2700000" algn="tl">
                  <a:srgbClr val="000000">
                    <a:alpha val="43137"/>
                  </a:srgbClr>
                </a:outerShdw>
              </a:effectLst>
              <a:cs typeface="B Nazanin" panose="00000400000000000000" pitchFamily="2" charset="-78"/>
            </a:rPr>
            <a:t>حسابي</a:t>
          </a:r>
          <a:r>
            <a:rPr lang="fa-IR" sz="4800" dirty="0">
              <a:effectLst>
                <a:outerShdw blurRad="38100" dist="38100" dir="2700000" algn="tl">
                  <a:srgbClr val="000000">
                    <a:alpha val="43137"/>
                  </a:srgbClr>
                </a:outerShdw>
              </a:effectLst>
              <a:cs typeface="B Nazanin" panose="00000400000000000000" pitchFamily="2" charset="-78"/>
            </a:rPr>
            <a:t> </a:t>
          </a:r>
        </a:p>
      </dgm:t>
    </dgm:pt>
    <dgm:pt modelId="{CEC5D652-479D-4802-AE3D-E6E4952CB01B}" type="parTrans" cxnId="{833E6144-E262-4B43-8022-DB0A416019FE}">
      <dgm:prSet/>
      <dgm:spPr/>
      <dgm:t>
        <a:bodyPr/>
        <a:lstStyle/>
        <a:p>
          <a:endParaRPr lang="en-US" sz="1600">
            <a:effectLst>
              <a:outerShdw blurRad="38100" dist="38100" dir="2700000" algn="tl">
                <a:srgbClr val="000000">
                  <a:alpha val="43137"/>
                </a:srgbClr>
              </a:outerShdw>
            </a:effectLst>
            <a:cs typeface="B Nazanin" panose="00000400000000000000" pitchFamily="2" charset="-78"/>
          </a:endParaRPr>
        </a:p>
      </dgm:t>
    </dgm:pt>
    <dgm:pt modelId="{1ABADCD0-8B7E-4F59-A027-174F90859189}" type="sibTrans" cxnId="{833E6144-E262-4B43-8022-DB0A416019FE}">
      <dgm:prSet/>
      <dgm:spPr/>
      <dgm:t>
        <a:bodyPr/>
        <a:lstStyle/>
        <a:p>
          <a:endParaRPr lang="en-US" sz="1600">
            <a:effectLst>
              <a:outerShdw blurRad="38100" dist="38100" dir="2700000" algn="tl">
                <a:srgbClr val="000000">
                  <a:alpha val="43137"/>
                </a:srgbClr>
              </a:outerShdw>
            </a:effectLst>
            <a:cs typeface="B Nazanin" panose="00000400000000000000" pitchFamily="2" charset="-78"/>
          </a:endParaRPr>
        </a:p>
      </dgm:t>
    </dgm:pt>
    <dgm:pt modelId="{7694BE6A-11DA-4A08-974D-0A686CDB3E78}">
      <dgm:prSet custT="1"/>
      <dgm:spPr/>
      <dgm:t>
        <a:bodyPr/>
        <a:lstStyle/>
        <a:p>
          <a:r>
            <a:rPr lang="fa-IR" sz="4800" dirty="0" err="1">
              <a:effectLst>
                <a:outerShdw blurRad="38100" dist="38100" dir="2700000" algn="tl">
                  <a:srgbClr val="000000">
                    <a:alpha val="43137"/>
                  </a:srgbClr>
                </a:outerShdw>
              </a:effectLst>
              <a:cs typeface="B Nazanin" panose="00000400000000000000" pitchFamily="2" charset="-78"/>
            </a:rPr>
            <a:t>ريزعمل</a:t>
          </a:r>
          <a:r>
            <a:rPr lang="fa-IR" sz="4800" dirty="0">
              <a:effectLst>
                <a:outerShdw blurRad="38100" dist="38100" dir="2700000" algn="tl">
                  <a:srgbClr val="000000">
                    <a:alpha val="43137"/>
                  </a:srgbClr>
                </a:outerShdw>
              </a:effectLst>
              <a:cs typeface="B Nazanin" panose="00000400000000000000" pitchFamily="2" charset="-78"/>
            </a:rPr>
            <a:t> هاي </a:t>
          </a:r>
          <a:r>
            <a:rPr lang="fa-IR" sz="4800" dirty="0" err="1">
              <a:effectLst>
                <a:outerShdw blurRad="38100" dist="38100" dir="2700000" algn="tl">
                  <a:srgbClr val="000000">
                    <a:alpha val="43137"/>
                  </a:srgbClr>
                </a:outerShdw>
              </a:effectLst>
              <a:cs typeface="B Nazanin" panose="00000400000000000000" pitchFamily="2" charset="-78"/>
            </a:rPr>
            <a:t>منطقي</a:t>
          </a:r>
          <a:r>
            <a:rPr lang="fa-IR" sz="4800" dirty="0">
              <a:effectLst>
                <a:outerShdw blurRad="38100" dist="38100" dir="2700000" algn="tl">
                  <a:srgbClr val="000000">
                    <a:alpha val="43137"/>
                  </a:srgbClr>
                </a:outerShdw>
              </a:effectLst>
              <a:cs typeface="B Nazanin" panose="00000400000000000000" pitchFamily="2" charset="-78"/>
            </a:rPr>
            <a:t> </a:t>
          </a:r>
        </a:p>
      </dgm:t>
    </dgm:pt>
    <dgm:pt modelId="{FC5A0876-C95A-48A8-8651-F5F6CBA81756}" type="parTrans" cxnId="{3ACB1A78-F45C-4672-9379-9C5F677CABFA}">
      <dgm:prSet/>
      <dgm:spPr/>
      <dgm:t>
        <a:bodyPr/>
        <a:lstStyle/>
        <a:p>
          <a:endParaRPr lang="en-US" sz="1600">
            <a:effectLst>
              <a:outerShdw blurRad="38100" dist="38100" dir="2700000" algn="tl">
                <a:srgbClr val="000000">
                  <a:alpha val="43137"/>
                </a:srgbClr>
              </a:outerShdw>
            </a:effectLst>
            <a:cs typeface="B Nazanin" panose="00000400000000000000" pitchFamily="2" charset="-78"/>
          </a:endParaRPr>
        </a:p>
      </dgm:t>
    </dgm:pt>
    <dgm:pt modelId="{9E2C0A27-FD05-48AE-B394-863E0C28352D}" type="sibTrans" cxnId="{3ACB1A78-F45C-4672-9379-9C5F677CABFA}">
      <dgm:prSet/>
      <dgm:spPr/>
      <dgm:t>
        <a:bodyPr/>
        <a:lstStyle/>
        <a:p>
          <a:endParaRPr lang="en-US" sz="1600">
            <a:effectLst>
              <a:outerShdw blurRad="38100" dist="38100" dir="2700000" algn="tl">
                <a:srgbClr val="000000">
                  <a:alpha val="43137"/>
                </a:srgbClr>
              </a:outerShdw>
            </a:effectLst>
            <a:cs typeface="B Nazanin" panose="00000400000000000000" pitchFamily="2" charset="-78"/>
          </a:endParaRPr>
        </a:p>
      </dgm:t>
    </dgm:pt>
    <dgm:pt modelId="{B204A032-371E-48E3-BE1B-04F8E228E61E}">
      <dgm:prSet custT="1"/>
      <dgm:spPr/>
      <dgm:t>
        <a:bodyPr/>
        <a:lstStyle/>
        <a:p>
          <a:r>
            <a:rPr lang="fa-IR" sz="4800" dirty="0" err="1">
              <a:effectLst>
                <a:outerShdw blurRad="38100" dist="38100" dir="2700000" algn="tl">
                  <a:srgbClr val="000000">
                    <a:alpha val="43137"/>
                  </a:srgbClr>
                </a:outerShdw>
              </a:effectLst>
              <a:cs typeface="B Nazanin" panose="00000400000000000000" pitchFamily="2" charset="-78"/>
            </a:rPr>
            <a:t>ريزعمل</a:t>
          </a:r>
          <a:r>
            <a:rPr lang="fa-IR" sz="4800" dirty="0">
              <a:effectLst>
                <a:outerShdw blurRad="38100" dist="38100" dir="2700000" algn="tl">
                  <a:srgbClr val="000000">
                    <a:alpha val="43137"/>
                  </a:srgbClr>
                </a:outerShdw>
              </a:effectLst>
              <a:cs typeface="B Nazanin" panose="00000400000000000000" pitchFamily="2" charset="-78"/>
            </a:rPr>
            <a:t> هاي </a:t>
          </a:r>
          <a:r>
            <a:rPr lang="fa-IR" sz="4800" dirty="0" err="1">
              <a:effectLst>
                <a:outerShdw blurRad="38100" dist="38100" dir="2700000" algn="tl">
                  <a:srgbClr val="000000">
                    <a:alpha val="43137"/>
                  </a:srgbClr>
                </a:outerShdw>
              </a:effectLst>
              <a:cs typeface="B Nazanin" panose="00000400000000000000" pitchFamily="2" charset="-78"/>
            </a:rPr>
            <a:t>شيفت</a:t>
          </a:r>
          <a:endParaRPr lang="en-US" sz="4800" dirty="0">
            <a:effectLst>
              <a:outerShdw blurRad="38100" dist="38100" dir="2700000" algn="tl">
                <a:srgbClr val="000000">
                  <a:alpha val="43137"/>
                </a:srgbClr>
              </a:outerShdw>
            </a:effectLst>
            <a:cs typeface="B Nazanin" panose="00000400000000000000" pitchFamily="2" charset="-78"/>
          </a:endParaRPr>
        </a:p>
      </dgm:t>
    </dgm:pt>
    <dgm:pt modelId="{6D62E1F1-72D2-479C-9DAC-293B7B859CB2}" type="parTrans" cxnId="{99ABCDCA-A650-47F4-8E07-7929291F2FB6}">
      <dgm:prSet/>
      <dgm:spPr/>
      <dgm:t>
        <a:bodyPr/>
        <a:lstStyle/>
        <a:p>
          <a:endParaRPr lang="en-US" sz="1600">
            <a:effectLst>
              <a:outerShdw blurRad="38100" dist="38100" dir="2700000" algn="tl">
                <a:srgbClr val="000000">
                  <a:alpha val="43137"/>
                </a:srgbClr>
              </a:outerShdw>
            </a:effectLst>
            <a:cs typeface="B Nazanin" panose="00000400000000000000" pitchFamily="2" charset="-78"/>
          </a:endParaRPr>
        </a:p>
      </dgm:t>
    </dgm:pt>
    <dgm:pt modelId="{163AB676-B892-4430-BE52-6EBCA467D63F}" type="sibTrans" cxnId="{99ABCDCA-A650-47F4-8E07-7929291F2FB6}">
      <dgm:prSet/>
      <dgm:spPr/>
      <dgm:t>
        <a:bodyPr/>
        <a:lstStyle/>
        <a:p>
          <a:endParaRPr lang="en-US" sz="1600">
            <a:effectLst>
              <a:outerShdw blurRad="38100" dist="38100" dir="2700000" algn="tl">
                <a:srgbClr val="000000">
                  <a:alpha val="43137"/>
                </a:srgbClr>
              </a:outerShdw>
            </a:effectLst>
            <a:cs typeface="B Nazanin" panose="00000400000000000000" pitchFamily="2" charset="-78"/>
          </a:endParaRPr>
        </a:p>
      </dgm:t>
    </dgm:pt>
    <dgm:pt modelId="{1A971F08-6511-40C3-836B-FB92D7DD2745}">
      <dgm:prSet phldrT="[Text]" custT="1"/>
      <dgm:spPr/>
      <dgm:t>
        <a:bodyPr/>
        <a:lstStyle/>
        <a:p>
          <a:r>
            <a:rPr lang="fa-IR" sz="4800" dirty="0" err="1">
              <a:effectLst>
                <a:outerShdw blurRad="38100" dist="38100" dir="2700000" algn="tl">
                  <a:srgbClr val="000000">
                    <a:alpha val="43137"/>
                  </a:srgbClr>
                </a:outerShdw>
              </a:effectLst>
              <a:cs typeface="B Nazanin" panose="00000400000000000000" pitchFamily="2" charset="-78"/>
            </a:rPr>
            <a:t>ريزعمل</a:t>
          </a:r>
          <a:r>
            <a:rPr lang="fa-IR" sz="4800" dirty="0">
              <a:effectLst>
                <a:outerShdw blurRad="38100" dist="38100" dir="2700000" algn="tl">
                  <a:srgbClr val="000000">
                    <a:alpha val="43137"/>
                  </a:srgbClr>
                </a:outerShdw>
              </a:effectLst>
              <a:cs typeface="B Nazanin" panose="00000400000000000000" pitchFamily="2" charset="-78"/>
            </a:rPr>
            <a:t> هاي انتقال ثبات</a:t>
          </a:r>
          <a:endParaRPr lang="en-US" sz="4800" dirty="0">
            <a:effectLst>
              <a:outerShdw blurRad="38100" dist="38100" dir="2700000" algn="tl">
                <a:srgbClr val="000000">
                  <a:alpha val="43137"/>
                </a:srgbClr>
              </a:outerShdw>
            </a:effectLst>
            <a:cs typeface="B Nazanin" panose="00000400000000000000" pitchFamily="2" charset="-78"/>
          </a:endParaRPr>
        </a:p>
      </dgm:t>
    </dgm:pt>
    <dgm:pt modelId="{37C76940-CEC4-473D-919F-3A097480AA60}" type="parTrans" cxnId="{34CF573E-E2DB-4E1C-98AB-D997680CA9A2}">
      <dgm:prSet/>
      <dgm:spPr/>
      <dgm:t>
        <a:bodyPr/>
        <a:lstStyle/>
        <a:p>
          <a:endParaRPr lang="en-US" sz="2000">
            <a:effectLst>
              <a:outerShdw blurRad="38100" dist="38100" dir="2700000" algn="tl">
                <a:srgbClr val="000000">
                  <a:alpha val="43137"/>
                </a:srgbClr>
              </a:outerShdw>
            </a:effectLst>
            <a:cs typeface="B Nazanin" panose="00000400000000000000" pitchFamily="2" charset="-78"/>
          </a:endParaRPr>
        </a:p>
      </dgm:t>
    </dgm:pt>
    <dgm:pt modelId="{A300DDB9-3F8D-480F-A7E8-10AC112DD4E7}" type="sibTrans" cxnId="{34CF573E-E2DB-4E1C-98AB-D997680CA9A2}">
      <dgm:prSet/>
      <dgm:spPr/>
      <dgm:t>
        <a:bodyPr/>
        <a:lstStyle/>
        <a:p>
          <a:endParaRPr lang="en-US" sz="2000">
            <a:effectLst>
              <a:outerShdw blurRad="38100" dist="38100" dir="2700000" algn="tl">
                <a:srgbClr val="000000">
                  <a:alpha val="43137"/>
                </a:srgbClr>
              </a:outerShdw>
            </a:effectLst>
            <a:cs typeface="B Nazanin" panose="00000400000000000000" pitchFamily="2" charset="-78"/>
          </a:endParaRPr>
        </a:p>
      </dgm:t>
    </dgm:pt>
    <dgm:pt modelId="{20C2C5E4-992C-4EB1-BF8E-52884F0F12AF}" type="pres">
      <dgm:prSet presAssocID="{229A38C8-B346-49B9-B94F-46968761BC3A}" presName="Name0" presStyleCnt="0">
        <dgm:presLayoutVars>
          <dgm:chPref val="1"/>
          <dgm:dir val="rev"/>
          <dgm:animOne val="branch"/>
          <dgm:animLvl val="lvl"/>
          <dgm:resizeHandles/>
        </dgm:presLayoutVars>
      </dgm:prSet>
      <dgm:spPr/>
    </dgm:pt>
    <dgm:pt modelId="{9C9C99A7-FA0B-4449-8AB0-7681C1032662}" type="pres">
      <dgm:prSet presAssocID="{BB4130A3-B55B-45DD-B6C0-A115DE733D09}" presName="vertOne" presStyleCnt="0"/>
      <dgm:spPr/>
    </dgm:pt>
    <dgm:pt modelId="{DCCD8FB7-03F4-4F87-8962-EEA883EC3839}" type="pres">
      <dgm:prSet presAssocID="{BB4130A3-B55B-45DD-B6C0-A115DE733D09}" presName="txOne" presStyleLbl="node0" presStyleIdx="0" presStyleCnt="4" custScaleX="130350">
        <dgm:presLayoutVars>
          <dgm:chPref val="3"/>
        </dgm:presLayoutVars>
      </dgm:prSet>
      <dgm:spPr/>
    </dgm:pt>
    <dgm:pt modelId="{0D3420F8-B7DD-4D09-9507-51E6D65ED491}" type="pres">
      <dgm:prSet presAssocID="{BB4130A3-B55B-45DD-B6C0-A115DE733D09}" presName="horzOne" presStyleCnt="0"/>
      <dgm:spPr/>
    </dgm:pt>
    <dgm:pt modelId="{D29BE822-7301-4CA5-B2D7-7ABEF6E0EDD0}" type="pres">
      <dgm:prSet presAssocID="{1ABADCD0-8B7E-4F59-A027-174F90859189}" presName="sibSpaceOne" presStyleCnt="0"/>
      <dgm:spPr/>
    </dgm:pt>
    <dgm:pt modelId="{281D6921-60DC-45AB-848E-615D64AC0383}" type="pres">
      <dgm:prSet presAssocID="{7694BE6A-11DA-4A08-974D-0A686CDB3E78}" presName="vertOne" presStyleCnt="0"/>
      <dgm:spPr/>
    </dgm:pt>
    <dgm:pt modelId="{0A7A815B-5426-476D-B753-70EB4F1CB11F}" type="pres">
      <dgm:prSet presAssocID="{7694BE6A-11DA-4A08-974D-0A686CDB3E78}" presName="txOne" presStyleLbl="node0" presStyleIdx="1" presStyleCnt="4" custScaleX="130350">
        <dgm:presLayoutVars>
          <dgm:chPref val="3"/>
        </dgm:presLayoutVars>
      </dgm:prSet>
      <dgm:spPr/>
    </dgm:pt>
    <dgm:pt modelId="{4560A23F-768B-4155-8BC4-FAAFA27FA92E}" type="pres">
      <dgm:prSet presAssocID="{7694BE6A-11DA-4A08-974D-0A686CDB3E78}" presName="horzOne" presStyleCnt="0"/>
      <dgm:spPr/>
    </dgm:pt>
    <dgm:pt modelId="{3509CCE4-54EA-4726-80C7-CD7279C68A5A}" type="pres">
      <dgm:prSet presAssocID="{9E2C0A27-FD05-48AE-B394-863E0C28352D}" presName="sibSpaceOne" presStyleCnt="0"/>
      <dgm:spPr/>
    </dgm:pt>
    <dgm:pt modelId="{182910C9-55CC-4CFC-8FA0-863E13C86A21}" type="pres">
      <dgm:prSet presAssocID="{B204A032-371E-48E3-BE1B-04F8E228E61E}" presName="vertOne" presStyleCnt="0"/>
      <dgm:spPr/>
    </dgm:pt>
    <dgm:pt modelId="{E9DC206F-65F8-484E-BAA3-4DF9FD7E4CCE}" type="pres">
      <dgm:prSet presAssocID="{B204A032-371E-48E3-BE1B-04F8E228E61E}" presName="txOne" presStyleLbl="node0" presStyleIdx="2" presStyleCnt="4" custScaleX="130350">
        <dgm:presLayoutVars>
          <dgm:chPref val="3"/>
        </dgm:presLayoutVars>
      </dgm:prSet>
      <dgm:spPr/>
    </dgm:pt>
    <dgm:pt modelId="{FD9D8706-92E6-404E-8D5F-A9E97C7D9EED}" type="pres">
      <dgm:prSet presAssocID="{B204A032-371E-48E3-BE1B-04F8E228E61E}" presName="horzOne" presStyleCnt="0"/>
      <dgm:spPr/>
    </dgm:pt>
    <dgm:pt modelId="{BD6F1362-F0A8-4D33-9AC2-7A06C77B9448}" type="pres">
      <dgm:prSet presAssocID="{163AB676-B892-4430-BE52-6EBCA467D63F}" presName="sibSpaceOne" presStyleCnt="0"/>
      <dgm:spPr/>
    </dgm:pt>
    <dgm:pt modelId="{C97D30F9-5CE1-4C1E-84AB-63E30EFB5669}" type="pres">
      <dgm:prSet presAssocID="{1A971F08-6511-40C3-836B-FB92D7DD2745}" presName="vertOne" presStyleCnt="0"/>
      <dgm:spPr/>
    </dgm:pt>
    <dgm:pt modelId="{E25607D2-B7CF-4565-8A0E-D8491AA17E5D}" type="pres">
      <dgm:prSet presAssocID="{1A971F08-6511-40C3-836B-FB92D7DD2745}" presName="txOne" presStyleLbl="node0" presStyleIdx="3" presStyleCnt="4" custScaleX="130350">
        <dgm:presLayoutVars>
          <dgm:chPref val="3"/>
        </dgm:presLayoutVars>
      </dgm:prSet>
      <dgm:spPr/>
    </dgm:pt>
    <dgm:pt modelId="{0B3DB9AF-6EF6-40BB-AE3E-52AAFDE005DE}" type="pres">
      <dgm:prSet presAssocID="{1A971F08-6511-40C3-836B-FB92D7DD2745}" presName="horzOne" presStyleCnt="0"/>
      <dgm:spPr/>
    </dgm:pt>
  </dgm:ptLst>
  <dgm:cxnLst>
    <dgm:cxn modelId="{09709723-A72D-4E31-BA80-D940582370DA}" type="presOf" srcId="{229A38C8-B346-49B9-B94F-46968761BC3A}" destId="{20C2C5E4-992C-4EB1-BF8E-52884F0F12AF}" srcOrd="0" destOrd="0" presId="urn:microsoft.com/office/officeart/2005/8/layout/hierarchy4"/>
    <dgm:cxn modelId="{CECE8633-040A-472F-9607-85A8A098DB24}" type="presOf" srcId="{B204A032-371E-48E3-BE1B-04F8E228E61E}" destId="{E9DC206F-65F8-484E-BAA3-4DF9FD7E4CCE}" srcOrd="0" destOrd="0" presId="urn:microsoft.com/office/officeart/2005/8/layout/hierarchy4"/>
    <dgm:cxn modelId="{34CF573E-E2DB-4E1C-98AB-D997680CA9A2}" srcId="{229A38C8-B346-49B9-B94F-46968761BC3A}" destId="{1A971F08-6511-40C3-836B-FB92D7DD2745}" srcOrd="3" destOrd="0" parTransId="{37C76940-CEC4-473D-919F-3A097480AA60}" sibTransId="{A300DDB9-3F8D-480F-A7E8-10AC112DD4E7}"/>
    <dgm:cxn modelId="{833E6144-E262-4B43-8022-DB0A416019FE}" srcId="{229A38C8-B346-49B9-B94F-46968761BC3A}" destId="{BB4130A3-B55B-45DD-B6C0-A115DE733D09}" srcOrd="0" destOrd="0" parTransId="{CEC5D652-479D-4802-AE3D-E6E4952CB01B}" sibTransId="{1ABADCD0-8B7E-4F59-A027-174F90859189}"/>
    <dgm:cxn modelId="{D8F66C4F-7143-4264-89CF-9631F8B5568D}" type="presOf" srcId="{1A971F08-6511-40C3-836B-FB92D7DD2745}" destId="{E25607D2-B7CF-4565-8A0E-D8491AA17E5D}" srcOrd="0" destOrd="0" presId="urn:microsoft.com/office/officeart/2005/8/layout/hierarchy4"/>
    <dgm:cxn modelId="{3ACB1A78-F45C-4672-9379-9C5F677CABFA}" srcId="{229A38C8-B346-49B9-B94F-46968761BC3A}" destId="{7694BE6A-11DA-4A08-974D-0A686CDB3E78}" srcOrd="1" destOrd="0" parTransId="{FC5A0876-C95A-48A8-8651-F5F6CBA81756}" sibTransId="{9E2C0A27-FD05-48AE-B394-863E0C28352D}"/>
    <dgm:cxn modelId="{99ABCDCA-A650-47F4-8E07-7929291F2FB6}" srcId="{229A38C8-B346-49B9-B94F-46968761BC3A}" destId="{B204A032-371E-48E3-BE1B-04F8E228E61E}" srcOrd="2" destOrd="0" parTransId="{6D62E1F1-72D2-479C-9DAC-293B7B859CB2}" sibTransId="{163AB676-B892-4430-BE52-6EBCA467D63F}"/>
    <dgm:cxn modelId="{E02F63D4-9F48-4B92-98C6-8A991FD71638}" type="presOf" srcId="{7694BE6A-11DA-4A08-974D-0A686CDB3E78}" destId="{0A7A815B-5426-476D-B753-70EB4F1CB11F}" srcOrd="0" destOrd="0" presId="urn:microsoft.com/office/officeart/2005/8/layout/hierarchy4"/>
    <dgm:cxn modelId="{FFBA17D8-8A95-4CE3-8816-722B44751368}" type="presOf" srcId="{BB4130A3-B55B-45DD-B6C0-A115DE733D09}" destId="{DCCD8FB7-03F4-4F87-8962-EEA883EC3839}" srcOrd="0" destOrd="0" presId="urn:microsoft.com/office/officeart/2005/8/layout/hierarchy4"/>
    <dgm:cxn modelId="{59B9C144-55C1-4551-AAA2-86B5BA403A29}" type="presParOf" srcId="{20C2C5E4-992C-4EB1-BF8E-52884F0F12AF}" destId="{9C9C99A7-FA0B-4449-8AB0-7681C1032662}" srcOrd="0" destOrd="0" presId="urn:microsoft.com/office/officeart/2005/8/layout/hierarchy4"/>
    <dgm:cxn modelId="{3B2CAE6A-14FA-4B23-9A6B-E4FFBA4396F4}" type="presParOf" srcId="{9C9C99A7-FA0B-4449-8AB0-7681C1032662}" destId="{DCCD8FB7-03F4-4F87-8962-EEA883EC3839}" srcOrd="0" destOrd="0" presId="urn:microsoft.com/office/officeart/2005/8/layout/hierarchy4"/>
    <dgm:cxn modelId="{87933C13-0BE7-4A82-8022-BA6D999D5539}" type="presParOf" srcId="{9C9C99A7-FA0B-4449-8AB0-7681C1032662}" destId="{0D3420F8-B7DD-4D09-9507-51E6D65ED491}" srcOrd="1" destOrd="0" presId="urn:microsoft.com/office/officeart/2005/8/layout/hierarchy4"/>
    <dgm:cxn modelId="{B4A17D73-ABC3-494B-83F5-A7BA8CA50F89}" type="presParOf" srcId="{20C2C5E4-992C-4EB1-BF8E-52884F0F12AF}" destId="{D29BE822-7301-4CA5-B2D7-7ABEF6E0EDD0}" srcOrd="1" destOrd="0" presId="urn:microsoft.com/office/officeart/2005/8/layout/hierarchy4"/>
    <dgm:cxn modelId="{324209AC-745B-4FAF-A373-C8DBDA5B5E8F}" type="presParOf" srcId="{20C2C5E4-992C-4EB1-BF8E-52884F0F12AF}" destId="{281D6921-60DC-45AB-848E-615D64AC0383}" srcOrd="2" destOrd="0" presId="urn:microsoft.com/office/officeart/2005/8/layout/hierarchy4"/>
    <dgm:cxn modelId="{744BFA59-209B-496D-9EFB-5A0F6F51A723}" type="presParOf" srcId="{281D6921-60DC-45AB-848E-615D64AC0383}" destId="{0A7A815B-5426-476D-B753-70EB4F1CB11F}" srcOrd="0" destOrd="0" presId="urn:microsoft.com/office/officeart/2005/8/layout/hierarchy4"/>
    <dgm:cxn modelId="{3BF674CB-C806-4E6D-97C4-F7DCF6656473}" type="presParOf" srcId="{281D6921-60DC-45AB-848E-615D64AC0383}" destId="{4560A23F-768B-4155-8BC4-FAAFA27FA92E}" srcOrd="1" destOrd="0" presId="urn:microsoft.com/office/officeart/2005/8/layout/hierarchy4"/>
    <dgm:cxn modelId="{C8C82CC3-635D-47E3-86B3-A92051FCE026}" type="presParOf" srcId="{20C2C5E4-992C-4EB1-BF8E-52884F0F12AF}" destId="{3509CCE4-54EA-4726-80C7-CD7279C68A5A}" srcOrd="3" destOrd="0" presId="urn:microsoft.com/office/officeart/2005/8/layout/hierarchy4"/>
    <dgm:cxn modelId="{38346A59-ECFF-450C-B203-7258A488BA55}" type="presParOf" srcId="{20C2C5E4-992C-4EB1-BF8E-52884F0F12AF}" destId="{182910C9-55CC-4CFC-8FA0-863E13C86A21}" srcOrd="4" destOrd="0" presId="urn:microsoft.com/office/officeart/2005/8/layout/hierarchy4"/>
    <dgm:cxn modelId="{9EF5DFE7-FA2B-4CFC-A074-925A240F90BD}" type="presParOf" srcId="{182910C9-55CC-4CFC-8FA0-863E13C86A21}" destId="{E9DC206F-65F8-484E-BAA3-4DF9FD7E4CCE}" srcOrd="0" destOrd="0" presId="urn:microsoft.com/office/officeart/2005/8/layout/hierarchy4"/>
    <dgm:cxn modelId="{55729FBC-587E-4904-AD86-CEBF955001F7}" type="presParOf" srcId="{182910C9-55CC-4CFC-8FA0-863E13C86A21}" destId="{FD9D8706-92E6-404E-8D5F-A9E97C7D9EED}" srcOrd="1" destOrd="0" presId="urn:microsoft.com/office/officeart/2005/8/layout/hierarchy4"/>
    <dgm:cxn modelId="{4C26CE5F-6D5E-452E-BE97-B622B377F930}" type="presParOf" srcId="{20C2C5E4-992C-4EB1-BF8E-52884F0F12AF}" destId="{BD6F1362-F0A8-4D33-9AC2-7A06C77B9448}" srcOrd="5" destOrd="0" presId="urn:microsoft.com/office/officeart/2005/8/layout/hierarchy4"/>
    <dgm:cxn modelId="{6E97E315-13B3-4C34-B649-C4ABADC330DC}" type="presParOf" srcId="{20C2C5E4-992C-4EB1-BF8E-52884F0F12AF}" destId="{C97D30F9-5CE1-4C1E-84AB-63E30EFB5669}" srcOrd="6" destOrd="0" presId="urn:microsoft.com/office/officeart/2005/8/layout/hierarchy4"/>
    <dgm:cxn modelId="{60397B12-83D0-42C3-BC10-C806600AA7A3}" type="presParOf" srcId="{C97D30F9-5CE1-4C1E-84AB-63E30EFB5669}" destId="{E25607D2-B7CF-4565-8A0E-D8491AA17E5D}" srcOrd="0" destOrd="0" presId="urn:microsoft.com/office/officeart/2005/8/layout/hierarchy4"/>
    <dgm:cxn modelId="{628B31C1-D01F-4E04-B20A-7A8F4A69CE33}" type="presParOf" srcId="{C97D30F9-5CE1-4C1E-84AB-63E30EFB5669}" destId="{0B3DB9AF-6EF6-40BB-AE3E-52AAFDE005D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36E54-CC09-408E-969F-274F9F815207}">
      <dsp:nvSpPr>
        <dsp:cNvPr id="0" name=""/>
        <dsp:cNvSpPr/>
      </dsp:nvSpPr>
      <dsp:spPr>
        <a:xfrm>
          <a:off x="5359112" y="-587620"/>
          <a:ext cx="4560246" cy="4560246"/>
        </a:xfrm>
        <a:prstGeom prst="blockArc">
          <a:avLst>
            <a:gd name="adj1" fmla="val 8100000"/>
            <a:gd name="adj2" fmla="val 13500000"/>
            <a:gd name="adj3" fmla="val 4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B431F-41CC-40B2-9CBD-C13CA2ED87F7}">
      <dsp:nvSpPr>
        <dsp:cNvPr id="0" name=""/>
        <dsp:cNvSpPr/>
      </dsp:nvSpPr>
      <dsp:spPr>
        <a:xfrm>
          <a:off x="44462" y="162653"/>
          <a:ext cx="5664007" cy="71592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13345" bIns="50800" numCol="1" spcCol="1270" anchor="ctr" anchorCtr="0">
          <a:noAutofit/>
        </a:bodyPr>
        <a:lstStyle/>
        <a:p>
          <a:pPr marL="0" lvl="0" indent="0" algn="r" defTabSz="889000" rtl="1">
            <a:lnSpc>
              <a:spcPct val="90000"/>
            </a:lnSpc>
            <a:spcBef>
              <a:spcPct val="0"/>
            </a:spcBef>
            <a:spcAft>
              <a:spcPct val="35000"/>
            </a:spcAft>
            <a:buNone/>
          </a:pPr>
          <a:r>
            <a:rPr lang="fa-IR" sz="2000" kern="1200" dirty="0">
              <a:cs typeface="B Yekan" panose="00000400000000000000" pitchFamily="2" charset="-78"/>
            </a:rPr>
            <a:t>محتوای </a:t>
          </a:r>
          <a:r>
            <a:rPr lang="en-US" sz="2000" kern="1200" dirty="0">
              <a:cs typeface="B Yekan" panose="00000400000000000000" pitchFamily="2" charset="-78"/>
            </a:rPr>
            <a:t>AR</a:t>
          </a:r>
          <a:r>
            <a:rPr lang="fa-IR" sz="2000" kern="1200" dirty="0">
              <a:cs typeface="B Yekan" panose="00000400000000000000" pitchFamily="2" charset="-78"/>
            </a:rPr>
            <a:t> </a:t>
          </a:r>
          <a:r>
            <a:rPr lang="fa-IR" sz="2000" kern="1200" dirty="0" err="1">
              <a:cs typeface="B Yekan" panose="00000400000000000000" pitchFamily="2" charset="-78"/>
            </a:rPr>
            <a:t>روي</a:t>
          </a:r>
          <a:r>
            <a:rPr lang="fa-IR" sz="2000" kern="1200" dirty="0">
              <a:cs typeface="B Yekan" panose="00000400000000000000" pitchFamily="2" charset="-78"/>
            </a:rPr>
            <a:t> خطوط آدرس فرستاده </a:t>
          </a:r>
          <a:r>
            <a:rPr lang="fa-IR" sz="2000" kern="1200" dirty="0" err="1">
              <a:cs typeface="B Yekan" panose="00000400000000000000" pitchFamily="2" charset="-78"/>
            </a:rPr>
            <a:t>مي</a:t>
          </a:r>
          <a:r>
            <a:rPr lang="fa-IR" sz="2000" kern="1200" dirty="0">
              <a:cs typeface="B Yekan" panose="00000400000000000000" pitchFamily="2" charset="-78"/>
            </a:rPr>
            <a:t> شود.</a:t>
          </a:r>
          <a:endParaRPr lang="en-US" sz="2000" kern="1200" dirty="0">
            <a:cs typeface="B Yekan" panose="00000400000000000000" pitchFamily="2" charset="-78"/>
          </a:endParaRPr>
        </a:p>
      </dsp:txBody>
      <dsp:txXfrm>
        <a:off x="44462" y="162653"/>
        <a:ext cx="5664007" cy="715920"/>
      </dsp:txXfrm>
    </dsp:sp>
    <dsp:sp modelId="{01235E9D-98F6-42B4-864D-C746FC2BDAE5}">
      <dsp:nvSpPr>
        <dsp:cNvPr id="0" name=""/>
        <dsp:cNvSpPr/>
      </dsp:nvSpPr>
      <dsp:spPr>
        <a:xfrm>
          <a:off x="5383001" y="195145"/>
          <a:ext cx="650936" cy="65093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4321913-46FC-4D2B-9739-3C6D8AFEC02F}">
      <dsp:nvSpPr>
        <dsp:cNvPr id="0" name=""/>
        <dsp:cNvSpPr/>
      </dsp:nvSpPr>
      <dsp:spPr>
        <a:xfrm>
          <a:off x="44462" y="943912"/>
          <a:ext cx="5365449" cy="71592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13345" bIns="50800" numCol="1" spcCol="1270" anchor="ctr" anchorCtr="0">
          <a:noAutofit/>
        </a:bodyPr>
        <a:lstStyle/>
        <a:p>
          <a:pPr marL="0" lvl="0" indent="0" algn="r" defTabSz="889000" rtl="1">
            <a:lnSpc>
              <a:spcPct val="90000"/>
            </a:lnSpc>
            <a:spcBef>
              <a:spcPct val="0"/>
            </a:spcBef>
            <a:spcAft>
              <a:spcPct val="35000"/>
            </a:spcAft>
            <a:buNone/>
          </a:pPr>
          <a:r>
            <a:rPr lang="fa-IR" sz="2000" kern="1200">
              <a:cs typeface="B Yekan" panose="00000400000000000000" pitchFamily="2" charset="-78"/>
            </a:rPr>
            <a:t>سیگنال </a:t>
          </a:r>
          <a:r>
            <a:rPr lang="en-US" sz="2000" kern="1200">
              <a:cs typeface="B Yekan" panose="00000400000000000000" pitchFamily="2" charset="-78"/>
            </a:rPr>
            <a:t>Read=1</a:t>
          </a:r>
          <a:r>
            <a:rPr lang="fa-IR" sz="2000" kern="1200">
              <a:cs typeface="B Yekan" panose="00000400000000000000" pitchFamily="2" charset="-78"/>
            </a:rPr>
            <a:t> به واحد حافظه فرستاده مي شود (پایه </a:t>
          </a:r>
          <a:r>
            <a:rPr lang="en-US" sz="2000" kern="1200">
              <a:cs typeface="B Yekan" panose="00000400000000000000" pitchFamily="2" charset="-78"/>
            </a:rPr>
            <a:t>Read</a:t>
          </a:r>
          <a:r>
            <a:rPr lang="fa-IR" sz="2000" kern="1200">
              <a:cs typeface="B Yekan" panose="00000400000000000000" pitchFamily="2" charset="-78"/>
            </a:rPr>
            <a:t> فعال میشود).</a:t>
          </a:r>
          <a:endParaRPr lang="fa-IR" sz="2000" kern="1200" dirty="0">
            <a:cs typeface="B Yekan" panose="00000400000000000000" pitchFamily="2" charset="-78"/>
          </a:endParaRPr>
        </a:p>
      </dsp:txBody>
      <dsp:txXfrm>
        <a:off x="44462" y="943912"/>
        <a:ext cx="5365449" cy="715920"/>
      </dsp:txXfrm>
    </dsp:sp>
    <dsp:sp modelId="{4443A45B-DEF2-4508-8E4D-D6E4C6920488}">
      <dsp:nvSpPr>
        <dsp:cNvPr id="0" name=""/>
        <dsp:cNvSpPr/>
      </dsp:nvSpPr>
      <dsp:spPr>
        <a:xfrm>
          <a:off x="5084444" y="976404"/>
          <a:ext cx="650936" cy="65093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048B5A5-F241-4469-BCCB-FF05363E7A87}">
      <dsp:nvSpPr>
        <dsp:cNvPr id="0" name=""/>
        <dsp:cNvSpPr/>
      </dsp:nvSpPr>
      <dsp:spPr>
        <a:xfrm>
          <a:off x="44462" y="1725171"/>
          <a:ext cx="5365449" cy="71592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13345" bIns="50800" numCol="1" spcCol="1270" anchor="ctr" anchorCtr="0">
          <a:noAutofit/>
        </a:bodyPr>
        <a:lstStyle/>
        <a:p>
          <a:pPr marL="0" lvl="0" indent="0" algn="r" defTabSz="889000" rtl="1">
            <a:lnSpc>
              <a:spcPct val="90000"/>
            </a:lnSpc>
            <a:spcBef>
              <a:spcPct val="0"/>
            </a:spcBef>
            <a:spcAft>
              <a:spcPct val="35000"/>
            </a:spcAft>
            <a:buNone/>
          </a:pPr>
          <a:r>
            <a:rPr lang="fa-IR" sz="2000" kern="1200" dirty="0" err="1">
              <a:cs typeface="B Yekan" panose="00000400000000000000" pitchFamily="2" charset="-78"/>
            </a:rPr>
            <a:t>محتواي</a:t>
          </a:r>
          <a:r>
            <a:rPr lang="fa-IR" sz="2000" kern="1200" dirty="0">
              <a:cs typeface="B Yekan" panose="00000400000000000000" pitchFamily="2" charset="-78"/>
            </a:rPr>
            <a:t> آدرس مشخص شده </a:t>
          </a:r>
          <a:r>
            <a:rPr lang="fa-IR" sz="2000" kern="1200" dirty="0" err="1">
              <a:cs typeface="B Yekan" panose="00000400000000000000" pitchFamily="2" charset="-78"/>
            </a:rPr>
            <a:t>روي</a:t>
          </a:r>
          <a:r>
            <a:rPr lang="fa-IR" sz="2000" kern="1200" dirty="0">
              <a:cs typeface="B Yekan" panose="00000400000000000000" pitchFamily="2" charset="-78"/>
            </a:rPr>
            <a:t> خطوط داده (و روی گذرگاه) قرار </a:t>
          </a:r>
          <a:r>
            <a:rPr lang="fa-IR" sz="2000" kern="1200" dirty="0" err="1">
              <a:cs typeface="B Yekan" panose="00000400000000000000" pitchFamily="2" charset="-78"/>
            </a:rPr>
            <a:t>مي</a:t>
          </a:r>
          <a:r>
            <a:rPr lang="fa-IR" sz="2000" kern="1200" dirty="0">
              <a:cs typeface="B Yekan" panose="00000400000000000000" pitchFamily="2" charset="-78"/>
            </a:rPr>
            <a:t> </a:t>
          </a:r>
          <a:r>
            <a:rPr lang="fa-IR" sz="2000" kern="1200" dirty="0" err="1">
              <a:cs typeface="B Yekan" panose="00000400000000000000" pitchFamily="2" charset="-78"/>
            </a:rPr>
            <a:t>گيرد</a:t>
          </a:r>
          <a:r>
            <a:rPr lang="fa-IR" sz="2000" kern="1200" dirty="0">
              <a:cs typeface="B Yekan" panose="00000400000000000000" pitchFamily="2" charset="-78"/>
            </a:rPr>
            <a:t>.</a:t>
          </a:r>
        </a:p>
      </dsp:txBody>
      <dsp:txXfrm>
        <a:off x="44462" y="1725171"/>
        <a:ext cx="5365449" cy="715920"/>
      </dsp:txXfrm>
    </dsp:sp>
    <dsp:sp modelId="{702F74B4-3053-4AAB-9F45-BBBA518F1E69}">
      <dsp:nvSpPr>
        <dsp:cNvPr id="0" name=""/>
        <dsp:cNvSpPr/>
      </dsp:nvSpPr>
      <dsp:spPr>
        <a:xfrm>
          <a:off x="5084444" y="1757663"/>
          <a:ext cx="650936" cy="65093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0BBDFEA-CC22-46BA-A87A-17158B9EA8A5}">
      <dsp:nvSpPr>
        <dsp:cNvPr id="0" name=""/>
        <dsp:cNvSpPr/>
      </dsp:nvSpPr>
      <dsp:spPr>
        <a:xfrm>
          <a:off x="44462" y="2506430"/>
          <a:ext cx="5664007" cy="71592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13345" bIns="50800" numCol="1" spcCol="1270" anchor="ctr" anchorCtr="0">
          <a:noAutofit/>
        </a:bodyPr>
        <a:lstStyle/>
        <a:p>
          <a:pPr marL="0" lvl="0" indent="0" algn="r" defTabSz="889000" rtl="1">
            <a:lnSpc>
              <a:spcPct val="90000"/>
            </a:lnSpc>
            <a:spcBef>
              <a:spcPct val="0"/>
            </a:spcBef>
            <a:spcAft>
              <a:spcPct val="35000"/>
            </a:spcAft>
            <a:buNone/>
          </a:pPr>
          <a:r>
            <a:rPr lang="fa-IR" sz="2000" kern="1200">
              <a:cs typeface="B Yekan" panose="00000400000000000000" pitchFamily="2" charset="-78"/>
            </a:rPr>
            <a:t>مقدار از گذرگاه به ثبات </a:t>
          </a:r>
          <a:r>
            <a:rPr lang="en-US" sz="2000" kern="1200">
              <a:cs typeface="B Yekan" panose="00000400000000000000" pitchFamily="2" charset="-78"/>
            </a:rPr>
            <a:t>R1</a:t>
          </a:r>
          <a:r>
            <a:rPr lang="fa-IR" sz="2000" kern="1200">
              <a:cs typeface="B Yekan" panose="00000400000000000000" pitchFamily="2" charset="-78"/>
            </a:rPr>
            <a:t> انتقال پیدا میکند</a:t>
          </a:r>
          <a:endParaRPr lang="en-US" sz="2000" kern="1200" dirty="0">
            <a:cs typeface="B Yekan" panose="00000400000000000000" pitchFamily="2" charset="-78"/>
          </a:endParaRPr>
        </a:p>
      </dsp:txBody>
      <dsp:txXfrm>
        <a:off x="44462" y="2506430"/>
        <a:ext cx="5664007" cy="715920"/>
      </dsp:txXfrm>
    </dsp:sp>
    <dsp:sp modelId="{908B9E33-59B6-4097-83EB-64757AD333B4}">
      <dsp:nvSpPr>
        <dsp:cNvPr id="0" name=""/>
        <dsp:cNvSpPr/>
      </dsp:nvSpPr>
      <dsp:spPr>
        <a:xfrm>
          <a:off x="5383001" y="2538923"/>
          <a:ext cx="650936" cy="65093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36E54-CC09-408E-969F-274F9F815207}">
      <dsp:nvSpPr>
        <dsp:cNvPr id="0" name=""/>
        <dsp:cNvSpPr/>
      </dsp:nvSpPr>
      <dsp:spPr>
        <a:xfrm>
          <a:off x="5111361" y="-587620"/>
          <a:ext cx="4560246" cy="4560246"/>
        </a:xfrm>
        <a:prstGeom prst="blockArc">
          <a:avLst>
            <a:gd name="adj1" fmla="val 8100000"/>
            <a:gd name="adj2" fmla="val 13500000"/>
            <a:gd name="adj3" fmla="val 4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A5044F-BF14-4A68-AD88-468A27B33D59}">
      <dsp:nvSpPr>
        <dsp:cNvPr id="0" name=""/>
        <dsp:cNvSpPr/>
      </dsp:nvSpPr>
      <dsp:spPr>
        <a:xfrm>
          <a:off x="44462" y="150915"/>
          <a:ext cx="5416256" cy="73939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13345" bIns="50800" numCol="1" spcCol="1270" anchor="ctr" anchorCtr="0">
          <a:noAutofit/>
        </a:bodyPr>
        <a:lstStyle/>
        <a:p>
          <a:pPr marL="0" lvl="0" indent="0" algn="r" defTabSz="889000" rtl="1">
            <a:lnSpc>
              <a:spcPct val="90000"/>
            </a:lnSpc>
            <a:spcBef>
              <a:spcPct val="0"/>
            </a:spcBef>
            <a:spcAft>
              <a:spcPct val="35000"/>
            </a:spcAft>
            <a:buNone/>
          </a:pPr>
          <a:r>
            <a:rPr lang="fa-IR" sz="2000" kern="1200" dirty="0">
              <a:cs typeface="B Yekan" panose="00000400000000000000" pitchFamily="2" charset="-78"/>
            </a:rPr>
            <a:t>محتوای </a:t>
          </a:r>
          <a:r>
            <a:rPr lang="en-US" sz="2000" kern="1200" dirty="0">
              <a:cs typeface="B Yekan" panose="00000400000000000000" pitchFamily="2" charset="-78"/>
            </a:rPr>
            <a:t>AR</a:t>
          </a:r>
          <a:r>
            <a:rPr lang="fa-IR" sz="2000" kern="1200" dirty="0">
              <a:cs typeface="B Yekan" panose="00000400000000000000" pitchFamily="2" charset="-78"/>
            </a:rPr>
            <a:t> </a:t>
          </a:r>
          <a:r>
            <a:rPr lang="fa-IR" sz="2000" kern="1200" dirty="0" err="1">
              <a:cs typeface="B Yekan" panose="00000400000000000000" pitchFamily="2" charset="-78"/>
            </a:rPr>
            <a:t>روي</a:t>
          </a:r>
          <a:r>
            <a:rPr lang="fa-IR" sz="2000" kern="1200" dirty="0">
              <a:cs typeface="B Yekan" panose="00000400000000000000" pitchFamily="2" charset="-78"/>
            </a:rPr>
            <a:t> خطوط آدرس فرستاده </a:t>
          </a:r>
          <a:r>
            <a:rPr lang="fa-IR" sz="2000" kern="1200" dirty="0" err="1">
              <a:cs typeface="B Yekan" panose="00000400000000000000" pitchFamily="2" charset="-78"/>
            </a:rPr>
            <a:t>مي</a:t>
          </a:r>
          <a:r>
            <a:rPr lang="fa-IR" sz="2000" kern="1200" dirty="0">
              <a:cs typeface="B Yekan" panose="00000400000000000000" pitchFamily="2" charset="-78"/>
            </a:rPr>
            <a:t> شود.</a:t>
          </a:r>
        </a:p>
      </dsp:txBody>
      <dsp:txXfrm>
        <a:off x="44462" y="150915"/>
        <a:ext cx="5416256" cy="739396"/>
      </dsp:txXfrm>
    </dsp:sp>
    <dsp:sp modelId="{7E1E6697-0E0F-451D-A09B-A3358BB8CEC8}">
      <dsp:nvSpPr>
        <dsp:cNvPr id="0" name=""/>
        <dsp:cNvSpPr/>
      </dsp:nvSpPr>
      <dsp:spPr>
        <a:xfrm>
          <a:off x="5135250" y="195145"/>
          <a:ext cx="650936" cy="65093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FC30BAD-3F14-4ED2-81FA-C3D24A91A14A}">
      <dsp:nvSpPr>
        <dsp:cNvPr id="0" name=""/>
        <dsp:cNvSpPr/>
      </dsp:nvSpPr>
      <dsp:spPr>
        <a:xfrm>
          <a:off x="44462" y="932174"/>
          <a:ext cx="5117698" cy="73939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13345" bIns="50800" numCol="1" spcCol="1270" anchor="ctr" anchorCtr="0">
          <a:noAutofit/>
        </a:bodyPr>
        <a:lstStyle/>
        <a:p>
          <a:pPr marL="0" lvl="0" indent="0" algn="r" defTabSz="889000" rtl="1">
            <a:lnSpc>
              <a:spcPct val="90000"/>
            </a:lnSpc>
            <a:spcBef>
              <a:spcPct val="0"/>
            </a:spcBef>
            <a:spcAft>
              <a:spcPct val="35000"/>
            </a:spcAft>
            <a:buNone/>
          </a:pPr>
          <a:r>
            <a:rPr lang="fa-IR" sz="2000" kern="1200">
              <a:cs typeface="B Yekan" panose="00000400000000000000" pitchFamily="2" charset="-78"/>
            </a:rPr>
            <a:t>مقدار </a:t>
          </a:r>
          <a:r>
            <a:rPr lang="en-US" sz="2000" kern="1200">
              <a:cs typeface="B Yekan" panose="00000400000000000000" pitchFamily="2" charset="-78"/>
            </a:rPr>
            <a:t> R1</a:t>
          </a:r>
          <a:r>
            <a:rPr lang="fa-IR" sz="2000" kern="1200">
              <a:cs typeface="B Yekan" panose="00000400000000000000" pitchFamily="2" charset="-78"/>
            </a:rPr>
            <a:t> به گذرگاه انتقال پیدا میکند</a:t>
          </a:r>
          <a:endParaRPr lang="en-US" sz="2000" kern="1200" dirty="0">
            <a:cs typeface="B Yekan" panose="00000400000000000000" pitchFamily="2" charset="-78"/>
          </a:endParaRPr>
        </a:p>
      </dsp:txBody>
      <dsp:txXfrm>
        <a:off x="44462" y="932174"/>
        <a:ext cx="5117698" cy="739396"/>
      </dsp:txXfrm>
    </dsp:sp>
    <dsp:sp modelId="{6304B70B-AEA5-44DE-B1D3-AABD64078A73}">
      <dsp:nvSpPr>
        <dsp:cNvPr id="0" name=""/>
        <dsp:cNvSpPr/>
      </dsp:nvSpPr>
      <dsp:spPr>
        <a:xfrm>
          <a:off x="4836693" y="976404"/>
          <a:ext cx="650936" cy="65093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94964C7-DB28-4CB0-A690-9D93676AB317}">
      <dsp:nvSpPr>
        <dsp:cNvPr id="0" name=""/>
        <dsp:cNvSpPr/>
      </dsp:nvSpPr>
      <dsp:spPr>
        <a:xfrm>
          <a:off x="44462" y="1713434"/>
          <a:ext cx="5117698" cy="73939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13345" bIns="50800" numCol="1" spcCol="1270" anchor="ctr" anchorCtr="0">
          <a:noAutofit/>
        </a:bodyPr>
        <a:lstStyle/>
        <a:p>
          <a:pPr marL="0" lvl="0" indent="0" algn="r" defTabSz="889000" rtl="1">
            <a:lnSpc>
              <a:spcPct val="90000"/>
            </a:lnSpc>
            <a:spcBef>
              <a:spcPct val="0"/>
            </a:spcBef>
            <a:spcAft>
              <a:spcPct val="35000"/>
            </a:spcAft>
            <a:buNone/>
          </a:pPr>
          <a:r>
            <a:rPr lang="fa-IR" sz="2000" kern="1200">
              <a:cs typeface="B Yekan" panose="00000400000000000000" pitchFamily="2" charset="-78"/>
            </a:rPr>
            <a:t>سیگنال </a:t>
          </a:r>
          <a:r>
            <a:rPr lang="en-US" sz="2000" kern="1200">
              <a:cs typeface="B Yekan" panose="00000400000000000000" pitchFamily="2" charset="-78"/>
            </a:rPr>
            <a:t>Write=1</a:t>
          </a:r>
          <a:r>
            <a:rPr lang="fa-IR" sz="2000" kern="1200">
              <a:cs typeface="B Yekan" panose="00000400000000000000" pitchFamily="2" charset="-78"/>
            </a:rPr>
            <a:t> به واحد حافظه فرستاده مي شود (پایه </a:t>
          </a:r>
          <a:r>
            <a:rPr lang="en-US" sz="2000" kern="1200">
              <a:cs typeface="B Yekan" panose="00000400000000000000" pitchFamily="2" charset="-78"/>
            </a:rPr>
            <a:t>Write</a:t>
          </a:r>
          <a:r>
            <a:rPr lang="fa-IR" sz="2000" kern="1200">
              <a:cs typeface="B Yekan" panose="00000400000000000000" pitchFamily="2" charset="-78"/>
            </a:rPr>
            <a:t> فعال میشود).</a:t>
          </a:r>
          <a:endParaRPr lang="fa-IR" sz="2000" kern="1200" dirty="0">
            <a:cs typeface="B Yekan" panose="00000400000000000000" pitchFamily="2" charset="-78"/>
          </a:endParaRPr>
        </a:p>
      </dsp:txBody>
      <dsp:txXfrm>
        <a:off x="44462" y="1713434"/>
        <a:ext cx="5117698" cy="739396"/>
      </dsp:txXfrm>
    </dsp:sp>
    <dsp:sp modelId="{CCD5F0D7-C41D-40C3-A88D-A8BEA8F95E3C}">
      <dsp:nvSpPr>
        <dsp:cNvPr id="0" name=""/>
        <dsp:cNvSpPr/>
      </dsp:nvSpPr>
      <dsp:spPr>
        <a:xfrm>
          <a:off x="4836693" y="1757663"/>
          <a:ext cx="650936" cy="65093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AE1CB0F-289C-4E00-9223-C03581AE8F2E}">
      <dsp:nvSpPr>
        <dsp:cNvPr id="0" name=""/>
        <dsp:cNvSpPr/>
      </dsp:nvSpPr>
      <dsp:spPr>
        <a:xfrm>
          <a:off x="44462" y="2494693"/>
          <a:ext cx="5416256" cy="73939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13345" bIns="50800" numCol="1" spcCol="1270" anchor="ctr" anchorCtr="0">
          <a:noAutofit/>
        </a:bodyPr>
        <a:lstStyle/>
        <a:p>
          <a:pPr marL="0" lvl="0" indent="0" algn="r" defTabSz="889000" rtl="1">
            <a:lnSpc>
              <a:spcPct val="90000"/>
            </a:lnSpc>
            <a:spcBef>
              <a:spcPct val="0"/>
            </a:spcBef>
            <a:spcAft>
              <a:spcPct val="35000"/>
            </a:spcAft>
            <a:buNone/>
          </a:pPr>
          <a:r>
            <a:rPr lang="fa-IR" sz="2000" kern="1200">
              <a:cs typeface="B Yekan" panose="00000400000000000000" pitchFamily="2" charset="-78"/>
            </a:rPr>
            <a:t>مقدار موجود روی گذرگاه، به حافظه منتقل میشود.</a:t>
          </a:r>
          <a:endParaRPr lang="fa-IR" sz="2000" kern="1200" dirty="0">
            <a:cs typeface="B Yekan" panose="00000400000000000000" pitchFamily="2" charset="-78"/>
          </a:endParaRPr>
        </a:p>
      </dsp:txBody>
      <dsp:txXfrm>
        <a:off x="44462" y="2494693"/>
        <a:ext cx="5416256" cy="739396"/>
      </dsp:txXfrm>
    </dsp:sp>
    <dsp:sp modelId="{84E341BC-BEE6-4DA8-89CD-1A601E367376}">
      <dsp:nvSpPr>
        <dsp:cNvPr id="0" name=""/>
        <dsp:cNvSpPr/>
      </dsp:nvSpPr>
      <dsp:spPr>
        <a:xfrm>
          <a:off x="5135250" y="2538923"/>
          <a:ext cx="650936" cy="65093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D8FB7-03F4-4F87-8962-EEA883EC3839}">
      <dsp:nvSpPr>
        <dsp:cNvPr id="0" name=""/>
        <dsp:cNvSpPr/>
      </dsp:nvSpPr>
      <dsp:spPr>
        <a:xfrm>
          <a:off x="9018176" y="0"/>
          <a:ext cx="2662054" cy="4070963"/>
        </a:xfrm>
        <a:prstGeom prst="roundRect">
          <a:avLst>
            <a:gd name="adj" fmla="val 10000"/>
          </a:avLst>
        </a:prstGeom>
        <a:gradFill rotWithShape="0">
          <a:gsLst>
            <a:gs pos="0">
              <a:schemeClr val="accent2">
                <a:alpha val="80000"/>
                <a:hueOff val="0"/>
                <a:satOff val="0"/>
                <a:lumOff val="0"/>
                <a:alphaOff val="0"/>
                <a:lumMod val="110000"/>
                <a:satMod val="105000"/>
                <a:tint val="67000"/>
              </a:schemeClr>
            </a:gs>
            <a:gs pos="50000">
              <a:schemeClr val="accent2">
                <a:alpha val="80000"/>
                <a:hueOff val="0"/>
                <a:satOff val="0"/>
                <a:lumOff val="0"/>
                <a:alphaOff val="0"/>
                <a:lumMod val="105000"/>
                <a:satMod val="103000"/>
                <a:tint val="73000"/>
              </a:schemeClr>
            </a:gs>
            <a:gs pos="100000">
              <a:schemeClr val="accent2">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err="1">
              <a:effectLst>
                <a:outerShdw blurRad="38100" dist="38100" dir="2700000" algn="tl">
                  <a:srgbClr val="000000">
                    <a:alpha val="43137"/>
                  </a:srgbClr>
                </a:outerShdw>
              </a:effectLst>
              <a:cs typeface="B Nazanin" panose="00000400000000000000" pitchFamily="2" charset="-78"/>
            </a:rPr>
            <a:t>ريزعمل</a:t>
          </a:r>
          <a:r>
            <a:rPr lang="fa-IR" sz="4800" kern="1200" dirty="0">
              <a:effectLst>
                <a:outerShdw blurRad="38100" dist="38100" dir="2700000" algn="tl">
                  <a:srgbClr val="000000">
                    <a:alpha val="43137"/>
                  </a:srgbClr>
                </a:outerShdw>
              </a:effectLst>
              <a:cs typeface="B Nazanin" panose="00000400000000000000" pitchFamily="2" charset="-78"/>
            </a:rPr>
            <a:t> هاي </a:t>
          </a:r>
          <a:r>
            <a:rPr lang="fa-IR" sz="4800" kern="1200" dirty="0" err="1">
              <a:effectLst>
                <a:outerShdw blurRad="38100" dist="38100" dir="2700000" algn="tl">
                  <a:srgbClr val="000000">
                    <a:alpha val="43137"/>
                  </a:srgbClr>
                </a:outerShdw>
              </a:effectLst>
              <a:cs typeface="B Nazanin" panose="00000400000000000000" pitchFamily="2" charset="-78"/>
            </a:rPr>
            <a:t>حسابي</a:t>
          </a:r>
          <a:r>
            <a:rPr lang="fa-IR" sz="4800" kern="1200" dirty="0">
              <a:effectLst>
                <a:outerShdw blurRad="38100" dist="38100" dir="2700000" algn="tl">
                  <a:srgbClr val="000000">
                    <a:alpha val="43137"/>
                  </a:srgbClr>
                </a:outerShdw>
              </a:effectLst>
              <a:cs typeface="B Nazanin" panose="00000400000000000000" pitchFamily="2" charset="-78"/>
            </a:rPr>
            <a:t> </a:t>
          </a:r>
        </a:p>
      </dsp:txBody>
      <dsp:txXfrm>
        <a:off x="9096145" y="77969"/>
        <a:ext cx="2506116" cy="3915025"/>
      </dsp:txXfrm>
    </dsp:sp>
    <dsp:sp modelId="{0A7A815B-5426-476D-B753-70EB4F1CB11F}">
      <dsp:nvSpPr>
        <dsp:cNvPr id="0" name=""/>
        <dsp:cNvSpPr/>
      </dsp:nvSpPr>
      <dsp:spPr>
        <a:xfrm>
          <a:off x="6013026" y="0"/>
          <a:ext cx="2662054" cy="4070963"/>
        </a:xfrm>
        <a:prstGeom prst="roundRect">
          <a:avLst>
            <a:gd name="adj" fmla="val 10000"/>
          </a:avLst>
        </a:prstGeom>
        <a:gradFill rotWithShape="0">
          <a:gsLst>
            <a:gs pos="0">
              <a:schemeClr val="accent2">
                <a:alpha val="80000"/>
                <a:hueOff val="0"/>
                <a:satOff val="0"/>
                <a:lumOff val="0"/>
                <a:alphaOff val="0"/>
                <a:lumMod val="110000"/>
                <a:satMod val="105000"/>
                <a:tint val="67000"/>
              </a:schemeClr>
            </a:gs>
            <a:gs pos="50000">
              <a:schemeClr val="accent2">
                <a:alpha val="80000"/>
                <a:hueOff val="0"/>
                <a:satOff val="0"/>
                <a:lumOff val="0"/>
                <a:alphaOff val="0"/>
                <a:lumMod val="105000"/>
                <a:satMod val="103000"/>
                <a:tint val="73000"/>
              </a:schemeClr>
            </a:gs>
            <a:gs pos="100000">
              <a:schemeClr val="accent2">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err="1">
              <a:effectLst>
                <a:outerShdw blurRad="38100" dist="38100" dir="2700000" algn="tl">
                  <a:srgbClr val="000000">
                    <a:alpha val="43137"/>
                  </a:srgbClr>
                </a:outerShdw>
              </a:effectLst>
              <a:cs typeface="B Nazanin" panose="00000400000000000000" pitchFamily="2" charset="-78"/>
            </a:rPr>
            <a:t>ريزعمل</a:t>
          </a:r>
          <a:r>
            <a:rPr lang="fa-IR" sz="4800" kern="1200" dirty="0">
              <a:effectLst>
                <a:outerShdw blurRad="38100" dist="38100" dir="2700000" algn="tl">
                  <a:srgbClr val="000000">
                    <a:alpha val="43137"/>
                  </a:srgbClr>
                </a:outerShdw>
              </a:effectLst>
              <a:cs typeface="B Nazanin" panose="00000400000000000000" pitchFamily="2" charset="-78"/>
            </a:rPr>
            <a:t> هاي </a:t>
          </a:r>
          <a:r>
            <a:rPr lang="fa-IR" sz="4800" kern="1200" dirty="0" err="1">
              <a:effectLst>
                <a:outerShdw blurRad="38100" dist="38100" dir="2700000" algn="tl">
                  <a:srgbClr val="000000">
                    <a:alpha val="43137"/>
                  </a:srgbClr>
                </a:outerShdw>
              </a:effectLst>
              <a:cs typeface="B Nazanin" panose="00000400000000000000" pitchFamily="2" charset="-78"/>
            </a:rPr>
            <a:t>منطقي</a:t>
          </a:r>
          <a:r>
            <a:rPr lang="fa-IR" sz="4800" kern="1200" dirty="0">
              <a:effectLst>
                <a:outerShdw blurRad="38100" dist="38100" dir="2700000" algn="tl">
                  <a:srgbClr val="000000">
                    <a:alpha val="43137"/>
                  </a:srgbClr>
                </a:outerShdw>
              </a:effectLst>
              <a:cs typeface="B Nazanin" panose="00000400000000000000" pitchFamily="2" charset="-78"/>
            </a:rPr>
            <a:t> </a:t>
          </a:r>
        </a:p>
      </dsp:txBody>
      <dsp:txXfrm>
        <a:off x="6090995" y="77969"/>
        <a:ext cx="2506116" cy="3915025"/>
      </dsp:txXfrm>
    </dsp:sp>
    <dsp:sp modelId="{E9DC206F-65F8-484E-BAA3-4DF9FD7E4CCE}">
      <dsp:nvSpPr>
        <dsp:cNvPr id="0" name=""/>
        <dsp:cNvSpPr/>
      </dsp:nvSpPr>
      <dsp:spPr>
        <a:xfrm>
          <a:off x="3007876" y="0"/>
          <a:ext cx="2662054" cy="4070963"/>
        </a:xfrm>
        <a:prstGeom prst="roundRect">
          <a:avLst>
            <a:gd name="adj" fmla="val 10000"/>
          </a:avLst>
        </a:prstGeom>
        <a:gradFill rotWithShape="0">
          <a:gsLst>
            <a:gs pos="0">
              <a:schemeClr val="accent2">
                <a:alpha val="80000"/>
                <a:hueOff val="0"/>
                <a:satOff val="0"/>
                <a:lumOff val="0"/>
                <a:alphaOff val="0"/>
                <a:lumMod val="110000"/>
                <a:satMod val="105000"/>
                <a:tint val="67000"/>
              </a:schemeClr>
            </a:gs>
            <a:gs pos="50000">
              <a:schemeClr val="accent2">
                <a:alpha val="80000"/>
                <a:hueOff val="0"/>
                <a:satOff val="0"/>
                <a:lumOff val="0"/>
                <a:alphaOff val="0"/>
                <a:lumMod val="105000"/>
                <a:satMod val="103000"/>
                <a:tint val="73000"/>
              </a:schemeClr>
            </a:gs>
            <a:gs pos="100000">
              <a:schemeClr val="accent2">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err="1">
              <a:effectLst>
                <a:outerShdw blurRad="38100" dist="38100" dir="2700000" algn="tl">
                  <a:srgbClr val="000000">
                    <a:alpha val="43137"/>
                  </a:srgbClr>
                </a:outerShdw>
              </a:effectLst>
              <a:cs typeface="B Nazanin" panose="00000400000000000000" pitchFamily="2" charset="-78"/>
            </a:rPr>
            <a:t>ريزعمل</a:t>
          </a:r>
          <a:r>
            <a:rPr lang="fa-IR" sz="4800" kern="1200" dirty="0">
              <a:effectLst>
                <a:outerShdw blurRad="38100" dist="38100" dir="2700000" algn="tl">
                  <a:srgbClr val="000000">
                    <a:alpha val="43137"/>
                  </a:srgbClr>
                </a:outerShdw>
              </a:effectLst>
              <a:cs typeface="B Nazanin" panose="00000400000000000000" pitchFamily="2" charset="-78"/>
            </a:rPr>
            <a:t> هاي </a:t>
          </a:r>
          <a:r>
            <a:rPr lang="fa-IR" sz="4800" kern="1200" dirty="0" err="1">
              <a:effectLst>
                <a:outerShdw blurRad="38100" dist="38100" dir="2700000" algn="tl">
                  <a:srgbClr val="000000">
                    <a:alpha val="43137"/>
                  </a:srgbClr>
                </a:outerShdw>
              </a:effectLst>
              <a:cs typeface="B Nazanin" panose="00000400000000000000" pitchFamily="2" charset="-78"/>
            </a:rPr>
            <a:t>شيفت</a:t>
          </a:r>
          <a:endParaRPr lang="en-US" sz="4800" kern="1200" dirty="0">
            <a:effectLst>
              <a:outerShdw blurRad="38100" dist="38100" dir="2700000" algn="tl">
                <a:srgbClr val="000000">
                  <a:alpha val="43137"/>
                </a:srgbClr>
              </a:outerShdw>
            </a:effectLst>
            <a:cs typeface="B Nazanin" panose="00000400000000000000" pitchFamily="2" charset="-78"/>
          </a:endParaRPr>
        </a:p>
      </dsp:txBody>
      <dsp:txXfrm>
        <a:off x="3085845" y="77969"/>
        <a:ext cx="2506116" cy="3915025"/>
      </dsp:txXfrm>
    </dsp:sp>
    <dsp:sp modelId="{E25607D2-B7CF-4565-8A0E-D8491AA17E5D}">
      <dsp:nvSpPr>
        <dsp:cNvPr id="0" name=""/>
        <dsp:cNvSpPr/>
      </dsp:nvSpPr>
      <dsp:spPr>
        <a:xfrm>
          <a:off x="2726" y="0"/>
          <a:ext cx="2662054" cy="4070963"/>
        </a:xfrm>
        <a:prstGeom prst="roundRect">
          <a:avLst>
            <a:gd name="adj" fmla="val 10000"/>
          </a:avLst>
        </a:prstGeom>
        <a:gradFill rotWithShape="0">
          <a:gsLst>
            <a:gs pos="0">
              <a:schemeClr val="accent2">
                <a:alpha val="80000"/>
                <a:hueOff val="0"/>
                <a:satOff val="0"/>
                <a:lumOff val="0"/>
                <a:alphaOff val="0"/>
                <a:lumMod val="110000"/>
                <a:satMod val="105000"/>
                <a:tint val="67000"/>
              </a:schemeClr>
            </a:gs>
            <a:gs pos="50000">
              <a:schemeClr val="accent2">
                <a:alpha val="80000"/>
                <a:hueOff val="0"/>
                <a:satOff val="0"/>
                <a:lumOff val="0"/>
                <a:alphaOff val="0"/>
                <a:lumMod val="105000"/>
                <a:satMod val="103000"/>
                <a:tint val="73000"/>
              </a:schemeClr>
            </a:gs>
            <a:gs pos="100000">
              <a:schemeClr val="accent2">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err="1">
              <a:effectLst>
                <a:outerShdw blurRad="38100" dist="38100" dir="2700000" algn="tl">
                  <a:srgbClr val="000000">
                    <a:alpha val="43137"/>
                  </a:srgbClr>
                </a:outerShdw>
              </a:effectLst>
              <a:cs typeface="B Nazanin" panose="00000400000000000000" pitchFamily="2" charset="-78"/>
            </a:rPr>
            <a:t>ريزعمل</a:t>
          </a:r>
          <a:r>
            <a:rPr lang="fa-IR" sz="4800" kern="1200" dirty="0">
              <a:effectLst>
                <a:outerShdw blurRad="38100" dist="38100" dir="2700000" algn="tl">
                  <a:srgbClr val="000000">
                    <a:alpha val="43137"/>
                  </a:srgbClr>
                </a:outerShdw>
              </a:effectLst>
              <a:cs typeface="B Nazanin" panose="00000400000000000000" pitchFamily="2" charset="-78"/>
            </a:rPr>
            <a:t> هاي انتقال ثبات</a:t>
          </a:r>
          <a:endParaRPr lang="en-US" sz="4800" kern="1200" dirty="0">
            <a:effectLst>
              <a:outerShdw blurRad="38100" dist="38100" dir="2700000" algn="tl">
                <a:srgbClr val="000000">
                  <a:alpha val="43137"/>
                </a:srgbClr>
              </a:outerShdw>
            </a:effectLst>
            <a:cs typeface="B Nazanin" panose="00000400000000000000" pitchFamily="2" charset="-78"/>
          </a:endParaRPr>
        </a:p>
      </dsp:txBody>
      <dsp:txXfrm>
        <a:off x="80695" y="77969"/>
        <a:ext cx="2506116" cy="391502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11/5/2024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0-29T10:13:45.152"/>
    </inkml:context>
    <inkml:brush xml:id="br0">
      <inkml:brushProperty name="width" value="0.05292" units="cm"/>
      <inkml:brushProperty name="height" value="0.05292" units="cm"/>
      <inkml:brushProperty name="color" value="#FF0000"/>
    </inkml:brush>
  </inkml:definitions>
  <inkml:trace contextRef="#ctx0" brushRef="#br0">3949 5737 288 0,'0'0'12'15,"0"0"4"-15,0 0-16 0,0 0 0 0,0-5 0 0,0 5 0 0,0 0 260 0,0 0 50 16,-11-11 10-16,11 11 1 0,0 0-230 0,0 0-47 15,0 0-8-15,0 0-3 0,0 0-33 0,0 0-22 16,0 0 3-16,-11-5 1 0,11 5 18 0,0 0 0 16,0 0 0-16,0 0 9 0,0 0-9 0,0 0 0 15,0 0 0-15,-12 0 0 0,7 10 0 0,5 1 0 0,-12-1 0 0,12 5 0 16,12 0 0-16,-12 0 0 0,-12 6 0 16,12-1-11-16,12 5 11 0,-12-5 8 15,0 6-8-15,5-1 11 0,-5 0-11 0,0 6 0 0,-5-6 0 16,5 5 0-16,0-4 0 0,0 9 0 0,0-4 0 0,0 4 0 15,-12 0 10-15,12 1 0 0,-11-1 0 0,11 1 0 16,-12 9-10-16,7-4 0 0,-7-6 0 16,7-4 8-16,-7 4-8 0,1-4 0 15,-1-6 0-15,7 0 0 0,-7-5-17 0,7 1 4 0,-1-1 1 0,-11-5 0 16,17 0 20-16,-12-4 5 0,12-11 1 0,-5 10 0 16,-7 0-14-16,12-10 0 0,0 0 0 0,0 0 0 15,0 0 0-15,0 0 0 0,0 0 0 0,0 0 0 16,0 0 0-16,0 0 0 0,-11-5 0 0,11-5 0 15,0 10 0-15,0-11-10 0,-11-4 2 0,5 5 0 16,6-5 8-16,0 5-13 0,0-10 5 0,0 4 8 0,0-9-20 16,0 5 4-16,0-11 1 0,0 6 0 15,0 0 0-15,0-6 0 0,0-4 0 0,0-1 0 16,0 1-3-16,6 0-1 0,5-6 0 0,-5 6 0 0,-1-1 7 16,7 1 0-16,5-1 1 0,0 1 0 15,-11-1 3-15,11-4 0 0,5 4 0 0,-4 1 0 0,4 0 0 0,1-1 0 16,-6 6 0-16,6-11 0 0,6 6 8 0,-12-6-8 15,-6 6 8-15,18-1-8 0,-7 11 8 0,-5-5 0 16,0 9 0-16,6 1 0 0,-6-5 0 16,6 10 0-16,0-1 0 0,-6 6 0 0,0-5 0 0,6 5 0 15,-6 0 0-15,6 5 0 0,-6 0 0 0,0 0 0 16,6 5 0-16,0 0 0 0,11 5 0 0,-17 0 8 16,0 0-8-16,6 5 0 0,-18-5 0 0,13 0 0 15,-1 10-10-15,0-10 10 0,0 5 11 0,-17 6 9 0,11-6 1 16,1 5 1-16,-7 5-8 0,7 0-2 0,-7 1 0 15,-5-1 0-15,0 5-3 0,0 1-1 0,-5-1 0 16,5-10 0-16,-12 10-8 0,7 1 0 0,-7-11 0 16,1 10 8-16,-6-4 0 0,0 4 0 0,0 10 0 0,-1-14 0 15,-4-1-8-15,5 5 8 0,-6-5-8 0,6 1 8 16,0-6-8-16,-1 0 0 0,-4 0 9 0,-1 0-9 16,0 6 8-16,6-16-8 0,0 10 8 0,0-5-8 15,0 0 0-15,5-5 8 0,-5 0-8 0,0 0 0 16,0 0 8-16,0-5-8 0,11 0 8 0,-11 0-8 15,11 0 0-15,-11 0 0 0,6 0 0 0,5-5 8 16,6 5-8-16,-11 0 11 0,5-10-11 0,1 5 12 16,-7 0 4-16,6 0 2 0,-5-5 0 0,5 5 0 15,1-5 0-15,-7 5 0 0,12 5 0 0,0 0 0 0,0-15-2 16,-5 4 0-16,5 11 0 0,0 0 0 0,0 0-8 16,0 0-8-16,0 0 9 0,0 0-9 0,0-15 0 15,0 15 0-15,0 0 0 0,0 0 0 0,0 0 0 0,0 0 0 16,0 0 0-16,0 0-10 0,0 0 10 15,0 0-8-15,0 0 8 0,0 0-8 0,0 0 8 0,0 0-13 16,0 0 5-16,0 0 8 0,0 0-12 0,0 0 12 16,0 0-10-16,0 0 10 0,0 0-9 0,0 0 9 15,0 0-8-15,0 15 8 16,5 1-47-16,-5-6-4 16,12 0-1-16</inkml:trace>
  <inkml:trace contextRef="#ctx0" brushRef="#br0" timeOffset="824.01">3813 5767 1026 0,'0'0'45'0,"0"0"10"0,0 0-44 0,0 0-11 0,0 0 0 0,0 0 0 0,0 0 55 0,0 0 9 0,0 0 1 0,0 0 1 16,0 0-37-16,0 0-7 0,0 0-2 0,0 0 0 16,0 0-20-16,0 0 0 0,0 0 0 0,0 0 0 15,0 0 0-15,5 10 0 0,-5-10 0 0,0 0 0 16,0 0 20-16,12 15 0 0,-7-5 0 0,-5-10 0 16,0 0 5-16,0 0 1 0,6 21 0 0,-6-16 0 15,12 5 0-15,-12-10 0 0,0 0 0 0,0 20 0 16,5-5-26-16,-5 6 0 0,0-6 0 0,0 0 0 15,0-15 0-15,0 20 0 0,0 6-9 0,0-6 9 16,0 0 0-16,0 5 8 0,0 1 0 16,0-11 1-16,0 5-9 0,0 11 0 0,0-6 0 0,0 5 0 15,0-4 0-15,0-1 0 0,-5 0 0 0,5 6 0 16,0-6 0-16,0 5 0 0,0 1 0 16,0 4 0-16,0-15 0 0,0 11 0 0,0-1 0 15,0 1 0-15,-12-6 0 0,12 5 0 0,-6-10 0 0,6 11 0 16,0-6 12-16,-5 1-4 0,5-1 0 0,-12 0 0 15,12 6-8-15,-5-16 10 0,5 0-10 0,-12 5 10 0,12-5-10 0,0 1 0 16,0-1 9-16,-5 0-9 0,5-15 8 0,-6 10-8 16,6-10 8-16,0 0-8 0,0 10 14 0,0-10-2 15,0 0 0-15,0 0 0 0,0 0 13 0,0 0 3 16,0 0 0-16,0 0 0 0,0 0-20 0,0 0-8 16,0 0 8-16,0 0-8 0,0 0 0 0,0 0 0 15,0 0 0-15,0 0 0 0,0 0 0 0,0 0 0 16,0 0 0-16,0 0 0 0,0 0 0 0,0 0-14 15,0 0 2-15,0 0 0 16,0 0-45-16,0 0-9 0,0 15-2 0,0-15 0 0</inkml:trace>
  <inkml:trace contextRef="#ctx0" brushRef="#br0" timeOffset="2149.08">3995 6081 403 0,'0'0'36'0,"0"0"-36"0,0 0 0 0,0 0 0 0,0 0 118 0,0 0 17 15,0 0 3-15,0 0 1 0,0 0-83 0,0 0-17 16,0 0-3-16,0 0-1 0,0 0 5 16,0 0 2-16,0 0 0 0,0 0 0 0,0 0 7 15,0 0 2-15,0 0 0 0,0 0 0 0,0 0-19 0,0 0-3 16,0 0-1-16,0 0 0 0,0 0-28 0,0 0 0 15,11 15 0-15,-11-5 0 0,0 0 0 0,0 1 0 16,6-1 0-16,6 0 0 0,-12 5-11 0,5-5 11 16,1 0-10-16,5 5 10 0,-5-4 0 0,5 4 0 15,-5-5 0-15,5 5 0 0,-5-5-9 0,11 5 9 16,-17-4-8-16,17-1 8 0,-11 5 0 16,11-5 0-16,-11 5 0 0,11 0 8 0,-6 1-8 0,1 4 11 15,-1-10-11-15,6 5 12 0,-17 5-1 0,12-4 0 16,5-1 0-16,0 5 0 0,0-5-3 0,-11 0-8 15,11 6 12-15,-6-6-4 0,-5 10-8 0,11-15 0 0,-11 5 0 16,11-9 0-16,0 9 12 0,0 0 0 0,-17 0 0 16,0-5 0-16,17 0-12 0,-6 1-9 0,-11-11 9 15,0 0-13-15,0 0 13 0,0 0 0 0,0 0 0 0,0 0 10 16,0 0 3-16,0 0 1 0,0 0 0 0,0 0 0 16,0 0 3-16,0 0 1 0,0 0 0 0,0 0 0 15,0 0-9-15,0 0-1 0,0 0-8 0,0 0 12 16,12 5-12-16,-12-5 0 0,0 0 0 0,0 0 0 15,0 0 0-15,0 0 0 0,0 0 0 0,0 0 0 16,0 0 0-16,0 0 0 0,0 0 0 16,0 0 0-16,0 0 0 0,0 0 0 0,0 0-8 0,0 0 8 15,0 0-8-15,0 0 8 0,0 0 0 0,0 0 0 16,0 0 0-16,0 0 0 0,0 0 0 0,0 0 0 0,0 0-8 16,0 0 8-16,0 0 0 0,0 0 0 0,0 0-26 15,0 10 2-15,17 5 0 0,-17-5-690 16</inkml:trace>
  <inkml:trace contextRef="#ctx0" brushRef="#br0" timeOffset="3807.05">4935 5954 460 0,'0'0'41'0,"0"0"-33"0,0 0-8 0,0 0 0 0,0 0 125 0,0 0 23 15,0 0 5-15,0 0 1 0,-11 5-112 0,11-5-22 16,-6 11-5-16,6-11-1 0,0 0-14 0,-17 5 0 16,11 0 8-16,-11 0-8 0,17-5 0 0,-11 0 8 15,5 0-8-15,-5 0 0 0,-1 0 15 0,12 0-3 16,0 0-1-16,-11 0 0 0,5 0 38 0,-5-5 8 16,11 5 2-16,0 0 0 0,-12 0-22 0,1-5-4 15,5 0-1-15,-5-6 0 0,11 11-1 0,0 0-1 16,0 0 0-16,0 0 0 0,0-10-13 0,-6-5-2 15,6 15-1-15,6-15 0 0,5 0-6 0,-11 0-8 0,6-1 11 16,5 1-11-16,-11 5 0 16,6 0 0-16,11 5 0 0,-11-5 0 0,5-6 0 0,-5 6 0 0,11 0-15 0,0 5 5 15,0 0 10-15,-11-5 0 16,11 10 0-16,0 0 0 0,-5-5 0 0,5 5-13 0,-6 0 5 16,6 0 8-16,6 0 0 0,-6 0 0 0,-11 0 0 0,11 5 0 15,0-5 0-15,0 5 0 0,-6 0 0 16,6 0 0-16,1 5 0 0,-1-5 0 0,-17-5 0 0,5 5 0 15,12 6 0-15,-5-1 8 0,11-5 0 0,-18 0 0 16,7 10-8-16,-1-10 0 0,6 15 0 0,0-15 0 16,-17-5 0-16,12 16 0 0,-12-6-9 0,11 10 9 15,1-5 0-15,-7 0 0 0,7 1 8 0,-12-1-8 16,0 10 0-16,0-15 0 0,0 5 0 0,5 1 0 16,1-1 0-16,-12 5 0 0,1 0 0 0,5 1 0 15,-12-6 0-15,7 10 0 0,-7-5 0 0,1 1 0 0,-6-1 8 16,0 0-8-16,-1 0 0 0,1-4 0 15,0 4 8-15,6 0-8 0,-6 0 0 0,0 6 0 0,-6-1 0 16,6-5 0-16,-6-5 0 0,6 6 0 0,0-1 8 16,-6-5-8-16,6 5 0 0,6-10 0 0,-1 6 0 0,-5-1 8 15,0-5-8-15,6 5 0 0,-1-10 0 0,12 0 0 16,-17 10 8-16,6-15-8 0,5 6 0 0,6-6 9 16,-6 5-9-16,-5 0 8 0,11-5 4 0,0 0 0 15,0 0 0-15,0 0 0 0,-6 5 4 0,6-5 0 16,0 0 1-16,0 0 0 0,0 0-4 0,0 0-1 15,0 0 0-15,0 0 0 0,0 0 6 0,0 0 1 16,0 0 0-16,0 0 0 0,0 0 8 0,0 0 1 16,0 0 1-16,0 0 0 0,0 0-13 0,0 0-2 0,0 0-1 15,0 0 0-15,0 0-13 0,0 0 0 0,0 0 0 16,0 0 0-16,0 0 0 0,0 0-8 0,0 0 8 0,0 0 0 16,0 0 0-16,0 0 0 15,17 0 0-15,-17 0 0 0,12-5 0 0,-1 5 0 0,6 5-12 16,6-5 12-16,-6 0-9 0,0 0 9 0,6 0 0 0,-6 0-9 15,6 5 9-15,0 0 14 16,-1-5-3-16,7 5-1 0,-6-5-10 0,-1 0 0 0,13 0 0 0,-13 5 0 16,13 0 0-16,-13 0-19 0,1 0 3 15,11 0 1-15,-11 0 15 0,0 0 16 0,5-5-3 0,-5 5-1 16,0-5 0-16,-6 6-1 0,0-1 0 16,0-5 0-16,-5 5-11 0,-12-5 12 0,0 0-12 0,11 5 12 15,-11-5-12-15,0 0 10 0,0 0-10 0,0 0 10 16,0 0-2-16,0 0 0 0,17 0 0 0,-17 0 0 15,0 0 2-15,0 0 0 0,0 0 0 0,0 0 0 16,0 0 5-16,0 0 1 0,0 0 0 0,0 0 0 0,0 0-8 16,0 0 0-16,0 0-8 0,0 0 12 0,0 0-12 15,0 0 8-15,0 0-8 0,0 0 0 0,0 0 0 0,0 0 0 16,0 0 0-16,0 0 0 0,0 0 0 0,0 0 0 16,0 0 0-16,0 0 0 0,0 0-9 0,0 0 9 15,0 0 0-15,0 0-9 0,0 0 9 0,0 0 0 16,0 0-9-16,0 0 9 15,0 0-28-15,0 0 0 0,0 0-1 0,0 0-610 16,0 0-121-16</inkml:trace>
  <inkml:trace contextRef="#ctx0" brushRef="#br0" timeOffset="4658.04">7419 6299 115 0,'0'0'10'0,"0"0"-10"0,6 0 0 0,-6 0 0 0,11 5 236 0,-5-5 44 0,-6 0 10 0,0 0 2 15,12-5-159-15,-12 5-31 0,0 0-6 0,0 0-2 16,0 0-38-16,0 0-7 0,0 0-1 0,0 0-1 15,0 0-17-15,0 0-3 0,0 0-1 0,0 0 0 16,0 0-17-16,0 0-9 0,0 0 10 0,-18 0-10 16,1 5 8-16,6-5-8 0,-6 10 0 0,5-5 0 15,-5-10 13-15,0 5-3 0,0 0-1 0,0 0 0 16,0 0 2-16,6 0 0 0,-18 5 0 0,18-5 0 16,-18-5 7-16,6 5 2 0,1 5 0 0,5-5 0 15,-6 0 3-15,0-5 1 0,-5 0 0 0,-1 5 0 16,-11 0-24-16,12 0 0 0,-1 0 0 0,1-5 8 0,-12 5-16 15,11 0-4-15,-5 0 0 0,0 0 0 0,5 0 20 16,-10 0 3-16,4 0 1 0,1 0 0 0,-6 5-12 0,6 0-12 16,-6-5 2-16,12 0 1 0,-12 0 9 15,0 0 0-15,0 0 10 0,12 0-10 0,-1 5 13 0,1-5-3 16,-12 5-1-16,11-5 0 0,-11 5-9 0,6 0 0 16,-6 0 0-16,6 0 8 0,11 0-8 0,-11 0-11 15,6 0 3-15,11-5 0 0,-6 6 8 0,6-6 11 16,0 5-3-16,-1-5 0 0,1 0-8 0,12 0 0 15,-12 0 0-15,11 0 0 0,0 0 0 0,6 0 8 16,-6 0 0-16,6 0 0 0,0 0-8 0,0 0 0 16,0 0 0-16,0 0 8 0,0 0-8 0,0 0 0 0,0 0 0 15,0 0 0-15,0 0-14 0,0 0 5 0,0 0 1 16,0 0 0-16,0 0 8 0,12-5-8 16,-1-6 8-16,1 11-8 15,-12 0-46-15,17-10-9 0,-6 5-1 0,1 0-1 16,5 0-76-16,-6-5-15 0,6 5-4 0,-5-5-476 0</inkml:trace>
  <inkml:trace contextRef="#ctx0" brushRef="#br0" timeOffset="5270.82">6257 5995 1378 0,'0'0'30'0,"0"0"6"0,0 0 2 0,0 0 2 0,0 0-32 0,0 0-8 15,0 0 0-15,0 0 0 0,0 0 40 0,0 0 6 0,0 0 2 0,0 0 0 0,0 0-28 0,0 0-4 16,0 0-2-16,0 0 0 0,0 0-14 15,0 0-13-15,0 15 2 0,-17-15 1 0,11 5 1 16,6-5 0-16,0 0 0 0,-17 20 0 0,0-15 9 0,11 6 0 16,-11-1 0-16,0-5 0 0,6 0 11 0,-1 5 1 15,-5 0 0-15,6 0 0 0,0 0-2 0,-7 6 0 16,1-6 0-16,0-5 0 0,0 5-10 0,0 0 10 16,6 0-10-16,-6 0 10 0,-6-5-10 15,6 10 12-15,0-4-12 0,-6-1 12 0,11-5-12 0,-5 0 0 16,-6 0 0-16,6 0 0 0,0 5 0 0,6-10 10 15,-6 5-10-15,5 5 10 0,-5 0 3 0,6-4 1 16,0-1 0-16,5 0 0 0,-11 0-14 16,11 0 8-16,-5-5-8 0,11 0 0 0,-6 5 18 0,-5 0-2 15,5 0-1-15,6-5 0 0,0 0-27 0,0 0-4 0,0 0-2 16,0 0 0-16,0 0 18 0,0 0-10 0,0 0 10 16,0 0-8-16,0 0 8 0,17 0 0 0,0 5-9 0,6 0 9 15,-17-5 17-15,16 0 8 0,-5 0 2 0,12 5 0 16,-6 0-12-16,-1 0-3 0,-4-5 0 15,4 5 0-15,13-5-12 0,-18 5 11 0,5 0-11 16,1 1 10-16,0 4-10 0,6 0 0 16,-18 0 0-16,6 5 8 0,0-5-8 0,0 5 0 15,0 1 0-15,0-6 0 0,-11 0 0 0,11 0 0 0,0 0 0 0,-11 0 0 16,5-5 0-16,1 5 0 0,5 1 0 0,-6-1 0 16,1 0 0-16,-1-5 10 0,-11-5-10 0,0 0 10 15,17 5 24-15,-17-5 5 0,0 0 1 0,6 0 0 16,-6 0-23-16,0 0-4 0,0 0-1 0,0 0 0 15,0 0 0-15,0 0 0 0,11 0 0 0,-11 0 0 16,0 0-2-16,0 0-1 0,0 0 0 0,0 0 0 0,0 0 2 0,0 0 0 16,0 0 0-16,0 0 0 0,0 0-11 0,0 0 12 15,0 0-12-15,0 0 12 0,0 0 1 16,0 0 1-16,0 0 0 0,0 0 0 16,0 0-34-16,0 0-8 0,0 0 0 0,0 0-1 15,0 0-102-15,0 0-20 0,0 0-4 16,0 0-1-16</inkml:trace>
  <inkml:trace contextRef="#ctx0" brushRef="#br0" timeOffset="7637.56">8154 5509 1324 0,'0'0'118'0,"0"0"-94"0,0 0-24 0,0 0 0 15,0 0 84-15,0 0 12 0,0 0 2 0,0 0 1 16,0 0-79-16,6 10-20 0,-12 0 0 0,6 10 0 16,6 0 0-16,-6 6 0 0,-6-6 0 0,6 10-9 15,0-4 9-15,0 9 0 0,0-4-9 0,0 4 9 16,0 6 0-16,0-1 0 0,0 1 0 0,-11-1 0 15,5 6 0-15,6-6 0 0,0 6 0 0,0-6-11 16,-11 6 11-16,5-1 0 0,1 6 8 0,5 0-8 16,-12-1 0-16,6 1 0 0,-5 0 0 0,0-6-12 15,5 1 12-15,0-1 8 0,6 1-8 0,-5 0 11 16,5-6-11-16,-12 1 0 0,12-16 0 0,-6 5 8 16,6-10-8-16,-11 1 0 0,11-1 0 0,-11-5 0 0,11-5 0 15,0-10 8-15,0 0-8 0,0 0 12 0,0 0-12 16,0 0 0-16,0 10 0 0,0-10 8 0,0 0-8 0,0 0 10 15,0 0-10-15,0 0 10 0,0 0-10 0,0-15 0 16,0 0 0-16,0-5 0 16,0-6-30-16,0 1-11 15,0 0-3-15,0 0 0 0,0-11-24 0,0 6-6 0,-12-6-1 16,12 6 0-16,-5-11 44 0,5 6 9 0,0-6 2 0,0 1 0 16,0-1 48-16,0 1 9 0,5 4 3 0,-5-4 0 0,12-6-29 0,-12 1-11 15,0-1 8-15,11 1-8 16,0 4-30-16,7-4-11 0,-13 9-3 0,7-10 0 15,-1 6-16-15,6-6-4 0,-5 6-1 0,-1-1 0 16,6 6 53-16,-6-1 12 0,6-4 0 0,-5 5 0 0,5-1 25 0,0 6 6 16,0 4 1-16,0-4 0 0,-5 10-10 0,16-6-2 0,-16 1 0 15,16 15 0-15,-11-15-8 0,0 9-1 0,6 6-1 0,-6 0 0 16,6-5 2-16,0 10 0 0,11 5 0 0,-17-5 0 16,6 5-12-16,0-5 12 0,-1 10-12 0,1-5 12 15,-6 5 0-15,0-5 0 0,-17 0 0 0,17 15 0 16,6-10 3-16,-6 5 1 0,0 0 0 0,0 6 0 15,-11-6-5-15,6 5-1 0,-12 10 0 0,0-15 0 16,0 11-1-16,0-1 0 0,0 10 0 0,0-4 0 16,-12 4-9-16,6 0 0 0,-16 6 0 0,10-6 0 15,-5 1 16-15,-6-1-1 0,6-5-1 0,-5 6 0 16,-1-6-14-16,0-10 9 0,6 5-9 0,-17 1 8 16,11-6 0-16,-6 5-8 0,7-5 12 0,-7-5-4 0,12 6-8 15,-11-6 12-15,16-5-12 0,-16 10 12 0,5-10-12 16,6 0 0-16,5 0 0 0,-5 5 0 0,6-10 0 0,5 0 0 15,-11 0 0-15,17 0 0 0,0 0 12 0,0 0-4 16,-11 0 0-16,5 0 0 0,6 0-8 0,0 0 0 16,0 0 9-16,0 0-9 0,0 0 15 0,0 0-2 15,0 0 0-15,0 0 0 0,0 0-1 0,0 0 0 16,6-15 0-16,-6 15 0 0,0-10-12 0,0 10 0 16,0 0 0-16,0 0 0 0,5-10-9 0,7 5-2 15,-1 5 0-15,-11 0 0 0,0 0 11 0,17 0 0 16,0 5 0-16,6 5 0 0,-11-10 0 0,-1 5 0 15,-11-5 0-15,17 10 0 0,0 0 0 0,0-5 0 16,6 6 0-16,-12-1-8 0,6-5 8 0,1 10 0 16,-7-5 10-16,0 0-10 0,-11-10 9 0,12 15-9 0,5-4 8 15,-6 4-8-15,-5 0 17 0,5-5-1 0,6 5-1 16,-5 0 0-16,-1 1-7 0,1-1-8 16,5 0 11-16,-6 5-11 0,-5-5 12 0,17 11-12 0,-18-6 12 0,7 0-12 15,-1 6 8-15,6-6-8 0,-5 5 0 0,-1-5 0 16,6 1 0-16,-6-1 0 0,7 0 8 0,-13 0-8 15,12 1 0-15,0-6 0 0,-11 5 8 0,6-10-8 16,-7 5 14-16,12-4-1 0,-17-1 0 0,17 0 0 16,-11 0 1-16,6 0 0 0,-1 0 0 0,0 0 0 15,-5 1-5-15,5-1-1 0,1-5 0 0,-12-5 0 16,11 10 4-16,-11-10 1 0,0 0 0 0,0 0 0 16,0 0 8-16,0 0 2 0,0 0 0 0,0 0 0 0,0 0 11 15,0 0 2-15,0 0 1 0,0 0 0 16,0 0-8-16,0 0-1 0,0 0-1 0,0 0 0 0,0 0-13 15,0 0-2-15,0 0-1 0,0 0 0 0,0 0 0 16,0 0 0-16,0 0 0 0,0 0 0 0,0 0-11 0,0 0 0 16,0 0 0-16,0 0 0 0,0 0 0 0,0 0 0 15,0 0-10-15,0 0 10 0,0 0-24 0,0 0 0 16,0 0 1-16,0 0 0 16,0 0-56-16,0 0-11 0,0 0-2 0,0 0-521 15,0 0-104-15</inkml:trace>
  <inkml:trace contextRef="#ctx0" brushRef="#br0" timeOffset="8890.84">9397 5478 61 0,'0'0'0'0,"0"0"0"0,0 0 0 0,0 0 0 0,0 10 0 0,0-10 0 0,0 0 32 0,0 0 2 16,0 0 0-16,0 0 0 0,0 0 50 0,0 0 9 15,0 0 3-15,0 0 0 0,0 0 21 0,0 0 5 16,0 0 1-16,0 11 0 0,0-11-67 0,0 0-12 16,0 0-4-16,0 0 0 0,0 10-26 0,0-10-6 15,0 10 0-15,0-10-8 0,0 0 18 0,5 10-3 16,-5-10-1-16,0 0 0 0,0 0 15 0,0 0 3 16,0 0 1-16,0 0 0 0,0 0-2 0,12 10-1 15,-1-5 0-15,-11-5 0 0,0 0-7 0,0 0-2 16,17 0 0-16,-6 0 0 0,-11 0-1 0,12-5-1 15,-1 0 0-15,6 0 0 0,-17 5-19 0,0 0-16 0,12-10 4 0,-7 5 0 16,7-10 12-16,-1 4 16 0,6-4-3 0,-5 0-1 16,5 5-4-16,-6-5 0 15,1 5-8-15,-1-11 12 0,-5 6-4 0,5 5-8 0,-5-5 11 16,5 5-11-16,-5 0 15 0,5-1-4 0,-5 1-1 0,-6 10 0 16,0 0 6-16,0-10 0 0,6-5 1 0,-6 15 0 15,0 0-4-15,0 0-1 0,0 0 0 16,0 0 0-16,0 0 0 0,0 0-1 0,0 0 0 0,0 0 0 15,0 0-21-15,0 0-4 0,0 0-1 0,0 0 0 16,11 15 15-16,-11 5-11 0,0 1 11 0,-11-1-10 16,11-5 10-16,0 5 0 0,-6 6 0 0,6-1 0 15,0 0-10-15,0 6 0 0,0-1 0 16,-6 6 0-16,6-6 10 0,-5 11 9 0,-1-1-1 0,6 1-8 16,0 4 9-16,-6 1-9 0,6-6 0 0,0 6 9 15,-11-1-1-15,5 11-8 0,6-5 12 0,-11-11-4 0,5 6 10 16,0 4 2-16,1-4 0 0,-1-5 0 0,0 4-20 0,6-4 0 15,-11-1 0-15,5-4 0 0,0-1 14 0,1-5-1 16,-1 1 0-16,0-1 0 0,-5-5-5 0,0-4-8 16,5-1 11-16,0-5-11 0,0 0 20 0,1-4-2 15,5-11-1-15,-6 10 0 0,6 5 0 0,0-15 0 16,0 0 0-16,0 0 0 0,0 0 7 0,0 0 0 16,0 0 1-16,0 0 0 0,0 0-8 0,0 0-1 15,0 0-1-15,0 0 0 0,0 0-15 0,0 0 0 16,0 0 0-16,0 0-10 0,0 0 25 0,0 0 5 15,0 0 0-15,0 0 1 0,0 0-21 0,0 0 0 16,0 0 0-16,0 0 0 0,0 0 0 0,0 0 0 16,0 0 0-16,0 0 0 0,0 0 0 0,0 0 0 15,0 0 0-15,0 0 8 0,0 0-23 0,0 0-4 0,0 0-1 0,0 10 0 16,0-10 8-16,-6 15 0 0,6-15 1 0,0 10 0 31,-11 11-129-31,0-16-27 0</inkml:trace>
  <inkml:trace contextRef="#ctx0" brushRef="#br0" timeOffset="18542.46">2941 8547 864 0,'0'0'76'0,"0"0"-60"0,-11-5-16 0,11 5 0 15,0 0 157-15,0 0 29 0,0 0 6 0,0 0 0 16,0 0-168-16,0 0-33 0,0 0-7 0,0 0-2 15,0 0 8-15,0 0 2 0,0 0 0 0,0 0 0 16,0 0-7-16,0 0-1 0,0 0 0 0,0 0 0 16,0 0 16-16,0 0-9 0,0 0 9 0,-6 10-8 15,6 10 8-15,0 1 0 0,0-6 8 0,-6 0-8 0,6 5 0 0,0 1 0 16,0-6 0-16,0 5 0 0,0 0 8 0,0 1-8 16,-11-6 8-16,11 10-8 15,11-5 27-15,-11 6 1 0,-11-1 0 0,11 0 0 0,0-4-7 0,-6 4-1 16,6 0 0-16,0 6 0 0,0-1-8 0,0 0-1 15,-11 11-1-15,11-6 0 0,-6 1-10 0,0 4 0 16,6-4 0-16,-11 4 0 0,5 1 0 0,-5 4 0 16,5-4 0-16,-5 4 0 0,5-4 9 0,0 4-9 15,-5 1 10-15,5 0-10 0,-5 4 0 0,5-4 8 16,0-1-8-16,-5 1 0 0,5 0 0 0,-11-6 0 16,17 1 0-16,-11-6 0 0,5 0 0 0,0-9 0 15,6-6 0-15,0 0 0 0,-11-4 9 0,11-1-9 0,11-5 8 16,-11-10-8-16,0 0 9 0,0 0-9 0,0 0 10 15,0 0-10-15,0 0 12 0,0 0-3 16,-11 10-1-16,11-10 0 0,0 0-8 0,0 0 0 16,0 0 0-16,0 0 0 0,0 0 11 0,0 0-3 15,0 0-8-15,0 0 12 0,0 0-12 0,0 0 8 0,0 0-8 0,0 0 0 16,0 0 0-16,0 0 0 0,0-10 0 0,0 0 0 31,-6-5-30-31,6-1-2 0,0 1-1 0,0 0 0 16,0 0-30-16,0-6-5 0,0 11-2 0,6-10-371 15,-6 5-75-15</inkml:trace>
  <inkml:trace contextRef="#ctx0" brushRef="#br0" timeOffset="19407.16">2981 8861 1094 0,'0'0'97'0,"0"0"-77"0,-6-5-20 0,6 0 0 15,-11-5 83-15,11 10 13 0,0 0 2 0,0 0 1 32,0-10-99-32,0 10-32 0,0 0 0 0,0 0 0 15,0 0-25-15,0 0-6 0,0-10-1 0,0 10 0 16,0 0-25-16,0 0-6 0,0 0-1 0,0 0 0 15,-6-11 52-15,6 11 9 0,0-10 3 0,0 10 0 0,0 0 40 0,0 0 8 0,-11-5 1 0,11 5 1 16,0 0 16-16,0 0 3 0,-6-5 1 0,6 5 0 16,0 0-24-16,-11-10-5 0,11 10-1 0,0 0 0 15,0 0 13-15,0 0 3 0,-6-5 0 0,6 5 0 16,0-10 2-16,0 10 1 0,0 0 0 0,0-10 0 0,0-5-27 16,0 4 0-16,0 1 8 0,0 0-8 0,6 0 12 0,-6 0 0 15,11 0 0-15,-11-5 0 0,6 10-12 0,5-6 0 16,-11-4 0-16,6 5 0 0,11 0 0 0,-11 0 0 15,5 0 0-15,-5 0 0 0,5-1 0 0,0-4 0 16,1 10 0-16,5-5 0 0,0 5 0 0,-11-5 0 16,11 0 0-16,0 0 0 0,-6 5-16 15,1-6 5-15,5 6 1 0,0-5 0 0,-6 5 10 0,1 0 0 16,5 0 0-16,-6 0 0 0,6 0 0 0,0 0 14 16,0 5-3-16,6-5-1 0,-6 5-10 15,0 0 0-15,0 0 0 0,1 5 8 0,-7 0 0 0,0 5 0 16,6 0 0-16,-5 0 0 0,-1 5 10 0,-5 1 2 15,5-1 0-15,-5 5 0 0,5 0 13 0,-11 1 3 16,6 4 1-16,-6 5 0 0,0-4-29 0,-6 4-8 16,-11 0 0-16,17 1 0 0,-17-1 13 0,6 1-1 0,-1-1-1 15,-5 0 0-15,0 6-11 0,0-1 0 0,-6 1 0 16,1-1 8-16,-7-4 2 0,1-1 0 0,-1 0 0 16,1 6 0-16,-7-6-10 0,1 6 0 0,6-11 0 0,-6 5 0 15,-6-9 0-15,6 4 0 0,-6-5 0 16,11 5 0-16,-11-9 0 0,6-6 10 0,11 0-10 0,-5 0 10 15,5-5 38-15,6-5 7 0,0-5 1 0,5 0 1 16,12 5 2-16,-11-5 0 0,-6-5 0 0,11 0 0 16,1-1-19-16,-7-4-4 0,6 0-1 0,6 0 0 15,-11 0-35-15,11 0 0 0,0-1 0 0,11 1 0 16,-11 0-31 0,6 0 0-16,6 0 0 0,-7-1 0 15,12 1-7-15,0 0-2 0,-5 5 0 0,5 0 0 0,11 0-35 16,-16 10-7-16,5-11-2 0,0 11-373 0,0-5-75 0</inkml:trace>
  <inkml:trace contextRef="#ctx0" brushRef="#br0" timeOffset="20576.58">3699 9307 345 0,'0'0'15'0,"0"0"4"0,0 0-19 0,0 0 0 15,0 0 0-15,5 10 0 0,-5-10 156 0,0 10 28 16,-5 0 6-16,-1-5 1 0,6-5-128 0,0 10-26 15,-11-5-5-15,5 0 0 0,6-5 15 0,0 0 3 0,0 11 1 0,-17-6 0 16,17 0-30-16,0-5-5 0,-17 5-2 0,17-5 0 16,-6 0-14-16,-5 5 9 15,5 0-9-15,-11 0 8 0,17-5-8 0,0 0 0 0,0 0 0 0,0 0 0 16,-6 0 0-16,-5 0 0 0,11 0 0 0,0 0 8 16,0 0 12-16,0-10 1 0,-6 0 1 0,6-6 0 15,0 6 10-15,0-5 1 0,0 0 1 0,0 5 0 16,0-5-6-16,6-1-2 0,5 1 0 0,-11 5 0 15,6 0-26-15,11 0 0 0,-17 0 0 0,0 10 0 16,6-10 0-16,-6 10 0 0,11-5-14 0,-11 5 5 16,23-5 9-16,-17-1-12 0,11 1 12 0,-6 5-12 15,12 0 12-15,-17 5 8 0,5 1-8 0,0-1 11 16,-11-5-11-16,12 0 0 0,-12 0 0 0,0 0 0 16,17 10-8-16,-17-10 8 0,0 10 0 0,0-10 0 15,6 15 0-15,5-5 0 0,-11 5 0 0,0 1 0 16,-11 4 0-16,5-5 0 0,6 0-12 0,-12 0 12 15,7 1-34 1,-7-6 1-16,7 5 0 0,-1 0 0 0,6-10-37 16,0-5-7-16,-11 10-2 0,11-10-324 0,0 0-65 0</inkml:trace>
  <inkml:trace contextRef="#ctx0" brushRef="#br0" timeOffset="21267.69">3545 10102 1414 0,'0'0'63'0,"0"0"13"0,-6-5-61 0,6 5-15 0,0 0 0 0,0 0 0 16,0-10 0-16,0 10 0 0,0-11 0 0,0 11 0 15,0 0-16-15,0 0-7 0,0 0-1 0,0 0 0 16,0 0-21 0,0 0-5-16,0 0-1 0,0 0 0 0,0 0 30 0,0 0 5 0,0 0 2 0,0 0 0 15,0 0 14-15,0 0-11 0,-17 6 11 0,17-6-10 16,0 0 30-16,0 0 5 0,0 0 2 0,0 0 0 15,-17 5 5-15,17-5 0 0,0 0 1 0,-6 0 0 0,-11 0-2 16,17 0-1-16,0 0 0 0,0 0 0 0,0 0-20 0,0 0-10 16,0 0 10-16,0 0-10 0,0 0 9 0,0-11-9 15,-11 1 8-15,11 5-8 0,11-5 0 0,-11 10 0 16,0-15-12-16,0 5 12 0,6-5-9 0,5 4 9 16,-11-4 0-16,0 5 0 15,6 0 0-15,0-5 0 0,-6 15 0 0,11-15 0 0,-11 15 0 0,6-16 0 16,11 1 0-16,0 5 0 0,-17 0-8 0,17 0 8 15,-11 0 0-15,11 5 0 0,0 0 0 0,0 0 0 16,-6 5 0-16,7-5 0 0,-7 5 0 0,6-6 0 16,-6 6 0-16,-11 0 0 0,12 6 0 0,-12-6 0 15,17 0 0-15,-17 0 0 0,0 0 0 0,0 0 0 16,0 0 0-16,0 0 0 0,0 0 0 0,6 5 0 16,-6-5 0-16,0 0 0 0,17 15 0 0,-17-15 19 15,0 15-3-15,0 0 0 0,0 5 12 0,-12-4 3 0,1 4 0 16,0 0 0-16,5 0-18 0,-11-4-3 0,0 4-1 15,11-5 0-15,-11 0-9 0,5-5 8 0,7 0-8 0,-1 1 8 16,-5-11 20-16,11 0 3 0,0 0 1 0,0 0 0 16,0 0-4-16,-6 0 0 0,6 0 0 0,0 0 0 15,0 0-28-15,0 0 0 0,0 0 0 0,0 0 0 32,0 0-23-32,0 0-7 0,-11-5-2 0,11 5 0 15</inkml:trace>
  <inkml:trace contextRef="#ctx0" brushRef="#br0" timeOffset="24371.68">4559 8902 345 0,'0'0'31'0,"0"0"-31"0,0 0 0 0,0 0 0 0,0 0 306 0,0 0 55 0,0 0 11 0,0 0 3 16,0 0-305-16,0 0-61 0,0 0-9 0,0 0 0 31,0 0-41-31,0 15-1 0,0 0 0 0,0 0 0 0,0 5 27 0,0 1 6 0,12-1 1 0,-12 0 0 15,0 6 8-15,5-11 0 0,-5 5 0 0,0 0-8 16,12 6 22-16,-12-1 5 0,5 0 1 0,-5 6 0 16,12-6-12-16,-12 10-8 0,0-4 12 0,0-1-12 15,0 6 26-15,0-6-2 0,0 5 0 0,0 1 0 16,5-1-6-16,1 1-2 0,-6 4 0 16,0 1 0-16,0-1-16 0,0 1-16 0,0 4 4 0,-6-4 0 15,1 4 35-15,5-4 7 0,0 5 2 0,0-6 0 16,0 6-32-16,-12-6 0 0,12 1 0 0,-5-1 0 15,5-4-10-15,-12-1-8 0,12-10-2 0,-5-4 0 16,5-1 4-16,0-5 1 0,0-15 0 0,0 0 0 16,0 0 15-16,0 0 0 0,0 0 12 0,0 0-12 15,0 0 0-15,0 0 0 0,-18-5 0 0,13-5 0 16,5-5-14-16,-12-6-10 0,7-4-1 16,5-5-1-1,0-1-12-15,0-4-2 0,-12-11-1 0,12 6 0 0,12-6 13 0,-24 6 4 0,12-11 0 0,0 6 0 0,0-6 12 16,0 0 4-16,0 1 0 0,12-1 0 0,-12 0 8 15,0-4 0-15,0 9 0 0,5-5-8 0,7 11 8 16,-12-6 0-16,5-4 0 0,13 4 0 0,-13 6-12 0,7-6-6 16,5 5-2-16,-6 1 0 0,0-11 7 0,7 11 1 15,-7-1 0-15,17 6 0 0,-10-1 12 0,-7 1 0 16,0 0 0-16,6 4 0 0,6 1 0 0,-6 4 0 16,0-4 0-16,-5 5 10 0,5 4 14 0,0-4 4 15,0 10 0-15,0-5 0 0,0 5-28 0,-5-6 0 16,5 11-9-16,0 0 9 0,0 0 0 0,0 0 0 15,6 5 0-15,-6 5 9 0,0 0-1 0,6 5 0 16,-6 0 0-16,6 0 0 0,-1 5 10 0,-4 5 2 0,4 0 0 0,-5 1 0 16,1 9 2-16,-1 0 1 0,0 1 0 0,-6 4 0 15,6 0-7-15,-5 6-2 0,-12-6 0 0,0 6 0 16,0 9-14-16,0-4 11 0,0-6-11 0,-17 6 10 16,5 4-10-16,1 1 0 0,-6-1 0 0,-6 1 8 15,-6-6-8-15,7 6 0 0,-1-5 0 0,-11-6 0 16,11 0 0-16,-11 6 0 0,5-11 0 0,-5 6 0 15,11-6 0-15,-17-5 0 0,6 1 0 0,0-1-11 16,5-5 11-16,1-4 0 0,-1-6 8 0,1-5-8 16,5 5 0-16,0-5 9 15,-11 0-9-15,11-5 0 0,1-5 8 0,5 5-8 0,-6-10 0 16,6 5 0-16,0-5 15 0,11-1-1 0,-6 1 0 0,7-5 0 16,5 0-2-16,-12 0 0 0,12-5 0 0,-5 4 0 15,5 1-4-15,5 0 0 0,-5 0-8 0,12 5 12 0,-7-6-12 16,7 6-8-16,-1 0 8 0,6 5-13 15,0 0 13-15,1 0 0 0,-1 0 0 0,0 5 0 0,5 0 0 16,-4 5 0-16,-7 0 0 0,17 5 0 0,-22-5-16 16,11 5 4-16,0 1 0 0,6-1 0 0,-6 0 12 15,0 0 0-15,0 0 0 0,-5 0 10 0,5 0-10 0,0 5 0 16,0-4 0-16,0 4 0 0,0 0 0 0,-5 0 0 16,5 0 0-16,0 6 0 0,0 4 0 0,0 0 8 15,0-4-8-15,-5 4 8 0,5 0 2 0,-6 0 0 16,0 1 0-16,7-1 0 0,-7 6-1 0,6-6 0 15,-11 5 0-15,11-4 0 0,-12-1-9 0,7 0 10 16,-1 0-10-16,1 1 10 0,-12-6-2 0,5 0-8 16,7-10 12-16,-12 6-4 0,5-1 2 0,-5-15 0 15,0 0 0-15,12 10 0 0,-12 5-2 0,0-15 0 0,0 0 0 16,0 0 0-16,6 5 4 0,-6-5 1 0,0 0 0 0,0 0 0 16,0 0 17-16,0 0 3 0,0 0 1 15,0 0 0-15,0 0-19 0,0 0-4 0,0 0-1 0,0 0 0 16,0 0 3-16,0 0 1 0,0 0 0 0,0 0 0 15,0 0-14-15,0 0 0 0,0 0 0 0,0 0 0 16,0 0 0-16,0 0 0 0,0 0 0 0,0 0-10 16,0 0-11-16,0 0-3 0,0 0 0 0,0 0 0 31,0 0-23-31,0 0-5 0,0 0 0 0,0 0-1 0,17 10-113 16,-17-10-22-16</inkml:trace>
  <inkml:trace contextRef="#ctx0" brushRef="#br0" timeOffset="26079.59">5756 9104 57 0,'0'0'0'0,"0"0"0"0,0 0 0 0,0 0 0 0,0 0 255 0,-6-5 45 16,6 5 10-16,0 0 2 0,-11-10-240 0,11 10-47 0,-6-10-9 0,6 10-3 15,-12 0-5-15,12 0-8 0,-5-10 11 0,-1 5-11 16,-5 0 0-16,11 5 0 16,0 0-12-16,0 0 3 0,-6-5 17 0,-11-1 3 0,11 1 1 0,6 5 0 15,-6-10-12-15,1 5-17 0,-1-5 4 0,6 0 1 16,-11-5 35-16,11 0 7 0,0 4 2 0,0-9 0 16,0 0-32-16,11 0 0 0,-5-1-13 0,-1-4 4 15,1 5 20-15,6-5 4 0,-1 4 1 0,6 1 0 16,-6-5-7-16,7-1-1 0,-7 1 0 0,6 5 0 15,6 0 0-15,-6-1 0 0,6 1 0 0,-6 5 0 16,0 0 0-16,6-1-8 0,-1 1 12 0,1 0-4 16,0 0-8-16,6 5 0 0,-12 0 0 0,11 5 8 15,-5-1-8-15,5 6 0 0,-10 0 0 0,4 6 8 16,-5 4 1-16,6 0 0 0,-6 5 0 0,0 0 0 16,6 0 8-16,-6 1 2 0,-5 4 0 0,5 5 0 0,-6 0-7 15,6 1-2-15,-17-1 0 0,12 5 0 0,-12 1-1 0,0-6 0 16,0 11 0-16,-6-6 0 0,0 0-9 0,6 6 0 15,-11-6 9-15,5 6-9 0,-5 4 10 0,5-4-2 16,-5-6-8-16,11 0 12 0,-6 6-4 0,0-6-8 16,-5 1 11-16,5-1-11 0,-11 0 9 15,0 6-9-15,-6-6 0 0,0-4 9 0,-5-1-9 0,17 0 0 16,-18 1 9-16,12-6-9 0,-6 0 0 0,-5 0 0 16,11 1 0-16,-12-1 0 0,6-5 0 0,6 0 0 15,6 0 0-15,-6 1 0 0,-6-6 0 0,6 5 0 16,0-5 0-16,5-5 0 0,1 5 8 0,0-5-8 15,5 0 8-15,6-5-8 0,0 0 14 0,-12 5-2 16,1-5 0-16,11 0 0 0,0 0 3 0,0 0 0 16,-6 0 0-16,1 0 0 0,-1 0-3 0,6 0 0 15,0 0 0-15,0-10 0 0,-11 5 12 0,11 5 1 0,0 0 1 16,0 0 0-16,-6-10-6 0,6 10-2 0,0 0 0 0,0 0 0 16,0 0-10-16,0-5-8 0,0 5 12 15,0 0-12-15,0 0 8 0,0 0-8 0,0-10 0 0,0 10 0 16,0 0 0-16,0 0-12 0,0 0 1 0,6-5 1 15,11 5 10-15,0 0 0 0,0 0 0 0,0 0 8 16,6 5-8-16,-6 0 0 0,0 5 0 0,6-5 0 16,-6 5 0-16,-6-5 0 0,18 5 0 0,-18 6 0 15,18-6 0-15,-12-5 0 0,5 5 0 0,1 0 0 16,11 0-12-16,-16 0 4 0,4 0 0 0,-5 1 0 16,6-6 8-16,-6 5 0 0,6-5 0 0,11 0 0 15,-11 0 12-15,0 5-3 0,0-5 0 0,5 0 0 16,-5-5-1-16,-6 5 0 0,6-5 0 0,0 0 0 15,-6 0-8-15,5 0 8 0,1 0-8 0,-6 5 8 16,-5 0-8-16,5-5 8 0,-6 0-8 0,1 6 8 16,-12-6 0-16,0 0 0 0,0 0 0 0,17 0 0 0,-17 0-8 15,0 0 10-15,0 0-10 0,0 0 10 0,0 0-10 16,0 0 0-16,0 0 0 0,0 0 0 0,0 0 9 0,0 0-9 16,0 0 10-16,0 0-10 0,0 0 0 0,0 0 0 15,0 0 0-15,0 0 0 0,0 0 0 0,0 0-18 16,0 0 2-16,0 0 1 15,0 0-27-15,0 0-6 0,0 0 0 0,0 0-1 16,0 0-42-16,0 0-8 0,0 0-1 0,0 10-1 16,0-10-86-16,0 0-17 0,0 0-3 0,0 0-1 0</inkml:trace>
  <inkml:trace contextRef="#ctx0" brushRef="#br0" timeOffset="26848.1">6804 9687 1623 0,'0'0'72'16,"0"0"15"-16,0 0-70 0,0 0-17 0,0 0 0 0,0 0 0 0,0 0 32 0,0 0 4 0,0 0 0 0,0 0 0 15,0 0-36-15,0 0-20 0,11-11 2 0,1 6 1 16,-1 0-5-16,6-5-1 0,0 0 0 0,6 0 0 16,0 0 23-16,0 5-9 0,0 0 9 0,5-6 0 15,1 6 0-15,5 0 0 0,0 0 0 0,6 0 0 16,-6-5 0-16,6 5 0 0,-12 0 0 0,12-5 0 16,0 5 0-16,0-5 9 0,6 0-1 0,-1-1 0 15,-5 1 15-15,11-5 2 0,1 5 1 0,-1 0 0 16,0 0-2-16,0-5 0 0,6 4 0 0,12-4 0 15,-12 5 0-15,-12 0-1 0,7 5 0 0,5 0 0 16,-6 0-15-16,0 0-8 0,6 0 10 0,-11 0-10 0,5-1 8 16,-11 1-8-16,5 5 0 0,-5-5 0 15,0 0 0-15,6 5 8 0,-6-5-8 0,0 0 0 0,-12 5 0 16,6-5 0-16,0 5 0 0,-16 0-10 0,10 0 10 16,-5 0 0-16,-6 0 0 0,11 0 0 0,-16 0 0 0,-1 5 8 15,6-5-8-15,-11 5 11 0,5-5-11 0,1 0 0 16,-12 0-12-16,0 0 12 0,0 0-8 0,0 0 8 15,0 0 0-15,0 0 0 16,0 0-29-16,-17 10-2 0,5 6 0 0,-10-1 0 16,4 0-27-16,1 5-6 0,-5 0 0 0,-7 1-1 15,1-6-131-15,-1 5-25 0</inkml:trace>
  <inkml:trace contextRef="#ctx0" brushRef="#br0" timeOffset="27657.85">7328 9033 864 0,'0'0'76'0,"0"0"-60"0,-5-10-16 0,5 10 0 0,0 0 108 0,0 0 18 15,0-10 4-15,0 10 1 0,0-10-80 0,0 10-16 16,0 0-3-16,0 0-1 0,0 0 8 0,0 0 1 16,0 0 1-16,0 0 0 0,0 0-33 0,-12 5-8 15,6 0 0-15,1 5 0 0,-1 0 0 0,-5 5 0 16,-1 1 0-16,1-1-11 0,5 0 3 0,-5 0 0 15,-1 0 0-15,7-4 0 0,-12-1 8 0,11 0 0 16,-11 5 0-16,0-5 0 0,0 5 0 0,11-5 14 16,-11 1-3-16,0 4-1 0,0 0-10 0,0 0 0 15,-1 0 9-15,7 1-9 0,-17-6 0 0,5 5 0 16,0 5 0-16,0-5 8 0,6 0-8 0,-6 6 0 16,-5-1 0-16,5 5 0 0,6-4 0 0,-6-1 0 15,0 0 0-15,6 0 0 0,0-10 0 0,0 6 0 16,11-1 0-16,-16-5 0 0,22 0 0 0,-12-5 0 0,6 0 0 15,6-5 0-15,-17 5 0 0,17-5 0 0,0 0 0 16,0 0-8-16,0 0 23 0,0 0 5 0,0 0 0 0,0 0 1 16,0 0 9-16,0 0 2 0,0 0 0 0,0 0 0 15,0 0-16-15,0 0-4 0,0 0 0 0,17 0 0 16,1 0-12-16,4 0 0 0,-5-5 0 0,-5 0 0 16,5 5 0-16,0 0 8 0,-6 0-8 0,12 5 0 15,-6-5 0-15,-5 5 0 0,5-5 0 0,0 5 0 16,-6 0 0-16,12 0 0 0,-6 6 0 0,-11-6 0 15,5 5 0-15,12 0 0 0,-6 0 0 0,12 5 0 16,-7-5 10-16,-4 6-10 0,10 4 10 0,-5-5-10 16,-6-5 11-16,6 5-11 0,-6-5 12 0,0 6-12 15,6-6 21-15,-6 5-2 0,-6-5-1 0,6 0 0 0,0 0 10 16,-5 1 1-16,11-1 1 0,-6 5 0 0,-6-5-14 16,6 0-4-16,-6 0 0 0,1 0 0 0,-1 6-12 15,6-1 11-15,-11 0-11 0,5-5 10 0,1 0-10 16,-6-5 0-16,5 5 0 0,-11-10 0 0,0 0 8 0,0 0-8 15,0 0 0-15,0 0 8 0,11 16 3 0,-11-16 0 16,0 0 0-16,0 0 0 0,0 0 18 0,0 0 4 16,0 0 1-16,0 0 0 0,0 0-14 0,0 0-4 15,0 0 0-15,0 0 0 0,0 0-6 0,0 0-2 16,0 0 0-16,0 0 0 0,0 0-8 0,0 0 10 16,0 0-10-16,0 0 10 15,0 0-33-15,0 0-6 0,0 0-2 0,0 0 0 16,0 0-127-16,0 0-26 0,0 15-4 0,0 0-635 0</inkml:trace>
  <inkml:trace contextRef="#ctx0" brushRef="#br0" timeOffset="29188.66">9482 8927 806 0,'0'0'72'0,"0"0"-58"0,0 0-14 0,0 0 0 15,0 0 144-15,0 0 27 0,0 0 5 0,0 0 0 16,0 0-111-16,0 0-22 0,0 0-5 0,0 0-1 15,0 0-24-15,0 0-5 0,0 0 0 0,0 0-8 16,0 0 0-16,0 0 0 0,-6 15 0 0,1-5 0 16,5-10 0-16,0 20 0 0,-6 6 0 0,0-1 0 15,6 0 0-15,0 1 0 0,0-6 0 0,6 5-9 0,-6 6 9 0,0-6 8 16,0 5-8-16,0 1 11 0,6-1 10 16,-6 1 3-16,0-1 0 0,0 5 0 0,0 1-4 15,0-1-1-15,0-4 0 0,0-1 0 0,0-5-10 16,0 6-1-16,0-6-8 0,0 0 12 0,0 6-12 15,0-6 0-15,0-5 8 0,5 6-8 0,1-1 9 0,-6-5-1 16,0-5 0-16,0 6 0 0,11-11-8 0,-11-10-11 16,0 0 3-16,0 0 0 0,0 0 8 0,0 0 0 15,0 0 0-15,0 0 0 0,0 0 0 0,0 0 0 16,0 0 0-16,0 0 0 0,0 0 12 0,0 0 2 16,-11-10 0-16,11-11 0 0,-6-4-14 0,6 0-16 15,0-6 3-15,6 1 1 16,-6-10-21-16,0 4-4 0,11-4-1 0,-11 4 0 15,6-4-13-15,-6-6-2 0,6 6-1 0,-6-6 0 16,5 0 13-16,1 1 2 0,0-11 1 0,0 5 0 16,5 1-2-16,0 4-1 0,-11-4 0 0,12 9 0 15,5-10 41-15,-6 11 0 0,1-1 0 0,-1 6 0 0,6 0 34 0,0 9 2 16,-5-4 1-16,5 5 0 0,5-1-12 0,7 6-2 0,-12 0-1 16,6-1 0-16,5 6-11 0,1 0-3 0,-12 0 0 0,0 5 0 15,12 5 21-15,5-5 4 0,-17 10 1 0,0 0 0 16,6 0-22-16,-1 0-4 0,-4 0 0 0,-7 5-8 15,6 5 12-15,0-5-4 0,-5 5 0 0,-1 0-8 16,-11-10 11-16,11 10-11 0,6 5 10 0,-11-4-10 16,-6-11 9-16,12 15-9 0,-7 0 8 0,1 0-8 15,-6 0 38-15,0 11 2 0,-6-6 1 0,1 0 0 16,-1 5-31-16,-6 1-10 0,1 4 0 0,-6 1 0 0,6-6 15 16,-12 5-4-16,6-4-1 0,0 4 0 0,-6-5-10 15,6 1 0-15,-12-6 0 0,18 5 0 0,-18-5 0 16,7 1 0-16,-1-6 0 0,0 5 0 0,-6-5 8 15,7 0 0-15,-1-4 0 0,6-1 0 0,0 0-8 0,0-5 0 16,-1 0 0-16,7 0 0 0,0 0 14 0,-6-5-2 16,11 5-1-16,6-5 0 0,-6-5-1 0,-11 5 0 15,6-5 0-15,11 5 0 0,0 0 8 0,0 0 2 16,0 0 0-16,-6-5 0 0,0-5-12 0,6 10-8 16,0 0 12-16,0 0-12 0,0 0 0 0,0 0 0 15,0 0 0-15,0 0-9 0,0 0-2 0,0 0 0 16,0 0 0-16,0 0 0 0,0 0 11 0,0 0-8 0,0 0 8 15,0 0-8-15,0 0 8 0,0 0 0 0,0 0 0 16,0 0-8-16,0 0 19 0,0 0 4 0,0 0 1 16,0 0 0-16,0 0-16 0,0 0-13 0,12 5 2 15,-12-5 1-15,11 10 10 0,6 0 11 0,-17 5-3 0,12-4 0 16,-12-11 3-16,5 15 0 0,18 0 0 16,-17 5 0-16,11-5 0 0,0 6 0 0,0-1 0 0,-6-5 0 15,7 5-3-15,4 1 0 0,-10-1 0 0,5 0 0 16,0 0-8-16,-6 1 0 0,1-1 0 0,5-5 8 15,0 5-8-15,-6 1 0 0,1-1 0 0,5-5 0 16,-17 5 0-16,17 0 0 0,-6 1 0 0,6-6 0 16,0 5 0-16,1-5 0 0,-7 6 0 0,0-6 0 15,1-5 8-15,11 0-8 0,-23 0 0 0,0-10 8 16,11 10 4-16,-11-10 0 0,0 0 0 0,0 0 0 16,17 10 11-16,-17-10 2 0,0 0 1 0,0 0 0 15,0 0-2-15,0 0 0 0,0 0 0 0,0 0 0 0,0 0 5 16,0 0 1-16,0 0 0 0,0 0 0 0,0 0-9 15,0 0-1-15,0 0-1 0,0 0 0 0,0 0-7 0,0 0 0 16,0 0-1-16,0 0 0 0,0 0-11 0,0 0 0 16,0 0 0-16,0 0 0 0,0 0 9 0,0 0-9 15,0 0 10-15,0 0-10 0,0 0 0 0,0 0 0 16,0 0 0-16,0 0 0 0,0 0 0 0,0 0-21 16,0 0 3-16,0 0 1 15,0 0-15-15,0 0-2 0,0 0-1 0,0 0 0 16,0 0-27-16,0 0-6 0,0 0 0 0,0 0-1 15,0 0-130-15,0 0-25 0,0 0-6 16,0 0-1-16</inkml:trace>
  <inkml:trace contextRef="#ctx0" brushRef="#br0" timeOffset="30300.27">10587 8770 1494 0,'0'0'66'0,"0"0"14"0,0 0-64 0,0 0-16 0,0 0 0 0,0 0 0 0,0 0 25 0,0 0 3 16,0 0 0-16,0 0 0 0,0 0-28 0,0 0-12 15,0 0 0-15,0 0 1 0,0 0-6 0,0 0-2 16,0 0 0-16,0 0 0 0,0 0 19 0,0 0 9 16,0 0-1-16,0 0 0 0,0 0 22 0,0 0 4 15,0 0 1-15,0 0 0 0,0 0-19 0,0 0-3 16,0 0-1-16,0 0 0 0,0 0-12 0,17-5 9 16,1-5-9-16,-1 5 8 0,0 0 0 0,-6 0-8 15,0-1 12-15,7 1-4 0,4-5-8 0,-5 5 0 0,1-5 0 0,-1 5 8 16,5-5 8-16,-10 0 0 0,5 0 1 15,-6-6 0-15,6 6-17 0,-11-5 0 0,6 0 0 0,10 0-9 16,-22 0 9-16,12 4 0 0,-7 1 10 16,7-5-10-16,-6 0 12 0,-1 0-3 0,1 5-1 15,0-1 0-15,-6 1 0 0,0 10 0 0,0 0 0 16,0 0 0-16,0 0 12 0,0 0 3 0,0 0 0 0,0 0 0 16,0 0-8-16,0 0-2 0,0 0 0 0,0 0 0 15,0 0-1-15,0 0 0 0,0 0 0 0,0 0 0 16,0 0-12-16,-6 5-10 0,-5 6 2 0,5 4 0 15,-6 0 8-15,1 0 11 0,5 5-3 0,-11 1 0 16,6-1-8-16,-1 10 0 0,12 1 0 0,-11-1 0 16,0 5 0-16,5 6 0 0,-11 5 0 0,5 4-11 15,-5 1 19-15,0-1 3 0,0 1 1 0,0 5 0 16,-6-6-12-16,6 11 0 0,-6-10 0 0,1 10 0 16,10-6 0-16,-5 1 8 0,6-5-8 0,-6-1 8 15,0 1 12-15,-1-11 3 0,7-4 0 0,5-1 0 0,-11 1 6 16,12-6 2-16,-1-4 0 0,-6-6 0 0,7-5-12 15,-1 0-3-15,0 0 0 0,6-15 0 0,-5 5 2 16,5-5 0-16,0 0 0 0,0 0 0 0,0 0 8 0,0 0 2 16,-6 16 0-16,6-16 0 0,0 0-17 0,0 0-3 15,0 0-8-15,0 0 12 0,0 0-12 0,0 0 8 16,0 0-8-16,0 0 0 0,0 0 13 0,0 0-3 16,0 0-1-16,0 0 0 0,0 0-9 0,0 0-14 15,0 0 3-15,0 0 1 0,0 0-1 0,0 0 0 16,0 0 0-16,0 0 0 15,0 0-117-15,0 0-24 0,0 0-5 0</inkml:trace>
  <inkml:trace contextRef="#ctx0" brushRef="#br0" timeOffset="53573.23">9790 1174 1436 0,'0'0'32'0,"0"0"6"16,0 0 2-16,0 0 0 0,0 0-32 0,-6 15-8 0,6-15 0 0,0 0 0 0,0 10-12 0,0 5-3 15,-11-9-1-15,11 4 0 0,0 5 16 0,0 5 0 16,-6-10 0-16,6 5 0 0,6-4 0 0,-6 14 0 16,0-15 0-16,0 10 0 0,0 0 0 0,0 6 0 15,0-1 0-15,0 0 0 0,0 1 8 0,0 9 4 16,0 1 0-16,-6 4 1 0,0 1 20 0,0 4 4 15,1-4 1-15,-1 4 0 0,6 1-30 0,0 10-8 16,-11-6 0-16,5 1 0 0,6 0 0 0,0-11 0 0,0 6 0 16,-11-6 0-16,11 1 0 0,0-6 0 15,0-5 0-15,0 11 0 0,0-11 0 0,0-4 0 16,-6-1 0-16,0-5 0 0,6-5 0 0,0-4 0 0,0-11 0 16,0 0 0-16,0 0 0 0,0 0 0 15,0 0 0-15,0 0 0 0,0 0 0 0,0 0 8 0,0 0-8 16,0 0 0-16,0 0 27 0,-6 0 1 0,1-16 0 15,-1-4 0-15,6 5-28 0,0-10 0 0,-11-1 0 16,5 1 0-16,6 0 0 0,-6-1-11 0,6-9 11 0,-5-1-12 16,5 1 12-16,0 5 0 0,0-11 10 15,-6 11-10-15,0-6 0 0,6 6 0 0,6-11 0 0,0 6 0 16,-6 0-10-16,5-11 2 0,18 0 0 0,-17 11 0 16,5-16-3-16,12 1 0 0,-6 14 0 0,-6-14 0 15,7-1 11-15,4 5 0 0,-5 6 0 0,12-11 8 16,-6 16-8-16,0-6-12 0,-1 11 4 0,7-1 0 15,-12 6 8-15,6 0-8 0,-6-1 8 0,6 6-8 16,-6 5 8-16,0 0 0 0,6-10 8 0,-1 14-8 0,1-4 0 16,0 5 0-16,5 10 0 0,-11-15 0 0,12 10 0 15,-6 5 0-15,5-5 0 0,1 5 0 0,-6 5-16 16,5 0-2-16,1 0 0 0,-1 5 0 0,-11-10 5 16,12 10 1-16,-7 5 0 0,-5-10 0 0,1 16 32 0,-7-11 8 15,-5 5 0-15,-1 0 1 0,1 5-21 0,5-9-8 16,-11 9 0-16,0 0 9 0,-5-10-9 0,5 11 0 15,0-1 0-15,0-5 8 0,-6 5-8 0,0-5 12 16,1-4-12-16,-7 4 12 0,1-5-12 0,-12 15 0 16,6-15 0-16,-6 5 0 0,12-4 0 0,-6 4-11 15,-6-10 11-15,0 0-8 0,0 10 8 0,6-10 0 0,0 0 10 16,0 10-10-16,0-15 8 0,11 0-8 16,-17 11 0-16,12-11 0 0,0 0 13 0,-1 0-3 0,1 0-1 15,-1-11 0-15,1 11 4 0,5 0 1 0,-5 0 0 16,11 0 0-16,-11 0-14 0,-1 0 0 0,1 11 0 15,11-11-10-15,0 0-2 0,-12 0 0 0,1 0 0 0,11 0 0 16,-11 0 1-16,5 0 0 0,-5 5 0 0,11-5 0 16,0 10 11-16,0-10 0 0,-12 0-9 0,1 10 9 15,5-10 0-15,6 0 0 0,-11 5 0 0,-1 5 8 16,7-10-8-16,-7 10 0 0,12-10 0 0,0 0 0 16,-11 0 0-16,11 0 0 0,-6 5 0 0,6-5 0 15,0 0 15-15,0 0-3 0,0 0 0 0,0 0 0 16,0 0-12-16,0 0 11 0,0 0-11 0,0 0 10 15,0 0-2-15,0 0 0 0,0 0 0 0,0 0 0 16,0 0 0-16,0 0 0 0,0 0 0 0,0 0 0 0,0 0-8 16,0 0 12-16,0 0-12 0,0 0 12 0,0 0 4 0,0 0 0 15,0 0 1-15,0 0 0 0,0 0-1 0,11 10-1 16,7 1 0-16,-13-1 0 0,12 5 0 16,-5-10 0-16,11 5 0 0,-18 0 0 0,12 5-7 0,0-5-8 15,-5 1 11-15,5 4-11 0,11-5 8 16,-16 5-8-16,5 0 0 0,0 6 0 0,-6-6 0 0,12 5 0 15,0-5 0-15,0 0 0 0,0 6 0 0,-1-6 0 16,1 10 0-16,6-10 0 0,-7 6 0 0,1-6 0 16,0 5 0-16,5 0 0 0,-10 1 0 0,4 4 0 0,-5-10-9 15,6 5 9-15,6 6 0 0,-18-11 0 16,6 5 0-16,0-5 11 0,0 1-11 0,0-6 0 0,1 0 0 16,-13 5 0-16,7-10 0 0,-12-5 0 0,11 10 0 0,-11-10 0 15,0 0 0-15,0 0 0 0,6 10 0 0,-6-10 0 16,0 0 27-16,0 0 0 0,0 0 0 0,0 0 0 15,0 0-5-15,0 0-1 0,0 0 0 0,0 0 0 16,0 0-3-16,0 0-1 0,0 0 0 0,0 0 0 16,0 0-17-16,0 0 10 0,0 0-10 0,0 0 8 15,0 0 2-15,0 0 0 0,0 0 0 0,0 0 0 16,0 0 2-16,0 0 0 0,0 0 0 0,0 0 0 16,0 0-12-16,0 0 0 0,0 0 0 0,0 0 0 15,0 0 0-15,0 0 0 0,0 0 0 0,0 0 0 16,11 10 0-16,-11-10 0 0,0 0-12 0,0 0 12 15,0 0-42-15,0 0-1 0,0 16 0 16,0-6 0-16,12 15-107 0,-24-10-22 16,6 11-4-16,1-1 0 0</inkml:trace>
  <inkml:trace contextRef="#ctx0" brushRef="#br0" timeOffset="54833.17">11391 1199 633 0,'11'0'56'0,"-11"0"-44"0,0 0-12 0,0 0 0 15,0 0 123-15,0 0 22 0,0 0 5 0,0 0 1 16,0 0-122-16,0 0-29 0,0 0 0 0,0 0 0 16,0 0 0-16,0 0-9 0,0 0 1 0,0 0 0 15,0 0 8-15,0 0 0 0,0 0 0 0,12 15-8 16,-12-15 8-16,0 0 0 0,0 6 0 0,0-6 8 16,5 5 6-16,-5-5 2 0,0 0 0 0,0 0 0 15,12 0 16-15,-1 5 3 0,-11-5 1 0,0 0 0 0,17-5-12 16,-6 5-1-16,-11 0-1 0,6-5 0 15,6-1-11-15,-1-9-3 0,6 10 0 0,-6 0 0 0,7-5 20 0,-7 0 3 16,0 5 1-16,1-10 0 0,5 4-32 0,-6 1 0 16,-5-5 0-16,0 5 0 0,11 10 0 15,-12-15-10-15,-5 5 0 0,0 10 0 0,12-10 18 0,-12 10 3 16,0 0 1-16,0 0 0 0,11-11-12 0,-11 11-11 16,0 0 3-16,0 0 0 0,0-5 8 0,0 5 11 15,0 0-3-15,0 0 0 0,0-15 0 0,0 15 0 16,0 0 0-16,0 0 0 0,0 0-8 0,0 0 0 15,0 0 9-15,0 0-9 0,0 0 14 0,0 0-2 0,0 0 0 16,0 0 0-16,0 0-12 0,0 0 9 16,0 0-9-16,0 0 8 0,0 0-8 0,0 0 0 15,0 0 0-15,0 0 0 0,0 0 0 0,0 0 0 0,0 0 12 16,0 0-4-16,0 0 21 0,0 0 4 16,0 0 1-16,0 0 0 0,0 0-20 0,0 0-4 0,0 0-1 0,0 0 0 15,0 0-9-15,0 15 0 0,0 1 0 16,0 4 0-16,0 5 0 0,0 0 0 0,-11 1 0 0,5-1 0 15,0 0 0-15,6 6 0 0,-5-1 0 0,-1 11 0 16,0-6-8-16,6 6 8 0,-5-1 0 0,-1 6 0 16,0-11 0-16,-5 6-9 0,5-6 9 0,0 6 0 15,1 4 0-15,-7-9 0 0,12 4 10 0,-11 1-2 16,5 4-8-16,1-9-8 0,-1 4 8 0,0-4-12 16,0 4 12-16,1-4 0 0,-1-1 0 0,0 6 0 15,6-6 0-15,0-5 0 0,0 6 0 0,0-11 8 16,0 1-8-16,0-1 0 0,0-5 0 0,0 5 0 15,0-9 0-15,0 9 0 0,0-15-8 0,0 5 8 16,0-5 0-16,0 6 0 0,0-16 0 0,0 10 0 16,0-10 0-16,0 5 0 0,0-5 0 0,0 0 0 0,6 20 0 15,0-15 8-15,-6-5-8 0,0 0 11 0,0 10-11 0,0-10 0 16,0 0 0-16,0 0-11 0,0 0 11 0,0 0 0 16,0 0 10-16,0 0-10 0,0 10 9 0,0-10-9 15,0 0 8-15,0 0-8 0,0 0 0 0,0 0 0 16,0 0 8-16,0 0-8 0,0 0 0 0,0 0 0 15,0 0 0-15,0 0 8 0,0 0-8 0,0 0 0 16,0 0 0-16,0 0 0 16,0 0-51-16,0 0-2 0,0 0-1 0,0 0-463 15,0 0-93-15</inkml:trace>
  <inkml:trace contextRef="#ctx0" brushRef="#br0" timeOffset="56198.06">12029 1944 806 0,'0'0'72'0,"0"0"-58"0,0 0-14 0,0 0 0 0,0 0 172 0,0 0 31 15,0 0 6-15,0 0 2 16,11 5-192-16,1-5-39 0,5 15-7 0,-6-15-1 0,6 0 8 0,0 5 3 15,0 0 0-15,6 0 0 0,0 5 17 0,0-10 0 16,0 0 0-16,-1 5 0 0,1-5 0 0,0 5 0 16,5-5 0-16,7 5 9 0,-1 6 1 0,0-11 0 15,-6 0 0-15,12 0 0 0,0 0 22 0,-6 0 5 16,6 0 1-16,-5 0 0 0,4 0-22 0,-4 0-5 0,-1 0-1 16,0 0 0-16,-6 10 3 15,7-10 1-15,-1 5 0 0,0 5 0 0,0-10-6 0,-5 10 0 16,5-10-8-16,-6 10 12 0,7-5-12 0,-7 5 8 0,1-10-8 15,-1 5 0-15,-5 6 9 0,0-1-9 16,5-10 8-16,-5 10-8 0,5-5 0 0,1 5 0 0,-6 0 0 16,-1-5 0-16,1 5 20 0,6-5-2 0,-6 0 0 15,-1 11 0-15,1-16-18 0,6 0 0 0,-7 5 0 0,7 0 0 16,-1-5 0-16,1 5-11 0,-6-5 0 0,-1 0 0 16,1-5 19-16,-6 5 3 0,6-10 1 15,-6 10 0-15,0-11-12 0,0 6 0 0,0-5 0 0,1 10 0 16,-13-10 0-16,7 5-11 0,-1 0 3 0,-5 0 0 15,-6 5 8-15,0 0 11 0,0 0-3 0,0 0 0 16,5-15-22-16,-5 5-5 0,0-6-1 0,0 16 0 16,0-10-6-1,-11-5-2-15,5 5 0 0,-11 10 0 0,0-10-8 0,6-5-1 16,-6 5-1-16,5 10 0 0,-5-11 18 0,-6 11 4 0,6-5 1 16,-5 0 0-16,-1 0-2 0,6 5-1 0,-6 0 0 0,6 0 0 15,5 0 18-15,-16-10-12 0,5 5 12 0,6 5-10 0,0 0 10 16,-6-5 9-16,6 0-1 0,-6 5-8 0,12-10 8 15,-6 10-8-15,5-5 0 0,7 5 0 0,-18 0 10 0,17 0-2 16,-5-5 0-16,-1 0 0 0,-5 5 0 0,6 0 0 16,11 0 0-16,-12 0 0 0,7 0-8 0,5 0 0 15,0 0 0-15,0 0 0 0,0 0 8 0,0 0-8 16,-12-11 12-16,12 11-4 0,0 0 16 0,0 0 4 16,0 0 0-16,0 0 0 0,0 0-28 0,0 0 0 15,0 0 0-15,0 0 0 0,0 0-12 0,12-5-5 16,-1-5-1-16,1 10 0 0,-1-15 18 15,6 10 0-15,0 0 0 0,0 5 0 0,-5-15 0 0,5 10-10 16,0 0 10-16,0 5-8 0,0-10 0 0,0 10 0 0,-6 0 0 16,7 0 0-16,-1 0 31 0,0 0 6 0,0 0 2 15,0 10 0-15,6-10-31 0,-6 10 0 16,-6 5 0-16,6-5 0 0,0 5 0 0,1-5 0 16,-1 6 0-16,0-1 0 0,5 0 0 0,-4 5 16 0,-1-5-4 0,0 6 0 15,-6-6-12-15,6-5 0 0,0 5 0 0,6-5 0 16,-6 6 0-16,0-6 0 0,0 0 0 0,6 5 0 15,-11-15 15-15,10 10-3 0,-5-5-1 16,6 5 0-16,-11-10 1 0,5 5 0 0,6 0 0 0,-6-5 0 16,0 0 15-16,0 0 3 0,6 0 1 0,-6-5 0 15,0 0-19-15,-6 5-3 0,1-10-1 0,-1 5 0 16,6 0-8-16,-17 5 10 0,6-5-10 0,-6 5 10 16,17 0-10-16,-17 0 8 0,0 0-8 0,0 0 8 15,0-15-8-15,0 15 8 0,0 0-8 0,0 0 8 16,0 0 5-16,0 0 1 0,0-10 0 0,-6 0 0 0,-5 4 0 15,-1 1 0-15,12 5 0 0,-11-5 0 0,0 5-14 16,-6-10 0-16,-1 10 0 0,1 0 0 0,0 0 0 0,0 10 0 16,-6-10 0-16,1 10-10 0,-7 6 10 15,6-11-10-15,-5 0 10 0,-1 10-10 0,1-5 10 0,-1 5 0 16,-5-5 0-16,0 6 0 0,-6 9 0 0,12-15 0 16,-12 15 0-16,0-15-8 0,6 6 8 0,-6 9 0 15,0-15 0-15,0 5 0 0,0 11 0 0,0-16 0 16,-5 5 0-16,10-5 8 0,-4 15-8 0,4-9 0 15,7-6 0-15,5 15 8 0,-5-15-8 0,-1 5 11 16,6-4-11-16,1 4 12 0,4-5 1 0,-4 5 1 0,5-5 0 16,5 5 0-16,1-15-14 0,-1 10 0 0,7-4-9 15,5-6 9-15,0 0 0 0,0 0 0 16,-12 10 0-16,12-10 0 0,0 0 0 0,0 0 0 0,0 0 0 0,0 0 0 16,0 0 0-16,0 0 0 0,0 0-10 0,0 0 10 15,0 0 0-15,0 0 10 0,12 0-1 0,5 10 0 16,-6-10-9-16,6 0 0 0,-5 0 0 0,5 0 0 31,0-10-42-31,-6 10-7 0,-11 0-2 0,17-10 0 0,6 4-141 16,0-4-29-16</inkml:trace>
  <inkml:trace contextRef="#ctx0" brushRef="#br0" timeOffset="57383.7">14650 1665 1749 0,'-17'0'77'0,"17"0"17"0,0 0-75 15,0 0-19-15,0 0 0 0,0 0 0 0,0 0 40 0,0 0 4 0,0 0 0 0,0 0 1 16,-12-15-37-16,12 15-8 0,0 0 0 0,0 0 0 16,0 0-15-16,0 0 1 0,0 0 0 0,0 0 0 15,0 0 4-15,0 0 1 0,-5 15 0 0,5-15 0 16,5 10-3-16,1 16 0 0,-12-16 0 0,6 10 0 15,6 0 12-15,-6 6 0 0,0-11 0 0,0 10 8 16,0 11-8-16,6-16-8 0,-1 20 8 0,-5-14-12 16,0 4 12-16,0 5 11 15,6 1-3-15,0-1 0 0,-6 1-8 0,0 4 0 0,6-9 0 0,-1 4 0 16,1-5 0-16,0 11-11 0,-6-16 3 16,5 11 0-16,1 4 8 0,0-14 11 0,-6 9-3 15,0-10 0-15,5 1-8 0,1-1 0 0,-12 0 0 0,1-9 0 16,5 4-28-1,0-20-8-15,0 0-2 0,0 0 0 0,-12 5 24 0,12-5 5 0,0 0 1 16,0 0 0-16,-11 5 8 0,11-5 0 0,0 0 0 0,0-10 8 0,-6 0 6 0,1-6 2 16,-1-9 0-16,12 0 0 0,-1 0-16 0,-10-1 0 15,-1-9-9-15,6-11 9 0,17 6-16 0,-11-11 2 16,-6-10 1-16,5 11 0 0,1-1-10 0,0 0-1 16,5-9-1-16,-5 9 0 0,-6 0 7 0,11 1 2 15,1 4 0-15,-1 6 0 0,-11-1 16 0,6 6 0 16,11-1 8-16,-6-4-8 0,-5 4 18 0,0 1-2 15,16 4-1-15,-5 1 0 0,12 0-15 0,-12-6 0 16,-6 11 0-16,12-1-10 0,0 1 19 0,0 0 4 0,0 0 1 16,-1 14 0-16,18-14-14 0,-11 10 0 0,-1 5 0 15,-5-10 0-15,6 14 0 0,-1-9 0 16,6 5 0-16,-5 0 0 0,-7 5 0 0,7 0 19 0,5 0-3 16,0 5 0-16,-11 0-4 0,0 5 0 0,5 5-1 15,1 0 0-15,-12 0-3 0,6 5-8 0,-12 1 12 0,6-1-4 16,0 5 14-16,-5 5 2 0,-7-9 1 0,1 9 0 15,6 0-25-15,-12 6 0 0,-12-6 0 0,1 0 0 16,-1 1 0-16,1-1 0 0,-6 0 0 0,-6 6 0 16,-11-1 0-16,5 10-11 0,1-14 1 0,-6 9 0 15,0-9 10-15,-6-1 14 0,-6 10-3 0,1-9-1 16,-7 4-10-16,7-5 0 0,-1 1 0 0,6-1 0 16,0 0 0-16,-5-4 0 0,5 4 0 0,0-15 0 0,11 10 0 15,1-10-14-15,-12 1 3 0,6-1 1 16,5-5 10-16,1 5 14 0,-6-10-3 0,5 10-1 0,6-10-10 15,1 0 0-15,10 0 0 0,-5 0 0 0,0 0 8 16,0-10-8-16,17 10 12 0,0 0-4 0,0 0 4 0,0 0 0 16,0 0 0-16,0 0 0 0,0 0 8 0,0 0 3 15,0 0 0-15,0 0 0 0,17 0-23 0,-17 0 0 16,0 0 0-16,17 0 0 0,6 0 0 0,0 0 0 16,5 0-9-16,-5 0 9 0,11 10 0 0,-5-5 0 15,5 0-9-15,-11 10 9 0,-12-15 0 0,18 10 0 16,5 6 0-16,-11-11 0 0,-12 5-8 0,6 0 8 15,6 0 0-15,0-5 0 0,-1 5 0 0,-4 0 0 16,10 6 0-16,0-6 0 0,1 5 0 0,-6-5 0 16,-12 5 0-16,12-5 0 0,5 0 0 0,-10 6 0 0,-1 9 0 15,-6-15 0-15,6 5 0 0,0 1 0 0,0-1 0 16,-11 5 9-16,5-10-9 0,-5 15 10 0,11-9-10 16,-11 4 10-16,-12 0-10 0,12 0 0 0,11-4 0 15,-6-1 8-15,1 5-8 0,-1-15 8 0,-11-5-8 16,6 10 8-16,-6-10 7 0,0 0 1 0,0 0 0 0,6 10 0 15,5 0-26-15,-11-10-5 0,0 0-1 0,0 0 0 16,0 0 26-16,0 0 5 0,0 0 1 0,0 0 0 16,0 0-16-16,0 0 0 0,0 0 0 0,0 0-10 15,0 0 10-15,0 0 0 0,0 0 10 0,0 0-10 16,-6 0 0-16,6 0 0 0,0 0-11 0,0 0 11 16,0 0-100-1,0 0-12-15,0 0-2 0</inkml:trace>
  <inkml:trace contextRef="#ctx0" brushRef="#br0" timeOffset="58233.18">15989 1726 1450 0,'-29'0'64'0,"12"0"14"0,0-10-62 15,6 10-16-15,11 0 0 0,-12-5 0 0,-16 5 33 0,11 0 4 0,17 0 1 0,-12 0 0 16,-10 0-29-16,10 0-9 0,12 0 0 0,0 0 0 15,0 0 16-15,-6-10-3 0,1-1-1 0,10 1 0 16,1-5-12-16,-6 0 9 0,-11 5-9 0,11-16 8 16,11 6-8-16,1 0 0 0,-7 0 0 0,1-6 0 0,0 11 0 15,5-10-20-15,12 5 3 0,-6 4 1 0,-6-9 16 16,6 10 0-16,12-5 0 0,-6 4 0 16,-12 1 0-16,6 5 0 0,17 10 0 0,1-15 0 15,-1 10-8-15,-6 0 8 0,1 5 0 0,11 0 0 16,0 5 0-16,-6 0-8 0,-6 0 8 0,6 5 0 15,12 5 0-15,-6 6 0 0,-17-6 0 0,5 0 0 16,1 5 0-16,-1-5 0 0,-5 11 8 0,-6-16-8 0,-6 15 14 16,6 1-3-16,6-1-1 0,-11 0 0 0,-18 0 0 15,17 1 0-15,1-1 0 0,-1-5 0 0,-11 11 3 0,-6 4 1 16,1-4 0-16,-1 4 0 0,6 1 4 16,-17 4 1-16,-17-5 0 0,5 1 0 0,12 4-19 0,-6 6-16 15,-16-16 4-15,-1 6 0 0,11 4 20 0,-5-4 4 16,-6-1 0-16,0 1 1 0,-5-6-13 0,10 6 0 15,-4-1 0-15,-1-10 0 0,-6 1 0 0,12-1-16 16,5-5 3-16,1 6 1 0,-12-6 12 0,17 0 16 16,0-10-3-16,6 5-1 0,6-5-12 0,0-4-10 15,-7 4 2-15,18-10 0 0,0 0 16 0,0 0 3 0,0 0 1 16,0 0 0-16,0 0 4 0,12 0 0 0,-12 0 1 16,11 0 0-16,6 0-17 0,6 0 0 0,0-10 8 0,5 10-8 15,-5-6 0-15,0 1 0 0,11 0 0 16,0 5 0-16,-11-15 8 0,6 10-8 0,11 0 0 0,-6-5 0 15,-6 5 0-15,1 0 0 0,-1 0 0 0,6 5 0 16,6 0 0-16,-11 0 0 0,-6-10 0 0,5 10 0 16,6-5 0-16,-5 5 0 0,-29 0 0 0,22 0 0 15,1 0 14-15,0 0-4 0,-12 0-1 0,-11 0 0 16,0 0 7-16,18 0 2 0,-1 0 0 0,-17 0 0 16,0 0 1-16,0 0 0 0,0 0 0 0,0 0 0 15,0 0-7-15,0 0-2 0,0 0 0 0,0 0 0 16,0 0 8-16,0 0 2 0,0 0 0 0,0 0 0 15,11 5-5-15,-11-5-1 0,-11 10 0 0,11-10 0 0,-6 10-4 16,0 5-1-16,-22 0 0 0,5 0 0 0,0 6-9 0,0-11-16 16,6 15 4-16,-17-15 1 15,0 10-34-15,0 6-7 16,11-1-2-16,-6 6-873 0</inkml:trace>
  <inkml:trace contextRef="#ctx0" brushRef="#br0" timeOffset="156141.84">2645 12791 288 0,'0'0'25'0,"0"0"-25"0,0 0 0 0,0 0 0 16,0 0 112-16,0 0 18 0,0 0 3 15,0 0 1-15,0 0-110 0,0 0-24 0,0 0 0 0,0 0 0 16,0 0 24-16,0 0 6 0,0 0 2 0,0 0 0 15,-12-5-9-15,12 5-2 16,0 0 0-16,0 0 0 0,0 0 1 0,0 0 0 0,0 0 0 0,0 0 0 16,0 0-5-16,0 0-1 0,0 0 0 0,0 0 0 15,0 0-6-15,0 0-2 0,0 0 0 0,0 0 0 16,0 0 2-16,-5 10 0 0,5 5 0 0,0-5 0 16,-18 5 6-16,18 1 2 0,0-1 0 0,0-5 0 15,-11 0 10-15,5 5 3 0,6 5 0 0,0 6 0 16,0-6-23-16,0 0-8 0,-5 6 0 0,-7 4 0 15,12 0 0-15,-5 6 0 0,-7-1 0 0,6 6-10 16,6 4 10-16,0 1 0 0,-17-1 8 0,12 1-8 16,5-5 0-16,-12 4 0 0,7 1 0 0,5-6 0 15,-17 1 0-15,11 4 0 0,-6 1 0 0,7-6-8 16,-7-4 8-16,7 4 0 0,5 1 10 0,-17-6-10 16,11 6 12-16,-6-1-4 0,7 1-8 0,-7-1 12 0,7 6-12 15,-1-11 11-15,6 6-11 0,-17-6 10 0,17-4-10 16,-12 4 12-16,7-9-12 0,5-1 12 0,0-5-12 15,-6-5 8-15,6-5-8 0,-11 6 8 0,11-6 0 16,0-10-8-16,0 0 12 0,0 0-4 0,0 0 4 0,0 0 1 16,0 0 0-16,0 0 0 0,0 0 4 0,0 0 1 15,0 0 0-15,0 0 0 0,0 0-5 0,0 0-1 16,0 0 0-16,0-15 0 16,11-6-59-16,-5 1-12 15,-6-5-2-15,0 4-586 0</inkml:trace>
  <inkml:trace contextRef="#ctx0" brushRef="#br0" timeOffset="157029.87">2519 12933 633 0,'0'0'56'0,"0"0"-44"0,0 0-12 0,0 0 0 0,0 0 148 0,0 0 28 15,0 0 6-15,0 0 1 0,0 0-119 16,0 0-24-16,0 0-5 0,0 0-1 0,-5-11-26 0,5 1-8 15,0 10 0-15,0 0 0 0,0 0 0 0,0-10 0 16,-12 5-8-16,12-5 8 0,0 0-11 0,0 0 11 16,0 10-12-16,0-10 12 0,12-1 0 0,-12 1 14 15,0 0-1-15,0 0 0 0,0 0 24 0,0 10 5 16,0-10 1-16,5 0 0 0,-5 10-23 0,12-15-4 16,-7 4 0-16,7-4-1 15,-7 0-15-15,1 0 0 0,11 0 8 0,0-6-8 0,-17 6 0 0,17 0-8 16,1 0 8-16,-1 5-13 0,-6-6 1 0,6 6 1 15,0 0 0-15,-11 5 0 0,11-5 11 0,0 5 0 16,0 0 0-16,6-5 8 0,-6 5-8 0,0 5-15 16,6-10 4-16,0 10 1 0,5 0 10 0,-16-6 0 15,5 1 0-15,0 0 0 0,0 0 0 0,6 5 0 0,-6 0 8 16,0 0-8-16,0 0 9 0,-6-5-9 0,7 5 12 0,-7 0-12 16,-11 0 10-16,17 5-10 0,-6 0 8 0,1-5-8 15,-12 0 0-15,17 10 8 0,-17-10-8 0,6 16 0 16,11-6 0-16,-12 0 0 0,-5 5 0 0,0 0 0 15,0 6 0-15,0-1 8 0,0 0-8 0,-5-5 0 16,5 0 0-16,-12 6 8 0,7-1-8 0,-1 0 0 16,-6-10 0-16,7 11 0 0,5-6 0 0,-12 0 0 15,7-5 0-15,-1 5 0 0,6 1 0 0,0-16 0 16,0 0 0-16,0 0 0 0,-11 15 0 0,5 0 0 16,6-15 0-16,0 15 8 0,-11-5-8 0,11-10 0 15,0 0 8-15,0 0-8 0,-6 10 0 0,6-10 8 16,0 0 0-16,0 0-8 0,-17 5 12 0,11 0-4 0,-11 1 0 15,6-6-8-15,11 0 12 0,-6-6-4 0,-11 6-8 16,11 0 10-16,-11 0-10 0,6 0 10 0,-1 0-10 0,1 0 0 16,-6 0 0-16,11 0 8 0,6 0-8 15,-17 6 0-15,11-1 0 0,-11 0 8 0,0-5-8 0,0 0 0 16,17 0 0-16,-6 5 0 0,-11 0 0 0,11 0 0 16,-11 0 0-16,17-5 0 0,-17 5 0 0,6 0 0 15,11-5 0-15,-12 10 0 0,-5-5 0 0,0 0 0 16,17-5 0-16,-17 5 0 0,0-5 10 0,11 5 0 15,6-5 0-15,-5 0 0 0,-12-5 21 0,5 5 4 16,12 0 1-16,0 0 0 0,0 0 7 0,0 0 1 16,-6 0 1-16,6 0 0 0,0 0-13 0,0 0-2 15,-11-5-1-15,11 5 0 0,0 0-20 0,0 0-9 0,0 0 8 16,-6-5-8 0,1 5-16-16,5 0-9 0,0 0-2 0,0 0 0 15,-12-5-34-15,12 5-7 0,0 0-2 0,0 0 0 16,0 0-106-16,0 0-22 0,0 0-4 0</inkml:trace>
  <inkml:trace contextRef="#ctx0" brushRef="#br0" timeOffset="157861.28">3425 13525 921 0,'0'0'40'0,"0"0"10"0,0 0-40 0,0 0-10 0,0 0 0 0,0 0 0 0,0 0 98 0,0 0 18 16,0 0 3-16,0 0 1 0,0 0-95 0,0 0-25 15,0 0 8-15,0 0-8 16,0 0-18-16,0 0-7 0,0 0-2 0,0 0 0 0,0 0 5 0,0 0 1 16,0 0 0-16,0 0 0 0,0 10 21 0,0-10 0 15,-17 5 0-15,17-5 8 0,-6 5-8 0,6-5 10 16,0 0-10-16,-11 5 10 0,5 0 14 0,6-5 4 0,0 0 0 15,0 0 0-15,-17 0-5 0,12 0-1 0,-7-10 0 0,6 5 0 16,6 0-6-16,-11 0 0 0,11 5-1 0,0 0 0 16,-6-5 11-16,6 5 2 0,-11-10 1 0,11 0 0 15,-6 0 1-15,6 0 0 0,-5-1 0 0,5 11 0 16,0 0-10-16,5-15-1 0,1 5-1 0,-6 10 0 16,11-10-18-16,-5 0-11 0,11 0 2 0,-17 10 0 15,0 0-3-15,17-5 0 0,-11 0 0 0,11 0 0 16,-17 5-10-16,11 0-2 0,1 0-1 0,5 0 0 31,-6 0-1-31,-11 0 0 0,0 0 0 0,17 10 0 0,-5 0-4 16,-12-10-1-16,0 0 0 0,0 0 0 0,11 10 15 0,-11-10 4 0,0 0 0 0,0 0 0 15,0 15-9-15,0-5-2 0,0-10 0 0,0 0-540 16</inkml:trace>
  <inkml:trace contextRef="#ctx0" brushRef="#br0" timeOffset="158324.84">3471 13880 230 0,'0'0'10'0,"0"0"2"0,0 0-12 0,0 0 0 16,0 0 0-16,0 0 0 0,0 0 214 0,0 0 40 0,0 0 8 16,0 0 2-16,11 10-215 0,-11-10-49 0,0 15 0 0,0 0 0 31,0-15-41-31,0 15-9 0,-17 0-2 0,17 1 0 0,-17-1 29 0,11 0 6 0,-5 0 1 0,5-5 0 16,-5 6 16-16,-1-1 0 0,12-5 0 0,-17 0 0 15,6 0 24-15,5 0 8 0,6-10 1 0,-5 10 1 16,-7 6 20-16,6-6 4 0,-5-5 1 0,11-5 0 15,0 0-1-15,-6 5 0 0,-11 0 0 0,17-5 0 16,0 0-11-16,-5-5-3 0,-12-5 0 0,5 0 0 16,6-1-6-16,6-4-2 0,-5 5 0 0,-7-5 0 15,12 5-15-15,0-5-3 0,12-1-1 0,-7 1 0 16,-5-10-17-16,6 5 0 0,11-1 0 0,-5 6 0 16,-1 0-14-16,0 0-6 0,6 0-2 0,1 4 0 15,-7 6 2-15,6 0 1 0,-6 0 0 0,12 5 0 16,-6-5-1-16,0 5 0 0,-5-5 0 0,-1 10 0 15,6 5-6-15,-5 0-2 0,-12-10 0 0,0 0 0 16,0 0-1-16,11 11-1 16,6 4 0-16,-17 5-604 0</inkml:trace>
  <inkml:trace contextRef="#ctx0" brushRef="#br0" timeOffset="165915.37">4080 12978 230 0,'0'0'10'0,"0"0"2"0,0 0-12 0,0 0 0 0,0 0 0 0,0 0 0 16,0 0 217-16,0 0 41 0,0 0 8 0,0 0 2 15,0 0-228-15,0 0-40 0,0 0-17 0,0 0 1 16,0 0-2-16,0 0 0 0,0 0 0 0,0 0 0 0,6 10 18 0,-6-10-8 15,0 0 8-15,6 10 0 0,-6 6 0 0,11-6-8 16,-11 5 8-16,0 0 0 0,0 5 32 16,0 6 11-16,0 4 1 0,0 0 1 0,0 6 7 0,0 4 2 15,-11 6 0-15,5 5 0 0,6-1-16 0,-6 1-3 16,-5 0-1-16,5-6 0 0,6 6-17 16,-11-1-3-16,5-4-1 0,-5 5 0 0,11-6-13 0,-6 1 0 15,1-6 8-15,-7 1-8 0,6-1 0 0,6-4 0 16,-11-1 0-16,0-4 0 0,11-1 0 0,-17 0 0 15,17-9 0-15,-12 4 0 0,6 0 0 0,6-5 0 16,-11-9 0-16,11-1 0 0,0-10 0 0,-6 10 0 16,6-10 8-16,0 0-8 0,0 0 0 0,0 0 0 15,0 0 0-15,0 0 0 0,0 0-9 0,0 0 9 16,0 0-13-16,0 0 5 0,0 0-12 0,0 0-1 16,0 0-1-16,0-15 0 15,0-11-10-15,6 1-3 0,5-5 0 0,-11-1 0 16,0-4-1-16,6 4-1 0,6-4 0 0,-12 5 0 15,0-1-11-15,5-4-3 0,7-1 0 0,-12 6 0 16,0 0 3-16,5-1 1 0,1 1 0 0,5-6 0 16,-11 1 20-16,6-1 4 0,-6 1 1 0,0 0 0 0,12 4 10 0,-7-4 3 15,1-6 0-15,5 6 0 0,-11 4 9 0,6-4-8 0,5-1 8 0,-11 6-8 16,6-5 8-16,5 4 0 0,-5 1 0 0,0 5 0 16,5-6 0-16,-5 1 8 0,5 4-8 0,-5 1 11 15,0 0 9-15,5 0 3 0,-5 9 0 0,5-4 0 16,6 0 6-16,-17 5 2 0,12-1 0 0,-1 1 0 15,-5 5-14-15,5 0-2 0,-5 0-1 0,0 5 0 16,5 0 8-16,-11 5 2 0,6-10 0 0,5 5 0 16,6 5-24-16,-11 0-8 0,11 0 0 0,0 5 0 15,-17-5 8-15,6 5 8 0,17 5-8 0,-6-5 11 0,0 5-11 16,-12 0 8-16,7 0-8 0,5 0 8 0,-11-5-8 16,11 6 0-16,-12-1 0 0,13-5 0 0,-1 5 12 15,0 0-2-15,-12-5-1 0,7 5 0 0,-6 5 5 0,11-4 1 16,-12-6 0-16,7 5 0 0,-7 0-7 0,1 5-8 15,6-5 11-15,-7 5-11 0,7 1 0 0,-12-1 0 16,5 5 0-16,-5 0 0 0,0 0 16 0,12 1-3 16,-12 4-1-16,-12 0 0 0,12 6 0 0,-5-6 0 15,5 0 0-15,-12 1 0 0,-5-6-3 0,6 0-1 16,-1 6 0-16,7-1 0 0,-18 0-8 0,11 1 12 16,7-1-12-16,-12-5 12 0,11 0-12 0,-11 1-11 15,0-6 3-15,0 0 0 0,-6-5 8 0,6 0 0 16,11 5 0-16,-11-4 0 0,0 4 0 0,-6-5 8 15,12-5-8-15,-6 0 0 0,5 0 0 0,-5 0 0 16,0-5 0-16,6 5-12 0,-1-5 12 0,1 0 0 0,-6 0 0 16,11-5-8-16,0 0 16 0,-5 0 4 0,5-5 1 15,-5 0 0-15,5 5-13 0,6-5 9 0,-11-1-9 0,5-4 8 16,0 5 16-16,6 0 4 0,0-5 0 0,-11 5 0 16,11 0 8-16,0-1 1 0,0-4 1 0,0 5 0 15,0 10-16-15,0 0-3 0,11-10-1 0,-11 10 0 16,0-10-18-16,0 10 0 0,0 0 0 0,0 0 0 15,12-10 0-15,-12 10 0 0,0 0-13 0,17 0 5 16,0 0-12-16,-6 0-1 0,-11 0-1 0,0 0 0 16,12 0 12-16,-1 10 10 0,6-10-13 0,-11 5 5 15,-6-5 8-15,17 10 0 0,0 0 0 0,0 0 0 16,-17-10 0-16,12 5 0 0,-1 5 0 0,6 1 0 16,-11 4 10-16,11-5-2 0,0 0-8 0,-11 5 12 0,11 0 0 15,0 6-1-15,0-6 0 0,-6 5 0 0,1 0-3 16,5 1-8-16,-11-1 12 0,11 0-4 15,0 0-8-15,0-4 0 0,-6 4 9 0,1-5-9 0,5 0 0 16,-6 6 8-16,6-1-8 0,-5-5 0 0,5 0 0 0,-12-5 0 16,12 5 0-16,-11 1 0 0,6-11 0 0,-7 10 0 15,12-5 0-15,-17 0 0 0,0-10 0 0,17 10 0 16,-17 6 0-16,18-1 0 0,-18-15 11 0,0 10-3 16,0-10 0-16,11 5 0 0,-11-5-8 0,0 0 0 15,0 0 0-15,0 0 0 0,11 10 0 16,-11-10 0-16,0 0 0 0,0 0-11 0,0 0 35 0,0 0 6 15,0 0 2-15,0 0 0 0,0 0-32 0,0 0 0 0,0 0 0 16,0 0 0-16,0 0 10 0,0 0-1 0,0 0 0 0,0 0 0 16,0 0-9-16,0 0 0 0,0 0 0 0,0 0-11 15,0 0 11-15,0 0 0 0,0 0 10 0,0 0-10 16,0 0 8-16,0 0-8 0,0 0 0 0,0 0 0 16,0 0 0-16,0 0 0 0,0 0-11 0,0 0 11 31,0 0-60-31,0 0-5 0,0 0-1 0,0 0 0 0</inkml:trace>
  <inkml:trace contextRef="#ctx0" brushRef="#br0" timeOffset="167292.91">5306 13211 633 0,'0'0'28'0,"0"0"6"0,0 0-34 0,0 0 0 0,-12 5 0 0,1 0 0 0,11-5 87 0,0 0 10 16,0 0 3-16,0 0 0 15,0 0-47-15,0 0-9 0,0 0-1 0,0 0-1 0,-12 10-25 0,12-10-5 16,0 0 0-16,0 0-1 0,0 0-11 0,0 0 0 16,0 0 0-16,0 0 0 0,0 0 0 15,-5 0 0-15,-12-5 0 0,17 5 0 0,0 0 11 16,0 0-3-16,-18 0-8 0,13 0 12 0,5 0 24 0,-12-5 4 15,7 0 0-15,5 5 1 0,-12-5-10 0,12 5-3 16,0 0 0-16,-5-10 0 0,-1 0 6 0,6 10 1 16,0-10 0-16,0 0 0 0,0 10-16 0,0-16-3 15,0 1-1-15,11 5 0 0,-11 0-15 0,12 0 0 16,5 0 8-16,-12-6-8 0,13 6 0 0,-1 0 0 16,-12-5-9-16,12 5 9 15,1 0-12-15,-1-5 3 0,5 4 1 0,-5 1 0 0,-11 0 8 0,11 5 0 16,0-5 0-16,-11 5 0 0,11 5 0 15,0-5-8-15,0 5 8 0,-5 0 0 0,-1 0 0 0,6 5 0 16,0 0 0-16,-5 5-8 0,5-5 8 0,0 10 0 0,-6-4 0 16,1 4 0-16,5 0 0 0,-6 0 0 0,-5 5 0 0,11-4 0 15,-17 4 0-15,6 0-8 0,5 0 8 16,-11 1-8-16,0-6 8 0,0 5 8 0,6 5-8 0,-6 1 11 16,-6-6-11-16,6 5 0 0,-11 1 0 0,5-6 0 15,6 5 0-15,-11-5 8 0,-1 1-8 0,1-1 8 16,5 5-8-16,-5 1 0 0,-6-6 0 0,5 0 0 15,1 0 0-15,5 6 0 0,-17-1 0 0,12 0 0 16,-6 1 0-16,0-1 0 0,5-5 0 0,-5 5 0 16,-6 1 0-16,6-6 0 0,0 0 0 0,0 6 0 15,0-1 0-15,0 0 0 0,6-4 0 0,-6-1 8 16,-6-5-8-16,6 0 0 0,5 0 0 0,-5-5 0 16,6 1 0-16,-6-1 0 0,0 0 0 0,11 0 0 0,-11 5 0 15,5-10 0-15,7 0 0 0,-7 0 8 16,12-5-8-16,-11 5 0 0,-1 1 9 0,7-6-9 0,5 0 8 15,0 0-8-15,-12 0 8 0,12 0-8 0,-5-6 12 16,5 6-3-16,0 0 0 0,0 0 0 0,-6 0-9 0,6 0 0 16,0 0 0-16,0 0 0 0,0 0 26 0,0 0 3 15,-11-10 1-15,11 10 0 0,0 0-16 0,0 0-3 16,0 0-1-16,0 0 0 0,0 0-10 0,0 0 0 16,0 0 0-16,0 0 0 0,0 0-13 0,0 0 5 15,0 0 8-15,0 0-13 0,0 0 13 0,0 0 0 16,0 0 0-16,0 0 0 0,0 0 0 0,11 5 0 15,12 0 0-15,-23-5 0 0,5 11-14 0,13-6 3 16,-1 0 1-16,-12-5 0 0,-5 0 10 0,17 5 0 0,1 0 0 16,-1-5 0-16,0 0 15 0,6 0 5 15,-6 0 0-15,0 5 1 0,6-5-10 0,-6 0-3 0,5-5 0 16,13 5 0-16,-13 0-8 0,-5 0 12 0,12-5-12 16,-6 0 12-16,-6 0 0 0,11 5 1 0,-16-10 0 0,16 4 0 15,-16 1-13-15,-1 0 11 0,6 5-11 0,0 0 10 16,-17 0-10-16,6 0 8 0,-6 0-8 0,17 0 8 15,-17 0-8-15,0 0 0 0,0 0 0 0,0 0 0 16,0 0 20-16,0 0 0 0,0 0-1 0,0 0 0 16,0 0-19-16,0 0 0 0,0 0 0 0,0 0 0 15,0 0 13-15,0 0-1 0,0 0 0 0,0 0 0 16,0 0 0-16,0 0-1 0,0 0 0 0,0 0 0 16,0 0 8-16,0 0 1 0,0 0 1 0,0 0 0 15,0 0 4-15,0 0 1 0,0 0 0 0,0 0 0 0,0 0-26 16,0 0 0-16,0 0 8 0,0 0-8 0,0 0 0 15,0 0 0-15,0 0 0 0,0 0 0 0,0 0 0 16,0 0 0-16,0 0 0 0,0 0 0 0,0 0 8 0,0 0-8 16,0 0 8-16,0 0-8 0,0 0 0 0,0 0 0 15,0 0 0-15,0 0-11 0,0 0 11 0,0 0 0 16,0 0 0-16,0 0 0 0,0 0 0 0,0 0-8 16,0 0 8-16,0 0-12 15,0 0-17-15,0 0-4 0,0 0-1 0,0 16 0 16,0-1-136-16,0 10-27 0,-11 21-6 15,-1-16-1-15</inkml:trace>
  <inkml:trace contextRef="#ctx0" brushRef="#br0" timeOffset="168166.89">6565 12765 172 0,'0'0'16'0,"0"0"-16"0,0 0 0 0,0 0 0 16,0 0 174-16,0 0 32 0,0 0 6 0,0 0 2 15,0 0-129-15,0 0-25 0,0 0-6 0,0 0-1 16,0 0-33-16,0 0-8 0,-12 6 0 0,12-6-1 16,-5 10-11-16,-12-5 0 0,11 0-12 0,-11 5 12 15,5 0 0-15,1 0 0 0,0 5 9 0,5-5-1 16,-6 6 28-16,-5 4 7 0,6-5 1 0,0 5 0 16,5 1-23-16,-11-1-4 0,5 0-1 0,1 5 0 0,0-4 10 15,5 4 2-15,-5 5 0 0,-1 1 0 16,1 9-2-16,5-4 0 0,-5-1 0 0,5 6 0 0,0-6-26 15,-5 6 8-15,5-1-8 0,6 1 0 0,-11 4 0 16,5 1 8-16,6-6-8 0,0 1 0 16,0-1 0-16,6-4 0 0,-6 4 0 0,11-4 0 15,-5-1 0-15,5 6 8 0,1-1-8 16,5-4 0-16,-6-1 12 0,1-4-4 0,-1 4 0 0,6 6 0 16,0-6-8-16,6 0 10 0,-17-4-10 0,11-1 10 15,0 1 2-15,0-11 0 0,-11 5 0 0,11-5 0 0,0-4 12 0,-12-1 2 16,7-5 1-16,-1 5 0 0,1-5-4 15,-12-10-1-15,0 0 0 0,0 0 0 0,0 0 21 0,0 0 4 16,0 0 1-16,0 0 0 0,0 0-20 16,0 0-4-16,0 0-1 0,0 0 0 0,0 0-7 0,0 0 0 15,0 0-1-15,0 0 0 0,17 5-5 0,-17-5-1 0,0 0 0 16,0 0 0-16,0 0-9 0,0 0 0 0,0 0 0 0,0 0 0 16,0 0 0-16,0 0-12 0,0 0 2 0,0 0 1 31,0 0-71-31,0 0-13 0,0 0-3 0</inkml:trace>
  <inkml:trace contextRef="#ctx0" brushRef="#br0" timeOffset="174431.54">6815 12968 1328 0,'0'0'59'0,"0"0"12"0,0 0-57 0,0 0-14 0,0 0 0 0,0 0 0 0,0 0 31 0,0 0 3 16,0 0 1-16,0 0 0 0,0 0-18 0,0 0-3 16,0 0-1-16,0 0 0 0,0 0-13 0,0 0 11 15,-11 5-11-15,11-5 10 0,0 0 0 0,0 0 0 16,-6 5 0-16,6-5 0 0,-11 10-20 0,11-10-4 15,-11 10-1-15,11-10 0 0,-6 11 25 0,0 4 5 0,0-5 1 0,6 0 0 16,-11 5-28-16,5-5-4 0,6 5-2 0,0 1 0 16,0-6 30-16,0 5 5 15,0 5 2-15,0-5 0 0,0 11-8 0,0-1-2 16,0 0 0-16,0 6 0 0,0-1-9 0,0 1 0 0,0-1 0 0,0 0 8 16,0-4-8-16,0 4 8 0,0 11-8 0,0-11 8 15,0 0-8-15,0 1 12 0,0-6-12 0,0 5 12 16,0 1-12-16,0 4 0 0,0-9 0 15,0-1-11-15,-11 0 11 0,11-5 0 0,0-4 0 0,0-1 0 16,-6 0 0-16,6-15 0 0,0 0 0 0,0 0 0 16,0 0 0-16,0 0 9 0,0 0-9 0,0 0 0 15,0 0 11-15,0 0-11 0,0 0 10 0,0 0-10 16,0 0 11-16,0 0-11 0,0 0 12 0,0 0-12 16,0 0 0-16,0 0 0 0,0 0 0 0,0 0 0 15,0 0-18-15,0 0-4 0,0 0-1 0,0 0 0 16,0 0-5-16,0 0 0 0,0 0-1 15,0 0 0-15,0 0-1 0,0 0 0 0,6-15 0 16,-6 0 0-16,-6-1 2 0,6 1 0 0,0 0 0 16,0 5 0-16,0-5-3 0,0 5 0 15,0-1 0-15,0 1 0 0,0 10-4 0,0-10-1 0,0 0 0 0,0 10 0 16,0 0 12-16,0 0 1 0,0 0 1 0,0 0 0 0,0-10 22 0,0 10 0 16,0 0 0-16,0 0 0 0,0 0 0 0,0 0 0 15,0 0 8-15,0 0-8 0,0-10 16 0,0 10-3 16,0 0 0-16,0 0 0 0,0 0 6 0,0 0 1 15,0 0 0-15,0 0 0 0,0 0-8 0,0 0-2 0,0 0 0 16,0 0 0-16,0 0-10 0,0 0 10 0,0 0-10 16,17 0 10-16,-17 0 8 0,17 0 2 0,-17 0 0 15,6-5 0-15,-6 5 8 0,12 0 1 0,-1 0 1 16,-11 0 0-16,0 0-21 0,17-5-9 0,6 5 8 16,-6-5-8-16,0 0 24 0,-6 5-1 0,1-11 0 0,-1 11 0 15,6-5-8-15,-5 5-2 0,5-5 0 16,0 0 0-16,6 0-13 0,-6 0-10 0,0-5 2 0,0 5 0 15,0-5 8-15,-6 0 0 0,7 0 0 0,10 4 0 16,-22-4 30-16,11 0 2 0,0 0 0 0,-6 0 0 16,1 0-32-16,5-5 0 0,0 5 0 0,-11-6 0 15,11 6-10-15,-12 0-8 0,7 5-2 0,-7-5 0 16,7 0 5-16,-1 0 1 0,-11 0 0 0,12-1 0 16,-12 1-5-16,0 10-1 0,0 0 0 0,5-15 0 15,1 5-1-15,-6 0-1 0,0-5 0 0,0-1 0 16,6-4-18-1,-6 10-3-15,-6 0-1 0,0 0 0 0,1 5-44 0,5-10-10 16,0 4-2-16,-12 1 0 0</inkml:trace>
  <inkml:trace contextRef="#ctx0" brushRef="#br0" timeOffset="174939.1">7231 13034 0 0,'0'0'0'0,"0"0"0"0,0 0 0 0,0 0 0 16,0 0 0-16,0 0 0 0,0 0 272 0,0 0-55 15,12-5 44-15,-12-5 9 0,0-6-218 0,0 6-43 16,0 10-9-16,5-10 0 15,1-10-48-15,-6 5-9 0,6 5-2 0,0 5 0 0,-1-6 47 0,-5 1 12 16,0 0 0-16,0 10 0 0,0 0 16 0,0 0 4 0,12-10 2 16,-12 10 0-16,0 0 19 0,0 0 4 0,0 0 1 0,0 0 0 15,0 0-6-15,0 0 0 0,0 0-1 0,0 0 0 16,0 0-5-16,0 0-1 0,0 0 0 0,0 0 0 16,0 0-1-16,0 0 0 0,0 0 0 0,0 0 0 15,0 0-10-15,0 10-2 0,-12 5-1 0,12-5 0 16,0 6 7-16,-5-6 2 0,-1 5 0 0,0 0 0 15,6 5-4-15,-6 1 0 0,1-1 0 0,5 0 0 16,-12 6 15-16,7-6 2 0,5 5 1 16,0 0 0-16,-12 1-25 0,7 9-5 0,-1 1 0 0,6 4-1 15,-17-4-11-15,17-1 0 0,-12 6 9 16,1-6-9-16,5 0 0 0,1 1 9 0,-1-1-9 0,-6 6 0 16,12-6 10-16,0 1-10 0,-5-6 8 0,-7 1-8 15,12-1 8-15,-5 0-8 0,-1-4 0 0,6 4 8 16,-11-5 1-16,11 6 0 0,0-11 0 0,0 0 0 15,-6 6 19-15,6-1 3 0,6-5 1 0,-6 0 0 0,0-4-32 16,0 4 0-16,11-5 0 0,-11 0 0 0,6 5 0 16,-1-4 0-16,-5-16 0 0,0 10 9 0,0-10-1 15,12 10-8-15,-12 0 12 0,0-10-4 0,0 0-8 0,0 15 0 16,0-15 0-16,0 10 8 0,0 6-8 16,0-16 8-16,0 0-8 0,0 0 8 0,0 0-8 0,0 0 8 15,5 5-8-15,-5-5 8 0,0 0-8 0,0 0 0 16,0 0 0-16,0 0-11 0,0 0-1 0,0 0 0 15,0 0 0-15,0 0 0 16,0 0-57-16,0 0-12 0,0 0-3 0,0 0-466 0,18 0-94 0</inkml:trace>
  <inkml:trace contextRef="#ctx0" brushRef="#br0" timeOffset="175646.42">7630 12755 1008 0,'0'0'44'0,"0"0"10"0,0 0-43 0,0 0-11 0,0 0 0 0,0 0 0 0,0 0 71 0,0 0 12 15,0 0 2-15,0 0 1 0,0 0-40 0,0 0-8 0,0 16-2 0,6-6 0 16,0 5-7-16,-6 0-1 0,0-5-1 0,5 10 0 16,1-4-9-16,0-1-2 0,5 0 0 0,-11 0 0 15,6 5-16-15,5-4 10 0,-5-1-10 0,11 5 8 16,-17 0-8-16,17-4 0 0,-17 4 0 0,11-5 8 16,7-5 1-16,-7 5 0 0,-5 0 0 0,-1 1 0 15,1-1 5-15,5 5 1 0,1-5 0 0,5 6 0 16,-17-1 5-16,11 5 2 0,1 6 0 0,-7-6 0 15,7 10-7-15,-12-4-2 0,0 9 0 0,6 1 0 16,-6-1-3-16,-6-4-1 0,-6 4 0 0,7-4 0 16,-12 9-9-16,11-4 8 0,-11-1-8 0,0 6 8 15,-6-1-8-15,0 1 8 0,6 0-8 0,-11-1 8 16,5 1-8-16,6 4 0 0,0-4 0 0,-6-6-11 16,0 1 11-16,0-6 0 0,0 1 0 0,6-11 0 15,0 0 11-15,0 1-3 0,6-11 0 0,-1 5 0 16,12-5 4-16,-11-4 1 0,11-11 0 0,0 0 0 15,0 0 20-15,0 0 4 0,0 0 1 0,0 0 0 16,0 0-16-16,0 0-3 0,0 0-1 0,0 0 0 0,0 0-18 16,0 0 0-16,0 0 0 0,0 0 0 0,0 0-13 0,11-6-3 15,6 1-1-15,6 5 0 16,-17-10-13 0,5 5-2-16,1 0-1 0,5 0 0 0,-6 0-31 0,6 0-7 15,-17 5-1-15,12-10-737 0</inkml:trace>
  <inkml:trace contextRef="#ctx0" brushRef="#br0" timeOffset="177133.59">9864 13662 172 0,'0'0'16'0,"0"0"-16"0,0 0 0 0,0 0 0 16,0 0 226-16,0 0 42 0,0 0 9 0,-12 0 2 15,7 0-213-15,-1-5-42 0,-5 5-9 0,5 0-2 16,-11 0-13-16,5 0 0 0,1 0 0 0,-6 0 0 16,17 0 0-16,-12 0 0 0,1 0 8 0,-17 5-8 15,10 0 16-15,7 0-4 0,-17-5 0 0,16 0 0 16,-16 10-3-16,5-5-1 0,-6-5 0 0,12 5 0 16,-17 0 0-16,11-5-8 0,-5 5 12 0,-1 0-4 15,1-5 3-15,-1 5 0 0,7-5 0 0,-7 0 0 16,1 0 12-16,-7 5 2 0,1-5 1 0,6 0 0 15,-12 6-8-15,11-1-2 0,-10 0 0 0,10 5 0 16,-11-5-3-16,-11 5-1 0,5 0 0 0,6 5 0 16,1 0-32-16,4 1-8 15,-16-6 0-15,11 0-1 0,-5 5 29 0,5-5-9 0,0 0 9 0,6 1 0 0,-1-1 0 16,-4-5 0-16,4 0 0 0,7 0-8 0,-6 0 8 16,5 0 0-16,1 0 0 0,-1-5 0 15,12 0 0-15,-11 0 0 0,5 0 0 0,6 5 11 0,0-5-11 16,5 0 0-16,-11 0-10 0,12 0 10 0,5-5-13 0,-11 5 3 15,17 0 1-15,0 0 0 0,0 0-11 0,0 0-1 16,0 0-1-16,0 0 0 16,0 0-34-16,0 0-6 0,6-10-2 0,5-5 0 15,1 5 6-15,-1-6 1 0,6 6 0 0,0-5 0 16,6 0 32-16,-6 0 6 0,0-1 2 0,6-4 0 16,-6 5-14-16,6-5-2 0,0 0-1 0,0-6 0 15,5 11 18-15,-5-5 3 0,0-6 1 0,-1 1 0 0,1 0 12 0,6-1 0 16,-6 1-10-16,-1 0 10 0,-5 5 0 0,6-1 0 0,6 1 8 15,-18 5-8-15,0 0 53 16,7 0 6-16,-1 4 1 0,-6 1 0 0,0-5-6 0,-11 15-1 16,0 0 0-16,0 0 0 0,0 0-13 0,0 0-2 0,0 0-1 0,0 0 0 15,0 0-23-15,0 0-5 0,0 0-1 0,0 0 0 16,0 0-8-16,0 5-11 0,-17 5 3 0,6 5 0 16,0 1 8-16,-1-6 0 0,1 5 0 0,-1-5 0 15,7 5 0-15,-12 0 0 0,-6 1 12 0,11-1-4 16,-5 0 19-16,0 0 4 0,6 0 1 0,-1 1 0 15,-5-6-18-15,6 5-3 0,-6 0-1 0,0-5 0 16,5 5-10-16,1-4 12 0,-6-6-12 0,0 5 12 16,0 5-12-16,11-5 0 0,-17-5 0 0,6 5 8 15,6 0 5-15,5-10 1 0,-17 5 0 0,12-5 0 0,5 6 16 16,-17-6 3-16,12 0 1 0,5 0 0 0,-11 0-22 16,6 0-12-16,-6 5 12 0,5-5-12 0,1 0 12 15,-1 0-12-15,1 0 12 0,11 0-12 0,0 0 0 16,-6 5 0-16,-11-5 0 0,17 0-12 0,-11 10 12 0,0-5-9 15,11-5 9-15,0 0-8 0,0 0 8 0,0 0 0 16,0 0 0-16,0 0 0 0,0 0 0 0,0 0 8 16,0 0-8-16,0 0 11 0,0 0 11 0,0 0 2 15,0 0 1-15,0 0 0 0,5 10-2 0,12 5-1 16,-11 0 0-16,5-5 0 0,1 1-22 0,-1-1-15 0,-11-10 3 16,17 10 0-16,-5 0 12 0,-1 5 0 15,6 0 0-15,-11-4 0 0,5 4 9 0,-5-5 2 16,5-5 0-16,-5 5 0 0,11 5-11 0,-11 0 0 0,0-4 0 15,5-1 0-15,6 5 0 0,-11-5 0 0,5 5 0 16,1 0 0-16,-1-4 0 0,6 4 0 0,-6 5 0 16,6-5 0-16,-5 5 11 0,5 1-3 0,-6-1-8 0,6-5 12 15,1-5-1-15,-7 5-1 0,12-4 0 16,-18-1 0-16,7 5 2 0,5-5 1 0,-6 5 0 0,1-5 0 16,-12-10-3-16,5 10-1 0,1 1 0 0,-6-11 0 15,0 0-9-15,0 0 10 0,6 10-10 0,-6-10 10 16,0 0-2-16,0 0 0 0,0 0 0 0,0 0 0 15,0 0 0-15,0 0 0 0,0 0 0 0,0 0 0 16,0 0 3-16,0 0 0 0,0 0 0 0,0 0 0 0,0 0-11 16,0 0 0-16,0 0 9 0,0 0-9 15,0 0 0-15,0 0 0 0,0 0 0 0,0 0 0 16,0 0-45-16,0 0-7 0,0 0-2 16,0 0-806-16</inkml:trace>
  <inkml:trace contextRef="#ctx0" brushRef="#br0" timeOffset="179053.13">10160 13160 784 0,'0'0'35'0,"0"0"7"0,0 0-34 0,0 0-8 0,11-5 0 0,1 0 0 16,-12 5 41-16,0 0 7 0,0 0 0 0,0 0 1 0,5-10-33 0,-5 10-6 15,0 0-2-15,0 0 0 0,0 0 26 0,0 0 5 16,0 0 1-16,0 0 0 0,0 0-11 0,0 0-1 16,0 0-1-16,0 0 0 0,0 0-8 0,0 0-2 15,0 0 0-15,12 10 0 0,-1 11 4 16,-11-6 1-16,6 5 0 0,-6 0 0 0,6 1-2 0,-6 4-1 15,5 0 0-15,-5 6 0 0,0-6 2 0,0 5 1 16,6-4 0-16,-6 4 0 0,0-5-4 0,6 1-1 16,-6-1 0-16,0 0 0 0,0 1-1 0,0-1 0 15,0-5 0-15,-6 0 0 0,0 6-8 0,6-6-8 16,0 5 9-16,-5-4-9 0,5 4 8 0,-6-5-8 16,0 0 0-16,6 1 9 0,0-6-9 0,-11 5 0 15,11-5 0-15,-6 0 8 0,0-4-8 0,6-11 0 16,0 0 0-16,0 15 8 0,-5 0-8 0,5-15 0 15,0 0 0-15,0 0 0 0,0 0-10 0,0 0 10 0,0 0-13 16,0 0 5-16,0 0-3 0,0 0 0 0,0 0 0 0,0 0 0 16,-6 5 11-16,6-5-8 0,-6 0 8 0,-5-5-8 31,0 0-18-31,5-5-3 0,0 0-1 0,1 0 0 16,-1-1-16-16,6-4-3 0,-12 0-1 0,12 0 0 0,0 0 22 0,0-6 5 0,-11 6 1 15,11-5 0-15,0 0 22 0,0 4 0 16,0-4 0-16,0 5 0 0,0-5 0 0,0 0 0 0,0-1 0 0,0-4 0 15,11 5-17-15,-11-6-6 0,6 1-1 0,-6 0 0 32,6-1-13-32,0 1-3 0,-1 5-1 0,7-11 0 0,-7-4 0 15,1 5 0-15,5 4 0 0,1 1 0 0,-7 0 31 0,7 4 10 16,-1 1 0-16,1 5 0 0,-1-5 11 0,0-1 9 0,1 1 1 16,-1 5 1-16,6-5-10 0,-5 5-3 0,5-6 0 0,-6 11 0 0,1 0-9 15,5-5 0-15,-6 5 0 0,6-5 8 16,-5-1-8-16,5 1 12 0,-6 5-12 0,0 5 12 0,7 0 16 15,-7 0 3-15,6 0 1 0,6 0 0 0,-6-5-15 16,-6 4-2-16,-11 6-1 0,17-5 0 0,12 0-6 0,-6 5-8 16,-23 0 11-16,11-5-11 0,6 5 16 0,0 5-4 15,-5 0-1-15,-7 0 0 0,7 6 17 0,-7-6 4 16,13 5 1-16,-18 5 0 0,0-5-7 0,0 5-2 16,11 1 0-16,-5 4 0 0,-6 0-4 0,0-5 0 15,0 11-1-15,0-1 0 0,0-10 2 0,0 5 1 16,0 1 0-16,0 4 0 0,0-10-22 0,0 0 0 15,-6 6 0-15,6-1 0 0,0-5-8 0,0 0-4 0,-11 0 0 16,-1-5 0-16,12 6 12 0,0-16 12 0,-11 10-2 16,5 0-1-16,-5 0-9 0,-1 0 8 0,12-10-8 15,-11 10 8-15,-6 0-8 0,0 1 0 0,5-6 0 16,-5 0 0-16,6 5-16 0,-1-5 2 0,1 10 0 0,-6-10 0 16,6 0-9-16,-7 5-1 0,7-5-1 0,0 6 0 15,5-11 25-15,-5 0-8 0,-1 0 8 0,1 0 0 16,-1 5 28-16,7-5 12 0,-1 0 1 0,6 0 1 15,-17 5-14-15,11-5-4 0,-5-5 0 0,5 0 0 16,6 5-5-16,0 0-2 0,0 0 0 0,0 0 0 16,-11 0-1-16,11 0 0 0,0 0 0 0,0 0 0 15,-6 0-16-15,6 0 0 0,0 0 8 0,0 0-8 16,0 0 8-16,0 0-8 0,0 0 9 0,0 0-9 16,0 0-15-16,0 0-9 15,0 0-1-15,0 0-1 0,0 0 14 0,0 0 2 0,0 0 1 0,0 0 0 0,0 0 9 16,0 0-13-16,0 0 5 0,0 0 8 0,0 0-9 15,0 0 9-15,0 0 0 0,0 0 0 0,0 0 0 16,0 0 0-16,17 10 0 0,0-5 0 0,-17-5 8 16,23 10 1-16,-17 5 1 0,5-5 0 0,6-5 17 15,6 5 3-15,-12 0 1 0,1 1 0 0,-12-11-31 0,17 10-12 16,-17-10 1-16,17 10 0 0,0 5 19 0,6 0 4 16,-12-5 1-16,6 1 0 0,-17-11-13 0,17 15 0 15,1 0 0-15,-1-5 0 0,0 0 0 0,-12 0-8 16,7 0 8-16,11 1 0 0,-18-1 0 0,7 0 19 15,-7 0-3-15,7 0 0 0,-1 0-2 0,-11-10-1 16,0 0 0-16,12 15 0 0,-1-5 7 16,0 1 2-16,-11-11 0 0,0 0 0 0,0 0-4 0,0 0-1 0,0 0 0 0,0 0 0 15,0 0 0-15,0 0 0 0,6 10 0 16,-6-10 0-16,0 0 4 0,0 0 1 0,0 0 0 0,0 0 0 16,0 0-6-16,0 0-2 0,0 0 0 0,0 0 0 15,0 0-14-15,0 0 9 0,0 0-9 0,0 0 8 16,11 10-8-16,-11-10 0 0,0 0 0 0,6 10 0 15,-6-10 0-15,0 0 0 0,0 0 0 0,0 0 0 16,6 15 0-16,-6-15 13 0,0 0-3 0,0 0-1 16,0 0-9-16,0 0 0 0,0 0 0 0,0 0-11 15,0 0 11-15,6 10 0 0,-6-10 0 0,0 0 0 0,0 0 0 16,0 0 0-16,0 0 0 0,0 0 0 16,0 0 0-16,0 0 0 0,0 0 0 0,0 0 0 0,0 0 0 15,0 0 0-15,0 0 0 0,0 0 0 0,11 16-22 16,-11-16 1-16,0 0 0 0,0 0 0 15,0 0-33-15,0 0-6 0,0 0-2 16,0 0-838-16</inkml:trace>
  <inkml:trace contextRef="#ctx0" brushRef="#br0" timeOffset="179967.95">11083 13176 1209 0,'0'0'108'0,"0"0"-87"0,0 0-21 0,0 0 0 0,0 0 16 0,0 0 0 16,0 0-1-16,0 0 0 0,0 0-15 0,0 0 0 15,0 0 0-15,0 0 0 0,0 0 0 0,0 0-16 16,0 0 3-16,11-5 1 0,-11 5 12 0,0 0 16 16,12 0-3-16,-12 0-1 0,11-6-12 0,-11 6 0 15,12-5 0-15,-12 5 0 0,0 0 19 0,11-10 1 16,0 0 0-16,1 0 0 0,-12 10-20 0,17-10-12 15,-6 0 1-15,1 0 1 0,-7-6 10 0,7 1 14 0,-7 0-3 0,7 5-1 16,-6-5 8-16,5 0 2 0,-5-1 0 0,-1 1 0 16,7 10 1-16,-12-5 1 0,11-5 0 15,-5 5 0-15,0 0 0 0,-1-1 0 0,1 1 0 16,-6 10 0-16,6-15-13 0,-6 15-9 0,0 0 12 16,0 0-12-16,5-10 8 0,-5 10-8 0,0 0 0 0,0 0 0 15,0 0 13-15,0 0-4 0,0 0-1 0,0 0 0 16,0 0 4-16,0 0 0 0,0 0 0 0,0 0 0 15,0 0-12-15,0 0 0 0,0 0 0 0,0 0 8 16,-11 10-8-16,5 5 0 0,-5-5 0 0,5 6-11 16,-5-1 11-16,11 0 0 0,-12 0 0 0,1 5 0 15,5 6 0-15,1-6 0 0,-1 0 0 0,0 6 0 16,-5-6 0-16,5 10 0 0,0-4-8 0,1 4 8 16,-1 0 0-16,6 1 0 0,0 4 0 0,-6 1 0 15,6-1 0-15,-5 1 9 0,-1-1-9 0,6-5 10 16,-11 6-1-16,5-6 0 0,0 6 0 0,0-6 0 15,-5 0 11-15,5 1 3 0,1-1 0 0,-1 1 0 16,-5-1-23-16,5 0 0 0,0-9 0 0,0 4 0 16,1-5 12-16,-1-5 2 0,6 6 0 0,-11-6 0 15,11 0 7-15,0-15 2 0,0 0 0 0,-6 15 0 0,6-5-4 0,0-10-1 16,0 0 0-16,0 0 0 0,0 0 0 16,0 0 0-16,0 0 0 0,0 0 0 0,0 0 2 0,0 0 0 15,0 0 0-15,0 0 0 0,0 0-2 0,0 0 0 16,0 0 0-16,0 0 0 0,0 0-18 0,0 0-11 15,0 0 2-15,0 0 0 16,0 0-37-16,0 0-7 0,0 0-2 0,0 0 0 16,0 0-14-16,17-5-3 0,-17 0-1 0,17-5 0 15,-5 5-105-15,5-5-21 0</inkml:trace>
  <inkml:trace contextRef="#ctx0" brushRef="#br0" timeOffset="180657.96">12177 12705 1512 0,'0'0'33'0,"0"0"7"0,0 0 2 0,0 0 0 0,0 0-34 0,0 0-8 0,0 0 0 0,0 0 0 0,-11 5 14 0,-1-5 1 15,1 5 0-15,-6 5 0 16,5-5-67-16,1 5-12 0,0 0-4 0,-1 0 0 15,-5 1-28-15,6 4-5 0,5-5-2 0,-5 5 0 16,-1-5 50-16,1 5 9 0,5 1 3 0,-5-1 0 0,-1 0 55 0,7 0 11 16,-7 0 3-16,1 6 0 0,5-1 22 0,-5 0 5 0,-1-5 1 0,1 6 0 15,5 4-20-15,-5 5-3 0,11 1-1 16,-17-1 0-16,11 5 7 0,0 1 1 16,1-1 0-16,-1 6 0 0,6-1-29 0,-6-4-11 0,1 4 8 15,5 1-8-15,-6-1 0 0,6 1 0 0,0-1 0 0,0 1 0 16,0-6 12-16,6 6-4 0,-6-1 0 15,5-4 0-15,7-1-8 0,-7-4 8 0,1 4-8 16,5-5 8-16,1 1 0 0,-1-1 0 0,-5 6 0 16,5-6 0-16,6 0 24 0,-5 1 5 0,-1-1 1 0,1 1 0 15,5-6-20-15,-6 0-4 0,0-10-1 0,1 6 0 16,5-1 10-16,0 0 1 0,0-5 1 0,0-4 0 16,0-1-1-16,0 0-1 0,-5 0 0 0,5 0 0 15,0 0-8-15,0 0-2 0,0 0 0 0,0 1 0 16,-5-6-2-16,-1 5-1 0,6 0 0 0,0-5 0 15,0 5-10-15,-17-10 12 0,0 0-12 0,17 5 12 16,1 5-12-16,-1-5 0 0,-17-5 0 0,0 0 0 0,0 0 0 16,5 5 10-16,-5-5 1 0,0 0 0 0,0 0 9 0,0 0 3 15,0 0 0-15,0 0 0 0,0 0-11 16,0 0-3-16,0 0 0 0,0 0 0 0,0 0-9 0,0 0 8 16,0 0-8-16,0 0 8 0,0 0-8 0,0 0 0 15,0 0 0-15,-5 10 0 16,-1 1-80-16,6-11-12 0,-11 10-3 0</inkml:trace>
  <inkml:trace contextRef="#ctx0" brushRef="#br0" timeOffset="181860.07">12513 12988 288 0,'0'0'25'0,"0"0"-25"0,0 0 0 0,0 0 0 0,0 0 296 0,0 0 53 0,0 0 11 0,0 0 3 16,0 0-269-16,0 0-54 0,0 0-10 0,0 0-2 15,0 0-28-15,0 0 0 0,0 0-9 0,0 0 9 16,-11 5-10-16,11-5 10 0,0 0-8 0,0 0 8 0,0 0-8 0,0 0 8 15,0 0-8-15,0 0 8 0,0 0 0 0,0 0 0 16,0 0 12-16,0 0-4 0,0 0 0 0,0 0 1 16,0 0 0-16,0 0 0 0,0 0-9 0,5 16 0 15,-10-1 0-15,5-5 8 0,-6 5-8 0,6-5 10 16,6 5-10-16,-12 6 10 0,0-6-10 0,6 10 0 16,0 0 0-16,-5 6 0 0,-1-1 0 0,6 11 0 15,0-6-11-15,0 6 11 0,0-6-12 0,-11 1 4 16,-1 4 0-16,1-4 0 0,11-1 8 0,-6-5 11 15,-5 1-3-15,-1-1 0 0,7 1-8 0,-1-6 10 16,-5 0-10-16,-1-5 10 0,1 6-2 0,-1-6 0 16,7-5 0-16,-7 0 0 0,7-5 17 0,-1 6 3 15,0-6 1-15,-5 0 0 0,11-10-3 0,0 0-1 16,0 0 0-16,-6 10 0 0,6-10-1 0,0 0-1 16,0 0 0-16,0 0 0 0,0 0-7 0,0 0-2 15,0 0 0-15,0 0 0 0,0 0-14 0,0 0 0 16,0 0 0-16,0 0 0 0,0 0-11 0,0 0 11 0,0 0-10 0,0 0 10 15,0 0-14-15,0 0 3 0,17 5 1 0,-5-5 0 16,-12 0 10-16,0 0-13 0,22-5 5 0,1 5 8 16,-6-5 0-16,0 5 8 0,-5-5 2 15,5 0 0-15,0 0-10 0,0 5 0 0,0-5 0 0,0 0 0 16,6 5 0-16,-6-5 0 0,6 0 0 0,-12-1 0 16,12-4 0-16,0 5 0 0,-6-5-12 0,6-5 12 15,0 10 0-15,-1-5 0 0,1 0 0 0,-6 5 0 16,-5-6 0-16,10 1 0 0,-5 0 0 0,1 0 0 15,-1 5 0-15,0-5 0 0,-12 5 0 0,7 0 0 16,-1-5 0-16,-11 10 0 0,0 0 0 0,0 0 8 16,0 0-8-16,0 0 0 0,0 0 0 0,0 0 8 15,0 0-8-15,0 0 8 0,0 0-8 0,0 0 8 0,0 0-8 0,0 0 10 16,0 0-10-16,0 0 10 0,0 0 3 0,0 0 1 16,0 0 0-16,0 0 0 0,0 0-2 15,0 0 0-15,0 0 0 0,0 0 0 0,0 0-3 0,0 0-1 16,0 0 0-16,0 0 0 0,0 0-8 15,0 0 0-15,0 0 0 0,0 0 0 0,0 0 0 0,0 0-12 16,0 0 2-16,0 0 1 16,0 0-24-16,0 0-5 0,-5 10-1 0,5-10 0 15,0 0-12-15,0 0-2 0,0 0-1 0,0 0 0 16,0 0-117-16,0 0-23 0,0 0-5 0,0 0-409 0</inkml:trace>
  <inkml:trace contextRef="#ctx0" brushRef="#br0" timeOffset="182569.08">13157 12700 1134 0,'0'0'50'0,"0"0"10"0,0 0-48 0,0 0-12 0,0 0 0 0,0 0 0 0,0 0 72 0,0 0 12 16,0 0 3-16,0 0 0 0,0 0-36 0,0 0-7 15,0 0-2-15,0 0 0 0,0 0-15 0,0 0-3 16,0 0-1-16,0 0 0 0,0 0 7 0,0 0 2 16,0 0 0-16,0 0 0 0,0 0-23 0,0 0-9 15,0 0 8-15,6 10-8 0,5 5 0 0,-5-5 0 0,11 5 8 0,-11 0-8 16,-1 6 9-16,7-6 0 16,5-5 0-16,0 5 0 0,-6-5-9 0,6 11 10 15,-5-1-10-15,5 0 10 0,-6 5-2 0,6 1-8 0,-5-6 12 16,5 0-4-16,6 6 4 0,-18-1 1 15,7 0 0-15,5 6 0 0,-6-1 9 0,1 5 2 0,-1 1 0 16,-5-1 0-16,5 1-24 0,0 4 0 0,-5 1 0 16,-6-6 8-16,-6 1-8 0,6-1 0 0,0 6-8 15,-11-1 8-15,0-4 0 0,-6 4 14 0,5 1-2 0,1 4 0 16,-12-4-12-16,0 4 0 0,-5 6 0 16,-1-5 0-16,6-6 0 0,1-5 0 0,-1 1-10 0,0-1 10 15,0 6 0-15,-5-1 0 0,-1 1 0 0,1-6 0 16,5 1 9-16,-5-6-9 0,5 1 12 0,6-1-12 15,-6-5 14-15,6 1-4 0,0-6-1 0,0-5 0 16,5-5 0-16,1 5 0 0,-1-10 0 0,7 6 0 16,-7-1-1-16,12-10 0 0,0 0 0 0,0 0 0 15,0 0-8-15,0 0 12 0,0 0-12 0,0 0 12 16,0 0-12-16,0 0 10 0,0 0-10 0,0 0 10 0,0 0 2 16,0 0 0-16,0 0 0 0,0 0 0 0,0 0-21 15,0 0-4-15,0 0-1 0,0 0 0 0,0 0 14 16,0 0 0-16,0 0-10 0,0 0 10 0,0 0-14 0,0 0 2 15,0 0 0-15,0 0 0 16,0 0-29-16,0 0-6 0,0 0-1 0,0 0-557 16,0 0-112-16</inkml:trace>
  <inkml:trace contextRef="#ctx0" brushRef="#br0" timeOffset="190908.83">6576 14224 234 0,'0'0'10'0,"0"0"2"0,0 0-12 0,0 0 0 0,6-10 0 0,-6 10 0 0,0 0 0 0</inkml:trace>
  <inkml:trace contextRef="#ctx0" brushRef="#br0" timeOffset="191293.51">6610 14249 172 0,'0'0'16'0,"0"0"-16"0,0 0 0 0,-5 10 0 0,5 0 154 0,0-10 28 16,0 0 6-16,0 0 0 0,0 0-76 0,0 0-15 15,0 0-3-15,0 0-1 0,0 0-23 0,0 0-5 16,0 0-1-16,0 0 0 0,0 0-32 0,0 0-8 0,0 0 0 15,0 0-1-15,0 0-23 0,0 0 0 0,0 0 0 16,5-10 8-16,7 0-8 0,-12-5 0 0,0 5 0 16,0-5 0-16,0 15 0 0,5-10 0 0,-5-6 0 0,6 6 0 15,-6-10 10-15,0 5 4 0,11 0 1 0,-11-1 0 16,0 1-15-16,0 5 0 0,0 0 0 0,0 0 0 16,0-5 12-16,0 5 4 0,0-6 0 0,6 1 0 15,-6 5 0-15,0-5 0 0,0 5 0 0,0-6 0 16,12 1-16-16,-12 5 11 0,0-5-11 0,0 5 10 15,0-5-10-15,0-1 8 0,0 1-8 0,5-5 8 16,-5 5-8-16,6 0 0 0,-6-1 9 0,6-4-9 16,-6 5 0-16,5 0 8 0,-5 0-8 0,6 4 0 15,5 1 8-15,-11 0-8 0,0 5 8 0,6-5-8 16,6 0 0-16,-12 10 0 0,0 0 0 0,5-5-8 16,-5 5 8-16,17-5 0 0,-17-5-9 0,0 10 9 15,0 0-28-15,0 0 0 0,0 0-1 0,0 0 0 16,0 0-114-16,0 0-22 15</inkml:trace>
  <inkml:trace contextRef="#ctx0" brushRef="#br0" timeOffset="196349.46">2753 16011 864 0,'0'0'76'0,"0"0"-60"0,0 0-16 0,0 0 0 15,0 0 111-15,0 0 19 0,-6 11 4 0,6-11 1 16,0 10-107-16,0 5-20 0,0 0-8 0,-11 0 0 16,5 0 0-16,0 1 0 0,6 4-10 0,-11 0 10 15,11 0 0-15,-6 6 0 0,6-6 8 0,-17 0-8 16,12 1 0-16,-7 4 0 0,6-5 0 0,6 5 0 16,-17 1 0-16,17 4 11 0,-5-5-2 0,-7 11 0 15,7-6 3-15,-7 11 0 0,6-6 0 0,-5 6 0 16,5-1-1-16,6 6 0 0,-17-1 0 0,12 1 0 15,-13 0 5-15,18-1 0 0,-17 1 1 0,12-6 0 16,-7 6-4-16,7-1-1 0,-7-4 0 0,7 4 0 16,-1-9-12-16,6 4 0 0,-12-4 0 0,7-1 0 15,5-9 0-15,-12-1-12 0,12-5 12 0,0 0-13 16,0-4 13-16,-5-1 0 0,5-15 0 16,0 0 0-16,0 0 0 0,0 0 10 0,0 0-10 0,0 0 8 15,0 0-8-15,0 0 0 0,0 0 0 0,0 0 8 16,0 0-8-16,0 0 0 0,5-15 0 0,7-1-11 15,-12-4-7-15,5 0-2 0,7 0 0 0,-12-6 0 16,0 1-44-16,6 0-8 16,11-1-3-16,-17 1 0 0,5 0-32 0,-5-1-6 0,12-4-2 15,-12 0-308-15</inkml:trace>
  <inkml:trace contextRef="#ctx0" brushRef="#br0" timeOffset="197026.28">2650 16341 403 0,'0'0'17'0,"0"-16"5"0,6 6-22 0,-6-5 0 0,11 5 0 0,-11-5 0 0,0 0 132 0,6 4 23 0,-6-4 4 0,12 0 1 16,-7 5-106-16,-5-5-21 0,6 5-4 15,5-6-1-15,-11 6-19 0,0-5-9 0,0 5 8 0,0 0-8 16,0 0 0-16,0 0 8 0,6-6-8 0,-6 6 0 16,0 0 23-16,0-5-1 0,0 5 0 0,11-5 0 15,-11 5 7-15,6-6 2 0,-6 6 0 0,17 0 0 16,-11-5-19-16,5 0-3 0,-5 5-1 0,11-6 0 15,-11 1-8-15,11 0 10 16,-17 15-10-16,17-15 10 0,0 5-10 0,6 0 8 0,-6-1-8 0,0-4 8 16,6 5-8-16,-6 0 8 0,6 5-8 0,-6-10 8 15,6 5-8-15,-6-1 0 0,6 6 0 0,-6 0 0 16,5-5 0-16,-5 0 0 0,6 0 0 0,-6 5 0 16,0 0 8-16,1 0-8 0,-1 0 8 0,0 5-8 15,6 0 8-15,-18 0-8 0,7 0 8 0,10 0-8 16,-4 5 0-16,-13 0 8 0,-5-5-8 0,12 5 0 15,-1 5 12-15,0 0-4 0,6 0 0 0,-11 0 0 0,6 1-8 16,-7 4 0-16,1 0 0 0,-6-5 0 0,11 5 16 16,-11 0-3-16,0 6 0 0,0-1 0 0,0-5 7 15,-11 5 0-15,5 1 1 0,6 4 0 0,-5-10-21 0,-13 5 0 16,18-4 0-16,-17-1-8 0,6 5 8 16,5-5 12-16,-11 0-2 0,0 1-1 0,11-6-9 15,-11 5 0-15,12 0 9 0,-12-5-9 0,5 5 0 0,1-4 0 16,-1 4 0-16,7-5 0 0,-12 0 0 0,17 0 0 15,-18 0 0-15,13-5 0 0,-7 0 0 0,7 6 8 16,-12-6-8-16,11 5 0 0,-6-10 0 0,7 5 9 16,-12 0-9-16,11-5 0 0,-11 0 12 0,6 0-12 15,5 0 12-15,-11 0-12 0,11-5 11 0,-11 5-11 16,0 0 10-16,11 0-10 0,-11-5 8 0,0 5-8 16,6 0 0-16,-1 0 0 0,-5-5 0 0,6 0 0 0,5 5 0 15,-11 0 0-15,11-5 0 0,-11 5 0 0,6-6 0 16,-1 6 0-16,1-5 0 0,5 0 8 0,-11 0-8 0,11 5 0 15,6 0 0-15,-11-5 0 0,11 5 8 0,-6 0-8 16,-11-5 16-16,17 0 0 0,0 5 0 0,-17-5 0 16,11 0 12-16,6 5 4 0,0-5 0 0,-11 0 0 15,11 5-16-15,0 0-4 0,0 0 0 0,0 0 0 16,0 0-12-16,0 0 0 0,-6-5 0 0,6 5 0 31,0 0-44-31,0 0-4 0,0 0-2 0,0 0 0 0,6-5-149 16,-6 5-29-16</inkml:trace>
  <inkml:trace contextRef="#ctx0" brushRef="#br0" timeOffset="197904.69">3693 16761 1195 0,'0'0'52'0,"0"0"12"0,0 0-51 0,0 0-13 0,0 0 0 0,0 0 0 0,0 0 8 0,0 0 0 16,0 0-8-16,0 0 12 0,0 0-25 0,0 0-6 15,0 0-1-15,0 0 0 16,0 0-49-16,0 0-11 0,0 0-1 0,0 0-1 16,0 0 45-16,0 0 9 0,0 0 1 0,0 0 1 0,0 0 70 0,0 0 15 0,0 0 2 0,0 0 1 15,0 0-4-15,0 0-1 0,-11 0 0 16,11 0 0-16,0 0-13 0,0 0-2 0,0 0-1 16,0 0 0-16,0 0-33 0,0 0-8 0,-6 0 0 0,6 0 0 15,0 0 0-15,0 0 0 0,0 0 0 0,0 0 0 16,0 0 16-16,-11-10 4 0,11 10 0 15,0 0 1-15,-6-10-12 0,6 0-9 0,0-1 12 0,0 1-12 16,0 0 0-16,0 5 0 0,0-5 0 0,6 5 0 16,5 0 0-16,-11 0 0 0,0 5 0 0,6-5 0 15,-6 5 0-15,0 0 0 0,11-10 9 0,-11 10-9 16,0 0 0-16,0 0 0 0,0 0-8 0,0 0 8 16,0 0-8-16,6 0 8 0,11 0 0 0,-17 0 0 15,0 0-8-15,0 0 8 0,0 0 0 16,6 5 0-16,-6-5 0 0,0 0 0 0,0 0 0 0,0 0 0 15,11 15 0-15,-11-15 0 0,0 0 0 0,6 10 0 0,-1 5 0 0,-5 0 0 16,12 1 0-16,-12-16 0 0,0 0 0 0,-12 15 0 16,12-5 9-16,0 5-9 15,0-15 0-15,-5 15 0 0,5-5 0 0,0-10 0 0,0 0-24 0,0 0 4 16,0 0 0-16,0 0-385 16,0 0-77-16</inkml:trace>
  <inkml:trace contextRef="#ctx0" brushRef="#br0" timeOffset="198350.97">3790 17166 806 0,'0'0'36'0,"0"0"7"0,0 0-35 0,0 0-8 0,0 0 0 0,0 0 0 16,0 0 145-16,0 0 27 0,0 0 6 0,0 0 1 16,0 0-151-16,0 0-28 0,0 0-8 0,0 0-1 15,0 0-35-15,0 0-6 0,0 0-2 16,0 0 0 0,0 0-8-16,0 0-1 0,0 0-1 0,0 0 0 0,0 0 46 0,0 0 16 15,-11 0-12-15,11 5 12 0,-6 0 26 0,6-5 11 0,-12 5 3 0,7-5 0 16,5 0-13-16,0 0-3 0,0 0 0 0,0 0 0 15,0 0 10-15,-12 0 2 0,1 0 0 0,11 0 0 16,0 0-18-16,0 0-3 0,0 0-1 0,0 0 0 16,0 0 5-16,0 0 1 0,-11 0 0 0,11 0 0 0,0 0-2 0,0 0 0 15,0 0 0-15,-6-5 0 0,-6 0-8 0,12 5-2 16,0 0 0-16,0-10 0 0,0 0-16 0,0 10-4 16,0 0-1-16,0 0 0 0,0 0 21 0,0 0 4 15,0-5 0-15,0 5 1 0,0 0-23 0,0 0-5 16,12-10-1-16,-12 10 0 0,0 0 0 0,0 0 0 15,0 0 0-15,0 0 0 0,0 0 16 0,0 0 16 16,0 0-3-16,0 0-1 0,0 0-21 0,0 0-5 16,0 0-1-16,0 0-418 15,0 0-84-15</inkml:trace>
  <inkml:trace contextRef="#ctx0" brushRef="#br0" timeOffset="199811.3">4650 16092 1000 0,'0'0'44'0,"0"0"10"0,0 0-43 0,0 0-11 0,0 0 0 0,0 0 0 15,0 0 51-15,0 0 8 0,0 0 1 0,0 0 1 16,-5 11-51-16,5-1-10 0,0 5 0 0,0-5 0 15,0 5-8-15,0 0 8 0,0 1-8 0,0 4 8 16,5 0 0-16,-5 0-8 0,0 6 8 0,6-6 0 16,-12 5 0-16,12 6-8 0,5-6 8 0,-11 5 0 15,0 1 0-15,0-6 0 0,0 5 0 0,6 6 0 16,5-1 0-16,-11 1 0 0,0-1 8 0,0 1-8 16,0-11 11-16,0 5-3 0,-11 1 0 0,11-1 0 15,0-4 2-15,-6 4 0 0,6 0 0 0,0 1 0 16,-11-6-10-16,11-5 12 0,-6 6-12 15,6-11 12-15,-5 5 1 0,5-5 1 0,-12-5 0 0,12-10 0 16,0 0-14-16,0 0-10 0,0 0 2 0,0 0 0 16,0 0 8-16,0 0 0 0,0 0 10 0,0 0-10 15,0 0 16-15,-6 0-2 0,-5-5-1 0,5 0 0 16,1-10-13-16,5 5-15 0,-12-10 3 0,12-1 1 16,-5-4-22-16,5 0-5 15,-12-1-1-15,12-4 0 0,-5 5-4 16,5-1-1-16,0-4 0 0,0 5 0 0,0-6 5 0,0 1 1 0,5 0 0 15,-5-1 0-15,0 6 6 16,0-6 0-16,12 1 1 0,-12 5 0 0,5-1 22 0,-5 1 9 0,12 0-8 16,-12-1 8-16,0-4 0 0,5 5-8 0,1-1 8 0,-6 1 0 15,11 0 0-15,-11-1 0 0,6 1 0 0,6 5 0 0,-12-5 0 0,5 4 0 16,1-4 0-16,5 0 0 0,-5-1 0 16,5 6 0-16,-5 0 0 0,6 0 8 0,-7-1 0 0,12 1 1 15,-11 0 0-15,11 0 0 0,0 4 7 0,-11 6 2 16,5-5 0-16,-5 0 0 0,11 0 0 0,0 5 0 0,-11-1 0 15,5 1 0-15,1 5-4 0,-1 0-1 0,6-5 0 16,0 5 0-16,-11 0 6 0,11 5 1 0,0 0 0 16,-11 0 0-16,-6 0-5 0,17 0-1 0,0 10 0 0,0-5 0 15,-11 5-3-15,11 0-1 0,-11 6 0 16,5-1 0-16,-5-5 3 0,-1 5 1 0,7 0 0 16,5 0 0-16,-17 6 2 0,6-6 1 0,-6 5 0 0,0 0 0 15,-6 6-1-15,6-6-1 0,0 0 0 0,-11 6 0 16,11-1-5-16,-6-5-1 0,6 5 0 0,-12-4 0 15,1-1-9-15,0 0 0 0,5-5 9 0,-5 6-9 16,-1-6 8-16,12 0-8 0,-11 0 8 0,5-5-8 16,-11 6 0-16,6-1 0 0,5-5 0 0,0 0 8 15,-5 5-8-15,5-5 0 0,-11 0 0 0,11 6 8 16,-5-6-8-16,5-5 0 0,-11 5 0 0,6-5 0 0,-1 0 0 16,12-5 0-16,0 0 0 0,0 0 0 15,-11-5 12-15,5 5 0 0,-5-5 1 0,-1 5 0 0,12 0 20 16,0-5 4-16,0-5 1 0,0 10 0 0,0 0-20 0,0 0-4 15,-11-5-1-15,5-5 0 0,6-1-5 0,0 11-8 16,0 0 11-16,0 0-11 0,0 0 11 0,0 0-11 16,0 0 10-16,0 0-10 0,0 0 0 0,0 0 0 15,0 0 0-15,0 0 0 0,0 0 0 0,0 0 0 16,0 0 0-16,0 0-10 0,0 0 10 0,6 0-8 16,5-10 8-16,1 10-8 0,-12 0 8 0,0 0 0 15,17 0 0-15,-6 5 0 0,12 0 0 0,-17-5 0 16,5 6 0-16,6-1-8 0,6 0 8 0,-17 5 0 15,-6-10 0-15,17 5 0 0,6 5 0 0,-6 5 0 0,0 0 0 16,0-5-8-16,0 6 8 0,-6-6 0 0,7 0 0 0,-1 0 0 16,0 5 0-16,0-5 0 0,0 6 0 15,6-6 0-15,-18 5 0 0,12 0 0 0,1-5 0 16,4 5 0-16,-10-4 0 0,-1 4 0 0,1-5 8 16,5 0-8-16,0 5 12 0,-6-5-3 0,1 0 0 0,5 6 0 15,-6-6-9-15,0 0 0 0,6-5 0 0,-11 0 8 16,-6-5-8-16,12 10 0 0,-12-10 9 0,11 5-9 15,-11-5 12-15,11 10-3 0,-5-5 0 0,-6-5 0 16,0 0 13-16,0 0 2 0,0 0 1 0,0 0 0 16,0 0-14-16,0 0-3 0,0 0-8 0,0 0 12 15,0 0 0-15,0 0 0 0,0 0 0 0,0 0 0 16,0 0-12-16,0 0 11 0,0 0-11 0,0 0 10 16,0 0-10-16,0 0 0 0,0 0 0 0,0 0 8 15,0 0-8-15,0 0 0 0,0 0 0 0,0 0 0 0,0 0-24 16,0 0 2-16,0 0 1 0,0 0 0 15,0 0-137-15,0 0-27 16,0 0-6-16,0 0-1 0</inkml:trace>
  <inkml:trace contextRef="#ctx0" brushRef="#br0" timeOffset="208879.61">5562 16037 824 0,'0'0'36'0,"0"0"8"0,0 0-35 0,0 0-9 0,0 0 0 15,0 0 0-15,0 0 61 0,0 0 11 0,-6-5 1 16,6-5 1-16,0 10-22 0,0 0-5 0,0-11-1 0,0 11 0 16,0-10-14-16,0 10-4 0,-11-10 0 0,5 0 0 15,6 0-8-15,0 10-1 16,0 0-1-16,0 0 0 0,0-5-8 0,0-5-2 0,0-5 0 0,0 15 0 16,0-11-8-16,0 11 0 0,6-15 0 0,-6 0 0 15,11 0 0-15,-5 0 0 0,0-1 0 0,5 1 0 16,-5 0 0-16,5 0 0 15,6 0 0-15,-5 0 0 0,-1-1 0 0,6 1 0 0,-6-5 0 0,7 0 0 16,-1 10 8-16,-6-6 0 0,12 1 0 16,-6 5 0-16,-6-5-8 0,6 5-11 15,1 0 3-15,-1-1 0 0,0 1 8 0,5 5 0 0,1-5 0 16,6 0 0-16,-6 5 8 0,-1 0 3 0,1-5 1 0,6 5 0 16,-7 0 4-16,-4-6 2 0,4 6 0 0,-5 0 0 15,6 5-18-15,0-5 0 0,-12 5 0 0,1 0 0 16,5 5 8-16,-17-5 4 0,17 5 0 0,-17-5 1 15,11 11-13-15,-11-11 8 0,6 15-8 0,11 0 0 16,-11-5 0-16,5 10-8 0,-5-5-1 0,0 1 0 16,-6 4 9-16,0 0-10 0,0-10 10 0,0 11-10 15,-6-1 10-15,12 0 0 0,-6 0 0 0,0 1 0 0,0 4 0 16,0-5 0-16,-6 0 0 0,0 1 0 0,6 4 8 16,0 0-8-16,0-4 10 0,0 4-10 0,0 0 8 0,0 1-8 15,0-6 0-15,-11 10 0 0,5-5 8 16,-11 1-8-16,11-6 0 0,-5 5 9 0,5-4-9 0,-11 4 0 15,6-5 0-15,5 0 0 0,0 1 0 0,-5-1 0 16,5 0 0-16,-5 1 0 0,5-1 0 0,1 0 0 16,-7 5 0-16,6-4 0 0,6-1 0 0,-17-5 0 15,0 0 0-15,12 0 0 0,-13 1 0 0,7-1 8 16,0 0-8-16,-1 0 8 0,-5 5-8 0,0-4 0 16,11-1 0-16,-11 0 8 0,0-5-8 0,6 0 0 15,-6 16 0-15,0-11 8 0,-1 0-8 0,1 5 0 0,0-5 9 16,6 1-9-16,-18-6 0 0,12 10 0 0,6-5 0 15,-6 0 0-15,0-4 0 0,11-1 0 0,-11 0 0 16,0-5 0-16,5 0 0 0,1 0 0 0,11-5 0 0,-11 0 0 16,5 5 0-16,6-5 9 0,0 0-9 0,0 0 10 15,-17 0-2-15,17 0-8 0,0 0 12 16,0 0-4-16,0 0 20 0,0 0 3 0,-6-5 1 0,6 5 0 16,0 0-17-16,0 0-3 0,0 0-1 0,0 0 0 15,0 0-2-15,0 0 0 0,0 0 0 0,0 0 0 16,0 0-9-16,0 0 0 0,0 0 0 0,0 0-11 15,0 0 2-15,0 0 0 0,0 0 0 0,0 0 0 16,12-5 9-16,5 0 0 0,0 0 0 0,-6 0 0 0,1 0 0 16,5 0 0-16,0 5 0 0,0-5 0 0,0 5 0 15,-6 0 0-15,6 5 0 0,12-5 0 0,-18-5 11 16,6 5-3-16,0-6 0 0,6 6 0 0,6 0-8 16,-6 6 10-16,-6-6-10 0,-6 5 10 0,6 0 0 15,12 0 0-15,-18 5 0 0,6-5 0 0,0 0-2 16,0 0-8-16,6-5 12 0,0 10-4 0,-12-5 49 0,6 0 10 15,-5 0 1-15,5 0 1 0,0 0-52 0,6 1-17 16,-6-1 10-16,6-5-10 16,5 0-28-16,-11 5-10 0,-5-5-2 15,5 0-1-15,6 0 41 0,-6 0 11 0,-6 0 1 0,0 0 0 0,-11 0 10 16,0 0 2-16,0 0 1 0,0 0 0 0,0 0 3 0,17 0 0 16,-17 0 0-16,0 0 0 0,0 0-28 0,0 0 0 0,0 0 0 15,0 0 0-15,0 0 28 0,0 0 0 0,0 0 0 16,0 0 0-16,0 0 0 0,0 0 0 0,0 0 0 0,0 0 0 15,0 0-19-15,0 0-9 0,0 0 10 0,0 0-10 16,0 0 8-16,0 0-8 0,0 0 0 0,0 0 0 16,0 0 0-16,0 0 0 0,0 0 0 0,0 0 0 15,0 0-20-15,0 0 2 0,0 0 1 0,0 0 0 32,0 0-114-32,0 0-22 0,0 0-5 0,0 0-766 0</inkml:trace>
  <inkml:trace contextRef="#ctx0" brushRef="#br0" timeOffset="210418.51">6924 15505 345 0,'0'0'31'0,"0"0"-31"0,0 0 0 0,0 0 0 0,0 0 190 0,0 0 32 0,0 0 6 15,0 0 2-15,0 0-146 0,0 0-28 0,0 0-7 0,0 0-1 16,0 0-16-16,0 0-3 0,-12-5-1 0,12 5 0 16,0 0-8-16,0 0-3 0,0 0 0 0,0 0 0 15,0 0 1-15,0 0 0 0,0 0 0 0,0 0 0 16,0 0-2-16,0 0 0 0,0 0 0 15,0-5 0-15,-17 5-6 0,17 0-2 0,0 0 0 0,0 0 0 16,-11 5 0-16,11-5-8 0,0 0 12 0,0 0-4 16,-12 10 3-16,1-5 0 0,5 5 0 15,6-10 0-15,0 0 13 0,-11 10 2 0,5-4 1 0,-5 4 0 16,5 0-14-16,0 5-2 0,6-5-1 0,-17 0 0 16,17 5 7-16,-17-4 2 0,6 4 0 0,-1 5 0 15,1-5-19-15,5 11 0 0,-5-6 0 0,0 10 0 16,-1 1 0-16,-5-1 0 0,6 0 0 0,-1 1 0 15,7-1 0-15,-13 0 0 0,7-4 0 0,0 9 0 16,-1-4 0-16,7-1 0 0,-12 5 0 0,5-4 0 16,6 4 0-16,1-4 0 0,-12 4 0 0,5-10 0 15,7 6 0-15,-1-1 0 0,6-4 0 0,-12-1 0 16,12 0 0-16,-5 0 0 0,5 1 0 0,0-1 0 0,5 0 0 16,-5 1 12-16,12-6-4 0,-12 5-8 0,6 1 9 15,-1-1-9-15,7 0 0 0,-7 6 9 0,7-6-9 16,-1 5 0-16,-5-4 0 0,5-1 8 0,1-5-8 15,-7 6 0-15,7 4 0 0,-7-5 0 0,12 1 0 0,-11-1 0 16,6-5 0-16,-7 6 0 0,1-1 0 0,0 0 0 16,5 0 0-16,0-4 0 0,-11-1 0 0,18 0 0 15,-18-5 0-15,11 1 0 0,0 4 16 0,-5-5-1 16,5-5-1-16,1 0 0 0,-6 0-6 0,-6-10-8 16,0 0 11-16,11 11-11 0,0-1 13 0,-11-10-4 15,0 0-1-15,6 15 0 0,5-5-8 0,-11-10 12 16,0 0-12-16,0 0 12 0,0 0-12 0,0 0 10 0,6 10-10 15,-6-10 10-15,0 0-10 0,0 0 8 16,0 0-8-16,0 0 8 0,0 0 5 0,0 0 1 0,0 0 0 16,0 0 0-16,0 0 12 0,0 0 2 0,0 0 1 0,0 0 0 15,0 0-9-15,0 0-1 0,0 0-1 0,0 0 0 16,0 0-6-16,0 0-2 0,0 0 0 0,0 0 0 16,0 0-10-16,0 0 0 0,0 0 0 0,0 0 0 31,0 0-139-31,0 0-20 0,0 0-4 0</inkml:trace>
  <inkml:trace contextRef="#ctx0" brushRef="#br0" timeOffset="-213192.1">7436 15525 586 0,'0'0'26'0,"0"0"6"0,0 0-32 0,0 0 0 0,0 0 0 0,0 0 0 0,0 0 64 15,0 0 6-15,0 0 2 0,0 0 0 0,0 0-12 0,0 0-3 16,0 0 0-16,0 0 0 0,0 0-8 0,0 0-1 16,0 0-1-16,0 0 0 0,0 0-23 0,0 0-5 15,0 0-1-15,0 0 0 0,0 0-18 0,0 0 0 16,0 0-11-16,0 0 11 0,0 0-8 0,0 0 8 16,-11 10 0-16,5-4 0 0,6-6 0 0,-11 15 0 15,0-5 0-15,-1 5 0 0,6-5 0 0,-5 0 9 16,0 11-9-16,5-6 12 0,-5 5-12 0,-1-5 0 15,7 5 0-15,-13 1 8 0,7-1-8 0,0 0 0 16,-6 6 0-16,5-1 0 0,1 0 12 0,-6 0 0 16,-6-4 0-16,6 4 0 0,-6-5-12 0,12 6 0 15,5-6 0-15,-11 0 0 0,0-5 0 0,11 1-11 16,-5-1 3-16,5-5 0 0,-5 5 8 0,-1-5 0 0,12-10 0 16,0 0-8-16,-6 10 8 0,6-10 0 0,0 0 0 0,0 0 8 15,0 15-8-15,0-15 11 0,0 0-11 0,0 0 12 16,6 11-3-16,-6-11 0 0,12 10 0 0,5 0 0 15,-6 0-9-15,0-5 0 0,-11-5-10 0,17 10 10 16,1-5 0-16,-7 0 0 0,12 0 0 0,-18 0 10 16,13-5-10-16,4 6 0 0,1-6 0 0,-6-6 0 15,6 6 8-15,-6-5 0 0,0 0 0 0,6-5 0 16,5 5 9-16,-10-5 2 0,4 0 0 0,1 5 0 16,0-5-4-16,0-6-1 0,5 6 0 0,-11 0 0 15,6 0-4-15,0 0-1 0,-6 0 0 0,0 0 0 16,0 5-9-16,0 0 12 0,6 0-12 0,-17-1 12 15,5 6-12-15,12-5 0 0,-17 5 0 0,-6 0-11 16,0 0 11-16,11 0 0 0,0 0 0 0,-11 0 0 16,0 0 0-16,0 0 0 0,18 5 0 0,-18-5 0 15,0 0 12-15,0 0-1 0,0 0-1 0,0 0 0 0,0 0-10 0,0 0 0 16,0 0 0-16,0 0-11 16,0 0 11-16,0 0 0 0,0 0 0 0,0 0-8 0,0 0 8 0,0 0 0 15,0 0 0-15,0 0-8 16,0 0-27-1,0 0-5-15,0 0 0 0,0 0-1 0,0 0-32 0,0 0-7 0,0 0 0 0</inkml:trace>
  <inkml:trace contextRef="#ctx0" brushRef="#br0" timeOffset="-212652.94">7619 15925 1195 0,'0'0'52'0,"0"0"12"16,0 0-51-16,0 0-13 0,0 0 0 0,0 0 0 0,0 0 15 0,0 0 0 0,0 0 0 0,0 0 0 16,0 0-26-16,0 0-5 0,0 0 0 0,0 0-1 15,0-5-25-15,0 5-5 0,-6-15-1 0,6 15 0 16,0 0 36-16,0 0 12 0,0 0-9 0,0 0 9 15,0 0 60-15,0 0 16 0,0 0 4 0,0 0 1 16,0 0 0-16,0 0 0 0,0 0 0 0,0 0 0 16,0 0-41-16,0 0-8 0,0 0-1 0,0 0-1 15,0 0-30-15,0 0 0 0,0 0 0 0,-11 15 0 0,5-5 0 0,0 6 0 16,6-16 0-16,0 15 0 0,0 5 0 0,-5 0 0 16,5 6-8-16,0-6 8 0,0 5 0 15,-6 1 0-15,6-1 0 0,-6 5 0 16,6 1 0-16,-11-1 0 0,11 0 0 0,-6 6 0 15,0-6 0-15,1 6 0 0,5-1 0 0,-6 6 0 16,0-6 0-16,6-5 0 0,-11 6 0 0,11-1 0 16,-6 1 9-16,6-1-9 0,0-9 8 0,0 4-8 0,0-5 9 15,0 1-9-15,-11-6 10 0,5-5-10 0,0 0 9 0,6 0-9 16,-5-4 8-16,5-11-8 0,0 10 10 16,0-10-10-16,0 0 12 0,0 0-12 0,0 0 20 0,0 0-4 15,0 0 0-15,0 0 0 0,0 0-7 0,0 0-1 16,0 0-8-16,0 0 12 0,0 0-12 0,0 0 0 15,0 0 0-15,0 0 0 0,0 0 0 0,0 0 0 16,0 0-12-16,0 0 12 0,0 0-15 0,0 0 4 0,5-5 1 16,7-5 0-1,5 4-103-15,-6-4-21 0,1 0-4 0</inkml:trace>
  <inkml:trace contextRef="#ctx0" brushRef="#br0" timeOffset="-209794.68">8018 16341 234 0,'0'0'10'0,"0"0"2"0,0 0-12 0,0 0 0 0,0 0 0 0,0 0 0 0,0 0 0 0</inkml:trace>
  <inkml:trace contextRef="#ctx0" brushRef="#br0" timeOffset="-209476.64">8040 16356 824 0,'0'0'36'0,"0"0"8"16,0 0-35-16,0 0-9 0,0 0 0 0,0 0 0 0,0 0 68 0,0 0 12 15,0 0 3-15,0 0 0 0,0 0-45 0,0 0-9 16,0 0-1-16,18 0-1 0,-7 5-15 0,6-5-4 15,-6 0 0-15,7-5 0 0,-18 5-8 0,22 0 8 16,-22 0-8-16,6-5 8 0,11 0-8 0,0 5 8 0,0-5-8 16,0 0 8-16,-17 5-8 0,23-5 0 0,-6 5 0 15,-5-6 0-15,-1 1 0 0,6 0 12 16,-5 0-12-16,-1 0 12 0,6 0 5 0,0 0 2 0,-11 0 0 0,5-5 0 16,1 5 2-16,-12 5 1 0,0 0 0 0,11-5 0 15,0 0-6-15,-11 5 0 0,0 0-1 0,12-5 0 16,-12 5-15-16,0 0 8 0,0 0-8 0,0 0 0 15,0 0 16-15,0 0-4 0,0 0 0 0,0 0 0 16,0 0-12-16,0 0 0 0,0 0 8 0,0 0-8 16,0 0-14-16,0 0-6 0,0 0 0 0,0 0-1 15,0 0 1-15,0 0 0 0,0 0 0 0,0 0 0 16,0 0-3-16,0 0 0 0,0 0 0 0,0 0 0 16,0 0-26-16,0 0-6 0,0 0-1 15,0 0-304-15,0 0-62 0</inkml:trace>
  <inkml:trace contextRef="#ctx0" brushRef="#br0" timeOffset="-208639.02">8593 15728 576 0,'0'0'51'0,"0"0"-41"0,0 0-10 0,0 0 0 15,0 0 161-15,0 0 31 0,0 0 5 0,0 0 2 16,0 0-142-16,0 0-28 0,0 0-5 0,0 0-2 16,0 0-22-16,0 0 0 0,0 0 0 0,0 0 0 15,0 0 0-15,0 0-10 0,0 0 10 0,0 0-13 16,0 0 13-16,12 10 0 0,5 0 0 0,-17 0-9 16,0-10 9-16,17 10 0 0,-12 1 8 0,7-6-8 15,-12-5 12-15,11 10-1 0,6-5-1 0,0 0 0 0,0 0 10 0,1-5 1 16,-7 5 1-16,6 0 0 15,0-5-14-15,6 0-8 0,-6 0 8 0,6 0-8 16,5 0 24-16,-16-5 0 0,16 0 0 0,-11 5 0 16,6-10-24-16,0 5 0 0,-6-5 0 0,6-1 0 15,-6 6 0-15,0-5 0 0,0 5 0 0,-6-5 0 16,1 0-10-16,5 5 10 0,-6 0-12 0,-11 5 12 0,12-5 0 16,-1 5 0-16,0-10 0 0,-11 10 0 0,0 0 0 0,0 0 0 15,0 0 0-15,0 0 0 0,0 0 0 0,0 0 0 16,0 0 0-16,0 0 0 0,0 0 0 0,0 0 0 15,0 15 0-15,0 0 0 0,0-15 0 16,0 15 0-16,-5 5 11 0,5 1-11 0,-6-1 15 0,0 0-4 16,1 6-1-16,-1-6 0 0,-5 5-10 0,5 0-11 15,-5 1 3-15,-1 4 0 0,1 1 8 0,5-1 0 16,-11 5 0-16,6-4 0 0,-1-1 0 0,1 6 0 16,-6-6 8-16,5-5-8 0,7 1 0 0,-7-1 8 15,-11 0-8-15,6 6 0 0,6-1 9 0,-6-5-9 16,5 1 12-16,1 4-12 0,-6-5 13 0,6 6-4 15,-7-6-1-15,7 5 0 0,-6-4 0 0,6-1-8 0,5-5 12 16,0 1-4-16,0 4-8 0,6-10 0 0,-11 0 0 16,11 6-11-16,0-6 11 0,-6 0 0 0,6-15 0 15,-5 15 8-15,-1 0-8 0,6-5 0 0,0-10 0 16,0 0 8-16,0 0-8 0,0 0 0 0,0 0 0 0,-6 11 0 16,6-1 0-16,0-10 0 0,0 0 0 0,0 0 0 15,0 0 0-15,0 0 0 0,0 0 0 0,0 0 0 16,0 0-11-16,0 0 11 0,0 0-13 15,0 0 5-15,0 0-3 0,0 0 0 0,0 0 0 0,0 0 0 16,0 0 1-16,0 0 0 0,0 0 0 0,0 0 0 16,0 0-27-16,0 0-6 15,0 0-1-15,0 0 0 0,0 0-15 0,0 0-3 0,0 0-1 16,0 0-497-16</inkml:trace>
  <inkml:trace contextRef="#ctx0" brushRef="#br0" timeOffset="-208023.15">8622 16381 576 0,'0'0'51'0,"0"0"-41"0,0 0-10 0,0 0 0 16,0 0 128-16,0 0 24 0,0 0 5 0,0 0 1 0,0 0-107 15,0 0-22-15,0 0-4 0,0 0-1 0,0 0-24 16,0 0 0-16,0 0-9 0,5-10 9 16,-5 10 0-16,12-5 0 0,-12 5 0 0,5-10 0 0,-5 10 0 0,0 0 0 15,0 0 10-15,12 0-2 0,11-5 24 0,-18 0 4 16,-5 5 2-16,12 0 0 0,10 0-14 0,-4 0-2 16,-7 0-1-16,6 0 0 0,0 0 0 0,0 0 0 15,6 0 0-15,-6 0 0 16,6 0-4-16,0 0-1 0,5 0 0 0,-11-5 0 15,6 5-3-15,0-5-1 0,0 0 0 0,5 5 0 16,-16-6 0-16,16 1 0 0,-17 0 0 0,18 5 0 16,-18-5-12-16,12 5 11 0,-12 0-11 0,-11 0 10 0,12-5-10 15,-12 5 0-15,0 0 0 0,17 0 8 0,-17 0-8 0,11 5 0 16,-11-5 0-16,0 0 8 0,0 0-8 0,0 0 0 16,17 0 9-16,-17 0-9 0,0 0 9 0,0 0-9 15,0 0 12-15,0 0-12 0,0 0 17 0,0 0-3 16,0 0-1-16,0 0 0 0,0 0 9 0,0 0 2 15,0 0 0-15,0 0 0 0,0 0-16 0,0 0-8 0,0 0 10 16,0 0-10-16,0 0 0 0,0 0-10 0,0 0 0 16,0 0 0-1,0 0-38-15,0 0-8 0,0 0-2 0,0 0-454 0,0 0-92 16</inkml:trace>
  <inkml:trace contextRef="#ctx0" brushRef="#br0" timeOffset="-207220.56">9528 15444 230 0,'0'0'20'0,"0"0"-20"0,0 0 0 0,0 0 0 0,0 0 54 0,0 0 6 0,0 0 2 0,0 0 0 15,0 0-17-15,5-5-3 0,-5 5-1 0,0 0 0 16,6-10 12-16,-6 10 3 0,0 0 0 0,0 0 0 16,0 0 5-16,0 0 2 0,0 0 0 0,0 0 0 15,0 0-11-15,0 0-1 0,0 0-1 0,0 0 0 16,0 0-6-16,0 0 0 0,0 0-1 0,0 0 0 16,0 0-23-16,0 0-4 0,0 0 0 0,0 0-1 15,0 0 17-15,0 0 4 0,0 0 1 0,0 0 0 16,0 0 1-16,0 0 0 0,0 0 0 0,0 0 0 15,0 0-20-15,0 0-4 0,0 0-1 0,0 0 0 16,11 10 3-16,-5-5 1 0,5 10 0 0,1-4 0 16,-1-1-17-16,-5 5 10 0,5-5-10 0,1 5 8 15,-1-5 0-15,-11 6 0 0,17-1 0 0,-11 0 0 0,5 5-8 16,12 0 8-16,-23-4-8 0,11 4 8 16,7 5-8-16,-7-4 0 0,-5-1 9 0,5 5-9 15,-5 11 8-15,-1-6-8 0,1 5 10 0,0 1-10 0,0 4 0 16,5-4 0-16,-11 4 0 0,0-4 0 0,-11 4 9 15,11 1-9-15,11-6 8 0,-11 11-8 0,-11-6 0 0,5 6 0 16,-6-11 0-16,7 6 0 0,-1 4 0 16,6-4 0-16,-17-1 12 0,6 1-4 0,5-1-8 15,-6 6 0-15,1-11 0 0,-6 6 0 0,6-1 0 0,-1-4 0 16,-5 4 0-16,6-4 0 0,-1-6 0 0,1 6 0 16,-6-11 0-16,0 5 0 0,5-4 0 0,-10-6 0 15,4 0 0-15,1 1 8 0,0-11-8 0,6 5 0 16,-1-5 0-16,12 0 0 0,-17 0 9 0,6-5-9 15,11-5 10-15,-6 5-10 0,6-5 0 0,0 0 0 16,-11 5 0-16,11-5 0 0,0 0 8 0,0 0-8 16,0 0 0-16,0 0 0 0,0 0 0 0,0 0-10 0,0 0 0 15,0 0 0-15,0 0 0 0,0 0 0 0,0 0 0 16,0 0 0-16,6-10-4 0,5 0-1 0,0-5 0 0,6 5 0 31,-17 5-38-31,12-5-8 0,-6 0-2 0,5-6-439 16,0 6-88-16</inkml:trace>
  <inkml:trace contextRef="#ctx0" brushRef="#br0" timeOffset="-205922.75">10291 16341 576 0,'0'0'51'0,"0"0"-41"0,0 0-10 0,0 0 0 0,0 0 152 0,0 0 28 16,0 0 5-16,0 0 2 0,0 0-150 0,0 0-29 15,0 0-8-15,0 0 0 0,0 0 0 0,0 0-8 16,17 0 8-16,-17 0-12 0,0 0 12 0,12 5 0 16,-1-5 0-16,0 0 0 0,-11 0 0 0,23 0-8 15,-17 0 8-15,11 0-12 0,0 0 12 0,-6 0 0 0,6 0 0 0,1 0 0 16,-1 0 34-16,-6 0 6 0,-11 0 0 0,23 0 1 15,0-5-13-15,-1 0-4 0,1 5 0 0,6-5 0 16,-6 5-3-16,11-6-1 16,-17 6 0-16,11-5 0 0,-5 5-5 0,6 0-2 0,-1 0 0 15,-5 0 0-15,0 0-5 0,5 0-8 0,6 0 11 0,1 0-11 16,-7-5 8-16,6 5-8 0,-5-5 0 0,5 0 0 16,0 5 8-16,0-5-8 15,0 0 0-15,-5 0 0 0,11-5 17 0,-6 10 0 0,0-5 0 0,0 5 0 16,-5-5-5-16,-1 5-2 0,7-5 0 0,-18 5 0 15,5-5-2-15,1 5 0 0,0-5 0 0,0 5 0 16,0 0-8-16,-1 0 0 0,1-6 0 0,0 6 0 16,-12 0 0-16,6 0 0 0,-17 0 0 0,23 6 0 15,-17-12 0-15,-6 6 0 0,0 0 0 0,11 6 0 16,-11-6 8-16,0 0 0 0,0 0 0 0,0 0 0 16,0 0-8-16,0 0 0 0,0 0 0 0,0 0 0 0,0 0 0 15,0 0 0-15,0 0 0 0,0 0 0 0,0 0 9 0,0 0 3 16,0 0 1-16,0 0 0 15,0 0-52-15,0 0-10 0,0 0-3 0,0 0 0 16,0 0-44-16,0 0-10 0,0 0-2 0,0 0-499 16</inkml:trace>
  <inkml:trace contextRef="#ctx0" brushRef="#br0" timeOffset="-204937.39">10610 15895 230 0,'0'0'20'0,"0"0"-20"0,0 0 0 0,0 0 0 0,0 0 148 0,0 0 24 15,0 0 6-15,0 0 1 0,0 0-135 0,0 0-28 16,0 0-4-16,0 0-2 0,0 0-10 0,0 0 12 15,0 0-12-15,0 0 12 0,-11 0 2 0,-1 0 1 16,12 0 0-16,0 0 0 0,0 0 24 0,0 0 5 16,0 0 0-16,0 0 1 0,0 0-20 0,0 0-4 15,0 0-1-15,0 0 0 0,0 0 0 0,0 0 0 16,-17 15 0-16,17-15 0 0,0 0-12 0,0 0-8 16,-11 15 8-16,-1 6-8 15,12-21 0-15,-5 15 8 0,-1 0-8 0,-5 5 0 0,5-10 9 0,-5 6-9 16,5-6 12-16,-6 5-12 0,1 0 0 0,0 5 0 15,5-10 0-15,-11 11-9 0,5-1 9 0,-5-5 0 16,6 0 0-16,0 1 0 0,-1-1 0 0,-5 0 9 16,6-5-1-16,-6 10-8 0,5-10 0 0,1 6 0 0,-6-1 0 15,5 0-12-15,-5-5 12 0,6 5 0 16,-6 1 0-16,5-1 0 0,-5-5-13 0,6 0 3 0,-1 0 1 16,1-5 0-16,5 0 9 0,-11 0 0 0,17-5 0 15,-5 10 0-15,-7-4 0 0,12-6 0 0,0 0 0 16,0 0 0-16,0 0 11 0,0 0-3 0,-5 5 0 0,5-5 0 15,0 0 3-15,0 0 0 0,0 0 0 0,0 0 0 16,0 0 4-16,0 0 1 0,0 0 0 0,0 0 0 16,0 0-7-16,11-11-1 0,0 1 0 0,-11 10 0 15,17-5 0-15,-17-5-8 0,17 5 12 0,-17 5-4 16,0 0-8-16,23-5 0 0,-11 0 0 0,-1 5 0 16,6-5 0-16,0 5 0 0,-17 0 0 0,12-5 0 15,-1 0 0-15,6 5 0 0,-17 0 0 0,6 0 0 16,5-5 0-16,-11 5 0 0,0 0 0 0,17 0 0 15,-17 0 0-15,12 5 0 0,-1-5 0 0,-11 0 0 0,0 0 0 16,17 5 0-16,-5 5 0 0,5-5 8 0,-17-5-8 0,11 10 8 16,0 5-8-16,1-5 8 0,5 6 10 15,-11-6 2-15,5 0 0 0,12 0 0 0,-17 0-30 0,-1 0-6 16,-5-10 0-16,12 15-1 0,-1-4 17 0,0-1 0 16,-11-10 8-16,0 0-8 0,12 10 0 0,-6 0 8 15,5-5-8-15,-11-5 0 0,0 0 18 0,0 0 1 16,0 0 0-16,0 0 0 0,0 0-19 0,0 0 10 15,11 15-10-15,-11-15 8 0,0 0 0 0,0 0-8 16,0 0 12-16,12 10-4 0,-12-10 6 16,0 0 1-16,0 0 0 0,0 0 0 0,0 0-5 0,0 0-1 0,0 0 0 15,0 0 0-15,5 5 9 0,-5-5 2 16,0 0 0-16,0 0 0 0,0 0 10 0,0 0 2 0,0 0 1 0,0 0 0 16,0 0-1-16,0 0 0 0,0 0 0 0,0 0 0 15,0 0-32-15,0 0 0 0,0 0 0 16,0 0 0-1,0 0-30-15,0 0-13 0,0 0-2 0,0 0-528 16,0 0-106-16</inkml:trace>
  <inkml:trace contextRef="#ctx0" brushRef="#br0" timeOffset="-203186.78">12285 15632 230 0,'12'0'20'0,"-12"0"-20"15,0 0 0-15,0 0 0 0,5 0 240 0,-5 0 44 16,0 0 9-16,0 0 2 0,0 0-221 0,0 0-44 15,0 0-9-15,0 0-1 0,0 0-20 0,-5 15 0 16,-1-5-13-16,0 10 5 0,6-5 0 0,-11 6 0 0,11-6 0 0,0 5 0 16,0 0 8-16,0 6 11 0,-6-1-3 0,0 0 0 15,-5 1-8-15,5 4 0 0,6 0 0 16,0 11 8-16,-5-6 9 0,-1-4 2 0,-5 4 0 0,5-4 0 16,6 4 9-16,-6 1 1 0,0-1 1 15,6 0 0-15,-11 1-12 0,5-1-2 16,6-4-1-16,-11 4 0 0,5 1-5 0,1-6-1 0,-1 0 0 15,-5 1 0-15,5-1-9 0,0 1 0 0,6-6 0 0,-6 0-11 16,1 0 11-16,-1-9 0 0,0 4 0 0,1-10 0 16,5-10 0-16,0 10 9 15,0-10-9-15,0 0 0 0,0 0 13 0,0 0-4 0,-6 5-1 0,6-5 0 16,0 0-8-16,0 0 12 0,0 0-12 0,0 0 12 16,0 0-12-16,-11-10 0 0,11 0 0 0,0-5 0 15,0-5-40 1,0-6-3-16,0-4-1 0,0-1 0 0,0 1 6 15,5 5 1-15,1-6 0 0,0 1 0 0,-1 0-35 0,1-6-6 16,0 6-2-16,-6-1 0 0,5-4 26 16,7 5 5-16,-6-6 1 0,5 6 0 0,0-6 28 0,6 1 5 15,-17 4 2-15,12 1 0 0,-1-5 13 0,1 4 0 0,-7 1 12 0,7-1-12 0,-7 6 0 16,7-5-22-16,-1-1 3 0,6 1 1 0,-5 5 27 16,-1-1 6-16,6-4 1 0,0 5 0 0,0 4-16 15,6 1-13-15,-23 0 2 0,17 0 1 0,0-1 10 0,0 6 14 16,0-5-3-16,1 5-1 0,-7 5-1 15,0-6 0-15,1 6 0 0,-1 5 0 0,1 0 3 0,-1 0 0 16,0-5 0-16,-11 10 0 0,0 0 8 16,0 0 1-16,17-5 1 0,-17 5 0 0,0 0-5 0,0 0-1 15,0 0 0-15,12 5 0 0,5 5-1 0,0-5-1 16,0 5 0-16,-17-10 0 0,12 10-2 0,5 1 0 16,0-1 0-16,-12 0 0 0,7 0-12 0,-1 0 9 15,-11-10-9-15,12 10 8 0,-12-10 3 0,11 10 0 16,-5 0 0-16,5 6 0 0,-5-6 15 0,-6-10 3 0,5 15 1 15,1 0 0-15,-6 0-17 0,0 1-3 16,0-6-1-16,0 10 0 0,-11-5 0 0,5 5 0 0,0-4 0 16,1-1 0-16,-7 10-9 0,1 0 8 0,-6-9-8 15,0 9 8-15,5-5-8 0,1 0 0 0,-12-4 0 0,6-1 0 16,6 0 0-16,-6 5 0 0,-1-5-9 0,1 1 9 16,0-6-10-16,0 5 2 0,0-5 0 0,0-5 0 15,0 5 8-15,0-10 0 0,5 5 0 0,1-5 0 16,-6 5 0-16,6-5 0 0,11 0 8 0,0 0-8 15,-12 0 9-15,1-5-9 0,11 5 12 0,0 0-12 16,0 0 16-16,0 0-3 0,0 0-1 0,0 0 0 16,0 0-12-16,0 0 0 0,0-10 0 0,0 10 0 0,11-10 0 15,-11 10 0-15,0 0 0 0,0-10 0 0,6-5 0 16,0 10 0-16,-6 5 0 0,0 0 0 0,0 0 0 16,0 0 0-16,17-5 0 0,-12 0 0 0,-5 5 0 15,0 0 0-15,12-6 0 0,-12 6 0 0,0 0 0 0,11 0 0 16,-11 0 0-16,17 6 0 0,6-1 0 0,-17 0 0 15,-6-5 0-15,11 10 0 0,6-5 0 0,-5 5 0 16,-1 0 0-16,0 0 0 0,6 5 28 0,-5-4 4 16,-1 9 0-16,1-5 0 0,-7-5-32 15,7 5 0-15,5 6 0 0,-6-6 0 0,-5 0 0 0,5 5 17 16,1-5-1-16,-1 1-1 0,1 4-4 0,-7-5-1 16,7-5 0-16,-7 5 0 0,1 1 4 0,5-1 1 15,-5 0 0-15,0 0 0 0,-1-5-15 0,-5-10 8 0,6 15-8 16,0-4 0-16,-6-11 12 0,6 10-3 0,-6-10-1 15,0 10 0-15,0-10 5 0,0 15 1 0,0-15 0 16,0 10 0-16,0-10 1 0,0 0 0 0,0 0 0 0,0 0 0 16,0 0 6-16,0 0 2 0,0 0 0 0,0 0 0 15,0 0 7-15,0 0 2 0,0 0 0 0,0 0 0 16,0 0-12-16,0 0-1 0,0 0-1 0,0 0 0 16,0 0-10-16,0 0-8 0,0 0 9 0,0 0-9 15,0 0 0-15,0 0 8 0,0 0-8 0,0 0 0 16,0 0 0-16,0 0 0 0,0 0 0 0,0 0 0 15,0 0 0-15,0 0 0 0,0 0 0 0,0 0 0 16,5 10 0-16,-5-10 0 0,0 0 0 0,0 0 0 16,6 10 0-16,-6-10 0 0,0 0 0 0,0 0 0 15,0 0 0-15,0 0 0 0,0 0 0 0,0 0 0 0,0 0 0 16,0 0 0-16,0 0 0 0,0 0 0 0,0 0 10 16,0 0-1-16,0 0 0 0,0 0 0 0,0 0 7 15,0 0 0-15,0 0 1 0,0 0 0 0,0 0-5 0,0 0-2 16,0 0 0-16,0 0 0 15,0 0-43-15,0 0-9 0,0 0-2 16,-11-5-913-16</inkml:trace>
  <inkml:trace contextRef="#ctx0" brushRef="#br0" timeOffset="-201684.93">13282 15768 1130 0,'0'0'50'0,"0"0"10"0,0 0-48 0,0 0-12 0,0 0 0 0,0 0 0 16,0 0 48-16,0 0 8 0,0 0 0 0,0 0 1 15,-5 11-45-15,5-11-12 0,0 0 0 0,0 0 0 16,0 0-24-16,0 0-6 0,0 0-2 0,0 0 0 15,0 0 16-15,0 0 4 0,0 0 0 0,0 0 0 0,0 0 12 16,0 0 0-16,0 0 0 0,0 0 10 16,0 0 24-16,0 0 5 0,0 0 1 0,0 0 0 0,0 0-26 0,0 0-5 15,0 0-1-15,0 0 0 0,0 0 4 0,17 5 0 16,-17-5 0-16,11 5 0 0,6-5-3 0,-17 0 0 16,17-10 0-16,-5-1 0 0,-1 1-9 0,6-5 0 15,-5 5 9-15,-7-5-9 0,7 5 20 0,-1 0-1 16,-5-6 0-16,0 1 0 0,5 5-6 0,-11 10-1 15,6-10 0-15,-6 10 0 0,5-15-12 0,1 5 0 16,0-1 0-16,-6 11 0 0,0 0 19 0,0 0-3 16,0-15 0-16,0 15 0 0,0 0-16 0,5-10 0 15,1 0 8-15,-6 10-8 0,0 0 0 0,0 0 0 16,-6-5 0-16,6 5 0 0,0 0 0 0,0 0 0 16,0 0 0-16,0 0 0 0,0 0 0 0,0 0 0 15,0 0 0-15,0 0 0 0,0 0 0 0,0 0 0 0,0 0 0 0,0 0-9 16,0 0 9-16,0 0 8 0,0 0-8 0,-5 10 11 15,5 5-11-15,0-5 0 0,0 6 0 0,0-1 0 16,-6 5 0-16,6 0 0 0,-6 1 0 0,1 4 0 16,-1 5 0-16,6 1 0 0,6-6 8 0,-6 10-8 15,-6 1 0-15,6-1 0 0,-6 6 0 0,6-1 0 16,0 1 0-16,0-6 0 0,0 1 0 0,-5-1 0 16,-1 6 11-16,6-11-3 0,-12 0-8 0,7 6 12 15,5-6 18-15,0 6 3 0,-6-6 1 0,0 0 0 16,1 6-23-16,5-6-11 0,-17 6 10 0,11-6-10 15,0 1 11-15,0-1-11 0,1 0 12 0,-1-4-12 16,0-1 11-16,1 0-11 0,-1-10 10 0,0 6-10 16,6-6 12-16,-5-5-3 0,5 5-1 0,0-5 0 15,-6-5-8-15,0 6 10 0,6-1-10 0,0-10 10 0,0 0-10 16,6 15 0-16,-6-15 0 0,0 0 0 16,0 0 0-16,0 0 0 0,0 0 0 0,0 0 0 0,0 0 0 0,0 0 0 15,0 0 0-15,0 0 0 0,0 0 0 16,0 0 10-16,0 0-10 0,0 0 10 0,0 0-24 0,0 0-5 15,6-15-1-15,-1 5-536 16,1-6-108-16</inkml:trace>
  <inkml:trace contextRef="#ctx0" brushRef="#br0" timeOffset="-201053.16">14251 15389 518 0,'0'0'46'0,"0"0"-37"0,0 0-9 0,0 0 0 0,0 0 176 16,0 0 32-16,0 0 8 0,0 0 0 0,0 0-146 15,0 0-30-15,0 0-5 0,0 0-2 0,0 0-8 0,0 0-1 16,0 0-1-16,0 0 0 0,0 0 1 0,0 0 1 16,0 0 0-16,-11 5 0 0,-1 0-25 0,12-5 0 15,-5 15 0-15,-7 0 0 0,1-5 0 0,-6 10 0 16,11-4 0-16,-5 4 0 0,-1 5 0 0,1 1 0 15,5 4 0-15,-5 0 8 0,-1 6-8 0,7-1 0 16,-7 6 0-16,1-1 0 0,5-4 0 0,-5 9 0 16,-1 1 0-16,1-1 0 0,11-4 0 15,0 5 0-15,-6-6 0 0,0 1 0 0,1 4 0 16,-1-9 0-16,6-6 0 0,-6 5 0 0,6-4 11 16,0-1-3-16,6 1-8 0,0-1 12 0,-1-5 3 0,-5 1 0 15,6 4 0-15,0-5 0 0,5 1 13 0,1 4 4 16,-1-5 0-16,0 1 0 0,7-1-32 0,-7 0 0 15,0 6-11-15,1-6 11 0,5 0 0 0,0-4 0 16,-6 4 12-16,6-5-4 0,1 0-8 0,-1 6 0 0,-6-6 0 16,6-5 0-16,-6 0 0 0,1-5 0 0,5 1 0 15,-6-1 0-15,-11-10 0 0,12 5 0 0,5 5 0 16,-17-10 0-16,0 0 0 0,0 0 0 0,6 5 11 0,-6-5-11 16,0 0 12-16,0 0-4 0,0 0-8 0,0 0 12 15,17 5-12-15,-17-5 11 0,0 0-11 0,0 0 10 16,0 0-10-16,0 0 0 0,0 0 0 0,0 0 0 15,0 0-11-15,0 0-4 0,0 0-1 0,0 0-524 16,0 0-104-16</inkml:trace>
  <inkml:trace contextRef="#ctx0" brushRef="#br0" timeOffset="-199980.57">14963 16158 172 0,'46'5'16'0,"-46"-5"-16"0,0 0 0 0,0 0 0 0,0 0 104 0,0 0 17 0,0 0 4 0,-6 0 1 16,6 0-27-16,0 0-6 0,0 0-1 0,0 0 0 16,-11 0-34-16,11 0-7 0,0 0-2 0,0 0 0 15,0 0-30-15,0 0-7 0,0 0 0 0,0 0-1 16,11-5 25-16,-11 5 6 0,0 0 1 0,11-10 0 16,1 0-19-16,-1 5-3 0,-11 5-1 0,0-10 0 0,12 0 20 0,-7 0 3 15,-5 10 1-15,0 0 0 0,0-11-18 0,0 11-3 16,6-10-1-16,-6 0 0 15,-11 0-11-15,5 0-3 0,17 0 0 0,-11 0 0 0,-5 0-8 0,5 10 10 16,5-16-10-16,-5 11 10 0,-17-10-10 0,12 5 0 16,5 10 0-16,11-15 0 0,0 0 0 0,1 5 15 15,-18-6-3-15,6 6 0 0,6-5-12 0,-6 5-15 16,-6-5 3-16,0-1 1 0,-5 6 11 16,5 0 14-16,1-5-3 0,-7 5-1 0,1 5-10 0,-1-5-9 15,7 0 9-15,-7 5-13 0,-5-1-2 0,6 1 0 16,11 5 0-16,0 0 0 0,-23 0-1 0,6-5-1 15,17 5 0-15,0 0 0 0,0 0 6 0,-17 5 2 16,0 6 0-16,0-1 0 16,17-10-14-16,-6 15-2 0,-17-10-1 0,6 5 0 15,11 0 26-15,-5 5 0 0,-6-5 0 0,5 1 8 0,7 4-8 0,-7 0 0 0,-5 5 0 16,-5-5 0-16,-1 6 0 0,0-1 0 16,17 5 0-16,-11-4-8 0,0-1 8 0,0 0 0 0,6 0 0 15,-1 1 0-15,1-1 0 0,-1-5 0 0,1 5 0 16,5-5 8-16,6 6 2 0,-5-6 1 0,-1 0 0 15,0 0 0-15,12 0 1 0,0 1 1 0,-6-1 0 0,5 0 0 16,1-5-13-16,0 5 9 0,5-4-9 0,-5-1 8 16,-6-10-8-16,11 10 0 0,12 5 0 0,-6-5 0 15,-17-10 0-15,11 10 0 0,12 0 0 0,-6 0 0 16,-5-4 0-16,5-1 0 0,0 0 0 0,0 0 0 16,-6 0 0-16,1 0 0 0,5 0 0 0,11-5 0 15,7 0 0-15,-18 0 12 0,-17 0-12 0,11-5 12 16,12 0-12-16,0 0 12 0,-6-5-12 0,-6-6 12 0,1 1 0 15,5 0 0-15,0-10 0 0,0 4 0 16,-12 1-12-16,7-5 0 0,5 5 0 0,0-6 8 0,-11 1-8 16,5 0 0-16,6-1 0 0,-5 1 8 0,-1 5-8 15,0-1 8-15,-11 1-8 0,12 5 8 0,-1 0 2 16,1-5 0-16,-24 4 0 0,12 6 0 0,12-5 10 16,-12 15 1-16,0 0 1 0,-6-10 0 0,6 10-22 0,0-10 0 15,0 10 0-15,0 0 0 0,0 0-8 0,0 0 0 16,0 0 0-16,-6-5 0 0,-11-5 8 0,17 10 0 15,0 0 0-15,0 0 0 0,0 0-10 0,0 0 0 16,0 0 0-16,0 0 0 0,0 0 10 0,0 0-8 16,0 0 8-16,0 0-8 0,17 0 8 0,-17 0 0 15,0 0 0-15,0 0 0 0,0 0-8 0,0 0 0 0,0 0 0 16,0 0 0 0,0 0-20-16,0 0-3 0,0 0-1 0,0 0 0 15,-17 10-58-15,17-10-12 0,0 0-2 0,0 0-488 0</inkml:trace>
  <inkml:trace contextRef="#ctx0" brushRef="#br0" timeOffset="-199261.77">15539 16037 1486 0,'0'0'66'0,"0"0"14"16,17 10-64-16,-17-10-16 0,0 0 0 0,0 0 0 0,0 0 50 0,0 0 7 0,0 0 2 0,0 0 0 15,0 0-59-15,0 0 0 0,0 0 0 0,0 0-11 31,-17 0-15-31,17 0-3 0,0 0-1 0,0 0 0 0,0 0 30 0,0 0-9 0,0 0 9 0,0 0 0 16,0 0 0-16,0 0 0 0,0 0 0 0,17 10 8 16,6-10 14-16,-12 5 3 0,-11-5 1 0,11 0 0 15,18 0-12-15,-12 0-2 0,-17 0-1 0,17-5 0 16,6 5-11-16,0 0 10 0,-23 0-10 0,0 0 10 16,0 0 6-16,17-5 2 0,11 0 0 0,-5-5 0 15,-12 5-18-15,6 5 0 0,12-5 8 16,-12 0-8-16,-17 5 0 0,17 0 0 0,0-5 0 0,6 5 0 15,6-6-11-15,-12 1-5 0,-6 5-2 0,6-5 0 0,6 5 18 16,-12 0 0-16,-11 0 0 0,12 0 0 0,10-5 0 16,-22 5 0-16,0 0 0 0,0 0 0 0,0 0 0 15,0 0 0-15,0 0 0 0,0 0 0 0,0 0 0 16,0 0 0-16,0 0 9 0,0 0-9 0,0 0 11 16,0 0-3-16,0 0-8 0,0 0 12 0,0 0 4 0,0 0 1 15,0 0 0-15,0 0 0 0,0 0 1 0,0 0 0 16,0 0 0-16,0 0 0 0,0 0-18 0,0 0 0 15,0 0 0-15,0 0 0 0,18 0-8 0,-18 0-9 16,0 0-2-16,0 0 0 16,0 0-28-16,0 0-5 0,0 0-2 0,0 0 0 15,0 0-15-15,0 0-3 0,0 0-1 0,0 0-370 16,0 0-73-16</inkml:trace>
  <inkml:trace contextRef="#ctx0" brushRef="#br0" timeOffset="-196956.78">16348 15581 230 0,'0'0'20'0,"0"0"-20"0,0 0 0 0,0 0 0 0,0 0 69 0,0 0 10 16,-12 0 1-16,7 0 1 0,-7 0-37 0,12 0-8 15,0 0-2-15,0 0 0 0,-11-5 8 0,11 5 2 16,0 0 0-16,0 0 0 0,-12-5 15 0,12 5 3 15,0 0 1-15,0 0 0 0,0-15-8 0,0 15-2 16,-5-10 0-16,5 10 0 0,0 0-26 0,0 0-6 16,0-11-1-16,0 1 0 0,5 0-2 0,1 5-1 15,0-10 0-15,0 5 0 0,-1 0-6 0,7 5-2 0,-7-6 0 16,-5 11 0-16,0-10-9 0,12 0 12 0,5 5-12 0,-6 0 12 16,-11-5-12-16,0 10 0 0,17-10 9 0,-5 10-9 15,-1-5 11-15,6 0-3 0,0 5 0 0,6 0 0 16,-23 0 3-16,0 0 0 0,17 5 0 0,6 0 0 15,11-5 6-15,-11 10 2 16,-23-10 0-16,6 10 0 0,16 0-19 0,-4-5 0 0,-7 5-11 16,6 1 11-16,-6 4 0 0,1-5 0 0,-1 0 0 15,1 0 0-15,-12-10 0 0,5 10 9 0,7 5-9 16,-7-9 8-16,-5-6 2 0,0 10 0 0,6 5 0 0,-6-15 0 16,0 10-10-16,0 5 0 0,0-5 0 0,6 5 0 15,-6-4 12-15,0 4-2 0,-17 0-1 0,11 0 0 16,0-5-9-16,1 6 0 0,-7-6 0 0,-5 5 8 15,6 5-8-15,-1-10 0 0,1 0 0 0,-6-5-11 16,-12 6 11-16,12-1 0 0,6 0 0 0,-1 0 0 16,1-10 0-16,-6 5 0 0,17-5 0 0,-11 5 0 15,-1 5 0-15,1-5 0 0,11-5 0 0,0 0 0 16,0 0 0-16,0 0 0 0,-6 5 0 0,6-5 0 0,0 0 0 16,0 0 8-16,0 0-8 0,0 0 0 0,0 0 0 0,0 0-13 15,0 0 1-15,0 0 1 0,-11-5-5 16,11 5 0-16,0 0-1 0,0 0 0 0,0 0 17 0,0 0 9 15,0 0-1-15,0 0 0 0,0 0-8 0,17 0 0 16,0 0 0-16,0 0 0 0,0-5 8 0,-17 5-8 16,0 0 12-16,17 5-4 0,17-5-8 0,-17 0 0 15,-17 0 0-15,0 0 0 0,29 10 0 0,-12 0 0 16,-17-10 12-16,6 11-4 0,-6-11 6 0,5 15 1 16,1 0 0-16,0-5 0 0,-18 5-3 0,18-5 0 15,11 6 0-15,-11-1 0 0,-6 0 11 0,0 0 1 16,17 0 1-16,-11 6 0 0,-6-6-25 0,0 0 0 0,0 0 0 15,0 0 0-15,11 6 0 0,-11-1 0 0,-11-5 0 16,5 0 0-16,6-5 8 0,-6 6 5 0,-11 4 2 16,12-5 0-16,10 0 1 0,-5-15 1 0,-11 10 0 0,-6 6 0 15,11-1-5-15,-5-5 0 0,-1 5-1 0,1-5 0 16,-12 0-3-16,12 1 0 0,11-11 0 0,-17 10 0 16,-6 0-8-16,0-5 0 0,17 0 0 0,6-5 0 15,-17 10 8-15,6-5-8 0,-12-5 12 0,6 5-4 16,0-5 9-16,0 0 2 0,5 0 0 0,1-5 0 15,11 5-5-15,-11 0-1 0,-12-5 0 0,11 0 0 16,7 0-13-16,-7 5 9 0,1-5-9 0,-1 0 8 16,12 5-8-16,-5-5 0 0,-7 5 0 0,7-5 0 15,-12 5 0-15,11 0 0 0,6 0 0 0,0 0-11 0,0 0 11 16,0 0-8-16,0 0 8 0,0 0-8 0,-11 0 8 16,11 0 0-16,0 0-9 0,0 0 9 0,0 0 0 15,0 0 0-15,0 0 0 0,0 0 0 0,11 0 0 16,-11 0 0-16,0 0 0 0,0 0 0 0,0 0 0 15,0 0 0-15,0 0 12 0,0 0-4 0,0 0-8 0,0 0 12 16,0 0-12-16,0 0 12 0,0 0-12 0,0 0 0 16,0 0 9-16,0 0-9 0,0 0 0 0,0 0 0 15,0 0 0-15,0 0 0 0,0 0 0 0,0 0 0 16,0 0 0-16,0 0 0 0,0 0-22 0,0 0 1 16,0 0 0-16,0 0 0 15,-11 0-32-15,11 0-7 0,0 0 0 0,0 0-1 16,0 0-43-16,0 0-8 0,0 0-1 0</inkml:trace>
  <inkml:trace contextRef="#ctx0" brushRef="#br0" timeOffset="-195624.82">16935 15130 172 0,'0'0'8'0,"0"0"1"0,0 0-9 0,0 0 0 0,0 0 0 0,0 0 0 15,0 0 228-15,0 0 44 0,0 0 9 0,0 0 2 16,0 0-170-16,0 0-33 0,0 0-8 0,0 0 0 16,0 0-16-16,0 0-4 0,0 0 0 0,0 0 0 0,17 10-17 0,-17-10-4 15,0 0-1-15,5 11 0 0,7-1-6 0,-6 0 0 16,-6-10-1-16,17 10 0 0,-6 0-11 16,0 5-3-16,1-5 0 0,-1 6 0 0,1-6 11 0,5 5 1 15,-6 0 1-15,0 0 0 0,7 6-2 0,-7-6-1 16,6 10 0-16,0-5 0 0,0 6-4 0,0-1-1 15,-5 5 0-15,-1 1 0 0,6-1-14 0,0 6 11 16,-11-6-11-16,0 10 10 0,5 1-10 0,-5 0 0 16,5-6 9-16,-5 11-9 0,-6-6 0 0,6 6 9 15,-6-6-9-15,0 6 0 0,-6-1 11 0,0 1-11 16,6-1 10-16,-6 6-10 0,-5-5 0 0,5-6 0 16,-11 6 0-16,6-6 0 0,0 6 8 0,-1-6-8 15,-11 1 0-15,6 4 9 0,6-4-9 0,-6-6 0 16,-6 1 0-16,6-6 8 0,0 1-8 0,5-6 0 15,-10 0 0-15,4 1 0 0,-4-1 8 0,5 0-8 0,5-5 0 16,-5-4 8-16,0-6-8 0,6 5 0 0,5-5 0 0,-5 0 8 16,-1 0-8-16,1 0 0 0,11-10 0 0,0 0 0 15,0 11 0-15,0-11 0 0,0 0 0 0,0 0 0 16,0 0 0-16,0 0 0 0,0 0 0 0,0 0 0 16,5 10 0-16,-5-10 0 0,0 0 0 0,0 0 0 15,0 0 0-15,0 0 0 0,0 0 0 0,0 0 0 16,0 0 0-16,0 0 0 0,0 0 10 0,0 0-10 15,0 0 25-15,0 0-1 0,0 0-1 0,0 0 0 16,-5 5-23-16,5-5 0 0,0 0-10 0,0 0 10 16,0 0 0-16,0 0-8 0,0 0 8 0,0 0 0 15,0 0-23-15,0 0-1 0,0 0 0 0,0 0 0 16,0 0-5-16,0 0-2 0,0 0 0 0,0 0-584 16,0 0-117-16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0-29T10:20:09.165"/>
    </inkml:context>
    <inkml:brush xml:id="br0">
      <inkml:brushProperty name="width" value="0.05292" units="cm"/>
      <inkml:brushProperty name="height" value="0.05292" units="cm"/>
      <inkml:brushProperty name="color" value="#FF0000"/>
    </inkml:brush>
  </inkml:definitions>
  <inkml:trace contextRef="#ctx0" brushRef="#br0">9260 6532 748 0,'0'0'67'0,"0"0"-54"0,0 0-13 0,0 0 0 0,0 0 100 0,0 0 18 0,0 0 3 0,0 0 1 16,0 0-87-16,0 0-18 0,0 0-3 0,0 0-1 15,0 0-13-15,0 0 0 0,0 0-9 0,-17 5 9 16,11 5 0-16,6-10-9 0,-6 10 9 0,6-10 0 15,-5 15 0-15,-1 10-8 0,6-14 8 0,0 9 0 16,0-5 0-16,-6 5 0 0,6 1 0 0,-6 4 0 16,6 0 0-16,-5 6 0 0,5-6 0 0,0 10 8 15,-12-4 0-15,7 4 1 16,-1 11 0-16,0-6 0 0,-5 1 9 0,11-1 2 0,-12 6 0 0,7-6 0 16,-7 6-10-16,7 5-2 0,-7-11 0 0,7 6 0 15,-1-1-8-15,-5-4 8 0,-1-1-8 0,1 1 8 16,5-11-8-16,-5 1 0 0,-1-1 0 0,7 0 0 0,-1-9 0 15,0 4 0-15,-5-5 0 0,5 0 8 0,6 1-8 16,-11-6 0-16,5 0 0 0,0 0 0 0,1-5 0 16,5-10 0-16,0 0 0 0,0 0 0 0,0 0-13 0,0 11 5 15,0-11 8-15,0 0-13 0,0 0 13 16,0 0 0-16,0 0 0 0,0 0 0 16,0 0-36-16,0 0-4 0,0 0 0 0,0 0-332 15,0 0-65-15</inkml:trace>
  <inkml:trace contextRef="#ctx0" brushRef="#br0" timeOffset="1298.83">9163 6623 403 0,'0'0'17'0,"0"0"5"16,0 0-22-16,0 0 0 0,0 0 0 0,0 0 0 0,0 0 134 0,0 0 22 0,0-10 5 0,0 10 1 16,0-10-106-16,0 10-20 0,0-16-5 0,6 6-1 15,-1-5-30-15,1 5 0 0,-6 10-8 0,11-10 8 16,-11 10 0-16,12-15 0 0,-1 4 8 0,1 1-8 16,-1 0 8-16,12 0-8 0,-23 0 0 0,11 0 0 15,6 5 0-15,-5 5 0 0,-12 0-13 0,11-10 4 16,6 5 17-16,0-1 3 0,0 6 1 0,6-5 0 15,-6 5-12-15,6 0 12 0,5 0-12 0,-16-5 12 16,5 5-4-16,6 0 0 0,-6 0 0 0,0 5 0 16,6 0 14-16,-6-5 2 0,-6 11 1 15,6-1 0-15,-5-5-2 0,5 5-1 0,-6 5 0 0,6-5 0 16,-5 5-22-16,5-4 0 0,-6 4 0 0,1-5 0 16,-1 10 0-16,6-10 0 0,-17 5 0 0,11-4 0 15,-5-1 8-15,6 5 0 0,-1 0 0 0,-11-5 0 16,0-10-8-16,6 15 0 0,-6 1 0 0,5-1 0 15,-5-15 0-15,0 15-8 0,-5 0 8 0,5 0-12 16,-6 1 12-16,-5 4 16 0,-1-15-4 0,1 10-1 16,5 0 4-16,-11 0 1 0,6 1 0 0,-7-1 0 0,7 5-8 15,-12-5 0-15,6 1-8 0,6-1 12 0,-6 0-12 16,0-5 0-16,-6 5 0 0,0-10 0 0,6 10 0 16,0-4 0-16,-6-1 0 0,6 0 0 0,0-5 8 0,5 5-8 15,-10-5 0-15,5-5 0 0,0 5 8 0,5 0-8 16,-5-5 0-16,6 0 0 0,-6 0 8 0,5 0-8 15,1 0 0-15,-1 0 0 0,7-5 22 0,-12 0-2 16,5 5 0-16,12 0 0 0,-11-5-20 0,11 10 8 16,-12-5-8-16,12 0 0 0,0 0 0 0,-11 0 0 15,0 0 0-15,11 0 0 0,0 0 0 0,0 0 9 16,-6-5-9-16,0-5 0 0,0 10 19 0,6 0-3 0,0 0-1 16,0 0 0-16,0 0 3 0,0 0 1 0,-5-10 0 15,5 10 0-15,0 0-11 0,0 0-8 0,0 0 9 0,0 0-9 16,5-10 8-16,-5 10-8 0,0 0 0 0,0 0 0 15,0 0 0-15,0 0 0 0,0 0 0 0,0 0 0 16,0 0 0-16,0 0 0 0,12 5 0 0,-12-5 0 16,17 5 0-16,6 5-10 0,-23-10 2 15,5 15 0-15,7-5 8 0,11 5 0 0,-18 1 0 0,7-1 0 16,-1 0 0-16,6 5 0 0,-5-15 0 0,5 11 0 16,6-6 0-16,-12 5 0 0,6-5 0 0,-6 10 0 15,6 0 0-15,-5-4 0 0,5 4 0 0,0 0 0 16,0 16 0-16,0-21 0 0,0 5 0 0,-11 0 0 15,11 6 0-15,0-1 0 0,-5 0 0 0,5 1 0 16,0 4 9-16,-6-10-9 0,1 1 12 0,-7-1-12 0,7 0 0 16,-1 0 0-16,0-5-12 0,1 1 3 0,5-6 9 15,-17-10 11-15,6 15-3 0,-6-15 0 0,0 0-8 0,11 15 0 16,-11-15 0-16,6 15-11 0,-6-15 23 0,0 0 4 16,0 0 0-16,0 0 1 0,0 0 3 0,0 0 0 15,11 5 0-15,-11-5 0 0,0 0-20 0,0 0 0 16,0 0 0-16,12 16 0 0,-12-16 0 0,0 0 0 15,0 0 8-15,11 15-8 0,-11-15 0 0,0 0 0 16,6 10 8-16,-6-10-8 0,0 15 0 0,0-15 0 16,0 0 0-16,11 15 0 0,-11-15 0 0,0 0 0 15,0 0 0-15,6 16 0 0,-6-16 0 0,0 0 0 16,5 10 0-16,-5-10 0 0,0 0 0 0,0 0 0 16,0 0 0-16,0 0 0 0,0 0 8 0,0 0-8 15,0 0 0-15,12 15 0 0,-12-15 8 0,0 0-8 0,0 0 0 0,0 0 0 16,0 0 0-16,0 0-9 0,0 0-1 0,-12 10 0 31,7 0-156-31,-1 0-31 0,6-10-7 0,-17 15 0 0</inkml:trace>
  <inkml:trace contextRef="#ctx0" brushRef="#br0" timeOffset="2565.23">10365 6871 864 0,'0'0'76'0,"0"0"-60"0,0 0-16 0,0 0 0 16,0 0 58-16,0 0 9 0,0-5 1 0,-17-5 1 0,6 0-45 15,-1 5-8-15,12 5-3 0,-5-11 0 0,-1 1-5 0,0 0-8 16,6 0 11-16,0 0-11 0,-11 5 15 0,11-10-4 16,0 5-1-16,0-6 0 0,11 6 9 0,-11-5 1 15,0 0 1-15,0 0 0 0,12-6 11 0,-7 6 3 16,7 0 0-16,-7-5 0 0,7 5-16 0,-1-1-3 16,1 1-1-16,-1 0 0 0,6 5-15 0,0 5 0 15,0-5 8-15,6-6-8 0,-6 11 0 0,6 0-10 16,-17 0 2-16,5 5 0 0,12 0 8 15,-6-5 0-15,0 5 0 0,6 0 0 0,-6 5 0 0,11 0 0 16,-5 0 0-16,-6 0 0 0,6 6 0 0,-6 4 0 16,0-5 0-16,-5 10 0 0,-1-10 0 15,6 11 0-15,-6-6 0 0,1 0 8 0,-6 0-8 16,5 0 0-16,-5 1 0 0,-1-1 0 0,1 0 0 16,5 0 0-16,-5 0 0 0,0 6 0 0,0-6 0 15,-6 0 0-15,5 0 0 0,1 0-8 0,5 6 8 0,-11-6 0 0,-11 0 0 16,11 5 0-16,-6-5 0 0,1 6 0 15,-1-1 8-15,0-5-8 0,0 10 0 0,6-4 0 0,-17 4 0 16,6 0 0-16,0-4 0 0,-1 4 0 16,-5 5 0-16,-6-9-8 0,6 9 8 0,-6-5 0 0,6-5 0 0,-6 6-8 15,1-1 8-15,5 0 0 0,5 1 0 16,-5-1 0-16,6-5 0 0,-12 6 0 0,12-1 0 0,-7-5 0 16,1 6 0-16,-5-6 0 0,4-5 0 15,1 5 0-15,6-5 9 0,-12 1 4 0,6-1 1 0,6-5 0 16,5 0 5-16,-17 0 1 0,12 0 0 0,5-5 0 15,-11 6-29-15,17-11-6 0,-11 5-1 0,-1 0 0 16,1-5 25-16,11 0 5 0,-6 5 1 0,6-5 0 0,-17 0-15 16,17 0 0-16,0 0 0 0,0 0 0 0,-11-5 0 15,11 5 19-15,0 0-3 0,0 0 0 0,0 0 10 16,0 0 2-16,0 0 0 0,0 0 0 0,5-10-17 16,-5 10-3-16,0-11-8 0,0 11 12 0,0 0-12 15,6-5 0-15,11-5 0 0,-17 10 0 0,0 0 0 0,12 0 0 16,5-5 0-16,-6 5 0 0,-11 0 0 0,17-5 0 15,0 5 0-15,6 5 0 0,-17 0-8 0,11-5 8 16,-6 5 0-16,12 0 0 0,-12 0 0 0,6 0 0 16,-5 1 0-16,5 4 0 0,0-10 0 0,6 10 0 15,-6-5-10-15,6 0 10 0,-12 0 0 0,6 5 0 16,0-5 0-16,0 10 0 0,0-10 0 0,1 6 0 16,-1-6 0-16,-6 5 0 0,6 0 0 0,-5-5 0 0,5 0 0 15,-17-5 0-15,22 5 0 0,-22-5 0 0,12 5 0 16,5 0 0-16,-17-5 0 0,0 0 0 0,0 0 0 0,0 0 8 15,17 0 9-15,-17 0 3 0,0 0 0 0,0 0 0 16,0 0 4-16,0 0 2 0,0 0 0 0,0 0 0 16,0 0 0-16,0 0 0 0,0 0 0 0,0 0 0 15,0 0 3-15,0 0 1 0,0 0 0 0,0 0 0 16,0 0-10-16,0 0-1 0,0 0-1 0,0 0 0 16,0 0-6-16,0 0 0 0,0 0-1 0,0 0 0 15,0 0-11-15,0 0 10 0,0 0-10 0,0 0 10 16,0 0-10-16,0 0 0 0,0 0 0 0,0 0 0 15,0 0-15-15,0 0-5 0,0 0 0 0,0 0-1 16,0 0-8-16,0 0-2 16,0 0 0-16,0 0-584 0,0 0-117 0</inkml:trace>
  <inkml:trace contextRef="#ctx0" brushRef="#br0" timeOffset="4117.6">13225 7175 1220 0,'0'0'54'0,"0"0"11"0,0 0-52 0,0 0-13 0,0 0 0 0,0 0 0 16,0 0 33-16,0 0 4 0,0 0 1 0,0 0 0 15,0 0-29-15,0 0-9 0,0 0 0 0,0 0 0 16,0 0 16-16,0 0-3 0,-11 10-1 0,0-5 0 16,-6 5-12-16,-1 0 0 0,1-5 0 0,-5 5-10 15,4-5 10-15,7 6 12 0,-17-11-2 0,5 5-1 16,0 0 23-16,0 0 4 0,0 0 0 0,1 0 1 16,-7 0-13-16,1-5-4 0,5 0 0 0,0 0 0 15,-5 0 16-15,5 5 4 0,-6 0 0 0,1-5 0 16,-1 0-10-16,1 0-2 0,-6 0 0 0,5 0 0 15,-5 0-12-15,5 0-4 0,-10 0 0 16,-7 5 0-16,17-5-12 0,-10 5 11 0,-1 0-11 0,0 0 10 16,0 0-10-16,-6 1 0 0,6-6 0 0,-5 10 0 15,5-5 0-15,0 0 0 0,6 5 0 0,0-5 0 16,0 5 0-16,5 0 0 0,1-5 0 0,5 0 0 0,-6 5 0 16,7-4 0-16,4-6 0 0,-4 10 8 0,5-5-8 15,-1 5 0-15,7-10-12 0,-12 5 12 0,12-5 0 16,-1 0 0-16,1 0 0 0,0 0 0 0,-1 5 0 15,1-5 10-15,5-5-2 0,6 5-8 0,-17 0 9 16,17 0-9-16,0 0 0 0,0 0 9 0,-6-5-9 0,1 0 10 16,5 5-10-16,0 0 10 0,0 0-10 0,0 0 0 15,0 0 9-15,0 0-9 0,0 0 0 0,0 0 0 16,5-10 0-16,-5 10 0 0,12-10-15 0,-1-1 3 16,-5 1 0-16,0-5 0 0,5 5-1 0,-11 10 0 15,17-5 0-15,-17 5 0 0,0 0 0 0,11-10 0 16,1 5 0-16,-1 0 0 0,1-5 13 0,-1 4-11 15,6-4 11-15,-5 0-10 0,-1 5 10 0,0-5-8 16,1 5 8-16,-1 0-8 0,1 0 8 0,-1-5 0 0,0 5 0 16,1-6 8-16,-7 6-8 0,-5 5 0 0,12-5-8 0,-1 0 8 15,-11 5 0-15,0 0 0 0,0 0 0 0,0 0 0 16,12-5 0-16,-12 5 0 0,0 0 0 0,0 0 0 16,0 0 0-16,0 0 0 0,0 0 0 0,0 0 0 15,0 0 0-15,0 0 0 0,11-5 0 0,-11 5 0 16,0 0 0-16,0 0 0 0,0 0 0 0,0 0 0 15,0 0 8-15,0 0-8 0,0 0 10 0,0 0-10 16,0 0 14-16,0 0-3 0,0 0-1 0,0 0 0 16,0 0-2-16,0 0-8 0,0 0 12 0,0 0-4 15,0 0-8-15,0 0 0 0,0 0 0 0,-17 5 0 0,6 0 0 16,5 0 8-16,6-5-8 0,-23 5 0 0,6-5 0 16,6 5 0-16,-7-5 0 0,7 6 0 15,-6-6 0-15,6 5 8 0,-7 0-8 0,7 0 0 16,-6-5 0-16,0 5 0 0,0-5 8 0,11 0-8 0,-17 0 0 15,6 0 8-15,6 0-8 0,-6 0 8 0,5 5-8 16,1-5 0-16,-6 5 0 0,5-5 0 0,-5 0 0 16,6 0 8-16,0 5-8 0,-1-5 0 0,1 5 0 0,11-5 0 15,-6 0 0-15,6 0 0 0,0 0 0 0,0 0 0 16,0 0 0-16,0 0 0 0,0 0 0 0,0 0 0 16,0 0 0-16,0 0 0 0,0 0 0 0,0 0 0 15,0 0-9-15,0 0 9 0,0 0 0 0,0 0-12 0,0 0 12 16,0 0-10-16,6 10 10 0,5 0 0 0,-11-10 0 15,12 10 0-15,10 6 0 0,-10-11 0 0,5 5 0 16,0 0 0-16,-6 0 0 0,12 0 0 0,-6 0 0 16,0 0 0-16,6 6 0 0,-6-6 0 0,0 5 0 15,6 0-8-15,0-5 8 0,-6 11 0 0,0-1 0 16,6-5 0-16,-6 5 0 0,6-5 0 0,-6 6 0 16,0-6 0-16,6 0 0 0,-12 0 0 0,6-5 0 0,-11 6 0 15,17-6 0-15,-23 0 0 16,17 0 0-16,-6-5 0 0,-11-5 0 0,0 0 0 0,6 10 0 0,-6-10 0 15,0 0 0-15,0 0 0 0,0 0 0 0,0 0 0 16,11 5 8-16,-11-5-8 0,0 0 10 0,0 0-10 16,0 0 37-16,0 0 2 0,0 0 0 15,0 0 0-15,0 0-7 0,0 0-2 0,0 0 0 0,0 0 0 16,0 0-30-16,0 0 0 0,0 0 0 0,0 0 0 16,-11-5-36-16,11 5-14 0,0 0-2 15,0 0-864-15</inkml:trace>
  <inkml:trace contextRef="#ctx0" brushRef="#br0" timeOffset="5351.07">13613 6785 345 0,'0'0'15'16,"0"0"4"-16,0 0-19 0,0 0 0 0,0 0 0 0,0 0 0 0,0 0 182 0,0 0 33 15,0 0 6-15,0 0 2 0,0 0-136 0,0 0-27 16,0 0-6-16,0 0-1 0,0 0-27 0,0 0-6 15,0 0 0-15,0 0-1 0,0 0-19 0,0 0-9 16,0 0 1-16,0 0 0 0,0 0 8 0,0 0 0 16,0 10-9-16,6 5 9 0,-1-5 0 0,1 11 0 15,0-6 0-15,-1 10 0 0,1 0 0 0,0 6 12 16,-1 4 0-16,1 1 0 0,-6-1-2 0,6 11 0 16,-6-1 0-16,6 6 0 0,-6 0 12 0,0-6 2 15,0 6 1-15,0-1 0 0,0 11-14 0,-6-5-3 16,6 0-8-16,-6-1 12 0,0-4-12 0,1 5 9 15,-1-6-9-15,0 1 8 0,-5-6 0 0,5 1-8 0,-5-5 12 16,-1-6-4-16,7 6-8 0,-1-11 0 16,0-10 9-16,6 5-9 0,-17-9 11 0,12-1-3 0,5-15 0 15,0 0 0-15,-12 5 10 0,12-5 2 0,0 0 0 0,-6-5 0 16,-5-5-2-16,0 0 0 0,5-1 0 0,-5-9 0 16,5 5-10-16,-6-10-8 15,12 4 9-15,-11-9-9 0,5 0 0 0,1-11 8 0,5 6-8 0,-6-6 0 31,6-9-26-31,0 4-8 0,0-5-2 0,0-4 0 16,0-6-19-16,6 5-4 0,-6 0-1 0,5-4 0 0,1 9 31 0,5 0 5 0,-5-4 2 0,6 4 0 16,-7-5 22-16,7 11 0 0,5-1 0 0,0 6 0 15,0-1 0-15,-6-9 0 0,6 9 0 0,6 6 0 16,0 4 0-16,0 1 0 0,0-6 0 0,-1 11 0 16,7 0 0-16,-1-1 0 0,1 6 0 0,-1 0 0 15,7 5 0-15,-7 5 0 0,6-1 0 0,-5-4 0 0,5 10 0 16,-6 0 0-16,-5 5 0 0,0 5 0 0,5 5 0 15,1 0 0-15,-12 1 0 0,6 4 0 0,-6 0 0 16,0 0 0-16,-6 0 0 0,1 6 0 0,-1-1 8 0,1 5 0 16,-7 1 0-16,1-1 0 0,-17 0-8 0,5 6 10 15,0-11-10-15,1 10 10 0,-7-4-10 0,-5 4 0 16,0-5 9-16,6-5-9 0,-12 1 0 0,6-1 9 16,-6 5-9-16,-6-4 0 0,7-6 11 0,-1 5-11 15,0 0 10-15,0-15-10 0,6 5 0 0,-6-4 0 16,6-1 0-16,0-5 0 0,0 0 19 0,0-5 10 15,6 5 3-15,-1-11 0 0,12 11 24 0,-11-10 4 0,-1-5 2 16,1 5 0-16,5-5-25 0,1 5-5 16,-7-1 0-16,12 1-1 0,-6 0-19 0,6 10-3 0,0 0-1 15,0 0 0-15,0 0-8 0,0 0 0 0,0 0 0 16,0 0 0-16,0 0 0 0,0 0 0 0,0 0-10 0,0 0 10 16,0 0-14-16,0 0 3 0,12 5 1 0,-1 0 0 15,6 0 10-15,0 6-10 0,-5 4 10 16,5 5-10-16,0 0 10 0,0-5 0 0,0 6-9 0,0-1 9 15,6 5 0-15,-6-4 0 0,0-1-9 0,-5-5 9 16,10 5 0-16,-4 1 0 0,-1-1 0 0,0-5 0 16,6 5 0-16,-6 0 0 0,0-4 0 0,0 4 0 15,6-5 0-15,-6 0 0 0,0 6 0 0,0-6 0 16,-6 5 0-16,1-10 0 0,-1 0 0 0,0 5 0 16,-11-15 0-16,6 11 0 0,0 4 0 0,-6-15 0 15,0 0 0-15,11 10 0 0,-11-10 0 0,0 0 0 16,0 0 0-16,0 0 8 0,0 0-8 0,0 0 0 0,12 15 9 15,-12-15-9-15,0 0 8 0,0 0-8 0,0 0 9 0,0 0-9 16,0 0 10-16,0 0-10 0,0 0 11 0,0 0-11 16,0 0 12-16,0 0-12 0,0 0-9 0,0 0-9 15,0 0-2-15,0 0 0 16,0 0-48-16,0 0-11 0,0 0-1 16,0-15-1-16</inkml:trace>
  <inkml:trace contextRef="#ctx0" brushRef="#br0" timeOffset="6124.08">14667 6805 1544 0,'0'0'34'0,"0"0"7"0,0 0 2 0,0 0 0 0,0 0-35 0,0 0-8 0,0 0 0 0,0 0 0 15,0 0 35-15,0 0 5 0,0 0 0 0,0 0 1 16,0 0-9-16,0 0-3 0,0 0 0 0,0 0 0 16,0 0-14-16,0 0-3 0,0 0-1 0,0 0 0 0,0 0-11 0,0 0 0 15,17-10 0-15,-6 5-11 0,-11 5 11 0,12 0 0 16,11 0 0-16,-6-5 0 0,5 5 0 0,-4 0 0 15,-7 0 0-15,12 0 0 0,-6-10 0 0,6 10 0 16,-12 0 0-16,6-5 0 0,6 5 0 16,-6-10 0-16,-17 10 0 0,6-11 0 0,5-4 0 15,6 0 0-15,0 0 0 0,0 0 0 0,-11-1 0 16,5-4 12-16,7 5-2 0,-7-5-1 0,-11-1-9 16,6 1 0-16,-1 5 9 0,7 0-9 0,-1-5 0 0,-11 4 8 15,0 1-8-15,6 0 0 0,5 5 0 0,-11 10 9 16,0 0-9-16,0-10 0 0,12 0 8 0,-12 10-8 15,0-11 0-15,0 11 0 0,0 0 14 0,0 0-4 16,0 0-1-16,0 0 0 0,-12 6-9 0,12-6 0 16,0 0 0-16,-5 10 8 0,-13 5-8 0,1 5 0 15,17 0-10-15,-5 1 10 0,-12 4 0 0,5 0-9 16,6 6 9-16,1 4 0 0,-1 1 0 0,0-1 0 0,-11 6 0 16,12-1-8-16,5 1 8 0,-6 4 0 0,-11-4 8 15,11 4-8-15,12 1 0 0,-6-1 0 16,-12 1-10-16,1 0 10 0,0-6 0 0,-1 6 0 15,7-6 0-15,-1 6 0 0,-11-6 0 0,11 6 12 0,12-6-3 16,-6 1-1-16,-17-6 4 0,5 1 1 0,12-11 0 0,0 5 0 16,-5-4-2-16,5-6-1 0,-6 0 0 0,12 0 0 15,5 1-10-15,-5-6 8 0,-6 0-8 16,0-5 8-16,11 0 4 0,-11-10 0 0,0 16 0 0,0-16 0 16,0 0 3-16,0 0 1 0,6 10 0 0,-6-10 0 15,-12 10-4-15,12-10 0 0,12 10 0 0,-12-10 0 16,-12 10 8-16,12-10 2 0,12 10 0 0,-12-10 0 15,0 0-22-15,0 0 0 0,0 0 0 0,0 0 0 16,11 5 0-16,-11-5 0 0,0 0 8 0,0 0-8 0,0 0 0 16,0 0 0-16,0 0 0 0,0 0-8 0,0 0 8 15,0 0 16-15,0 0-4 0,0 0-1 0,0 0-11 0,0 0 0 16,0 0 0-16,0 0 0 0,-17-5 0 0,6 0-20 16,11 5 3-16,-12-5-651 15,-11 0-131-15</inkml:trace>
  <inkml:trace contextRef="#ctx0" brushRef="#br0" timeOffset="6635.4">7750 7190 230 0,'0'0'20'0,"0"0"-20"0,0 0 0 0,0 0 0 16,0 0 12-16</inkml:trace>
  <inkml:trace contextRef="#ctx0" brushRef="#br0" timeOffset="6949.38">7847 7073 345 0,'0'0'15'0,"0"0"4"0,0 0-19 0,0 0 0 0,0 0 0 0,0 0 0 16,0 0 196-16,0 0 35 0,0 0 7 0,0 0 2 16,0 0-174-16,0 0-34 0,0 0-8 0,0 0 0 15,0 0-24-15,0 0 0 0,0 0-10 0,0 0 10 16,0 0-24-16,0 0 3 0,0 0 0 0,0 0 0 0,0 0 10 0,0 0 3 15,0 0 0-15,0 0 0 0,0 0 8 16,0 0 11-16,0 0-3 0,0 0 0 0,0 0 16 0,0-5 2 16,-12-5 1-16,7-5 0 0,-1 5 8 0,6-5 1 15,0 5 1-15,-11-6 0 0,11 6 10 0,0 0 1 16,11 0 1-16,-11 0 0 0,0 5-18 0,0-10-4 16,6 5-1-16,-1 5 0 0,-5 5-18 0,12-11-8 15,5 1 8-15,-11 5-8 0,11 0 0 0,-17 5 0 16,0 0 0-16,0 0 0 0,0 0 0 0,0 0 0 15,0 0 0-15,0 0-11 16,0 0-16-16,17 10-3 0,-12 5-1 0,7 1 0 16,-12 4-17-16,0-10-3 0,-12 10-1 0,7 6-384 0,-7-6-78 15</inkml:trace>
  <inkml:trace contextRef="#ctx0" brushRef="#br0" timeOffset="7334.57">7904 7367 576 0,'0'0'51'0,"0"0"-41"0,0 0-10 0,0 0 0 16,0 0 104-16,0 0 20 0,0 0 3 0,0 10 1 16,0 0-103-16,0 6-25 0,5 4 0 0,-5 0 0 15,-5-5 0-15,5 6-16 0,0 9 3 0,0-20 0 0,0 10-6 0,-12 1-1 16,12-6 0-16,-5 0 0 0,-7 0 7 0,7-5 1 15,-1 6 0-15,6-16 0 0,-12 10-4 0,7 0 0 16,-12 5 0-16,11-5 0 0,6-10 40 0,-17 5 7 16,0 10 1-16,5-15 1 0,1 5 30 0,0-5 5 15,11 0 2-15,-12 0 0 0,-5-5 3 0,17 5 1 16,-11-15 0-16,5 10 0 0,6-5-3 0,0 0-1 16,0-5 0-16,0-1 0 0,6 1-40 15,5-5-8-15,0 5-2 0,1-5 0 0,5-1-20 0,0 6 0 16,6 5 0-16,-6-10 0 0,-6 10 0 0,6-1 0 15,-5 6 0-15,-1 0 0 0,6 0-8 0,-17 5 8 0,0 0-8 16,12 10 8 0,-7 6-125-16,7 4-20 0,-12 5-4 0,0 6-1 0</inkml:trace>
  <inkml:trace contextRef="#ctx0" brushRef="#br0" timeOffset="13152.92">3739 7509 806 0,'0'0'36'0,"-6"0"7"0,-5 0-35 0,5 0-8 0,-11-10 0 0,11 10 0 0,-11 0 170 0,17 0 32 16,0 0 6-16,0 0 2 15,0 0-202-15,-17 0-41 0,17 0-8 0,0 0-2 16,0 0-8-16,0 0-1 0,0 0-1 0,0 0 0 16,0 0-11-16,0 0-1 0,0 0-1 0,-12 10 0 0,12-10 54 0,0 0 12 15,0 0 0-15,0 0 0 0,0 0 44 0,0 10 7 16,0-10 1-16,12 15 0 0,5-5-6 0,-11 1-1 15,-6-11 0-15,17 10 0 0,0 0-29 0,0 0-7 16,6 0-1-16,-6 0 0 0,0-5 4 0,6 0 0 16,-6 0 0-16,-6 0 0 0,6-5-12 0,12 0 0 15,-18 0 0-15,6-5 0 0,-5 5 0 0,10-5 10 16,-4-5-10-16,-13-5 10 0,7 0-2 0,10-5 0 0,-4-6 0 16,-18 6 0-16,11-15 0 15,0-1-8-15,6-4 12 0,-11-6-4 0,5 0-8 0,1-4 8 16,-1-1-8-16,6 6 8 0,-5-1 7 0,-1-5 1 15,6 1 0-15,0 9 0 0,-5-14 11 0,5 9 2 0,0 0 1 16,0 6 0-16,0-16 5 0,6 11 1 0,0 4 0 0,-6 1 0 16,6-1-36-16,-6 6-11 0,5 4 0 0,7 6 0 15,-23-6 11-15,11 11 14 0,0 0-3 0,0 5-1 16,-11 0-10-16,11 4-14 0,0 6 3 0,-6 0 1 16,-11 5-7-16,12 0-2 0,5 5 0 0,-12-5 0 15,-5 0 19-15,0 0 0 0,18 11 0 0,-13-6 0 16,7 10 0-16,-12-15 0 0,0 10-8 0,5 15 8 15,-5-5 0-15,0 6 0 0,-5-6 0 0,5 5 0 16,0 6 28-16,0-1 2 0,0-5 1 0,-12 6 0 16,7 4-31-16,5-4 0 0,0-1 0 0,-12 6 0 0,6-6 0 15,6 0 0-15,-5 6 0 0,5-1 0 0,0 1 0 16,0 9 0-16,-17-9 0 0,17 4 0 0,-12 6 0 16,1-6-10-16,11 1 10 0,0-1-8 0,-17 1 8 15,17-6 11-15,0 1-3 0,-12-6 0 0,7 0-8 16,5-4 0-16,0-6 0 0,0 0-11 0,0-5 11 0,0 6 0 15,0-1 0-15,5-15 0 0,-5 5 0 0,0 5 0 16,0-15 0-16,12 11 0 0,-7 4 0 0,7-5 0 16,-12 5 8-16,0-5-8 0,11 5 0 0,1-5 0 15,-12-10 0-15,0 0 0 0,0 0 0 0,0 0 0 16,0 0-8-16,0 0 8 0,0 0-9 0,0 0 9 16,0 0-10-16,0 0 10 0,0 0-23 0,0 0 2 15,0 0 0-15,0 0 0 16,0 0-26-16,0-10-5 0,0-10 0 0,0 5-416 15,0-5-82-15</inkml:trace>
  <inkml:trace contextRef="#ctx0" brushRef="#br0" timeOffset="13662.01">4080 7058 1724 0,'0'0'76'0,"-11"5"16"0,5-5-73 0,-5 0-19 0,-6 0 0 0,11 5 0 0,1 0 25 0,5-5 2 16,-12 6 0-16,12-6 0 0,-6 10-27 0,6-10 0 15,0 0 0-15,0 0 0 0,-11 5 0 0,11-5-11 16,0 0 11-16,0 0-8 0,0 0 8 0,0 0 0 16,0 0 0-16,0 0 0 0,0 0-8 0,11 10 8 15,12-10-8-15,-6 0 8 0,17 0 8 0,-11 0 8 16,-6 0 0-16,12 0 1 0,-1-5-4 0,12 5-1 16,-17-5 0-16,11-5 0 0,-5 5-12 0,5-1 8 15,6 1-8-15,-17-5 0 0,11 5 12 0,-17 0-4 16,11 0-8-16,1-5 12 0,-18 5-12 0,18 0 0 15,-6 0-9-15,-6-5 9 0,0 0 0 0,5 4 0 16,-16 1 0-16,11 0 0 0,0 0 0 0,0 5 0 0,-17 0 0 16,6-5 0-16,-6 5 0 0,0 0 0 15,0 0 0-15,0 0 0 0,0 0 0 0,0 0 0 0,0 0 8 16,0 0-8-16,0 0 14 0,0 0-1 0,0 0 0 0,0 0 0 16,0 0 7-16,0 0 2 0,0 0 0 0,0 0 0 15,-6 0-42 1,-11-10-8-16,6 5-1 0,5 5-1 0,-11 0-114 0,11 0-22 15,6 0-5-15,0 0-1 0</inkml:trace>
  <inkml:trace contextRef="#ctx0" brushRef="#br0" timeOffset="14735.84">5966 6370 1472 0,'0'0'65'0,"0"0"14"0,0 0-63 16,0 0-16-16,0 0 0 0,0 0 0 0,-5-5 33 0,5 5 4 0,-6-6 1 15,6 6 0 1,-11 0-61-16,11 0-12 0,0-5-2 0,-12-5-1 0,7 10 25 0,-7-5 5 0,1 0 8 0,11 5-13 16,0 0 13-16,0-10-9 15,-12 5 9-15,7 0-8 0,-7 0 35 0,1 0 7 0,-1-5 2 0,7 5 0 16,-12 0-16-16,5-1-2 0,1 6-1 0,-6-5 0 15,5 0-1-15,-5 5 0 0,6 0 0 0,0 0 0 16,-7 0-8-16,7 0-8 16,0 0 9-16,-6 0-9 0,5 0 8 0,-5 5-8 0,6-5 0 0,-6 5 0 15,5 1 8-15,-5-1-8 0,6 0 0 0,-1 5 9 16,1 0-9-16,-6 5 0 0,0 0 0 16,5 11 0-16,-5-6 0 0,-6 10 0 0,6-4-10 15,0 4 10-15,-6-5-15 0,6 6 3 0,0-1 1 16,0 5 0-16,11-14 3 0,-11 9 0 0,17-10 0 15,0 6 0-15,-17-6 8 0,12 0-8 0,5-5 8 0,-12 6-8 16,12-6 8-16,0 0 0 0,0 0 0 0,0 5-8 16,12 1 8-16,-12-1 0 0,5 0 0 0,1 1 0 15,5-1 0-15,-11 0 0 0,17 0 0 0,-11 6 0 16,6-11 10-16,-1 10-2 0,6-5-8 0,-6 1 12 16,12 4-12-16,-6 0 9 0,0 1-9 0,6-6 8 15,-6 0-8-15,-5 5 0 0,5 1 0 0,0-6 0 0,0 0 0 16,6-5 0-16,-6 1 0 0,0-6 0 0,0 0 0 15,0-5 0-15,-5 0 0 0,5-5 0 0,-6-10 10 0,12 0-10 16,-6 0 12-16,0 0-12 0,6-6 31 0,-6 1-1 16,-11-5 0-16,11 0 0 0,0 4-14 0,0-4-2 15,-6 0-1-15,6 0 0 0,-5-1 0 0,-1 11 0 16,1-10 0-16,5 5 0 0,-6 0-13 0,0 4 11 16,7 1-11-16,-13 5 10 0,7-5-10 0,-1 5 0 15,-11 5 0-15,11-5 0 0,7 0 0 0,-18 5 0 16,0 0 0-16,0 0 0 0,5-5 0 0,-5 5 0 15,0 0 0-15,0 0 0 0,0 0 0 0,0 0 0 16,0 0 0-16,0 0 0 0,0 0 0 0,0 0 0 0,0 0 0 16,0 0 0-16,0 0 0 0,0 0 0 15,0 0 0-15,0 0 0 16,-5 5-87-16,-13 5-9 0,1 0-3 0,12 5-401 0,-12 1-81 16</inkml:trace>
  <inkml:trace contextRef="#ctx0" brushRef="#br0" timeOffset="15434.99">6770 5995 1364 0,'0'0'60'16,"0"0"13"-16,0 0-58 0,0 0-15 0,-12 5 0 0,12-5 0 0,0 0 11 0,-11 0-1 0,5 10 0 0,-11-10 0 15,12 5-10-15,-13 0 0 0,7 0 0 0,5 5-11 16,6-10 11-16,-11 5 0 0,0 6 0 0,-1-1-8 16,6-5 8-16,6-5 0 0,0 0 8 0,-11 5-8 15,0 5 17-15,11 0-1 0,0-10 0 0,-17 10 0 16,5 0 26-16,1 0 5 0,-1 1 1 0,7-1 0 16,-7 5-11-16,7-10-1 0,5-5-1 0,-12 10 0 15,1 0-15-15,11 5-2 0,-17-4-1 0,5 4 0 16,7-5-7-16,-1 10-2 0,0-5 0 0,1 6 0 15,-1-1-8-15,6 0 10 0,-17 5-10 16,17 6 10-16,-17-1-10 0,11 6 0 0,6 4 0 0,-11 1 8 16,5-1-8-16,-6-4 0 0,12 4 0 0,0-4 8 15,-5-1-8-15,5 6 0 16,-6-11 0-16,6 0 0 0,11 1 0 0,-11-1 0 0,12 0-9 16,-12 6 9-16,6-11 0 0,5 1 0 15,-11-1 0-15,11 0 0 0,1-5 0 0,5 6 0 0,-11-6 0 0,5 0 0 16,0-5 0-16,1 1 0 0,5-1 0 0,-6 0 0 15,6-5 8-15,-5 5 0 0,-1-5-8 0,6 6 12 0,0-6-4 16,-5 5-8-16,10-5 11 0,-4 0-11 0,-13-5 8 16,7 5-8-16,-1 6 0 0,6-6 0 0,-5 0 0 15,-1-5 0-15,-11-5 0 0,17 5 0 0,-17-5 8 0,0 0-8 16,0 0 0-16,0 0 0 0,0 0 0 0,11 0 0 16,1 0 8-16,-12 0-8 0,0 0 0 0,0 0 8 15,0 0-8-15,0 0 0 0,0 0 8 0,0 0-8 16,0 0 0-16,0 0 0 0,0 0 0 0,0 0 0 15,0 0-10-15,0 0 10 16,0 0-100-16,0 0-13 0,0 0-3 0</inkml:trace>
  <inkml:trace contextRef="#ctx0" brushRef="#br0" timeOffset="16294.14">7129 6197 1353 0,'0'0'60'0,"0"0"12"0,0 0-57 16,0 0-15-16,0 0 0 0,0 0 0 0,0 0 60 0,0 0 8 0,0 0 3 15,0 0 0-15,0 0-51 0,0 0-11 0,0 0-1 0,0 0-8 16,0 0 0-16,-17 5-9 0,11 16-1 0,-11-16 0 15,17 5-10-15,-17 5-3 0,0-5 0 0,11 5 0 16,-5 1 23-16,5-1 18 0,-17 0-3 0,12 0-1 16,-6 0-14-16,5 1 0 0,-5-1 0 0,6 0 0 15,-12 0 0-15,6 5 0 0,11 6 0 0,-17-6 0 0,6 5 17 0,0-4 1 16,0-1 0-16,0 5 0 16,11-10-6-16,-16 1-2 0,10-1 0 0,6 5 0 15,-11-5-1-15,6 0 0 0,0 1 0 16,11-1 0-16,0-15-9 0,-12 5 10 0,12-5-10 0,0 0 10 15,0 0-10-15,0 0 0 0,0 0 0 0,0 15 0 0,12-5 0 16,-12-10 0-16,0 10 0 0,11-5 0 0,-11-5 0 16,17 16 0-16,0-11 0 0,6-5 0 0,5 5 0 0,-16 0 0 15,16 5 10-15,-5-10-10 0,0 0 12 0,11 0-12 16,-11 0 12-16,11 0-12 0,-5 0 8 0,-1-10-8 16,1 5 0-16,-1 5 0 0,0-5 8 0,-5 0-8 15,6 5 0-15,-12-11 0 0,6 6 12 0,-6 0-12 16,6-5 12-16,-6 10-12 0,-6 0 0 0,6 0 0 15,-17 0 0-15,12-5 0 0,-12 5 0 0,17 0 0 16,-17 0 8-16,0 0-8 0,0 0 0 0,5 0 0 16,-5 0 0-16,0 0 0 0,12 0 0 0,-12 0 0 15,0 0 0-15,0 0 0 0,0 0 0 0,0 0 0 0,0 0 0 16,0 0 0-16,0 0 10 0,0 0-2 0,0 0 0 0,0 0 0 16,0 0-8-16,0 0-17 0,0 0 4 0,0 0 1 15,0 0-7-15,0 0-1 0,11 10 0 0,-11-10 0 31,0 0-40-31,0 0-9 0,0 0-2 0,0 0 0 16,0 0-135-16,0 0-27 0</inkml:trace>
  <inkml:trace contextRef="#ctx0" brushRef="#br0" timeOffset="16748.62">7254 6562 1422 0,'0'0'63'0,"0"0"13"0,0 0-61 0,0 0-15 0,-11 0 0 0,11 0 0 0,0 0 64 0,0 0 9 15,-12 0 3-15,7 0 0 0,5 0-66 0,0 0-10 16,0 0 0-16,0 0-12 0,-17 10 12 0,17-10-11 16,0 0 11-16,0 0-10 0,0 0 1 0,0 0 0 15,0 0 0-15,0 0 0 0,0 0 9 0,0 0 9 16,0 0-1-16,0 0-8 0,0 0 40 0,0 0 0 16,0 0 1-16,0 0 0 0,0 0-23 0,0 0-5 15,0 0-1-15,0 0 0 0,0 0 4 0,0 0 1 16,0 0 0-16,0 5 0 0,0 15 14 0,5-14 2 15,7 9 1-15,-12 0 0 0,5 0-23 0,7 5-11 0,-12 1 10 16,0-1-10-16,0 0 15 0,0 0-3 16,0 1-1-16,5 4 0 0,1 0-11 0,-6-4 10 15,0 4-10-15,0 5 10 0,0-4-10 0,-6 4 0 16,1 0 0-16,5 1 0 0,-17-6 0 0,17 5 0 16,-12-4 0-16,7-1 0 0,-1 0 0 0,-6-4 0 15,7-1 0-15,-7 0 0 0,1-5 8 0,5 6-8 0,1-11 0 16,5-10 8-16,-6 10-8 0,6 0 8 15,0-10-8-15,0 0 8 0,0 0-8 0,0 0 10 0,0 0-10 0,0 0 10 16,0 0-10-16,0 0 0 0,0 0 0 0,0 0 8 16,0 0-8-16,0 0 0 0,0 0-10 0,0 0 10 31,0 0-30-31,0 0 0 0,0 0 0 0,0 0 0 16,0 0-53-16,6-5-10 0,5 0-3 0,12 0-447 0,-18-5-89 0</inkml:trace>
  <inkml:trace contextRef="#ctx0" brushRef="#br0" timeOffset="17550.02">7522 6167 576 0,'0'0'51'0,"0"0"-41"0,0 0-10 0,0 0 0 0,0 0 236 0,0 0 46 16,0 0 9-16,0 0 1 0,0 0-236 15,0 0-48-15,0 0-8 0,11 0 0 0,6 0-17 0,-17 0 1 16,0 0 1-16,12 0 0 0,-12 0 4 0,0 0 1 16,0 0 0-16,11 0 0 0,-11 0 10 0,0 0 0 15,0 0 0-15,0 0 0 0,0 0 14 0,0 0 5 16,17 5 1-16,-17-5 0 0,0 0 6 0,0 0 2 16,12 10 0-16,-12-10 0 0,0 0 3 0,11 15 1 15,-5-10 0-15,-6-5 0 16,11 11 0-16,-11 4 1 0,6-5 0 0,0 5 0 0,-1-5-11 0,1 5-2 15,-6-15-1-15,6 16 0 0,5 4-7 0,-5 0 0 16,-1 0-1-16,1 11 0 16,0-21-3-16,0 15 0 0,5 6 0 0,-11-6 0 0,6 0-8 0,5 1 8 15,-11-1-8-15,11 0 8 0,-11 1-8 0,6 4 0 16,0-5 9-16,0 1-9 0,5 4 0 0,-11 0 9 16,0-4-9-16,0 9 0 0,0-5 12 0,0 1-12 15,-11 9 12-15,-1 1-12 0,1-1 0 0,-6 1 0 0,0-1 0 16,-6 6 0-16,0 5 0 0,0-1 0 0,-5 1 0 15,5 5 0-15,-6-6 0 0,12-4 0 0,-11-1 0 0,11 1 0 16,-6-16 0-16,-6 6 0 0,12-1 0 0,0-4 0 16,-6-1 0-16,1-5 0 0,5 1 0 0,-12-6 0 15,12 5 0-15,6-4 0 0,-12-1 0 0,6 0 0 16,0-5 0-16,5-5 0 0,1 6 8 0,-6-11-8 16,-6 5 0-16,12-5 10 0,11-5-10 0,-6 0 8 15,-11 5-8-15,17-5 0 0,0 0 9 0,0 0-9 16,-17 0 0-16,11 0-10 0,6 0 1 0,0 0 0 15,-11-5-103 1,5 5-20-16,6 0-4 0,0 0-671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0-29T10:46:18.259"/>
    </inkml:context>
    <inkml:brush xml:id="br0">
      <inkml:brushProperty name="width" value="0.05292" units="cm"/>
      <inkml:brushProperty name="height" value="0.05292" units="cm"/>
      <inkml:brushProperty name="color" value="#FF0000"/>
    </inkml:brush>
    <inkml:context xml:id="ctx1">
      <inkml:inkSource xml:id="inkSrc59">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4-10-29T10:49:06.966"/>
    </inkml:context>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50"/>
    </inkml:brush>
    <inkml:context xml:id="ctx2">
      <inkml:inkSource xml:id="inkSrc79">
        <inkml:traceFormat>
          <inkml:channel name="X" type="integer" max="3760" units="cm"/>
          <inkml:channel name="Y" type="integer" max="1824" units="cm"/>
          <inkml:channel name="T" type="integer" max="2.14748E9" units="dev"/>
        </inkml:traceFormat>
        <inkml:channelProperties>
          <inkml:channelProperty channel="X" name="resolution" value="144.61539" units="1/cm"/>
          <inkml:channelProperty channel="Y" name="resolution" value="105.43353" units="1/cm"/>
          <inkml:channelProperty channel="T" name="resolution" value="1" units="1/dev"/>
        </inkml:channelProperties>
      </inkml:inkSource>
      <inkml:timestamp xml:id="ts2" timeString="2024-10-29T10:51:51.272"/>
    </inkml:context>
  </inkml:definitions>
  <inkml:trace contextRef="#ctx0" brushRef="#br0">11448 10482 345 0,'0'0'15'0,"0"5"4"0,0-5-19 0,-6 0 0 0,-5 0 0 16,5 0 0-16,6 0 133 0,0 0 23 0,0 0 5 0,0 0 1 15,-6 0-91-15,6 0-19 0,0 0-3 0,0 0-1 16,0 0-12-16,0 0-2 0,0 0-1 0,0 0 0 16,0 0-7-16,0 0-2 0,0 0 0 0,0 0 0 15,0 0-16-15,0 0-8 0,0 0 0 0,17 0 8 16,-17 0 6-16,17 5 1 0,0-5 0 0,1 0 0 15,4-5 3-15,-5 0 1 0,-17 5 0 0,18 0 0 16,4 0-3-16,-10 0-1 0,5 0 0 0,0 0 0 16,-17 0-3-16,17-5 0 0,0 5 0 0,0 0 0 15,0 0-3-15,6 0-1 0,-6 0 0 16,0-6 0-16,6 1 0 0,-6 0-8 0,6 5 12 0,-6 0-4 16,0-5-8-16,0 0 0 0,0 5 0 0,12 5 0 15,-18-5 0-15,12 5 0 0,-6-5 0 16,0 5 0-16,0 6 0 0,0-11 0 0,6 0 0 0,-6 0 0 15,0 0 0-15,0 5 0 0,1 0 0 0,-1-5 8 0,5 5-8 16,-4 0 0-16,-1-5 0 0,5 0-11 0,-10 0 11 16,5 5 0-16,0-5 0 0,-6 5 0 0,6-5 0 15,6-5 0-15,-23 5 0 0,12 0 0 0,10 0 0 0,-4 0 0 16,-1 0 0-16,-6 0 0 0,6 0 0 0,-5-5 0 16,5 5 0-16,0 5 0 0,-17-5 0 0,17 0 8 15,0 5-8-15,0 0 0 16,-6-5 0-16,6 0 0 0,1 0 0 0,-18 0 0 0,11-5 0 0,0 5 0 15,-11 0 0-15,17 0 0 0,-5 0 0 0,5 5 0 16,-17-5 0-16,0 0 0 0,11 0 0 0,-11 0 0 16,0 0 0-16,17-5 8 0,-17 5 0 0,0 0 0 15,0 0 0-15,6-5 0 0,-6 5-8 0,0 0 0 16,12-5 0-16,-12 5 0 0,0 0 0 0,0 0 0 16,0 0 0-16,0 0 8 0,0 0-8 0,0 0 0 0,0 0 0 15,0 0 0-15,0 0 0 0,0 0 0 0,0 0 0 16,0 0 8-16,0 0-8 0,0 0 8 0,0 0-8 0,0 0 8 15,0 0-8-15,0 0 11 0,0 0-11 0,0 0 12 16,0 0-12-16,0 0 0 0,0 0 0 0,0 0 0 16,0 0 8-16,0 0-8 0,0 0 0 0,0 0 8 15,0 0-8-15,0 0 0 0,0 0 0 0,0 0 0 16,0 0 0-16,0 0 12 0,0 0-12 0,0 0 12 16,0 0-4-16,0 0-8 0,0 0 12 15,0 0-4-15,0 0-8 0,0 0 0 0,0 0 9 0,0 0-9 16,5-5 18-16,-5 5-1 0,6-10 0 0,-6 10 0 15,0 0-17-15,0 0 0 0,0 0 0 0,0 0 0 16,0 0 0-16,0 0 8 0,0 0-8 0,0 0 10 0,0 0-10 16,0 0 0-16,0 0 9 0,0 0-9 0,0 0 0 0,0 0 0 15,0 0 0-15,0 0 0 0,0 0 0 0,0 0 0 16,0 0 0-16,0 0 0 0,0 0 0 0,0 0 0 16,0 0 0-16,0 0 0 0,0-11 0 0,0 11 8 15,0 0-8-15,0 0 0 0,6-10 0 0,-6 10 9 16,0-10-9-16,0 10 0 0,0 0 8 0,0 0-8 15,0 0 0-15,0 0 0 0,5-15 0 0,-5 15 0 16,12-5 0-16,-12-5 0 0,0 0 0 0,0 10 0 16,0 0 0-16,0 0 0 0,0 0 0 0,0 0 0 15,0-10 0-15,0 10 0 0,0 0 12 0,0-11-4 16,0-4 0-16,0 15-8 0,0-10 13 0,5 0-4 0,-5 10-1 16,0-10 0-16,-5-5-8 0,5 5 0 15,0-1 9-15,0 1-9 0,0 10 0 0,0-10 9 0,0-5-9 0,0 5 0 16,5-5 11-16,-5 4-11 0,0 11 10 0,6-10-10 15,-6-5 12-15,0 5-4 0,0-5-8 0,0 5 12 16,6-5-12-16,-6-1 8 0,0 1-8 0,0 0 0 16,-6 0 8-16,6 0-8 0,6-1 0 0,-6 1 0 15,-6 5 10-15,6-5-10 0,0 0 10 0,0-1-10 16,0-4 0-16,0 5 0 0,0 5 0 0,0-5 0 16,0 0 0-16,-6-1 9 0,6 6-9 0,0-5 8 15,6 0-8-15,-6 5 0 0,0-5 0 0,0 4 0 16,0-4 0-16,0 0 8 0,0 5-8 0,0 10 0 15,6-10 8-15,-6 0-8 0,0-1 0 0,0 11 8 16,0-10-8-16,0 10 0 0,0 0 0 0,0-10 0 0,0 10 0 16,0-5 0-16,6-5 0 0,-6 10 0 0,0 0 0 15,0 0 0-15,0-10 0 0,0 10 0 0,0-10 0 0,0 10 0 16,5-5 0-16,-5 5 0 0,0-10 0 0,0 10 0 16,0-11 0-16,0 11 0 0,0 0 0 0,0 0 0 15,0 0 0-15,0 0 0 0,0 0 0 0,0 0 0 16,0-5 0-16,0 5 0 0,0 0 0 0,0-10 0 15,0 10 0-15,0-10 0 0,0 10 0 0,0 0 0 16,0 0 0-16,0 0 0 0,0 0 0 0,0 0 0 16,0-10 0-16,0 10 0 0,0 0 0 0,0 0 0 15,0 0 0-15,0 0 0 0,0 0 0 0,0-5 0 16,0 5 0-16,0 0 0 0,0 0 0 0,0-10 0 16,0 0 0-16,0 10 0 0,0-5 0 0,0 5 0 0,0 0 0 15,0 0 0-15,0 0 0 0,0 0 0 16,0 0 0-16,0 0 0 0,0 0 0 0,0 0 0 0,0 0 0 15,0 0 0-15,0 0 0 0,0 0 0 0,0 0 0 0,0 0 0 16,0 0 0-16,0 0 0 0,0 0 0 0,0 0 0 16,0 0 0-16,0 0 0 0,0 0 0 0,0 0 0 15,0-11 0-15,0 11 0 0,0 0 0 0,0 0 0 16,0 0 0-16,0 0 0 0,0 0 0 0,0 0 0 16,0 0 0-16,0 0 0 0,0 0 0 0,0 0 0 15,6-5 0-15,-6 5 0 0,0 0 0 0,6-10 0 16,-6 10 0-16,0 0 0 0,11-5 0 0,-11 5 0 15,6-10 0-15,-6 10 0 0,0 0 0 0,0 0 0 0,0 0 0 16,0 0 0-16,0 0 0 0,0 0 0 16,0-10 0-16,0 10 0 0,11-10 0 0,-11 10 0 0,6-5 0 15,-6 5 0-15,5-10 0 0,-5 10 0 16,6-10 0-16,-6 10 0 0,0 0 0 0,0 0 0 0,12-11 0 0,-7 6 0 16,1-5 0-16,0 5 0 0,5 0 0 15,-5 0 0-15,-1-5 0 0,7 0 0 0,-6 0 0 0,-6 10 0 16,5-5 0-16,1-6 0 0,-6 6 0 0,0 5 0 15,0 0 0-15,0 0 0 0,11-5 0 0,-11 5 0 16,12-5 0-16,-12 5 0 0,0 0 0 0,0 0 0 16,0 0-9-16,11-10 9 0,1 5-10 0,-1 5 10 15,-11 0-8-15,0 0 8 0,11-5-11 0,1 5 11 16,-12 0-13-16,17-5 5 0,-6 5 8 0,1-5 0 16,-12 5 0-16,11 0 0 0,6-5 0 0,-6 0 12 15,1 0-2-15,-1 0-1 0,6 5-9 0,-5-5-17 16,5-6 4-16,-17 11 1 0,0 0 12 0,6-10 0 0,-1 0 0 15,18 5-9-15,-17 5 9 0,5-5 0 0,1 0 0 16,5 5 0-16,0 0 0 0,-6-5 0 0,1 0 0 16,-1 0 0-16,0 5 0 0,6 0 0 0,-5 0 0 0,-1 0-8 15,1-5 8-15,-1 5 0 0,0 0 0 0,1 0 0 16,-12 0 0-16,11 0 0 0,1 5 0 0,-1 0 0 16,0-5 0-16,-5 5 0 0,-6-5 0 0,17-5 0 15,0 5 0-15,-5 0 0 0,-12 0 0 0,11 0 0 16,6 0 0-16,-5-5 0 0,-12 5 0 0,11 0 0 15,-11 0 0-15,11 0 0 0,1 0 0 0,-12 0 0 16,0 0 0-16,0 0 0 0,22 5 0 0,-22-5 0 16,0 0 0-16,12 0 0 0,-1 0 0 0,1 0 0 15,-12 0 0-15,0 0 0 0,0 0 0 0,17 0 0 0,-17 0 0 16,11 0 0-16,-11 0 0 0,12 5 0 0,-12-5 0 0,0 0 0 16,22 0 0-16,-22 0 0 15,0 0 8-15,0 0 6 0,0 0 2 0,6 0 0 0,-6 0-26 0,11 0-5 16,1 5-1-16,-12-5 0 0,0 0 16 0,0 0 0 15,0 0 0-15,11 10-9 0,-11-10 9 0,17 5 0 16,0 0 0-16,1 0 0 0,-7 0 11 0,-11-5 4 16,0 0 1-16,11 5 0 0,6 0-16 0,-17-5 0 15,0 0 0-15,0 0 0 0,17 6 0 0,-17-6 0 16,0 0 0-16,12 5 0 0,-12-5-10 0,0 0-5 16,0 0-1-16,0 0 0 0,0 0 16 0,0 0 0 15,11 5 0-15,-11-5 0 0,0 0 12 0,0 0 4 16,17 5 2-16,-17-5 0 0,0 0-29 0,0 0-5 15,0 0-2-15,17 0 0 0,-5 5 18 0,-12-5 0 0,0 0 0 0,0 0 0 16,0 0 15-16,0 0 0 0,0 0 0 0,11 5 0 16,-11-5-15-16,0 0 0 0,0 0 0 0,17 5 0 15,-17-5 0-15,0 0 0 0,0 0 0 0,0 0 0 16,0 0 0-16,0 0-18 0,0 0 2 0,0 0 1 16,0 0 25-16,0 0 5 0,0 0 1 0,0 0 0 15,0 0-26-15,0 0-5 0,0 0-1 0,0 0 0 16,0 0 25-16,0 0 5 0,12 0 1 0,-12 0 0 15,0 0-24-15,0 0-5 0,0 0-1 0,0 0 0 0,0 0 25 16,0 0 5-16,0 0 1 0,0 0 0 0,0 0-16 16,0 0-15-16,0 0 3 0,0 0 1 0,0 0 11 15,0 0 0-15,5 10 10 0,-5-10-10 0,0 0 0 16,6 15 0-16,-6-15 0 0,0 15 0 0,0 6 8 16,6-6-8-16,-6-15 0 0,0 15 0 0,6 0 0 15,-6 0 0-15,-6 1 0 0,6 4 0 0,0-5 0 0,6 0 0 16,-6-5 0-16,0 6 0 0,0-1 9 0,-6 5-9 15,6-5 8-15,-6 6-8 0,6-6 0 0,0 5 0 16,-6 0 0-16,6 0 0 0,-5 1 0 0,5-1 0 16,-6 5 0-16,6 1 0 0,0-1 9 0,-6 0 0 15,6-4 0-15,-5 4 0 0,5-5-9 0,-6 5-12 16,0-4 2-16,6-1 1 0,0 0 9 0,0 0 9 16,-5-4-1-16,5 4-8 0,0-5 8 0,0 0-8 15,0-5 0-15,0 6 0 0,0-1 0 0,0 0 0 16,0-15 0-16,5 15 0 0,-5-15 0 0,0 10 0 0,0-10 0 15,6 15 0-15,-6-15 0 0,0 11 0 0,0 4 0 16,0-15 0-16,0 0-9 0,6 15 1 0,-1-5 0 0,-5 5 0 16,0-15 8-16,0 10 14 0,0-10-3 0,0 16-1 15,0-6-10-15,0 0-11 0,0 0 3 0,0-10 0 16,0 15 8-16,0-15 11 16,0 10-3-16,0-10 0 0,0 16-8 0,0-16-11 0,0 0 3 0,0 0 0 15,0 0 8-15,0 0 11 0,0 0-3 0,0 0 0 16,0 0-8-16,0 0-9 0,0 0 9 0,0 0-13 15,6 10 13-15,-6-10 8 0,0 0 0 0,0 0-8 16,0 0 0-16,0 0 0 0,0 15 0 0,0-15 0 0,0 0 0 16,0 0 0-16,0 0-12 0,6 10 3 0,-6-10 9 0,5 15 0 15,-5-15 0-15,0 0 0 0,0 0 0 16,0 0 12-16,0 10-2 0,0-10-1 0,0 0-9 16,0 0-11-16,0 0 3 0,0 0 0 0,0 10 8 0,0-10 11 15,0 0-3-15,0 0 0 0,0 0-8 0,0 0 0 16,0 0 0-16,0 0-11 0,0 0 11 0,0 0 0 15,0 0 8-15,0 0-8 0,0 0 0 0,0 0 0 16,6 11 0-16,-6-11-8 0,0 0 8 0,0 0 0 16,0 0 8-16,0 0-8 0,12 5 0 0,-12-5 0 15,0 0 0-15,0 0 0 0,11 5 0 16,-11-5 0-16,17 10 0 0,-17-10-8 0,0 0 8 0,11 0 0 16,-11 0 0-16,18 0 0 0,-18 0 0 0,11 0 0 15,-11 0 0-15,11 0 0 0,1 0 0 0,-12 0 0 16,0 0 0-16,0 0 0 0,17 5 0 0,-17-5 0 0,0 0 0 15,0 0 0-15,0 0 0 0,0 0 0 0,0 0 0 0,0 0 0 16,0 0 0-16,17 5 0 0,0-5 0 0,-17 0 0 16,0 0 0-16,0 0 0 0,17 0 0 0,0 5 0 15,0 0 0-15,-17-5 0 0,12 5 0 0,5-5 0 16,0 0 0-16,-17 0 12 16,0 0-4-16,17 5 0 0,0 0-8 0,-17-5-10 0,0 0 10 0,17 0-13 15,-5 0 13-15,5 0 0 0,-17 0 0 0,0 0 0 16,11 0 0-16,0 0 0 0,7 5 0 0,-18-5 0 15,0 0 0-15,0 0 0 0,17 0 0 0,0 0 0 0,-17 0 0 16,0 0 0-16,17 0 0 0,-6 0 0 0,1 0 0 16,-12 0 0-16,0 0 0 0,17 5 0 0,0 0 0 15,-17-5 0-15,0 0 0 0,0 0 0 0,17 0 0 0,-17 0 0 16,0 0 0-16,0 0 0 0,0 0 0 16,11 0 0-16,6 0 0 0,-17 0 0 0,0 0 0 0,0 0 0 15,0 0 0-15,0 0 0 0,12-5 0 0,-12 5 0 16,11-5 0-16,1 5 0 0,-12 0 10 15,0 0-10-15,0 0 8 0,0 0-8 0,17-5 0 0,-17 5 0 16,0 0 8-16,0 0-8 0,11 0 0 0,-5-5 0 16,-6 5 0-16,0 0 0 0,0 0 0 0,0 0 0 15,11 0 0-15,-11 0 0 0,0 0 0 0,12 0 0 16,5-5 0-16,-17 5 0 0,0 0 0 0,0 0 0 16,11 0 0-16,0 0 0 0,-11 0 0 0,6 0 0 15,5 0 0-15,1 0 0 0,-1-5 0 0,1 5 0 16,-12 0 0-16,5-10 0 0,12 5 0 0,-17 5 0 15,0 0 0-15,0 0 0 0,0 0 0 0,0 0 0 0,0 0 0 0,0 0 0 16,0 0 0-16,0 0 0 0,6-5 0 16,-6 5 0-16,0 0 0 0,0 0 0 0,12 0 0 0,-12 0 0 15,0 0 0-15,0 0 0 0,0 0 0 0,11-5 8 16,0-5-8-16,-11 10 0 0,0 0 0 0,0 0 0 16,12-5 0-16,-12 5 0 0,0 0 0 0,0 0 0 15,0 0 0-15,0 0 0 0,0 0 0 0,0 0 0 16,0-11 0-16,0 1 8 0,0 10-8 0,0 0 0 15,-6-10 0-15,6 10 0 0,11-15 8 0,-5 10-8 16,-6 5 0-16,0 0 0 0,6-10 9 0,0 0-9 16,5 0 0-16,-11 10 0 0,0-11 0 0,11 1 0 15,1 0 0-15,-7 5 0 0,-10-5 0 0,5 10 0 0,0 0 0 16,0-10 0-16,5-5 0 0,1 5 0 16,-6-1 0-16,6 1 8 0,5-5-8 0,-11 5 0 0,0 0 0 15,0-5 0-15,12-1 0 0,-12 1 0 0,-6 0 0 16,6 0 0-16,11-5 0 0,1 4 0 0,-12-9 0 0,0 5 0 15,5 0 0-15,1 4 0 0,5-4 0 0,-5 0 0 16,-17 0 0-16,11-6 0 0,17 6 0 0,-6-5 0 16,-16 10 0-16,5-6 0 0,5-4 0 0,1 0 0 15,-6 4 0-15,0 1 0 0,-17 0 0 0,11 0 0 16,12-6 0-16,-6-4 0 0,-17 5 0 0,11 4 8 16,12-4-8-16,5 5 0 0,1-1 0 0,-1 1 0 15,-17 5 0-15,1 0 0 0,16 0 0 0,-11-1 0 16,-11 1 0-16,11-5 0 0,17 5 0 0,-6 0 0 15,-17 5 0-15,1-1 0 0,10-4 0 0,-5 5 0 0,0 0 0 16,-5 5 0-16,5-5 0 0,0 0 0 16,5-1 0-16,-5 11 0 0,-11-5 0 0,11-5 0 0,6 0 0 0,-6 10 0 15,0-10 0-15,0 10 0 0,5-10 0 0,7 0 0 16,-7 0 0-16,-5 0 0 0,0 10 0 0,12-16 0 16,5 6 0-16,-17 10 0 0,-6-5 0 0,6 5 0 15,23-15 0-15,-12 5 0 0,-22 0 0 0,0 5 0 16,-6 0 0-16,17 5 0 0,11-11 0 0,-11 11 0 15,0 0 0-15,11-5 0 0,1-5 0 0,-12 10 0 16,-6-5 0-16,6 5 0 0,11 0-9 0,-11 0 9 0,0 0 0 16,0 0-9-16,0 0 9 0,18-5 0 15,-1 0-9-15,-17 5 9 0,0 0 0 0,0 0-9 0,22 0 9 16,-4 0 0-16,-18 0-9 0,0 0 9 0,11 0 0 0,-11 0 0 16,0 0 0-16,0 0 0 0,0 0 0 15,0 0 0-15,17 0-9 0,-6-5 9 16,-11 5 0-16,0 0 0 0,17 0 0 0,-17 0 0 0,0 0 0 0,0 0 0 15,18 0 0-15,4 0 0 0,13-5 0 0,-18 5 0 16,-17 0-8-16,0 0 8 0,22 10 0 0,-10-5 0 16,-12-5 0-16,0 0 0 0,23 5 0 0,-6 5 0 15,-17-10 0-15,0 0 0 0,5 10 0 0,7 1 0 16,-1-6 0-16,-11-5 0 0,0 0 0 0,0 0 0 16,17 10 0-16,-17-10 0 0,0 0 0 0,0 0 0 15,17 10 0-15,-5-5 0 0,-1 5 0 0,-11-10 0 16,0 0 0-16,12 5 0 0,5 0 0 0,-6-5 0 15,-11 0 0-15,0 0 0 0,17 0 0 0,0 5 0 0,-17-5 0 16,0 0 0-16,0 0 0 0,0 0 0 0,12 0 0 16,-12 0 0-16,0 0 0 0,0 0 0 0,17-5 0 0,0 5 0 15,-17 0 0-15,0 0 0 16,17-10 0-16,-6 5 0 0,-11 5 0 0,0 0 0 0,12 0 0 0,5-5 0 16,0 0 0-16,-6 0 0 0,-11 5 0 15,0 0 0-15,29-5 0 0,-18 0 0 0,-11 5 0 0,0 0 0 16,0 0 0-16,0 0 0 0,0 0 0 0,0 0 0 15,0 0 0-15,0 0 0 0,12 5 0 0,-12-5 9 16,0 0-9-16,0 0 0 0,11 0-10 0,-11 0 10 16,0 0 0-16,0 0 0 0,0 0 0 0,11 5 0 15,6-5 0-15,-17 0 0 0,0 0 0 0,18 0 0 0,16 0 0 16,-17 0 0-16,-17 0 0 0,0 0 0 0,0 0 0 0,0 0 0 16,0 0 0-16,0 0 0 0,0 0 0 0,11 10-9 15,6-5 9-15,-17-5 0 0,0 0 0 0,0 0 0 16,12 5 0-16,-12-5 0 0,0 0 0 0,0 0 0 15,0 0 0-15,17 10 0 0,-17-10 0 16,0 0 0-16,0 0 0 0,0 0 0 0,17 5 0 0,-17-5 0 16,0 0 0-16,0 0 0 0,23 5 0 0,-12 0 0 15,-11-5 0-15,0 0 0 0,0 0 0 0,0 0 0 16,0 0 0-16,0 0 0 0,-11 11 8 0,11-11-8 16,0 0 8-16,0 0-8 0,-23 10 0 0,23-10 9 15,11 10-9-15,-11-10 0 0,0 0 8 0,0 0-8 0,0 15 0 16,12-5 0-16,-7-5 0 0,-5-5 0 15,0 0 8-15,0 0-8 0,18 10 0 0,-18-10 0 16,-6 15 0-16,6-15 0 0,6 16 0 0,-6-16 0 0,0 15 0 16,0 0 0-16,-12 0 0 0,12 0 0 0,6 1 0 0,-12 4 0 15,-11-5 0-15,11 0 0 0,18 0 0 16,-12 1 0-16,-12 4 0 0,7-5 0 0,10 0 0 16,1 0 0-16,5 1 8 0,-11-1-8 15,-5 5 0-15,5 0 0 0,11 1 8 0,-5-6-8 0,-18 5 0 16,7 0 0-16,16 1 0 0,-5-1 0 0,-12-5 0 0,0 5 0 15,6-4 0-15,0 4 0 0,0-5 0 0,-5 0 0 16,-1 5 0-16,6-4 0 0,6-1 0 0,-12 5 0 16,-5-5 0-16,-1 5 0 0,18-4 0 0,0-1 0 15,-12 5 0-15,6 0 0 0,-6-4 0 0,12-1 0 16,5 0 0-16,-5 0 0 0,-12 0 0 0,12 1 0 0,5 4 0 16,-5-5 0-16,-12-5 0 0,1 5 0 15,16 0 0-15,-11-4 0 0,0 4 0 0,-11 0 0 0,-1 0 0 16,12-5 0-16,12 0 0 0,-12-10 0 0,-17 16 0 15,5-1 0-15,24 0 0 0,-7-5 0 0,-10 5 0 16,5-15 0-16,5 10 0 0,7 1 0 0,-7-1 0 0,-5-10 0 16,0 0 0-16,0 0 0 0,18 10 8 0,-18-10-8 15,0 0 0-15,0 0 0 0,17 5 0 0,-17-5 0 16,0 0 0-16,0 0 0 0,0 0 0 0,0 0 0 16,0 0 0-16,-12 10 0 0,-5-5 0 0,17-5 0 15,0 0 0-15,0 0 0 0,-11 5 0 0,11-5 0 16,0 0 0-16,0 0 0 0,0 0 0 0,0 0 0 15,0 0 0-15,5 10 0 0,18 0 0 0,-23-10 0 16,-5 6 0-16,5-6 0 0,17 10 0 0,-17-10 0 16,0 0 0-16,0 0 0 0,0 0 0 0,0 0 0 0,0 0 0 15,0 0 0-15,0 0 0 0,0 0 0 0,0 0 0 16,0 0 0-16,-12 0 0 0,12 0 0 0,0 0 0 16,0 0 0-16,0 0 0 0,0 0 0 0,12 10 0 0,5-5 0 15,5 0 0-15,-10 0 0 0,-12-5 0 0,0 0 0 16,23 5 0-16,-23-5 0 0,0 0 0 0,0 0 0 15,11 5 0-15,-11-5 0 0,0 0 0 0,0 0 0 16,0 0 0-16,0 0 0 0,17 5 8 0,-17-5-8 16,0 0 0-16,0 0 0 0,12-5 0 0,-12 5 0 15,0 0 0-15,0 0 0 0,0 0 0 0,17 0 0 16,5 0 0-16,-10-5 0 0,-12 5 0 0,17 0 0 16,0-5 11-16,-6 5-11 0,-11 0 10 0,0 0-10 0,18 0 0 15,-18 0 0-15,0 0 0 0,0 0 0 0,0 0 0 0,11 0 0 16,-11 0 0-16,0 0 0 0,0 0 0 0,17 0 0 15,-6 5-8-15,-11-5 8 0,0 0 0 0,0 0 0 16,17 0 0-16,1-5 0 0,-18 5 0 0,0 0 0 16,0 0 0-16,17 0 0 0,5 5 0 0,-10-5 0 15,-12 0 0-15,17 0 0 0,0 0 0 0,0-5 0 16,-17 5 0-16,0 0 0 0,12 5 0 0,-12-5 0 16,0 0 0-16,17 0 0 0,-17 0 0 0,11 0 11 15,6 0-11-15,-17 0 10 0,0 0-10 0,0 0 0 16,23-5-10-16,-6 5 10 0,-17 0 0 0,0 0 0 15,17-5 0-15,6 5 0 0,-6-5 0 0,0 5 0 16,-17 0 0-16,17 0 0 0,6 0 0 0,-12 0 0 16,-11 0 0-16,0 0 0 0,17 0 0 0,-17 0 0 0,0 0 0 15,0 0 0-15,0 0 0 0,0 0 0 0,0 0 0 0,0 0 0 16,0 0 0-16,0 0 0 0,18-5 0 0,-1 5 0 16,-17 0 0-16,0 0 0 0,0 0 0 0,11-5 0 15,-11 5 0-15,0 0 0 0,0 0 0 0,0 0 0 16,29 0 0-16,-18 0 0 0,-11 0 0 0,0 0 0 15,17 5 0-15,-17-5 0 0,0 0 0 0,0 0 0 16,0 0 0-16,0 0 0 0,17 0 0 0,-17 0 0 16,0 0 0-16,0 0 0 0,17-5 0 0,-17 5 0 15,-6-5 0-15,6 5 0 0,18 0 0 0,-18 0 0 16,0 0 0-16,0 0 0 0,0 0 0 0,11-5 0 16,12 5 0-16,-23 0 0 0,0 0 0 0,0 0 0 15,23-5 0-15,-6 5 0 0,-17 0 0 0,0 0 0 0,0 0 0 16,0 0 0-16,0 0 0 0,0 0 0 0,0 0 0 15,0 0 0-15,11-6 0 0,-11 6 0 16,-11-10 0-16,11 10 0 0,0 0 0 0,11-10 0 0,-11 10 11 0,0-10-11 16,6 5 10-16,5-5-10 0,1 0 8 15,-12 10-8-15,0 0 0 0,11-10 9 0,6-1-9 0,0 1 0 16,-28 0 9-16,11 10-9 0,17-10 0 0,-6 0 8 16,-16 0-8-16,-1 0 0 0,6 10 0 0,6-10 0 15,-1-6 0-15,-5 6 0 0,-5 0 18 0,5-5-1 16,11 0 0-16,-5 0 0 0,-12-1-17 0,6 1-14 15,6 0 2-15,-1-5 1 0,1 5 11 0,-6-6 0 16,0 1 0-16,6 0 8 0,5 0-8 0,-5-1 0 16,-12 1 0-16,12 0 0 0,5-1 0 0,-5 1 8 15,-6 0-8-15,-6 0 0 0,12 5 0 0,-6-6 0 16,0 6 0-16,0-5 0 0,-6 5 8 0,6-1-8 0,6 1 8 16,0 0-8-16,-12 0 0 0,0 0 0 0,12-1 0 15,0 6-8-15,-1-5 8 0,-5 5 0 0,0-5 8 0,6 0-8 16,5 5 0-16,-5-6 0 0,-6 6 0 15,6-5-8-15,5 0 8 0,-5 0 0 0,-6 4 8 0,6 1-8 16,-6-5 0-16,5 5 0 0,-5 0 0 0,0 0-8 16,0 0 8-16,6-6 0 0,0 11 0 0,-6-5 0 15,-6 0 0-15,12-5 0 0,-1 5 0 0,1 0 0 16,-12 5 0-16,1-5 0 0,10-6 8 0,7 6-8 16,-7 0 0-16,-5 0 0 0,0-5 0 0,6 5-8 0,6 5 8 15,-1-6 0-15,-17 1 8 0,6 10-8 16,0 0 0-16,0 0 0 0,0-5 0 0,0 5 0 0,0 0 0 15,0-10 0-15,0 10 0 0,0-10-8 0,-5 5 8 0,5 5 0 16,0 0 0-16,0 0 0 0,0 0 0 0,0 0 8 16,0 0-8-16,0 0 11 0,0 0-11 0,0 0-11 15,0 0 3-15,5-5 0 0,7-5 8 0,-12 10 0 16,0 0 0-16,5-5 0 0,7-5 0 0,-12 10 0 16,0 0 0-16,0 0 0 0,11-11 0 0,-11 11 0 15,0 0 0-15,0 0 0 0,0 0 0 0,0 0 0 16,0 0 0-16,0 0 0 0,0 0 0 0,0 0 0 15,0 0 0-15,0 0 0 0,0-5 0 0,0 5 0 16,0 0 10-16,0 0-10 0,12-10 0 0,-12 10 8 16,0 0-8-16,0 0 0 0,11 0 0 0,-11 0-16 15,0 0 3-15,0 0 1 0,0 0 12 0,0 0 0 0,0 0 0 16,0 0 0-16,0 0 0 0,0 0 0 16,11 0 0-16,-11 0 0 0,0 0 0 0,17 0 0 0,0 0 0 15,-17 0 0-15,0 0 0 0,12 5 13 0,-12-5-1 0,11 5 0 16,-11-5-12-16,12 5-16 0,-12-5 3 0,17 5 1 15,-6-5 12-15,-11 0 0 0,0 0 0 0,12 6 0 16,-1-6 0-16,-11 0 0 0,0 0 0 0,11 5 0 16,-11-5 0-16,17 0 0 0,-5 5 0 0,-12-5 0 15,11 0 0-15,1 5 16 0,-1 0-3 0,-11-5-1 16,11 5-12-16,1-5-16 0,-1 0 3 0,1 0 1 16,-12 0 12-16,0 0 0 0,11 0 0 0,6 0 0 15,-6 0 0-15,1 0 16 0,-12 0-3 0,17 0-1 0,0 0-12 16,-17 0 0-16,0 0 0 0,11 0 0 15,7 0 0-15,-7 0 0 0,-11 0 0 0,11-5 0 0,-11 5 0 16,17 0-16-16,-5-5 3 0,-12 5 1 16,11-5 12-16,-11 5 0 0,0 0 0 0,0 0 0 0,0 0 0 0,0 0 0 15,17 0 0-15,-5 0 0 0,5 0 0 16,-6 0 0-16,1 0 0 0,5 0 0 0,-17 0 0 0,11 0 0 16,1 0 0-16,5 0 0 0,-6-5 0 0,0 0 0 15,1 5 0-15,5 0 0 0,0 0 0 0,-6 0 0 16,1-6 0-16,5 1-9 0,-6 5 20 0,6 0 4 15,0 0 1-15,1 0 0 0,-7-5-26 0,6 0-5 16,-6 0-1-16,1 5 0 0,-1 0 16 0,1 0 0 16,5 0 0-16,-6 0 0 0,-11 0 10 0,11-5 5 15,-11 5 1-15,18 0 0 0,-18 0-16 0,11-5 0 16,6 5 0-16,-17 0 0 0,11 0 0 0,7 0 0 0,-7 5 0 16,-11-5 0-16,11 0-8 0,-11 0-5 0,0 0-1 0,17-5 0 15,-17 5 14-15,12-5 16 16,-12 5-3-16,11 0-1 0,-11 0-12 0,17 0-16 0,-17 0 3 15,0 0 1-15,12 0 20 0,-12 0 4 0,0 0 0 0,0 0 1 16,0 0-13-16,11-5 0 0,-11 5 0 16,0 0 0-16,0 0 0 0,0 0 0 0,12-5 0 0,-12 5 0 15,11-5 0-15,-11 5 0 0,0 0 0 0,0 0 0 16,0 0 0-16,0 0 0 0,0 0 0 0,0 0 0 16,0 0 0-16,0 0-16 0,0 0 3 0,0 0 1 15,0 0 12-15,0 0 0 0,0 0 0 0,0 0 0 0,0 0 9 16,0 0-1-16,0 0-8 15,0 0 12-15,6 10-1 0,-6-10-1 0,5 15 0 0,-5-15 0 0,0 15-10 16,0 1 0-16,0-1 9 0,0 0-9 0,0 0 0 0,0 0 0 16,-5-5 0-16,5 6 0 0,0-1 0 0,-6 0 0 15,6 0 0-15,-6 0 0 0,6 1 0 0,-5-1 0 16,5 0 0-16,-6 5 0 0,6-5 0 16,0 6 0-16,6-11 0 0,-12 10-8 0,6-5 8 15,0 5 0-15,0 1 8 0,0 4-8 0,0-5 0 0,-6 1 0 16,6-6 0-16,-6 5-8 0,6-5 8 0,0 0 0 15,-5 6 8-15,5-6-8 0,0 5 0 0,0-5 0 16,-6 6 0-16,0-6 0 0,6 0 0 0,-5 5 0 16,-1-5 0-16,6 1-8 0,-6-1 8 0,6 0 0 15,0-5 8-15,0 5-8 0,0 0 0 0,-5 1 0 16,5-6 0-16,0 5-8 0,0 0 8 0,5 0 0 16,-5-15 0-16,0 16 0 0,6 4 0 0,-6-5 0 0,0 0 8 15,0-15-8-15,0 15 0 0,0-4 0 0,-6 4 0 16,6-5-8-16,0-10 8 0,0 15 0 0,0 0 8 15,-5-5-8-15,5 6 0 0,-6-1 0 0,6-5 0 0,0 5 0 16,-6-5 0-16,6-10 0 0,0 0 0 0,-6 10 0 16,6 0 0-16,0-10 0 0,0 11 0 0,0 4 0 15,0-5 0-15,0-10 0 0,0 0 0 0,0 0 0 16,0 15 0-16,0-5 0 0,-5 0 0 0,5 6 0 16,0-6 0-16,0 0 0 0,0-10 0 0,0 0-8 15,0 15 8-15,0-5 0 0,0 5 0 0,0-15 0 16,0 0 0-16,0 10 0 0,0-10 0 0,0 11 0 15,0-11 0-15,0 0 0 0,0 10 0 0,0-10 0 16,0 10 0-16,0-10 0 0,0 10 0 0,0-10 0 16,0 0 0-16,0 0 0 0,0 0 0 0,5 15 0 0,-5-5 0 15,0-10 0-15,0 0 0 0,0 15 0 0,0-15 0 0,0 0 0 16,0 0 0-16,0 0 0 0,0 0 0 0,0 0 0 16,0 0 0-16,0 0 0 0,0 0 0 0,0 0 0 15,0 0 0-15,0 0 0 0,0 0 0 0,0 0 0 16,0 0 0-16,0 0 8 0,0 0-8 0,0 0 0 15,0 0 0-15,0 0 0 0,0 0 0 0,0 0 0 16,0 0 0-16,6 11 0 0,-6-11 0 0,0 0 0 16,0 0 0-16,0 0 0 0,0 0 0 0,0 0 0 15,0 0 0-15,0 0 0 0,0 0 0 0,12 10 0 16,-12-10 0-16,0 0 0 0,11 5 0 0,-11-5 0 16,11 0 0-16,6 0 0 0,-17 0 0 0,6 0 0 15,-6 0 0-15,17 0-8 0,-5 0 8 0,-1 0 0 0,0 5 0 0,1-5 0 16,-1 0 0-16,-11 0 0 0,0 0 0 15,17 0 0-15,-5 5 0 0,5-5 0 0,-6-5 0 0,-11 5 0 16,12-5 0-16,-1 5 0 0,6 0 0 0,-6-5-8 16,-11 5 8-16,0 0 0 15,12 0 8-15,5 0-8 0,-6 0 0 0,1 0 0 0,5-5 0 16,-6 5-8-16,-11 0 8 0,12-5 0 0,-12 5 0 0,17 0 0 16,-6 0 0-16,0-5 0 0,-11 5 0 0,18 0 0 15,-7-6 0-15,0 6 0 0,-11 0 0 0,0 0 0 16,17 0 0-16,-5 0 0 0,-12 0 8 0,11 0-8 15,6 0 0-15,-5 0 0 0,-12 0 0 0,11 0-8 0,-11 0 8 16,17 0 0-16,-5 0 0 0,-1 0 0 0,0 0 0 16,7 0 0-16,-1 0 0 0,-6 0 0 0,-11 0 0 0,17-5 0 15,-6 5 0-15,-11 0 0 0,12-5 0 16,5 5 0-16,0-5 0 0,-6 5 0 0,1 0 0 0,5-5 0 16,-17 5 8-16,11-5-8 0,1 5 0 0,5 0 0 15,0-5 0-15,-6 5-12 0,1-5 12 0,5 0 0 16,-6 5 8-16,-11 0-8 0,12-5 0 0,-1 5 0 15,6 0 0-15,-6 0 0 0,1 0 0 0,-6 0 0 16,5 0 0-16,6 0-8 0,-6 0 8 0,-11 0 0 16,0 0 8-16,12 0-8 0,-1-5 0 0,1 5 0 0,-12 0 0 15,0 0-8-15,0 0 8 0,17-5 0 16,-6 5 0-16,-11 0 0 0,0 0 0 0,6-5 0 16,5 0 0-16,-11 5 0 0,0 0 0 0,0 0 0 0,0 0 0 15,0 0 0-15,0 0 0 0,0 0 8 0,0 0-8 0,12 0 8 16,-12 0-8-16,0 0 0 0,5 0 0 0,-5 0 0 15,0 0 0-15,0 0 0 0,0 0-8 0,0 0 8 16,0 0 0-16,0 0 0 0,0 0 0 0,0 0 8 16,0 0-8-16,17 0 0 0,-17 0-8 0,0 0 8 15,0 0 0-15,0 0 0 0,0 0 0 0,12 0 0 16,-12 0 0-16,0 0 0 0,0 0 0 0,0 0 8 16,0 0-8-16,0 0 0 0,0 0-8 0,11 0 8 15,1 0 0-15,-12 0 0 0,0 0 0 0,0 0 0 16,0 0 0-16,0 0 0 0,0 0 0 0,0 0-8 0,0 0 8 15,0 0 0-15,0 0 0 0,0 0 0 0,0 0 0 16,0 0 0-16,17 5 10 0,-17-5-10 0,0 0 0 16,0 0 0-16,0 0 0 0,11 0 0 0,-11 0 0 15,0 0 0-15,0 0 0 0,0 0 0 0,0 0 0 0,0 0 8 16,0 0-8-16,0 0 9 0,0 0-9 0,0 0 0 16,0 0 0-16,0 0-11 0,0 0 11 15,0 0 0-15,12-5 0 0,-12 5 8 0,0 0-8 0,0 0 0 16,0 0 0-16,0 0 0 0,0 0 0 0,5-5 0 15,7 0-8-15,-12 5 8 0,0 0 0 0,0 0 0 16,11-11 0-16,0 6 8 0,-5 0-8 0,5-5 0 16,-11 10-8-16,6-10 8 0,6 5 0 0,-7-5 0 15,1 0 0-15,0 0 0 0,-6-6 0 0,0 6 0 16,5-5 0-16,1 5 0 0,-12-5 0 0,6 5 0 16,12-6 0-16,-7 6 8 0,-5-5-8 0,0 0 0 15,6-5 0-15,-6 4 0 0,6-4 0 0,0 5 0 0,-6-5 0 0,5 5 0 16,1-11 0-16,-6 6 0 0,0 5 0 15,0-11 8-15,11 6-8 0,-5 0 0 0,-6-5 0 0,0 4 8 16,6-4-8-16,-6 5 0 0,0 0 0 0,0-1 0 16,-6 1 0-16,6-5 0 0,11 4 0 0,-11-4 0 15,-5 5 0-15,5 0 0 0,0-1 0 16,0 1 0-16,0 5 0 0,-6 0 0 0,6-6 0 0,0 1 0 16,0 10 0-16,6-5 0 0,-6 5 0 0,5 0 0 15,-5-6 0-15,0 6 0 0,0 0 0 0,6 0 0 0,-12-5 0 16,6 5 0-16,6-5 0 0,-6 4 0 0,0 1 0 15,0 0 0-15,6 0 0 0,-6 10 0 0,6-10 0 16,-6 0 0-16,0-5 0 0,5 4 0 0,-5 6 0 16,0 5 0-16,0-10 0 0,0 0 0 0,6 0 0 15,-6 10 0-15,0-10 0 0,0 0 0 16,6 0 0-16,-1 5 0 0,-5-6 0 0,0 1 0 0,0 10 0 0,0-5 0 16,0-5 0-16,0 10 0 0,6-10 0 0,0 0 0 15,-1 5 0-15,-5 5 0 0,0 0 0 16,0 0 0-16,6-10 0 0,-6 10 0 0,0 0 0 0,0 0 0 15,6-10 0-15,-6 10 0 0,0 0 0 0,0 0 0 16,0 0 0-16,0 0 0 0,0 0 0 0,0 0 0 16,0 0 0-16,0 0 0 0,6-11 0 0,-6 11-8 15,0 0 8-15,0 0 0 0,0 0 0 0,0 0 0 16,0 0 0-16,0 0 0 0,0 0 0 0,0 0 0 16,0 0 0-16,0 0 0 0,0 0 0 0,0 0-10 0,0 0 10 15,0 0 0-15,0 0 0 0,0 0 0 0,0 0 0 0,0 0 0 16,11 0-9-16,-11 0 9 15,0 0-13-15,0 0 5 0,0 0 8 0,11-5 11 0,1 5-3 0,-12 0 0 16,0 0-8-16,0 0-9 0,0 0 9 0,0 0-13 16,11 0 13-16,-11 0 0 0,11 0 12 15,-11 0-12-15,12 0 0 0,-12 0 0 0,17 0 0 0,-6 0-12 16,-11 0 12-16,0 0 0 0,0 0 0 0,12 0-9 16,-1 5 9-16,-11-5 0 0,17 5 0 0,-5-5 0 15,-12 0 0-15,11 6 11 0,-11-6-3 0,11 0 0 16,-11 0-8-16,18 5 0 0,-18-5 0 0,0 0 0 15,11 0 0-15,-11 0 0 0,0 0 0 0,0 0 0 16,0 0 0-16,11 0 0 0,6 0 0 0,-17 0 0 0,0 0 0 16,0 0 0-16,12 5 0 0,-12-5 8 0,0 0-8 15,17 0 0-15,-17 0 0 0,11 5 0 0,-11-5 0 16,12 0-14-16,-12 0 3 0,17 0 1 0,-6 5 10 0,-11-5 14 16,0 0-3-16,17 5-1 0,-5 0-10 15,-12-5 0-15,0 0 0 0,17 0-11 0,-17 0 11 0,17 0 0 16,-6 5 0-16,6-5 0 0,-17 0 0 0,17 5 0 15,-5-5 0-15,-1 0 0 0,-11 0 0 0,12 0 8 16,5 0-8-16,-6 5 0 0,6-5 0 0,-5 5 0 16,5-5 0-16,-6 0 0 0,6 0 0 0,-5 5-12 15,-12-5 12-15,11 0-12 0,6 0 12 0,-6 0 11 16,1 0-3-16,-1 0 0 0,-11 0-8 0,17 0 0 16,-5 0 0-16,-1-5 0 0,-11 5 0 0,17-5 0 15,-5 5 0-15,-1-5 0 0,-11 5 0 0,11 0 0 16,7-5 0-16,-7 5 0 0,-11 0 0 0,0 0 0 15,11-5 0-15,1 5 0 0,-1-5 0 0,6 0-12 16,-11 0 4-16,11 5 8 0,-11-5 0 16,5 5 0-16,0-5 0 0,1 0 12 0,-1-1-12 0,1 1-11 0,-1 0 3 15,0 5 0-15,1-5 8 0,-1 5 9 16,1-5-1-16,-1 5-8 0,-11 0 0 0,11 0 0 16,1-5-12-16,-1 0 3 0,1 0 9 0,-7 0 0 0,12 0 0 0,-5 5 0 15,-1-5 0-15,1 5 11 0,-12 0-3 0,11-5 0 16,0 0-8-16,6 5 0 0,-17 0 0 0,12-5 8 15,5 0-8-15,-6 5 0 0,-11 0 0 0,17 0 0 16,-5-5 0-16,-1 5 0 0,-11 0 0 0,12-6 0 16,-12 6 0-16,11 0-14 0,0-5 3 0,-11 5 1 0,0 0 10 15,12 0 11-15,-12 0-3 0,11 0 0 0,-11 0-8 0,12 0-9 16,-12 0 9-16,11 5-13 0,-11-5 13 0,0 0 8 16,0 0 0-16,11 0-8 0,1 6 8 0,-12-6-8 15,0 0 0-15,0 0 0 0,0 0 0 0,0 0 0 16,11 10 0-16,-11-10-9 0,0 0 9 0,6 5 0 15,-6-5-9-15,0 0 9 0,0 0 0 0,0 0 0 16,0 0 10-16,6 15-10 0,-6-15 0 0,5 10 0 16,-5-10-10-16,6 15 10 0,-6-15 0 0,0 0 8 15,0 0 2-15,0 10 0 0,6 6-10 0,-1-1 0 16,-5 0 0-16,0-15 0 0,0 0 0 0,0 15 0 16,0 0 0-16,0 0 0 0,0-15 0 0,0 16 0 15,0-1 0-15,0 0 0 0,0 0 0 0,0-5 0 16,0 6 0-16,0-1 0 0,0-5 0 0,0 5 0 15,0-5 0-15,0 5 0 0,0 1 0 0,0-1 0 16,0 0 0-16,0-5 0 0,6 5 0 0,-6-5 0 0,0-10 0 16,0 16 0-16,0 4 0 0,0-5 0 0,0-5 0 15,6 5 0-15,-6-4 0 0,0 4 0 0,0-5 0 0,0 5 0 16,0 0 0-16,0-5 0 0,0 6 0 0,-6-1 0 16,6 0 0-16,0 0 0 0,0 0 0 0,0 1 0 15,0-1-11-15,0 0 11 0,0 0-8 0,0 0 8 16,-6 6 0-16,6-6 0 0,0 0 0 0,-5 5 8 15,10-5-8-15,-5 6 0 0,-5-1-8 0,-1 0 8 16,6 0 0-16,0-4 0 0,-6 4 0 0,6-5 0 16,-5 0 0-16,-1 0 0 0,6 1 9 0,-6-1-9 15,6 0 0-15,0 0 0 0,0 0 0 0,0-5-12 0,0 6 12 16,0-16 0-16,0 0 9 0,0 15-9 0,0 5 0 0,0-10 0 16,0-10 0-16,6 21 0 0,-6-6 0 0,0 0 0 15,0-15 0-15,0 15 0 0,0 0 0 0,0 0 8 16,0 1-8-16,0-6 0 0,0 5 0 0,-6 0 0 15,6-5-12-15,0 11 12 0,0-6 0 0,0 0 0 16,0 0 0-16,0 0 9 0,0 1-9 0,-5-6 0 16,5-10 0-16,0 10 0 0,0 5 0 0,0-5 0 15,0-10-11-15,0 0 11 0,-6 15 0 0,6-5 0 16,0 1 0-16,0-1 8 0,0 5-8 0,0-15 0 16,0 0 0-16,0 0 0 0,0 0 0 0,0 10 0 15,0-10-8-15,0 0 8 0,0 0 0 0,-6 5 0 0,6-5 0 16,0 0 8-16,0 0-8 0,0 0 0 15,0 0 0-15,0 0 0 0,0 0 0 0,0 0 8 0,0 0-8 0,0 0 0 16,0 0 0-16,0 0 0 0,0 0 0 0,0 0 0 16,0 0 0-16,0 0 0 0,0 0 0 0,0 0-8 15,0 0 8-15,0 0 0 0,0 0 0 0,0 0 0 16,0 0 0-16,0 0 0 0,0 0 0 0,0 0-8 16,0 0 8-16,0 0 0 0,0 0 0 0,0 0 8 15,0 0-8-15,0 0-10 0,0 0 10 0,12 10-13 16,-12-10 13-16,0 0 0 0,11 0 0 0,0 5 0 15,1 0 0-15,-1 0 0 0,-11-5 0 0,0 0 0 16,0 0 0-16,0 0 0 0,0 0 0 0,11 0 0 16,7 5 0-16,-7 1-12 0,0-12 12 0,-11 6-12 0,0 0 12 15,12-5 10-15,-1 0-2 0,6 5 0 0,-11-5-8 16,5 0 0-16,-11 5 0 0,12 0 0 16,5-5 0-16,-6 5 0 0,6 0 0 0,-5 0 0 0,5 0 0 0,-6-5 0 15,-11 5 0-15,17-5 0 0,-5 5 0 0,5 0 0 16,-17 0 0-16,11 0 0 0,1-5 0 0,-12 5 0 15,0 0 0-15,17-5 0 0,-17 5-14 0,11 0 5 16,-11 0 1-16,11 0 0 0,-11 0 8 0,12-5 0 16,-12 5 0-16,17 0 0 0,-6-5 0 0,1 5 11 15,-12 0-3-15,17 0 0 0,-6 5-8 0,-11-5-11 16,12 0 3-16,-12 0 0 16,17 0 8-16,0 0 0 0,-17 0 0 0,11-5 0 15,6 5 0-15,-5-5 0 0,-12 5 0 0,11-5 0 16,6 0 0-16,-5-1 0 0,-12 6 0 0,0 0 0 0,0 0 0 0,17-5 16 15,0 5-4-15,0-5-1 0,-17 5-11 0,11 0 0 16,-11 0 0-16,17 0 0 16,-17 0 0-16,17-5 0 0,1 0 0 0,-7 0 0 0,6 5 0 0,-6 0 0 0,1-5 0 15,-1 0 0-15,-11 5 0 0,12-5 0 0,-1 0 0 16,6 5 0-16,-6 0 0 0,1-5 0 16,-12 5 0-16,17-5 0 0,-17 5 0 0,11 0-17 0,1 0 4 0,5 5 1 15,-6-5 12-15,-5-5 13 0,5 5-2 0,-5 0-1 16,11 0-10-16,-17 0 0 0,0 0 0 0,6 0 0 15,5 0 0-15,-11 0-17 0,0 0 4 0,12 5 1 16,5-5 12-16,-17 0 16 0,0 0-3 0,11 0-1 16,-11 0-12-16,0 0-13 0,6 5 2 0,-6-5 1 15,0 0 10-15,0 0 0 0,0 0 0 0,0 0 0 0,0 0 0 16,0 0 0-16,0 0 0 0,0 0 0 0,0 0 0 0,0 0 9 16,0 0-1-16,0 0-8 0,0 0 8 15,0 0-8-15,0 0 0 0,0 0 0 0,0 0 0 0,0 0 0 16,0 0 0-16,0 0 0 0,0 0 0 0,0 0 0 15,0 0 0-15,0 0 0 0,0 0 0 0,0 0 0 16,0 0 12-16,0 0-12 0,0 0 0 0,11-5 0 16,-11 5-12-16,0 0 3 0,0 0 9 0,0 0 0 15,12-5 8-15,-12 5-8 0,0 0 0 0,0 0 0 16,0 0 0-16,5-5 0 0,-5 5 0 0,0 0 0 16,6-10 0-16,-6 10 0 0,11-5 0 0,-11 5 0 15,12-6 0-15,-7-4 8 0,-5 0-8 0,0 10 9 0,0 0-9 16,6-10 10-16,-6 10-10 0,6-10 0 15,0 0 0-15,-1-5 0 0,1 5 0 0,0-1 0 16,-1 1 0-16,1 5 0 0,-6-10 9 0,6 5-9 0,-6 0 10 0,5 0-10 16,7-6 0-16,-6 6 0 15,-1-5 0-15,1 5-10 0,0 0 10 0,-1 0 0 0,-5 0 0 16,0-6 0-16,0 1 0 0,0 0 9 0,0 0-9 0,0 0 0 16,0-1 0-16,0 1 0 0,6 0 0 15,0 0 0-15,-12-5 8 0,6-1-8 0,6 1 0 0,-6 5 0 16,-6-5 0-16,6-1 0 0,0 1 0 0,6 0 0 15,-6 0 0-15,0 4 0 0,0 1 0 0,0 0 0 16,5 5 0-16,1-5 0 0,-6 15 0 0,6-10 0 16,-6 10 0-16,0-11 0 0,0 1 0 0,0 10 0 0,0 0 0 0,0 0 0 15,11-10 0-15,-11 0 0 16,0 0 0-16,0-5 0 0,6 5 0 0,0-6 0 0,-12 11 0 16,6-5 0-16,6 0 0 0,-1 0 0 15,-5 0 0-15,0 5 0 0,0-5-9 0,6-6 9 16,5 6 0-16,-5 0 0 0,-6-5 0 0,12 0 8 0,-7 5-8 15,-5 0 0-15,0-1 0 0,0 6 0 0,0 5 0 0,0 0 0 16,0-10 0-16,0 10 0 0,0-10 0 0,0 5 0 16,0-5 0-16,0 0 0 0,0 10 0 0,-5-5 0 15,5 5 0-15,0 0 0 0,5-10 0 0,-5-1 0 16,0 1 0-16,0 10-8 0,0 0 8 0,12-10 0 16,-12-5 0-16,0 5 0 0,0 0 0 0,0 10 0 15,0 0 0-15,0 0 0 0,5-10 0 0,-5 0 0 16,0 10 0-16,0 0 8 0,0 0-8 0,0 0 0 15,0 0-8-15,0 0 8 0,0 0 0 0,0 0 0 16,0 0 0-16,0 0 0 0,0 0 0 0,0 0 0 16,0-6 0-16,0 6 0 0,0 0 0 0,0 0 0 0,0 0 0 0,0 0 0 15,0 0 0-15,0 0-8 0,0 0 8 0,0 0 0 16,0 0 0-16,0 0 0 16,0-10 0-16,0 10 0 0,0 0 0 0,0 0 0 0,0 0 0 0,0 0 0 15,0 0 0-15,0 0 0 0,0 0 0 0,0 0 0 16,0 0 0-16,0 0 0 0,0 0 0 0,0 0-8 15,0 0 8-15,0 0 0 0,0 0 0 0,0 0-8 16,12-5 8-16,-12 5 0 0,0 0 0 0,0 0-8 16,0 0 8-16,11-5-10 15,-11 5 10-15,11-5-10 0,-11 5 10 0,0 0 11 16,12-5-3-16,-1 5 0 0,-11 0-8 0,12-5-11 0,-12 5 3 0,0 0 0 16,0 0 8-16,0 0 0 0,11 0 0 0,-11 0 0 15,0 0 0-15,0 0 11 0,17-5-3 0,0 5 0 0,-17 0-20 16,0 0-5-16,0 0-1 0,12 5 0 15,-1-5 18-15,-11 0 0 0,0 0-8 0,0 0 8 16,17 0 0-16,-17 0 0 0,17 5 0 0,-17-5 0 16,0 0-13-16,0 0 1 0,0 0 0 0,12 0 0 0,-12 0 12 0,0 0 13 15,11 5-2-15,-11-5-1 0,11 0-10 0,-11 0-14 16,12-5 3-16,-12 5 1 0,0 0 10 0,17 0 0 16,-17 0 0-16,11-5-8 0,-11 5 16 0,17 0 3 15,-17 0 1-15,0 0 0 0,12-5-12 16,-12 5 0-16,0 0 0 0,17 0 0 0,-6-5 0 0,1 5-17 15,-12 0 4-15,0 0 1 0,17 0 12 0,-17 0 16 16,11 0-3-16,6 0-1 16,-17 0-12-16,12 0 0 0,-1 5 0 0,-11-5 0 0,0 0 0 0,11 0 0 15,1 0 0-15,-1 0 0 0,-11 0 0 0,12 5 0 0,-1-5 8 16,-11 0-8-16,17 0 0 0,-5 0 0 16,-12 0 0-16,11 5 0 0,-11-5-13 0,11 0 1 15,6 0 0-15,-17 0 0 0,12 0 12 0,5 5 0 16,-6 0 0-16,6-5 0 0,-17 0 9 0,12 0 2 0,-1 0 0 0,6 0 0 15,-5 0-11-15,5 0 0 0,-17 0 0 0,11 0 0 16,1 0 0-16,5 0 0 0,0 0 0 16,-6 0 0-16,6-5-12 0,0 5 3 15,-5-5 0-15,-1 5 0 0,6-5 9 0,-5 5 0 0,5-5 0 0,0 5 0 16,-6-5 0-16,-11 5 12 0,0 0-2 0,0 0-1 16,0 0-9-16,12-5 0 15,-12 5 0-15,0 0 0 0,11-5 0 0,0 5 0 0,6 0 0 0,-5 0 0 0,5 0 0 16,-17 0-12-16,0 0 4 0,0 0 8 0,11 0-8 0,-11 0 8 15,0 0 0-15,12-5 0 0,5 5 0 0,-6 0 0 16,1-5 0-16,-12 5 0 0,11 0 0 16,-11 0 0-16,0 0 0 0,0 0 0 0,0 0 0 15,6-5 0-15,-6 5 0 0,0 0 0 0,0 0 0 0,0 0 0 16,0 0 0-16,0 0 0 0,0 0 0 0,0 0 0 16,0 0 0-16,17 0 0 0,-6 0 0 0,-11 0 0 15,0 0 0-15,0 0 0 0,0 0 8 0,0 0 4 16,0 0 0-16,0 0 0 0,0 0-12 0,0 0 0 15,0 0 0-15,0 0 0 0,0 0 9 0,0 0 10 16,0 0 1-16,0 0 1 0,0 0-21 0,0 0-15 16,0 0 3-16,0 0 0 15,0 0 20-15,0 0 5 0,0 0 1 0,0 0 0 0,0 0-14 0,0 0 0 16,0 0 0-16,0 0 0 0,0 0 0 0,0 0 0 0,0 0 0 0,12 15 0 16,-12-15-13-16,0 0 4 0,0 0 1 0,11 10 0 15,-11-10 8-15,0 0 0 0,0 0 0 0,6 15 0 16,-1 0 0-16,-5-15 11 0,0 0-3 0,0 0 0 15,6 15-8-15,-6-15-11 0,11 11 3 0,-5 4 0 16,-6 0 8-16,6 0 0 0,-6-15 0 0,0 15 0 16,0 1 0-16,0-6 14 0,0 5-3 0,0-5-1 15,0 0-10-15,0 5-9 0,-6 1 9 0,0-1-13 16,6-5 13-16,0 5 0 0,0 0 0 0,0 0 0 16,0 1 0-16,0-1 10 0,6 5-2 0,-6-5 0 15,-6-5-8-15,6 6-12 0,0-1 2 0,0 0 1 0,0 0 9 16,0 5 0-16,0-4 0 0,6-1 0 15,0 0 0-15,-6 0 11 0,0 0-3 0,6 1 0 0,-1-1-8 16,1 0-11-16,-6-5 3 0,0 0 0 0,0 0 8 0,6 0 11 16,-6-10-3-16,0 16 0 0,0-1-8 0,5 0 0 15,1 0 0-15,0 0 0 16,-6-4 0-16,5 4 0 0,1 0 0 0,0 0 0 0,-6-15 0 0,0 15-11 16,0 0 3-16,0-4 0 0,0 4 8 0,0 0 11 15,6 0-3-15,-6-5 0 16,0-10-8-16,5 16 0 0,-5-6 0 0,0 5 0 0,6-5 0 15,-6 5 0-15,0-15 0 0,0 15 0 0,0-5 0 0,0-10 0 0,6 11 0 16,-6-11 0-16,-6 15 0 0,6-15 0 0,6 10 0 16,-6 0 0-16,0-10 0 0,-6 15 0 0,6-15 0 15,6 10 0-15,-12 1 0 0,6-11 0 0,0 0 0 16,0 10 0-16,0-10 0 16,0 10 0-16,0-10 0 0,0 10 0 0,0-10 0 0,0 0 0 0,-6 10 0 0,6-10 0 15,0 0 0-15,0 0 0 0,0 15 0 0,0-15 0 16,0 10 0-16,0-10 0 0,0 10 0 0,0-10 0 15,0 16 0-15,0-16 0 0,-5 10-9 16,5 5 9-16,0-15 0 0,0 10 0 16,0 5 0-16,0-15 0 0,0 0 0 0,0 0 0 0,0 10 0 0,0-10 0 15,0 0 0-15,0 0 0 16,0 0 0-16,0 0 0 0,0 0 0 0,0 0 0 16,0 0 0-16,0 0 0 0,0 0 0 0,0 0 0 0,0 0 0 0,0 0 0 15,0 0 0-15,0 0 0 0,0 0 0 0,0 0 0 0,0 0 0 16,0 0 0-16,0 0 0 0,0 0 0 0,0 0 0 15,0 0 0-15,0 0 0 0,0 0 0 0,0 0-8 0,0 0 8 16,0 0 0-16,0 0 0 0,0 0 0 0,0 0-8 16,0 0 8-16,0 0 0 0,0 0 0 0,0 0-12 15,0 0 12-15,0 0-10 0,0 0 10 16,0 0 0-16,0 0-9 0,0 0 9 16,0 0 0-16,0 0 0 0,0 0 0 0,0 0 0 0,0 0-9 0,0 0 9 15,0 0 0-15,0 0 0 16,0 0 0-16,0 0 0 0,0 0 0 0,11 5 0 0,0 1 0 0,6-1 0 15,-17-5 0-15,0 0 0 0,0 0-16 0,12 0 3 16,-12 0 1-16,11 0 0 0,-11 0 12 0,12-5 13 16,-12 5-2-16,11 0-1 15,-11 0-10-15,11 0-17 0,1 0 4 0,-12 0 1 0,11 0 12 0,-11 0 16 16,17-6-3-16,-5 1-1 16,-1 0-12-16,0 5-16 0,1 0 3 0,-1-5 1 0,6 5 12 0,-11 0 16 15,11 0-3-15,-5 0-1 0,-1-5-12 0,0 5 0 16,1 0 8-16,-1-5-8 0,1 0 0 0,-7 5-18 15,7-5 4-15,-1 5 1 0,0-5 13 0,1 5 10 16,-1-5-2-16,1 5 0 0,-1 0-8 0,0-5-11 0,1 0 3 16,5 5 0-16,-6-5 16 0,6 0 4 0,0 5 1 0,1-5 0 15,-7 5-13-15,6 0-18 16,0 0 4-16,-5-5 1 0,-12 5 13 0,17-6 0 16,-17 6 0-16,11 0 0 0,-11 0 0 0,17-5 12 0,0 0-4 0,-5 5-8 15,5-5 0-15,-6 0 0 0,-11 5 0 0,17 0 0 16,0-5 0-16,0 0 0 0,0 0 0 0,1 5 0 0,-18 0 0 15,17 0 0-15,0 0 0 0,6-5 0 0,-6 5 0 16,-6-5 0-16,-11 5 0 0,11-5 0 16,7 0 0-16,-7 0 0 0,-11 5 0 0,17 0 0 0,0 0 0 15,-5 0 0-15,5 0 0 0,-17 0 0 16,0 0 0-16,11-5 0 0,-11 5 0 0,11 0 0 0,-11 0 0 0,17 5 0 16,-5-5 0-16,-1 0 0 15,1 0 0-15,-1 0 0 0,-11 0 0 0,11-5 0 0,-11 5 0 16,0 0 0-16,6 0 0 0,6 0 0 0,-1 5 0 0,-11-5 0 15,0 0 0-15,11 0 0 0,1 0 8 0,-12 0-8 16,0 0 0-16,0 0 0 0,0 0 0 0,0 0 0 16,11 0 0-16,-11 0 0 0,0 0 0 0,12 0 0 0,-1 5 0 15,-11-5 0-15,0 0 0 0,0 0-12 16,0 0 0-16,0 0 0 16,0 0 12-16,11 0 0 0,-11 0 0 0,0 0 0 0,6 0 0 0,-6 0 16 15,0 0-3-15,0 0-1 0,0 0-12 16,0 0 0-16,0 0 0 0,11 0 0 0,1 0 0 0,-12 0-13 15,0 0 1-15,0 0 0 0,11 0 12 0,-11 0 16 16,0 0-3-16,0 0-1 0,0 0-12 0,0 0-13 0,0 0 2 0,0 0 1 16,0 0 10-16,0 0 0 0,6-5 0 0,-6 5 0 15,0 0 23-15,0 0 6 0,0 0 2 0,0 0 0 16,11-5-31-16,-11 5 8 0,0 0-8 0,6-10 0 16,5-1 0-16,-5 6 0 15,0-5 0-15,-1 0 0 0,-5 10 0 0,6-10 0 16,-6 0 0-16,6 0 0 0,-6 0 0 0,0 10-8 0,0-16 8 15,6 6 0-15,-6-5 0 0,5-5 0 0,-5 0 0 16,6-1 0-16,-6 1 0 0,0 0 12 16,0-1-3-16,6-4-1 0,-6 5-8 0,5 0-9 0,-5-11 9 0,0 6-13 15,6 5 13-15,0-6 0 0,-1 1 0 0,-5 5 0 0,6-6 0 16,0 1 0-16,0 5 0 0,-6-5 0 0,0 4 0 0,5-4 10 16,-5 5-2-16,6-6 0 0,-6 1-8 15,6 5-11-15,-6 0 3 0,5-1 0 0,1-4 8 0,-6 0 0 16,6 10 0-16,-1-6 0 0,-5 1 0 0,0 5 0 15,0 0 0-15,0-6 0 0,6 1 0 0,0 5 0 16,-6 0 0-16,6-6 0 0,5 6 0 0,-5-5 0 16,-1 5 0-16,-5-5 0 0,6 4 0 0,0 1 11 15,-1-5-3-15,1 5 0 0,0 0-8 0,0-6 0 16,-6 6 0-16,5 0-11 0,-5 0 11 0,6 0 0 16,0-1 8-16,-1 1-8 0,1 5 0 0,0 0 0 15,-1-5 0-15,1 5 0 0,-6 10 0 0,0 0-10 0,0 0 1 16,0 0 0-16,11-11 9 0,-11 11 11 15,0 0-3-15,0 0 0 0,0-10-8 0,0 10 0 0,0 0 9 0,0 0-9 16,0 0 0-16,0 0-8 0,0 0 0 0,0 0 0 16,0 0 8-16,12-5 0 15,-12 5 0-15,0 0-8 0,0 0 8 0,0 0 0 0,0 0 0 0,0 0 0 16,0 0 0-16,0 0 0 0,0 0 0 0,0 0 0 16,0 0 0-16,0 0 0 0,0 0 0 0,0 0 0 15,0 0 0-15,0 0 0 0,0 0 0 0,0 0 0 16,0 0 0-16,0 0-13 15,0 0 1-15,0 0 1 0,0 0 11 0,0 0 0 0,0 0 0 0,0 0 0 0,0 0 0 16,0 0-8-16,0 0 8 0,0 0 0 0,0 0 0 16,0 0 16-16,0 0-3 0,0 0 0 0,0 0-13 15,0 0 0-15,0 0 0 0,0 0 0 16,0 0 0-16,0 0 0 0,0 0 0 0,0 0 0 0,0 0-12 0,0 0-3 16,11-10 0-16,-11 10 0 0,0 0 24 0,12 0 5 15,-1 0 1-15,-11 0 0 0,0 0-15 0,0 0 0 16,11 0 0-16,-11 0 0 0,0 0-10 0,18 0-5 15,-1 0-1-15,-6 5 0 16,6-5 2-16,-5 5 0 0,-1-5 0 0,0 0 0 0,1 0 14 0,-1 0 16 16,1 0-3-16,-1 0-1 0,0 5-12 0,6-5 0 15,-11 5 0-15,11-5 0 0,-17 0 0 0,12 0 0 16,-1 11 0-16,6-6 0 0,-17-5 0 0,11 10 0 16,1-10 0-16,5 10 0 15,-6-5 0-15,6-5 0 0,-5 5 0 0,5 0 0 0,-6-5 0 0,1 0 0 16,5 5 0-16,-6-5 0 0,1 5 0 0,-1-5 0 15,-11 0 0-15,17 0 0 0,-6 0 0 0,7 0 0 0,-7 0 0 16,0 0 0-16,1-5 0 0,-1 5 0 0,6 5 0 16,-5-5 0-16,-12 0 17 0,0 0 1 0,17-5 0 0,-6 5 0 15,-11 0-18-15,12 0 0 0,5 0 0 0,-6-5 0 16,-11 5-8-16,11 0-6 0,1 0-1 0,-12 0 0 16,11 0 24-16,-11 0 5 0,0 0 1 0,12 0 0 15,-12 0-15-15,17-5-13 0,-12 0 2 0,7 5 1 16,-12 0 10-16,0 0 0 15,11-5 0-15,-11 5 0 0,0 0 9 0,12 0 1 0,-12 0 0 0,11 0 0 16,-11 0-10-16,0 0-11 0,0 0 3 0,0 0 0 0,0 0 8 0,0 0 0 16,0 0 0-1,0 0 0-15,0 0 0 0,0 0 11 0,11 0-3 0,-11 0 0 0,0 0-8 0,0 0-9 16,0 0 9-16,0 0-13 0,0 0 13 0,0 0 0 16,0 0 0-16,0 0 0 0,0 0 8 0,0 0 4 15,0 0 0-15,0 0 1 16,0 0-13-16,0 0 0 0,0 0 0 0,0 0 0 0,0 0 0 0,0 0 0 15,0 0-13-15,0 0 4 0,0 0 9 0,0 0 0 16,12 10 0-16,-12-10 0 0,5 10 0 0,-5-10 11 16,0 0-3-16,6 15 0 0,6-5-8 0,-12 6 0 15,5-1 0-15,-5-15 0 0,0 15 0 0,0-15 0 16,6 15-9-16,-6-15 9 0,-6 10 0 0,6 5 0 16,6 1 0-16,-6-1 0 0,0 0 0 0,0 0 0 15,0-15 0-15,0 0 0 0,0 10 0 0,0 6 0 16,6-1 0-16,-6 0 0 0,5 0 0 0,-5-15 0 0,0 15 0 15,0-5 0-15,0 6 0 0,0-1 0 0,0 0 0 16,0 0 0-16,0 0 0 0,0 1 0 0,-5-6 0 16,5 5 9-16,0-15-9 0,-6 15 0 0,6 5 0 0,0 1 0 15,0-6 0-15,0 5 0 16,0 0 0-16,0-4-11 0,0-1 11 0,0 5 8 16,0-5-8-16,0 0 11 0,0 1-11 0,6-1 0 0,-6-5 0 0,0 5 0 15,0 0 0-15,0 0 0 0,0 1 0 0,0-1 0 16,0-5 0-16,0 0-11 0,0 0 11 0,0 5-8 15,5 1 8-15,-5-6 0 0,0 0 0 0,0 0 0 16,6 5 0-16,-6-5 8 0,6 0-8 16,-1 6 11-16,-5-6-11 0,0 5 0 0,0-5 0 15,-5 5 0-15,5 0 0 0,-6 1 0 0,12-6-12 0,-6 0 12 0,0 0 0 16,0 0 0-16,0 5 0 0,0-15 0 0,0 0 0 0,0 10 0 16,0 6 0-16,0-6 0 0,0-10 0 0,0 15 0 15,0-15 0-15,0 0 0 0,5 10 0 0,-5-10 0 16,0 0 0-16,0 0 0 15,6 10 0-15,-6-10 0 0,0 0 0 0,0 15 0 16,0-15 0-16,0 0 0 0,0 0 0 0,0 0 0 16,6 11 0-16,-6-11 0 0,0 0 0 0,0 15 0 0,0-15 0 15,6 10 0-15,-6-10 0 0,0 0 0 0,0 0 0 0,0 0 0 16,0 10 0-16,0-10 0 0,0 10 0 0,0-10 0 16,0 0 8-16,0 15-8 0,0-5 0 0,0 1 0 15,0-11 0-15,0 15 0 16,-6-5 0-16,6-10 0 0,0 10 0 0,0-10 0 0,0 0 0 15,-6 10 0-15,6-10 0 0,0 0 0 0,0 0 0 0,0 0 0 0,0 15 0 0,0-15 0 16,0 0 0-16,0 0 0 0,0 0 0 0,0 0 0 16,0 0 0-16,0 0 0 0,0 0 0 15,0 0 0-15,0 0 0 0,0 0 0 0,0 0 0 0,0 0 0 16,0 16 0-16,0-16 0 0,0 15 0 16,0-15 0-16,0 0 0 0,-6 15 0 0,6-15 0 0,0 0 0 15,0 0 0-15,0 0 0 0,0 0 0 0,0 0 0 16,0 0 0-16,0 0 0 0,0 0 8 0,0 0-8 15,0 0 0-15,0 0 0 0,0 0 0 0,0 0-11 16,6 10 11-16,-6-10 0 0,0 0 0 0,0 0 0 16,0 0 0-16,0 0 0 0,0 0 0 0,0 0 0 15,0 0 0-15,0 0 0 0,0 0 0 0,0 0 0 16,0 0 0-16,0 0 0 0,0 0 0 0,0 0 0 0,0 0 0 16,0 0 0-16,12 5 0 0,-12-5 0 0,11 10 0 0,-11-10 0 15,0 0 0-15,0 0 8 0,0 0-8 0,0 0 0 16,0 0 0-16,17 0 0 15,-17 0 0-15,11 5 0 0,-11-5 0 0,12 5 0 16,5 0 0-16,-17-5 0 0,11 0 0 0,6 0 0 16,-17 0 0-16,12 0 0 0,-12 0 0 0,0 0 0 0,17 0 0 0,0-5 0 15,-6 5 0-15,6 0-8 16,-5 0 0-16,-12 0 0 0,17-5 0 0,-17 5 0 0,17-5 8 16,0 5 0-16,-5 0 0 0,-1-5 0 15,6 5 0-15,-17 0 0 0,17-5 0 0,-5 0 0 16,5 0 0-16,0 5 0 0,-6-5 0 0,6 5 0 0,-5 0 0 15,5-5 0-15,0 5 0 0,0-5-8 0,-6 5 8 0,1 0 0 0,5-5 8 16,0 5-8-16,0-5 0 16,-6 0 0-16,6 5 0 0,1 0-8 0,-7-5 8 0,0 0 0 15,6 5 8-15,-5-6-8 0,5 6 0 0,-6-5 0 0,6 5 0 0,-5-5-8 16,-1 5 8-16,6 0 0 0,0-5 8 0,0 5-8 16,-5-5 0-1,5 5 0-15,-6-5 0 0,1 0 0 0,-1 5-8 0,6 0-7 0,-5 0-1 16,5-5 0-16,-6 5 26 0,1 0 5 15,-1 0 1-15,0 0 0 0,1 0-16 0,-12 0 0 16,0 0 0-16,0 0 0 0,0 0 0 0,0 0 0 0,0 0 0 0,11 0 0 16,-11 0 0-16,17 0 0 0,-5 0 0 0,-1 0 0 15,-11 0 0-15,0 0 0 0,17 0 0 0,-6 0-10 16,7 0 10-16,-7 0 0 0,-11 0 8 0,11 0-8 16,1 0 0-16,-12 0 0 0,11-5 0 0,1 5 0 15,-1-5 0-15,-11 5 0 0,11-5 0 0,1 5 0 16,-12 0 0-16,11-5 0 0,-11 5 0 0,12 0 0 0,-12 0 9 15,0 0-9-15,0 0 12 0,0 0-12 16,0 0 0-16,0 0 0 0,0 0 0 0,0 0 0 16,0 0 8-16,11-5-8 0,-11 5 0 0,0 0 0 15,0 0 0-15,0 0 0 0,11-5 0 0,-11 5 0 0,12-5 0 0,-12 5 0 16,0 0 0-16,11-6 0 16,-11 6 0-16,0 0 0 0,11-5-9 0,-11 5 9 0,0 0 0 0,12-5 0 15,-1 5 0-15,-11 0 8 16,0 0-8-16,0 0 0 0,12-5 0 0,-12 5 0 0,0 0 0 15,0 0 0-15,0 0 0 0,5-5 0 0,7-5 0 16,-12 10 0-16,0 0-8 0,11-5 8 0,-11 5 0 0,0 0 0 0,12-10 0 0,-12 10 8 16,5-5-8-16,-5 5 0 0,12-10 0 15,-7 0-8-15,-5 10 8 0,0-11 0 0,0 11 8 0,6-10-8 16,0 0 0-16,-1 0 8 16,1 0-8-16,-6 0 0 0,0-5 0 0,6 4 0 15,-6-4 0-15,0 0 0 0,0 0 0 0,0 0 0 0,0 0 0 16,0-1 0-16,6 1 0 0,-6-5 8 0,0-5-8 0,0 4 0 15,0 1 0-15,0 0 0 0,5 0 0 0,-5-1 8 16,0-4-8-16,6 5 0 16,-6-6 0-16,0 6 0 0,6-5 0 0,-6 5 0 15,5-1 0-15,-5 1 0 0,0 0 0 0,0 5 0 0,6-1 0 16,0-4 0-16,-1 10 0 0,1-5 0 0,-6-5 0 16,6 9 0-16,0 1 0 0,-6-5 0 0,0 5 0 0,5-5 0 0,-5 5 0 15,6 0 0-15,0-1 0 16,-1-4 0-16,-5 5 0 0,6 0 0 0,-6-5 0 0,6 0 0 0,-6-1 0 15,5 1 0-15,-5 0 0 16,6 0 0-16,-6-5 0 0,6 4 0 0,-1 1 0 0,1 0 0 16,-6 0 0-16,6 0 0 0,-6-1 0 0,0 6 0 15,6-5 0-15,-1 5 0 0,1 0 0 0,-6 10 0 0,0-10 0 16,6 0 0-16,-6-1 0 0,0 11 0 0,5-10 0 0,1 0 0 16,-6 10 0-16,6-5 0 0,-6 5 0 0,0 0 0 15,0 0 0-15,0 0-8 0,0-15 8 0,0 15 0 0,0 0 0 16,0 0 0-16,0 0 0 0,0 0 0 0,0 0 0 15,0 0 0 1,0 0 0-16,0 0 0 0,0 0 0 0,0 0 0 0,0 0 0 0,0 0 0 16,0 0 0-16,0 0 0 15,0 0 0-15,0 0 0 0,0 0 0 0,0 0 0 0,0 0 0 0,0 0 0 0,0 0 0 0,0 0 0 16,0 0 0-16,0 0 0 16,0 0 0-16,0 0 0 0,0 0 0 0,0 0 0 15,0 0-9-15,0 0 9 0,0 0 0 0,0 0 0 0,0 0 0 0,0 0 0 16,0 0-9-16,0 0 9 0,0 0-12 0,0 0 12 15,0 0 0-15,0 0 0 0,0 0 0 16,0 0 0-16,17 5 0 0,-17-5-8 16,11 0 8-16,-11 0 0 0,0 0 0 0,0 0 0 0,12 0 0 0,-12 0 0 15,11 0 0-15,6 5-10 0,-5-5 10 16,-12 0-8-16,0 0 8 0,0 0 0 0,11 5 8 0,6 0-8 0,-17-5 0 16,17 0 0-16,-5 5-10 0,5 0 10 15,-6-5 0-15,0 5 0 0,-11-5 12 0,17 5-3 0,-5 1-9 16,5-6 0-16,0 5 0 0,0-5 0 0,0 0 0 15,-5 0 0-15,-12 0 0 0,0 0-11 16,0 0 11-16,17 5-8 0,0-5 8 0,0 5-8 0,-6 0 8 16,1 0 11-16,5-5-3 0,-6 10 0 15,6-10-8-15,-5 0-11 0,-12 0 3 0,0 0 0 16,17 5 8-16,6-5 0 0,-6 5 0 0,-17-5 0 16,11 0 0-16,6 0 11 0,-17 0-3 0,23 0 0 0,-12 0-8 0,6 5-11 15,1-5 3-15,-1-5 0 16,0 5 8-16,-6-5 9 0,6 5-1 0,0-5-8 0,-5 5 0 15,-1 0-9-15,1 0-1 0,-12 0 0 0,11 0 10 16,6-5 0-16,0 5 0 0,-6-5 0 16,1 5 0-16,-1 0 0 0,-11 0 0 0,12-5 0 15,-12 5 0-15,17 0 11 0,-17 0-3 0,11 5 0 0,-11-5-19 0,12 0-4 16,-1 0-1-16,-11 0 0 0,11 5 16 0,-11-5 10 0,0 0-2 0,0 0 0 16,0 0-8-16,0 0 0 0,12 0 0 0,-12 0 8 15,11 5 0-15,-11-5 0 16,0 0 0-16,0 0 0 0,0 0-8 0,0 0-11 15,0 0 3-15,12 0 0 0,-12 0 8 0,0 0 0 0,0 0 0 0,0 0 0 16,0 0 0-16,0 0 0 0,0 0 0 16,0 0 0-16,11 10 0 0,-11-10 0 0,0 0 0 0,0 0 8 15,0 0-8-15,0 0 12 0,0 0-4 0,0 0 0 16,0 0-8-16,0 0 9 0,0 0-9 0,0 0 10 16,0 0-10-16,0 0-11 0,0 0 3 0,0 0 0 15,0 0 8-15,0 0 0 0,0 0 0 0,0 0 0 0,6 10 0 16,-6-10 0-16,0 0 0 0,0 0 0 15,11 10 0-15,-11-10 0 0,0 0 0 0,0 0 0 0,0 0 0 0,0 10 0 16,0-10 0-16,0 16 8 16,0-6-8-16,-6 5 12 0,6 0-4 0,-5 0 0 15,5 1-8-15,0-6 0 0,-6 5 0 0,6-5-8 16,0 5 8-16,-6-5 0 0,6 6 0 0,0-1 8 16,0 0-8-16,0 0 0 0,0 0-8 0,0 0 8 15,0 1 0-15,0 4 0 0,0-5 0 0,6 5 8 0,-6-4-8 16,6 4-8-16,-6-5 8 0,0 0-12 15,5 0 12-15,-5 1 0 0,6-1 8 0,-6 0-8 16,6 0 0-16,-6 0 0 0,5 1 0 0,-5-1-8 16,6-5 8-16,-6-10 0 0,0 15 0 0,0 0 0 15,0-5 0-15,6 1 8 0,-6 4-8 0,0-5 0 0,0 0 0 0,6 0 0 0,-6 0 0 16,0 0-8-16,5 6 8 0,1-6 0 0,-6 0 0 16,0 5 0-16,0 0 0 0,0 0 0 0,0 1 8 15,0 4-8-15,0-10 0 0,0 5 0 0,0 0 0 0,0-5 0 16,0 6 0-16,0-6 0 15,0 5 8-15,0-5-8 0,0 5 0 0,-6-5 0 16,6 6 0-16,0-6-8 0,0-10 8 0,0 15 0 0,0 0 8 0,0-5-8 16,0-10 0-16,-5 15 0 0,5-15 0 0,0 11-8 15,0-11 8-15,0 15 0 16,0-15 8-16,0 0-8 0,0 0 0 0,0 0 0 16,0 0 0-16,0 0 0 0,0 0 0 0,0 10 0 0,0-10 0 0,0 15 0 15,0-5 0-15,0-10 0 0,5 15 0 0,-5-15-8 0,0 0 8 16,0 0 0-16,-5 11 0 0,5-11 0 0,0 0 0 0,0 0 11 15,0 0-3-15,0 0 0 0,0 10-8 0,0-10 0 16,0 0 0-16,0 0 0 0,0 0 0 16,0 0 0-16,0 0 0 0,0 0 0 15,0 0 0-15,0 0 0 0,0 10-11 0,0-10 11 16,0 0 0-16,0 0 0 0,0 0 0 0,0 0 0 0,0 0 0 0,0 0 0 16,0 0 0-16,0 0 0 0,0 0 0 0,0 0 0 15,0 10 0-15,0-10 0 16,0 0 0-16,0 0 0 0,0 0 0 0,0 0 0 0,0 0 0 0,0 0 0 15,0 0 0-15,0 0 0 0,0 0 0 0,0 0 0 16,0 0 0-16,0 0 0 0,0 0 0 0,0 0 0 16,0 0 0-16,0 0 0 15,0 0 0-15,0 0 0 0,0 0 0 0,0 0 0 0,0 0 0 16,0 0 0-16,0 0 0 0,0 0 0 0,0 0 0 0,0 0 0 16,0 0 0-16,0 10 0 0,0-10 0 0,0 0 0 15,0 0 0-15,0 0 0 0,0 0 0 0,0 0-8 0,0 0 8 0,0 0 0 16,0 0 0-16,0 0 0 0,0 0 0 15,0 0-8-15,0 0 8 0,0 0 0 16,0 0 0-16,0 0-8 0,0 0 8 0,0 0 0 0,0 0 10 0,0 0-10 16,11 10 0-16,-11-10-8 0,0 0-1 0,0 0 0 15,17 5 9-15,-17-5-12 0,0 0 12 0,11 0-12 16,-11 0 12-16,12 0 0 16,-12 0 0-16,17 0 0 0,-17 0 0 0,6 0-8 0,11 0 8 0,-17 0 0 15,5-5 0-15,-5 5 0 0,17 0 0 0,-5 0 0 16,-1 0 0-16,-11 0 12 0,12 0 0 0,5 0-1 0,-6 0-11 15,1-5 0-15,5 5 0 16,-6 0 0-16,0 0 0 0,-11 0-17 0,0 0 4 0,18 0 1 0,-1-5 12 16,0 5 0-16,0-5 0 0,-6 5 0 0,6-5 0 0,0 5 0 15,-17 0 0-15,0 0 0 16,12-5 0-16,5 5 16 0,0 0-3 0,0-5-1 0,0 5-12 0,-17 0-16 16,17-5 3-16,0 5 1 0,0 0 12 0,1-5 0 15,-1 5 0-15,0-5 0 0,0 5 0 0,0 0 0 16,6-5 0-16,-6 5-9 15,-6 0 9-15,6-6 0 0,-5 1 0 0,5 5 0 0,0-5 0 0,0 0 0 16,-6 0 0-16,6 5 0 16,1-5 0-16,-1 5 0 0,-6-5 0 0,6 5 0 0,-5-5 13 0,-1 0-1 15,0 0-1-15,1 0 0 0,5 0-11 0,-6 5 0 0,6 0 0 16,-5 0 0-16,-1-5 0 0,6 0 0 0,0 0 0 16,0 5 0-16,-5-5 0 0,-1-1-9 15,1 1 0-15,-1 5 0 0,0-5 9 0,1 0 0 16,-1 5 0-16,-5 0 0 0,11 0 0 0,-17 0 11 15,0 0-3-15,11 0 0 0,1-5-8 0,-1 5-11 16,0-5 3-16,-11 5 0 0,0 0 8 0,0 0 12 0,0 0-2 0,0 0-1 16,0 0-9-16,0 0 0 0,12 0 0 15,-12 0 0-15,0 0 0 0,11 5 0 0,-11-5 0 0,0 0 0 16,0 0 0-16,0 0 0 0,0 0 0 0,0 0 0 16,0 0 0-16,0 0 0 0,0 0 0 15,0 0 8-15,0 0 1 0,0 0 0 0,0 0 0 0,0 0 0 0,0 0 0 16,0 0 0-16,0 0 0 0,0 0 0 0,0 0-9 15,0 0 8-15,0 0-8 0,0 0 8 16,0 0-8-16,0 0 0 0,0 0 0 0,0 0 0 16,0 0 0-16,0 0 0 0,0 0 0 0,0 0 0 15,0 0-37-15,0 0-7 0,0 0 0 0,0 0-623 16,0 0-124-16</inkml:trace>
  <inkml:trace contextRef="#ctx0" brushRef="#br0" timeOffset="12991.84">5870 12234 831 0,'0'0'36'0,"0"0"9"0,0 0-36 0,0 0-9 0,0 0 0 0,-6 15 0 0,6-15 92 0,0 0 16 0,0 0 3 0,0 0 1 16,0 0-45-16,0 0-9 0,-12 10-2 0,12-10 0 16,0 0-8-16,0 15-1 15,-5-5-1-15,5-10 0 0,0 0-29 0,0 0-5 16,0 5-2-16,0-5 0 0,0 0-10 0,0 0 0 0,0 0 0 0,0 0 0 16,0 0-9-16,0 0 9 0,0 0-12 0,0 0 12 15,0 0 0-15,0 0 0 0,0 0 12 0,0 0-3 16,0 0 28-16,0 0 6 0,0-10 1 0,5 0 0 15,1-10-26-15,0 5-5 0,5-6-1 0,1-4 0 16,-7 0-3-16,7-6-1 0,11-4 0 0,-6 5 0 16,0-6-8-16,6 1 0 0,-6-1 0 0,-6-4-11 15,18-1 11-15,-18 1-8 0,6-6 8 0,-6 6-8 32,7 4-19-32,-7 1-3 0,17 9-1 0,12 1 0 0,-23 0 31 0,12 5 0 15,-12-1 0-15,0 6 0 0,0 5 0 0,0 0 0 0,6 10 0 16,-6 0 0-16,-17 0 16 0,12 10 8 0,5 0 3 0,0 5 0 15,-6 6-43 1,0-1-9-16,1 0-2 0,-6 0 0 0,5 11 43 0,-11-6 8 0,0 10 1 16,-11-4 1-16,5-1-42 15,6 1-8-15,6-6-1 0,5 5-1 0,-11 1 26 0,0-1 0 0,0 0 0 16,0-4 0-16,6-1 0 0,-1 0 0 0,-5-9 0 0,12 4 0 16,-7 0 11-16,7-10 7 0,-12-10 2 0,0 0 0 0,0 0-32 0,0 0-7 15,0 0-1-15,0 0 0 0,0 0 31 0,0 0 5 16,0 0 2-16,0 0 0 0,6-5-29 0,5-5-5 15,0-5-2-15,1 0 0 0,5-6 18 16,-17 1-12-16,6 0 12 0,11-5-10 0,-17-1-5 16,17-4-1-16,-12-1 0 0,7 6 0 0,-6 0 16 15,11-6 0-15,-12 6 0 0,7-5 0 0,-12-1 0 16,11 6 0-16,6 0 8 0,-5-1-8 0,-1 1 0 0,-5 5 0 16,16-5 0-16,-16 4-9 0,6 6 9 15,-7 0 11-15,12 5-3 0,0 5 0 0,-11 0-8 0,-6 5 0 0,0 0 0 16,0 0 0-16,0 0 10 0,6 10 3 15,11 0 1-15,0 0 0 0,-17 5 10 0,11 0 1 0,-5 1 1 0,0 4 0 32,-12 0-42-32,12 0-8 0,11 1-1 0,-6-1-1 0,1 0 36 15,-7-5 7-15,-5 6 2 0,6-6 0 0,0 10-31 0,-6-5-5 16,-12 1-2-16,7 4 0 0,16-5 46 0,-5 5 9 0,-12-4 1 16,0 4 1-16,1-5-29 0,5 1-9 0,5 4 0 0,7 0 0 15,-1-5 0-15,-5 1 0 0,5-1 0 0,-11 0 0 16,-11 1 26-16,11-11-2 0,0 5 0 0,11-5 0 15,-22 5-53-15,5-5-11 16,6 5-3-16,-11-4 0 0,11-11-33 0,11 5-8 16,-11-5 0-16,17 10-1 0,-17-10-137 0,6 0-27 15,17-10-6-15,-23 10-1 0</inkml:trace>
  <inkml:trace contextRef="#ctx0" brushRef="#br0" timeOffset="13576.06">7385 11520 1497 0,'0'0'32'0,"0"0"8"0,0 0 0 0,0 0 4 0,0 0-36 0,0 0-8 0,0 0 0 0,0 0 0 15,0 0 53-15,0 0 9 0,0 0 2 0,0 0 0 16,0 0 0-16,0 0 0 0,0 0 0 0,0 0 0 15,0 0 0-15,0 0 0 0,0 0 0 0,0 0 0 16,0 0-64-16,0 0-12 0,-6 10-2 0,-5 0-1 16,11-10 24-16,-6 20 5 0,1 0 1 15,-7 6 0-15,7-1-29 0,-7 5-6 0,7 1 0 0,-7 4-1 16,6 1 33-16,1-1 8 0,-1 6 0 0,0-6 1 16,1 1-21-16,5-1 0 0,0 1 0 0,-12 4 0 15,7-10-16 1,5 1-8-16,0-1-2 0,5 1 0 0,-5-6 26 0,12-5 0 0,-12-10 0 0,5 5 0 15,1-4-33-15,0-1-5 16,5 0-1-16,1-5 0 0,5-10 56 0,-12 5 11 0,12 0 3 0,0-5 0 16,1-5-50-16,4-6-9 15,13-4-3-15,-1-10 0 0,-6-1 31 0,6-4 0 0,1 0 0 16,-1-1 0-16,-6-4 0 0,1-6 0 0,-6 5 0 0,5-4 0 0,-11 4 0 16,6-4 0-16,-12-1 0 0,18 6 0 0,-23-1 0 0,11 1 0 15,0 4 0-15,-12 1 0 0,7 4 0 16,-12 1 0-16,6 5 0 0,-6 4 0 0,0 6 28 0,0 0 12 15,0 0 3-15,-6 5 0 0,6 10-19 16,0 0-3-16,0-10-1 0,0 10 0 0,0 0-20 0,0 0 0 16,0 0 0-16,-17 10-8 15,17 5-16-15,-12 0-4 0,1 0 0 0,11 1 0 16,-11 4-2-16,11 0-1 0,-6 0 0 16,6 1 0-16,0-6 31 0,6 0 0 0,-6-5 0 15,0 5 0-15,11 0 0 0,-11 1 0 0,0-1 0 0,11-5 0 16,-11-10 0-16,12 15 0 0,-12 0 0 0,5-5 0 15,7 1-57-15,-6 4-6 0,-1 0-1 16</inkml:trace>
  <inkml:trace contextRef="#ctx0" brushRef="#br0" timeOffset="13962.44">8610 11251 1958 0,'0'0'43'0,"0"0"9"0,0 0 1 0,0 0 3 0,0 0-45 0,0 0-11 0,-5 10 0 0,-1 1 0 0,-6 4 0 0,7-5 0 16,-12 5 0-16,0 0 0 0,-6 0 0 0,0 6 0 15,6-6 0-15,-6 5 0 0,6 0 0 0,-12 6 0 16,7-6 0-16,-1 5 0 0,6 1 0 0,0 4 0 15,-6 5 0-15,6 1 0 0,0-1 0 0,0-4 0 16,-6 4 0-16,6 1 0 0,0 4 36 0,5-4 4 16,-11-1 2-16,6 0 0 0,0 1-16 0,6-1-3 15,0-4-1-15,-7-1 0 0,-4 1-22 0,5 4-12 16,5-10 2-16,-11 1 0 0,6-1 10 0,0 0 0 16,0-4 0-16,6-1 0 0,-6 0 0 0,-6-5 0 15,6-5 0-15,5 6 0 16,-5-11-43-16,6 0-9 0,-6-5-3 0,5 5 0 0,12-5 27 15,0 0 6-15,-11-5 1 0,11 5 0 16,0-10-69-16,-11-6-14 0,11 1-2 0,0-5-387 0,0-5-78 16</inkml:trace>
  <inkml:trace contextRef="#ctx0" brushRef="#br0" timeOffset="14269.68">7989 11596 633 0,'12'-26'56'0,"-7"16"-44"15,-5-5-12-15,12 0 0 0,-12 0 194 0,0-1 37 0,0 16 7 0,0 0 2 16,0 0-141-16,0 0-28 0,0 0-6 0,0 0-1 0,0 0 0 0,0 0 0 15,0 0 0-15,0 0 0 16,0 0-51-16,0 0-13 0,0 0 0 0,5 16 0 0,1-1 0 0,5 5 0 16,-11 0 0-16,6 1 0 0,6 4 24 0,-7 0 3 15,7 1 0-15,-1-1 0 0,6 5 7 0,-5 1 2 16,-1-6 0-16,6 5 0 0,0 1-2 0,0 4 0 16,6-4 0-16,-6-1 0 0,0-5-6 15,0 1-2-15,6-1 0 0,-6-5 0 0,0 0-13 16,-5 6-2-16,5-1-1 0,-6-5 0 0,-5-10-10 15,5 1 12-15,1 4-12 0,-1 0 12 0,-11-15-12 16,0 10 0-16,0-10 9 0,0 0-9 0,0 0 15 0,0 0-2 16,0 0 0-16,0 0 0 0,0 0-13 0,0 0 0 15,0 5 0-15,-17 0 0 0,6-10 0 0,-1 0 0 16,12-5 0-16,-11 10-10 16,5-5-43-16,-11 5-9 0,11-5-2 0,-5 5-984 0</inkml:trace>
  <inkml:trace contextRef="#ctx0" brushRef="#br0" timeOffset="56742.47">9026 11211 345 0,'0'0'15'0,"0"0"4"0,0 0-19 0,0 0 0 0,-17-5 0 0,17 5 0 15,0 0 84-15,0 0 14 0,0 0 2 0,0 0 1 16,0-5-59-16,0 5-12 0,0 0-2 0,0 0-1 15,0 0 29-15,0 0 7 0,0 0 1 0,0 0 0 16,0 0 2-16,0 0 1 0,0 0 0 0,0 0 0 16,-11-5-5-16,11 5-1 0,0 0 0 0,0 0 0 15,0 0-17-15,0 0-3 0,0 0-1 0,0 0 0 16,0 0-12-16,0 0-4 0,0 0 0 0,0 0 0 16,0 0-24-16,0 0 0 0,0 0 0 0,0 0 0 15,0 0 0-15,0 0 0 0,0 0 0 0,0 0 0 16,0 0 0-16,0 0 0 0,0 0 0 0,0 0 0 0,0 0 0 0,0 0 0 15,-6 15 0-15,0-5 0 0,6-10 0 0,-11 15 0 16,-12-10 0-16,12 10 0 0,11-15 0 0,-6 10 0 16,0 6 0-16,-5-6 0 0,5 5 0 0,-5 0 0 15,11-15 0-15,0 15 0 0,-6 1 0 0,-5-1 0 16,-1 0 0-16,-10 0 0 0,10 0 30 0,6 1 1 16,12 4 0-16,0-5 0 0,-6-15-12 0,-6 15-3 15,6 0 0-15,-6 6 0 0,6-11 1 0,-11 10 0 16,22-5 0-16,-11 5 0 0,0-4-17 0,0-1 0 15,-11 0 0-15,5 5 0 0,-5 1 0 0,0-1 0 16,5-10 0-16,0 5 0 0,6 0 0 0,0 6 0 16,0-6 0-16,0 0 0 0,0-15 0 0,0 15 0 15,0 5 0-15,0-4 0 0,0-6 0 0,0 5 0 0,0-15 0 16,0 15 0-16,6 5 0 0,-6-10 0 0,0 6 0 16,0-16 0-16,6 10 0 0,5 5 0 15,0-5 0-15,-11 5 0 0,6-5 0 0,-12 6 0 0,6-6 0 16,0-10 0-16,6 15 0 0,5-5 0 0,-11 0 0 15,0 5 0-15,6-4 0 0,-6-11 0 0,0 0 0 0,12 10 0 16,-12-10 0-16,11 5 0 0,-11-5 0 0,0 0 0 16,0 0 16-16,0 15-1 0,0-5 0 15,0 0 0-15,-6 0-24 0,6-10-5 16,17 5-1-16,-5 0 0 0,-12-5 15 0,0 0 0 0,0 0 0 0,0 0 0 16,5 11 0-16,7-6 0 0,-12-5 0 0,0 0 0 15,0 0 0-15,0 0 0 0,-6 10 0 0,6-10 0 16,17 10 0-16,-17-10 0 0,0 0 0 0,0 0 0 15,0 0 0-15,0 0 0 0,-11 5 0 0,11-5 0 16,0 0 0-16,0 0 0 0,0 0 0 0,0 0 0 0,0 0 0 0,0 0 0 16,0 0 0-16,0 0 0 15,-17-5-156-15,11 0-29 0</inkml:trace>
  <inkml:trace contextRef="#ctx0" brushRef="#br0" timeOffset="57651.36">9505 11363 403 0,'-23'-15'17'15,"12"15"5"-15,11 0-22 0,0 0 0 0,0 0 0 0,0 0 0 0,0 0 137 0,0 0 23 16,0 0 5-16,0-11 1 0,5 1-83 0,-10 5-17 15,-1-5-3-15,0 5-1 0,0 0-44 0,6 5-9 16,0 0-1-16,0-15-8 16,0 15 10-16,0-5-10 0,0 5 8 0,0-5-8 0,-17 0 8 0,6-1-8 15,5 1 8-15,6 5-8 0,0 0 0 0,0 0 0 0,-5 0 0 0,5 0 0 16,0 0 0-16,0 0 0 16,-12 0 0-16,7 11 0 0,-18-6 20 0,11 5 9 15,-5-5 2-15,0 5 0 0,6-5 1 0,-1 0 1 0,-10 5 0 0,-1 0 0 16,6 0-33-16,5 1 0 0,7-1 0 0,-7-5 0 15,1 0 0-15,11 0-11 0,0-5 0 16,0 0 0-16,0 0 11 0,0 0 0 0,0 0 0 0,0 0 0 16,-12 15-9-16,12-5 9 0,0-10-10 0,12 10 10 15,-7 6 8-15,-5-16 7 0,0 0 1 0,12 10 1 16,-1 5-17-16,-5 0 0 0,-6 0 0 0,0-15 0 16,11 10 0-16,1 1 0 0,-12 4 0 0,0 0 0 15,0 0 0-15,0 0 0 0,11-5 0 0,1 6 0 16,5-6 0-16,-12 5 0 0,-5-15 0 0,12 10 0 15,-1 0 0-15,-5-5 0 0,17 5 0 0,-23 0 0 16,0-10 0-16,11 6 0 0,-5 4 0 0,-6-10 0 16,0 0 0-16,5 10 0 0,-5-10 0 0,0 15 0 15,0-15 49-15,0 0 7 0,-11 15 0 0,0-5 1 0,-6 6-40 16,-1-6-8-16,7 0-1 0,0-5-8 0,-18 5 0 16,1 0 0-16,-1-5 0 0,6 5 0 0,-5-5 0 15,5 5 0-15,6-4 0 0,0 4 0 0,-12-5 14 16,7 5-4-16,5-5-1 0,5 0 0 0,-5 0-9 15,0 5-12-15,6-10 2 0,-1 10 1 0,1-5 9 0,11-5 9 16,0 0-1-16,-6 5-8 0,6-5 0 0,0 0 0 16,0 0 0-16,0 0 0 0,0 0 0 0,0 0 0 15,0 0-10-15,0 0 10 0,0 0 0 0,0 0 0 16,0 0 0-16,0 0 0 16,0 0-59-16,17-5-4 0,-5 0-1 0,5 0-640 0</inkml:trace>
  <inkml:trace contextRef="#ctx0" brushRef="#br0" timeOffset="59656.58">9493 11859 57 0,'-40'5'0'0,"40"-5"0"0,-17 0 0 15,12 5 0-15,-7 0 0 0,12-5 0 0,0 0 120 0,0 0 20 0,0 0 3 16,0 0 1-16,0 0-116 0,0 0-28 0,0 0 0 0,0 0 0 16,0 0 57-16,0 0 6 0,0 0 1 0,0 0 0 15,0 0 0-15,0 0 0 0,0 0 0 0,0 0 0 16,0 0 0-16,0 0 0 0,0 0 0 0,0 0 0 15,0 0-52-15,0 0-12 0,0 0 0 0,0 0 0 16,0 0 0-16,0 0 0 0,0 0 0 0,0 0 0 16,0 0 0-16,0 0 0 0,0 0 0 0,0 0 0 15,0 0 0-15,0 0 0 0,0 0 0 0,0 0 0 16,0 0 0-16,0 0 0 0,0 0 0 0,0 0 0 16,0 0 0-16,0 0 0 0,0 0 0 0,0 0 0 15,0 0 0-15,0 0 0 0,0 0 0 0,12 0 0 16,-12 0 0-16,0 0 0 0,0 0 0 0,0 0 0 15,0 0 0-15,0 0 0 0,22 0 0 0,-22 0 0 16,0 0 0-16,0 0 0 0,0 0 0 0,0 0 0 0,0 0 54 0,0 0 8 16,0 0 2-16,0 0 0 0,0 0-52 0,0 0-12 15,0 0 0-15,0 0 0 0,0 0 0 0,0 0 0 16,6-10 0-16,-6 10 0 0,0 0 0 0,0 0 0 16,0 0 0-16,0 0 0 0,0 0 0 0,0 0 0 15,0 0 0-15,0 0 0 0,0 0 0 0,0 0 0 16,0 0 0-16,0 0 0 15,0 0 0-15,0 0 0 0,0 0 0 0,0 0 0 0,12 0 54 0,-12 0 8 16,0 0 2-16,0 0 0 0,0 0-52 0,0 0-12 16,0 0 0-16,0 0 0 0,0 0-9 0,0 0-5 15,0 0-1-15,22-5 0 0,-22 5 24 0,0 0 5 16,0 0 1-16,0 0 0 0,6 0-15 0,-6 0 0 16,17-5 0-16,-17 5 0 0,0 0 0 0,0 0 0 0,0 0 0 0,12 0 0 15,-12 0 0-15,22 5-10 16,-22-5 2-16,0 0 0 0,0 0 17 0,0 0 4 0,0 0 1 0,0 0 0 15,6 5-14-15,-6-5 0 0,0 0-12 0,0 0 12 16,0 0 0-16,0 0 0 0,0 0 0 0,0 0 0 16,0 0 0-16,11 5 0 0,-11-5 0 0,0 0 0 15,0 0 0-15,0 0 0 0,0 0 0 0,6 10 0 16,-6-10 0-16,0 0 0 16,0 0 0-16,6 15 0 0,-6-15 0 0,0 0 0 0,0 0 0 0,11 11 0 15,-11-11 0-15,0 10 0 0,0 5 0 0,0-15 0 16,0 0 0-16,0 0 0 0,0 10 0 0,0-10 0 15,0 10 0-15,0 0 0 0,-11 0 0 0,5-5 0 16,0 6 0-16,-5-6 0 0,5 10 0 0,-5-10 0 16,0 5 0-16,5-5 0 0,-6 5 0 0,1 5 0 0,5-4 0 15,-5-6 0-15,0 5 0 0,5-5 0 0,-6 0 0 16,1 0 0-16,11-5 0 0,0 0 0 0,0 0 0 0,0 0 0 16,0 0 0-16,0 0 0 0,0 0 0 0,0 0 0 15,0 0 0-15,0 0 0 0,0 0 0 0,0 0 0 16,0 0 0-16,0 0 0 0,0 0 12 0,0 0 8 15,0 0 3-15,0 0 0 0,0 0-37 0,0 0-7 16,0 0-2-16,0 0 0 0,0 0 23 0,0 0 0 16,0 0 0-16,0 0 0 0,0 0 0 0,11 0 0 15,7 0 0-15,-18 0 0 0,0 0 0 0,0 0 0 16,0 0 0-16,11 0 0 0,-11 0 0 0,0 0 0 16,17 0 0-16,-17 0 0 0,0 0 0 0,0 0 16 15,11 0-2-15,-11 0-1 0,12 0-13 0,-12 0-18 0,11 5 4 16,-11-5 1-16,0 0 22 0,0 0 5 0,0 0 1 15,17 5 0-15,-17-5-15 0,0 0 0 0,0 0 0 16,12 10 0-16,-12-10 0 0,0 0 0 0,0 0 0 16,0 0 0-16,0 0 0 0,0 0 0 0,0 0 0 0,0 0 0 15,0 0 0-15,0 0 12 0,0 0-1 0,0 0-1 16,0 0 4-16,0 0 1 0,0 0 0 0,0 0 0 16,0 0 9-16,0 0 1 0,0 0 1 0,0 0 0 15,0 0-34-15,0 0-8 0,0 0 0 0,0 0-1 16,5 10 17-16,-5-10-10 0,0 0 10 0,0 0-8 15,0 0 8-15,0 0 0 0,0 0 8 0,0 0-8 16,0 0 0-16,0 0 0 0,0 0 0 0,0 0 0 16,0 0 0-16,0 0 0 0,0 0 0 0,0 0 8 15,0 0-8-15,0 0 0 0,0 0 0 0,0 0 0 0,0 0 8 16,0 0-8-16,0 0 8 0,0 0-8 0,0 0 13 16,0 0-1-16,0 0-1 0,0 0 0 0,0 0-11 15,0 0 0-15,0 0 0 0,0 0 0 0,0 0 0 16,0 0 0-16,0 0 0 0,0 0 0 0,0 0 8 15,0 0-8-15,0 0 12 0,0 0-4 0,0 0-8 0,0 0-9 16,0 0 9-16,0 0-13 0,0 0 13 0,0 0 0 16,0 0 0-16,0 0 0 0,0 0 8 0,0 0 5 15,0 0 1-15,0 0 0 0,0 0-22 16,0 0-5-16,0 0-1 0,0 0 0 0,0 0 14 0,0 0 0 16,0 0 0-16,0 0 0 0,0 0 0 0,0 0 0 15,0 0 0-15,0 0 0 0,0 0 0 0,0 0 0 16,0 0 0-16,0 0 0 0,0 0 16 0,0 0 5 15,0 0 2-15,0 0 0 0,0 0-23 0,0 0 9 0,0 0-9 16,0 0 0-16,0 0 16 0,0 0-4 0,0 0-1 0,0 0 0 16,0 0 2-16,0 0 1 0,0 0 0 0,0 0 0 15,0 0-1-15,0 0 0 0,0 0 0 0,0 0 0 16,0 0-13-16,0 0-18 0,0 0 4 0,0 0 1 16,0 0 13-16,0 0 0 0,0 0 0 0,0 0 10 15,0 0-10-15,0 0 0 0,0 0-12 0,0 0 12 16,0 0 0-16,0 0 16 0,0 0 0 0,0 0-1 15,0 0-15-15,0 0-15 0,0 0 3 0,0 0 1 16,0 0 11-16,0 0 0 0,0 0 0 0,0 0 0 16,0 0 0-16,0 0 0 0,0 0 0 0,0 0-8 15,0 0 8-15,0 0 0 0,0 0 0 0,0 0 0 0,0 0 0 16,0 0 0-16,0 0 0 0,0 0-8 16,0 0 8-16,0 0 8 0,0 0-8 0,0 0 11 15,0 0-11-15,0 0 0 0,0 0 0 0,0 0 0 0,23 5 0 16,-23-5 0-16,0 0-9 0,0 0 9 0,0 0 0 0,0 0 0 15,0 0 0-15,0 0 0 0,6 0 0 0,-6 0 0 16,0 0 0-16,11 0 0 0,-11 0 0 0,0 0 0 16,12-5 0-16,-12 5 0 0,0 0 0 0,0 0 17 15,0 0-3-15,0 0-1 0,0 0-13 0,0 0 0 16,11 0 0-16,-11 0 0 0,0 0 0 0,0 0 0 16,17 0 0-16,-17 0 0 0,0 0 0 0,0 0 0 15,0 0 0-15,12-5 0 0,-12 5 0 0,0 0-18 0,0 0 4 16,0 0 1-16,0 0 13 0,0 0 0 0,0 0 0 15,0 0 0-15,0 0 0 0,0 0 0 0,0 0 8 0,0 0-8 16,0 0 10-16,0 0-2 0,0 0 0 0,0 0 0 16,0 0-8-16,0 0 0 0,0 0 0 0,0 0 0 31,0 0-46-31,0 0-14 0,0 0-4 0,0 0 0 0,0 0 52 0,0 0 12 0,0 0 0 0,0 0 0 16,0 0-216-1,0 0-40-15,0 0-8 0,17-20-1 0</inkml:trace>
  <inkml:trace contextRef="#ctx0" brushRef="#br0" timeOffset="60440.88">9938 11423 1036 0,'0'0'46'0,"0"0"10"0,0 0-45 0,0 0-11 0,0 0 0 0,0 0 0 15,0 0 53-15,0 0 9 0,0 0 2 16,0 0 0-16,0 0 0 0,0 0 0 0,0 0 0 0,0 0 0 16,0 0-52-16,-12 0-12 0,7-10 0 0,-12 10 0 15,5-10 0-15,12 10 0 0,0-10-9 0,-5 0 9 16,5 10 0-16,0-10 0 0,-6 0 0 0,-6 0 10 16,7-1-10-16,-1 1 0 0,6 10 0 0,0 0 0 15,0-10 33-15,0 10 5 0,-6-10 1 0,6 10 0 16,-11-10-22-16,11 5-4 0,-11-5-1 0,11 10 0 15,0 0 1-15,0 0 0 0,-6 0 0 0,-17 5 0 16,12 5-13-16,5 0 0 0,-5-5 0 0,-1 5 0 16,12-10-12-16,-6 15-4 0,-5-4-2 0,0 4 0 15,5-5 10-15,-5 5 8 0,-1 0-12 0,6 0 12 0,6 1-8 16,-5-6 8-16,-1 0 0 0,6 5 0 16,0 0 0-16,-11 6 0 0,5-6 0 0,6-5 0 0,-6 5 0 15,12-5 0-15,-6 5-8 0,0-15 8 16,0 0-33-16,0 0-3 0,0 0-1 0,6 11 0 0,5 4 37 15,0-5 0-15,-11-10 0 0,18 5 0 0,10 5 44 0,-17-10 16 16,7 5 3-16,-1-5 1 0,5 0-52 16,-10 0-12-16,5 0 0 0,0 0 0 0,6 0 0 15,-12 5 0-15,6-5 0 0,0 0 0 0,-5 5 0 16,-1 0 0-16,1-5 0 0,-12 0 0 0,0 0 0 0,17 5 0 16,0-5 0-16,6 0 0 0,-12 10 0 0,-11-10 0 15,0 0 0-15,-11 6 0 0,-7-1 54 0,7 0 8 16,5 5 2-16,1 0 0 0,-7 0-64 0,-5 0-8 0,6 0-4 15,-1 0-1-15,7 6 21 0,-18-6 4 16,12 5 0-16,5-5 1 0,-11 0-13 0,0 5 0 0,0-10-12 16,11 6 12-16,-17-1 0 0,17 0 0 0,6-10 8 15,-5 15-8-15,-12-10 0 0,-1 5 0 0,7 0 0 16,11-10 0-16,0 0 0 0,0 0 0 0,-11 5 0 0,11-5 0 16,0 0-13-16,0 0 1 0,-6 11 0 0,6-11 0 31,0 0-30-31,0 0-6 0,0 0 0 0,0 0-1 0,0 0-63 15,0 0-13-15,0 0-3 0,0 0 0 0</inkml:trace>
  <inkml:trace contextRef="#ctx0" brushRef="#br0" timeOffset="60758.94">10342 11813 1497 0,'-22'0'32'0,"10"0"8"0,-11 5 0 0,6-5 4 0,6 6-36 0,-1-6-8 0,7 0 0 0,5 0 0 0,0 0 53 0,0 0 9 16,-12 15 2-16,7-5 0 0,-1 0-52 0,6-10-12 16,0 10 0-16,0 5 0 0,-6-5 66 0,6 1 10 15,0-1 3-15,-11 0 0 0,5 0-39 0,0 0-7 16,-5 0-1-16,5 5-1 0,6-10-11 0,0 6-1 16,0 4-1-16,-11 0 0 0,0-5-18 0,5 0-16 15,6 5 4-15,-6-4 0 0,1-1 12 0,-1 0 16 16,0 0-3-16,6-10-1 0,0 0-12 0,0 0 0 15,0 0 0-15,0 0 0 0,-6 5-11 0,-5 5-5 16,5 0 0-16,6-10-1 16,0 0-24-16,0 0-5 0,-11-5-1 0,11 5 0 15,0 0-218-15,0 0-44 0,11-30-9 0,6-1-2 0</inkml:trace>
  <inkml:trace contextRef="#ctx0" brushRef="#br0" timeOffset="61324">10536 11378 288 0,'0'0'12'0,"0"0"4"0,0 0-16 0,0 0 0 0,0 0 0 0,0 0 0 0,0 0 301 16,0 0 58-16,0 0 11 0,0 0 2 0,6-10-289 15,-6 0-59-15,0 0-11 0,-6-1-2 0,6-4-11 0,0 5 0 16,0 10 0-16,-6-10 0 15,6-5 0-15,0 15 0 0,0-10 0 0,0 10 0 0,0 0 20 16,0 0 3-16,0 0 0 0,0 0 0 0,0 0 11 16,0 0 2-16,0 0 1 0,0 0 0 0,-11 0-21 0,11 0-4 15,0 0 0-15,0 0-1 0,-11 0-1 0,-7 10 0 16,7 0 0-16,0 0 0 0,5 0-10 0,-5 0 0 16,5 5 0-16,0-4 0 0,-5-1-12 0,11-10-5 15,-6 15-1-15,6 0 0 0,-6 0 18 0,6-5-8 16,0-10 8-16,0 0 0 0,0 0-12 0,6 16 4 15,0-6 8-15,-1 0-13 16,7 0-19-16,-6 0-3 0,5 0-1 0,0-5 0 0,1 5 80 16,5 1 16-16,-11-6 4 0,5 5 0 0,-11-10-52 15,11 10-12-15,1-5 0 0,-12-5 0 0,17 10-14 0,-11-5-6 16,5 5 0-16,-11-10-1 0,0 0 33 0,11 10 8 16,-11-10 0-16,0 0 1 0,12 16-21 0,-12-1 0 0,5 0 0 15,-5 0 0-15,0-15 0 0,0 0-10 0,0 0 1 16,0 10 0-16,0 5 9 0,-5 1-12 0,5-16 12 15,0 10-12-15,0-10 22 0,-12 10 4 0,1-5 1 0,11-5 0 16,-11 10-15-16,5 0 0 0,-6 0 0 16,1 1 0-16,-6-6 0 0,11 5 0 0,6-10 0 0,-11 5 0 15,11-5 0-15,-12 0 0 0,12 0 0 0,0 0 0 16,-11 10 0-16,11-10 0 0,0 0 0 0,0 0 0 16,0 0-22-1,0 0-7-15,0 0-2 0,0 0 0 0,0 0-53 0,0 0-10 16,0 0-2-16,0 0-1 0,0 0-116 0,0 0-23 0,0 0-5 15,0 0-1-15</inkml:trace>
  <inkml:trace contextRef="#ctx0" brushRef="#br0" timeOffset="61591.2">10627 11758 1267 0,'0'0'28'0,"6"5"5"0,5 0 2 0,1 0 1 0,-12-5-36 0,0 0 0 0,0 0 0 0,0 0 0 0,0 0 58 0,0 0 5 15,0 0 1-15,0 0 0 0,0 0 0 0,0 0 0 16,0 0 0-16,0 0 0 0,0 0 0 0,0 0 0 15,0 10 0-15,0-10 0 0,-17 10-52 0,5-5-12 0,1 0 0 0,11-5 0 16,0 0 0-16,-12 5 0 0,12-5 0 16,0 0 0-16,0 0 0 0,0 0-15 0,0 0 5 0,0 0 1 15,0 0 9-15,0 0 9 0,-5-10-1 0,5 10-8 16,0 0 9-16,0 0-9 0,0 0 0 0,5-10 9 16,-5-5 11-16,6 0 3 0,-6 5 0 0,0 10 0 15,6-11-37-15,-6 11-7 0,11-10-2 0,-11 10 0 16,0 0 23-16,0 0 0 0,0 0 0 0,0 0 0 15,0 0-16-15,0 0 0 0,0 0 1 0,12 10-556 16,-12-10-111-16</inkml:trace>
  <inkml:trace contextRef="#ctx0" brushRef="#br0" timeOffset="62139.37">10764 11165 345 0,'0'0'31'0,"0"0"-31"0,0 0 0 0,17 5 0 0,-17-5 276 0,0 0 50 15,0 0 10-15,0 0 1 0,0 0-253 0,0 0-50 16,17 5-10-16,-17-5-3 0,0 0-10 0,0 0-3 0,17-5 0 16,0 5 0-16,0 0-8 0,-17 0 8 0,0 0-8 0,0 0 8 15,12 5 20-15,-1-5 3 0,-11 0 1 0,17 5 0 16,-5 0-7-16,-12-5-1 0,0 0 0 16,0 0 0-16,0 0 16 0,11 16 4 0,1-6 0 0,-1 0 0 15,-5 5-10-15,-1 0-2 0,1 0 0 0,0 1 0 16,-1 4-24-16,7-5-8 0,-12 5 0 0,11 1 0 15,-11-6 37-15,6 10 1 0,-12-5 0 16,6 6 0 0,0-1-56-16,0 5-11 0,0-4-3 0,0 4 0 15,0 1 40-15,-11-1 8 0,5 0 2 0,0 1 0 16,-5 9-18-16,0-9-12 0,-1-1 1 0,1 5 1 16,-6 1 18-16,-6-6 3 0,6 1 1 0,-6-1 0 15,0 5-12-15,6-9 0 0,0 4-10 0,0-5 10 0,-6 1 0 0,6-6 15 16,6 0-2-16,-6-10 0 0,5 6-13 0,1-6 0 15,-1 5-12-15,12-15 12 0,0 0 0 0,0 0 0 0,0 0 8 0,0 0-8 16,0 0 8-16,0 0-8 0,0 0 0 0,0 0 0 16,0 0 34-16,-5 0 1 0,-7-5 0 0,1 0 0 15,5 5-35-15,6 0-16 0,0 0 2 0,0 0 0 16,-5 0-14-16,-1-5-2 0,0 0-1 0,6-5-652 16,-6-1-130-16</inkml:trace>
  <inkml:trace contextRef="#ctx0" brushRef="#br0" timeOffset="63742.87">6354 12983 0 0,'0'0'0'15,"0"0"0"-15,0 0 0 0,0 0 0 0,0 0 0 0,0 0 0 0,0 0 108 0,0 0-22 0,0 0 18 0,0 0 3 16,-11 0-18-16,-1-5-3 0,12-5-1 0,-11 5 0 16,11 5-28-16,-6-5-5 0,-5-5-2 0,11 10 0 15,0-10-50-15,0 10 0 0,0-11 0 0,0 11-9 16,0-15 37-16,0 15 8 0,0 0 2 0,0 0 0 16,0 0 46-16,0 0 10 0,0 0 2 0,0 0 0 15,0 0-26-15,0 0-5 0,0 0-1 0,0 0 0 16,0 0-25-16,0 0-6 0,0 0-1 0,0 0 0 15,0 15 0-15,0-15-1 0,11 11 0 0,-11 4 0 0,0 0-19 0,6 0-3 16,-6 11-1-16,11-6 0 0,-11-5 1 0,0 0 0 16,-11 5 0-16,5 1 0 15,6-1-9-15,-11 5 10 0,-1-5-10 0,12 6 10 16,-11 4-10-16,5-4 0 0,6-6 9 0,-11 5-9 0,5 0 0 16,-5 1 8-16,5-1-8 0,0 0 0 0,-5 1 0 0,5-6 8 15,-11 0-8-15,11-5 0 0,6 6 0 16,-11-6-10-16,5-5 1 0,6-10 0 0,0 0-3 0,0 0 0 15,0 0 0-15,6 10 0 16,-6-10-21-16,0 0-5 0,0 0-1 0,0 0 0 16,0 0-5-16,0 0-2 0,11-5 0 0,12-10 0 15,-17 0-82-15,5-11-16 0,1 1-3 0</inkml:trace>
  <inkml:trace contextRef="#ctx0" brushRef="#br0" timeOffset="64183.43">6451 12892 288 0,'17'-10'25'0,"-17"10"-25"0,0 0 0 0,0 0 0 0,6-10 155 0,-6 10 25 0,0 0 6 0,0 0 1 16,0 0-87-16,0 0-18 0,0-10-3 0,0 10-1 16,0 0-42-16,0 0-9 0,5-5-2 0,-5 5 0 15,0 0-25-15,0 0 0 16,6-11 0-16,0 6 0 0,11 0 0 0,-12 0-12 0,7 5 0 0,11-5 1 16,-6 0 25-16,-6 0 5 0,6 10 1 0,12-5 0 15,-7 0 2-15,-4 0 1 0,-7 10 0 0,6-5 0 16,12 5 5-16,-18-4 2 0,17 4 0 0,-16 0 0 15,16 5-17-15,-11-5-3 0,6 0-1 0,-6 0 0 0,0 0-9 16,6 1 0-16,-6 4 0 0,-17-5 0 16,0-10 8-16,6 15-8 0,11 0 0 0,0-5 8 15,0-4-8-15,-11 9 0 0,0 0 0 0,-6 5 8 16,0-5 3-16,0 1 0 0,-6 4 0 16,0 0 0-16,-5 0-3 0,5 1 0 0,-5 4 0 0,-6-5 0 0,-6 5-8 15,6-4 0-15,-6-1 0 0,0 0 0 0,0 6 0 16,-11-1 0-16,11-5 0 0,-16 5 0 0,21-4 0 15,-16-1 0-15,0 0 0 0,6 0 0 0,5-4 0 0,-6-6 0 16,7 0 0-16,-1 0 0 0,0-10 0 0,6 10 0 16,0-5 0-16,0 0 0 0,11-5 0 0,-5-5 0 15,5 0 0-15,-11 5 0 0,17 0 0 0,0 0 0 16,-6-10 0-16,6 5 0 0,0 5 0 0,-6-10 0 16,6 0 0-16,6 0 0 0,-6-1-14 0,6-4-5 15,-1 0-1-15,7 0 0 16,-6 5-129-16,5-5-27 15</inkml:trace>
  <inkml:trace contextRef="#ctx0" brushRef="#br0" timeOffset="64814.53">7448 12821 1116 0,'0'0'24'0,"6"0"6"0,16 0 1 0,-16 5 0 0,0-5-31 0,5-5 0 0,6 5 0 0,-11-5 0 0,5 0 44 0,-11 5 2 15,0 0 1-15,0 0 0 0,0 0-7 0,12 0-2 16,-12 0 0-16,0 0 0 0,0 0 38 0,0 0 7 16,0 0 1-16,0 0 1 0,0 0-68 0,0 0-17 15,0 0 0-15,0 0 0 0,-12 10 55 0,12-10 7 16,0 0 2-16,0 0 0 0,-11 10-52 0,-6 0-12 15,0-5 0-15,5 1 0 0,1-1 0 0,0-5 0 16,-7 5 0-16,7 0 0 0,5-5 0 0,-16 0 0 16,4 0 0-16,7 5 0 0,-6-5 0 0,6 0 0 15,-1 0 0-15,12 0 0 0,-5 0 0 0,-13-5 0 16,18 5 0-16,0 0 0 0,0 0 32 0,0 0 4 16,0 0 1-16,0 0 0 0,0 0-37 0,0 0 0 15,0 0 0-15,0 0 0 16,0 0-32-16,6 15 0 0,6-5-1 0,-7 5 0 15,7-5 45-15,-7 6 8 0,1-1 3 0,0 5 0 0,5-5-37 0,0 5-7 16,-11 1-2-16,0-1 0 0,6-5 23 0,-6 5 0 0,0 1 0 16,0 4 0-16,-6 0 0 0,6 1 0 15,-17-1 0-15,6 5 0 0,0-4 0 0,-1 4 0 16,7-5 0-16,-13 1 0 0,7-6 0 0,0 0 0 16,-1 0 0-16,7-4 0 0,-7-1 0 0,6-10 0 0,6-5 0 15,0 0 0-15,0 0 0 0,0 0 0 0,0 0 0 0,0 0 0 16,0 15 0-16,0-15 0 0,0 0 0 0,0 0 0 15,0 0 0-15,12 10 0 0,-12-10 0 0,23 10 0 16,-12 0 0-16,6-4 0 0,0-6 0 0,6 0 0 16,5 0 0-16,-10-6-9 0,4 1 9 0,-5 0 0 15,12-5 0-15,-6 0 0 0,5 5 0 0,1 0 0 16,-1-5 0-16,-11 5 0 0,6-10 0 0,-6 4 0 16,6 1-20-16,-6 5-8 15,-11-5 0-15,5 5-1 0,1-10-5 0,-1 5-1 16,-5 0 0-16,5-6 0 0,-11 1-24 0,0 0-5 15,6 0 0-15,-12 5-640 0</inkml:trace>
  <inkml:trace contextRef="#ctx0" brushRef="#br0" timeOffset="65072.63">7300 13181 1681 0,'0'0'36'0,"0"0"8"0,0 0 2 0,-6 5 2 0,0 5-38 0,6 0-10 0,-5-5 0 0,5-5 0 0,0 0 12 0,0 10 1 0,0 0 0 0,0-10 0 16,0 0-13-16,0 0 0 0,0 10 0 0,0-10 0 16,0 0 0-16,0 0 0 0,0 0 0 0,0 0 0 15,5 6 0-15,12-1 0 0,1-5 0 0,-1 0 0 16,5 0 54-16,7-5 8 0,-1-1 2 0,1 1 0 16,-1-5-52-16,12 0-12 0,-17-5 0 0,11 5 0 15,-11-5 0-15,11 4 0 0,-17-4 0 0,6 0 0 31,6 0-63-31,-12 5-15 0,5-5-3 0,-4-1-450 0,-1 1-89 0</inkml:trace>
  <inkml:trace contextRef="#ctx0" brushRef="#br0" timeOffset="65523.31">8365 12836 1497 0,'0'0'32'16,"0"0"8"-16,0 0 0 0,0 0 4 0,0 0-36 0,0 0-8 0,0 0 0 0,0 0 0 0,0 0 104 0,0 0 20 0,0 0 3 0,-11 0 1 16,5-5-84-16,-11 0-17 0,-6 10-3 0,6 0-1 15,0-5-37-15,0 0-7 16,0 0-2-16,-6 5 0 0,12 0 23 0,-1 6 0 0,-16-6 0 0,5 5 0 15,6 0 8-15,-6 0 5 0,6 0 2 16,0 5 0-16,6 1-24 0,-7-1-5 0,-4 0-1 16,10 0 0-16,7 5 15 0,-18 6 0 0,11-1 0 0,7 0 0 15,-12-4 0-15,5-1 0 0,12 5 0 0,-11 0 0 16,11 1 0-16,-12-6 0 0,7 5 0 0,5 1 0 16,0-1 48-16,-12 0 13 0,12-4 3 15,-5-1 0 1,10 0-103-16,-5-5-20 0,0 6-4 0,12-11-1 0,-12-10 52 15,0 10 12-15,5 5 0 0,7-5 0 0,-12-10 0 0,11 5 0 0,-11-5 9 0,17 0-9 16,0-5 0-16,6 5 0 0,-6-5 0 0,0 5-10 16,0-10 10-16,1 5-10 0,-1 0 10 0,5 0-10 15,-4 0-11-15,-7-5-3 0,17-1 0 0,-16 1 0 16,16-5-150-16,-16 0-30 16,22-15-7-16,0-1-1 0</inkml:trace>
  <inkml:trace contextRef="#ctx0" brushRef="#br0" timeOffset="66028.08">8832 12781 115 0,'0'0'10'0,"0"0"-10"0,0 0 0 0,0 0 0 15,0 0 360-15,0 0 71 0,0 0 13 0,0 0 4 16,0 0-315-16,0 0-62 0,0 0-13 0,0 0-2 16,0 0-38-16,0 0-7 0,0 0-2 0,0 0 0 15,0 0-9-15,0 0 0 16,0 0 0-16,0 0 0 0,0 0 32 0,0 0 4 0,0 10 0 0,-11 0 1 15,11-5-8-15,-6 5-1 0,-5 0-1 0,5 5 0 16,-5 1-39-16,5-1-7 0,0 10-1 0,-16 0-1 16,10 1 21-16,7 4 0 0,-13-5 0 0,7 6 8 15,5-1 8-15,-5 1 0 0,5-1 1 0,1 0 0 16,5 6-29-16,-12-6-5 0,6 6-2 0,1-6 0 16,5 5 31-16,-6 1 5 0,6-6 2 0,6 1 0 15,-6-6-67-15,5 0-12 16,-5 1-4-16,6-6 0 0,6 0 86 0,-7 5 17 0,1-9 3 15,0-1 1-15,5 0-35 0,0 0-8 0,-5 6 0 0,6-6 0 16,-12-15 0-16,5 10 0 0,-5-10 0 0,0 0 0 16,0 0-32-16,12 5-6 0,-12-5-1 15,0 0 0-15,11 0 9 0,-11 0 2 0,17-5 0 0,-5-5 0 16,-1 0-173 0,0-6-35-16</inkml:trace>
  <inkml:trace contextRef="#ctx0" brushRef="#br0" timeOffset="66726.02">9083 12862 1497 0,'0'0'32'0,"0"0"8"16,0 0 0-16,0 0 4 0,6-5-36 0,-6 5-8 0,6-5 0 0,-6 5 0 0,0 0 59 0,0 0 9 0,0 0 3 0,0 0 0 15,0 0-19-15,0 0-3 0,0 0-1 0,0 0 0 16,0 0 20-16,0 0 4 0,0 0 1 0,0 0 0 0,0 0-59 16,0 0-14-16,0 0 0 0,0 20 0 0,-6-5 0 0,0 0 0 15,6 5 0-15,0-4 0 16,-6-6 0-16,6 10 0 0,-11 0 0 0,11 1 0 0,0 4 0 0,-11 0 0 15,11-5 0-15,0 6 0 16,-6 9 0-16,6-4 0 0,-6-6-8 0,1 0 8 0,-1 1 0 0,0-1 0 16,6-5 0-16,-11 0 10 0,5 6-10 0,-5-11 0 15,5 0 0-15,0-5 0 0,1 0 0 0,-7 0 0 16,12-10 0-16,-11 6 0 0,-1-1-12 16,12-5 12-16,0 0-12 0,0 0 12 15,-5-5-52-15,-7-6-2 0,12 1-1 16,-11 0 0-16,5 0-7 0,6 0-2 15,-11-10 0-15,-1-1 0 0,12 6 52 0,0-10 12 0,0 5 0 0,0-6 0 0,6 6 0 16,-6-5 0-16,6-6 0 0,5 6 0 0,-5-5 0 0,5-1 0 16,1-4 0-16,5 4 0 0,-6-4 0 0,12-1 0 15,0 6 0-15,5-5 0 0,-5 4 0 0,17 1 0 0,-12 5 0 16,7-1 0-16,4 6 0 0,-10 0-11 0,-6-6 11 16,0 16-10-16,5 0 10 0,1 5 0 0,-7-5 0 15,1 0 0-15,-6 10 0 0,0 0 11 0,-5-5-3 16,10 5 0-16,-22 0-8 0,12 5 0 0,-12-5 0 0,6 10 0 15,-6-10 0-15,11 15 0 0,0 0 0 0,-11 1 0 16,0-6 11-16,0 0 9 0,0 5 3 0,0-15 0 16,0 0-37-16,0 15-7 0,-11 0-2 15,0 6 0-15,5-1 49 0,0-5 10 0,0-5 1 0,-11 0 1 16,6-5-17-16,0-5-3 0,-1 0-1 0,-5 5 0 16,0-5-9-16,6 6-8 0,-6-6 12 0,-1 5-12 15,1-5 9-15,-5 0-9 0,-1 0 0 0,-11 0 9 16,11-5-9-16,-6 5 0 0,6-6 0 0,6 6 0 15,-5 0-49-15,5 6-12 16,-1-1-3-16,7 5 0 0,-12 0 16 0,18-5 2 16,-7-5 1-16,1 0 0 0,5 0-133 0,-5 5-26 0,11-5-6 0,0 0-1 0</inkml:trace>
  <inkml:trace contextRef="#ctx0" brushRef="#br0" timeOffset="67523.27">9385 13160 403 0,'0'0'36'0,"0"0"-36"0,0 0 0 0,0 0 0 16,0 0 96-16,0 0 12 0,0 0 2 0,0 0 1 0,0 0-88 0,0 0-23 16,0 0 0-16,0 0 0 0,0 0 58 0,0 0 5 15,0 0 1-15,0 0 0 0,-6 0 0 0,6 0 0 16,0 0 0-16,0 0 0 0,-5 5-49 0,-1 1-15 0,6-6 8 0,0 0-8 15,0 0 32-15,0 0 4 16,0 0 0-16,0 0 0 0,0 0-28 0,0 0-8 0,0 0 0 0,0 0 0 16,0 0 25-16,0 0 2 0,11-11 0 0,7-4 0 15,-18 15 27-15,5-10 6 0,7-5 0 0,-12 15 1 16,17 0-61-16,-6-5-21 0,-11 5 0 0,11-5 0 16,1 0 21-16,5 0 0 0,-17 5 0 0,11 0 0 15,1 0 0-15,-1 0 0 0,1 5 0 0,-7 0 0 16,1 5 15-16,5-5 4 15,-11-5 1-15,0 10 0 0,12 0-30 0,-12 0-6 0,0-10 0 0,5 10-1 16,-5 6 27-16,0-1 6 0,0-5 0 0,0 0 1 16,0-10-17-16,0 10 0 0,-5 0 0 0,-1 1 0 15,0 4 0-15,6-10 0 0,-17 0 0 0,12 10 0 16,-7 5 19-16,1-5 0 0,-1-9 0 0,1 4 0 16,-6-5-19-16,5 10 0 0,1 0 0 0,0 0 0 15,-6-5-14-15,11-10-3 0,6 0-1 0,0 0 0 16,0 0 18-16,-6 11 0 0,6-11 0 0,0 0 0 15,0 0 0-15,0 0 0 0,0 10 0 0,0 0 0 0,6-5 0 16,-6-5 0-16,0 0 0 0,6 5 0 0,5 5 0 0,-11-10 0 16,0 0 0-16,11 0 0 0,6 0 0 0,-17 0 0 15,0 0 0-15,18 0 0 0,-7-5 0 0,6-5 0 16,-6 0 0-16,1 0 0 16,-1 5-116-16,6 0-20 0,-5-6-4 0,-1-9-1 15</inkml:trace>
  <inkml:trace contextRef="#ctx0" brushRef="#br0" timeOffset="68319.64">10018 12710 1609 0,'0'0'35'0,"0"0"7"0,0 0 2 0,0 0 2 0,0 0-37 0,0 0-9 0,0 0 0 0,0 0 0 0,0 0 31 0,0 0 4 16,0 0 1-16,0 0 0 0,0 0 1 0,0 15 1 15,0-5 0-15,0 5 0 0,0 0-26 0,5 6-4 16,-5-6-8-16,0 0 11 0,0 5 4 0,0 1 1 16,-5-1 0-16,5 0 0 0,0 5-16 0,0-4 0 15,-12 4 0-15,6 5 0 0,1-4 0 0,-1-1 0 16,0 0 8-16,1-9-8 0,5 4 17 0,-12 0 1 16,7 0 0-16,-1 6 0 15,0-1-27-15,0-5-6 0,6-5-1 0,0-15 0 0,-5 16 26 0,5-16 5 16,0 0 1-16,0 0 0 0,0 15-16 0,0-15 0 15,0 0 0-15,0 0 0 16,0 0-28-16,0 0-1 0,-12-5-1 0,12 5 0 16,0 0-14-16,-5-5-4 0,5-5 0 15,-12-6 0-15,1 1 23 0,11-5 4 0,0 0 1 0,-6-1 0 0,6 1 9 16,0 0 3-16,0 5 0 0,0-6 0 0,-5-9 8 16,10 5 0-16,-5-1 0 0,6-4 8 0,-6 5-8 0,6-6 0 15,-1 6 0-15,7-10 0 0,-12 4 11 0,17 6-3 0,-17-6 0 16,5 6 0-16,7 5-8 0,-1-5-11 0,1-1 3 15,-1 6 0-15,6-5 8 0,-5 15 0 0,-7-6 8 16,1 1-8-16,5 5 0 0,1 0 8 0,11 10-8 16,-18-5 0-16,7-5 0 0,10 10 0 0,-10 0-10 0,-1 0 10 15,1-5 0-15,10 0 0 0,-16 10 12 0,5 0-3 16,1 0 19-16,5 5 3 0,-11 0 1 0,11-5 0 16,-12 5-32-16,7 0-15 0,-1-5 2 0,-5 6 0 15,-6-11 13-15,6 5 0 0,-1 5 0 0,1 0 0 16,-6 5 10-16,0-5 2 0,0-10 0 0,0 0 0 15,0 0-12-15,0 15 0 0,0 1 0 0,-6-1 0 16,6-15 0-16,-11 10 0 0,5 5-12 0,-5-5 12 0,-6 0 0 16,0 0 8-16,5 1 2 0,-5-1 0 15,6 0-2-15,-1 0-8 0,-10 0 12 0,5 0-4 0,-1 0-8 16,7 6 0-16,-6-6 0 0,6 0 0 0,-12 0 0 16,17-5 0-16,6-5 0 0,-17 5 0 15,6 0-33-15,-7-5-9 16,7-5-2-16,5 0 0 0,1 15-1 0,5-10-1 0,0 0 0 0,0 0 0 15,0 0-127-15,0 0-26 0</inkml:trace>
  <inkml:trace contextRef="#ctx0" brushRef="#br0" timeOffset="68706.5">10200 13120 518 0,'0'0'46'0,"0"0"-37"0,0 0-9 0,0 0 0 15,0 0 200-15,0 0 37 0,0 0 8 0,0 0 2 16,0 0-163-16,0 0-32 0,0 0-6 0,0 0-2 16,0 0-19-16,0 0-4 0,0 0-1 0,0 0 0 15,0 0 9-15,0 15 2 0,0 0 0 0,11-5 0 16,-11 6 14-16,0-1 3 0,0 0 1 0,0 0 0 15,-11 0-7-15,11 1-2 0,-6 4 0 0,6-5 0 16,0-15-12-16,-6 25-4 0,1 1 0 0,5-6 0 0,0 5-16 16,-6 1-8-16,0-1 0 0,6 0 8 15,0 1-8-15,0-6 0 0,0 5 0 0,0-5 8 16,-11 6-8-16,11-6-12 0,0 5 2 0,-6-10 1 0,6 6 17 16,0-6 3-16,0-5 1 0,-5 0 0 15,5 0-12-15,0-10 0 0,0 0 0 0,0 0 0 0,-6 10-12 0,6-10 12 16,0 0-10-16,0 0 10 15,0 0-51-15,0-15-4 0,-6 5-1 0,1 0-549 16,5-5-111-16</inkml:trace>
  <inkml:trace contextRef="#ctx0" brushRef="#br0" timeOffset="69505.39">10576 12629 1209 0,'0'0'108'0,"6"5"-87"0,-1 5-21 0,-10-5 0 0,-1-5 144 16,0 0 24-16,6 0 4 0,0 0 2 16,0 5-119-16,-5 0-24 0,-1 0-5 0,6 5-1 0,0-5-25 0,0 5 0 15,-12 6 0-15,12 4 0 0,-5 0 0 0,5-5 0 16,-6 11 0-16,0-6 0 0,6 5 0 16,-5-4 0-16,-1-1 0 0,6 0 0 0,-6 10 0 0,6 1 0 15,0 4 0-15,0 1 0 0,-5-11 0 0,5 0 0 16,0 6 0-16,-6-11 0 0,6 0 0 0,0-5 12 15,0 11 0-15,-12-1 0 0,12-10-12 0,-5 0-17 16,-1 1 4-16,6-16 1 0,0 0 35 0,0 0 7 16,0 0 2-16,0 0 0 0,0 0-32 0,0 0-16 15,0 0 1-15,0 0 1 16,0 0-12-16,0 0-2 0,0 0-1 0,0 0 0 16,-6-10-19-16,6-1-4 0,-11-4-1 0,11-5 0 15,0 5 17-15,0 0 3 0,0-1 1 0,0-4 0 16,0-5 0-16,0-1 0 0,0-4 0 0,0 5 0 0,0 5 32 15,0-6 0-15,0 1 0 0,0 0 0 0,11-6 27 0,-5 11-1 0,0 0 0 16,-6-1 0 0,5 1-34-16,7 0-8 0,-12 0 0 0,0-1-1 0,6 6 37 0,-1-5 8 15,1 0 2-15,5-1 0 0,-5 1-30 0,5 5 8 16,1 0-8-16,-6 0 0 0,-1 4 9 0,-5 11-1 0,0 0 0 0,17-10 0 16,-5 5-8-16,5 0 8 0,-6-5-8 0,6 5 8 15,0 5 4-15,6-5 0 0,-6 0 0 0,0 5 0 16,6-5-4-16,0 5 0 0,-6 0 0 0,6 5 0 15,-6-5 7-15,11 5 1 0,-16 0 0 0,5-5 0 16,0 10 9-16,-6-5 3 0,1 5 0 0,-12-10 0 16,0 0-16-16,6 16-4 0,-6-1 0 0,0 0 0 15,-12 0 14-15,1 0 2 0,-1-5 1 0,12 6 0 16,-11-1-5-16,0-5-2 0,-7 5 0 0,7-5 0 16,-6 5-10-16,0-4-8 0,5-1 9 0,-10 5-9 0,5-5 9 15,-12 0-9-15,6 0 8 0,6 0-8 0,-6 11 8 16,6-16-8-16,0-5 8 0,0 0-8 0,6 5 0 0,-18-10 0 15,18 0 0-15,-6 0 0 0,0 0 0 0,11-1 0 16,0 1-9-16,6 5 9 0,0 0-15 0,0 0 4 16,0-15 1-16,0 5 0 15,-5 0-22-15,5 10-5 0,0 0-1 0,0 0 0 16,11-5-83-16,6 0-17 0,6 0-3 0</inkml:trace>
  <inkml:trace contextRef="#ctx0" brushRef="#br0" timeOffset="69953.03">10906 13049 1076 0,'0'0'48'0,"0"0"9"0,0 0-45 0,-11 0-12 16,-6 5 0-16,6 0 0 0,-1 10 15 0,6-5 1 0,-5-4 0 0,0-1 0 15,5 10-16-15,-5-5 9 0,5 0-9 0,0-5 8 16,0 0 8-16,-5-5 2 0,5-5 0 0,1 5 0 15,-1 5 35-15,6-5 7 0,-6 10 2 0,1 0 0 16,5-5-21-16,0 1-4 0,-12 4-1 0,12-10 0 16,0 0-22-16,0 0-5 0,0 0-1 0,0 0 0 0,0-10 10 0,-6-1 2 15,6 6 0-15,0 0 0 0,0-5 14 16,0 5 3-16,0 0 1 0,0 5 0 0,0 0-16 16,0 0-3-16,0 0-1 0,0 0 0 0,6-5-3 0,-6 5-1 15,0 0 0-15,0 0 0 0,0 0-14 0,0 0 11 16,12-15-11-16,-12 5 10 0,0 10-10 0,0 0 10 15,0 0-10-15,0 0 10 0,0 0-10 0,0 0 0 16,0 0 0-16,0 0 0 0,0 0 0 0,0 0-9 16,0 0 9-16,0 0-13 0,11 15 13 0,-11-15-11 15,0 0 11-15,0 0-10 0,17 15 19 0,-17-15 4 16,0 0 1-16,0 0 0 0,0 0-14 0,0 0 0 16,0 0 8-16,0 0-8 0,0 0 0 0,0 0 0 0,0 0 0 15,0 0 0 1,0 0-53-16,0 0-4 0,0 0-1 0,0 0-754 0</inkml:trace>
  <inkml:trace contextRef="#ctx0" brushRef="#br0" timeOffset="70426.78">11243 12269 1602 0,'0'0'35'0,"0"0"7"0,0 0 2 0,0 0 1 0,0 0-36 0,0 0-9 0,0 0 0 0,0 0 0 0,0 0 68 0,0 0 11 15,0 0 2-15,0 0 1 0,0 0-62 0,0 0-20 16,5 15 10-16,-5 1-10 0,0-16 0 0,6 10 8 15,5 5-8-15,1 5 0 0,-12 5 26 0,0 1 0 16,11-11 0-16,1 10 0 0,-1-4-5 0,-5 4-1 16,5 5 0-16,-5-4 0 0,-6 4-9 0,5 0-3 15,-5-4 0-15,6 4 0 0,0 0 2 0,5 1 0 16,1 4 0-16,-12-9 0 0,-17-1-10 16,11 5 0-16,6 6 0 0,0-1 0 0,-12-4 0 0,1-1 0 15,5-5 0-15,-11 6 8 0,0-1-8 16,6 5 10-16,-6-4-10 0,0 4 10 0,-6 1 9 15,0 4 1-15,6-4 1 0,-12-1 0 0,7-4-21 0,-1-1-16 16,0 0 2-16,0 1 1 0,6-11 13 0,-6 5 0 0,1 1 0 16,10-1 0-16,-11-5 0 0,6-5 0 15,6-5 0-15,0 1 0 0,5-6 0 0,0 5 0 0,-5-10 0 16,11 0 0-16,0 10 0 0,0-10 0 0,0 0 0 0,0 0 0 16,0 0 15-16,0 0-4 0,0 0-1 0,0 0 0 31,-6-10-54-31,6 10-12 0,0 0-1 0,0 0-885 0</inkml:trace>
  <inkml:trace contextRef="#ctx0" brushRef="#br0" timeOffset="79874.64">11470 11960 230 0,'0'0'20'0,"0"0"-20"0,0 0 0 0,0 0 0 15,0 0 154-15,0 0 26 0,0 0 6 0,0 0 1 16,0 0-105-16,0 0-21 0,-17 0-4 0,17 0-1 0,0 0-30 0,0 0-6 15,0 0-2-15,0 0 0 0,0 0-18 0,0 0 0 16,0 0 0-16,0 0 0 0,0 0 8 0,0 0-8 16,17 0 0-16,-5 0 0 0,-12 0 0 0,17-5 0 15,-6 5 0-15,6-5 0 0,-5 5 16 0,5 0 0 16,-6-5 0-16,1 0 0 0,16 5-16 0,-16 5 0 16,-12-5 0-16,17 0 0 15,-6 0 26-15,-11 0 2 0,17 5 0 0,0-5 0 0,6 0-17 0,-12 0-3 16,1 0-8-16,5 0 12 0,-17 0 8 0,17 0 0 15,-6 0 1-15,7 0 0 0,-7-5-13 0,0 5-8 16,6 5 8-16,-5-5-8 0,-12 0 30 0,11-5 2 16,6 5 0-16,-17 0 0 0,12 0-23 0,5 5-9 15,-17-10 8-15,17 5-8 0,-6-5 8 0,-11 5-8 0,0 0 0 16,17 0 8-16,-5 0-8 0,5 0 0 16,-6 0 0-16,6 0 0 0,-5 0 0 0,-1 0 0 15,-11 0 0-15,12 0 8 0,-1 0 7 0,0 0 1 16,1 0 0-16,-12 0 0 0,0 0 3 0,0 0 1 0,11 0 0 15,6 0 0-15,-5 0-20 0,-1 0-12 0,6-5 1 0,0 5 1 16,-5 0 10-16,-1 0 12 0,6 0-2 0,-6 0-1 16,-11 0-17-16,0 0-4 0,12 0-1 15,-12 0 0-15,0 0 13 0,11 0 16 0,6 0-3 0,-5 0-1 16,5 5-12-16,-6-5-16 0,-11 0 3 16,0 0 1-16,0 0 20 0,0 0 4 0,12 10 0 0,5-5 1 15,-6 0-13-15,-11-5-18 0,0 0 4 0,12 5 1 16,5 0 13-16,-6 0 0 0,-11-5 0 0,0 0 0 15,17 6 0-15,-17-6 0 0,0 0 0 0,12 5 0 16,-1-5 8-16,-11 0 4 0,0 0 0 0,0 0 1 16,0 0-13-16,11 5 8 0,-11-5-8 0,0 0 0 0,0 0 20 15,0 0-3-15,0 0 0 0,0 0 0 0,0 0-17 16,0 0 0-16,0 0 0 0,0 0 0 0,0 0 0 16,17 0 0-16,-17 0 0 0,6 5 0 0,-6-5 0 0,17 0 0 15,-5 5 0-15,-12-5 0 0,0 0 0 0,0 0 0 16,0 0 0-16,0 0 0 0,0 0 10 15,0 0-2-15,0 0 0 0,0 0 0 0,0 0-8 0,0 0 0 16,0 0 0-16,0 0 0 0,0 0 0 0,0 0 0 16,0 0 0-16,0 0 0 0,0 0 0 0,0 0 0 15,0 0 0-15,0 0-539 16,11-5-109-16</inkml:trace>
  <inkml:trace contextRef="#ctx0" brushRef="#br0" timeOffset="81525.7">12308 11986 500 0,'0'0'22'0,"0"0"5"0,0 0-27 0,0 0 0 0,0 0 0 0,0 0 0 16,0 0 9-16,0 0-9 0,0 0 10 0,0 0-10 16,0 0-46-16,0 0-15 0</inkml:trace>
  <inkml:trace contextRef="#ctx0" brushRef="#br0" timeOffset="82025.5">12325 11925 608 0,'0'0'27'0,"0"0"5"0,0 0-32 0,0 0 0 16,0 0 0-16,0 0 0 0,0 0 92 0,0 0 11 0,0 0 2 0,0 0 1 16,0 0-38-16,0 0-8 0,0 0-2 0,0 0 0 0,0 0-38 15,0 0-8-15,0 0-2 0,0 0 0 16,0 0-10-16,0 0 0 0,0 0 0 0,0 0 0 16,0 0 0-16,0 0 0 0,0 0 0 0,0 0-11 15,0 0 35-15,12 0 6 0,-12 0 2 0,17 0 0 0,-17 0-17 0,0 0-3 16,0 0-1-16,17 0 0 0,0 0-11 0,-6 5 0 15,-11-5 0-15,17 5 0 0,0 0 24 0,0 0 0 16,-5-5 0-16,5 5 0 0,-6-5 4 16,-11 0 0-16,17 5 0 0,-5-5 0 15,5 5-16-15,-6-5-4 0,-11 0 0 0,0 0 0 0,0 0-8 0,17-5 0 16,6 5-10-16,0-5 10 0,-6 5 0 0,0 0 15 16,0-5-2-16,0 0 0 0,-17 5 1 0,12-5 0 15,5 5 0-15,0 0 0 0,-17 0 0 0,11-5 0 16,-11 5 0-16,17 0 0 0,-17 0-2 0,0 0 0 15,0 0 0-15,18-5 0 0,-18 5 3 0,0 0 0 0,0 0 0 16,0 0 0-16,0 0-15 0,0 0-10 0,0 0 2 16,0 0 0-16,0 0 8 0,0 0 12 0,0 0-2 15,0 0-1-15,0 0-9 0,0 0 0 16,0 0-12-16,0 0 12 0,0 0 0 0,0 0 0 16,0 0 0-16,11 0 12 0,-11 0-12 0,0 0 0 15,0 0 0-15,0 0 0 0,0 0 0 0,0 0 0 16,0 0 9-16,0 0-1 0,0 0-8 0,0 0 0 0,0 0 0 0,0 0-8 15,0 0 8-15,0 0 0 0,0 0 0 0,0 0 0 16,0 0 0-16,0 0 0 16,0 0 0-16,0 0 0 0,0 0 0 0,0 0 0 15,0 0 0-15,0 0 8 0,0 0-8 0,0 0 0 0,0 0-11 0,0 0 11 16,0 0-40-16,0 0-3 0,0 0 0 0,0 0-471 16,0 0-94-16</inkml:trace>
  <inkml:trace contextRef="#ctx0" brushRef="#br0" timeOffset="83430.55">12684 11798 500 0,'0'0'22'0,"0"0"5"0,0 0-27 0,0 0 0 15,0 0 0-15,0 0 0 0,0 0 95 0,0 0 13 16,0 0 4-16,0 0 0 0,0 0-62 0,0 0-12 16,0 0-2-16,0 0-1 0,0 0-7 0,0 0-2 15,0 0 0-15,0 0 0 0,0 0-8 0,0 0-2 16,0 0 0-16,12 0 0 0,5 5 20 0,-6 0 4 15,0 0 1-15,1 0 0 0,5 1-15 0,-11-1-3 16,5 0-1-16,6-5 0 0,-11 0-7 0,5 0-2 0,6 0 0 0,-5 0 0 16,-1 0-1-16,6 0-1 15,-5 5 0-15,5-5 0 0,0 0 7 0,0 0 2 0,-6 0 0 16,6 0 0-16,6 5-4 0,-6-5 0 0,-5-5 0 16,5 5 0-16,-6 0 1 0,0 0 0 15,7 0 0-15,-7 0 0 0,6 0-6 0,-17 0-2 0,17-5 0 16,-5 5 0-16,-12 0-9 0,11-5-14 0,0 10 3 15,1-5 1-15,-12 0 32 0,0 0 6 0,0 0 2 0,0 0 0 16,11-10-30-16,-11 10 0 0,0 0 0 0,0 0 0 16,0 0 8-16,23 0-8 0,-23 0 0 0,0 0 0 15,0 0 0-15,0 0-21 0,0 0 3 0,0 0 1 16,0 0 26-16,0 0 6 0,0 0 1 0,0 0 0 16,0 0-16-16,0 0 0 0,-17-6 0 0,17 6 0 15,17 0 0-15,-6 0 0 0,-11 0 0 0,0 0 0 16,0 0 0-16,0 0 0 0,12 6 0 0,-12-6 0 0,11 0 0 15,-11 0 0-15,0 0 0 0,17 5 0 0,0 0 0 16,0-5 0-16,-17 0 0 0,17 5 0 0,-5-5 0 16,-12 0 0-16,0 0 0 0,0 0 0 0,0 0 0 0,0 0 0 15,0 0 0-15,0 0 0 0,0 0 11 0,0 0-11 16,0 0 12-16,0 0-12 0,0 0 18 0,0 0-3 16,0 0-1-16,0 0 0 0,0 0-14 0,0 0 0 15,0 0 8-15,0 0-8 0,0 0 13 0,0 0 0 16,0 0 0-16,0 0 0 0,0 0-13 0,0 0 0 15,0 0 0-15,0 0 0 0,0 0 0 0,0 0 0 16,0 0 0-16,0 0 0 0,0 0 0 0,0 0 12 16,0 0 0-16,0 0 0 0,0 0-3 0,0 0-1 0,0 0 0 0,0 0 0 15,0 0-8-15,0 0 0 0,0 0 0 16,0 0-11-16,0 0 21 0,0 0 4 0,0 0 1 16,0 0 0-16,0 0-27 0,0 0-6 0,0 0-1 15,0 0 0 1,0 0-13-16,0 0-4 0,0 0 0 0,0 0-521 0,0 0-105 15</inkml:trace>
  <inkml:trace contextRef="#ctx0" brushRef="#br0" timeOffset="84303.76">13225 11874 748 0,'0'0'33'16,"0"0"7"-16,0 0-32 0,0 0-8 0,0 0 0 0,0 0 0 0,0 0 45 0,0 0 7 0,0 0 2 0,0 0 0 15,0 0-42-15,0 0-12 0,0 0 0 0,0 0 8 16,-17 0 28-16,17 0 5 0,0 0 2 0,0 0 0 16,0 0-28-16,0 0-6 0,0 0-1 0,0 0 0 15,0 0-8-15,0 0 8 0,0 0-8 0,0 0 8 16,0 0-8-16,0 0 0 0,0 0 0 0,0 0 0 15,17 0 0-15,-17 0 0 0,0 0 0 0,0 0 0 16,0 0 10-16,0 0 0 0,0 0 0 0,12 0 0 16,-12 0 26-16,0 0 4 0,0 0 2 0,0 0 0 15,-12 5-16-15,12-5-3 0,0 0-1 0,0 0 0 16,0 0-10-16,0 0-1 0,17-5-1 0,-5-5 0 16,-12 10-10-16,11-5 0 0,1 0 0 0,5-5 0 15,-17 5 0-15,0 5 0 0,5-15 0 0,1 4 0 0,11 1 0 0,0 5 0 16,-5-5 0-16,-1-5 0 0,-11 5 12 15,6-5 0-15,17 10 0 0,-18-6 0 0,7-4 6 16,-1 5 2-16,1-5 0 0,-1 0 0 0,0-1-8 16,1 1-2-16,10-5 0 0,-10 5 0 15,5-5 0-15,-6 4 0 0,1 6 0 0,5-5 0 0,-6-5-10 16,6 5 0-16,-11-6 0 0,5 6 8 0,7 0 2 16,-13 0 0-16,7 5 0 0,-7-6 0 0,7 1 18 0,-7 0 3 15,1 5 1-15,0 0 0 0,0 0-16 16,-1-5-4-16,-5 15 0 0,6-11 0 0,0 1-12 0,-6-5 9 15,5 5-9-15,-5 10 8 0,0 0-8 0,0 0 0 16,6-10 0-16,0 5 0 0,-6-5 0 0,0 10 0 16,0 0 0-16,0 0 0 0,5-11 0 0,-5 11 8 15,0 0-8-15,0 0 8 0,6-10-8 0,-6 10 0 16,0 0 0-16,6-5 0 0,-6 5 0 0,0 0 0 16,0 0 0-16,0 0 0 0,5-10 0 0,-5 10 0 0,0 0-12 15,0 0 12-15,0 0-9 0,0 0 9 0,0 0 0 16,0 0 0-16,0 0-9 0,0 0 9 0,18-5 0 0,-18 5-9 15,0 0 9-15,0 0-8 0,0 0 8 16,0 0-8-16,0 0 8 0,0 0 0 0,0 0 0 0,5-5 0 16,-5 5 0-16,0 0 0 0,0 0 0 0,0 0 0 15,0 0-8-15,0 0 8 0,0 0-8 0,0 0 8 16,0 0 0-16,0 0 0 0,0 0 0 0,0 0 0 16,0 0-31-16,0 0-1 15,0 0 0-15,0 0 0 0,0 0 0 16,0 0-1-16,12-5 0 0,-12 5-682 0</inkml:trace>
  <inkml:trace contextRef="#ctx0" brushRef="#br0" timeOffset="85482.64">13465 11763 403 0,'0'0'17'0,"0"0"5"0,0 0-22 0,0 0 0 15,0 0 0-15,0 0 0 0,0 0 160 0,0 0 27 16,0 0 5-16,0 0 2 0,0 0-101 0,0 0-20 15,0 0-4-15,0 0-1 0,0 0-6 0,0 0-2 16,0 0 0-16,0 0 0 0,0 0-41 0,0 0-9 16,-6 10-2-16,6-10 0 0,0 10-8 0,0-10 0 15,0 15 0-15,0-5 0 0,6 6 0 0,-6-16 0 0,0 0 8 0,5 15-8 16,1-5 0-16,-6 5 0 16,11-5 0-16,-11 0 0 0,6 0 0 0,0 6 0 15,0-6 0-15,-1 0 0 0,7 5 13 0,-7 0-2 0,7 0-1 16,-7 1 0-16,7-1-10 0,5 5 8 15,-6-5-8-15,1 6 8 0,-1-6 8 0,1 0 0 0,-1 5 1 16,0 0 0-16,-5-4-9 0,5 4-8 0,1 0 12 16,-1 0-12-16,6 1 20 0,-5-1-2 0,-1 5-1 15,0-5 0-15,7-4-17 0,-13 4 0 0,1-5 0 0,5 0 0 16,-5-10 0-16,-6-5 0 0,6 16 0 0,-6-16-9 16,11 5 20-16,-5 5 4 0,-6-10 1 0,0 0 0 15,0 0-4-15,0 0 0 0,0 0 0 0,0 0 0 16,0 0 0-16,0 0 0 0,0 0 0 0,0 0 0 15,0 0 13-15,0 0 3 0,0 0 0 0,0 0 0 16,0 0-39-16,0 0-7 0,-6-10-2 0,6 0 0 16,0-6-153-16,0 1-31 0,-23-20-7 15,23 35-1-15</inkml:trace>
  <inkml:trace contextRef="#ctx0" brushRef="#br0" timeOffset="94439.2">14547 11429 115 0,'0'0'0'0,"0"0"10"0,0 0-10 15,0 0 0-15,0 0 0 0,0 0 0 0,0 0 238 0,0 0 46 0,0 0 8 0,0 0 3 16,0 0-177-16,0 0-35 0,0 0-7 0,0 0-2 16,0 0 18-16,0 0 4 0,0 0 1 0,0 0 0 15,0 0-61-15,0 0-12 0,0 0-2 0,0 0-1 16,0 0-13-16,0 0-8 0,6 10 8 0,-6 0-8 15,0-10 0-15,0 10 0 0,0 5 0 0,0-5 0 16,0 5 0-16,0 1 0 0,0 4 0 0,0 5 0 16,0-10 0-16,0 11 0 0,0-1 0 0,0 0 0 15,0-9 0-15,0 9 0 0,0 0 0 0,-6-5 0 16,1-4 0-16,-1-1 0 0,6 5 8 0,0-5-8 16,-6 0 0-16,6 1 0 0,0-1 0 0,0 5 0 15,-6-5 0-15,6-5 0 0,0 1 0 0,0 4 0 16,0-5 0-16,0-10 0 0,0 10 0 0,0-10-8 15,6 10 8-15,-6-10 0 0,0 0 0 0,-6 10 0 16,6 5 0-16,0-15 0 0,0 0 0 0,0 0 0 16,0 0 0-16,0 0 8 0,0 0-8 0,0 0 11 15,0 0-11-15,0 0 0 0,0 0 0 0,0 0 0 0,0 0 0 0,0 0 0 16,0 0 0-16,0 0 0 16,0 0-23-16,0 0-3 0,0 0-1 0,0 0 0 15,0 0-55-15,0 0-11 0,0 0-3 0,0 0 0 16,0 0-95-16,0 0-19 0,0 0-4 0,0 0-1 15</inkml:trace>
  <inkml:trace contextRef="#ctx0" brushRef="#br0" timeOffset="95104.88">14923 11373 0 0,'12'5'0'0,"-7"-5"0"0,7 5 0 0,-12-5 0 0,-17 0 288 0,17 0-58 16,0 0 46-16,0 0 10 0,0 0-126 0,0 0-26 0,0 0-5 0,0 0-1 16,0 0-51-16,0 0-10 0,0 0-3 0,0 0 0 15,0 0-38-15,0 0-8 16,0 0-2-16,0 0 0 0,0 5 3 0,0 5 0 0,0 5 0 0,0-5 0 16,0 6-19-16,0-1 10 0,-6 5-10 15,0-5 8-15,6 6-8 0,-5 4 0 0,5 0 0 16,0 1 0-16,-6-1 0 0,6 5 0 0,0-10 0 15,-6 11-11-15,6-6 11 16,-5 6 0-16,5-6 0 0,0-5 0 16,0 0-30-16,0 6-4 0,0-6-1 0,0 0 0 15,0 0 35-15,0-4 0 0,0-6 0 0,0 0 0 0,0-10 0 16,0 0 0-16,0 0 0 0,0 0 0 0,0 0 22 0,0 15 11 0,0-15 3 16,0 0 0-16,0 0-28 0,0 0-8 0,0 0 0 0,0 0 0 15,0 0 9-15,0 0-9 0,0 0 0 0,0 0 9 16,0 0-9-16,0 0 0 0,0 0 0 0,0 0 0 15,0 0-20-15,0 0-8 16,0 0-3-16,0 0 0 0,0 0-35 0,0 0-7 16,0 0-2-16,0 0-404 0,5-10-81 0</inkml:trace>
  <inkml:trace contextRef="#ctx0" brushRef="#br0" timeOffset="95952.56">15493 11636 1036 0,'-40'0'23'0,"35"0"5"0,5 0 0 0,0 0 1 0,0 0-29 0,0 0 0 0,0 0 0 0,0 0 0 16,17-5 57-16,-17 5 6 0,0 0 1 0,0 0 0 0,11-5-33 0,-5 0-7 15,-6 5 0-15,0 0-1 0,17-10 5 0,-12 0 2 16,-5 10 0-16,0 0 0 0,0 0-15 0,6-10-3 16,0-1-1-16,0 1 0 0,-12 0 33 0,6 10 6 15,0-10 2-15,0 10 0 0,0-15-32 0,-6 10-7 16,6-10-1-16,0 5 0 0,6-1-12 0,-6 11 0 16,0-10 0-16,0 0 0 0,0-5 0 0,0 15 0 15,-6-10 0-15,6 10 0 0,-6-15 0 0,6 15 0 16,-5-11 0-16,-1 6 0 0,6 5 8 0,0 0-8 15,-11-10 11-15,-6 5-11 0,0 0 0 0,-1 0 0 16,13 0 0-16,-7 5-12 0,-5 0 12 0,0 0 0 16,6 0 0-16,-6 5 0 0,0-5 0 0,-1 5-9 15,7-5 9-15,-6 10 0 0,6-5 0 0,-1 0 0 16,-5 0 0-16,6 6 0 0,-1-6 0 0,1 5 0 16,-6 5 0-16,5 0 0 0,1-5 0 0,0 6 0 15,-6 4 0-15,-1-5 0 0,7 0 0 0,0 5 0 16,5 1 0-16,-5-1 0 0,5 0 0 0,0 0 0 15,0 1 0-15,1-1 0 0,5-5 0 0,0 5 0 0,0 1 0 16,5-1-12-16,-5-5 12 0,6 5 0 0,6-4 0 16,-7-1 0-16,12 10 0 0,-11-10-10 0,0 0 10 0,5 1-10 15,6-1 10-15,-5-5-13 0,-1 0 5 0,0 0 8 16,1 0 0-16,5-5 20 0,0 0-3 0,-6-5 0 16,-11 0-17-16,23 0 0 0,0 0 0 15,0 0 0-15,-6-5 0 0,6 0 0 0,-1-5 0 0,1 0 0 16,0-5 0-16,0 0 0 0,-6-1 0 0,0-4 0 15,6 0 0-15,-6 0 0 0,-6-6 0 0,1 1 0 16,5 0 0-16,-12 5 20 0,7-6-4 0,-12 6 0 16,6 0-16-16,-6-1-17 0,5 1 3 0,-10 0 1 0,-1 5 13 15,6-6 0-15,0 11 0 0,0 0 0 0,-6 5 28 16,6 5 9-16,0 0 2 0,0 0 0 0,0 0-39 16,0 0 0-16,0 0 0 0,0 0 0 15,0 0-33-15,0 0-2 16,0 0 0-16,0 0 0 0,0 0 35 0,0 0 0 0,-11 15 0 0,11 1 0 15,0-1-78-15,-6-5-9 0,6 5-1 16,0-15-592-16</inkml:trace>
  <inkml:trace contextRef="#ctx0" brushRef="#br0" timeOffset="99644.04">13732 11125 57 0,'0'0'0'0,"0"0"0"0,0 0 0 0,0 0 0 16,0 0 0-16,0 0 0 0,0 0 52 0,0 0 6 15,0 0 1-15,0 0 0 0,0 0-2 0,0 0 0 0,0 0 0 0,0 0 0 16,0 0-2-16,0 0-1 0,0 0 0 0,12 5 0 16,-1 0-23-16,-11-5-5 0,0 0-1 0,0 0 0 15,17 5 22-15,-5-5 4 0,-1 0 1 16,6 5 0-16,-17-5-23 0,12 5-4 0,-12-5-1 15,11-5 0-15,0 5 4 0,7 0 0 0,-7 0 0 0,6 0 0 16,6 0-28-16,-6 0 0 0,0-5 0 0,0 5 0 16,0-5 14-16,0 5-2 0,0-5-1 15,0 5 0-15,1-5-2 0,-1 5 0 0,0 0 0 16,6-5 0-16,-1 5 22 0,1-5 4 0,-6 5 1 16,6-5 0-16,-6-1-36 0,0 1 0 0,-5 5 0 0,5 0 0 15,0-5 0-15,0 5 0 0,0 5 0 0,0-5 0 16,-6 0 11-16,7 0-2 0,-1 0 0 0,-6 0 0 15,0-5-9-15,1 5 0 0,-12 0 0 0,17 0 0 16,-17 0 0-16,17 0 0 0,0 0 0 0,0 0 0 16,-5 0 0-16,-1-5-11 0,6 5 3 0,-6 0 0 15,7 0 16-15,-18 0 3 0,0 0 1 0,11 0 0 0,12-5 6 16,-6 5 2-16,-17 0 0 0,11 0 0 0,6 0-20 0,-5 0 0 16,-12 0 0-16,0 0-9 0,0 0 9 0,0 0-8 15,11 0 8-15,6 0-8 0,-17 0 8 0,17 0 0 16,-5 0 8-16,-1 0-8 0,-11 0 0 0,0 0 0 15,17-5 0-15,-5 5 0 0,5 0 11 0,-6-5-3 16,0 5 0-16,1 0 0 0,5-5-8 0,-6 5-9 16,-11 0 9-16,12-5-13 0,16 0 13 0,-11 5 8 15,-17 0 0-15,0 0-8 0,12 0 12 0,5 0-12 16,-11 0 12-16,-6 0-12 0,0 0 8 0,0 0-8 16,0 0 0-16,0 0 0 0,0 0 0 0,17 0 0 15,-12 0 0-15,12 0-12 0,6 5 12 0,-17-5 0 16,-6 0 0-16,0 0 0 0,0 0 0 0,0 0 0 0,0 0 0 15,0 0 0-15,0 0 8 0,17 0-8 0,-17 0 9 16,11 0-9-16,-11 0 0 0,0 0 0 0,17 0 0 0,-17 0 0 16,0 0 0-16,12 0 0 0,-1 0 0 0,-11 0 0 15,0 0 0-15,17 5 0 0,-17-5 0 0,17 0 0 16,-17 0 26-16,12 0-1 0,-12 0 0 0,0 0 0 16,0 0-25-16,11 0 0 0,-11 0 0 0,17 5 0 15,0-5 0-15,-17 0 0 0,0 0 8 0,18 0-8 16,-18 0 0-16,11 5 0 0,0-5 0 0,-11 0 0 15,0 0 0-15,0 0 0 0,23 5 0 0,-11-5 0 16,-12 0 0-16,11 0 0 0,6 0 0 0,-6 0 0 16,-11 0 0-16,0 0 0 0,0 0 0 0,17 0 0 15,-5 0 0-15,-1 0 0 0,-11 0-14 0,0 0 5 16,17 0 9-16,-11 0 12 0,-6 0-2 0,0 0-1 0,0 0-9 16,0 0 0-16,0 0 9 0,0 0-9 0,0 0 0 0,0 0 0 15,17 0 0-15,-17 0 0 0,0 0-12 0,12 0 2 16,-12 0 1-16,0 0 0 0,0 0 9 0,0 0 11 15,0 0-3-15,17 0 0 0,5 0-8 0,-10 5 0 16,-12-5 0-16,0 0-11 0,23 0 11 0,-12 0 0 16,-11 0 8-16,0 0-8 0,0 0 0 15,11 5 0-15,1-5 0 0,-12 0-8 0,0 0 8 0,0 0 0 16,17 0 8-16,-17 0-8 0,0 0 0 0,17 0 8 16,0 0-8-16,-6 0 0 0,-11 0 0 0,0 0 0 15,18 0 0-15,-1 0 0 0,-6-5 0 0,-11 5 0 0,0 0 8 16,23 0-8-16,0 0 0 0,-6-5 0 15,-17 5 0-15,0 0 0 0,17 0 0 0,0-5 0 0,-6 5 0 16,-11 0 0-16,12-5 0 0,-1 5 0 16,1 0 0-16,-12 0 0 0,0 0 0 0,11 0 0 0,12 0 0 0,-23 0-8 15,0 0 8-15,0 0 0 16,11 0 0-16,6 0 8 16,-5 0-31-16,-1 0-5 0,0 0-2 0,1 0 0 0,-1 0 45 0,1 0 9 0,-1 0 1 0,6 0 1 15,-6-5-26-15,1 5 0 0,-12 0 0 0,0 0 0 16,0 0 0-16,17 0 0 0,-17 0 8 0,0 0-8 15,0 0 0-15,17-5 0 0,0 5 9 0,-17 0-9 16,0 0-20-16,0 0-8 16,17 0-1-16,0 0-1 0,-17 0 30 0,17 0 0 0,-17 0 0 0,23 0 0 15,-6 0 0-15,-5 0 0 0,-12 0 0 0,17 0 0 0,6 5 0 16,-12-5 0-16,0 5 0 0,1-5 0 16,5 0 0-16,0 0 0 0,0 0 0 0,-6 0 0 0,1 0 0 15,-1 0 0-15,1 0 0 0,-12 0 0 0,0 0 15 0,17 0 9 16,0 0 1-16,0 0 1 0,-17 0-18 0,17 0-8 15,-6 0 0-15,6 0 8 16,-17 0-29-16,12 0-7 0,-1 0 0 0,1 0-1 0,-1 5 29 16,-11-5 0-16,0 0 0 0,11 0 0 0,7-5 0 15,-13 5 0-15,-5 0 0 0,0 0 0 0,0 0 0 0,17 5 0 16,-5-10 0-16,-1 5 0 0,-11 0 17 0,12 5 10 16,-7-10 1-16,-5 5 1 15,0 0-46-15,17 5-10 0,-11-5-1 0,11 0-1 0,-17 0 57 16,0 0 12-16,12 0 3 0,-12 0 0 0,11 0-29 0,0-5-6 15,-11 5 0-15,6 0-8 0,-6 0 0 0,11 0 0 0,-11 0 0 16,0 0 0-16,17 0 18 0,-11 0-3 0,-6 0-1 16,17 0 0-16,-17 0-14 0,12 0 0 0,-12 0-12 0,11 0 12 15,0 0 0-15,-11 0 0 0,0 0 0 0,12 0 0 16,5 0 0-16,-6-5 0 0,-11 5 0 16,17 0 0-16,-17 0 0 0,12-5 0 0,5 5 8 15,-6 0-8-15,-11 0 0 0,12-5 0 0,-12 5-8 0,17 0 8 16,-17 0 0-16,0 0 0 0,17 0 8 0,0 0-8 15,-17 0 0-15,17 0 0 0,-6 0-8 0,-11 0 8 16,0 0 0-16,18-5 0 0,-1 5 0 0,5 0 0 16,-10 0 0-16,5 0 0 0,-17 0 0 15,0 0 0-15,0 0 0 0,17 0 0 0,6 0 0 0,-6 0 0 16,6 0 0-16,-6 0 0 0,0 0 8 0,0 0-8 16,-17 0 0-16,11 0 0 0,6 0 0 0,1 0 0 15,-1-5 0-15,-6 5 11 0,6 0-11 0,0 0 10 16,-5 0-10-16,-1 0 0 0,6-5 0 0,-5 5-11 0,-1-5 11 15,0 5 9-15,-5 0-1 0,11 0-8 0,-17 0 0 16,12 0 0-16,-7 0-10 0,12-5 10 0,-11 5 0 16,5 0 0-16,-11 0 9 0,12 0-1 0,-12 0-8 0,11 0-10 15,6 0 10-15,-11 5-13 0,-6-5 13 0,17 0 0 16,-6 0 0-16,1 0 0 0,-12 0 0 0,11 0 8 16,1 0 0-16,-1 0-8 0,-11 0 0 0,11 0 0 15,-11 0-10-15,12 0 10 0,5 0 0 0,-6-5 0 16,-11 5 0-16,12 0 0 0,-1 0 0 0,-11 0 0 15,12 0 0-15,-12 0 0 0,11-6 11 0,6 6 9 16,-11 0 3-16,5 0 0 0,-11 0-37 0,12 0-7 16,5 0-2-16,-17 0 0 0,11 0 23 0,0 6 0 0,1-6 0 15,5 0 0-15,-6-6 0 0,1 6 0 16,5 0 0-16,-6 6 0 0,1-6 0 0,5 0 0 0,-12-6 0 16,12 6 0-16,1 0 14 0,-7 0 7 0,0 0 2 15,6 0 0-15,-5 0-23 0,-1 0 0 0,-11 0 0 0,17 0 0 16,0 0 0-16,-5 6 0 0,5-6 0 0,-17 0 0 15,0 0-14-15,17 0-7 0,6 0-2 0,0 0 0 16,-1 0 23-16,1 0 0 0,-11 0 0 0,5 0 0 16,-6 0 0-16,0 0 0 0,1-6 0 0,5 6 0 15,0 0 14-15,-6 0 7 0,1 0 2 0,-12 0 0 16,0 0-37-16,11 0-7 0,6 6-2 0,-5-6 0 16,-1 0 23-16,0 0 0 0,1 0 0 0,-1 0 0 15,-11 0 0-15,12 0 0 0,-12 0 0 0,11 0 0 16,0 0 0-16,1 0 0 0,-12 0 0 0,17 5 0 0,-11-10 0 15,-6 5 0-15,11 5 0 0,-11-5 0 0,11 0 0 0,7 0 0 16,-18 0 0-16,11 5 0 0,0-5 20 16,1 0 8-16,-12 0 1 0,11 0 1 15,-11 0-22-15,11 0-8 0,7 5 0 0,-7-5 9 0,-11 0 18 16,11 0 3-16,1-5 1 0,-12 5 0 0,0 0-31 0,11 5 0 16,1-10 0-16,-12 5 0 0,11 0 0 0,-11 0 0 15,0 0 0-15,11 0 0 0,6-5-9 16,-17 5-8-16,0 0-2 0,0 0 0 0,12 0 19 0,5 0 0 15,-17 0 11-15,17 0-11 0,-17 0 0 0,17 0 0 16,-5 0 0-16,-12 0 0 0,0 0 0 0,17 0 0 16,0 0 0-16,-6-5 0 0,6 5 17 0,-5 0-3 15,-1 0-1-15,-11 0 0 0,17 0-13 0,-6 0-18 16,-11 0 4-16,23 0 1 0,-6 0 13 0,0 0 0 0,-17 0 9 16,18 0-9-16,-7 0 12 0,6 0-3 0,0 0-1 15,6-6 0-15,-6 6-8 0,0 0 0 0,0 0-10 16,-5 0 10-16,-1 0 0 0,6-5 0 0,-6 5 0 15,1 0 10-15,-12 0-10 0,17 0 0 0,-6 0 0 0,-11 0 0 16,0 0 0-16,0 0 0 0,17 0 0 16,1 0 0-16,-18 0 8 0,0 0-8 0,11 0 12 0,-5 0-4 15,-6 0-8-15,0 0-9 0,0 0 9 0,11 5-13 16,0-5 13-16,1 0 8 0,-1 0 0 0,-11 0-8 16,0 0 0-16,12 0 0 0,-1 0-10 0,-5 0 10 15,-6 0 0-15,17 6 12 0,-11-6 0 0,5 0 0 16,-11 0-12-16,0 0-17 0,11 0 4 0,-11 0 1 15,12 0 12-15,-12 0 0 0,0 0 0 0,5 0 0 0,-5 0 0 16,0 0 0-16,0 0 0 0,0 0 0 0,0 0 14 16,0 0 6-16,0 0 0 0,17 0 1 0,-17 0-33 0,0 0-8 15,0 0 0-15,18 0-1 0,-18 0 21 0,5 0 0 16,-5 0 0-16,0 0 0 0,17 0 0 0,-17 0 0 16,0 0 0-16,12 0 0 0,-12 0 12 0,11 0 8 15,-11 0 0-15,17 5 1 0,-17-5-33 0,12 0-8 16,-12 0 0-16,0 0-1 0,0 0 21 0,11 0 0 15,-11 0 0-15,11 5 0 0,-11-5 0 0,0 0 0 16,0 0 0-16,18 0 0 0,-18 0 21 0,0 0 9 16,0 0 2-16,0 0 0 15,0 0-52-15,11 0-9 0,-11 0-3 0,0 0 0 0,0 0 32 0,0 0 0 16,11 0 0-16,1 0 0 0,-12 0 0 0,0 0 0 16,0 0 0-16,11 0 0 0,-11 0 0 0,0 0 0 0,17 0 0 0,-17 0 0 15,0 0 20-15,0 0 9 0,12 5 3 0,-12-5 0 16,0 0-24-16,11 0-8 0,-11 0 0 0,11 0 0 15,-11 0 0-15,0 0 0 0,0 0 0 0,0 0 0 16,0 0 0-16,0 0 0 0,0 0 0 0,0 0 0 16,0 0-21-1,0 0-11-15,17 0-1 0,1 5-1 0,-18-5 34 0,0 0 0 0,17 0 0 16,-17 0 0-16,0 0 0 0,11 5 0 0,6-5 0 0,-17 0 0 16,0 0 19-16,17 0 10 0,-17 0 3 15,12 5 0-15,-12-5-21 0,17 0-11 0,-17 0 12 0,11 0-12 16,-11 0 0-16,0 0 0 0,0 0 0 15,12 0 0-15,5 0 0 0,-17 0 0 0,0 0 0 0,0 0 0 16,0 0-26-16,0 0-9 0,11 0-1 0,0 0-1 16,-11 0 37-16,12 0 0 0,5 0 0 0,-17 0 0 0,0 0 23 0,0 0 12 15,0 0 2-15,0 0 1 0,0 0-10 0,11 5-1 16,1-5-1-16,-12 0 0 0,0 0-26 0,11 0 0 16,0 0 0-16,-11 0 0 0,0 0 0 0,0 0-9 15,12 0 0-15,-12 0 0 0,0 0 9 0,0 0 12 16,0 0-2-16,0 0-1 0,0 0-9 0,0 0 0 15,0 0 0-15,0 0 0 0,0 0 0 0,0 0 0 0,6-5 0 16,-6 5 0-16,0 0 0 0,0 0 0 16,0 0 0-16,0 0 0 0,0 0 12 0,0 0 1 15,0 0 0-15,0 0 0 0,0 0-13 0,0 0-18 0,0 0 4 16,0 0 1-16,0 0 13 0,0 0 0 16,0 0 0-16,0 0 0 0,0 0 0 0,0 0 0 0,0 0 0 0,0 0 0 15,0 0 0-15,0 0 0 0,0 0 0 16,0 0 0-16,0 0 0 0,0 0 0 0,0 0 0 0,0 0 0 15,0 0 0-15,0 0 0 0,0 0 0 16,11 5 0-16,-11-5 0 0,0 0 0 0,0 0 0 0,0 0 0 16,0 0 0-16,0 0 0 0,0 0 0 0,0 0 0 15,0 0 0-15,0 0 0 0,0 0 0 0,0 0 0 16,0 0-54-16,11-5-8 16,-11 5-2-16,12-5-844 0</inkml:trace>
  <inkml:trace contextRef="#ctx0" brushRef="#br0" timeOffset="101824.48">13875 12381 205 0,'0'0'0'0,"0"0"8"0,0 0-8 0,0 0 12 0,0 0-12 0,0 0 0 0,0 0 0 0,0 0 0 0,0 0 98 0,0 0 18 16,0 0 3-16,0 0 1 0,-6 10-38 0,6-10-7 16,0 0-2-16,0 0 0 0,0 0-15 0,0 0-3 15,0 0-1-15,0 0 0 0,0 0-26 0,0 0-4 0,0 0-2 0,0 0 0 16,0 0-9-16,0 0-1 0,0 0-1 16,0 0 0-16,0 0 25 0,0 0 4 0,17 10 2 0,-5-10 0 15,-12 0-8-15,17 5-2 0,0-5 0 0,6 0 0 16,-1 5-16-16,1-5-4 0,-6 0-1 0,0 0 0 15,6-5-11-15,0 5 0 0,6-5-12 0,-1 5 12 16,-5-5 8-16,0 5 8 0,-1 0 3 0,7-5 0 16,-1 0-9-16,7-5-2 0,-7 10 0 15,6-11 0-15,-5 1-8 0,-1 5 12 0,1-5-12 16,5 5 12-16,-6 0-2 0,1 0 0 0,11-5 0 0,-6 5 0 16,-6 0-2-16,7 0 0 0,10-6 0 0,-5 6 0 15,0-5 4-15,-6 5 1 0,0-5 0 0,1 0 0 16,10 5 5-16,-16 0 1 0,-1-10 0 0,1 10 0 15,10-1-19-15,-10 1 0 0,-6 0 0 0,0 0 0 16,-6 0 0-16,5 0 0 0,7 5 0 0,-6 5 0 16,-6-5-16-16,0 5-1 0,0-5 0 0,0 0 0 0,0 0 28 0,0 0 5 15,6 5 2-15,0 0 0 0,-12 0-29 16,6 1-5-16,6-6-2 0,0 5 0 0,0-5 34 16,-6 0 6-16,0 0 2 0,11 0 0 0,1 0-39 15,-1 0-7-15,-16 0-2 0,5 0 0 0,11 0 71 0,-5 0 13 16,-11 0 4-16,5 0 0 0,0 0-52 0,-6 0-12 15,6 0 0-15,-5 0 0 0,-12 0 18 0,0 0 1 16,22 0 0-16,-5 0 0 0,-17 0-31 0,18-5-5 16,-1 5-2-16,5 0 0 0,-4 0 31 0,-1 0 5 15,-6 0 2-15,6 5 0 0,6-5-31 0,0 0-5 16,-23 0-2-16,17 0 0 0,11 0 27 0,-5 0 6 16,-6 0 1-16,-5 0 0 0,5 0-15 0,0 0 9 15,0 0-9-15,0 0 8 0,-17 0-8 0,17 0 0 16,12-5 0-16,-12-1 0 0,-17 6 8 0,17 0 0 15,11-5 0-15,-5 0 0 16,-12 5-28-16,6-5-5 0,1 5-2 0,4-5 0 0,7 0 27 16,-6 5 0-16,-12-5 0 0,6 5 0 0,17-5 26 0,-11 5 10 15,-6 0 3-15,0 0 0 0,6 0-31 0,0-5-8 16,0 5 0-16,-12 0 0 0,6 0 0 0,0 0 0 0,0-5 0 16,0 5 0-16,-17 0 21 0,23 0 3 0,6 0 1 0,-6 0 0 15,-6-5-40-15,5 5-8 0,7 0-1 0,-6-5-1 16,-1 5 40-16,1 0 8 0,-6 0 1 0,0 0 1 15,18 0-37-15,-7 0-7 0,-5 0-1 0,-6-5-1 16,6 5 21-16,0-5 0 0,-6 5 0 0,5 0 0 16,1-5 0-16,-6 5 0 0,0 5-9 0,6-5 9 15,-6-5 0-15,6 0 0 0,-6 5 0 0,0 0 0 0,6 0 15 16,-6 0 6-16,0 0 2 0,6 0 0 16,-12 0-23-16,7 0 0 0,-1 0 0 0,0-6 0 0,0 6 0 0,0 0-20 15,0 0 4-15,6 0 1 0,-6-5 24 0,0 5 5 16,-17 0 1-16,6-5 0 0,5 5-24 0,1 0-5 15,5-5-1-15,-6 5 0 0,0-5 24 0,1 5 5 16,5-5 1-16,0 0 0 0,-6 0-15 0,6 5-18 16,-5 0 4-16,5 0 1 0,-6 0 13 0,6 0 0 15,-17 0 0-15,18 0 0 0,-1 0 0 0,-6 0 0 16,0-5 0-16,7 0 0 0,-18 5 0 0,17 0 0 0,-6-5 0 16,6 5 10-16,-17 0-10 0,11 0 0 15,7 0 0-15,-7 0-11 0,0-5 11 0,6 5 0 16,-17 0 0-16,12 5 0 0,5-5 0 0,-6 0 8 0,6-5-8 15,-5 5 11-15,-1-5-3 0,1 5-8 0,-12 0 12 16,11 0-4-16,6 0-8 0,0 0-9 0,-17 0 9 16,6 0-13-16,5 5 13 0,1-5 0 0,-1 0 12 15,-11 0-12-15,0 0 0 0,0 0 0 0,0 0 0 0,0 0 0 16,0 0 0-16,0 0 0 0,11 0 0 0,-5 0 0 16,-6 0-9-16,0 0-3 0,12 0 0 0,-1 0 0 15,0 0 22-15,1 0 4 0,-1 0 1 0,1 0 0 16,-1 0-15-16,0 0 0 0,-11 0 0 0,12 0 0 15,-1 5 0-15,1 0 0 0,5-5 0 0,-17 0 0 16,0 0 0-16,11 0 0 0,0 0 0 0,1 5 0 16,-12-5 0-16,11 5 0 0,1-5 0 0,-7 0 0 15,7 0-16-15,-1 0 3 0,-11 0 1 0,11 5 0 16,7-5 12-16,-7 0 16 0,-11 0-3 0,0 0-1 0,17-5-12 16,-6 5 0-16,-11 0 8 0,0 0-8 0,0 0 19 15,0 0 1-15,6 0 0 0,-6 0 0 0,0 0-20 16,0 0-9-16,0 0 1 0,0 0 0 0,12 5 8 0,-12-5 9 15,5-5-1-15,-5 5-8 0,0 0 12 16,0 0-4-16,0 0 0 0,0 0-8 0,0 0 8 0,0 0-8 16,0 0 0-16,0 0 0 0,0 0 0 0,0 0-9 15,0 0 1-15,0 0 0 0,0 0 8 0,0 0 0 16,0 0 0-16,0 0 0 0,0 0 0 0,0 0 0 0,0 0 0 16,0 0 0-16,0 0-15 0,0 0-4 0,0 0-1 15,0 0 0 1,0 0-34-16,0 0-7 0,0 0-2 0,0 0 0 15,0 0 15-15,0 0 2 0,0 0 1 0,0 0-781 0</inkml:trace>
  <inkml:trace contextRef="#ctx0" brushRef="#br0" timeOffset="111310.65">11653 13763 680 0,'0'0'30'0,"0"0"6"0,0 0-28 0,0 0-8 16,0 0 0-16,0 0 0 0,0 0 68 0,0 0 12 0,0 0 2 0,0 0 1 16,0 0-32-16,0 0-7 0,0 0 0 0,0 0-1 15,0 0-26-15,0 0-5 0,0 0 0 0,0 0-1 16,0 0 1-16,0 0 1 0,0 0 0 0,0 0 0 16,0 0-13-16,0 0 0 0,0 0 0 0,0 0 0 15,0 0 28-15,0 0 4 0,0 0 0 0,0 0 0 16,0 0-32-16,0 0 0 0,0 0 0 0,0 0 0 15,0 0 0-15,0 0 0 16,0 0 0-16,0 0 0 0,0 0 16 0,0 0-4 0,0 0 0 0,0 0 0 16,0 0 7-16,0 0 1 0,0 0 0 15,0 0 0-15,0 15 16 0,0-15 3 0,0 0 1 0,0 0 0 16,0 0-31-16,0 0-9 0,0 0 0 0,0 0 0 16,0 0 0-16,0 0 0 0,0 0 0 0,0 0 0 0,0 0 0 0,0 0 0 15,0 0 0-15,0 0 0 0,0 0 0 0,0 0 0 16,0 0 0-16,0 0 0 0,0 0 8 0,0 0-8 15,0 0 0-15,0 0 0 0,0 0 12 0,0 0-4 16,0 0 0-16,0 0-8 0,0 0 12 0,0 0-4 16,0 0 0-16,0 0-8 0,0 0 18 0,0 0-3 15,0 0-1-15,0 0 0 0,0 0 4 0,0 0 1 16,0 0 0-16,0 0 0 0,0 0-5 0,0 0-1 16,0 0 0-16,0 0 0 0,17 5-13 0,-17-5 0 15,0 0-12-15,0 0 12 0,0 0 0 0,0 0 0 16,0 0 0-16,0 0 0 0,0 0 0 0,0 0 0 15,0 0 0-15,0 0 0 0,11 5 0 0,-11-5 12 16,0 0-3-16,0 0-1 0,0 0-8 0,23 0 0 16,-12 0 0-16,-11 0 0 0,18 5 0 0,-1-5 0 15,-17 0 0-15,11 0 0 0,-11 0 0 0,17 0 0 0,-17 0 0 0,12 0 0 16,-12 0 0-16,17 0 0 0,-17 0 0 0,0 0 0 16,0 0 0-16,17-5 0 15,-6 5 0-15,6 0 0 0,-17 0 0 0,17 0 0 16,0 0 0-16,-5 0 0 0,-12 0 0 0,17 5 0 0,0-10 0 0,-17 5 0 15,11 0 0-15,-11 0 0 16,12 0 0-16,-12 0 0 0,17 0 0 0,-17 0 0 0,11 0 0 0,-11 0 0 16,12-5 0-16,-12 5 0 0,0 0 0 0,17 0 0 15,-17 0 0-15,11 0 0 0,-11 0 0 0,17 5 0 16,-5-5 0-16,-12 0 0 16,11 0 0-16,-11 0 0 0,0 0 0 0,11 5 0 0,7 0 0 0,-18-5 0 15,0 0 0-15,11 0 0 0,0 0 0 0,6 0 0 0,-5 6 0 16,5-1 0-16,-6-5 0 15,-11 0 0-15,17 0 0 0,-17 0 0 0,12 0 0 0,-12 0 0 16,0 0 0-16,11 0 0 0,6 0 0 0,-17 0 0 16,0 0-23-16,0 0-6 0,12 0-2 0,-12 0 0 0,0 0 50 0,0 0 9 15,0 0 3-15,17 5 0 0,0 0-31 0,-6 0 0 16,6-5 0-16,0 0 0 0,-17 0 0 0,0 0 0 16,12 5 0-16,-1-5 0 0,6 0 8 0,-17 0-8 15,0 0 0-15,12 0 0 0,11 0 0 0,-6 0 0 16,-17 0 0-16,0 0 0 15,0 0 8-15,11 0-8 0,6 5 0 0,-17-5 0 0,0 0 0 0,17 0 0 0,-5 5 0 16,-12-5 0-16,0 0 0 0,0 0 0 16,11 10 0-16,6-5 0 15,-6-5-22-15,7 5-10 0,-1-5-3 0,-6 0 0 0,-11 0 56 0,11 0 11 16,-11 0 3-16,12-5 0 0,5 0-35 0,-6 5 0 0,-11 0 0 0,0 0 0 16,12 0 8-16,-12 0-8 0,0 0 0 0,11 0 0 15,6 0 0-15,-5 0 10 16,-12 0-10-16,0 0 8 0,0 0 13 0,0 0 3 0,17 0 0 0,-6-5 0 15,-11 5-35-15,12 0-6 0,-12 0-2 0,0 0 0 16,17-5 31-16,-17 5 5 0,0 0 2 0,0 0 0 16,0 0-30-16,0 0-5 0,0 0-2 0,17 0 0 15,0 0 18-15,-17 0 0 0,0 0 0 0,0 0 0 16,0 0 0-16,0 0 0 0,11 0 0 0,-11 0 0 16,0 0 0-16,17 0 0 0,-17 0 0 0,17-5 0 15,-17 5 0-15,0 0 0 0,17 0 0 0,-17 0 0 0,0 0 0 16,0 0 0-16,0 0 0 0,18-5 0 0,-1 5 8 0,-17 0-8 15,0 0 0-15,17 0 0 0,-17 0 0 16,17 0 0-16,6 0 0 0,-23 0 0 0,0 0 8 0,0 0-8 16,0 0 0-1,0 0 0-15,0 0 0 0,0 0 8 0,0 0-8 0,0 0 0 0,0 0 0 0,0 0 0 16,17 0 8-16,-17 0-8 0,0 0 0 0,11-5 0 16,6 5 8-16,-5 0-8 0,-12 0 0 0,0 0 0 15,17 0 0-15,-6 0 0 0,0-5 0 0,1 5 0 16,-1-5 0-16,-11 5 0 0,12 5 0 0,-12-5 0 15,0 0 0-15,0 0 0 0,0 0 0 0,0 0 0 0,17 5 0 16,-17-5 0-16,0 0 0 0,0 0 0 0,11-5 0 16,-11 5 0-16,0 0 9 0,0 0-9 0,12 5 8 0,-1-5-8 15,-11 0 0-15,0 0 0 0,0 0 0 0,0 0 0 16,0 0 0-16,0 0 0 0,0 0 0 0,0 0 0 16,0 0 0-16,0 0 0 0,17 0 0 0,-17 0 0 15,6 0 0-15,-6 0 0 0,0 0 0 0,0 0 0 16,0 0 0-16,0 0 0 0,0 0 8 15,0 0-8-15,0 0 0 0,0 0 0 0,0 0 0 0,0 0 0 16,0 0 0-16,11 0 0 0,1 0 0 0,-7 0 0 16,-5 0 16-16,0 0 2 0,0 0 0 0,0 0 0 15,0 0-18-15,0 0 0 0,0 0 0 0,0 0 0 16,0 0-9-16,12-5-6 0,-12 5-1 0,0 0 0 16,11 5 16-16,-11-5 0 0,0 0 0 0,0 0 0 15,0 0 0-15,11 0 0 0,-11 0 0 0,12 0 0 16,-12 0 10-16,0 0 5 0,0 0 1 0,0 0 0 15,0 0-26-15,17-5-5 0,-17 5-1 0,0 0 0 0,0 0 16 16,0 0 0-16,0 0 0 0,0 0-9 0,0 0 9 16,0-5 0-16,0 5 0 0,0 0 0 0,0 0-14 0,0 0-1 15,0 0 0-15,0 0 0 16,0 0-12-16,0 0-2 0,0 0-1 0,0 0 0 16,0 0-27-16,11-5-6 0,-11 5-1 0,6-5 0 15,-6 5 8-15,0 0 2 0,0 0 0 0,11-11-378 16,-5-4-75-16</inkml:trace>
  <inkml:trace contextRef="#ctx0" brushRef="#br0" timeOffset="112405.17">13807 13150 0 0,'22'-15'0'0,"-22"15"0"0,0 0 0 0,0 0 0 0,0 0 0 0,0 0 0 0,0 0 32 0,0 0-7 16,0 0 6-16,0 0 1 0,0 0 45 0,0 0 10 16,0 0 1-16,0 0 1 0,0 0 36 0,0 0 7 15,0 0 2-15,0 0 0 0,0 0-30 0,0 0-5 16,0 0-2-16,6-5 0 0,5 0-77 0,-11 5-20 16,-5-5 0-16,5 5 0 0,0 0 0 0,0 0 0 15,0 0 0-15,0 0 0 0,0 0 44 0,0 0 6 16,0 0 1-16,0 0 0 0,0 0-31 0,0 0-5 15,0 0-2-15,0 0 0 0,0 0 15 0,0 0 2 16,0 0 1-16,0 0 0 0,0 0-31 0,-6 10 0 0,-5 0 0 0,11-10 0 31,-6 10-19-31,-5 5-9 0,-7-4-3 0,7 4 0 0,11-15 76 0,-6 10 15 16,-11 0 4-16,0 10 0 0,17-4-52 0,-6 9-12 0,-16-10 0 0,5 5 0 16,5-5 0-16,1 11 0 15,-12-6-12-15,0 5 12 0,0-4 0 0,6 4 9 0,-17 0 1 16,6-4 0-16,-7 4-10 0,-4-5 0 0,10 0 0 0,1 6-11 15,11-6 47-15,-12 0 10 16,1 0 2-16,5 1 0 0,6-6-28 0,-6 0-6 0,-6 5-1 0,7-4 0 16,16-1-13-16,-11-5 0 0,5 0 8 0,-5 0-8 15,17 0 0-15,0-10 0 0,0 0 0 0,-11 5 0 16,0 5 0-16,11-10 8 0,0 0-8 0,0 0 0 16,-12 11 20-16,12-11-3 0,0 0 0 0,0 0 0 15,0 0-17-15,0 0 0 0,-11 0 0 0,11 0 0 16,0 0 0-16,0 0-11 0,0 0 2 0,0 0 0 15,0 0 9-15,0 0 0 0,0 0 0 0,0 0 0 16,0 0 0-16,0 0 11 0,-6 5-3 0,6-5 0 0,-11 15-8 16,11-15-14-16,0 0 3 0,0 0 1 0,-6 5 10 0,6-5 11 15,0 0-3-15,-11 5 0 0,-12-5-8 0,23 0 0 16,0 0 0-16,0 0 8 16,0 0-37-16,0 0-8 0,0 0-2 0,0 0-537 15,11-5-107-15</inkml:trace>
  <inkml:trace contextRef="#ctx0" brushRef="#br0" timeOffset="113254.59">12997 13955 230 0,'0'0'10'0,"0"0"2"0,0 0-12 0,0 0 0 15,0 0 0-15,0 0 0 0,0 0 151 0,0 0 27 0,0 0 6 0,0 0 0 16,0 0-49-16,0 0-11 0,0 0-1 0,0 0-1 15,0 0-57-15,0 0-11 0,12 6-2 0,-1-1-1 16,1 0-3-16,5-5 0 0,-6 0 0 0,1 0 0 16,5 0-8-16,-17 0-3 0,0 0 0 0,11 10 0 15,23-5-19-15,-11-5-4 0,-6 5-1 0,6 5 0 16,0 0-1-16,5-5 0 0,-5 0 0 0,0 11 0 16,-6-6-12-16,0 0 0 0,6 0 0 0,-6 5 0 15,-6-5 0-15,6 5 0 0,6 1 0 0,0-1 9 16,0 0-9-16,-1 0 0 0,-10 0 0 0,11 1 0 15,-1-6 18-15,-4 5 11 0,4-5 3 0,-5 5 0 16,12-10-20-16,-6 5-3 0,-6 1-1 0,0-1 0 0,-17-10 0 16,11 10 0-16,12-5 0 0,0 5 0 0,0 0 0 0,-1-5 0 15,-4 5 0-15,-1 0 0 0,-17-10-8 0,11 5 0 16,-11-5 0-16,11 11 0 0,1-1 0 0,-12-10 0 16,0 0 0-16,0 0 0 0,11 10 0 0,6 0 0 15,-17-10 0-15,0 0 0 0,0 0 0 0,6 5 8 16,-6-5-8-16,11 10 8 0,-11-10-8 0,0 0 0 15,0 0 0-15,0 0 0 0,0 0 0 0,0 0 0 16,0 0 0-16,0 0 0 0,0 0 0 0,0 0 0 16,0 0 8-16,0 0-8 0,0 0 0 0,0 0 0 0,0 0 0 15,0 0 0 1,0 0-26-16,0 0-4 0,0 0-1 0,0 0-581 0,0 0-117 0</inkml:trace>
  <inkml:trace contextRef="#ctx0" brushRef="#br0" timeOffset="114504.58">14581 13738 230 0,'0'0'10'15,"0"0"2"-15,0 0-12 0,0 0 0 0,-11 0 0 0,11 0 0 0,0 0 181 0,0 0 34 16,0 0 6-16,0 0 2 0,0 0-137 0,0 0-27 16,0 0-6-16,0 0-1 0,0 0 10 0,0 0 2 15,11-10 0-15,-5-1 0 0,-6 11-8 0,0-10 0 16,0 0-1-16,-6 5 0 0,6-5-11 0,6 0-3 0,0 0 0 0,5 5 0 15,-5-5-27-15,0-1-6 16,-6-4 0-16,0 5-8 0,5 0 11 0,1 0-11 0,-6 0 10 0,0 0-10 16,0-6 9-16,0 6-9 0,-6 0 8 0,6 5-8 15,0-5 0-15,-5 0 8 0,-1 0-8 0,-5 0 0 16,5-1 10-16,0 1-10 0,0 0 12 16,6 10-12-16,0 0 8 0,-5-5-8 0,-7 0 0 0,7 0 0 15,-1-5 0-15,0 10 0 0,-11-5 0 0,11 0 0 16,-5 5 0-16,0 0 0 0,-6 0 0 0,5 0-9 15,7 0 9-15,-7 10-13 0,1 0 5 0,-6 0 8 16,5-5-12-16,-5 10 12 0,0-4-10 0,6-1 10 16,-6 0-8-16,5 5 8 0,-5 0 0 0,6 0-9 15,-6 1 9-15,11-1 0 0,-6 5 0 16,7 0 0-16,-7-5 0 0,1 6 0 0,5-6 0 0,1 0 0 16,5 5 0-16,0-4 0 0,0-1 0 0,0 5 0 0,0-5 0 15,0-5 0-15,0-10 0 0,11 15 0 0,-5-4-10 16,-1 4 10-16,7-5-12 0,-7 0 12 15,1-5 0-15,6 5 0 0,-7 0 0 0,12-5 0 0,-5 6-20 16,5-11 0-16,-17 0 0 0,11 0 0 0,1-5 32 0,5-1 7 16,0 6 1-16,0-10 0 0,-6-5-20 0,6 5 0 15,1 0 0-15,-1 5 0 0,5-10 0 0,-10 4 0 16,-1-4 0-16,1 5 0 0,-1-5 0 16,0 0 0-16,6 0 0 0,6-1 0 0,-6 1 10 0,-5-5-2 15,-12 5 0-15,5 0 0 0,-5 4-8 0,6-4 0 16,0 10 0-16,-6-5 0 0,-6 0 0 0,6 10 0 15,0 0 0-15,0 0 0 0,0 0 0 0,0 0 0 16,0 0 0-16,0 0 0 0,0 0 0 0,0 0-12 16,0 0 2-16,0 0 1 15,0 0-24-15,0 0-5 0,-6 0-1 0,6 0 0 16,0 0-31-16,0 0-6 0,0 0-2 0,0 0-578 0</inkml:trace>
  <inkml:trace contextRef="#ctx0" brushRef="#br0" timeOffset="115507.77">14980 13328 403 0,'0'0'36'0,"0"0"-36"16,-5-6 0-16,5 6 0 0,17 0 160 0,-17 0 24 0,-17-5 6 0,17 5 1 15,17 0-83-15,-17 0-16 0,0 0-3 0,0 0-1 16,-17 0-50-16,17 0-10 0,0 0-3 0,0 0 0 16,0 0-25-16,0 0 0 0,0 0 0 0,0 0 0 15,0 0 35-15,0 0 1 0,0 0 1 0,0 0 0 16,0 0-8-16,0 0-1 0,11 11-1 0,6-1 0 15,-6 0-38-15,-5 5-7 0,-12-5-2 0,6 5 0 16,0 1 32-16,0 4 5 0,-5 5 2 0,-7-5 0 16,12 1 2-16,-5-1 1 0,-1 5 0 0,0-5 0 15,1 6 0-15,5-6 0 0,11 0 0 0,-11 6 0 16,-11-1-5-16,11 0-1 0,0-5 0 0,5 1 0 16,-10-1 1-16,-1-5 0 0,0-5 0 0,12 5 0 0,5 6-4 0,-5-11-1 15,-12 5 0-15,1-5 0 0,5-10-28 0,-12 10-7 16,1 0-1-16,-1-4 0 0,12-6 43 0,0 0 8 15,0 0 1-15,-11 10 1 0,-6-5-29 0,6-5-10 16,11 0 0-16,0 0 0 16,0 0-28-16,17 0-6 0,0 5 0 0,-17-5-1 15,0 0-12-15,0 0-3 0,0 0 0 0,17 5 0 16,6-5-36-16,-23 0-8 0,-12 0-2 0,12 0-521 0</inkml:trace>
  <inkml:trace contextRef="#ctx0" brushRef="#br0" timeOffset="116048">15607 13479 864 0,'0'0'76'0,"0"0"-60"15,0 0-16-15,0 0 0 0,0 0 144 0,0 0 25 0,11 6 6 0,-11-6 1 16,0 0-110-16,0 0-22 0,0 0-4 0,0 0 0 15,18 0-23-15,-18 0-4 0,0 0-1 0,0 0 0 16,5-6 7-16,-5 6 1 0,0 0 0 0,0 0 0 16,0-20-4-16,0 20 0 0,6-10 0 0,-6 10 0 15,-11-15 13-15,5 0 3 16,-6 0 0-16,12 4 0 0,-5-9-4 0,5 20 0 0,0-15 0 0,0 15 0 16,-6-20-17-16,6 20-11 0,-6-16 12 0,1 1-12 15,-1 0 12-15,6 15-12 0,0 0 12 0,0 0-12 0,0 0 0 0,-11-10 0 16,-12 0 0-16,11 10 0 0,1 0-12 0,0 0 3 15,-7 0 1-15,1 10 0 0,0 5-10 0,6 0-2 16,0 1 0-16,-1 4 0 0,-11-5 20 0,6 10-10 16,6 1 10-16,-1 4-8 0,-5-10 8 0,0 11 0 15,0 4 0-15,0-5 0 0,6-4 0 0,-1-1 0 16,12 0 0-16,0 1 0 0,6-11 0 0,-6 5 0 16,0-5 0-16,0 1 0 0,6-1 0 0,-1 0 0 15,1-10 8-15,0 5-8 0,-1 0 0 0,7-5 0 16,-1 0 0-16,-5-5-8 0,-6 0 8 0,17-5 0 15,-6 0 10-15,1 0-10 0,-12 5 0 0,17-10 0 0,17 0-8 16,-17-5 8-16,-17 15-20 0,17-15 4 0,12-1 0 0,-6-4 0 16,-12 5 5-16,-5 0 2 0,-6-5 0 0,5 4 0 15,24 1 9-15,-12 0 0 0,-11-5 0 0,-1 4-8 16,7 1 8-16,-12 15 0 0,0-20 8 0,0 20-8 16,-6-15 0-16,6-5-12 0,0 4 2 0,-6-4 0 15,-5 5-150 1,-6 0-31-16,-17-11-5 0,-1 6-414 0</inkml:trace>
  <inkml:trace contextRef="#ctx0" brushRef="#br0" timeOffset="117475.87">13932 13054 172 0,'0'0'16'0,"0"0"-16"0,0 0 0 0,0 0 0 0,0 0 102 0,0 0 18 16,0 0 3-16,0 0 1 0,0 0-88 0,0 0-16 15,0 0-4-15,0 0-1 0,0-10 5 16,0 10 0-16,6-10 1 0,-6 10 0 0,0 0 36 0,0 0 7 16,11-10 2-16,0 5 0 0,-5 0 4 0,-6 5 1 15,17 0 0-15,-17 0 0 0,0 0-23 0,12 0-5 16,-12 0-1-16,17 5 0 0,11 0-24 0,-5-5-5 16,0 0-1-16,0 0 0 0,-1 5-3 0,1-5-1 15,0 0 0-15,5 0 0 0,1 0 15 0,-6 0 2 16,-6 0 1-16,6-5 0 0,-1 5-5 0,1 5-1 15,0 0 0-15,5-5 0 0,-5 0-10 0,6 0-2 0,-6 0-8 16,5 0 12-16,-11 0 0 0,6 0-1 16,5-5 0-16,1 0 0 0,-12 5-11 0,11-5 0 15,1 5 9-15,-1 0-9 0,-5 0 24 0,0 0 1 0,5 5 0 16,1 0 0-16,5-5-25 0,-11 5 0 0,-23-5 0 0,0 0 0 16,28-5-15-16,1 5-1 0,-1 0-1 0,1 0 0 15,-6 0 27-15,-6 0 6 0,-6 5 0 0,-11-5 1 16,0 0-17-16,12 0 0 0,10 0 8 0,1 0-8 15,-23 0 0-15,12 0 0 0,10 0 0 0,1 0 0 16,0 0 0-16,-6 0 0 0,-17 0 0 0,17 5 0 16,12-5 0-16,-12 0 0 0,-17 0-8 0,17 5 8 15,0 0 0-15,0-5 15 0,-17 0-2 0,11 0 0 16,6 5-13-16,-17-5 0 0,0 0 0 0,0 0 0 16,0 0 0-16,18 5 0 0,4-5 0 0,-5 0 0 0,-5-5 0 15,5 5 0-15,-6-5 0 0,-11 5 0 0,0 0 0 16,12 0 0-16,5-10 0 0,6 5 0 15,11 5 0-15,-11 5 0 0,-6-5 0 0,0-5 0 0,0 5 0 16,-6 0 0-16,-11 0 0 0,17 0 0 0,6-5 11 0,-6 5-1 16,-17 0 0-16,12-5 0 0,-1 0-10 0,0 5 0 15,1-5 0-15,-1 5 0 0,-11 0 0 0,17 0 0 16,0 0 0-16,-5 0 0 16,-12 0-25-16,0 0-11 0,23 0-1 0,-6 0-1 0,5 0 61 0,-4 0 12 15,-1 0 2-15,0 5 1 0,-6-5-30 0,6 0-8 16,-11 0 0-16,11 0 0 15,-6 0-29-15,7 5-7 0,-7-5-2 0,6 0 0 0,6-5 61 0,-6 5 12 16,0-5 2-16,-17 5 1 16,0 0-61-16,17-5-12 0,6 5-2 0,-12-6-1 0,-11 6 61 0,23 0 12 0,-6 0 2 15,6-5 1-15,-6 5-10 0,0 0-1 16,0 0-1-16,0 0 0 0,0 0-38 0,1 0-7 16,-1-5-1-16,0 0-1 0,0 5 21 0,0 0 0 0,-17 0 0 0,11 0 8 15,6 0-8-15,0 0 0 0,-5 0 0 0,-1 0-11 16,6-5 11-16,0 5 0 0,-5 0 0 0,-1-5 0 15,-11 5 0-15,12-5 0 0,-1 0 8 0,0 5-8 16,-11 0 0-16,18 0 0 0,-13-5 0 0,12 5 0 16,-5 0 0-16,-1 0 0 0,0 0 0 0,1-5 0 15,-1 5 0-15,-11 0 0 0,0 0 0 0,0 0 0 16,12 5 0-16,-12-5 0 0,0 0 0 0,0 0 0 16,11-5 18-16,6 5-1 0,6 0 0 0,-6 0 0 15,-6 0-27-15,1 0-6 0,-1 0 0 0,1 0-1 16,-1 0 17-16,-11 0 0 0,0 0 0 0,11 0 0 15,1-5 0-15,-12 5 0 0,0 0 0 0,0 0 0 0,17 5 0 16,-17-5 0-16,6 0 0 0,-6 0 0 16,0 0 8-16,17 5-8 0,-6 5 11 0,-11-10-11 0,0 0 0 0,0 0 0 15,0 0-10-15,0 0 10 0,0 0 0 16,0 0 0-16,17-10 0 0,-5 10 0 0,-12 0 0 0,0 0 0 16,0 0 0-16,17 0 0 0,-6 5 8 0,-11-5 5 15,0 0 2-15,11 0 0 0,-11 0-24 0,0 0-5 16,0 0-1-16,0 0 0 0,0 0 24 0,0 0 5 15,0 0 1-15,0 0 0 16,0 0-63-16,0 0-13 0,0 0-3 0,0 0 0 16,0 0-51-16,0 0-10 0,0 0-3 0,0 0 0 0</inkml:trace>
  <inkml:trace contextRef="#ctx0" brushRef="#br0" timeOffset="118712.43">13864 14487 777 0,'22'-10'34'0,"-22"10"8"0,0 0-34 0,0 0-8 0,0 0 0 0,0 0 0 0,0 0 52 0,0 0 9 15,0 0 2-15,0 0 0 0,0 0-28 0,0 0-6 16,0 0-1-16,0 0 0 0,12 10-16 0,-12-10-3 16,17 10-1-16,0-5 0 0,-6 0 4 0,6 1 0 15,0-6 0-15,1 5 0 0,-1-5 25 0,0 0 6 16,0-5 1-16,6-1 0 0,5 6-18 0,-5-5-3 16,0 0-1-16,0 5 0 0,5-5 14 0,-5-5 4 15,5 10 0-15,1-5 0 0,-1 0-15 0,-5 0-2 16,6-5-1-16,-1 0 0 0,-5 10-22 0,5-5 0 15,7-11 0-15,-7 11 8 0,6-5-8 0,-11 5 0 16,-6-5 0-16,6 5 8 0,11 5-8 0,-11-5 0 16,0 5 0-16,5 0 0 0,1 0 0 0,-1 0 0 15,-5-5 0-15,0 5 0 0,-1 0 0 0,7 5 0 16,-6-5 0-16,0-5 11 0,-6 5-11 0,5 0 0 0,7 0-10 16,-1-5 10-16,-5 5 0 0,6 0 13 15,-1 0-1-15,1 0 0 0,-1 5 0 0,-5-5 0 16,5-10 0-16,1 10 0 0,-1 0 12 0,1 0 3 15,-12-5 0-15,11 0 0 0,7 5-27 0,-7 0 0 0,-22-5 0 16,11 5 0-16,0 0 0 0,0 0 0 0,6 0 0 16,-6 0 0-16,-17 0 8 0,17 0-8 15,6 0 8-15,0-6-8 0,-6 6 0 0,6-5 0 0,11 5 0 0,-11 5-11 16,-6 1 11-16,0-1 0 0,11-5 0 0,-11 0 0 16,0-5 28-16,6 5 8 0,6 0 2 0,-1 0 0 31,6-6-51-31,-11 6-11 0,-6 0-1 0,0 0-1 0,6 0 26 0,0 0 0 15,-6 0 0-15,6-5 11 0,-12 5-11 0,12 0 0 0,0-5 0 0,-6 5 0 16,-17 0 0-16,17 0 0 0,6 0 0 0,0 0 0 16,-6-5 0-16,0 5 8 0,0 5-8 0,6 0 8 15,-1-5-8-15,-4 0 0 0,-1 0 0 0,0 0 0 16,11 5 0-16,-11 1 0 0,0-6 0 0,0 0-11 0,6 0 11 16,-6 0 0-16,0 0 0 0,1 0 0 0,-1 5 0 0,0-5 0 15,0 5 0-15,-6-5 0 0,6 0 0 16,0 0 0-16,6 0 0 0,0 0 0 0,-12-5 0 0,6 5 0 15,6 0 0-15,0-5 0 0,0 5 20 0,-6 0-1 16,0-6 0-16,6 6 0 0,-6-5-28 0,0 5-6 16,0 0-1-16,0-5 0 0,0 5 16 0,0 0 0 15,0 0 0-15,-5 0 0 0,5 0 8 0,-6 0-8 16,6 0 0-16,-5 0 0 0,5 0 0 0,-6 0 0 16,1-5 0-16,5 10 0 0,0 0 0 0,0-5 0 15,0 0 10-15,-6 0-10 0,-11 0 0 0,18-5 0 16,-1 0 0-16,0 5 0 0,-6-5-24 0,1 0 4 0,5 0 0 15,-6 5 0 1,-5-5-122-16,-1 0-24 0,18-15-5 0,-23 20-1 16</inkml:trace>
  <inkml:trace contextRef="#ctx0" brushRef="#br0" timeOffset="119929.33">14997 14396 831 0,'35'0'36'0,"-24"0"9"0,0 0-36 16,-11 0-9-16,0 0 0 0,0 0 0 0,0 0 88 0,0 0 16 0,0 0 4 16,0 0 0-16,17 5-32 0,6 0-7 0,-11-5-1 0,-12 0 0 15,0 0-24-15,11 0-4 0,12 0-2 0,-23 0 0 16,0 0-10-16,0 0-1 0,23 0-1 0,-23 0 0 15,0 0 2-15,0 0 0 0,17 5 0 0,6-5 0 16,-1 5-28-16,-5 0 0 0,-17-5 0 0,23 10 0 16,0-4 0-16,-6-1 0 0,-17-5 0 0,29 5 0 15,-1 0 12-15,-5-5-4 0,-6-5 0 0,6 5 0 16,-6 5 0-16,0-5 0 0,6-5 0 0,-6 0 0 16,-17 5 7-16,11-5 1 0,18-6 0 0,-7 6 0 15,-4 0-16-15,4 0 0 0,7-5 0 0,-1 5 0 16,-11 0 14-16,1 0 0 0,4 0 0 0,1 5 0 15,6 0-14-15,-7 0 0 0,1-5 0 0,6 0 0 16,5 5 0-16,-6 0 0 0,-5 0 0 0,-6 0 0 16,6-5 0-16,-6 5 0 0,12 0 0 0,-7 0 0 15,-10 0 0-15,11 0 0 0,5 5 0 0,1-5 0 0,-7 5-13 16,1 0 1-16,0-10 0 0,0 0 0 16,11 5 12-16,-11 0 16 0,-1-5-3 0,1 5-1 0,6-5-12 15,-1 5 0-15,1-11 0 0,5 6 0 0,6-5 0 16,-6 5 8-16,-11-5-8 0,-6 10 0 0,11-10 0 15,1 5 0-15,-1 0 0 0,-5 0 0 0,0-5 15 0,0 5 3 16,0 0 1-16,5-1 0 0,-5-4-28 0,0 5-6 16,-1 0-1-16,1 5 0 0,6-5 26 0,-12 0 5 15,0 0 1-15,-6-5 0 0,6 10-16 0,0-5 0 16,1 10 0-16,-1-5 0 0,0-5 0 0,-17 5 9 16,0 0-9-16,11 0 8 0,-11 0 27 0,0 0 5 15,11-5 0-15,1 5 1 16,-1 0-84-16,-11 0-17 0,0 0-3 0,0 0-1 0,0 0 73 0,0 0 15 15,12-5 2-15,-12 5 1 16,11-5-43-16,0 5-9 0,7 0-2 0,-13-5 0 0,7-1 40 0,-1 1 8 16,0 5 2-16,7-5 0 0,-7 5-37 0,0-5-7 0,-11 5-2 0,12 5 0 15,-1-10 23-15,-11 5 0 0,0 0 0 16,0 0 0-16,0 0 14 0,0 0 7 0,0 0 2 0,0 0 0 16,0 0 17-16,0 0 3 0,17 0 1 0,-11 5 0 31,-6-5-140-31,0 0-28 0,0 0-6 0,0 0-443 0,0 0-89 0</inkml:trace>
  <inkml:trace contextRef="#ctx0" brushRef="#br0" timeOffset="120903.54">16815 13034 57 0,'0'0'0'0,"0"0"0"0,0 0 0 0,0 0 0 0,0 0 0 0,0 0 0 0,0 0 176 0,0 0 29 16,0 0 7-16,0 0 0 15,0 0-107-15,0 0-21 0,0 0-5 0,0 0-1 0,0 0-48 0,0 0-10 16,0 0-1-16,0 0-1 15,0 0-8-15,0 0-2 0,0 0 0 0,0 0 0 0,17 0 9 0,-6 0 2 16,-11 0 0-16,18-5 0 0,-1 0-19 0,0 5-19 16,-6 0 4-16,1 0 1 0,-12 0 34 0,11 0 8 15,0 5 0-15,6-5 1 0,1 0 16 0,-1 0 3 16,5 0 1-16,1 0 0 0,6 0-24 16,5 5-5-16,-6-5 0 0,7 0-1 0,-13 5-9 0,7-5-2 15,-1 0 0-15,-5 0 0 0,-6 10 9 0,6-10 2 16,0 0 0-16,-6 0 0 0,0 5-3 0,0-5 0 15,0 0 0-15,6 0 0 0,-6 0-16 16,0 0 0-16,0 0 0 0,0 0 0 0,-5-5 23 0,5 5-3 16,0 5 0-16,-6-5 0 0,6 0-31 0,0 0-6 15,1 0-2-15,-1 5 0 0,0-5 19 0,-6 0 0 0,6 0 0 0,0 0 0 16,-5 5 0-16,5-5 0 0,-6-5 0 0,6 5 0 16,0 0 0-16,1-5 0 0,-1 0 0 15,0 5 0-15,0-5 48 0,6 0 12 0,-6 0 4 0,5 0 0 16,-10 0-56-16,5 5-8 0,6-5 0 15,0 0-10-15,-1 0 10 0,-5-1 0 0,-5 1 10 0,5 5-10 16,0-5 0-16,-6 5 0 0,1 0 0 0,-12 0 0 16,11-10 0-16,1 10 0 0,-1 0 0 0,-11 0 0 15,0 0 0-15,0 0 0 0,11 0 0 0,1 0 0 16,-12 0 0-16,0 0 0 0,0 0 0 0,5 5 0 16,-5-5 0-16,12 0 0 0,-12 0 0 0,11 5 0 15,-11-5 0-15,0 0 0 0,0 0 0 0,0 0 0 0,0 0 0 16,0 0 0-16,0 0 0 0,0 0 0 0,0 0 0 15,0 0 0-15,0 0 0 0,0 0 0 0,0 0 36 16,0 0 0-16,0 0 1 0,0 0 0 0,0 0-16 16,0 0-3-16,-11-5-1 0,-1 0 0 0,1 0-5 0,0 0-2 15,-12 0 0-15,-6 0 0 16,-10 0-59-16,-1 5-12 0,0 0-3 0,-6 0 0 16,-5 0-10-16,0 5-2 0,-6 5-1 0,0 0-717 15</inkml:trace>
  <inkml:trace contextRef="#ctx0" brushRef="#br0" timeOffset="135941.76">16986 14259 806 0,'0'0'17'0,"0"0"4"0,-17 0 1 0,17 0 2 15,0 0-24-15,0 0 0 0,0 0 0 0,0 0 0 0,0 0 0 0,0 0 0 16,0 0 0-16,0 0 0 0,-6 0 12 0,6 0-3 16,0 0 0-16,-11-10 0 0,5 5-9 0,6 5-12 15,0 0 2-15,0 0 1 16,-11-10-30-16,11 10-5 0,0 0-2 0,0 0 0 0,0 0 54 0,0 0 10 16,0 0 2-16,0 0 1 0,0 0 20 0,0 0 4 0,0 0 1 15,0 0 0-15,0 0-2 0,0 0-1 0,5 10 0 0,-5-10 0 16,0 0-35-1,0 0-8-15,12 10 0 0,-12-10 0 0,0 0 53 0,0 0 9 0,0 0 2 0,0 0 0 16,0 0 0-16,0 0 0 0,0 0 0 0,11 5 0 16,1 0-52-16,-12-5-12 0,0 0 0 0,11 5 0 15,-5 6 32-15,-6-11 4 0,0 0 1 0,0 0 0 16,0 0-27-16,11 5-10 0,6 0 0 0,0 0 9 16,-17-5 3-16,0 0 0 0,0 0 0 0,12 5 0 15,5-5 5-15,0 0 2 0,-6 5 0 0,1 0 0 16,-12-5 0-16,0 0 0 0,17 0 0 0,0 0 0 15,-6 5 15-15,6 0 3 0,0-10 1 0,0 10 0 16,1-5-30-16,-7 0-8 0,-11 0 0 0,0 0 0 16,0 0 0-16,0 0 0 0,17 0 0 0,0 0 0 15,0 0 0-15,-5 0 0 0,-1-5 0 0,-11 5-8 16,0 0 8-16,0 0 0 0,0 0 0 0,0 0 0 0,0 0 0 16,0 0 0-16,0 0 0 0,0 0 8 0,0 0-8 15,0 0 0-15,6 5 0 0,-6-5 0 16,0 0 0-16,0 0 0 0,0 0 0 0,0 0 0 0,0 0 0 0,0 0 0 15,0 0 0-15,0 0 0 0,0 0 0 0,0 0 0 16,0 0 0-16,0 0 0 0,0 0 0 0,0 0 0 16,0 0 0-16,0 0 8 0,0 0-8 15,0 0 0-15,0 0 0 0,0 0 0 0,0 0 0 0,0 0 0 16,0 0 0-16,0 0 0 0,0 0 0 0,0 0 0 16,0 0 12-16,0 0-4 0,0 0-8 0,0 0-10 15,0 0 10-15,0 0-13 0,0 0 13 0,0 0 0 0,0 0 0 16,0 0 0-1,0 0-68-15,0 0-10 0,-6-10-2 0,0 0-1 0</inkml:trace>
  <inkml:trace contextRef="#ctx0" brushRef="#br0" timeOffset="138726.49">8929 15566 345 0,'0'0'15'0,"0"0"4"0,0 0-19 0,0 0 0 0,0 0 0 0,0 0 0 16,0 0 198-16,0 0 36 0,0 0 7 0,0 0 2 15,0 0-119-15,0 0-24 0,0-10-5 0,0 10-1 0,0 0-22 0,0 0-5 16,0 0-1-16,0 0 0 16,0 0-36-16,0 0-7 0,0 0-2 0,0 0 0 0,0 0-5 0,0 0 0 15,0 0-1-15,0 0 0 0,0 0-15 16,0 0 0-16,0 0 8 0,0 0-8 0,0 0 0 15,0 0 0-15,-11 10-12 0,5 5 12 16,6 5 0-16,-11 1 0 0,11-1 0 0,-6 5 0 0,0 0 0 0,6-4 0 16,0 4 0-16,-5 0 9 0,5-4 15 0,-6 4 2 15,0 5 1-15,6 1 0 0,0-1-27 16,0 0 0-16,0 6 0 0,0-6 0 0,-11 6 9 0,5-11 0 16,1 5 0-16,-1 1 0 0,-6-1-9 0,12-4 0 15,-17-1 0-15,17-5-11 0,0 5 11 0,0-4 0 16,0-6 0-16,-11 0 8 15,11-5-8-15,0 0 0 0,-6 6 0 0,6-16 0 0,0 0 0 0,0 0 0 16,0 0 0-16,0 0 0 0,0 0 0 0,0 0 0 16,0 0 0-16,0 0 0 0,0 0 0 0,0 0-10 15,0 0 1-15,0 0 0 0,0 0-11 0,0 0-3 0,-5-11 0 16,5-4 0 0,0 5-2-16,5-5-1 0,-10 5 0 0,-1 0 0 0,6-6 9 0,0 6 1 15,0-5 1-15,-6 5 0 16,0-5-16-16,6 5-3 0,0-6-1 0,0 1 0 0,-17-5 26 15,12 5 9-15,10 0 0 0,-5-1-9 0,-5 1 9 0,5-5-8 0,5 0 8 0,1-6-8 16,5 11 8-16,-11-5 12 0,0-5-2 0,0 4-1 16,0 1-1-16,6 0-8 15,0-5 12-15,0 4-4 0,-1-4 15 0,1 0 2 0,5 4 1 16,-11-4 0-16,0 0-14 0,6 5-2 0,5-6-1 0,7 1 0 16,-7 5-9-16,6-1 0 0,-6 1 0 0,1 5-11 15,16-5 11-15,-16-1 0 0,5 1 8 0,0 5-8 16,6 0 0-16,5 0 0 15,-11 4 0-15,6 1 0 0,0 0 0 0,5 0 0 16,-5 5 0-16,0 0-8 0,-6 0 8 0,6 0 0 16,-6 5 10-16,6-5-10 0,-6 5 8 0,0 0-8 0,6 5 0 0,-6-5 9 15,-6 5 1-15,6 0 0 0,0 5 0 16,-17-10 0-16,0 0 2 0,12 10 1 0,-1 5 0 0,1-5 0 0,-12-10-1 16,5 16 0-16,-5-16 0 0,6 15 0 15,-6-15 2-15,0 15 0 0,6-5 0 0,-6 5 0 0,0 1-14 16,5-1 9-16,-10 0-9 0,5 0 8 0,-6-5-8 15,0 5 12-15,1 1-12 0,-7-6 12 16,1 5-12-16,5-5 10 0,0 5-10 0,1 1 10 16,-12-6-10-16,5 5 0 0,1 0 9 0,-1 0-9 15,7 0 0-15,-18-4 0 0,6-1 0 0,5 0 8 0,-5 5-8 0,0-5 0 16,6 0 8-16,-12-5-8 0,6 0 0 0,0-5 8 16,0 10-8-16,0-4 0 0,0-6 0 15,-1 0 8-15,7-6-8 0,0-4 0 0,-1 5 8 16,7 0-8-16,-7 0 8 0,12 5-8 0,0 0 0 0,0-10 0 0,0-5 0 15,0 5 0 1,0-5-42-16,0 4-3 0,6 1-1 16,5-5 0-16,1 10-125 0,-1-5-25 0,0 0-4 0</inkml:trace>
  <inkml:trace contextRef="#ctx0" brushRef="#br0" timeOffset="139630.1">9830 15703 288 0,'0'0'25'0,"0"0"-25"0,0 0 0 0,0 0 0 15,0 0 208-15,0 0 37 0,0 0 7 0,0 0 2 16,0 0-123-16,0 0-25 0,0 0-5 0,0 0-1 16,-6 10-28-16,6-10-5 0,0 0-2 0,0 0 0 15,0 0-20-15,0 0-4 0,0 0-1 0,0 20 0 0,0-20-6 0,0 10-2 16,0-10 0-16,0 15 0 15,0-15-22-15,0 21-10 0,0-21 8 0,0 15-8 16,0-15 0-16,0 15 0 0,0 0 0 0,0-15 0 16,0 0-40-16,0 0-1 0,0 0 0 0,0 20 0 15,6-4-95-15,5-6-18 16,-11-10-4-16,0 0-1 0</inkml:trace>
  <inkml:trace contextRef="#ctx0" brushRef="#br0" timeOffset="139796.91">9824 16158 1188 0,'0'0'52'0,"0"0"12"15,0 10-52-15,-12 1-12 0,12-1 0 0,0 0 0 16,-5 0 96-16,-1 0 16 0,6 0 3 0,0-10 1 0,0 15-51 0,0-4-9 0,0-1-3 16,0-10 0-16,0 0-33 0,0 0-6 0,0 0-2 0,0 10 0 15,0-10-12-15,6 10-18 0,-1 0 4 0</inkml:trace>
  <inkml:trace contextRef="#ctx0" brushRef="#br0" timeOffset="142289.91">11470 16082 396 0,'12'0'17'0,"-6"0"4"16,-1 0-21-16,1 0 0 0,-6 0 0 0,0 0 0 0,-6 0 32 0,1 5 3 15,-7-5 0-15,6 0 0 0,6 0-5 0,0 0-1 16,0 0 0-16,0 0 0 0,0 0 23 0,0 0 4 16,0 0 0-16,0 0 1 0,0 0-10 0,0 0-3 15,0 0 0-15,0 0 0 0,0 0 6 0,0 0 1 16,23 5 0-16,-23-5 0 0,17 6-31 0,0-1-5 16,6 0-2-16,-6 0 0 0,-17-5 6 0,17 5 1 15,6 0 0-15,-11 5 0 0,10-10-8 0,1 10 0 16,-11-10-1-16,-1 5 0 0,6 0-1 0,-6 0 0 0,7-5 0 15,-1 5 0-15,0-5-10 0,0 5 10 0,0-5-10 16,-6 0 10-16,6 6-10 0,-5-1 8 16,-1 0-8-16,6 0 8 0,0 0 0 0,-5-5-8 15,5 5 12-15,-17-5-4 0,17 0 3 0,-6 5 0 16,6-5 0-16,-5 0 0 0,11 0-11 0,-12 5 12 16,0-5-12-16,1 0 12 0,-1 0 6 0,1 0 2 0,-1 0 0 15,6 0 0-15,-5 0-20 0,5 0 0 16,-6 0 0-16,6 0 0 0,-5 0 0 0,5 0-9 15,5 0-1-15,-10 0 0 0,-12 0 10 0,0 0 0 16,11 0 0-16,6 0 8 0,12 0-8 0,-1 0 8 16,1 0-8-16,-6 0 8 0,-1 0-8 0,1 5 0 15,0-5 0-15,0 0 8 0,-1 0-8 0,-4-5 0 16,4 5 0-16,1 0 8 0,-6 0-8 0,0 0 0 0,-5 0 0 0,5 5 0 16,6-5 8-16,-1 5 0 15,-4-5 0-15,-1 0 0 0,0 0-8 0,-6 0 0 0,6 0 0 0,-5 0 0 0,-12 0 0 16,17 0-8-16,0 0 8 0,0 0-12 0,0-5 12 15,0 5 0-15,0 0 10 0,0 0-10 0,0 0 8 0,0 0-8 16,-5 5 0-16,5-5 0 0,-6 0 8 0,6 0-8 16,-5 0 0-16,5 0 9 0,0 0-9 0,-6 0 8 15,-11 0-8-15,17 0 8 0,1 0-8 0,-1 0 0 16,0 0 9-16,-6 0-9 0,6 0 9 16,-5 0-9-16,5 0 12 0,-17 0-12 0,0 0 13 0,0 0-4 15,17 0-1-15,-6-5 0 0,-11 5-8 0,12 0 8 16,5-5-8-16,6 5 8 0,-1 0-8 15,1 0 12-15,0 0-12 0,-6 0 12 0,6 0-12 16,-12-5-17-16,12 5 4 0,-6-5 1 0,0 5 12 16,0-5 12-16,-5 5-3 0,5-5 0 0,0 0-9 0,0 5 8 0,0 0-8 15,0 0 8-15,-6 0-8 0,7-5 0 0,-1 5 0 16,0-5 8-16,0 5-8 0,0-6 0 0,0 6 0 0,6 0 0 16,-6 0 0-16,6 0 0 0,-6-5 0 0,6 0 0 15,-1 5 0-15,1 0 8 0,-6 0-8 0,6 0 0 16,-6 0 8-16,0 0-8 0,0 0 0 0,6-5 8 15,0 5 2-15,-6-5 0 0,6 5 0 0,-6 0 0 16,0 0-10-16,6 0 0 0,-6-5 0 0,6 5 0 16,-1 0 16-16,1 0-3 0,0 0 0 0,-6-5 0 15,6 5-1-15,-6-5-1 0,0 5 0 0,0 0 0 16,-5 0-2-16,5 0 0 16,-6 0 0-16,1 0 0 0,-1-5-9 0,6 5 0 0,-6 0 0 0,6 0 0 15,-5 0 0-15,-1-5 0 0,6 5 0 16,0 0 0-16,1 5 0 0,-1-5 0 0,-6 5 0 0,0-5 8 15,12 0-8-15,-6 0 0 0,-5 0 0 0,5 0 0 0,6 0 0 0,-6 0 0 16,0-5 0 0,-6 5 0-16,6 0 0 0,-5 0 0 0,5 0 0 15,0 0 0-15,-17 0 8 0,17 0-8 0,6-5 8 0,-6 5-8 0,-17 0 9 16,0 0-9-16,17 0 10 0,-6 0-10 0,1 0 22 0,-12 0-2 16,0 0 0-16,23 0 0 0,-6 5-20 0,0-5 0 15,-17 0 0-15,0 0 0 0,22 0 0 0,-10 0 0 16,-12 0 0-16,0 0 0 0,0 0 10 0,0 0-2 15,17 0-8-15,-17 0 12 0,0 0-12 0,0 0 0 0,23 0 0 16,-6 0 0-16,-17 0 0 0,0 0 0 0,23 0 0 16,-23 0 0-16,0 0 0 0,0 0 0 15,0 0 0-15,17-5-10 0,11 0-10 0,-11 5-1 0,-17 0-1 16,0 0 0-16,29-5 22 0,-12 0 0 0,-17 5 0 0,0 0 0 16,11-5 24-16,6 0 8 0,-17 5 3 15,0 0 0-15,0 0-25 0,0 0-10 0,0 0 8 0,0 0-8 31,0 0-26-31,6-11-10 0,-6 11-3 0,0 0 0 0,11-5 63 0,1 5 12 16,5-5 2-16,-6 0 1 0,1 0-39 0,-12 5 0 16,0 0 0-16,11 0 0 0,6 0 0 0,-17 0 0 0,0 0 0 0,0 0 0 15,17 0-28-15,-5-5-8 16,-12 5 0-16,0 0-1 0,0 0 61 0,0 0 12 0,0 0 2 0,0 0 1 16,0 0-39-16,0 0-12 0,0 0 0 0,-12-10-602 15,7-5-121-15</inkml:trace>
  <inkml:trace contextRef="#ctx0" brushRef="#br0" timeOffset="144758.54">15203 16006 403 0,'-18'-5'17'0,"18"5"5"0,-5 0-22 0,5 0 0 0,0 0 0 0,0 0 0 15,-12 0 0-15,12 0 9 0,0 0-9 0,0 0 0 16,0 0 0-16,0 0 0 0,0 0 0 0,0 0 0 16,0 0 13-16,0 0-4 0,0 0-1 0,0 0 0 15,0 0 38-15,0 0 7 0,0 0 2 0,0 0 0 16,0 0-7-16,0 0 0 0,0 0-1 0,0 0 0 0,0 0-27 0,0 0-4 16,0 0-2-16,0 0 0 15,-11 5-4-15,11-5-1 0,0 0 0 0,0 0 0 0,-6 0 11 0,6 0 1 16,0 0 1-16,0 0 0 0,-11 5 18 0,11-5 3 15,0 0 1-15,0 0 0 0,0 0-16 0,0 0-2 16,0 0-1-16,0 0 0 0,23 0-10 0,-23 0-3 16,0 0 0-16,0 0 0 0,0 0-12 0,0 0 0 15,0 0 0-15,0 0 0 16,0 0 14-16,0 0 6 0,0 0 2 0,0 0 0 0,-17 6 0 0,17-6 0 16,0 0 0-16,0 0 0 0,0 0 22 0,0 0 4 15,0 0 0-15,0 0 1 0,0 0-19 0,0 0-4 16,0 0-1-16,0 0 0 0,17-11-10 0,-17 11-3 15,-6-10 0-15,6 10 0 0,11-10 2 0,-11 10 0 16,-5-15 0-16,5 5 0 0,0 10-2 0,0 0-1 0,-6-10 0 0,0-5 0 16,1 4 4-16,5 1 1 0,0 10 0 0,0-10 0 15,-12 0 0-15,6 0 1 0,18-5 0 0,-12 5 0 16,-6-6 7-16,0 6 2 0,18-5 0 0,-6 5 0 16,-18 0-26-16,12-5 0 0,-6 4 0 0,12 1 0 15,11 0 0-15,-17-5 12 16,0 5 0-16,0-5 0 0,6 5-12 0,0-1 8 0,-12 1-8 0,0 0 8 15,18-5 0-15,-12 5-8 0,-6 0 12 0,0 5-4 16,1-5-8-16,5 10 10 0,0 0-10 0,0-16 10 16,-12 6-10-16,12 0 10 0,12 0-10 15,-12 10 10-15,-12-10-10 0,6 0 0 0,18 5 0 0,-1-5 0 16,-11 10 0-16,0 0 0 0,0-11 0 0,0 11 0 16,17-10 0-16,-11 0 12 0,-17 0-12 0,11 0 12 15,11 5 12-15,-5-5 2 0,-12 0 1 0,0-1 0 16,1 1-27-16,5 0 0 0,5 0 0 0,-5 0 0 15,-5 0 0-15,10 0-12 0,1 0 2 0,-6-1 1 0,-6 6 9 16,1-5 11-16,5 10-3 0,0 0 0 0,-6-10 1 16,12 0 0-16,-1 0 0 0,-5 10 0 0,0-10-9 0,0 10 0 15,0 0-12-15,12-10 12 0,5-1-13 0,-6-4 5 16,-11 15 8-16,0 0-13 0,12-5 13 0,-7 0 8 16,-16-5 0-16,11 10-8 0,17-5 0 0,-17 5 0 15,-6-5-12-15,6 5 3 0,0 0 9 0,0 0 0 16,0 0 0-16,0 0-8 0,-5-10 8 15,5 10 12-15,11-10-2 0,-11 10-1 16,-11 0-28-16,11 0-5 0,0 0-2 0,0 0 0 16,0 0-2-16,0 0-1 0,0 0 0 0,17-5 0 15,0-1-34-15,-6 1-6 0,-11 5-2 0,0 0 0 16,0 0-141-16,0 0-28 0</inkml:trace>
  <inkml:trace contextRef="#ctx0" brushRef="#br0" timeOffset="153625.04">15339 15201 288 0,'29'-5'12'0,"-29"5"4"15,0 0-16-15,0 0 0 0,0 0 0 0,11 0 0 0</inkml:trace>
  <inkml:trace contextRef="#ctx0" brushRef="#br0" timeOffset="155531.44">15339 15242 183 0,'0'0'8'0,"0"0"2"0,0 0-10 0,0 0 0 0,0 0 0 0,0 0 0 15,0 0 52-15,0 0 8 0,0 0 1 0,0 0 1 16,0 0-38-16,0 0-8 0,0 0-2 0,0 0 0 16,17 5-14-16,-17-5 0 0,0 0 0 0,0 0-10 15,0 0-28-15,0 0-6 0,0 0 0 0,0 0-1 0,0 0 25 16,0 0 6-16,-11 5 1 0,11-5 0 16,0 0 13-16,0 0 15 0,-17 5-3 0,5 0-1 0,12-5 36 0,0 0 7 15,-11 5 2-15,0 0 0 0,11-5-4 0,0 0-1 16,-12 10 0-16,1-5 0 0,-6 0-19 0,11 0-3 15,6-5-1-15,0 0 0 0,-17 0 13 0,6 6 3 16,11-6 0-16,0 0 0 0,-12 0 6 0,12 0 2 16,0 0 0-16,0 0 0 0,0 0-28 0,0 0-4 15,0 0-2-15,0 0 0 0,0 0-10 0,0 0-8 16,0 0 9-16,0 0-9 0,0 0 16 0,0 0-2 16,0 0-1-16,0 0 0 0,0 0-4 0,0 0-1 15,0 0 0-15,0 0 0 0,0 0 10 0,0 0 2 16,0 0 0-16,0 0 0 0,0 0-20 0,0 0 0 15,0 0 0-15,0 0 0 0,0 0 0 0,17-6 0 0,-5 1 0 16,-1 0 0-16,6 0 0 0,0 0 15 0,-17 5-3 16,12-5-1-16,5 5-11 0,-6-5 0 0,-11 5 9 15,0 0-9-15,17-5 11 0,0 0-3 0,-5 0 0 16,-12 5 0-16,0 0-8 0,0 0 8 0,17 0-8 0,-6-5 8 16,-11 5 0-16,0 0 0 0,17 0 0 0,0 0 0 15,-17 0 4-15,12-5 0 0,11 5 0 0,-6 0 0 16,5 0 5-16,-10 0 2 0,-1 0 0 0,6 0 0 15,12 0-19-15,-12 0 0 0,-17 0 0 0,11 5 0 16,18-5 0-16,-6 0 0 0,-6 0 0 0,-12 0 0 16,-5 0 8-16,18 0 2 0,-1 0 0 0,0-5 0 15,-17 5-2-15,0 0 0 0,11 0 0 0,-11 0 0 16,0 0 2-16,0 0 0 0,40 0 0 0,-12-5 0 16,-28 5-10-16,18-5 12 0,4 5-12 0,-10 0 12 0,11 0 0 15,-12-5 0-15,6 5 0 0,-6-6 0 0,7 6-12 16,-7 0-17-16,0 0 4 0,1 0 1 0,-12 0 12 15,11 0 0-15,-11 0 0 0,0 0 0 0,0 0 0 0,17 0 13 16,0 0-2-16,-17 0-1 0,0 0-10 16,12 0 0-16,-1 0 0 0,0 0 8 0,-11 0-17 0,18 0-4 15,-7 0-1-15,6 6 0 0,0-6 14 0,-5 0 16 16,-12 0-3-16,11 0-1 0,12 5-12 0,-6-5-16 16,-17 0 3-16,17 5 1 15,0-5 12-15,0 0 16 0,-5 0-3 0,-1 0-1 0,-11 0-12 0,17 0-13 16,0-5 2-16,0 5 1 0,-17 0 18 0,12 0 3 15,-1 0 1-15,6 0 0 0,-17 0 4 0,11 0 2 16,-5-5 0-16,6 5 0 0,-1-6-18 0,-11 6 0 16,0 0 8-16,11 6-8 0,6-6-11 0,-5 0-5 0,-12 0-2 0,11 0 0 15,1 0 18-15,-1 0 0 0,-11 0 0 16,11 0 0-16,-5 5 9 0,6-5 6 0,-1 0 1 0,-11 0 0 16,0 0-16-16,11 0-16 0,1 0 3 0,-1 0 1 15,-11 0 20-15,11 0 4 0,1 0 0 0,-1 0 1 16,-11 0-23-16,12 0-5 0,-1 0-1 0,0 0 0 15,-11 0 26-15,6 0 5 0,-6 0 1 0,12 0 0 16,-1-5-16-16,-11 5 0 0,11 0 0 0,-11 0 0 16,12 0 0-16,-12 0 0 0,11-6 0 0,1 6 0 15,-12 0 0-15,0 0 0 0,0 0 0 0,0 0 0 16,-12-5 10-16,12 5-10 0,6-5 10 0,-6 5-10 16,0 0 0-16,0 0 0 0,11-5 0 0,-11 5 0 0,0 0 8 15,0 0 0-15,0 0-8 0,12 0 12 16,5 0-12-16,-6-5 0 0,-11 5 0 0,0 0 0 0,0 0 0 15,0 0 0-15,0 0 0 0,0 0 0 0,0 0 0 16,0 0 0-16,0 0 0 0,0 0 0 0,0 0 0 0,0 0 0 16,-6 0 0-16,6 0 0 0,0 0 0 0,0 0 0 15,0 0 0-15,0 0 0 0,0 0 0 0,0 0 0 16,12 0 0-16,5-5 0 0,-6 5 0 0,-11 0 0 16,0 0 0-16,0 0 0 0,23 0 0 0,-23 0 0 15,0 0 0-15,0 0 0 0,0 0 0 0,0 0 0 16,0 0 0-16,0 0 0 0,0 0 0 0,0 0 0 15,0 0 0-15,0 0 0 0,0 0 0 0,0 0 0 16,0 0 0-16,0 0 0 0,0 0 0 0,0 0 0 0,23 0 0 16,-23 0 0-16,0 0 0 0,0 0 0 15,0 0 0-15,0 0 0 0,11 0 0 0,-11 0 0 16,0 0 0-16,0 0 0 0,0 0 0 0,0 0 0 0,0 0 0 0,0 0 0 16,0 0 0-16,0 0 0 0,0 0 0 15,0 0 0-15,0 0 0 0,0 0 0 0,23 0 0 0,-23 0 0 16,0 0 9-16,0 0-9 0,0 0 8 0,0 0-8 15,0 0 8-15,0 0-8 0,0 0 8 0,0 0-8 16,0 0 8-16,0 0-8 0,0 0 8 0,0 0-8 16,11 0 8-16,-11 0-8 0,0 0 8 0,0 0-8 15,0 0 0-15,0 0 0 0,0 0 0 0,0 0 0 16,6 0 0-16,-6 5 0 0,0-5-11 16,0 5 11-16,-11-5 0 0,11 0 0 0,0 0 0 0,17 0 0 15,-6 5 0-15,-11-5 8 0,0 0-8 0,0 0 8 16,0 0-8-16,0 0 0 0,0 0 0 0,0 0 0 0,0 0 0 15,0 0 0-15,0 0 0 0,0 0 0 16,0 0 0-16,0 0 0 0,0 0-8 0,0 0 8 0,0 0 0 0,0 0 0 16,0 0 0-16,0 0 8 0,0 0-8 0,0 0 0 15,0 0 0-15,0 0 0 0,0 0 0 0,0 0 0 16,0 0 0-16,0 0 0 0,0 0 0 0,0 0 0 16,0 0 0-16,17-5 0 0,0 5 0 0,-17 0 0 15,0 0 0-15,0 0 0 0,18 0 0 0,-18 0 0 16,0 0 0-16,0 0 0 0,0 0 0 0,0 0 0 15,0 0 0-15,0 0 0 0,0 0 0 0,0 0 0 16,0 0 0-16,0 0 0 0,0 0 0 0,0 0 0 0,0 0 0 16,0 0 0-16,0 0 0 0,0 0 0 0,17 0 0 15,0-5 0-15,-6 5 0 0,-11 0 0 0,0 0 0 0,0 0 0 16,0 0 0-16,0 0 0 0,0 0 0 0,0 0 0 16,0 0 0-16,0 0 0 0,0 0 0 0,0 0 0 15,0 0 0-15,0 0-12 0,0 0 4 0,0 0 0 16,0 0 8-16,0 0 0 0,0 0 8 0,0 0-8 15,-6 0 8-15,6 0-8 0,0 0 8 0,0 0-8 16,0 0 0-16,0 0 0 0,0 0 0 0,0 0 0 16,18-5 0-16,-18 5 0 0,0 0 0 15,0 0-8-15,0 0 8 0,0 0 0 0,0 0 0 0,0 0 8 16,0 0-8-16,17 0-10 0,-6-5 10 0,-11 5-13 16,0 0 13-16,0 0 13 0,0 0-2 0,0 0-1 0,0 0-10 15,0 0 0-15,0 0 0 0,0 0 0 16,0 0 0-16,0 0 0 0,0 0 0 0,0 0 8 15,0 0-8-15,0 0 0 0,0 0 0 0,0 0-11 0,0 0 11 0,0 0 0 16,0 0 0-16,0 0 0 0,0 0 0 0,0 0 0 16,0 0 0-16,0 0 0 0,0 0 0 0,0 0 0 15,0 0 0-15,0 0 0 0,0 0 0 0,0 0-8 16,0 0 8-16,0 0-8 0,0 0 8 0,0 0 14 16,0 0-3-16,0 0-1 0,0 0-10 0,0 0 0 15,0 0 0-15,11 0 0 0,6-5 0 0,-17 5 0 16,0 0 0-16,0 0 0 0,0 0 0 0,0 0 0 15,0 0 0-15,0 0 8 0,0 0-8 0,0 0 0 16,0 0 0-16,0 0 0 0,0 0 0 0,0 0 12 0,0 0-2 16,0 0 0-16,0 0-10 0,0 0-11 0,-5 0 3 15,5 0 0-15,0 0-14 0,0 0-2 0,0 0-1 0,0 0 0 32,0 0-35-32,0 0-6 0,0 0-2 0,0 0-435 0,0 0-87 15</inkml:trace>
  <inkml:trace contextRef="#ctx0" brushRef="#br0" timeOffset="157079">17168 15201 115 0,'0'0'10'0,"0"0"-10"0,-11 5 0 0,11-5 0 0,0 0 105 0,0 0 19 16,0 0 4-16,0 0 1 0,0 0-59 0,0 0-12 15,0 0-2-15,0 0-1 0,0 0-7 0,0 0-2 16,0 0 0-16,0 0 0 0,0 0-6 0,0 0-2 15,-6 10 0-15,6-10 0 0,0 0-3 0,0 0-1 16,0 0 0-16,0 0 0 0,0 11 2 0,0-11 1 16,0 0 0-16,0 0 0 0,0 0-13 0,0 0-4 15,12 15 0-15,-12-15 0 0,-12 10 4 0,12-10 0 16,0 0 0-16,12 15 0 0,-12-15-4 0,0 10 0 0,0-10 0 0,0 0 0 16,-6 10-6-16,6-10-2 0,6 21 0 0,-6-21 0 15,0 0 10-15,0 0 2 0,0 0 0 0,0 15 0 16,0-15-24-16,0 15 8 0,0-15-8 0,0 0 0 15,0 0 0-15,11 15 8 0,-11-15-8 0,6 15 0 16,-6-15 11-16,5 16-3 0,-5-16 0 0,0 0 0 16,0 0 0-16,0 10 0 0,6 5 0 0,-6-15 0 15,11 15 7-15,-11-15 1 0,0 0 0 0,0 0 0 16,12 15-16-16,-12-15 0 0,0 0 0 0,6 15 0 16,5 1 0-16,0-1 0 0,-11-15 0 0,0 0 0 15,0 15 0-15,0-15 0 0,0 15 0 0,0 0 0 16,-5-4 8-16,-1 4-8 0,6-15 0 0,0 15 0 15,-6-5 0-15,6-10 8 0,17 15-8 0,-17 0 0 16,-5 1 0-16,-1-1 0 0,0-5 0 0,6-10 0 0,0 0 0 0,6 15 0 16,-6-15 0-16,6 10 0 0,-6 5 11 0,0-4-1 15,0-11 0-15,0 15 0 0,0-15 2 0,0 15 0 16,0-15 0-16,5 15 0 0,-5-15-12 0,0 15 0 16,0 1 0-16,0-1 0 0,-11 0 0 0,11 0 0 15,11-5 0-15,-11-10 0 0,-11 15 0 0,11-4 0 16,0-11 0-16,0 10 0 0,11 0 10 0,-11-10 0 15,-17 10 0-15,12-5 0 0,5-5 7 0,0 0 2 16,11 5 0-16,-5 0 0 0,-1 5-19 0,7-5-11 16,-1 0 2-16,-11-5 0 0,0 0 9 0,0 0 11 0,0 11-3 15,0-11 0-15,-6 10-8 0,6-10 0 0,0 0 0 16,0 0 0-16,0 0 0 0,0 0 0 0,0 0 0 0,0 0 0 16,0 5-11-16,6 0 11 0,11 0-8 0,-11 0 8 15,-6-5-24-15,0 0 1 0,-6 5 0 0,6-5 0 31,0 10-23-31,6 0-5 0,0-5-1 0,-6-5 0 16,0 0-111-16,-6 10-22 0,0 1-5 0</inkml:trace>
  <inkml:trace contextRef="#ctx0" brushRef="#br0" timeOffset="157917.6">17197 16052 709 0,'0'0'31'0,"0"0"7"0,0 0-30 0,0 0-8 16,0 0 0-16,0 0 0 0,0 0 111 0,0 0 21 0,17 5 4 15,-17-5 0-15,0 0-66 0,0 0-14 0,0 0-2 0,0 0-1 16,0 0-34-16,0 0-7 0,0 0-2 0,0 0 0 16,0 0-10-16,0 0 0 0,0 0-12 0,0 0 12 15,0 0 0-15,6 10 0 0,-1 0 0 0,7 0 0 16,-12-10-9-16,0 0 9 0,0 0 0 0,5 11 0 15,12-1 0-15,-5 0 0 0,-1 0 0 0,1-5 0 16,5 0 0-16,-6 0 0 0,-11-5 0 0,11 5 0 16,1-5 8-16,5 5 1 0,0-5 1 0,0 0 0 15,0 0 8-15,-17 0 2 0,0 0 0 0,17 5 0 16,18-5-12-16,4 0-8 0,-4 0 12 0,-7 0-12 16,-28 0 18-16,11 0-3 0,12 0-1 0,-6 0 0 15,0 0-14-15,6 0 0 0,6-5 0 0,-6 5 0 16,-6 0 0-16,0 5 0 0,-17-5 0 0,17 0 9 15,0 0-9-15,0 0 0 0,-17 0 0 0,17 0 0 0,6 0 0 16,0 0-11-16,-1 0 3 0,-4 0 0 16,4 0 8-16,-5 0 11 0,1-5-3 0,-1 5 0 0,11-5-8 0,-5 5 8 15,0 0-8-15,-1 0 8 0,1 0-8 0,11 0 12 16,6 0-12-16,-5 0 12 0,-18 5-12 0,0 0 0 16,0-5 9-16,0 0-9 0,6 0 8 15,11 0-8-15,6 0 8 0,0 5-8 0,-6 0 13 0,-6-5-1 16,7 6-1-16,-7-1 0 0,0 0-11 0,7-5 0 15,-1 0 0-15,-6 0-11 0,-5 0 35 0,0 5 6 16,5-5 2-16,7 5 0 0,-7 0-32 0,1 0-15 16,5 0 2-16,0-5 0 0,-11 5 13 0,5 0 0 15,-5-5-10-15,6 5 10 0,-12 0 8 0,5 0 7 16,7-5 1-16,-6 10 0 0,5-5-16 0,1 1-18 16,-7-1 4-16,1 0 1 0,0 0 27 0,-12 0 6 15,-11-5 0-15,18 5 1 0,4 0-21 0,-5 0 0 0,-17-5 0 16,18 5-8-16,-1 0 8 0,5 0 11 0,7 0-3 0,-6 0 0 15,-12-5-8-15,-11 0 0 0,11 5 0 0,1-5-11 16,5 0 11-16,-6 5 0 0,12-5 8 0,-17 0-8 16,-6 0 0-16,0 0 0 0,0 0 0 0,0 0 0 15,17 0 0-15,-17 0 0 0,0 0 0 0,0 0 0 16,17 0 0-16,0 0 0 0,-17 0 0 0,0 0 0 16,0 0 0-16,0 0-18 0,0 0 3 0,0 0-521 15,0 0-105-15</inkml:trace>
  <inkml:trace contextRef="#ctx0" brushRef="#br0" timeOffset="159569.69">16826 9752 230 0,'0'0'20'0,"0"0"-20"0,0 0 0 0,0 0 0 0,0 0 199 0,0 0 35 0,0 0 7 0,0 0 2 16,0 0-179-16,0 0-35 0,-5 10-7 0,-1 6-2 15,-11-6-20-15,0 5-8 0,11-5 0 0,-5-5 0 16,-6 0-4-16,5 0 0 0,12-5 0 0,-11 5 0 15,-1 0 12-15,1-5 0 0,11 0 0 0,0 0 0 16,0 0 14-16,0 11 5 0,-6-6 1 0,6-5 0 16,0 0-7-16,0 0-1 0,-11 5 0 0,11 5 0 15,17 0 16-15,-11 0 4 0,-18-5 0 0,1 0 0 16,5 5-10-16,1 0-2 0,-7-4 0 0,1 9 0 0,-12-5 20 0,17 5 3 16,6-5 1-16,-5 5 0 0,-13-5-26 0,7 6-5 15,5 4-1-15,-5-5 0 0,-6 0 8 16,5 6 2-16,-5-6 0 0,6 0 0 0,11 0-22 15,-6-5 0-15,-11 5 0 0,12-4 0 0,10-1 0 16,-5-10 0-16,-11 5 0 0,11-5 0 0,0 0 0 0,0 0 0 16,0 0 0-16,0 0 0 0,0 0 0 0,0 0 0 15,0 0 0-15,0 0 0 0,0 0 0 0,0 0 0 16,11-10 0-16,1-6 0 0,-7 1 0 0,1 0 0 16,5 5 0-16,1-5-8 0,-1 0 8 0,-5-1 0 15,0 1 0-15,5 0-8 0,6-5 8 0,-6-1 8 16,-11 6-8-16,0-5 11 0,12 0-11 0,-1 5 0 15,-5-6 0-15,-6 1-11 0,-6 5 11 0,12-5 8 16,5-6-8-16,-5 11 11 0,-12-5-11 0,12 5-17 16,11-6 4-16,-5 11 1 0,-1-5 12 0,0 5 0 15,6-5 0-15,1 5 0 0,-1 5 0 0,0-6 0 0,-6 1 0 16,6 5 0-16,0 0 0 0,0 0 0 0,-17 5 0 16,12-5 0-16,5 5 0 0,-17 0 0 0,0 0 0 0,0 0 0 15,0 0 0-15,0 0 0 0,0 0 0 0,0 0 0 16,0 0 0-16,11 10-11 0,6 0 11 0,-11 6-13 15,-6-1 13-15,0 5 0 0,6-5 0 0,-1 10 0 16,-5-4 0-16,6 4 0 0,0-5 0 0,5 6 0 16,1 4 0-16,-7 0 0 0,-5-4 0 0,6-6 0 15,0 5 0-15,-1-4 13 0,-5 4-2 0,6-5-1 16,6 0-10-16,-7-4 0 0,-5-6 0 0,6 5 0 16,-6-15 0-16,0 10 0 0,0-10 0 0,0 0 0 15,0 0 8-15,0 0 0 0,0 0 0 0,0 0 0 16,0 0-8-16,0 0 0 0,-11 5 0 0,11-5-756 15</inkml:trace>
  <inkml:trace contextRef="#ctx0" brushRef="#br0" timeOffset="160559.99">16707 8729 1267 0,'-29'0'28'0,"29"0"5"0,0 0 2 0,0 0 1 0,0 0-36 0,0 0 0 15,0 0 0-15,0 0 0 0,12 11 0 0,-12-11 0 0,0 5 0 0,0-5 0 16,11 10 58-16,-11-10 5 0,-6 5 1 0,-5 5 0 16,5-5-52-16,6 5-12 15,-5 0 0-15,-7 0 0 0,-5 1 0 0,11-1 0 0,12 0 0 0,-6 5 0 16,-17 5 0-16,11 0 0 0,12-4 0 16,0 4 0-16,-12 0 0 0,-5 11 0 0,5-6 0 0,6 10 0 15,17 1-141 1,-6 4-22-16</inkml:trace>
  <inkml:trace contextRef="#ctx1" brushRef="#br1">21322 18706 0,'0'0'0,"154"-16"15,-18 32 1,7-6-1,-52 45 1,-17 1 15,-74 35-15,23 0 0,-23-91-1,0 0 1,0 0 15</inkml:trace>
  <inkml:trace contextRef="#ctx0" brushRef="#br1" timeOffset="169030.63">16655 8866 345 0,'-45'0'31'0,"45"0"-31"0,0 0 0 0,0 0 0 0,0 0 94 0,0 0 13 16,0 0 2-16,0 0 1 0,0 0-37 0,0 0-7 16,-17 15-2-16,17-15 0 0,11 10 38 0,-11-10 7 0,-6 6 2 0,6-6 0 15,0 0 5-15,0 0 2 16,0 0 0-16,0 0 0 0,0 0-57 0,0 0-11 0,0 0-2 0,0 0-1 15,-17 5-19-15,17-5-3 0,0 0-1 16,0 0 0-16,0 0-24 0,0 0 0 0,0 0-12 0,0 0 12 31,0 0-32-31,0 0 2 0,0 0 0 0,6 15 0 16,11-10 3-16,-11 5 1 0,-12 5 0 0,6-5-527 0,17 0-106 16</inkml:trace>
  <inkml:trace contextRef="#ctx0" brushRef="#br1" timeOffset="169268.87">16621 9347 460 0,'0'0'20'0,"0"0"5"0,0 0-25 0,0 0 0 0,0 0 0 0,0 0 0 0,0 5 174 0,0-5 30 16,0 0 5-16,0 0 2 0,0 0-143 0,0 0-29 15,0 0-6-15,0 0-1 0,0 0-32 0,0 0 0 16,0 0 0-16,6 10 0 0,-6-10 8 0,0 0-8 15,0 0 0-15,11 16 0 0,6-6 24 0,-17-10-3 16,-5 10 0-16,5-10 0 0,0 0-21 16,11 10 0-16,-11 5 0 0,0 0 0 0,-6 1 10 0,6-1-2 15,6 0-8-15,-6 0 12 16,-17 0-59-16,6 1-12 0,16 4-2 0,1-5-1 16,-6 0-155-16,0 5-31 0</inkml:trace>
  <inkml:trace contextRef="#ctx0" brushRef="#br1" timeOffset="169493.36">16718 10056 288 0,'0'0'25'0,"0"0"-25"0,0 0 0 0,0 10 0 16,0-10 193-16,0 10 34 0,0-10 6 0,-6 16 2 15,-11-6-143-15,12 0-29 0,5-10-6 0,5 15-1 16,-10-5-44-16,-1 5-12 0,0-4 0 0,6-11 0 16,6 10-33-16,-6 5-9 15,-11-5-2-15,5 5 0 0</inkml:trace>
  <inkml:trace contextRef="#ctx0" brushRef="#br1" timeOffset="169775.11">16667 10669 115 0,'0'0'0'0,"6"5"10"16,11 5-10-16,-17-10 0 0,0 0 0 0,0 0 0 0,11 10 228 0,0 0 44 15,-11-10 9-15,0 11 2 0,0-11-166 0,6 10-33 0,-6-10-6 0,0 15-2 16,-6-5-16-16,6-10-3 0,6 5-1 0,-12 5 0 16,-11 0-35-16,6 0-7 0,11-10-2 0,0 11 0 15,0-1-12-15,-6-5 0 0,6-5 0 0,0 15-10 32,0-5-187-32,-5 0-38 0,5-10-7 0,0 0-2 0</inkml:trace>
  <inkml:trace contextRef="#ctx0" brushRef="#br1" timeOffset="169976.11">16712 11099 442 0,'-28'11'20'0,"28"-11"4"0,11 5-24 16,-5 5 0-16,-6-10 0 0,-6 10 0 0,6-10 108 0,6 10 18 0,0 0 3 0,-6-10 1 0,0 0-10 0,-6 15-1 15,17-5-1-15,-11-10 0 0,-11 5-44 0,11-5-9 16,11 16-1-16,-5-11-1 0,-6-5-41 0,-6 10-8 15,6-10-2-15,6 15 0 0,0-5-12 0,-6 5 0 16,0-15 0-16,0 10 0 16,6 6-44-16,-6-6-12 0,-12 0-3 0,6 0-596 15</inkml:trace>
  <inkml:trace contextRef="#ctx0" brushRef="#br1" timeOffset="170194.72">16752 11824 518 0,'0'0'46'0,"0"0"-37"0,0 0-9 0,0 0 0 15,-11 15 107-15,11-5 19 0,0-10 4 0,0 10 1 16,0-10-63-16,0 15-13 0,0-5-3 0,6 5 0 16,-1-4-38-16,1-1-14 0,-17 0 9 0,11-10-9 15,11 15 0-15,-11-5 0 0,-17 5 0 0,11 1 0 16,1-6-118-16,-1 5-16 0</inkml:trace>
  <inkml:trace contextRef="#ctx0" brushRef="#br1" timeOffset="170395.27">16576 12624 57 0,'-29'20'0'0,"29"-20"0"0,6 10 0 0,-6-10 0 0,-6 15 169 0,0 0 29 15,18-4 6-15,-12-11 0 0,6 15-139 0,-1 0-28 16,-5-15-5-16,17 15-2 0,0 0-20 0,-5-5-10 16,-18 1 10-16,6 4-10 0,17-5 0 0,-17-10-15 15,-11 15 2-15,5-5-252 16,6-10-51-16</inkml:trace>
  <inkml:trace contextRef="#ctx0" brushRef="#br1" timeOffset="170543.26">16576 13196 0 0,'0'0'0'15,"0"0"0"-15,11 15 0 0,-11-15 0 0,-11 10 184 0,11-10-37 0,5 10 29 0,-5-10 7 16,-5 16-95-16,-1-1-18 0,12 0-4 0,-1-5-1 16,1 0-38-16,5 5-8 0,-5-5-2 0,0 1 0 15,5-6-77 1,-11-5-15-16</inkml:trace>
  <inkml:trace contextRef="#ctx0" brushRef="#br1" timeOffset="170944.18">16655 13677 230 0,'18'10'20'0,"-18"-10"-20"0,0 0 0 0,0 0 0 0,11 10 199 0,0 0 35 15,-11-5 7-15,0-5 2 0,0 0-176 0,0 0-35 16,0 11-8-16,-5-1 0 0,-7-5-10 0,12-5-2 15,0 0 0-15,0 0 0 0,-11 10-12 0,11-10 0 16,0 10 0-16,6 5 0 0,-6-5 0 0,-6 5 0 16,6-4 0-16,0 4 0 0,6-5-16 0,-6 0 4 15,-6 0 1-15,0 5 0 16,18 1-20-16,-7-1-4 0,-16 0-1 0,11 5 0 16,6-5-13-16,-1 6-3 0,-10-6-1 0,-7 0 0 15,1 5 2-15,5-4 1 0,12-1 0 0,-12 5 0 0,-11-5 26 0,11 0 6 16,6 6 1-16,0-1 0 0,-5 5 17 0,-1-5 0 15,6 1 0-15,6 4 0 0,5-5 0 0,-5 1 0 16,-18-1 0-16,12 0 0 0,17 0 0 0,-17 6-12 16,-11-1 12-16,11 5-10 0,0-4 10 0,0-1 0 15,-6 0 0-15,1-4-8 0,-1-1 24 0,0 5 4 16,6-10 2-16,-6 6 0 0,-16-1 52 0,16 0 10 0,6 0 3 16,-6-4 0-16,-5 4 8 0,5-5 1 15,6 5 1-15,-6-5 0 0,1 1-73 0,-7-1-16 0,7 0-8 16,5-5 10-16,11 5-10 0,-11-5 0 0,-6 1 0 0,6 4-400 15,6-5-80 1</inkml:trace>
  <inkml:trace contextRef="#ctx0" brushRef="#br1" timeOffset="171183.72">16507 15156 1152 0,'0'0'51'0,"0"0"10"0,-11 5-49 0,11-5-12 0,0 0 0 0,0 0 0 0,0 0 28 0,0 15 2 16,6-5 1-16,-6-10 0 0,5 10-31 0,-5-10 0 15,0 0-13-15,6 10 4 16,11 5-39-16,-11-4-7 0,-6-11-1 0,5 15-1 16,1-5 21-16,0 5 5 0,-12-5 1 0,0 0 0 15,6-10-8-15,0 0-2 0,0 16 0 0,0-6 0 16,-11 5-20-16,11 0-5 0,6-5-1 0</inkml:trace>
  <inkml:trace contextRef="#ctx0" brushRef="#br1" timeOffset="171343.95">16621 15657 57 0,'0'0'0'16,"0"0"0"-16,0 0 0 0,0 0 0 0,-17 15 238 0,17-15 42 0,6 15 9 0,-6-4 2 15,0-11-182-15,-6 15-36 0,12-5-7 0,0 0-2 16,5 0-46-16,-11-10-10 0,0 0-8 0,0 0 12 15,11 10-12-15,1 5 0 0,-12-15 0 0,0 0 0 16,5 11-54 0,-5-11-13-16,0 0-2 0,-5 15-1 0</inkml:trace>
  <inkml:trace contextRef="#ctx0" brushRef="#br1" timeOffset="171508.99">16598 16158 57 0,'18'16'0'0,"-7"-1"0"0,-11 0 0 0,-6 0 0 0,-5 0 126 0,11 0 20 16,6 6 4-16,-12-11 1 0,-6 5-47 0,7 0-8 16,10 0-3-16,-5-4 0 0,-5-1-37 0,5-10-8 15,0 0-2-15,5 15 0 16,1-5-133-16,-6 0-26 0</inkml:trace>
  <inkml:trace contextRef="#ctx0" brushRef="#br1" timeOffset="171694.18">16604 16786 892 0,'-34'10'40'0,"34"-10"8"0,0 0-39 0,0 0-9 0,0 0 0 0,-6 16 0 0,12-1 100 0,0-5 19 0,-6-10 3 16,-6 15 1-16,0-5-41 0,6-10-8 0,0 0-2 0,0 15 0 15,-17 1-35-15,11-6-7 0,6-10-2 0,0 0 0 31,0 0-44-31,0 15-8 0,12-5-3 0,-1 5-459 0,-5 0-92 16</inkml:trace>
  <inkml:trace contextRef="#ctx0" brushRef="#br0" timeOffset="186706.87">17955 10988 0 0,'0'0'0'0,"0"0"0"0,0 0 0 0,0 0 0 15,0 0 59-15,0 0-12 0,0 0 9 0,0 0 3 16,0 0-3-16,0 0-1 0,0 0 0 0,0 0 0 15,0 0 26-15,0 0 6 0,0 0 1 0,0 0 0 0,11 10-12 0,-11-10-3 16,0 0 0-16,0 0 0 0,0 0-33 0,0 0-6 16,0 0-2-16,0 0 0 0,0 0-10 0,0 0-2 15,0 0-1-15,0 0 0 0,0 0-10 0,0 0-1 16,0 0-8-16,0 0 12 0,0 0 16 0,11 10 4 16,1 0 0-16,-1 0 0 15,-5 1-2-15,-6-11 0 0,0 0 0 0,11 10 0 0,1 0-14 0,-7-5-4 16,-5-5 0-16,12 10 0 0,-1 0-12 0,-11-10 9 15,6 10-9-15,5 0 8 0,-5-4-8 0,-6-6 0 16,11 5 0-16,-11-5 0 0,12 10 0 0,-1 0-11 16,0-5 3-16,-11-5 0 0,0 0 20 0,6 15 4 15,6-5 0-15,-1 0 1 0,-11-10-2 0,0 0-1 16,11 10 0-16,1-4 0 0,-7 4-14 0,7 0 0 0,-12-10 0 16,17 5 0-16,-11 5 0 0,5 0 0 0,-11-10 0 15,6 10 0-15,-6-10 0 0,11 10 0 0,-11-10 0 16,6 5 0-16,-6-5 0 0,11 16 0 0,1-6 0 0,-7 0 0 15,7 0 0-15,-7 0 0 0,1 0 0 0,-6-10 0 16,0 0 0-16,11 5 12 0,-11-5 0 0,12 10 0 16,-1-4-12-16,1 4 0 0,-12-10 0 0,11 5 0 15,-11-5 0-15,0 0 14 0,0 0-1 0,0 0 0 16,17 10-13-16,-17-10 0 0,0 0 0 0,0 0 0 16,0 0 8-16,0 0-8 0,12 5 0 0,-12-5 0 15,0 0 11-15,0 0-11 0,0 0 12 0,0 0-12 16,0 10 0-16,0-10 0 0,0 0 0 0,0 0 0 15,0 0 0-15,0 0 0 0,0 0 0 0,0 0 0 16,0 0 0-16,0 0 0 0,5 10 8 0,-5-10-8 16,0 0 8-16,0 0-8 0,0 0 12 0,0 0-12 0,0 0 0 15,12 10 0-15,-7-5 0 0,-5-5 0 0,0 0 0 16,0 0 0-16,12 10 0 0,-12-10 0 0,5 16 0 0,1-11 0 16,-6-5 0-16,12 10 0 0,-12-10 0 0,0 0 0 15,0 0 0-15,5 10 0 0,7-5 0 0,-1 5 0 16,-11-10 0-16,0 0 0 0,6 10 0 0,-6-10 0 15,0 0 0-15,11 10 0 0,-11-10 0 0,6 11 0 16,0 4 0-16,-1-5 0 0,-5-10 0 0,0 0 0 16,6 10 0-16,0 0 0 0,-6-10 0 0,5 10 0 15,-5-10 0-15,0 0 0 0,0 0 0 0,0 0 0 16,0 0 0-16,0 0 0 0,0 0 0 0,0 0 0 16,0 0 0-16,0 0 0 0,0 0 0 0,0 0 0 0,6 10 8 15,-6-10-8-15,0 0 27 0,0 0 1 0,0 0 1 0,0 0 0 16,0 0-29-16,0 0 0 0,0 0 0 0,0 0 0 15,0 0 0-15,6 5 0 0,-6-5 0 0,0 0 0 16,0 0 0-16,0 0-16 0,0 0 3 0,0 0 1 16,0 0 12-16,0 0 16 0,0 0-3 0,0 0-1 15,5 11-12-15,-5-11-15 0,0 0 3 0,0 0 1 16,0 0 19-16,0 10 3 0,0-10 1 0,0 10 0 16,0-10-4-16,0 10 0 0,0 0 0 0,-5 0 0 15,-1 0-8-15,6-10 0 0,0 0 0 0,0 16 0 16,-6-1 0-16,6 0 0 0,-5-5 0 0,-1 5-11 15,6-15 11-15,0 0 0 0,-6 10 8 0,6-10-8 16,-5 16 0-16,-1-6 0 0,0 5 0 0,6-15 0 16,-6 15 0-16,1-5 0 0,-1 5 0 0,0-4 0 15,6-11 0-15,-5 15 0 0,5-15 0 0,0 15 0 0,-12-5 0 16,12-10 0-16,-5 15 0 0,-7-5 0 0,1 6 0 16,5-6 0-16,6-10 0 0,-11 15 0 0,-1-5 0 0,1 5 0 15,5-5 0-15,-5 0 0 0,-6-4 0 0,5-1 0 16,12-5 0-16,0 0 8 0,0 0-8 0,-5 10 0 15,-1-5 0-15,6-5 8 0,0 0-8 0,0 0 0 16,-12 5 8-16,12-5-8 0,0 0 0 0,0 0 8 16,-5 5-8-16,-1 5 0 0,0-5 0 0,6-5 0 15,0 0 0-15,0 0 0 0,0 0 0 0,0 0 0 16,0 0 0-16,0 0 0 0,0 0 0 0,0 0 0 16,0 0 0-16,0 0 8 0,0 0-8 0,0 0 0 15,0 0 0-15,0 0 0 0,0 0 0 0,0 0 0 0,-11 5 0 16,11-5-8-16,0 0 8 0,0 0 8 0,0 0-8 15,0 0 11-15,0 0-11 0,0 0 0 0,0 0 0 16,0 0-11-16,-6 10 11 0,6-10 0 0,-5 10 0 0,5-10 0 16,-6 5 0-16,6-5 0 0,0 0 0 0,0 0-8 15,0 0 8-15,-6 11 0 0,6-11 0 0,0 0 0 16,0 0 0-16,0 0 0 0,0 0 0 0,0 0 0 16,0 10 0-16,0-10 0 0,-5 10 0 0,5-10 0 15,0 0 0-15,0 0 0 0,0 0 0 0,-6 10-8 16,6-10-4-16,0 0-1 0,0 0 0 0,-6 10 0 31,-5 0-23-31,11-10-5 0,0 0-1 0,0 0 0 0,0 0-102 0,0 0-21 16</inkml:trace>
  <inkml:trace contextRef="#ctx0" brushRef="#br0" timeOffset="188259.8">18484 11661 288 0,'0'0'12'0,"0"0"4"0,0 0-16 0,0 0 0 0,0 0 0 0,0 0 0 0,0 0 132 0,0 0 23 15,0 0 5-15,0 0 0 0,0 0-126 0,0 0-26 16,0 0-8-16,0 0 0 0,0 0 0 0,0 0 0 16,0 0 0-16,0 0 0 0,0 0 19 0,0 0 5 0,0 0 0 15,0 0 1-15,0 0 27 0,0 0 4 0,0 0 2 0,0 0 0 16,0 0-25-16,0 0-5 0,0 0 0 0,0 0-1 15,0 0-27-15,0 0-17 0,0 0 2 0,0 0 1 16,0 0 38-16,18 0 8 0,-7 6 2 0,0-1 0 16,6 0-19-16,0-5-4 0,-5 5-1 0,5 0 0 15,0-5 1-15,-6 5 0 0,7 0 0 16,-1 0 0-16,0-5-2 0,0 0 0 16,-17 0 0-16,17 0 0 0,0 0 20 0,6 0 4 0,-6 0 1 0,0 0 0 15,6 0-18-15,-6 0-4 0,0 0-1 0,-6 0 0 16,6-5-11-16,-17 5 0 0,0 0 0 0,18 5 0 15,-1-5 0-15,0 0 0 0,0 5 0 0,-17-5 0 16,0 0 0-16,17 5 0 0,6 0 0 0,-6 0 0 16,0-5 0-16,-6 0 0 0,6 5 0 0,1-5 0 15,-1 0 0-15,0 0 0 0,-6 0 0 0,6 5 0 16,0 0 0-16,0-5 0 0,0 6 0 0,1-1 0 16,4 0 0-16,-5 0 0 0,-17-5 0 0,18 5 0 15,-7 0 0-15,6 0 0 0,-17-5 0 0,17-5 0 16,-5 5 0-16,5 5 0 0,-6-5 0 0,6 5 0 0,-6 0 0 15,7-5 0-15,-1 0 0 0,0 5 0 0,-6-5 0 0,6 0 0 16,0 0 0-16,6 0 0 0,-6 5 0 16,0-5 0-16,-5-5 0 0,5 10 0 0,0 0 0 0,0-5 0 15,0 0 0-15,0 5 0 0,0-5 0 16,0 5 0-16,0 0 0 0,6 0 0 0,-6 1 0 0,0-6 0 16,1 5 0-16,4 0 0 0,-5-5 0 0,1 5 0 15,4-5 0-15,1 0 0 0,-6 0 0 0,6 0 0 16,0 0 0-16,0 0 0 0,-12 0 0 15,12 0 0-15,-6 0 0 0,11 0 0 0,-5 0 12 0,-6-5-4 16,0 5 0-16,0 5 0 0,-5-10-8 0,11 10 0 0,-6-5 0 16,11 0 0-16,-5 5 0 0,5 0 0 0,1-5 0 15,-6 0 0-15,-6 0 0 0,6 0 0 16,-6 0 9-16,5 0-9 0,7 0 0 0,-6 0 8 0,0-5-8 16,-1 0 0-16,1 5 0 0,0 0 0 0,0-5 0 15,0 5 0-15,-6-5 0 0,5 5 0 16,1 0 0-16,0 0 8 0,5-5-8 0,-5 5 0 0,-6-6 0 15,6 6 8-15,6 6-8 0,-1-6 0 0,-11-6 0 16,6 6 8-16,0 0-8 0,0-5 12 0,5 5-4 0,-11 0 0 16,6 5-8-16,-6-5-10 0,12 0 10 0,-7 0-13 15,-10 0 23-15,5 0 5 0,0 0 1 0,6 0 0 16,-6-5-16-16,6 10 0 0,-6-5 0 0,5 0 0 16,-4 0 9-16,4 6-9 0,1-6 8 0,0 0-8 15,0 0 16-15,0 0-3 0,-1 5 0 0,1 0 0 16,-6-5-13-16,6 0-13 0,0 0 2 0,5 0 1 15,-5 0 10-15,0 0 11 0,0-5-3 0,5 5 0 0,-5-5-8 16,0 5 0-16,0 0-12 0,5 0 12 0,-5 0 0 16,0-11 0-16,5 11 0 0,1-5 0 0,-7 0 13 15,7 5 1-15,-6-5 0 0,5 5 0 0,6-5 1 0,-5 5 0 16,-6-5 0-16,-1 5 0 0,1-5-7 0,0 5-8 16,5 0 11-16,-5 0-11 0,6 5 12 0,-1-5-12 15,1 0 12-15,-1 0-12 0,-5 5 0 0,0 0 0 16,5-5 0-16,-5 0 0 0,0 0 0 0,0 0 0 15,-1 0 0-15,7 0 0 0,-6 0 0 0,0 0 0 16,-1 0 0-16,1 0 0 0,6 0 0 0,-7 0 0 16,1 0 0-16,0 0 0 0,0 0 8 0,0 0-8 15,5 0 9-15,1 0-9 0,-1 5 8 0,0-5-8 16,-5-5 0-16,6 5 0 0,-1 0 8 0,-5 0-8 0,0 0 0 16,11 0 0-16,-11-5 0 0,5 5 0 0,1 0 0 15,-1 0 0-15,-5 0 22 0,6-5-2 0,-7 5 0 0,1 0 0 16,-6 0-20-16,0 0 0 0,0-5 0 0,1 5 0 15,-7-5 0-15,-11 5 0 0,0 0 0 0,0 0 0 16,0 0 11-16,0 0-3 0,0 0 0 0,0 0 0 31,0 0-28-31,0 0-7 0,0 0-1 0,0 0 0 16,0 0-3-16,0 0-1 0,-11 5 0 0,-7 0-528 0,-4-5-105 0</inkml:trace>
  <inkml:trace contextRef="#ctx0" brushRef="#br0" timeOffset="189695.9">17880 13019 259 0,'0'0'11'0,"0"0"3"0,0 0-14 0,0 0 0 0,0 0 0 0,0 0 0 16,0 0 0-16,0 0-8 0,0 0 8 0,0 0-13 15,0 0-3-15,0 0 0 0,0 0 0 0,0 0 0 16,12-10 28-16,-12 10 4 0,0 0 2 0,0 0 0 16,0 0 73-16,0 0 14 0,0 0 3 0,0 0 1 15,0 0-13-15,0 0-4 0,0 0 0 0,0 0 0 16,0 0-20-16,0 0-5 0,0 0-1 0,0 0 0 15,0 0-5-15,11 0-1 0,-11 0 0 0,17 5 0 16,-17-5-8-16,17 5-1 16,-17-5-1-16,0 0 0 0,6 5-18 0,6 5-3 0,-12-10-1 0,0 0 0 15,11 5-7-15,6 5-1 0,-6 0-1 0,-11-10 0 16,0 0-3-16,12 10-1 0,5 0 0 0,-6 1 0 16,-5-1-3-16,5 0 0 0,1 5 0 0,5-5 0 15,0 5-3-15,0-5-1 0,-11 6 0 0,11-1 0 16,-11 5-8-16,11-5 10 0,-12 6-10 0,7-6 10 15,-1 5-10-15,-5-5 0 0,5 0 9 0,-11-15-9 16,12 10 8-16,-1 6-8 0,0-1 8 0,1-5-8 0,-12-10 0 16,6 15 0-16,11-5 0 0,-6 0 8 0,-11-10-8 0,11 11 8 15,1-1-8-15,5 0 8 0,-11-5-8 0,5 10 0 16,-11-15 0-16,11 5 0 0,6 5 19 0,-17-10-1 16,0 0 0-16,0 0 0 0,12 10-27 0,-1 1-6 15,-11-11-1-15,0 0 0 0,0 0 26 0,0 0 5 16,6 10 1-16,-6-10 0 0,0 0-16 0,0 0 0 15,0 0 0-15,0 0 0 0,0 0 0 0,0 0-20 16,0 0 4-16,11 10 0 0,-11-10 24 0,12 5 4 16,-12-5 2-16,0 0 0 0,5 10-22 0,7-5-5 15,-12-5-1-15,0 0 0 0,11 10 14 0,-11-10 0 0,0 0 0 0,0 0 10 16,0 0 2-16,12 10 0 0,-12-10 0 16,0 0 0-16,0 0-12 0,0 0 0 0,0 0 0 0,0 0 0 15,0 0 0-15,0 0 0 0,0 0 0 0,0 0 0 31,0 0-56-31,0 0-8 0,0 0 0 0,0 0-496 0,0 0-98 16</inkml:trace>
  <inkml:trace contextRef="#ctx0" brushRef="#br0" timeOffset="190509.37">17100 14310 57 0,'0'0'0'0,"0"0"0"0,0 0 0 0,0 0 0 15,0 0 199-15,0 0 34 0,0 0 7 0,0 0 2 16,0 0-122-16,0 0-25 0,0 0-5 0,11-5-1 16,-11 5-34-16,0 0-7 0,0 0-2 0,0 0 0 15,17 0-17-15,-17 0-3 0,0 0-1 0,0 0 0 16,0 0-13-16,17-5-2 0,1-5-1 0,-1 5 0 15,-6 0 7-15,6 0 2 0,-17 5 0 0,12-6 0 16,-1 1 10-16,6-5 1 0,0 5 1 0,0-5 0 0,0 0 2 0,0 0 1 16,6 0 0-16,0-11 0 0,0 6-6 15,0-5-2-15,-6 0 0 0,11 5 0 16,-5-6-7-16,0 6-2 0,-12 0 0 0,12 0 0 0,0-6-4 16,5 6-2-16,-5-5 0 0,5 5 0 15,1-5-10-15,-1-1 0 0,-5 6 0 16,6 0 0-16,-1-5 0 0,-11 4 0 0,0 1 0 0,0 5 0 0,1-5 0 15,-1 5 0-15,-6-5 0 0,6 4 0 16,-5 1 0-16,-1 0 0 0,6-5 9 0,-6 5-9 16,1 5 8-16,-1-5-8 0,-5 0 10 0,5-1-10 0,-5 1 0 15,5 5 0-15,-5 0 0 0,-6 5 0 0,0 0 0 0,12 0 0 16,-12 0 0-16,11-5 0 0,0 0 0 0,-11 5 0 16,0 0 0-16,12 0 0 0,-12 0 0 15,0 0-10-15,0 0 10 0,0 0-8 0,0 0 8 0,0 0-12 0,11 0 12 16,-11 0-12-16,0 0-5 0,0 0-2 15,0 0 0-15,0 0 0 16,0 0-12-16,0 0-2 0,11 10-1 0,-11-10 0 0,0 0 8 0,0 0 2 16,0 0 0-16,12 10 0 0,-12-10 12 0,0 0 2 15,0 0 1-15,11 5 0 0,1 6-4 0,-12-11-1 0,0 0 0 0,17 0-721 16</inkml:trace>
  <inkml:trace contextRef="#ctx0" brushRef="#br0" timeOffset="191805.83">18165 13555 673 0,'-5'-10'29'16,"5"10"7"-16,0-10-28 0,0 10-8 0,-6-5 0 0,6 5 0 0,0 0 97 0,0 0 19 0,0 0 3 0,0 0 1 15,0 0-55-15,0 0-10 0,0-10-3 0,0 10 0 16,0 0 4-16,0 0 0 0,0 0 0 0,0 0 0 15,0 0-21-15,0 0-4 0,11 0-1 0,1-5 0 16,5 5-21-16,-6 0-9 0,6 0 8 0,6 5-8 16,0-5 0-16,5 0 8 0,1 0-8 0,-6 5 0 0,5-5 12 15,1 0-2-15,-1 0-1 0,6 0 0 16,-5 0-1-16,-1 0 0 0,1-5 0 0,-1 5 0 0,6 0 18 16,-5 0 3-16,-1 0 1 0,-5 0 0 0,0 0-6 15,0 0 0-15,0 0-1 0,5 0 0 0,-5 0-9 16,0 0-2-16,-1 5 0 0,1-5 0 0,6 10-12 15,-12-10 11-15,6 0-11 0,-6 5 10 0,6 0-10 0,-1 0 0 16,1-5 0-16,0 5 0 0,0 0 0 0,-6 1 0 16,6-6 0-16,-1 0 0 0,1 5 0 0,0-5 0 15,5 0 0-15,-5 0 0 0,0 0 0 0,-6 0 0 16,6 0 0-16,-6 5 0 0,11 0 8 0,-5-5-8 16,0 0 8-16,6-5-8 0,-1 0 0 0,1 5 0 15,-1-5 0-15,-5 5 0 0,11 0 0 0,-11 0 0 16,5 0 0-16,1 0 0 0,-1 0 0 0,1 0 0 0,-1-6 0 15,1 1 0-15,-6 5-10 0,5-5 10 0,0 5 0 16,1 0-9-16,-1-5 9 0,1 5 0 0,-1 0 0 16,-5-5-8-16,0 5 8 0,0 0 0 0,0 0 0 15,5 0 0-15,-5 5 0 0,0-5 0 0,-1 5 0 0,1-5 0 16,0 0 0-16,0 5 0 0,0 0 0 0,-6 1 0 16,11-1 0-16,-5 0 0 0,0 0 0 0,0 0 0 15,-6-5 0-15,0 5 0 0,0 0 0 16,6 0 0-16,-6 0 0 0,0 0 0 0,0-5 0 0,0 0 0 15,6 0 0-15,-6 5 0 0,0-5 0 0,0 0 0 16,0 5 0-16,6 0 0 0,-6-5 0 0,6 5 0 16,0-5 0-16,-6 0 0 0,0-5 0 0,0 5 0 15,0 5 0-15,0 0 0 0,6-10 0 0,-6 5 0 16,6 5 0-16,0-5 0 0,-6-5 0 0,0 10 0 0,0-5 0 16,0 6 0-16,0-6 0 0,-6 0 0 0,-11 0 0 15,18 0 0-15,4 5 0 0,-5 0 0 0,6-5 0 16,-6 5 0-16,0-5 0 0,6 5 0 0,0-5 0 15,0 0 0-15,0 5 0 0,-1-5 0 0,-5 5 0 16,6-5 0-16,0 5 0 0,0 0 0 0,5 0 0 16,-5-5 0-16,0 0 0 0,5 0 0 0,-5 0 0 15,6 5 9-15,-1-5-1 0,1 0-8 0,-1 0 17 0,-5 5-3 16,5-5-1-16,1 0 0 0,-6-5 3 0,11 5 1 16,-6-5 0-16,7 5 0 0,-7 0-7 0,1 0-2 15,10 0 0-15,-10-5 0 0,5 5-8 0,-5-5 0 16,5 0 9-16,0 5-9 0,-6-5 8 0,1 0-8 15,5 0 10-15,-11 5-10 0,5 0 0 0,1 0 0 0,-6-5 0 16,-1 5 0-16,1 0 0 0,0 0 0 0,0-5 0 16,-6 5 0-16,6 0 11 0,-6 0-11 0,0 0 12 15,6 0-12-15,-12 0 9 0,6 0-9 0,0 0 0 0,6-5 9 16,-6 5-9-16,0 0 0 0,6 0 9 16,-6 0-9-16,-5 0 9 0,5 0-9 0,-17 0 12 0,17 0-12 15,0 0 24-15,0-6-1 0,-17 6-1 0,11 0 0 16,-11 0-22-16,12 0 0 0,-12 0 0 0,0 0 0 15,0 0 0-15,0 0 0 0,11 0 0 0,-11 0 0 16,0 0 0-16,0 0 0 0,0 0 0 0,0 0 8 16,0 0-8-16,0 0 0 0,0 0 0 0,0 0 0 15,0 0 0-15,0 0 8 0,0 0-8 0,0 0 0 16,0 0 8-16,0 0-8 0,0 0 10 0,0 0-10 16,0 0 0-16,0 0 0 0,0 0-13 0,0 0 4 15,0 0-27-15,0 0-4 16,0 0-2-16,0 0-602 0,-6-5-121 0</inkml:trace>
  <inkml:trace contextRef="#ctx0" brushRef="#br2" timeOffset="-142911.22">18120 15920 522 0,'0'0'23'0,"0"0"5"0,0 0-28 0,0 0 0 0,0 0 0 0,-6 10 0 15,0 6 40-15,6-16 4 0,0 0 0 0,0 0 0 0,0 15-36 0,0 0-8 16,0 0 0-16,0-15 0 0,6 15 0 0,-6 1 0 15,6-1 0-15,-6 0 0 0,5-5 0 0,-5-10-9 16,0 0 9-16,6 15 0 0,-6-15 0 0,0 15 0 16,0 1 0-16,0-1 0 0,0-15 38 15,0 0 5-15,0 15 1 0,-6 0 0 0,6-15 8 0,-5 15 3 16,5-15 0-16,-6 16 0 0,6-1-23 0,-11 0-5 16,5 0-1-16,0 0 0 0,1 1-13 0,-1 4-2 15,0-5-1-15,-5 0 0 0,5 0-10 16,-5 6 0-16,5-6 0 0,-5 0 0 0,-1 0 0 0,1 0 0 15,-1 1 0-15,1 4 0 0,-6-5 0 0,11 0 0 16,-5 6 0-16,-1-1 0 0,-5-5 0 16,6 5 0-16,0-5 0 0,-7 6 0 0,7-11 0 15,-6 10 0-15,0-5 0 0,5 6 0 0,-5-6 0 16,6 0 0-16,0 0 0 0,-6 5 0 0,5-4 0 16,1-1 0-16,-6-5 0 0,5 5 0 0,1-5 0 0,-1 0 0 15,-5 0 0-15,6 1 0 0,0-1 0 0,-1 0 0 0,1-5 0 16,-1 5 8-16,7-5 0 0,-1 0-8 0,6-5 12 15,-11 10-4-15,-7-5 26 0,13 5 5 0,-7-4 1 16,1-1 0-16,11-5-16 0,0 0-4 0,-11 10 0 0,11-10 0 16,0 0-6-16,0 0-2 0,-12 10 0 0,12-10 0 15,-11 5 4-15,-1 0 1 0,12-5 0 0,-11 10 0 16,0-5-2-16,11-5-1 0,0 0 0 0,-17 5 0 31,11 10-34-31,-6-4-6 0,1-6-2 0,0 5 0 0,-1 0 12 0,1-5 3 16,-6 0 0-16,5 0 0 0,1 5 13 0,5-5 0 0,-5 0 0 0,-1-5-9 15,1 10 9-15,0-4 0 0,-1-1 0 0,1 0 0 16,-6 0 16-16,5 0-2 0,1 0 0 0,5-5 0 16,-5 5-3-16,11-5-1 0,-11 5 0 0,-1 0 0 0,1 0-10 15,-1 5 0-15,7-5 0 0,-7 0 0 0,12-5 0 16,-11 5 0-16,-6 0 0 0,5 1 0 0,7-1 0 0,-7 5 0 16,1-5 0-16,-1 0 0 0,-5 0 0 0,6 0 0 15,0 0 0-15,-1 0 0 0,-5-5 0 16,6 5 0-16,-1 0 0 0,1-5 0 0,-12 5 0 0,12-5 0 15,11 0 0-15,-17 5 0 0,0-5 0 0,-1 0 8 16,1 0-8-16,6 0 0 0,0 0 17 0,-1 0-1 16,-5 0-1-16,0 0 0 0,17 0-15 0,-17 0 0 15,0 0 0-15,0 0 0 16,0-5 17-16,5 5 1 0,-5-5 0 0,0 5 0 0,-6 0-9 0,12 0-1 16,11 0-8-16,-17-5 12 0,-12 5-12 0,12-5 0 0,17 5 0 15,-11-5 0-15,-12 0 11 0,6 0-11 0,5-5 12 16,1 5-12-16,5-5 13 0,-5 5-4 15,5-6-1-15,-5 1 0 0,11 10-8 0,-6-10 8 16,-17-5-8-16,12 5 8 0,17 0-8 0,-12 0 0 0,-11-1 0 0,6 1 8 16,-1 0 4-16,1-5 1 0,5 5 0 0,-5-5 0 15,-6 0 3-15,5 4 1 0,12-4 0 0,-6 5 0 16,-5-5-9-16,0 0-8 0,11 5 9 16,-6-1-9-16,0 1 8 0,-5 0-8 0,5-5 0 0,0 5 0 15,6 0 0-15,0 0 0 0,-17-1 0 0,12-4 0 16,5 5 0-16,0-5 0 0,-12 0 0 0,1 5 0 15,0-6 0-15,5 6 0 0,-6-5 0 0,1 0 0 16,-6 5 8-16,6 0-8 0,5-6 0 0,-6 1 0 16,-5 5 0-16,0 0 0 0,12-10 0 0,-7 5 0 15,1-1 0-15,-1 6 0 0,1-5 0 0,5 5 0 0,1-5 0 0,-1 0 0 16,0-1 0-16,0-4 0 16,1 10 0-16,5-5 0 0,-12-5 0 0,7-1 0 0,5 1 0 15,-6 0 0-15,0 0 0 0,-5-6-10 0,5 6 10 16,1 0-8-16,-1-1 8 0,0-4-8 0,-5 5 8 15,-1-5 0-15,18-1 0 0,-6 6 0 0,-17-5 0 0,11 4 0 16,6-4 0-16,6 0 0 0,-6-1 0 0,0 6 0 16,-6-5 0-16,6 5 0 0,12-6 0 0,-7-4 0 15,-16 10 0-15,11-6 0 0,0 6 0 0,6-5 9 16,-12-1-9-16,0 6 0 0,6 5 10 0,0-5-10 16,0-1 8-16,0 1-8 0,-11-5 0 0,5 0 0 15,6 4 0-15,-6 1 0 0,-5-5 0 0,5 10 0 16,12-6 0-16,-6 1 0 0,-6 0 0 0,6-1 0 0,0 6 0 15,6 0 0-15,-6-5 0 0,0 5 0 0,-6-6 0 16,6 6 0-16,12-5 0 0,-7 0 0 0,-5-1 0 0,-5 1 0 16,10 5 0-16,-10-5 0 0,-1-1 8 0,0 1-8 15,1 0 0-15,-1 5 0 0,6-5 0 16,-6-1 0-16,-5 6 0 0,5-5 0 0,18 0 0 0,-12-1 0 16,-6 6 0-16,0-10 0 0,12 5 0 0,0 4 0 15,-1-9 0-15,-10 5 0 0,-1 0 0 0,12-6 0 16,5 1 0-16,-5 5 0 0,-12-6 0 0,6 6 0 15,11-5 0-15,-5-1 0 0,-12 6 0 0,6-5 0 16,6 0 0-16,-6-1 0 0,11 6 0 0,-11-5 0 16,-5-1 0-16,10 1 0 0,1 0 0 0,-6-1 0 15,0 1 0-15,-6 5 0 0,12-6 0 0,0 1 0 0,0 0 0 16,-1-1 0-16,7 1 0 0,-7 0 0 0,7 5 0 16,-7-1 0-16,-5-4 0 0,6 5 8 0,6-1-8 0,-7 1 0 15,-16-5 0-15,11 5 0 0,0-1 0 0,0 1 0 16,0 0 0-16,-6 0 12 0,6 4-3 0,0-4 0 15,0 0 0-15,0 0 0 0,-11 4-9 0,5-4 0 16,12 0-12-16,-6 5 12 0,-6 0 0 0,0-1 0 16,12-9 0-16,-6 5 0 0,6 5 0 0,-6-1 0 15,0-4 0-15,5 0 0 0,7 0 0 0,-6-1 0 16,-18 1 0-16,12 0 0 0,6-5 0 0,0 4 0 16,-1 6 14-16,-5-5-4 0,-5-5-1 0,5 4 0 15,0 1 0-15,0 0 0 0,-6 0 0 0,6-6 0 0,6 6 0 16,-1 5 0-16,-10 0 0 0,5-6 0 0,5-4 0 0,1 5 0 15,-6-1-9-15,6 1 10 0,-6 0-10 0,5-5 10 16,1 4-10-16,-6 1 0 0,0 0 0 16,0-5 0-16,11 4 0 0,-5 1 0 0,-12-5 0 0,6-6 0 15,6 6 0-15,0 0 0 0,-1-1 0 0,-5 6 0 16,-5-5 0-16,5-1 0 0,11 1 0 16,-11 0 0-16,-6 5 0 0,6-6 0 0,12 6 0 0,-12-5 0 15,0-1 0-15,0 6 0 0,6-5 0 0,-1-1 0 16,1 6 0-16,-6-5 0 0,0-5 0 0,0 4 0 15,17 1 0-15,-11 5 0 0,-12-11 0 0,6 6 0 16,11 0 0-16,-5 4 0 0,-12-4 0 0,6 0 0 16,-5-1 0-16,5 1 0 0,0 0 0 0,-6-1 0 15,-5 1 13-15,11 5-2 0,0 0-1 0,0-1 0 16,-12-4-1-16,12 0 0 0,0 4 0 0,0 1 0 0,6 0-9 16,-6 0 0-16,-6-1 9 0,6 1-9 0,12-5 0 15,-12 0 0-15,-6-1 0 0,6 6 0 0,11-5 0 16,-5 4 0-16,-6-4 0 0,0 0 0 0,0-1 0 15,0 1 0-15,-6 0 0 0,1 5 0 0,-1-6 0 0,6 1 0 16,0 0 0-16,0-1 0 0,-6 6 0 0,1 0 0 16,10-6 0-16,-5 1 0 0,-5 0 0 0,-1 5 0 15,6 4 0-15,6-4 0 0,-1 0 0 0,-5 0 0 16,-5-1 0-16,5 1 0 0,11 5 0 0,-11-5 0 16,-6-1 0-16,1 1 0 0,10 5 0 0,1-5 0 15,-12-1 0-15,6 1 0 0,-11 0 0 0,11 0 0 16,0-1 0-16,-6 6 0 0,-5-5 0 0,11-5 0 0,11 4 0 15,-11 1 0-15,-6-5 0 0,6 4 0 0,6-4 0 16,0 0 0-16,-6 0 0 0,6-1 0 0,-1 6 0 16,7 0 0-16,-1-6 0 0,-11-4 0 0,0 5 0 15,6-6 0-15,5 6 0 0,-5-5 0 0,0-1 0 0,-6 1 0 16,11-6 0-16,0 6 0 0,1 0 0 16,-7-6 0-16,1 6 0 0,0-6 0 0,11 6 0 0,-11 0 0 15,-1 4 0-15,1-4 0 0,0-1 0 0,5 6 0 16,-11 0 0-16,0-1 0 0,6 1 0 0,0 5 0 15,5-5 0-15,-5 4 0 0,-12-4 0 0,6 0 11 16,11 4-11-16,-5-4 8 0,-12 0-8 0,6 5 8 16,6-1-8-16,-6 1 0 0,0-5 9 15,-6-1-9-15,1 6 0 0,5 0 0 0,0-5 0 0,-6-1 0 16,-5 6 0-16,11-5 0 0,5 4 0 0,1 1 0 0,-6 0 0 16,-6 0 0-16,12-6 0 0,-6 6 0 0,6-5 0 15,-1 10 0-15,-10-6 0 0,10 1 0 16,7 0 0-16,-12 0 0 0,-6-1 0 0,6 6 0 0,6-5 12 15,-6 5-1-15,-6-1-1 0,-5 1 0 0,5 0 2 16,0 0 1-16,1-5 0 0,-1 9 0 0,-6-4-3 0,7 0-1 16,5 5 0-16,0-5 0 15,-12 0-9-15,7-1 0 0,-1 1 9 0,6 0-9 0,0-5 0 0,0 5 0 16,0-6 0-16,6 1 0 0,-1 0 0 16,1 5 0-16,-12-6 0 0,12 1 0 0,5-5 0 0,1 5-10 15,-12-6 10-15,0 1 0 0,6 5-8 0,5-6 8 16,-5 6 0-16,-6 0 0 0,5-6 0 0,1 1-8 15,5 5 8-15,-5-5 0 0,-6 4 0 0,6-4 0 16,11 0 0-16,-6-1 0 0,-5 1 0 0,5 5 0 16,1-6-8-16,11 1 8 0,-6 0 0 0,0 0 9 0,-6-1-1 15,6 1 0-15,6 5-8 0,0-1-12 0,-17 1 2 16,5 0 1-16,12 0 9 0,-12-1 0 0,6-4 0 0,-5 5 0 16,5-1 0-16,0 1 0 0,0 0 0 15,-6 0 0-15,-11 5 9 0,12-1-9 0,10-4 12 0,1 0-12 16,-17 5 0-16,5-1 0 0,6-4 0 0,1 5 0 15,-7 0 0-15,0 5 0 0,1-6 0 0,5 6-9 16,0 0 9-16,-6 0-8 0,-11 10 8 0,12-5-8 16,5 0 8-16,-17 5 0 0,0 0 0 0,0 0-8 15,17-5 8-15,-17 5 0 0,0 0 0 0,0 0 0 16,0 0-10-16,0 0 10 0,17 0-12 0,-17 0 12 0,0 0-15 16,0 0 4-16,17 5 1 0,-6 0 0 0,-11-5 10 15,0 0 0-15,12 10 0 0,-1 0 0 0,1 0 0 16,-7 6 0-16,7-1 0 0,-7-5 0 0,7 0 0 15,-12-10 0-15,0 0 0 0,17 15 0 0,-6-5 0 0,6 6 0 16,-5-6 0-16,-12-10 0 0,11 10 0 0,1 0 0 16,-1-5 0-16,0 5 0 0,1 0 0 0,-7-5 0 15,7 0 0-15,-12-5 0 0,11 11 0 0,1-1 0 16,-1-5 0-16,0 5 0 0,-5 0 0 0,6 0 0 16,-7 5 0-16,7 0 0 0,-1 1 0 0,-5-6 0 15,-1 10 0-15,-5 0 0 0,6 1 0 0,0-6 0 16,0 5 0-16,-1-5 0 0,-5 11 0 0,6-6 0 15,-6 0 0-15,0 0 0 0,0 6 0 0,0-6 0 16,6 0 0-16,-1 0 0 0,1 1 0 0,-6-1 0 0,0 0 0 16,6 0 0-16,-1 1 0 0,1-1 0 0,-6 0 0 15,6 6 0-15,-1-6 0 0,-5 0 0 0,6 5 0 16,0-4 0-16,-6 9 0 0,6-5 0 0,-1-4 0 0,-5 4 0 16,6 0 0-16,-6-5 0 0,11-4 0 0,-5 9 0 15,-6-5 0-15,6 0 0 0,-1-4 0 0,7 4 0 16,-6 0 0-16,-1-5 0 0,1 6 0 0,5-1 0 15,-5-5 0-15,0 5 0 0,5-4 0 0,-5-1 0 16,0 0 0-16,-1 0 0 0,1 0 0 0,5 6 0 16,-5-6 0-16,5 0 0 0,-5 5 0 0,0-5 0 15,0 1 0-15,-1 4 0 0,1-10 0 0,0 10 0 16,-1-5 0-16,1 6 0 0,0-1 0 0,-1-5 0 16,-5 10 0-16,0-4 0 0,6-1 0 0,-6 5 0 15,-6-4 0-15,1 4 8 0,5-5-8 0,5 0 0 0,-5 6 19 16,0-6-1-16,0 5 0 0,0 1 0 0,0-1-28 15,6-5-6-15,-6 5 0 0,0-4-1 0,0 4 17 16,0-5 0-16,0 1 0 0,6 4 9 0,-12 0-9 0,6-5 0 16,0 1 0-16,6-1 0 0,0 0 0 0,-6 0 0 15,0 1 0-15,5-1 0 0,-5 0 0 0,0 0 0 16,6-4 0-16,-6 4 0 0,6 5 0 0,-6-4 0 16,5-1 0-16,-5-5 0 0,6 5 0 0,-6 0 0 15,0 1 0-15,0-1 0 0,0 0 0 0,0 1 0 16,6-6 0-16,-1 5 0 0,1-5 0 0,-6 5 0 0,6 1 0 15,-1-1 0-15,1-5 0 0,0 5 0 16,-6-4 0-16,0 4 0 0,0-5 0 0,6 0 0 16,-6 0 0-16,5 1 0 0,1 4 0 0,-6-5 0 0,0 0 0 15,6 5 0-15,-6-9 0 0,0 9 0 0,0-5 0 16,0 5 0-16,0 1 0 0,0 4 0 0,5-10 0 16,-5 5 0-16,6 6 0 0,0-6 0 0,-6 0 0 15,0 5 0-15,5-4 0 0,-5 4 0 0,0-5 0 16,0 1 0-16,6-1 0 0,-6 0 0 0,-6 0 0 0,6 1 0 15,6-1 0-15,-6 0 0 0,0 5 0 0,0 1 0 16,0-1 0-16,0 0 0 0,-6 1 0 0,1-1 0 16,5 0 0-16,-6 1 0 0,6-1 0 0,0 0 0 15,-6 1 0-15,6-1 0 0,0 0 0 0,-5 1 0 16,5-6 0-16,0 0 0 0,-6 0 0 0,6 6 0 16,0-1 0-16,0-5 0 0,0 6 0 0,0-1 0 0,0 5 10 15,0-9 3-15,-6 4 1 0,1 0 0 0,5 0-14 16,0 1 0-16,0-1 0 0,-6 0 0 0,6 1 0 15,-6-1 0-15,0 0 0 0,1 1 0 0,-1-1 0 0,0 0-16 16,6 1 3-16,-5 4 1 0,5-5 12 0,-6 1 12 16,6 4-3-16,0-5 0 0,-6 1-9 15,1-6 0-15,5 5 9 0,0 1-9 0,0-6 0 0,0 0 0 16,-6 5 0-16,6-4 0 16,0 4 0-16,0 0 0 0,0-4 0 0,0 4 0 0,0 0 0 15,0 6-15-15,0-6 3 0,0 0 0 0,0-4 12 16,0 4 16-16,6 5-3 0,-6-4-1 0,0-1-12 0,0-5 0 15,0 11 0-15,-6-6 0 0,12 5 0 16,-6 1 0-16,0-6 0 0,5 10 0 0,1-9 0 0,-6 4-16 16,-6 0 3-16,6 1 1 0,6 4 12 0,0-9 0 0,-6-1 0 15,0 0 0-15,0 11 0 0,0-11 16 0,0 5-3 16,0 1-1-16,0-1-12 0,0 1 0 16,0-1 0-16,5 0 0 0,-5 1 0 0,0-1-16 15,0 0 3-15,0 1 1 0,6-6 12 0,-6 6 0 0,0-1 0 0,6 0 0 16,-1-4 0-16,1 4 0 0,-6 0 0 0,6 1 0 15,0 4 0-15,-6-4 0 0,-6-1 0 0,6 11 0 16,6-6 0-16,-6 0 0 0,0-4 0 16,0 4 0-16,0 1 0 0,0-1 0 15,0-4 0-15,0 4 0 0,-6 0 0 0,6 1 0 16,0-1 0-16,0 1 0 0,0-6 0 0,-6 6 0 0,12-1 0 16,-6 1 0-16,0-1 0 0,-6 0 0 0,6-4 0 0,-6-1 0 15,6 6 0-15,0-6 0 0,0 0 9 0,0 1-9 0,0 4 0 16,0-4 0-16,0 4 0 0,0-5-10 0,0 1 10 15,0-1 0-15,0 1 0 0,0-6 0 0,-5 0 0 16,5 6 0-16,0-1 0 0,0 0 0 0,-6-4 0 16,6 4 0-16,6 0 0 0,-6-4 0 0,0 4 0 0,-6-4 0 15,6 4 0-15,0-5 0 0,0 6 0 16,-6-1 0-16,6 0 0 0,0 1 0 0,0-1 0 0,-5 1 0 16,5-1 0-16,0 0 0 0,-6 1 0 0,0-1 0 15,-5 0 0-15,5 1 8 0,1-6-8 0,-1 6 9 16,0-1-9-16,-5-5 10 0,11 1-10 0,-6-1 0 15,6 0 0-15,0 1-11 0,0-1 11 0,0 0 11 16,0-5-3-16,0 6 0 0,-6-1-8 0,6 0-11 0,-5-9 3 16,5 4 0-16,-6-5 8 0,6 5 11 0,0-5-3 15,0 6 0-15,0-6-8 0,-6 0-11 0,6 5 3 16,0-4 0-16,-5-1 8 0,5-5 0 0,5 5 0 16,-5 0 0-16,0 0 0 0,0 1 0 0,0-1 0 15,6 0 0-15,0-5 0 0,-6 5 0 0,0-15 0 0,0 10 0 16,0 6 0-16,0-6 0 0,0 5 0 0,5-5 0 15,-5 5 0-15,0-5 11 0,0 1-3 0,-5 4 0 16,5-5-8-16,0 5 0 0,0-5 0 0,0 5-11 16,-6-4 11-16,6 4 0 0,-6-5 0 0,6 5 0 15,-5 0 0-15,5 0 0 0,-6 1 0 0,0-1 0 16,6-5 8-16,0-10 1 0,-6 15 0 0,1 0 0 16,5-15-9-16,-6 10 0 0,-5 6 0 0,5-6 8 15,6-10-8-15,0 10 0 0,-6 0 0 0,6-10 0 16,0 0 0-16,0 0 0 0,0 15 0 0,6-5 0 15,0 6-100-15,5-6-18 16,18 25-4-16,-12-10-1 0</inkml:trace>
  <inkml:trace contextRef="#ctx2" brushRef="#br2">19712 16791 0</inkml:trace>
  <inkml:trace contextRef="#ctx2" brushRef="#br2" timeOffset="267.19">19712 16791 0</inkml:trace>
  <inkml:trace contextRef="#ctx2" brushRef="#br2" timeOffset="2333.73">19712 16791 0</inkml:trace>
  <inkml:trace contextRef="#ctx2" brushRef="#br2" timeOffset="3479.17">19712 16791 0</inkml:trace>
  <inkml:trace contextRef="#ctx2" brushRef="#br2" timeOffset="5857.73">26630 16791 0</inkml:trace>
  <inkml:trace contextRef="#ctx2" brushRef="#br2" timeOffset="6007.65">26630 16791 0</inkml:trace>
  <inkml:trace contextRef="#ctx2" brushRef="#br2" timeOffset="6074.6">26630 16791 0</inkml:trace>
  <inkml:trace contextRef="#ctx2" brushRef="#br2" timeOffset="6150.01">26630 16791 0</inkml:trace>
  <inkml:trace contextRef="#ctx2" brushRef="#br2" timeOffset="6336.92">26630 16791 0</inkml:trace>
  <inkml:trace contextRef="#ctx2" brushRef="#br2" timeOffset="6461.17">26630 16791 0</inkml:trace>
  <inkml:trace contextRef="#ctx2" brushRef="#br2" timeOffset="6672.53">26630 16791 0</inkml:trace>
  <inkml:trace contextRef="#ctx2" brushRef="#br2" timeOffset="8088.95">26630 16791 0</inkml:trace>
  <inkml:trace contextRef="#ctx2" brushRef="#br2" timeOffset="8289.54">26630 16791 0</inkml:trace>
  <inkml:trace contextRef="#ctx2" brushRef="#br2" timeOffset="17012.79">26630 16791 0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0-29T10:45:57.860"/>
    </inkml:context>
    <inkml:brush xml:id="br0">
      <inkml:brushProperty name="width" value="0.05292" units="cm"/>
      <inkml:brushProperty name="height" value="0.05292" units="cm"/>
      <inkml:brushProperty name="color" value="#FF0000"/>
    </inkml:brush>
  </inkml:definitions>
  <inkml:trace contextRef="#ctx0" brushRef="#br0">11180 10628 1042 0,'11'0'20'0,"1"5"0"0,-1-5 3 0,6 6 0 16,-5-6 0-16,-1 0 0 0,12 5-3 0,-23-5 0 16,5 0 0-16,7 0 0 0,5 5-20 0,0 0 0 15,-17-5 0-15,11 0 0 0,-11 0 0 0,12 0 9 16,-1 0-9-16,6 0 10 0,-5 0-10 0,11 0 0 16,-23 0 0-16,5 0 0 15,12 0 0-15,-5 0 0 0,-12 0 0 0,22 0 0 0,-10 5 0 0,-1-5 0 16,6 5 0-16,-5-5 0 0,-12 0 0 0,17 0 0 15,0 5 0-15,-17-5 0 0,0 0 0 0,0 0 0 16,17 5 0-16,6-5 0 0,-23 0 0 0,17 10 0 16,-17-10 0-16,17 5 0 0,0-5 0 0,-17 0 0 15,0 0 9-15,17 10-9 0,0-5 0 0,-17-5 8 0,0 0-8 16,23 0 0-16,-12 5 0 0,1 1 0 0,-12-6 0 16,0 0-8-16,0 0 8 0,17 0 8 0,0-6-8 15,-17 6 11-15,0 0 0 0,17 0 0 0,-5-5 0 16,-12 5 0-16,0 0 1 0,11 0 0 0,-11 0 0 15,11 5 0-15,6-5 6 0,-17 0 2 0,0 0 0 0,12-5 0 16,-1 5-29-16,1 0-6 0,-12 0-1 0,0 0 0 16,11 0 28-16,-11 0 4 0,0 0 2 15,0 0 0-15,0 0-27 0,0 0-6 0,11 0-1 0,-11 0 0 16,0 0 26-16,12 0 5 0,-1-5 1 16,-11 5 0-16,0 0-16 0,0 0 0 0,0 0 0 0,12 0 0 15,-7-5 0-15,-5 5 0 0,0 0 0 0,0 0 0 16,17-5 0-16,-17 5 0 0,0 0 8 0,0 0-8 15,6 0 0-15,5 0 11 0,-11 0-11 0,0 0 10 0,0 0-10 16,0 0 0-16,0 0 0 0,0 0 0 16,0 0 0-16,0 0 8 0,0 0-8 0,0 0 8 0,0 0-8 0,0 0 0 15,0 0 0-15,0 0 0 0,0 0 0 16,0 0 0-16,0 0 0 0,0 0 0 0,0 0 0 0,0 0 0 16,0 0 0-16,0 0 0 0,12 0 0 0,-12 0 0 15,0 0 0-15,0 0 0 0,0 0 0 0,0 0 0 16,0 0 0-16,0 0 0 0,0 0 0 0,0 0 0 15,0 0 8-15,0 0-8 0,0 0 10 0,0 0-10 16,0 0 12-16,0 0-12 0,0 0 0 0,0 0 0 16,0 0 0-16,0 0 0 0,0 0 0 0,0 0 0 15,0 0 0-15,0 0 0 0,11 0 0 0,-11 0 0 16,0 0 0-16,0 0 0 0,0 0 0 0,0 0 0 16,0 0 0-16,0 0 0 0,0 0 0 0,0 0 0 15,0 0 0-15,0 0 0 0,0 0 0 0,0 0 0 0,0 0 0 16,0 0 0-16,0 0 0 0,0 0-16 0,0 0 2 0,0 0-598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1-02T10:08:06.324"/>
    </inkml:context>
    <inkml:brush xml:id="br0">
      <inkml:brushProperty name="width" value="0.05292" units="cm"/>
      <inkml:brushProperty name="height" value="0.05292" units="cm"/>
      <inkml:brushProperty name="color" value="#FF0000"/>
    </inkml:brush>
    <inkml:context xml:id="ctx1">
      <inkml:inkSource xml:id="inkSrc8">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4-11-02T10:08:10.019"/>
    </inkml:context>
  </inkml:definitions>
  <inkml:trace contextRef="#ctx0" brushRef="#br0">32615 8689 518 0,'0'0'23'0,"11"5"5"0,-5 0-28 0,-6-5 0 0,0 0 0 0,0 0 0 16,0 0 172-16,0 0 28 0,0 0 7 0,0 0 1 16,0 0-116-16,0 0-22 0,0 0-5 0,0 0-1 15,0 0-51-15,0 0-13 0,-6 10 0 0,6 0 0 16,-5 0 32-16,5-10 4 0,-6 5 1 0,6-5 0 15,-6 11-8-15,0-1-1 0,6-10-1 0,-5 10 0 16,-7 0-43-16,1-5-9 0,0 0-2 0,5 0 0 16,6-5 27-16,-12 5 0 0,1 0 0 0,11-5 8 15,0 0 7-15,-11-5 1 0,-1 0 1 0,12 5 0 16,0 0 22-16,0 0 4 0,-11-10 1 0,0 0 0 0,5-5-11 16,0 0-1-16,0 4-1 0,-5-4 0 0,5 0-7 0,6 0-2 15,0-5 0-15,0 4 0 0,0-4-10 0,0 0-1 16,0 0-1-16,6-1 0 15,-6 6-10-15,6-5 0 0,-6 0 9 0,0-1-9 0,0-4 0 16,0 10 0-16,5-5-10 0,-5 4 10 16,0 1-34-16,6 5 0 0,-6 10 0 0,0-10-562 15,0 10-113-15</inkml:trace>
  <inkml:trace contextRef="#ctx0" brushRef="#br0" timeOffset="194.15">32450 9079 806 0,'0'0'36'0,"11"10"7"0,-11-10-35 0,0 0-8 0,0 0 0 0,0 0 0 16,0 0 0-16,6 5 0 0,-6-5 0 0,0 0 0 15,0 0 0-15,0 0 0 0,-6 10 0 0</inkml:trace>
  <inkml:trace contextRef="#ctx0" brushRef="#br0" timeOffset="691.74">32267 8279 1267 0,'0'0'28'0,"0"0"5"0,0 0 2 0,0 0 1 0,0 0-36 15,0 0 0-15,0 0 0 0,0 0 0 0,0 0 58 0,0 0 5 0,-11 10 1 0,11-10 0 16,0 0-52-16,0 0-12 0,-11 10 0 0,11-10 0 16,0 0 26-16,-6 10 2 15,0 0 1-15,-5 0 0 0,5 0-9 0,6-10-3 0,-6 21 0 0,1-11 0 16,-1 5 1-16,0-5 0 0,6-10 0 0,-5 20 0 15,-1-9-18-15,0 9 0 0,-5 0 0 0,5-5 0 16,6 0 40-16,0 1 4 0,-6-1 0 0,1 5 1 16,5 0-29-16,0 1-5 0,-12-1-2 0,7 0 0 15,5 0-9-15,-6 1 0 0,0-1 0 0,0 5 8 16,1-5 0-16,-1 1 0 0,6 4 0 0,-6-5 0 0,-5 1-8 16,0-6 0-16,5 0 0 0,-6 0 0 15,7-5-49-15,-7 0-12 0,7 1-3 0,5-11-477 16,-6 5-96-16</inkml:trace>
  <inkml:trace contextRef="#ctx0" brushRef="#br0" timeOffset="1842.86">31806 8552 1497 0,'0'0'66'0,"0"0"14"0,0 0-64 0,0 0-16 0,11 0 0 0,-11 0 0 16,0 0 60-16,0 0 8 0,0 0 1 0,0 0 1 16,0 0-10-16,0 0-1 15,0 0-1-15,0 0 0 0,0 0-26 0,0 0-4 0,0 0-2 0,0 0 0 16,0 0-8-16,0 0-2 0,0 0 0 0,-6 5 0 15,1 5-16-15,-1-5 8 0,0 6-8 0,1-1 0 16,-1-5 0-16,0 5 0 0,-5 0 0 0,0 5 0 16,-7 0 0-16,1 1 0 0,6 4 0 0,-6 0 0 15,0-5 0-15,0 0 0 0,0 6 10 0,-6-6-10 16,6 0 8-16,-6-5-8 0,0 0 8 0,6 1-8 0,-6 4 12 16,0-5-4-16,1-5 0 0,-1 5 0 15,0 0-8-15,0-5 8 0,0 0-8 0,1-5 8 0,-1 0 10 0,0 0 2 16,0 0 0-16,0 0 0 15,1 0-42-15,5 0-8 0,-6 0-2 0,0-5 0 16,0 0 32-16,6 5 10 0,0 0 0 0,-6-5 0 0,12 0-10 16,-6 0-14-16,0 0 3 0,0 0 1 0,5 0 18 0,1-5 3 15,-1 5 1-15,12 5 0 0,-11-5 6 0,0-1 2 16,11 6 0-16,0 0 0 0,0 0-11 0,0 0-1 16,0 0-8-16,0 0 12 0,0 0-12 0,0 0 0 15,0 0 0-15,0 0 0 0,0 0 0 0,0 0 0 16,0 0 0-16,0 0 0 0,0 0 0 0,-6 6-10 15,-5-6 10-15,5 5-12 0,-6 0 12 0,1 5 0 16,5 0 0-16,-5-5 0 0,0 5 0 0,-1 0 0 16,-5 0 0-16,0 0-8 0,0 1 8 0,0 4 0 15,-6 0 0-15,6 0 0 16,-6 0-21-16,0-5-9 0,-11 1-2 0,11-1 0 16,1 5 32-16,-7-10 0 0,6 5 0 0,-5-5 0 0,5 5 0 0,-6 0 0 15,7-10 0-15,-7 6 0 0,6-6 0 0,6 0-9 0,0 0 9 0,0 0 0 16,0-6 0-16,0 6 0 0,6-10 0 0,5 5 0 15,-6 0 0-15,1 0 11 0,5-5-11 0,1 0 12 16,-1-5-12-16,0 5 0 0,6-6 0 0,0 6 0 16,0 0 14-16,-5-5-2 0,5 5-1 0,5 0 0 15,1 0-11-15,0-1 0 0,-1 1 0 0,-5 10 0 16,0 0 0-16,12-10 0 0,-1 5-8 0,1 0 8 16,5 0-9-16,-6 0 9 0,6-5-12 0,-5 5 12 15,5 5-12-15,-6 0 12 0,0 0-12 0,-11 0 12 16,12 0-8-16,-1 0 8 0,6 0 0 0,-17 0 0 0,0 0-13 15,12 10 4-15,-12-10 1 0,11 5 0 0,-11-5 8 16,0 0-8-16,11 5 8 0,-11-5-8 0,6 10 8 16,-6-10-8-16,0 0 8 0,6 15-8 0,-6-15 8 15,0 0-8-15,0 0 8 0,0 0-8 0,0 10 8 0,6 6 0 16,-12-6 0-16,6-10 0 0,-6 15 0 0,0-5 0 16,-5 5 0-16,0-5 0 0,-6-5 0 0,0 6 0 15,-6 4 0-15,6-5 0 0,5 0 0 0,-5-5 0 16,-6 5 0-16,12-5 8 0,-6 0-8 0,5 0 8 15,-5 0-8-15,6 1 8 0,0-6-8 0,5 0 12 16,-11 0-4-16,11-6 0 0,-5 1 1 0,-1 5 1 16,1-5 0-16,0 5 0 0,-1 0 18 0,6-10 4 15,1 5 1-15,-1-5 0 0,-5-5-12 0,-1 5-2 16,1-6-1-16,5 6 0 0,-5-5 3 0,5 5 1 0,0 0 0 16,1 0 0-16,-1-5-6 0,0 4-2 0,1 1 0 15,-1 5 0-15,6-5-2 0,-6 0-1 16,-5 5 0-16,11-5 0 0,0-5 3 15,0 5 1-15,0-1 0 0,0 1 0 0,-6-5-3 0,6 5-1 0,6-5 0 16,-6 5 0-16,5-6-11 0,1 1 12 0,-6 0-12 16,6 0 12-16,-6 0-12 0,6 5 0 15,-6-6 0-15,5 6 0 0,-5-5 0 0,6 0 0 16,-6 0 0-16,0 5-11 0,6-1 2 0,-1-4 0 16,-5 0 0-16,0 5 0 0,6-5-23 15,-6 5-5-15,0-6-1 0,0 6 0 0,6-10-104 16,-1 5-21-16,1 5-4 0,-6-6-1 0,6 1-49 15,5-5-11-15,-5 5-1 0</inkml:trace>
  <inkml:trace contextRef="#ctx0" brushRef="#br0" timeOffset="2153.3">30512 7985 1440 0,'0'0'128'0,"0"0"-103"0,0 0-25 0,0 0 0 0,0 0 185 0,0 0 32 0,0 0 7 0,0 0 0 15,0 0-145-15,0 0-30 0,0 0-5 0,0 0-2 16,0 0-24-16,0 0-5 0,0 0-1 0,0 0 0 15,0 0-4-15,0 0-8 0,0 0 11 0,0 0-11 16,0 0 10-16,0 0-10 0,0 0 8 0,0 0-8 16,0 0 0-16,0 0-14 0,0 0 2 15,0 0 0-15,0 0-27 0,0 0-5 0,0 0 0 0,0 0-1 16,0 0-150-16,0 0-29 0,0 0-7 0</inkml:trace>
  <inkml:trace contextRef="#ctx0" brushRef="#br0" timeOffset="2449.17">30866 7818 1177 0,'0'0'52'0,"0"0"11"0,0 0-51 0,0 0-12 0,0 0 0 0,0 0 0 0,0 0 57 0,0 0 9 15,0 0 2-15,0 0 0 0,0 0-8 0,0 0-2 16,0 0 0-16,11 5 0 0,-11-5-3 0,17 5-1 16,0 0 0-16,0-5 0 0,0 0 2 0,6 0 0 15,0 0 0-15,0-5 0 0,0 0-29 0,-1 0-6 16,1 0-1-16,6 0 0 0,-7 0-6 0,7 0-2 16,-1 0 0-16,-5 0 0 0,-6-1-12 0,0 1 9 15,-5 0-9-15,-7 0 8 16,-5 5-51-16,0 0-10 0,0 0-3 15,0 0-846-15</inkml:trace>
  <inkml:trace contextRef="#ctx0" brushRef="#br0" timeOffset="2958.03">29772 8593 986 0,'0'0'44'0,"0"0"8"0,0 0-41 0,0 0-11 0,0 0 0 0,0 0 0 0,0 0 89 0,0 0 16 0,0 0 3 0,0 0 1 16,0 0-37-16,0 0-7 0,0 0-1 0,0 0-1 16,0 0-34-16,0 0-6 0,0 0-2 0,0 0 0 15,5 15-21-15,1 0 0 0,-6-15 0 0,6 15 0 16,-1 0 30-16,1 1 2 0,0-1 0 0,0 0 0 15,5 0-32-15,-5 5 0 0,-6-4 0 0,5-1 0 16,1 0 0-16,-6-5 0 0,0 5 0 0,6 1 0 16,-6 4 0-16,5-5 0 0,-5 0 0 0,0 0 0 15,-5 1 0-15,-1-1 0 0,0 5 0 0,-11-5 0 16,0 5 0-16,0 1 0 0,-6-6 0 0,-5 5 0 16,5 0-22-16,-5 1-10 15,-12-1-3-15,5 5 0 0,1-4 11 0,-6-1 1 0,6-10 1 0,-6 10 0 31,6-10-41-31,0 6-8 0,0-6-1 0,5-5-1 0</inkml:trace>
  <inkml:trace contextRef="#ctx0" brushRef="#br0" timeOffset="3320.18">29304 8613 1152 0,'0'0'102'0,"0"0"-82"0,0 0-20 0,0 0 0 0,0 0 160 0,0 0 28 15,0 0 6-15,0 0 1 0,0 0-127 0,0 0-24 16,0 0-6-16,0 0-1 0,0 0-23 0,0 0-5 16,0 0-1-16,0 0 0 0,0 0-8 0,0 0 0 0,0 0 0 0,0 0 0 15,12 15 0-15,-1-5 0 0,-11-10-12 0,6 15 12 16,11-4 0-16,-6 4 0 0,-5 0 0 16,0 0 12-16,5-5-12 0,1 5 0 0,-7 1 0 0,-5-1 0 15,0 5 0-15,0-5-11 0,0 1 3 0,-5 4 0 16,-1-5 8-16,-5 0 11 0,-1 0-3 0,6 1 0 15,-11-1-8-15,6-5-12 0,-6 0 2 0,-6 0 1 16,6-5 9-16,0 0 14 0,-6 0-3 0,6 0-1 16,6-10-10-16,-1 0-9 0,1 0 9 0,-1-5-13 15,7-5 32-15,-1 0 6 0,0-1 2 0,1 1 0 16,5-5 8-16,5 5 1 0,-5-5 1 0,6-1 0 16,0 1-16-16,-1 0-3 0,1 0-1 0,6 4 0 15,-7 1-17-15,7 5 0 0,-7-5 0 0,1 0 0 16,5 5-80-16,1-1-17 0,-1-4-3 15</inkml:trace>
  <inkml:trace contextRef="#ctx1" brushRef="#br0">32586 18376 0,'0'0'0</inkml:trace>
  <inkml:trace contextRef="#ctx0" brushRef="#br0" timeOffset="3963.75">28723 8264 1188 0,'0'0'52'0,"0"0"12"0,0 0-52 0,0 0-12 16,0 0 0-16,0 0 0 0,0 0 91 0,0 0 15 15,0 0 3-15,0 0 1 0,0 0-31 0,0 0-7 16,0 15 0-16,-5-5-1 0,-1 5-35 0,6 0-6 16,-6 0-2-16,1 1 0 0,-1-1-1 0,0 5-1 15,6 0 0-15,-6 1 0 0,1 4-6 0,-1 0-2 0,0 6 0 0,1-1 0 16,-1 0-18-16,6 6 0 0,-6-6 8 0,6 1-8 16,0-1 0-16,-5 5 0 0,-1-4 0 15,6-1 0-15,0-4 0 0,0-1 0 0,-6 0 0 0,6-5 0 16,0 1 0-16,-6-1 0 0,1 0 0 0,-7 0 0 31,7-9-94-31,-7 4-13 0,7 5-2 0</inkml:trace>
  <inkml:trace contextRef="#ctx0" brushRef="#br0" timeOffset="4263.7">28256 8846 1191 0,'0'0'52'0,"0"0"12"0,0 0-51 0,0 0-13 0,0 0 0 0,0 0 0 0,0 0 95 0,0 0 16 15,0 0 3-15,0 0 1 0,0 0-31 0,0 0-5 16,0 0-2-16,0 0 0 0,0 0-10 0,0 10-3 16,-11 5 0-16,5-5 0 0,0 6-31 0,1-1-6 15,-1 0-2-15,-6 0 0 0,7 0-25 0,-7 0 0 16,1 1 8-16,0-1-8 0,-6 10 0 0,5-10 0 15,-5 6 0-15,6-6 0 0,-1 5 0 0,1 0 0 16,-6-4 0-16,5-1 0 0,7 0 11 0,-1 5 0 16,-5-5 0-16,-1-4 0 15,1 4-35-15,-6-5-8 0,0-5 0 0,5 5-1 16,1-5-124-16,11-5-25 0,0 0-5 0</inkml:trace>
  <inkml:trace contextRef="#ctx0" brushRef="#br0" timeOffset="4462.02">28290 8319 2487 0,'0'0'55'0,"0"0"11"0,0 0 2 0,0 0 2 0,0 0-56 0,0 0-14 0,0 0 0 0,0 0 0 15,0 0 19-15,0 0 1 0,0 0 0 0,0 0 0 16,0 0-120-16,0 0-24 0,0 0-5 0,0 0-879 15</inkml:trace>
  <inkml:trace contextRef="#ctx0" brushRef="#br0" timeOffset="5030.1">27732 8719 345 0,'0'0'31'0,"0"0"-31"0,0 0 0 0,0 0 0 16,0 0 212-16,0 0 36 0,0 0 7 0,0 0 1 16,0 0-104-16,0 0-20 0,0 0-5 0,0 0-1 15,0 0-35-15,0 0-7 0,-6 10-2 0,6-10 0 16,0 0-58-16,0 0-11 0,0 0-2 0,0 0-1 15,-6 11-10-15,6-11 0 0,-5 10 0 0,-7 0 0 0,1 0 0 0,0 0 0 16,5 0 0-16,-5-5 0 0,-1 0-9 16,1 5-1-16,5-4 0 0,-5-6 0 15,-1 0 10-15,7 0 0 0,-1-6 0 0,0 1 0 16,-5 0 0-16,5 5 0 0,-5-10 0 0,5 5 8 0,-5-10 0 0,5 5 0 16,0 0 0-16,0 0 0 0,1-6 6 0,5 1 2 15,-6 0 0-15,6 0 0 0,0-5 19 0,0-6 4 16,0 6 1-16,0-10 0 0,-6 4-16 0,12 1-4 15,-6-5 0-15,6-1 0 0,-6 1-20 0,5 4 0 16,-5-4 0-16,6 5 0 0,0-1 0 0,-6 6 0 16,6-5 0-16,-1 10 0 15,1-1-35-15,-6 16-5 0,0 0 0 0,0 0-1 16,0 0-144-16,0 0-29 0,0 0-6 0,6 16 0 0</inkml:trace>
  <inkml:trace contextRef="#ctx0" brushRef="#br0" timeOffset="5196.53">27607 9160 1094 0,'0'0'97'0,"0"0"-77"0,0 0-20 0,-6 15 0 16,-6 0 179-16,7-5 32 0,-1 6 6 0,-5-6 2 16,-1-5-150-16,1 0-29 0,11-5-7 0,-12 5-1 15,-5 0-166-15,6 0-34 0,-12-10-6 16,23 5-2-16</inkml:trace>
  <inkml:trace contextRef="#ctx0" brushRef="#br0" timeOffset="5763.24">27025 8810 1461 0,'0'0'64'0,"12"-5"15"0,-1 5-63 0,1-5-16 0,-12 5 0 0,0 0 0 0,0 0 106 0,0 0 18 16,0 0 4-16,-6-10 1 0,6 0-55 0,-6-5-11 0,6 15-3 0,-6-10 0 16,6-5-17-16,-5-1-4 15,5 1-1-15,-6 0 0 0,6 0 0 0,0 0 0 0,0 4 0 0,6-4 0 16,-6 0-14-16,0 0-4 0,5 0 0 0,-5 0 0 15,6 9-20-15,-6 6 0 0,6-10 0 0,-6 10 0 16,0 0 0-16,0 0-18 0,0 0 3 0,0 0 1 16,0 0-6-16,0 0 0 15,0 0-1-15,11 5 0 0,6 6 12 0,-5-6 9 0,-1 5-12 0,-11-10 12 16,12 10-16-16,-7 0 3 0,-5-10 1 0,12 10 0 16,-12-10 12-16,5 10-12 0,-5-10 12 0,0 0-12 15,0 0 12-15,0 0 0 0,0 0 0 0,0 15 0 16,-5-4 0-16,-7-6 0 0,7 5 0 0,5-10 0 15,-6 5 0-15,-6 5 0 0,1-5 0 0,-6 5 0 16,0-5 0-16,-6 0 0 0,6 5 0 0,0 0 0 0,0-4 0 0,0 4 0 16,5 0 0-16,1-5 0 15,-6 5 0-15,5-5 0 0,1 0 0 0,0 0 0 0,-1 5 0 0,1 0 0 16,5-4 0-16,-5 4 0 0,-1 0 8 16,7 0-8-16,-7 0 0 0,7 0 0 0,-7 0 0 15,1 0 0-15,-1 1 0 0,7-1 0 0,-7 0 0 0,1 5 0 16,-1-5 0-16,1 5 0 0,0 0 0 0,-1 1 0 15,-5-6 0-15,6 0 0 0,-1 0 8 0,1 0-8 16,-6 5 0-16,6-4 0 0,-7-1 0 0,1 5 0 16,6-5 0-16,0 0 0 15,-12 0-21-15,6-5-8 0,0 5-2 0,5-5-631 16,-5-5-126-16</inkml:trace>
  <inkml:trace contextRef="#ctx0" brushRef="#br0" timeOffset="5946.95">26883 8081 2343 0,'0'0'104'0,"0"0"21"0,0 0-100 0,0 0-25 0,0 0 0 0,0 0 0 16,0 0 60-16,0 0 8 0,0 0 0 0,0 0 1 15,0 0-69-15,0 0 0 0,0-10-10 0,-11 5 0 16,11 5-169-16,0 0-33 0,-6-5-8 0</inkml:trace>
  <inkml:trace contextRef="#ctx0" brushRef="#br0" timeOffset="6563.79">26433 8628 1191 0,'0'0'52'15,"0"0"12"-15,0 0-51 0,0 0-13 0,0 0 0 0,0 0 0 0,0 0 110 0,0 0 19 0,0 0 4 0,0 0 1 16,0 0-42-16,0 0-8 0,0 0-1 0,0 0-1 16,0 0-3-16,0 0-1 0,0 0 0 0,0 0 0 15,0 0-50-15,0 0-9 0,0 0-3 0,0 0 0 16,0 0-16-16,0 10 0 0,-6 5 0 0,0 1 0 16,1-6 0-16,5 0-11 0,-12 5 2 0,7 0 0 15,-7 0 9-15,1-4-10 0,-1 4 10 0,1-5-10 16,0 5-8-16,-6-5-2 0,5 0 0 0,-5 1 0 15,-6-1 20-15,0 0 0 0,23-10-8 0,-5 10 8 16,-12-5 0-16,0 5 0 0,-6-5 0 0,6-5 0 16,-6 5 0-16,0 0 0 0,-5-5 0 0,-1 0 0 15,6 0 0-15,1 0 11 0,-7 0-11 0,6 0 10 16,-5-5-1-16,5 0 0 0,-5 5 0 0,5-5 0 0,-6-5-9 16,1 5 0-16,5 0 9 0,0 0-9 0,-5-5 0 15,5 5 0-15,0 0 0 0,0 5 8 0,-5-6-8 0,11 6 8 16,-6 0-8-16,6-5 8 0,-6 5-8 0,6 0 11 15,6 5-11-15,-1 1 12 0,-5-6-12 0,6 0 0 16,-1 5 0-16,1 0 0 0,5 0 0 0,-5 5 0 16,-1 0 0-16,1 0 0 0,5 0 0 0,1 0 0 15,-7 6 0-15,7-6 0 0,5-10 0 0,0 10 0 16,0-10 0-16,-6 15 0 16,6-5-40-16,0-10-1 0,0 0 0 0,-6 15 0 15,6-15-119-15,0 0-24 0,0 0-5 0,0 0-1 0</inkml:trace>
  <inkml:trace contextRef="#ctx0" brushRef="#br0" timeOffset="7224.14">24684 9114 1418 0,'0'0'31'0,"11"-5"6"0,6-5 2 0,0 0 1 0,-11-10-32 0,5 5-8 0,1-6 0 0,-7 1 0 15,1 5 41-15,0-5 7 0,-6 4 0 0,5-4 1 0,-5 0 31 0,-5 5 7 16,-1-1 1-16,6-4 0 0,-6 5 5 16,1 0 2-16,-1-5 0 0,0 4 0 0,1 1-57 0,5 0-11 15,-6-5-3-15,6 5 0 0,-6-6-12 0,6 6-2 16,0 5-1-16,0 0 0 0,6 0-9 0,-6 0 0 15,11-6 0-15,-11 6 0 0,0 5 0 0,6-5 0 16,5 0 0-16,1 5 0 0,-1 0 0 0,-11 5 0 16,0 0 0-16,17 0 0 0,-5 5-14 0,5 0 2 15,-17-5 0-15,11 5 0 0,1-5 0 0,5 5 0 16,-6 0 0-16,6 0 0 0,-6 0 12 0,1-5-12 16,-12 0 12-16,11 5-12 0,-11-5 12 0,12 0 0 15,5 0 0-15,-6 0 0 0,-11 0 0 0,12 0 0 16,-1-5 0-16,0 5 0 0,1 0 0 0,5 0 0 15,-11-5 0-15,-6 5 0 0,11-5 0 0,-11 5 0 16,0 0 0-16,11 0 0 0,1 0-24 0,-12 0 0 0,0 0 1 16,0 0 0-16,0 0 13 0,0 0 10 15,0 0-13-15,0 0 5 0,0 0-5 0,0 0-1 0,0 0 0 0,0 0 0 16,0 0 6-16,0 15 8 0,5 1-13 16,-5-6 5-16,0-10 0 0,-5 15 0 0,5-15 0 0,0 15 0 15,-6 0 8-15,0 0 0 0,1 1-9 0,-1-1 9 16,0-5 0-16,1 0 0 0,-13 0 0 0,7 0 0 15,0-5 12-15,-6 6-4 0,-1-1 0 0,-4 0 0 16,5 0 5-16,-1 0 1 0,-4 0 0 0,5-5 0 16,-6 0-3-16,0 0-1 0,0-5 0 0,-5 5 0 15,5-5-10-15,-6 0 12 0,12-5-12 0,-11 0 12 16,5 5-4-16,0-5 0 0,6-5 0 0,0 0 0 16,6 0 1-16,-1 0 0 0,1-5 0 0,5-1 0 0,-5 1-9 15,5-5 12-15,-5-5-12 0,5-1 12 0,12 1-12 16,-1-5-12-16,-5-1 2 0,6 6 1 0,6 0-3 0,-7-1 0 15,7 6 0-15,-1 0 0 16,-5-1-41-16,5 6-9 0,1 0-2 0,-7 0-843 16</inkml:trace>
  <inkml:trace contextRef="#ctx0" brushRef="#br0" timeOffset="7948.62">24182 8415 1695 0,'0'0'75'0,"0"0"16"15,0 0-73-15,0 0-18 0,0 0 0 0,6 11 0 0,-6-11 36 0,6 15 3 0,-1-5 1 0,1 5 0 16,-6-5-32-16,0 10-8 0,6-4 0 0,-6 4 0 15,5 0 0-15,1-5 0 0,-6 6 0 0,0-1 0 16,0 0 0-16,0 0 0 0,0 1-9 0,-6-1 9 16,6 5 0-16,-5-5 0 0,-1 1 0 0,0-1 0 15,1 0 0-15,-1-5 0 0,-6 1 0 0,7-1 8 16,-7-5-8-16,1 0 0 0,0 0 0 0,5 0-11 16,-5-5 3-16,-1-5 0 0,1 5 0 0,5-5 0 15,-5 0-20-15,-1 0-3 0,1 0-1 0,5-5 0 0,-5 0 32 0,5 0 0 16,-5 0 0-16,-1 0 0 0,7 0 0 0,-7 0 0 15,6 0 0-15,-5-5 0 16,0-5 26-16,5 5 11 0,-5-1 3 0,5 1 0 0,0 5-16 0,0-5-2 16,6 10-1-16,0 0 0 0,-11-5-21 0,11 5 9 15,0 0-9-15,0 0 0 0,0 0 0 0,0 0 0 16,0 0 0-16,0 0 0 0,0 0 0 0,-6 10-14 16,-5 5 1-16,5 1 0 0,6-1 1 0,-5 0 1 15,-7 0 0-15,12 0 0 0,-5 6 2 0,-1-6 0 16,0-5 0-16,0 5 0 15,-5-5-18-15,11 0-3 0,-6 0-1 0,6-10 0 0,-5 11 31 0,5-11 0 16,-12 5 0-16,12-5 0 0,-11 5 20 0,11-5 9 0,-12 10 3 0,12-10 0 16,-5 0-32-16,-7 0 0 0,1 0 0 15,0 0 0-15,-1-5 0 0,6 0 0 0,-11 5 0 16,6 0 0-16,0-5 12 0,5 0-3 0,-11 5-1 16,5-6 0-16,1 1 12 0,0 0 1 0,-6 5 1 0,-1-5 0 15,13 0 1-15,-1 0 0 0,-5 0 0 0,-6 0 0 16,5 0-7-16,-5 0 0 0,6 5-1 0,-6-5 0 15,5 5 3-15,1 0 1 0,-6 0 0 0,5 5 0 16,1-5-5-16,11 0-1 0,-12 5 0 0,1 5 0 16,0 0-13-16,5-5 0 0,-11 5 0 0,11 1 0 15,0-1 0-15,1 5-10 0,-1 0 10 0,-5 0-8 16,5 0 8-16,6 1-8 0,-6-1 8 0,6-5-8 16,0 5-9-16,0-5-2 0,0 0 0 0,0-10 0 15,6 11-42-15,11-6-9 0,-6 0-2 0,7-5 0 16,-1-5-36-1,0 0-8-15,0-6-2 0,6-4-561 0</inkml:trace>
  <inkml:trace contextRef="#ctx0" brushRef="#br0" timeOffset="8182.08">23493 8253 2026 0,'0'0'90'0,"0"0"18"0,0 0-86 0,0 0-22 16,0 0 0-16,0 0 0 0,0 0 62 0,0 0 8 0,0 0 2 16,0 0 0-16,0 0-46 0,17 0-9 0,-6-10-1 0,6 5-1 15,0-5-7-15,1 0 0 0,-7 0-8 0,0 0 12 16,6 0-12-16,6-1 0 0,0-9 8 0,5 5-8 31,7 0-100-31,-1-5-22 0,0-1-5 0</inkml:trace>
  <inkml:trace contextRef="#ctx0" brushRef="#br0" timeOffset="11832.99">32598 11044 230 0,'0'0'20'0,"0"0"-20"0,0 0 0 0,0 0 0 15,0 0 258-15,0 0 47 0,-6 0 10 0,-5 5 1 0,5 0-204 0,6-5-40 16,0 0-9-16,0 0-2 0,0 0-30 0,0 0-7 16,-11 10 0-16,-1-5-1 0,12-5-9 0,-6 10-2 15,1 0 0-15,-1 0 0 0,0 6-2 0,1-6-1 16,-1 5 0-16,0 0 0 0,6 0-9 0,-5 0 0 16,-7 6-12-16,7-6 12 0,-1 0 0 0,0 5 0 0,0-4 0 0,1-1 0 15,-7 0 0-15,7 0 0 0,-1 0 0 0,-5 1 0 16,5-1 0-16,-6-5 0 0,12-10 0 0,-5 10 0 15,-7 0 0-15,7 0 0 16,5-10 0-16,-12 10 0 0,12-10 8 0,0 0 8 0,0 0 3 0,-11 0 0 16,11 0-7-16,0 0 0 0,-12-5-1 0,12 5 0 15,-5-10 18-15,-7 5 4 0,7-5 1 0,-1 0 0 16,0 0-34-16,1-5-9 0,5 4-1 0,-6-4 0 16,6-5 30-16,0 5 7 0,-6 5 1 0,6-6 0 15,-6 1-28-15,6 0 0 0,0 0 0 0,0 5 0 16,0-5 0-16,-5 4 0 0,5 11 0 0,0 0 0 31,0-10-20-31,0 10-8 0,0-10-3 0,0 10 0 0,0 0 18 0,0 0 3 0,-12-5 1 0,12 5 0 16,-5-5-4-16,5 5-1 0,0 0 0 0,-12 0 0 15,12 0 4-15,-11 0 1 0,0 5 0 0,-1-5 0 16,1 5 9-16,-1-5 0 0,7 0 0 0,5 0 0 16,0 0 0-16,0 0 0 0,-12 10 0 0,12-10 0 0,0 0 0 15,0 0 0-15,0 0 0 0,0 0 0 0,0 0-20 0,0 0 0 16,0 0 1-16,0 0 0 0,0 0 1 0,0 0 0 15,0 0 0-15,6 10 0 0,-6-10 18 0,11 5 0 16,6 1 0-16,-5-1 0 0,-12-5 0 0,17 5-10 16,-6-5 10-16,1 5-8 0,5 0 8 0,-17-5 8 15,0 0-8-15,0 0 11 0,0 0 5 0,5 10 0 16,1 0 1-16,0 0 0 0,-6 0-17 0,6 5 0 16,-6-4 0-16,0 4 0 0,0 0 0 0,-6 0-12 15,6 0 1-15,-6 1 1 0,0-1 10 0,1 0-8 0,-7 0 8 16,1-5-8-16,0 0 8 0,-1 1 0 0,1-1 0 15,-6-5 0-15,0 5 0 0,5-5-8 0,-5 0 8 0,0 0-8 16,0 0 0-16,6-5 0 0,-1 0 0 0,1 0 0 16,-1 0 8-16,1-5 8 0,0 0-8 0,5-5 11 15,-6 0 22-15,7 5 5 0,-1-11 1 0,0 6 0 16,1-5-7-16,-1 0 0 0,6 0-1 0,-6 5 0 16,-5-6 8-16,5 1 1 15,1 0 1-15,-1 0 0 0,0 5-13 0,6-5-4 0,0 4 0 0,-6 1 0 16,1-5 7-16,5 15 1 0,0 0 0 0,0 0 0 15,-6-5-20-15,6 5-3 0,0 0-1 0,0 0 0 16,0 0-8-16,0 0 0 0,0 0 0 0,0 0-11 16,-6 10 11-16,1 5-12 0,-1 1 12 0,0-1-12 15,1-5 12-15,-7 5 0 0,1 10 0 0,5-4 0 16,-5-6-23-16,-1 5-9 0,1 0-1 16,-1 1-1-16,1-1 34 0,0 0 0 0,-1 0 0 0,-5 1 0 0,-6 4-12 15,1-5 12-15,-1 6-12 0,-6-11 12 16,7 5-28-16,-1-5 2 0,0 0 0 15,-6-5 0-15,7 1-122 0,-1-6-24 0,6 5-4 0,0-10-2 0</inkml:trace>
  <inkml:trace contextRef="#ctx0" brushRef="#br0" timeOffset="12106.97">32091 10689 1094 0,'0'0'97'0,"0"0"-77"0,11-10-20 0,-5 5 0 15,-1-5 92-15,7 0 16 0,-1 5 2 0,-5-5 1 16,5-1-22-16,1 6-4 0,-1 0-1 0,1 0 0 16,-1 0-16-16,6 0-3 0,-6 0-1 0,7 0 0 15,-1-5-22-15,0 5-5 0,5 0-1 0,-4-5 0 16,4-1-25-16,1 1-11 0,0 5 8 0,0-5-8 15,0 5 9-15,-1-5-9 0,-5 10 10 0,1-5-10 16,-1 0-68-16,0-5-19 0,-17 10-4 0,0 0-789 16</inkml:trace>
  <inkml:trace contextRef="#ctx0" brushRef="#br0" timeOffset="12439.29">31447 10780 345 0,'0'0'31'0,"0"0"-31"15,0 0 0-15,0 0 0 0,0 0 316 0,0 0 56 0,0 0 12 16,0 0 3-16,0 0-239 0,0 0-48 0,0 0-10 0,0 0-2 15,0 0-26-15,0 0-6 0,0 0 0 0,0 0-1 16,6 10-43-16,-6 6-12 16,-6-1 0-16,6 5 0 0,11-5 10 0,-5 6-2 0,-12 4-8 0,1 0 12 15,10 1-12-15,1 4 0 0,-6 0 0 0,0 1 0 16,0-1 0-16,0 0 0 0,6 6 0 0,-6-6 0 16,-12-4 0-16,12 4-12 0,0-5 12 0,0 1-13 31,0-1-47-31,0 0-8 0,0-4-3 0,0-6-554 0,-5 0-111 0</inkml:trace>
  <inkml:trace contextRef="#ctx0" brushRef="#br0" timeOffset="12786.61">30963 11170 1591 0,'0'0'70'0,"0"0"15"0,0 0-68 0,0 0-17 15,0 0 0-15,0 0 0 0,0 0 56 0,11 5 8 16,0-5 2-16,1 0 0 0,5 5-28 0,-6-5-6 16,6 5 0-16,0-5-1 0,0 6-2 0,1-1 0 15,-7 0 0-15,6 0 0 0,0 5-9 0,0 0-1 16,0 5-1-16,0 0 0 0,1 6-18 0,-7-6 0 16,0 10 0-16,-5 0 0 0,0-4 0 0,-6-1 0 15,0 5 0-15,-6-4 0 0,-5 4 0 0,-1 0 0 16,-5 1 0-16,6-6-9 0,-12 0 9 0,0 0 0 15,0 1 0-15,1-6 0 0,-7 5 0 0,1-5 0 16,5 0 8-16,-6-5-8 0,7 1 0 0,4-6 9 0,-4 5-9 16,10-5 0-16,1 0 10 0,-1-5-10 0,12 0 8 15,0 0-8-15,-11 0 10 0,11 0-10 0,0 0 12 0,0 0-12 16,0 0 0-16,0 0-9 0,0 0-1 0,0 0 0 31,0 0-40-31,0 0-8 0,0 0-2 0</inkml:trace>
  <inkml:trace contextRef="#ctx0" brushRef="#br0" timeOffset="15484.78">30199 11018 1677 0,'0'0'36'0,"0"0"8"0,0 0 2 0,0 0 2 0,0 0-38 0,0 0-10 0,0 0 0 0,0 0 0 0,0 0 12 0,11 5 1 15,-11-5 0-15,12 11 0 0,5-6 4 0,-6 0 1 16,1 0 0-16,-1 0 0 0,6 5-9 0,-5-5-1 16,5 0-8-16,-6 5 12 0,6 0 3 0,-5 0 0 15,5 1 0-15,0 4 0 0,-12-5-15 0,7 5 0 16,-1 0 0-16,-5 0 0 0,0 1 0 0,-6 4 0 16,-6-5 11-16,-5 5-11 0,-1 1 13 0,-5-6-4 15,0 5-1-15,0 5 0 0,-12-4-8 0,7-1 12 16,-7 0-12-16,1 5 12 0,-1-9-12 0,-5 4 0 15,0-5-12-15,5 0 12 16,1-5-136-16,5 1-19 0,-34-6-4 0,28 0-1 16</inkml:trace>
  <inkml:trace contextRef="#ctx0" brushRef="#br0" timeOffset="16264.7">29971 11079 288 0,'0'0'25'0,"0"0"-25"0,0 0 0 0,0 0 0 0,0 0 347 0,0 0 64 16,0 0 13-16,0 0 2 0,0 0-314 0,0 0-62 15,0 0-13-15,0 0-2 0,0 0-5 0,-6 15-1 16,1 1 0-16,-7-1 0 0,7 0-29 0,-7 0 8 16,-5 0-8-16,0 6 0 0,6-6 0 0,-6 5 0 15,-1-10 0-15,-4 5 0 16,5 0-22-16,-1 1-4 0,7-6-1 15,-6 0 0-15,6-5 16 0,-7 0 11 0,18-5-13 0,0 0 5 0,0 0 8 0,-5-5-13 16,5 5 5-16,-12-5 8 0,12 5 20 0,0-15 11 16,0 0 2-16,0-6 1 0,0-4-34 0,-5 5 0 15,-1-1-12-15,0-4 3 0,12 0 9 0,0 5 0 16,-12-11-9-16,6 1 9 0,6-1 0 0,-6-4 0 16,5 5 12-16,-5-1-4 0,-5-9 7 0,5 9 1 15,5 1 0-15,-5 10 0 0,-5 4 4 0,10 1 0 16,-5 15 1-16,6-10 0 0,-6 10-10 0,0 0-3 15,0 0 0-15,0 0 0 0,0 0 4 0,0 0 0 0,0 0 0 0,0 0 0 16,0 0-2-16,0 0 0 0,-6 10 0 0,6 0 0 16,0 6-25-16,0-6-5 0,-5 10 0 0,-1 0-1 15,12 6 12-15,-6-1 9 0,0 0-12 0,0 1 12 16,-6-1-12-16,0 5 12 0,1 1-12 0,5 4 12 16,-6-10-10-16,0 1 10 0,1-1-8 0,-7 5 8 15,1-4-10-15,-1-1 10 0,-5 0-12 0,6 1 12 16,-6-6-23-16,0 0 3 0,-6-5 0 0,6 1 0 15,0-1-14 1,5-5-2-16,-5 0-1 0,0-10 0 0,0 5 8 0,0 0 1 16,6-5 1-16,-7 0 0 0,1 0-1 0,6 0-1 15,0-5 0-15,-1 0 0 0,6 0 29 0,-5-5 0 0,5 5 0 16,-5-5 0-16,5 0 16 0,1-1 10 0,-1 1 2 0,6-5 0 16,0 5 5-16,0-10 2 0,0 4 0 0,0-4 0 15,6 0 2-15,-1 5 1 0,-5 0 0 0,6-1 0 0,-6-4-13 16,0 10-2-16,0 0-1 0,0 0 0 0,0 10 13 0,0 0 2 15,0 0 1-15,0 0 0 0,0 0-30 0,0 0-8 16,0 0 0-16,0 0 0 0,-6 10 0 0,1 5-8 16,-7-5 8-16,6 0-12 0,1 11 12 0,-1-6-12 15,-5 5 12-15,5 0-12 0,-5-5 3 0,-1 6 0 16,1-1 0-16,-6 0 0 16,5-5 1-16,-5 6 0 0,0-6 0 0,6 5 0 0,-6-5 8 0,0 6 0 15,-6-11-9-15,0 5 9 0,0 0 0 0,0-5 0 16,6 0 0-16,0-5 0 0,-6 1 0 0,6-1 0 15,6-5 0-15,0 0 0 0,-1-5 8 0,1-1-8 0,5 1 0 16,6 5 8-16,0 0-8 0,0 0 0 0,-11-5 0 16,11 5-11-1,0 0-16-15,0 0-3 0,5-10-1 0,1 5-591 0,11 0-118 16</inkml:trace>
  <inkml:trace contextRef="#ctx0" brushRef="#br0" timeOffset="16490.91">28900 11935 1407 0,'0'0'62'0,"0"0"14"0,0 0-61 0,17 5-15 0,0 0 0 0,0 0 0 0,6-5 52 0,0 0 8 15,-6 0 2-15,6 0 0 0,11 0-4 0,-6 0-1 16,7 0 0-16,-1 0 0 0,-11 0-8 0,11-5-1 15,0 5-1-15,0 0 0 16,-5 0-31-16,-1 0-7 0,6-5-1 0,-5 0 0 0,-1 5-24 0,-5-10-4 16,11 5-2-16</inkml:trace>
  <inkml:trace contextRef="#ctx0" brushRef="#br0" timeOffset="16794.54">30512 9732 1152 0,'0'0'51'0,"0"0"10"0,0 0-49 0,0 0-12 0,0 0 0 0,0 0 0 0,0 0 199 0,0 0 37 0,0 0 7 0,0 0 1 15,6 10-175-15,-6-10-35 0,-6 15-7 0,1 1-2 16,-7-1-16-16,1 5-9 0,-12 0 10 0,0 6-10 16,1 9 0-16,-7 6 0 0,-5-6 0 0,0 6 0 15,-6-1 0-15,-6 6 0 0,1-1 0 0,-7-4 0 16,1-1 0-16,-6 1-10 0,6-1 10 0,-6 1-12 0,-6-6-10 16,12 1-2-16,5-6-1 0,6 0-587 15,-5 1-116-15</inkml:trace>
  <inkml:trace contextRef="#ctx0" brushRef="#br0" timeOffset="17128.86">28775 11115 57 0,'0'0'0'0,"0"0"0"0,0 0 0 0,0 0 0 0,0 0 0 0,0 0 0 0,0 0 396 0,0 0 73 0,-6 15 15 0,6-15 4 16,0 0-344-16,-6 10-68 0,6 5-13 0,-11 0-3 16,5 0-23-16,-11 1-4 0,6-6-1 0,-6 10 0 15,-1 5-18-15,1-4-4 0,-5 4-1 0,-7 5 0 16,1 1-9-16,-1-6-14 0,1 5 3 0,-1 1 1 15,-5-1 10-15,5 1 0 0,1-6 8 0,5 0-8 16,0-5 0-16,1 1-8 0,4-1 0 0,1-5 0 31,6 0-21-31,0-5-4 0,5-4-1 0,6-6-876 0</inkml:trace>
  <inkml:trace contextRef="#ctx0" brushRef="#br0" timeOffset="18258.45">28079 11180 633 0,'0'0'56'0,"0"0"-44"0,0 0-12 0,0 0 0 0,0 0 155 0,0 0 29 16,0 0 5-16,0 0 2 0,-5 11-99 0,5-11-19 15,0 0-4-15,-6 10-1 0,6-10-43 0,-11 10-9 16,11-10-1-16,0 0-1 0,0 0 0 0,-12 5 0 16,-5 0 0-16,0-5 0 0,17 0-14 0,0 0 9 15,-11 5-9-15,11-5 8 16,-12-5-32-16,12 5-6 0,-17-5-2 0,17 5 0 15,0 0-35-15,-6-5-7 0,-5 0-2 0,11 5 0 0,-6-5 64 0,1-5 12 0,-1-1 0 16,6 1 8 0,0 0 27-16,0 0 5 0,6-5 2 0,-1 5 0 0,1-5-2 0,5 4-1 0,1 6 0 0,-1-5 0 15,1 0-9-15,-12 10-2 0,0 0 0 0,11-5 0 16,0 0-1-16,-11 5-1 0,0 0 0 0,0 0 0 16,12 0-26-16,-12 0 0 0,0 0 0 0,0 0 0 15,6 10 0-15,-6 5 0 0,5-5 0 0,-5 6 0 16,-5-1-10-16,-1 5-7 0,0-5-2 0,0 11 0 15,1-6 8-15,-1 5 2 0,0-5 0 0,-5 1 0 16,0-1 9-16,-1 0 0 0,6-5-9 0,1 1 9 16,-7 4-19-16,1-5 1 0,-6 0 0 0</inkml:trace>
  <inkml:trace contextRef="#ctx0" brushRef="#br0" timeOffset="18748.12">27595 10953 864 0,'0'0'76'16,"0"0"-60"-16,0 0-16 0,0 0 0 0,0 0 157 0,0 0 29 15,0 10 6-15,6 5 0 0,-6-5-129 0,0 5-27 16,-6-5-4-16,0 5-2 0,6 1-14 0,-5-1-4 0,-1 0 0 15,6 0 0-15,-11 0-12 0,5 6 9 16,-5-6-9-16,5 0 8 0,0 5 10 0,0-4 2 0,-5 4 0 16,0-5 0-16,-6 0-20 0,5 0-16 0,-5 1 4 15,0-1 0 1,-6-5-16-16,6 0-2 0,-6 0-1 0,6-5 0 0,-6 0 7 0,6 0 0 0,0-5 1 0,-6 0 0 31,6 0-9-31,0-5-1 0,0 5-1 0,11-10 0 0,-5 5 34 0,5-5 0 0,6 10 0 0,-5-10 0 16,5-5 26-16,0-1 12 0,0 6 2 0,0-5 1 15,5 5-1-15,7-5-1 0,-7 5 0 0,1 0 0 16,6 4-3-16,-12 6 0 0,0 0 0 0,5-10 0 16,-5 10-9-16,12 0-3 0,-12 0 0 0,0 0 0 15,0 0-16-15,0 0-8 0,17 5 8 0,0 0-8 16,-17-5 0-16,11 16 0 0,-11-16 0 0,12 10 0 16,-1 5-12-16,0-5 12 0,-5 5-10 0,-6-5 10 15,6 11 0-15,-6-1 0 0,0-5-8 0,-6 5 8 0,6-4 0 16,0 4 0-16,-6-5 0 0,-5 5 0 0,-6-5 28 15,0 6-2-15,-6-1 0 0,0 5 0 0,-5 1-26 0,-1-11 0 16,7 5 0-16,-1 0 0 16,6-4-32-16,-6-1-11 0,-6-5-2 0,7 5-1 15,-1-5-120-15,-6 0-24 0</inkml:trace>
  <inkml:trace contextRef="#ctx0" brushRef="#br0" timeOffset="18941.93">27350 10715 2080 0,'-11'-6'92'0,"11"6"20"0,0 0-90 0,0 0-22 0,-6-5 0 0,0 0 0 16,1 0 62-16,5 0 8 0,-6 5 2 16,0-5 0-16,1 0-72 0,-1-5-12 0,0 5-3 0,-5 0-1 31,-1 5-197-31,12 0-40 0,-17-5-8 0,17 5-2 0</inkml:trace>
  <inkml:trace contextRef="#ctx0" brushRef="#br0" timeOffset="19535.48">26792 11115 1317 0,'0'0'58'16,"0"0"13"-16,0 0-57 0,0 0-14 0,0-11 0 0,0 1 0 0,-6-5 96 0,6 5 16 16,0 10 3-16,6-10 1 0,-12 0-22 0,6 0-4 15,0 10-1-15,0 0 0 0,-6-11-33 0,6 11-6 16,0 0-2-16,0 0 0 0,-11 0-28 0,0 0-7 16,-1 0-1-16,-5 6 0 0,6-1-12 0,-6 10-13 15,-1-5 2-15,7 5 1 0,-6 0 1 0,6 6 0 16,-1-6 0-16,-5 5 0 0,6 0 9 0,-1-5-10 15,7 6 10-15,-1-6-10 16,0 0-15-16,6 0-3 0,0 0-1 0,6-4 0 16,0-1-21-16,-6-10-4 0,11 10-1 0,6-5 0 0,0 5 35 0,0-10 6 15,6 0 2-15,0-5 0 0,0 0 12 0,5 0 12 0,-5-5-3 0,0 0 0 16,0 5-9-16,-6-1 12 0,5 1-12 0,-4-5 12 16,-1 5 0-16,0-5 0 0,0 10 0 15,-12-5 0-15,-5 5-12 0,0 0 10 0,0 0-10 0,0 0 10 16,0 0 6-16,0 0 2 0,0 0 0 0,0 0 0 15,0 0-7-15,-11 5-2 0,0 5 0 0,-12 0 0 16,6 6-9-16,-6-1 0 0,0 0-12 16,-5-5 12-16,5 5-11 0,0 6 11 0,0-6-8 0,1 5 8 15,-1 0 0-15,0 0-10 0,6-4 10 0,-6 4 0 16,0 0 0-16,1 6-8 0,-1-6 8 0,0 5 0 16,0 0 0-16,6 1 8 0,11 4-8 0,-11-5 12 15,6 6-12-15,-1-6 0 0,12 0 0 0,0-4 0 0,-5 4 0 16,5 0 0-16,5 1 0 0,1-1 0 0,6 0 0 15,-7-4 0-15,7-1 0 0,5-5 0 0,6 0-13 16,-1-5-6-16,1 0-1 0,6-4 0 0,-1-1 20 0,6-5 14 16,-11-5-2-16,11-1-1 0,-5-4 0 0,5 5 0 15,0-10 0-15,-5-5 0 0,-1 5-11 0,6-6 0 16,0 1 0-16,1 0 8 16,-1-11-43-16,-11 1-9 0,-6 0-1 0,0-1-816 0</inkml:trace>
  <inkml:trace contextRef="#ctx0" brushRef="#br0" timeOffset="19912.37">26102 11018 806 0,'0'0'72'0,"0"0"-58"0,0 0-14 0,12 0 0 16,5 0 101-16,-17 0 18 0,0 0 3 0,0 0 1 16,0 0-86-16,0 0-17 0,0 0-3 0,0 0-1 15,0 0 16-15,0 0 2 0,0 0 1 0,0 0 0 16,0 0 9-16,-12 5 3 0,1 6 0 0,0-6 0 16,-1 5-17-16,1-10-3 0,5 5-1 0,6-5 0 15,-11 5-26-15,11-5 8 0,0 0-8 0,0 0 0 0,0 0 0 16,0 0-11-16,0 0 1 0,0 0 0 0,0 0 10 15,0 0 0-15,-6-10 8 0,6 10-8 16,0 0 20-16,0 0-1 0,6-10 0 0,-6 10 0 0,0 0-19 0,11-11 0 16,1 6 0-16,-12 5 0 0,0 0 0 0,11-5 0 15,-11 5 0-15,0 0-9 16,11 0-118-16,6 5-23 0,-5 6-5 0,-12-11-1 0</inkml:trace>
  <inkml:trace contextRef="#ctx0" brushRef="#br0" timeOffset="20129">26074 11378 345 0,'0'0'31'0,"0"0"-31"0,0 0 0 0,0 0 0 0,0 0 174 0,0 0 29 0,0 0 5 0,0 0 2 16,0 0-118-16,0 0-23 0,0 0-5 0,0 0 0 15,0 0-56-15,11-5-8 0,-5-5 0 0,0 0-10 16,5-1 26-16,-5 1 6 15,-1 5 1-15,-5 5 0 0,12-10 33 0,-12 10 6 0,6-10 2 0,-6 10 0 16,0 0-13-16,0 0-3 0,0 0 0 0,0 0 0 16,0 0-48-16,0 0 0 0,0 0 0 0,0 0 0 15,0 0-86 1,0 0-11-16</inkml:trace>
  <inkml:trace contextRef="#ctx0" brushRef="#br0" timeOffset="21615.06">25020 10801 864 0,'0'0'76'16,"0"0"-60"-16,0 0-16 0,0-11 0 0,5 6 176 0,-5 5 32 0,0 0 6 0,0-10 2 16,0 0-92-16,0 5-19 0,-5-5-3 0,5 10-1 0,0 0-29 0,0 0-7 15,0 0-1-15,0 0 0 0,0 0-24 0,0 0-6 16,0 0-1-16,0 0 0 0,0 15-23 0,-12 10-10 0,7-4 8 16,-1 4-8-16,6 5 0 0,-6-4 0 15,1 9 0-15,5-4 0 0,0-1 0 0,0 5 0 0,0 1 0 16,0-1 0-16,0-4-8 0,5-6 8 15,-5 5 0-15,-5-4 0 0,-1-1 0 0,0-5 0 16,12 1-9-16,-6-1 9 16,-6 0-44-16,6-5-4 0,0-15-2 0,0 0-614 0,-6 15-124 15</inkml:trace>
  <inkml:trace contextRef="#ctx0" brushRef="#br0" timeOffset="21865.48">24558 11677 115 0,'34'10'10'0,"-22"-10"-10"0,-6-5 0 0,5 0 0 0,0 0 344 0,6 0 66 16,6-1 14-16,0 1 2 0,0 0-258 0,5 0-52 16,-5-5-11-16,6 5-1 0,-7 0-32 0,7 0-7 15,-6 0-1-15,11 5 0 0,-6 0-32 0,1-5-6 16,-12 0-2-16,6 5 0 0,-1 0-16 0,1-5-8 15,0 5 8-15,0 0-8 16,-12 0-16-16,12 0-9 0,-6-5-2 0,0 5-654 16,0 0-131-16</inkml:trace>
  <inkml:trace contextRef="#ctx0" brushRef="#br0" timeOffset="22736.12">24165 10947 1263 0,'0'0'56'0,"0"0"12"0,0 0-55 0,0 0-13 16,0 0 0-16,0 0 0 0,0 0 104 0,0 0 17 16,0 0 4-16,0 0 1 0,0 0-52 0,-6 11-10 0,1-1-3 0,-7 0 0 15,1 0-29-15,-6 5-7 0,0 5-1 0,5-4 0 16,-5-1-24-16,-6 5-20 0,6-5 3 0,-5 11 1 15,4 4 25-15,-4-5 6 0,-1 6 1 0,6-6 0 32,5 0-34-32,-5 1-6 0,0-1-2 0,12 0 0 15,-1-4-28-15,0-1-6 0,6 0 0 0,6-5-1 16,0-5-4-16,5 0-1 0,0-4 0 0,6-1 0 0,0-5 50 0,1-5 16 0,4-6 0 0,-5 6-10 16,6-5 37-16,0 0 7 0,0-5 2 0,0 0 0 15,-1 0-9-15,1 4-2 0,0 1 0 0,0 0 0 16,-6 0 3-16,0 0 1 0,-17 10 0 0,0 0 0 15,0 0-21-15,0 0-8 0,0 0 0 0,0 0 0 16,0 0 28-16,0 0-1 0,-11 5 0 0,-1 5 0 16,-5 5-27-16,0-5-14 0,-6 1 2 0,0 4 0 15,1-5-28-15,-7 5-4 16,6-5-2-16,-5 5 0 0,5-5 19 0,0 1 4 0,-5-1 1 0,5-5 0 0,0 0 22 16,0-5 0-16,1 0 0 0,-7-5 0 0,12 5 14 0,0 0 1 15,-6-5 0-15,6 0 0 0,6-11 17 0,-6 6 3 16,-1-5 1-16,7 0 0 0,0 0-24 0,-1 5-12 15,12-6 12-15,-5 1-12 0,-7-5 26 0,7 0-2 16,10-1 0-16,1-4 0 0,-12 0 16 0,12 0 2 16,0-1 1-16,-1 6 0 0,7 0-15 15,-7 5-4-15,1-1 0 0,0 6 0 0,-1 0-12 0,-5 10-2 16,0 0-1-16,0 0 0 0,0 0-9 0,0 0 0 16,0 0 0-16,0 0 0 0,0 10 0 0,0 5-12 15,0 6 2-15,-5-1 1 0,-1 0 9 0,0 5 0 16,1 1 0-16,-7-1-8 0,-16 0-12 0,11 6-1 0,11-6-1 15,0 0 0 1,-11 6-10-16,0-6-3 0,0 0 0 0,0-4 0 16,-6-1-23-16,6-10-5 0,0 5-1 0,0-5-469 0,0 1-95 0</inkml:trace>
  <inkml:trace contextRef="#ctx0" brushRef="#br0" timeOffset="23079.24">23196 10993 403 0,'0'0'17'0,"0"0"5"0,0 0-22 0,0 0 0 0,0 0 0 0,0 0 0 16,12 5 312-16,-12-5 59 0,11 15 11 0,-5-5 2 15,5 6-292-15,-5-6-60 0,5 5-11 0,1 0-2 0,-6 0-11 0,5 1-8 16,-5-1 12-16,5-5-12 16,-5 5 19-16,-1 0-3 0,1 0-1 0,0-4 0 0,-6-11 11 0,6 20 2 15,-1-5 1-15,-5 5 0 0,0-5-13 0,-11 6-2 16,-1-1-1-16,-5 0 0 0,0 0-13 0,-6 1 9 15,-5 4-9-15,-1-5 8 0,-5 6-8 0,0-1 0 16,6 0 0-16,-7 1 8 0,1-6-8 0,-6 0 0 16,6-5 0-16,0 6 0 0,5-6 0 0,7 5 0 15,10-5 9-15,1-10-9 0,11-5 0 0,0 0 0 16,0 0 0-16,0 0 0 0,0 0 12 0,0 0-1 16,0 0-1-16,0 0 0 0,0 0-2 0,0 0-8 15,0 0 12-15,0 0-4 0,17-5-8 0,-11 5-16 16,-6 0 4-16,0 0-625 15,0 0-126-15</inkml:trace>
  <inkml:trace contextRef="#ctx0" brushRef="#br0" timeOffset="25865.45">17920 11160 540 0,'0'0'24'0,"0"0"4"0,0 0-28 0,0 0 0 0,0 0 0 0,0 0 0 16,0 0 102-16,0 0 14 0,-11 15 4 0,5-10 0 15,6-5-16-15,0 0-2 0,-11 5-1 0,11-5 0 16,-12 6-24-16,12-6-5 0,0 0 0 0,0 0-1 16,0 0-25-16,0 0-5 0,0 0-1 0,0 0 0 15,0 0-16-15,0 0-4 0,0 0-1 0,0 0 0 16,6-16-19-16,0 1 0 0,0 5 8 0,5-10-8 16,0 5 0-16,6-1 0 0,-5-4 0 0,5 5 0 15,0 0 16-15,6 0-4 0,-6-6-1 0,6 6 0 16,-6 5-11-16,6 0 10 0,-1 0-10 0,-5 0 10 15,1-1-10-15,-1 6 0 0,5-5 9 0,1 5-9 16,-6 10 0-16,0 0 8 0,1-5-8 0,-1 10 0 0,-6-4 0 16,0 4 0-16,-5 5 0 0,0 0 0 15,11 5 0-15,-17-5 0 0,0 6 0 0,0-1 8 0,0 0-8 0,0 1-8 16,-17 4 8-16,0-5-12 0,5 0-7 0,1 6-1 16,-12-11-1-16,6 5 0 0,-6-5 21 0,0 0-9 15,6 1 9-15,-5-6 0 0,-1-5 0 0,0 0 0 16,6 0 0-16,0 0 0 0,-6-10 0 0,6 0 9 15,-6 0-9-15,6-5 12 0,0 0-12 0,0-1 8 16,0 1-8-16,5 0 8 0,1-5 6 0,0-5 1 16,-1 5 0-16,1-6 0 0,5 1 21 0,0-5 5 15,1-6 1-15,5 6 0 0,0 0-9 0,5-6-1 16,7 1-1-16,-7-5 0 0,13-1-4 0,-7 1-1 16,12 4 0-16,0 1 0 0,5-6-4 0,1 11-1 0,-1-5 0 0,6 4 0 15,-5 6-8-15,-1 0-1 0,-5-5-1 0,5 4 0 16,1 6-11-16,-1 0 0 15,-10 0 9-15,4 5-9 0,7 5-8 0,-12-1-7 0,-6-4-1 0,-11 10 0 32,0 0-101-32,0 0-21 0,0 0-4 0,0 0-456 0,0 0-91 0</inkml:trace>
  <inkml:trace contextRef="#ctx0" brushRef="#br0" timeOffset="26182.98">19037 10689 230 0,'0'0'20'0,"0"0"-20"0,0 0 0 0,0 0 0 0,0 0 264 0,0 0 49 15,0 0 10-15,0 0 1 0,-6 10-196 0,1 6-39 16,5-6-8-16,-12 5-1 0,1 5-32 0,-6 0-7 15,5-4-1-15,-5 4 0 0,6 5-7 0,-6 0-1 16,0 6-1-16,0-6 0 0,5 0-21 0,-5 6-10 16,0-6 10-16,-6 11-10 0,6-11 8 0,-6 5-8 0,1 1 0 0,5-1 0 15,-1-5 0-15,1 1-13 16,0-1 1-16,6-5 0 0,-6-5 0 0,5-4 1 0,1 4 0 0,0-10 0 31,-1 0-106-31,12-5-22 0,0 0-4 0,0 0-1 0</inkml:trace>
  <inkml:trace contextRef="#ctx0" brushRef="#br0" timeOffset="26383.52">18701 10866 518 0,'0'-20'46'0,"0"20"-37"0,0-10-9 0,0 10 0 15,0 0 223-15,0 0 42 0,0 0 9 0,0 0 2 16,0 0-137-16,0 0-27 0,0 0-6 0,0 0-1 16,0 0-59-16,0 0-12 0,0 0-2 0,0 15-1 15,-6 6-31-15,1 4 0 0,5-5 0 0,5 5 0 16,-5-4 0-16,6 4 0 0,0-10 0 0,5 5 0 15,0 1 0-15,1-1-8 0,-1 5 8 0,6-4 0 16,-5-6 0-16,5 0 0 0,0 0 0 0,6 0 0 0,-6 0-13 16,6-4 1-16,-1-1 0 0,-5 0 0 15,1 0-148-15,4-10-28 0</inkml:trace>
  <inkml:trace contextRef="#ctx0" brushRef="#br0" timeOffset="26885.26">19311 11155 817 0,'0'0'36'0,"0"0"8"0,0 0-36 0,0 0-8 0,0 0 0 0,0 0 0 0,0 10 20 0,0-10 1 0,-12 10 1 16,12-10 0-16,-11 0 47 0,-1 0 10 0,1-5 1 0,5-5 1 15,1 5 16-15,-1-5 3 0,6-5 1 0,0 5 0 16,0-6-27-16,6 1-6 0,-1-5 0 0,7 0-1 15,-7 5-30-15,1-6-5 0,0-4-2 0,5 0 0 16,6-1 4-16,0 1 1 0,0 0 0 0,1 4 0 16,4 6-25-16,-5 0-10 0,6 0 8 0,0 5-8 15,0 0 8-15,0-1-8 0,-1 1 8 0,1 5-8 16,0 5 0-16,5 0 0 0,1 0-9 0,-6 5 9 16,0 5-11-16,-1-4 11 0,7-1-10 0,-6 5 10 15,-6 5-19-15,0 5 3 0,-6-5 0 0,6 1 0 16,-11 4 0-16,0 0 1 0,-1 0 0 0,-5 1 0 0,0-1 15 15,0 0 0-15,-11 0 0 0,0 6 0 16,-1-6-12-16,-5 5 12 0,-6-4-13 0,6-6 5 16,-11 0 8-16,-1 0 0 0,6 0-9 0,-5-5 9 0,-6-5 0 15,11 1 0-15,-5-6 8 0,-1 0-8 0,6-6 16 16,0-4-3-16,1 0 0 0,5-5 0 0,-1 5 29 0,1-10 6 16,6-1 0-16,0 1 1 0,5-5-5 0,6-1 0 15,0-4-1-15,0-5 0 0,6-1-11 0,-1 1-3 16,1-1 0-16,11-4 0 15,0 4-21-15,-5-4-8 0,5 4 0 0,0 6 0 0,0 10 16 0,6-1-2 16,-6 1-1-16,0 0 0 0,0 5-13 0,6 5 0 16,-1 5 0-16,-4-6 0 15,-1 11-40-15,5 0-4 0,-4 0 0 0,-1 6-1 16,0-1-162-16,0 5-32 0</inkml:trace>
  <inkml:trace contextRef="#ctx0" brushRef="#br0" timeOffset="27300.74">20410 10471 115 0,'0'0'10'0,"0"0"-10"0,0 0 0 0,0 0 0 15,0 0 376-15,0 0 72 0,0 0 16 0,0 0 2 16,0 0-316-16,0 0-63 0,0 0-13 0,0 0-2 15,0 0-48-15,0 0-8 0,-11 11-3 0,-1-1 0 16,-5 0-13-16,6 0 0 0,0 10 0 0,-7-5-10 0,-4 1 10 16,5 4 0-16,0 0 0 0,-1 5 0 15,1 6 0-15,0-11-8 0,0 5 8 0,0-4-8 0,0 4 8 0,0 0 0 16,11 1 0-16,-5-1 0 0,-6 0 0 0,5 1 0 16,7-6 0-16,-7-5 0 15,1 5 0-15,5-5 0 0,6-4 0 0,0-11 0 0,0 0 0 0,0 0-8 16,0 0 8-16,17 10-8 0,-5 0 8 15,5 0-8-15,-17-10 8 0,17 0-8 0,6 10 8 0,-1-10 0 16,7 5 0-16,5-5 0 0,-5-5 0 0,5 5 0 16,0 0 0-16,0 0 8 0,0 0-8 0,-5 0 0 15,-1 0 0-15,-5 0 0 0,0 0 0 0,0 0 0 16,-6 0 0-16,0 0 0 0,-6-5 0 0,-11 5 0 0,0 0 0 16,17 5-8-1,-17-5-166-15,0 0-33 0,0 0-6 0,0 0-2 0</inkml:trace>
  <inkml:trace contextRef="#ctx0" brushRef="#br0" timeOffset="27635.71">20513 10821 1497 0,'0'0'66'0,"0"0"14"0,0 0-64 0,0 0-16 0,0 0 0 0,0 0 0 16,0 0 106-16,0 0 18 0,0 0 3 0,0 0 1 15,0 0-64-15,0 0-12 0,0 0-2 0,-6 10-1 16,6-10-27-16,-6 10-6 0,-5 0 0 0,5 0-1 15,1 11-4-15,5-6-1 0,-6 0 0 0,0 5 0 16,1 1-10-16,-1 4 0 0,0-5 9 0,6 5-9 16,0 6 0-16,0-1 0 0,6 1 0 0,0-6 0 0,-6 5 0 0,0 1 0 15,5 4 0-15,1-5 0 0,0 6 0 0,-6-1-16 16,5-4 2-16,-5 4 1 0,6-4 21 16,-6-1 4-16,0-5 0 0,0 1 1 0,0-1-13 0,-6-5-18 15,6-5 4-15,0 1 1 0,6-1 13 0,-6-15 0 16,0 0 0-16,0 0 0 0,0 0 0 0,0 0 0 15,0 0 0-15,0 0 0 0,0 0 100 0,0 0 22 16,0 0 5-16,0 0 1 0,0-15-103 0,-6 4-25 16,6 11 0-16,0-15 0 0,-5 10 0 0,-1-5-9 15,-5 0 0-15,5 0-771 16,0 0-153-16</inkml:trace>
  <inkml:trace contextRef="#ctx0" brushRef="#br0" timeOffset="30986.81">32501 13880 1267 0,'0'0'56'0,"0"0"12"0,0 0-55 0,0 0-13 0,0 0 0 0,0 0 0 0,11 10 96 0,-11-10 16 16,0 0 3-16,0 0 1 0,0 0-84 0,0 0-16 15,0 0-3-15,0 5-1 0,0-5 37 0,6 15 7 16,-6 0 2-16,0-5 0 0,0-10-42 0,-6 15-8 15,6 1-8-15,0 4 12 0,-5-10-12 0,-1 10 0 16,0 6 0-16,1-6 0 0,5 5 0 0,-6-5 0 0,-6 6 0 16,7-6 0-16,-1 0 0 0,-5 0 0 0,-6 1 0 0,5-1 0 15,-5 5 0-15,0-4 0 16,0-1 0-16,-6 0 0 0,6-5 23 0,0 0 2 0,-6-4 1 16,6 4 0-16,0-5-26 0,6-5 0 0,-7 0 8 15,7 0-8-15,11-5 0 0,-6 0 8 0,-5-5-8 0,11 5 8 16,0 0-8-16,-6-10 8 0,6-5-8 0,0-6 8 15,0 6-8-15,-5-5-11 0,10-5 3 0,1 4 0 16,0-4 8-16,5 5 0 0,-5-5 0 0,5 4 0 16,-5 1 0-16,0-5 0 0,5 4 0 0,-5 1 0 15,-12 0 0-15,6 5 0 0,-6 0 0 0,1 4 0 16,-1 1 0-16,0 0 0 0,-5 5 0 0,-1 0 0 16,12 5-8-16,-11 0 0 0,0 0 0 0,-1 5 0 15,-5 0 8-15,0 5 0 0,0 0 0 0,0 1 0 16,5 4 0-16,-5-10 0 0,6 5 0 0,5 0 0 0,-5 0 0 15,11-10-8-15,0 0 8 0,0 0 0 16,-6 5-32-16,6-5-2 0,0 0 0 0,0 0 0 0,0 0 13 16,6 15 2-16,-6-15 1 0,11 11 0 0,1-1 18 15,-1 5 0-15,-11-15-8 0,11 15 8 0,1 0 0 0,-1-5 0 16,-11-10 0-16,6 16 9 0,0-6-9 0,-1 5 0 16,1-5 0-16,-6 5 0 0,-6 0 0 0,6-4 0 15,0-11 0-15,0 15 0 0,-5-5 0 0,-7 5 0 16,6-5 0-16,1 5 0 0,-7-4 0 0,1-1 10 15,-6 0-10-15,0 0 10 0,11 0-2 0,-11 0-8 16,0-5 12-16,-6 5-4 0,6-5-8 0,0 6-9 16,-6-1 9-16,6 0-13 0,0-5-3 0,0 0 0 15,0 0 0-15,5-5 0 16,1 0-12-16,11 0-4 0,-11 0 0 0,-1-10 0 0,6 5 52 16,6 5 9-16,-5-10 3 0,5-6 0 0,5 1-7 0,-5 0-1 0,0 0 0 0,6-5 0 15,-6-1 13-15,6 6 3 0,-12-5 0 0,12 0 0 16,0 5-10-16,-1-1-2 0,-10 1 0 15,10 0 0-15,-5 15-3 0,0-10-1 0,0-5 0 0,0 15 0 16,0 0-3-16,0 0-1 0,0 0 0 0,0 0 0 16,0 0 0-16,0 0-1 0,0 0 0 0,0 0 0 15,-5 10-19-15,-7 5 0 0,1-5-13 0,-1 10 5 16,1 1 0-16,0-1 0 0,-6 0 0 0,-1 0 0 16,7 6-2-16,-6-1 0 0,0 0 0 0,-6 1 0 15,6-6-1-15,-6 5 0 0,0-5 0 0,1 1 0 16,10-1-6-16,-16-5-2 0,-1-5 0 0,12 0 0 15,17-10-29 1,0 0-7-16,-11 11-1 0,11-11 0 0,-12 0-138 0,12 0-28 0,0 0-6 0,-5-11 0 0</inkml:trace>
  <inkml:trace contextRef="#ctx0" brushRef="#br0" timeOffset="31204.75">32045 13631 403 0,'0'0'36'0,"0"0"-36"16,0 0 0-16,0 0 0 0,0 0 352 0,0 0 63 16,0 0 13-16,0 0 2 0,0 0-309 0,0 0-61 15,17-5-13-15,0 0-3 0,0-5-33 0,0 0-11 16,1 0 0-16,4 0 0 0,1-5 0 0,6-1 0 0,-1 6 0 0,6-5 0 16,-5 0 0-16,-6 5 0 0,-1-5 0 0,7 9 0 15,-1-4-9-15,-5 5-3 0,-6-5 0 16,0 0 0-1,-5 0-117-15,-1 5-24 0,1-5-5 0,-12 10-603 0</inkml:trace>
  <inkml:trace contextRef="#ctx0" brushRef="#br0" timeOffset="31455.08">31264 13540 1497 0,'0'0'133'0,"0"0"-106"0,0 0-27 0,0 0 0 0,0 0 140 0,0 15 24 15,0-15 4-15,12 16 0 0,-6-1-118 0,-1 0-24 16,7 0-5-16,-7 5-1 0,1-4 0 0,-6 4 0 16,6 5 0-16,-1 1 0 0,-5-1-20 0,6 5 0 15,-6 1 0-15,0 4 8 0,-6 1-8 0,6-1 12 16,-5-5-4-16,-1 11 0 15,0-6-108-15,1-4-20 0,-1-6-5 0</inkml:trace>
  <inkml:trace contextRef="#ctx0" brushRef="#br0" timeOffset="31778.59">30712 14021 115 0,'0'0'0'0,"0"0"10"0,0 0-10 0,0 0 0 0,0 0 0 0,0 0 0 16,0 0 401-16,0 0 79 0,6 16 15 0,-6-16 3 15,0 0-370-15,11 5-73 0,-5 5-15 0,5 0-4 16,0-5-12-16,1 0-4 0,5 5 0 0,0-5 0 16,0 10 6-16,0-5 1 15,-5 1 0-15,-1-1 0 0,6-5-3 0,0 5 0 0,-5 0 0 0,5-5 0 16,-6 5-16-16,-5 0-8 0,-6 6 0 0,0-6 8 15,0 5-8-15,-6 5 8 0,-5-5-8 0,-1 6 8 16,-5-6-8-16,-6 5 0 0,-5-5 0 0,-1 0 8 0,-5 6-8 16,6-1-12-16,-12-5 2 0,11 5 1 15,-5-4-14-15,0-6-2 0,5 5-1 16,7-5 0-16,-13 5-22 0,13 0-4 16,-1-10 0-16,6 6-569 0,-6-6-114 0</inkml:trace>
  <inkml:trace contextRef="#ctx0" brushRef="#br0" timeOffset="32127.12">30239 14219 806 0,'0'0'72'0,"0"0"-58"0,0 0-14 0,0 0 0 15,0 0 265-15,0 0 51 0,0 0 9 0,0 0 3 16,0 0-230-16,0 0-46 0,0 0-8 0,0 0-3 15,-6 15-41-15,1 0 0 16,-1 0 0-16,-6 1 0 0,7-1-13 0,-7 0 1 0,1-5 1 0,-6 5 0 16,5-5 11-16,1 1-13 0,-6-6 5 0,0 5 8 15,5-5 0-15,1 5 0 0,0-10 0 0,-1 0 0 16,1 0 0-16,-1-10 0 0,1 5 0 0,5 0 0 16,-5 0 9-16,11-6 10 0,-6-4 1 0,6 0 1 15,-5-5 7-15,5 0 0 0,5-11 1 0,1 1 0 16,-6-1-5-16,6-4-2 0,-1 5 0 0,1-11 0 15,0 6-3-15,-6 4-1 0,5-4 0 0,1-1 0 16,0 6-6-16,-6 5-2 0,6-1 0 0,-1 6 0 16,-5 0-10-16,6 10 0 0,-6-6 0 0,0 6-11 15,0 10-90-15,0 0-19 0,-6-5-3 0</inkml:trace>
  <inkml:trace contextRef="#ctx0" brushRef="#br0" timeOffset="32321.5">30108 14578 1555 0,'0'0'138'0,"0"0"-110"15,0 16-28-15,0-1 0 0,0 0 145 0,-6-5 24 16,6 0 5-16,0-10 1 0,0 15-87 0,-6-10-16 0,1 6-4 0,5-11-1 16,-12 5-50-16,1 0-9 0,0-5-8 0,11 0 9 31,0 0-191-31,-12 0-38 0</inkml:trace>
  <inkml:trace contextRef="#ctx0" brushRef="#br0" timeOffset="32856.4">29453 14497 1371 0,'0'0'60'0,"0"0"14"0,0-10-59 0,0-5-15 0,0 0 0 0,5-5 0 16,-5 4 46-16,6 1 6 0,-6 0 2 0,0 0 0 0,6 0-12 0,-6-1-2 16,0 1-1-16,0 0 0 0,5 0 27 0,-5 5 6 15,0 10 0-15,0-10 1 0,0 10-17 0,6-11-4 16,-6 11-1-16,6-15 0 0,-6 15-20 0,11-10-4 16,1-5-1-16,-1 5 0 0,0 5-26 15,1-5 8-15,5-1-8 0,0 6 0 0,0 0 0 0,-6 0 0 16,7 0 0-16,-1 5 0 0,-6-5 0 0,-11 5 0 15,0 0 0-15,0 0 0 0,0 0-12 0,0 0-5 16,0 0-1-16,6 5 0 0,-1 10 18 0,1-4 0 16,-6 4 0-16,0 0 0 0,-6 5-23 0,-5-5-1 15,0 6 0-15,-12-1 0 0,6 0 9 0,-6 0 2 0,6 6 0 16,-6-11 0-16,6 5 13 0,0-5-11 16,0-5 11-16,5-4-10 0,1 4 10 0,0-10 0 15,-1 0 10-15,1 0-10 0,5 0 0 0,-5 0 0 0,-1-5 0 16,1-6 0-16,5 1 8 0,1 5 3 0,-7-5 0 0,6 5 0 15,-5 0 12-15,0 0 2 0,-1 0 1 0,1 0 0 16,-1 0 0-16,1 0 0 0,11 5 0 0,-6 0 0 16,-5 0-11-16,0 0-3 0,-1 5 0 0,-5 5 0 15,6-5-12-15,-1 5 0 0,-5 0 0 0,6 0 0 16,-6 6 0-16,0 4 8 0,0-5-8 0,-6 0 0 16,6 5 0-16,0 1 8 0,-6-1-8 0,0-5 0 15,12 0 9-15,-7 6-9 0,-4-6 8 0,5 0-8 16,0 0 0-16,-1 0 0 0,-4 1 0 0,5-1 0 15,-1 0-8-15,1-10 8 0,17-5 0 0,-11 10 0 16,0 0-89-16,-1-5-14 0,12-5-2 16,0 0-522-16,-11-5-104 0</inkml:trace>
  <inkml:trace contextRef="#ctx0" brushRef="#br0" timeOffset="33041.68">29572 13525 2307 0,'0'0'102'0,"0"0"22"0,0 0-100 0,0 0-24 16,0 0 0-16,0 0 0 0,0 0 67 0,0 0 8 15,0 0 1-15,0 0 1 16,0 0-111-16,0 0-22 0,0 0-5 0,-11 5-1 16,-6 5-127-16,11 0-26 0,6-10-5 0</inkml:trace>
  <inkml:trace contextRef="#ctx0" brushRef="#br0" timeOffset="33557.98">28957 13961 748 0,'0'0'33'0,"0"0"7"0,0 0-32 0,0 0-8 0,0 0 0 0,0 0 0 15,0 0 292-15,0 0 57 0,0 0 11 0,6 10 3 0,-6-10-247 0,0 15-48 16,0-15-11-16,0 10-1 0,-6 5-28 0,-5 5-6 16,-1 1-1-16,-5-1 0 15,6 5-21-15,-6-4 0 0,-1 4 0 0,-4 0 8 0,10 0-8 0,-5-4 0 16,0-1 0-16,0 5 0 0,-6 1-12 0,0-6 0 15,6-5 0-15,-11 5 0 0,5 1 12 0,0-11-12 16,0 5 12-16,1-5-12 0,-1-5 12 0,0 0 0 16,0-5 0-16,6-5 0 0,-6 5 8 0,1-5-8 15,-1 0 8-15,6 0-8 0,-6 5 9 0,6-5-9 16,-12 0 12-16,12 0-12 0,-6-5 14 0,1 5-4 16,-1-6-1-16,-6 1 0 0,7 10 1 0,-1-10 0 15,0 5 0-15,0 0 0 0,0 0 1 0,1 0 0 0,5 5 0 16,-1 5 0-16,1-5-11 0,0 10 0 0,0-5 9 15,0 5-9-15,0 0 0 0,0 6 0 0,5-1 0 0,1 0 8 16,5 0-8-16,1 0 0 0,-7 1 0 0,7 4 0 16,-7-5 0-16,7 0 0 0,-1 0 0 0,0 1 0 15,6-1 0-15,-6-5 0 0,1 5 0 0,5-15-8 16,-6 10 8-16,6-10 0 0,0 0 0 0,0 0-8 31,0 0-78-31,0 0-15 0,0 0-3 0,0 0-548 0,0 0-108 0</inkml:trace>
  <inkml:trace contextRef="#ctx0" brushRef="#br0" timeOffset="34144.68">27225 14664 115 0,'0'0'0'0,"0"-5"10"0,5-10-10 0,1 0 0 16,0 0 0-16,5-5 0 0,-5-1 360 0,5-4 69 15,1 0 15-15,-1-1 2 0,6 1-290 0,-5 0-57 16,-1-6-12-16,6 1-3 0,-11 5-46 0,5-1-10 16,6-4-1-16,-11 5-1 0,5-1 15 0,-5 6 3 15,0-5 1-15,5 9 0 0,-5-4-5 0,0-5-2 16,-1 10 0-16,1-6 0 0,0 1-23 0,5 0-5 16,-5 5-1-16,5 0 0 0,-5 4-9 0,-6 11 0 15,0 0 0-15,11-5 0 0,1 0-16 0,-12 5 5 16,17 0 1-16,-6 10 0 0,6 1-10 0,-5 4-3 0,5 0 0 0,-6 0 0 15,1 5 2-15,-1 1 0 0,0 4 0 0,1-5 0 32,-7 6-6-32,7-6-1 0,-1-5 0 0,1 0 0 0,-1 5 13 0,0-4 3 0,1-1 0 0,-7-5 0 15,7 0 12-15,-12-10-11 0,0 0 11 0,11 5-10 16,-11-5 10-16,0 0 0 0,0 0 0 0,0 0 0 16,12-5 0-16,-12 5 16 0,0 0-4 0,0 0-1 15,0 0 2-15,0 0 1 0,5-10 0 0,-5 10 0 16,0 0 2-16,0 0 1 0,0 0 0 0,-11-10 0 15,0 5-3-15,-7 5-1 0,7 5 0 0,0 0 0 16,-6 5-13-16,5 0-18 0,-11 0 4 0,6 0 1 16,0 1 13-16,-6 4 0 0,-5 0 12 0,5-5-12 15,-5 10 0-15,5-10-11 0,-6 6 0 0,1-1 0 16,-1-5 11-16,7-5 16 0,-1 0-4 0,0 0-1 0,6 0-11 16,0-5 12-16,0-5-12 0,0 0 12 0,0-5 1 15,-1 0 1-15,7 0 0 0,0-6 0 0,-1-4 22 16,7 5 5-16,-7-10 1 0,12-1 0 0,0-9-33 0,0 10-9 15,-5-6 0-15,5-4 0 0,5-6 0 0,1-4 0 16,0 9 0-16,-6 1 0 0,5 4 0 0,7 1 0 16,-1 5 0-16,-5 10 0 0,-1 4 0 0,-5 11 0 15,0 0 0-15,0 0 8 16,0 0-144-16,0 0-28 0,12 16-5 0</inkml:trace>
  <inkml:trace contextRef="#ctx0" brushRef="#br0" timeOffset="34803.58">26832 13895 1209 0,'0'0'53'0,"0"0"12"0,0 0-52 0,0 0-13 0,0 0 0 0,0 0 0 16,0 0 235-16,0 0 44 0,0 0 9 0,0 0 1 15,0 0-220-15,0 15-44 0,0 0-9 0,0 0-1 16,0 0-15-16,-6 6 0 0,6-1 0 0,0 5 0 16,0-4 0-16,0 4 0 0,-6 5 0 0,1-4 0 15,5-1 0-15,-6 5 0 0,0 1 0 0,0-6 0 16,1 5-19-16,-1 1 3 0,0-6 1 0,-5 0 0 16,5-4-20-16,-5-1-4 0,-1 0-1 0,1-5 0 15,-6 1 0-15,6-6-1 0,-1 0 0 0,-5-10 0 16,6 5 8-16,-1-5 1 0,1 0 1 0,0-5 0 0,-1 0 14 15,1 0 2-15,-1 0 1 0,1-6 0 0,0-4 29 0,-1 5 5 16,6 0 2-16,-5-5 0 0,5 0 10 0,1-1 1 16,-7 1 1-16,7 0 0 0,-1 0 2 0,0 5 1 15,6 10 0-15,0 0 0 0,0 0-4 0,0 0-1 16,0-10 0-16,0 10 0 0,0 0-19 0,0 0-4 16,0 0-1-16,0 0 0 0,-11 15-17 0,5 0-4 15,6 0-1-15,0 0 0 16,-6 11-11-16,6-11-3 0,-5 5 0 0,-1-5 0 0,0 1 4 0,1-1 0 15,-7 0 0-15,6 0 0 0,1-5 24 0,-1 5 0 0,0-4 0 16,6-11-8-16,0 0 8 0,0 0 0 0,-11 5 0 16,0-5 0-16,-1 0 0 0,12 0 0 0,-5-5 0 0,-13 0 0 15,7-6 12-15,0 6 4 0,5-10 0 0,0 5 1 16,-5 0 23-16,-1 0 4 0,7 0 0 0,-7-1 1 16,1 1-25-16,0-5-4 0,5 5-2 0,-6-5 0 15,7 0 4-15,-7 5 1 0,1 4 0 0,-6 1 0 16,5 0-5-16,-5 5-1 0,6 5 0 0,-6-5 0 15,6 11-13-15,-1-6-8 0,-5 10 8 0,6 0-13 16,-6 0 13-16,5 0-11 0,1 6 11 0,5-6-10 16,-11 10 10-16,11 0-8 0,1-9 8 0,-1 4-8 15,0 0-2-15,6 0 0 0,-6-4 0 0,6-6 0 16,0-10-20-16,12 15-4 16,-12-15-1-16,0 0 0 0,0 0-9 0,0 0-1 0,11 10-1 0,6-10 0 15,-5 0-32-15,5-10-6 0,0 0-2 16,0-5-729-16</inkml:trace>
  <inkml:trace contextRef="#ctx0" brushRef="#br0" timeOffset="35024.68">26182 13829 1497 0,'0'0'133'0,"0"0"-106"16,0 0-27-16,0 0 0 0,0 0 148 0,0 0 25 0,17-5 5 15,-5-10 1-15,-1 4-119 0,-5-4-23 0,11 5-5 0,0-5 0 16,11 5-32-16,-5-5 0 0,0 5 0 0,0-1 0 16,0 1-14-16,5-5-6 0,-5 0 0 0,-6 10-1 31,6-5-4-31,-12 5-1 0,6 0 0 0,-17 5-914 0</inkml:trace>
  <inkml:trace contextRef="#ctx0" brushRef="#br0" timeOffset="35380.42">25715 14037 403 0,'0'0'17'0,"0"0"5"0,0 0-22 0,0 0 0 0,0 10 0 0,-6 0 0 0,0 0 262 0,1 5 48 16,-1-5 10-16,0 0 1 0,-5-5-205 0,5 0-42 15,-5 6-8-15,0-1-2 0,5-5-18 0,-6 0-4 16,1-5-1-16,0 0 0 0,-1 10-14 0,1-5-3 16,11-5-1-16,-12 0 0 0,7 5-23 0,5-5 0 15,-6-5 0-15,6 5 0 0,0 0-14 0,0 0-7 16,0-10-2-16,0 0 0 0,6-5 6 0,-1 4 1 16,-5-4 0-16,12 0 0 0,-6 5 16 0,5 0 0 15,0-5 0-15,1 5 0 0,-12 10 12 0,5-11-4 16,13 6-8-16,-18 5 12 0,0 0-12 0,11 0 0 15,6 5 0-15,-17-5 0 16,11 11-18-16,1 4-6 0,-7 0-2 0,1 5 0 16,0 0-217-16,-6 1-43 0,-6 19-9 0,-5-4-1 0</inkml:trace>
  <inkml:trace contextRef="#ctx0" brushRef="#br0" timeOffset="35608.87">25641 14452 403 0,'0'0'36'0,"0"0"-36"0,0 0 0 0,0 0 0 0,0 0 188 0,0 10 32 0,0-10 5 0,0 0 2 16,0 0-106-16,0 0-21 0,-12 10-4 0,7 0 0 16,5-10-76-16,0 0-20 0,-12 0 0 0,7 0 0 15,5 0 0-15,0 0 0 0,0 0 0 0,0 0 0 16,-12 0 24-16,12 0-2 0,0 0 0 0,0 0 0 16,0-10 16-16,6-5 3 0,-6 15 1 0,6-10 0 15,-6 10-20-15,0 0-4 0,0 0-1 0,17 0 0 0,-6-5-17 16,-11 5 10-16,0 0-10 0,0 0 8 15,12 5-8-15,-1 0 0 0,-5 5 0 0,-6-10 0 0,0 0 0 0,5 10-12 16,1 5 2-16,-6-5-539 16,-6 6-108-16</inkml:trace>
  <inkml:trace contextRef="#ctx0" brushRef="#br0" timeOffset="84259.95">21971 13874 345 0,'0'0'31'0,"0"0"-31"0,0 0 0 0,0 0 0 0,0 0 156 0,0 0 24 0,0 0 6 0,0 0 1 15,0 0-124-15,0 0-25 0,0 0-5 0,0 0-1 16,0 0-32-16,0-15 0 0,-5 5 0 0,5 10 0 16,0 0 0-16,5-15-14 0,-5 0 1 0,6 0 0 15,-6 15 2-15,0 0 1 0,0 0 0 0,6-11 0 16,0 1 10-16,5 5 14 0,0-5-3 0,-11 10-1 16,12 0 5-16,5 0 1 0,0 0 0 0,6 5 0 15,-6-5 4-15,6 0 0 0,-1 5 1 0,1 0 0 16,0 0-5-16,0 0-2 0,0 0 0 0,-6 6 0 15,5-6-14-15,1 0 9 0,-6 0-9 0,6-5 8 16,-11 0-8-16,5 5 0 0,-6-5 0 0,6 0 8 16,-6 5-8-16,-11-5 0 0,12 10 0 0,-1 0 0 15,-5 5-14-15,0 1-5 0,-12-1-1 0,0 10 0 16,1 0 20-16,-7 6 0 0,1-1 0 0,-6 6 0 16,0-1-20-16,0 1-6 15,-1-6-2-15,-4 5 0 0,5-9 7 0,-1 4 1 0,1-5 0 0,0-4 0 0,6-6 20 0,-6 0 0 16,11-5 0-16,-5-5 0 15,11-5 0-15,0 0 8 0,0 0-8 0,0 0 12 0,0 0 16 0,0 0 3 16,0 0 1-16,0 0 0 0,0 0-20 0,5-10-4 16,1 0-8-16,-6-5 12 0,0 15-12 0,11-10 0 15,1 0 8-15,5-1-8 0,-6 6 0 0,1-5 0 16,5 10 0-16,0-5 0 0,-6 10 0 0,6-5-8 16,1 0 8-16,-1 10 0 0,0-5-10 0,-6 6 10 15,0-1-8-15,7-5 8 0,-7 5 0 0,0 0 0 16,-11-10 0-16,12 10 0 0,-1 5 0 0,1 0 0 0,-7 1 0 15,1 4 8-15,0 0-8 0,-6 0 9 0,-6 1-9 16,0-1 10-16,6 5-10 0,-11 6 0 0,5-1 0 0,-5 0 8 16,-12 1 0-16,6-1 0 0,-6 1 0 0,0-1 0 15,1 0-8-15,-1 6 0 0,0-6-12 0,0 1 12 16,-5-1-12-16,-1 0 12 0,-5 1-12 0,5-6 12 16,1-5 18-16,5 6 11 0,-5-11 3 0,-1 0 0 15,1-5-20-15,5-5-3 0,0-5-1 16,6-5 0-16,-6 0 39 0,6-5 7 0,6 0 2 0,-1-5 0 15,-5-6-37-15,12 1-7 0,-7 0-2 0,6-5 0 16,6-1 4-16,0 6 1 0,6 0 0 0,6-1 0 16,-7 6-15-16,1 0 0 0,5-5 0 0,1 10 0 15,-1-6-78 1,6 6-18-16,-5 0-4 0,5-5-1 0</inkml:trace>
  <inkml:trace contextRef="#ctx0" brushRef="#br0" timeOffset="85187.1">23134 14011 1450 0,'0'0'32'0,"0"0"6"0,0 0 2 0,0 0 1 0,0 0-33 0,0 0-8 0,0 0 0 0,0 0 0 0,0 0 16 0,0 0 0 15,0-10 1-15,0 10 0 0,5-10-17 0,-5 10 0 16,0-10-13-16,0 0 5 0,0 10-1 0,0 0 0 15,0-10 0-15,6-6 0 0,-6 16 9 0,0-10 0 16,0-5 0-16,0 0 0 0,0 15 14 0,-6-10-2 16,6 0 0-16,0 10 0 0,-5-11 12 0,-1 1 1 15,0 0 1-15,6 5 0 0,0 5 4 0,-11-10 1 16,5 5 0-16,-5 0 0 0,5 5-7 0,-5-5 0 16,-1 5-1-16,1 0 0 0,0 0-23 0,-6 5 0 15,-1 0 0-15,7 10 0 0,0-5 0 0,-6 0 0 16,5 1 0-16,1 4 8 0,-6 0-8 0,0 5 0 15,5 0 0-15,1 1 0 0,-1-6 0 0,1 0 0 16,5 5 0-16,1 1 0 16,-1-1-25-16,0 0-7 0,1 0 0 0,5-4-1 0,0-1 33 0,0 0 0 0,0-15 0 15,5 15 0-15,-5-15 0 0,12 10-10 0,-1-5 10 0,6 0-8 16,-6 5 8-16,7 1 0 0,-1-6 0 0,5 0 0 16,-4 5 0-16,4 0 9 0,-5-5-9 0,6 5 0 15,-6-5 0-15,6 5 0 0,-6 1 0 0,0-1 0 16,6 5 0-16,-6 0 0 0,-5 0 0 0,5 0 0 15,-6 6 0-15,6-1 0 0,-11 0 0 0,5 0 0 16,-5 6 0-16,0-6 0 0,-6 5 0 0,0 1 0 16,-6-1 0-16,0 0 0 0,-5 1 0 0,-1-1-9 15,1-5 9-15,5 0 0 0,-5 1-9 0,0-6 9 16,-7-5 0-16,1 5 0 0,-5-5 0 0,5-5 0 0,-1 0 0 16,-4-5 0-16,5 0 0 0,-1 0 0 15,1-10 0-15,-5 5 0 0,4-5 12 0,1 0-4 0,0-5 2 16,0 5 0-16,0-5 0 0,0 4 0 0,6-4 10 15,5 0 1-15,6 0 1 0,0 0 0 0,0-6-10 0,6 1-3 16,-1-5 0-16,7-1 0 0,5-4-9 0,0 0 0 16,6-6 0-16,-1 1 8 0,7-6-8 0,-6 6 0 15,5-1 0-15,1 1 0 0,-1-11-12 0,1 11 1 16,-7-6 1-16,7 11 0 0,-1 5-11 0,-5-1-3 16,0 1 0-16,-6 5 0 15,6 5-32-15,0-1-8 0,-6 1 0 0,0 5-630 16</inkml:trace>
  <inkml:trace contextRef="#ctx0" brushRef="#br0" timeOffset="85675.21">24114 13398 1094 0,'0'0'48'0,"0"0"11"0,0 0-47 0,0 0-12 0,0 0 0 0,0 0 0 15,-6 6 187-15,-5-6 35 0,5 5 7 0,-5-5 2 16,-1 10-185-16,1 5-37 0,-1-5-9 0,1 5 0 16,-6 5-14-16,6 1-5 0,-1-6-1 0,1 5 0 15,-6 5 4-15,0 1 0 0,5-1 0 0,-5 0 0 0,6 6 16 0,-6-1 0 16,0-4 0-16,-1-1 0 0,7 5-16 15,-6 1 0-15,0-6 0 0,0 5 0 0,5 1 31 0,-5-6 6 16,0 0 2-16,0 1 0 0,6-1-11 0,-6-5-3 16,5 6 0-16,1-6 0 0,-1 5-9 0,1-5 8 15,5-4-8-15,1-1 8 0,5 5-8 0,0-5 0 16,0-5 9-16,5 11-9 0,1-6 0 0,0 0 0 16,5 0 0-16,0 0-8 0,7-4 8 0,-1-1 0 15,0 0 0-15,0 5 0 0,0-5 0 0,6 0 0 16,-6-5 0-16,0 5 0 0,6-5 0 0,5 6 0 15,-5-11 0-15,0 0 0 0,5 0 0 0,-5 0 0 0,6 0 0 16,-1 0 8-16,-5-5-8 0,5-1 12 0,-5 6-4 16,0-5 0-16,0 0-8 0,-6 0 0 15,6 0 8-15,-1 5-8 0,-5-5 0 0,1 0 0 0,-1 0 0 16,0 5 0-16,0 0 0 0,-6 0 0 0,-11 0 0 0,0 0 0 31,0 0-48-31,12 5-5 0,-12-5-1 0,0 0-477 0,0 0-95 16</inkml:trace>
  <inkml:trace contextRef="#ctx0" brushRef="#br0" timeOffset="85988.15">24245 13900 1346 0,'0'0'60'0,"0"0"12"0,0 0-58 0,0 0-14 0,0 0 0 0,0 0 0 0,0 0 72 0,0 0 12 15,0 0 3-15,0 0 0 0,-12 15-46 0,7-5-9 16,-7 5-1-16,7-5-1 0,-7 6-30 0,7 4 0 16,-1-5 0-16,0 5 0 15,-5 6 0-15,5-1 0 0,-5 0 0 0,5 6-10 0,6-1 10 0,-6 11-8 16,1-6 8-16,5 6-8 0,-6-1 8 0,6 6 16 16,-6-6-4-16,1 1-1 0,-1-1 15 0,0 1 3 15,6-6 1-15,0 6 0 0,0-6-5 0,0-5-1 16,0 1 0-16,0-1 0 0,0 1-15 0,0-1-9 15,0-10 10-15,6-5-10 0,-6 6 0 0,0-21-8 16,0 0-1-16,0 0 0 16,0 0-178-16,0 0-35 0,0 0-7 0,0 0-2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1-02T10:11:56.266"/>
    </inkml:context>
    <inkml:brush xml:id="br0">
      <inkml:brushProperty name="width" value="0.05292" units="cm"/>
      <inkml:brushProperty name="height" value="0.05292" units="cm"/>
      <inkml:brushProperty name="color" value="#FF0000"/>
    </inkml:brush>
  </inkml:definitions>
  <inkml:trace contextRef="#ctx0" brushRef="#br0">24325 13029 748 0,'0'0'67'0,"0"0"-54"0,0 0-13 0,0 0 0 0,0 0 255 0,0 0 48 0,-12 0 9 0,1 0 3 0,-6 5-235 0,5 0-48 0,-5 0-8 0,-6 0-3 0,1 5-21 0,-7 5 0 16,-5-5 0-16,0 6 0 0,0-1 0 0,-6 15-10 16,0 11 10-16,-6-1-13 0,-5 1 5 0,-6 4 8 15,0 6-13-15,-6 10 5 0,-5 0 8 0,-6 4-8 16,0 6 8-16,-12 10-8 0,1 5 8 0,-1 6 0 15,1-1 0-15,0 0 0 0,-1 5 0 0,1-5 0 16,-7-15 0-16,7 5 8 0,-1-5 4 0,1 0 0 16,11 5 1-16,0-5 0 0,0 0-13 0,5-10 8 0,7 5-8 15,-1-10 0-15,6-1 0 0,0-4 0 0,12-5 0 16,-1-6 0-16,0-4 0 0,12-6-12 0,0 1 3 0,11-11 0 16,0 0-7-16,6-4-2 0,0-6 0 15,6-5 0 1,11-10-9-16,0 0-1 0,0 0-1 0,0 0 0 15,0 0-92-15,0 0-19 0,0 0-3 0</inkml:trace>
  <inkml:trace contextRef="#ctx0" brushRef="#br0" timeOffset="398.91">22291 13535 1699 0,'0'-5'37'0,"-6"-10"8"0,-6 0 2 0,7 0 1 0,-7-11-39 0,7 11-9 0,-1-5 0 0,0 5 0 0,1-6 36 0,5 6 6 16,-6 5 1-16,6 10 0 0,0 0-9 0,0 0-2 15,0-10 0-15,0 10 0 0,0 0-18 0,0 0-4 16,0 0-1-16,11 10 0 16,1 0-33-16,5 5-8 0,0 6 0 0,6 4-1 0,-6 0 10 0,6 11 3 15,5-6 0-15,0 5 0 0,1 1 8 0,5 10 3 16,0-6 0-16,6 6 0 0,0-1 9 0,0 1 0 15,6-1 0-15,5 6 0 0,0 0 0 0,0 4 0 16,1-4 9-16,-1 0-9 0,6-1 0 0,-6 6 0 16,6-5 0-16,-6 4-12 0,6-4 12 0,0-6 10 0,0 6-2 15,-5 0 0-15,-1-1 5 0,6 1 1 0,0 0 0 16,-6-6 0-16,-5 1-5 0,-1-1-1 0,-5-4 0 16,-6-1 0-16,1 1-8 0,-7-11 0 0,1 6 0 0,-7-11 8 15,-4 0-8-15,-1-4 8 0,-12-6-8 0,7 0 8 16,-7-5-8-16,1 5-12 0,-6-15 2 0,0 0 1 31,0 0-106-31,0 0-21 0,-17 5-4 0,0-10 0 0</inkml:trace>
  <inkml:trace contextRef="#ctx0" brushRef="#br0" timeOffset="1882.42">14690 14153 172 0,'11'-5'16'0,"-5"0"-16"0,-12-5 0 0,-5 5 0 0,11 0 172 0,-6 0 32 16,-5-1 7-16,5 1 1 0,-5 0-130 0,5 0-26 15,6 5-4-15,-6-10-2 0,-5 5-27 0,-1 0-6 16,12 0-1-16,0 5 0 0,-11-5 12 0,5 0 3 15,6-5 0-15,0 10 0 0,0-5 4 0,-5 0 1 16,-7-6 0-16,12 1 0 0,6 0-22 0,0 0-4 16,-12 0-1-16,12-10 0 15,5-1-28-15,0 1-5 0,1 0-2 0,-1 0 0 0,1-1 15 0,10 1 11 16,1 0-13-16,-6 0 5 0,-5-1-2 0,10 1 0 0,13 0 0 16,-7 0 0-16,-17 4 25 0,18-4 5 0,11 5 0 15,0 0 1-15,-6 5-11 0,-6 0-2 16,1 4-8-16,5 1 12 0,0 5-12 0,-5 0 0 0,-12 5 0 0,6 1 0 15,11-1 0-15,-11 5 0 0,-23-10-12 0,11 15 12 16,6 5-9-16,0 5 9 0,-5-4 0 0,-7 4-9 16,-10 5-10-16,5-4-1 0,5 4-1 0,-10-5 0 31,-7 6-8-31,1-6-2 0,5 6 0 0,-5-6 0 0,-6 0 15 0,0 6 4 0,5-1 0 0,-5 0 0 16,6-4 12-16,-6-1 0 0,-12-5 0 0,12 0 10 15,6-9-2-15,-1 4 0 0,-22-10 0 0,11 0 0 16,12-5 4-16,-6 0 0 0,-17-5 0 0,5 5 0 15,1-5 4-15,5-5 0 0,6 0 1 0,-6-6 0 16,-11 6 9-16,11-15 2 0,11 5 0 0,-5-1 0 16,-5 1-16-16,-1 5-4 0,11-10 0 0,7 9 0 0,-7-4-8 0,1 5 0 15,0-10 9-15,5 4-9 0,6 1 18 16,0 0-1-16,-12-5 0 0,12 4 0 0,6-4 6 0,0 0 1 16,-6-6 0-16,-6 6 0 15,12 0 1-15,5-6 1 0,-5 6 0 0,5 0 0 0,-11-1 6 0,6 1 0 16,11 0 1-16,-11 4 0 0,-6-4-17 0,11 0-3 15,12-1-1-15,-6 1 0 0,0 0-12 0,-5 0 0 16,16-1 8-16,-5 1-8 0,0 0 0 0,-1 9 0 16,-4-9 0-16,4 10 0 0,13-5 0 0,-7 4 0 15,-17 1 0-15,12 5 0 16,11 5-29-16,-11 0-3 0,-6 0 0 0,0 0 0 16,0 0-7-16,1 0-1 0,4 10-1 0,-10-5 0 15,-12 0-7-15,0 0-2 0,17 0 0 0,-6 5 0 16,-11-5-110-1,12 10-23-15</inkml:trace>
  <inkml:trace contextRef="#ctx0" brushRef="#br0" timeOffset="2333.36">16080 12978 1605 0,'-17'5'35'0,"17"-5"7"0,0 0 2 0,0 0 2 0,0 0-37 0,0 0-9 16,0 0 0-16,0 0 0 0,0 0 0 0,0 0 0 0,-6 15 0 0,0-4 0 0,6 4 0 0,-11 0-16 15,-12 5 4-15,6 0 1 16,6 1-18-16,5 4-4 0,-11 0-1 0,-6 6 0 0,-5-6 34 0,5 0-8 15,12 1 8-15,-12-1 0 0,-6-5 0 0,6 0 0 16,12 6 0-16,-6-6 0 0,-11 0 0 0,5 1 0 16,17-1 0-16,-5 0 0 0,-6-5 8 0,5 6-8 15,1-6 0-15,11 0 9 0,5 0-9 16,-5 0 10-16,-11-5-10 0,11-10 10 0,17 11-10 0,-17-11 0 16,0 15 0-16,0-15 0 0,17 15 0 0,0-5 0 15,0 5 0-15,-17-15 0 0,0 0 0 0,18 15 0 16,4-4 0-16,1-6 0 0,-6 5 0 0,6 0 8 15,11-5-8-15,-5 0 8 0,-7 0-8 0,7-5 0 0,-1 0 0 0,1 0 0 16,-1 0 11-16,1 0 0 0,-6-5 0 0,-1 0 0 16,7 0-11-16,-6 5 0 0,-6 0 9 0,6-5-9 15,-1 5 0-15,1 0 0 0,-11-5-12 0,-12 5 4 32,0 0-60-32,17 0-12 0,-17 0-3 0</inkml:trace>
  <inkml:trace contextRef="#ctx0" brushRef="#br0" timeOffset="2636.77">16171 13358 1368 0,'0'0'60'0,"0"0"13"0,0 0-58 0,0 0-15 0,0 0 0 0,0 0 0 0,0 0 38 0,0 0 5 15,0 0 1-15,0 0 0 0,0 0-44 0,6 10 0 16,-18 5-8-16,12 0 8 0,6-4-11 0,-6 9 11 15,-11 0-8-15,5-5 8 0,6 6 0 0,0-6-8 16,0 5 8-16,-11 0 0 0,5 0 0 0,6 1 0 16,6-1 0-16,-1 0 8 0,-16 1 8 0,5-1 3 15,12 5 0-15,-6 0 0 0,0 1-19 0,0 4 0 16,0 0-13-16,6 1 5 0,-6-1 8 0,0-4 0 16,-6-1 8-16,6 5-8 0,6-4 0 0,-6 4 0 15,-6-5 0-15,6 6 0 0,0 4-9 0,0-4 0 16,-11-11 0-16,11 5 0 15,-6-5-32-15,6-4-7 0,6-6 0 0,-6-10-371 0,-12 15-73 0</inkml:trace>
  <inkml:trace contextRef="#ctx0" brushRef="#br0" timeOffset="2966.08">17037 13444 1447 0,'0'0'64'0,"0"0"13"0,0 0-61 0,0 0-16 0,-6 15 0 0,1 0 0 0,-12 6 13 0,5-6 0 16,7 5 0-16,-7 5 0 0,-5 1-13 0,6-1-16 15,-1-5 3-15,1 6 1 0,-6-1 12 0,0-5-9 16,0 6 9-16,5-1-8 15,1 0 8-15,-1 0 0 0,-10 1 0 0,10-6 0 0,7 0 0 0,-7 1 0 16,-11 4 0-16,6-10 0 0,6 0 0 0,5 0 0 16,-11 1 0-16,0-6 8 0,0 0-8 0,17-10 0 15,0 0 8-15,0 0-8 16,-23 5-16-16,23-5-8 0,0 0-2 0,0 0-390 16,0 0-79-16</inkml:trace>
  <inkml:trace contextRef="#ctx0" brushRef="#br0" timeOffset="3250.76">16701 13591 979 0,'0'0'43'0,"0"0"9"0,0 0-41 0,0 0-11 0,0 0 0 0,0 0 0 16,0 0 191-16,0 0 36 0,0 0 7 0,0 0 2 15,0 0-187-15,0 0-37 0,0 0-12 0,-6 15 8 16,-5 0-8-16,5 0-12 0,12-4 4 0,-6 4 0 15,-6 5-1-15,6 0 0 0,17 1 0 0,-5-1 0 16,-12-5 9-16,5 0 0 0,7 5 0 0,5-4 8 16,0-1-8-16,0 5-15 0,-11-5 4 0,11 0 1 15,6 6 10-15,-6-6 0 0,-12 0 0 0,13 5 0 0,10-4 0 16,-11 4 0-16,-5-5 0 0,5 5 0 0,-6-5 0 16,0 1 14-16,7 9-2 0,-7 0 0 0,0 1-22 15,1-6-5-15,-1 0-1 0,0 5 0 16,1-4-72-16,-6-6-14 0,5 0-3 15</inkml:trace>
  <inkml:trace contextRef="#ctx0" brushRef="#br0" timeOffset="3585.41">17208 13171 1324 0,'0'0'118'0,"0"0"-94"0,0 0-24 0,0 0 0 0,0 0 80 0,0 0 12 0,12 15 3 0,-12 5 0 16,0 5-83-16,5 1-12 0,1-6-12 0,-6 0 2 16,11 5 10-16,-5 1 0 0,-6-1-9 0,6 6 9 15,-1-1 0-15,1-5-11 0,0 1 11 0,-6-1-8 16,11 0 8-16,-11 0 0 0,6 1 0 0,-6-1-8 15,0 0 8-15,6 1 0 0,-6-1 0 0,0 0 0 16,0-4 0-16,0 4 0 0,5-5 0 0,-5 0 0 16,0 6 0-16,0-1 0 0,6-5 0 0,5 1 0 15,-11-1 0-15,6 5-13 0,0-10 5 0,-6 6 8 16,11-11-144-16,-5 0-20 16,-6-10-5-16,0 0-1 0</inkml:trace>
  <inkml:trace contextRef="#ctx0" brushRef="#br0" timeOffset="4204.64">18034 13130 1717 0,'0'0'76'0,"0"0"16"0,0 0-74 0,0 0-18 0,0 0 0 15,0 0 0-15,-17 0 28 0,17 0 3 0,-11 5 0 16,-6 5 0-16,5 0-31 0,-5 0 0 0,0 6-11 0,6-1 11 16,-1 0-19-16,-5 5 4 0,0 1 1 0,6 4 0 15,-1-5 3-15,1 0 1 0,0-4 0 0,-7-1 0 16,7 5 10-16,0 0 0 0,-6 1 0 0,0 4 0 16,5 0 0-16,1 1 0 0,-6-1 0 0,0 0 0 15,-1 6 0-15,7-6 0 0,0 5 0 16,-1-4-8-16,7 4-1 0,-1 0 0 0,6-4 0 0,0-1 0 15,-6 5 9-15,6 1 11 0,6-1-3 0,0 1 0 16,-6-6-8-16,5 5-11 0,7 1 3 0,-1-1 0 16,0 0 0-16,1 1 0 0,-6-6 0 0,5-5 0 15,0 1 8-15,6-6-13 0,1 0 5 0,-7-5 8 16,6 5-9-16,-6-5 9 0,6 1 0 0,1-1 0 16,-7-10 0-16,-11 0 0 0,17-5 8 0,-6 0-8 15,1-6 0-15,-1-4 8 0,1 0-8 0,-1-5 0 16,0 0 18-16,1-1 1 0,-6 1 0 0,5 5 0 0,0-10-4 15,-5 4-1-15,5-4 0 0,-5 0 0 0,-6 4-6 0,6 1 0 16,-6-5-8-16,0 5 12 0,-6-1-2 0,0 6-1 16,-5-10 0-16,5 4 0 0,-5 6-9 0,0 5 0 15,-1-10 0-15,-5 10 0 0,0-5 15 0,6 4-3 16,-7 1 0-16,1 0 0 0,0 0-3 0,-6 0-1 16,12 5 0-16,-6 0 0 0,6 5-8 0,-6 0 0 15,5 0 9-15,1 5-9 0,-1-5 0 16,1 5 0-16,-6 5-10 0,5-5 10 0,1 5-13 0,0 0 4 15,-1 6 1-15,1-1 0 0,-1 0 8 0,7 0-8 16,-7 0 8-16,7-5-8 0,5 6 8 0,-6-6 0 0,6-10-9 0,0 20 9 16,-6-5 0-16,6 0 0 0,6 1 0 15,-6-1 0 1,0-15-43-16,6 10-1 0,-1 5 0 0,7 0-470 0,-7 1-94 16</inkml:trace>
  <inkml:trace contextRef="#ctx0" brushRef="#br0" timeOffset="4604.21">18359 14092 1378 0,'0'0'61'0,"0"0"13"0,0 0-59 0,0 0-15 0,0 0 0 0,0 0 0 0,0 0 80 0,0 0 12 16,0 0 4-16,0 0 0 0,0 0-55 0,0 0-10 16,0 0-3-16,0 0 0 0,11-10-28 0,1 5-15 15,-12 5 2-15,17 0 0 0,0-5 13 0,0 10 0 16,0 0 9-16,0-5-9 0,0 0 0 0,1-5 0 15,4 5 0-15,-5 0 0 0,0 0 0 0,6 0 0 16,-6 0 0-16,6 5 0 0,-6-5 0 0,6 5 0 0,-6-5 0 0,0 0 0 16,-5 5 0-16,5 0 0 15,-6-5 0-15,1 0 0 0,-1-5-12 0,0 0-8 0,1 5-1 16,-12 0-1 0,11 0-25-16,0 0-5 0,1 5 0 0,-12-5-425 0,0 0-85 15</inkml:trace>
  <inkml:trace contextRef="#ctx0" brushRef="#br0" timeOffset="4851.54">18439 13885 576 0,'0'0'51'0,"0"0"-41"0,0 0-10 0,-6 5 0 0,0 0 177 0,6-5 34 16,0 0 6-16,0 0 2 0,0 0-155 15,0 0-32-15,0 0-5 0,0 0-2 0,6-5-25 0,6 0 0 16,5 5 0-16,-6-5 0 0,6 5 0 0,6-6 0 16,-6 6 0-16,11 0 0 0,-10 0 0 0,4 0 0 15,-5 0 0-15,6-5 0 0,-6 0 0 0,6 0 0 16,-23 5 0-16,23 0 0 0,0-5-8 0,-6 0 8 16,6-5-10-16,-6 5-416 15,0-5-83-15</inkml:trace>
  <inkml:trace contextRef="#ctx0" brushRef="#br0" timeOffset="5268.74">19134 13160 1785 0,'0'0'79'0,"0"0"17"0,0 0-77 0,0 0-19 0,0 0 0 0,0 0 0 16,-6-10 41-16,6 10 5 0,0 0 1 0,0 0 0 16,0-5-35-16,0 5-12 0,0 0 9 0,0 0-9 15,0 0 0-15,0 0 0 0,-5 15-14 0,5 1 5 16,5 9 1-16,-5 0 0 0,-5 11 0 0,5-6 0 0,5 6 8 0,-5 4-10 15,0-4 10-15,-5-1-10 0,5 5 10 16,5-4 0-16,-5-1-9 0,6 1 9 0,-6-1 0 0,6 1 0 16,-1-1 0-16,-5 1 0 0,6-6 0 0,-6 0 0 15,6 6 0-15,-1-1 0 0,1-9 0 0,0 4 0 16,-6-5 0-16,6 6 0 0,-1-6 0 0,-5 0 0 16,0 1 0-16,6-1 0 0,-6-5 0 0,6 0-9 15,-6 1 9-15,0-6-13 16,5 5-27-16,-5-5-4 0,0-15-2 0,0 0 0 15,0 16-19-15,0-16-4 0,12 5-1 0,-12-5-391 16,0 0-79-16</inkml:trace>
  <inkml:trace contextRef="#ctx0" brushRef="#br0" timeOffset="5910.42">19937 13687 1537 0,'0'0'68'0,"0"0"14"0,0 0-66 0,0 0-16 0,0 0 0 0,0 0 0 16,12-5 45-16,-12 5 6 0,0 0 1 0,11-10 0 0,-5 0-36 0,0-5-8 15,-6 4 0-15,0-4-8 0,0 0 8 0,0 0-8 16,-6 0 0-16,0-6 0 0,0 1 11 0,1 0-2 16,-1 0 0-16,0-1 0 0,-5 1 23 0,0-5 4 15,5 5 0-15,0-6 1 0,-5 11 1 16,5-5 0-16,-5 0 0 0,5-1 0 0,-5 1-13 0,-1 5-2 16,1-10-1-16,-1 9 0 0,1 1-6 0,0 0-2 15,-6 5 0-15,5 0 0 0,1 0-14 0,-1 4 0 16,-5 1-12-16,0 0 12 0,0 0-27 15,6 5 2-15,-6 10 0 0,5-5 0 16,-11 6-16-16,12-1-3 16,-6 0-1-16,0 10 0 0,-6 0 9 0,6 6 3 15,6-1 0-15,-1 5 0 0,1-4 33 0,-6-1 0 16,5 5 0-16,7 1 0 0,-1-1 0 0,0 1 0 16,0 4 0-16,1 0 0 0,5 1-14 0,0 4 1 0,0-9 0 0,0 4 0 15,5 1 13-15,1-6 16 0,0 0-3 0,5-4-1 0,-5 4-12 16,5-4 0-16,1-6 0 0,5 0 0 15,-6 0 0-15,1 1 0 0,-1-6 0 0,0 0 0 0,6-10 0 0,-5-5 0 16,5 0 0-16,0 0 0 16,6 0 0-16,-6-5-12 0,0 0 3 0,0-10 0 0,6 5 9 0,0-6 14 15,0-4-3-15,-1 0-1 0,1 0-10 0,6-6-11 0,-12 1 3 16,5 0 0-16,1-1-12 0,0 1-1 0,-6 0-1 0,-5 4 0 16,-1-4 5-16,0 0 1 0,6-1 0 0,-5 1 0 15,-12-5 16-15,6 9 0 0,-1 1 0 0,-5 0 0 16,0 0-10-16,0 5-5 0,-5-1-1 0,5 1 0 15,0 15-136 1,-6-10-27-16,6 10-5 0,0 0-2 0</inkml:trace>
  <inkml:trace contextRef="#ctx0" brushRef="#br0" timeOffset="6550.27">20479 13312 403 0,'-6'-10'36'0,"0"0"-36"0,6 5 0 0,-5-5 0 0,-7 5 326 0,6 0 58 0,6 0 12 0,-5 0 3 16,-1-5-307-16,0 4-62 0,1 1-12 0,5 0-2 16,-12-5-16-16,7 5 0 0,-7 5 0 0,1-5 0 15,5-5 0-15,0 5 0 0,1-5-10 0,-1 5 10 16,0-5 0-16,1-1 0 0,5 1 12 0,0-5-4 15,0 5 18-15,0 0 4 0,5 5 1 0,7-5 0 16,-7 5-1-16,1-6 0 0,5 1 0 0,-5 0 0 16,6 5-21-16,5-5-9 0,-6 10 8 0,6-5-8 15,0-5 0-15,6 10 0 0,-6 0 0 0,0 5 0 16,0 0-14-16,0 0 5 16,1-5 1-16,4 5 0 0,-5 5-12 0,0 0-1 0,1 0-1 0,-7 1 0 15,0 4 6-15,1 0 0 0,5 5 1 0,-6-5 0 16,1 11 2-16,-7-6 0 15,7 10 0-15,-12-4 0 0,0-1 13 0,0 0 0 16,0 6 0-16,-6-1 0 0,0 1 0 16,-5-1 0-16,0 5 0 0,-1-4 0 0,-5-1-11 0,0-5 1 15,-6 6 0-15,0-6 0 0,6 0-1 0,-5 6 0 0,-7-6 0 0,6 0 0 16,-5-4 11-16,5-1-8 0,-6 0 8 0,7 0-8 0,-1 1 8 16,6-6 0-16,0 5 8 0,0-5-8 0,5-4 0 15,1-1 0-15,-1 0 0 0,12-10 8 0,0 0-8 0,0 0 8 16,0 0-8-16,0 0 8 0,0 0-8 0,0 0 0 15,0 0 0-15,0 0 0 0,12 5 0 0,5-10 0 16,-6 0-8-16,1 0 8 0,5 0 0 0,6 5 0 16,-1-5 0-16,1 5 0 0,0-6 0 0,0 6 0 15,-6-10 8-15,6 5-8 0,-1 0 8 0,1 0-8 16,-6 5 10-16,6-5-10 0,0 0 8 0,5 0-8 16,-5 5 0-16,-6-5 0 0,6 0 8 0,0 5-8 0,0-5 0 15,-6 0 0-15,6 5 0 0,-6 0 0 0,0 0 0 16,5 0 0-16,-4 5 0 0,-1-5 0 0,-17 0 0 0,11-5 0 15,6 5 0-15,-17 0-21 0,0 0 3 0,0 0 1 32,0 0-32-32,0 0-7 0,0 0 0 0,0 0-1 15,0 0-178-15,0 0-35 0</inkml:trace>
  <inkml:trace contextRef="#ctx0" brushRef="#br0" timeOffset="7063.3">21362 12897 691 0,'0'0'61'0,"0"0"-49"0,0 0-12 0,0 0 0 0,0 0 280 0,0 0 54 15,0 0 10-15,0 0 3 0,0 0-263 0,0 0-53 16,0 0-11-16,0 0-1 0,0 0-35 0,0 10-6 15,5 5-2-15,-5-4 0 0,0-11 2 0,0 15 0 16,-5 0 0-16,-1 0 0 0,0 0 22 0,1 1 0 16,-1-1 0-16,-5 0 0 0,-1 0 0 0,1 0 0 15,5 0 0-15,-5 1 0 0,-1-1 0 0,-5 5 0 16,6 0 0-16,-1-4 8 0,-5 4-8 0,6 0 0 16,0 5 0-16,-1-4 0 15,-5-1 0-15,6 0 0 0,-1 0 0 0,7-4 0 0,-7-1 0 0,1 5 0 16,5-5-9-16,0 0 9 0,1-4 0 15,-7 4 0-15,12 0 0 0,0 5 0 0,-5-10 0 0,5-10 0 16,5 10 0-16,1 1 0 0,0-1 0 0,-1 0 0 16,-5-10 0-16,12 15 0 0,-1-5 0 0,6 0 0 15,-5 0 0-15,5-5 0 0,6 6 0 0,-6-6 0 0,5 0 0 16,-4 0 9-16,-1 0-9 0,5 0 10 16,1-5-10-16,0 0 10 0,0 5-10 0,0-5 0 0,-6 5 0 15,11 0 0-15,-5-5 0 0,0 0 8 0,0-5-8 0,-1 5 0 16,1-5 0-16,-6 5 0 0,6-5 0 0,-6 5 0 15,0 0 0-15,6 0 0 0,-6-5 0 0,0 0 0 16,-5 5-17-16,5-5-3 0,0 0 0 0,-12 0 0 16,-5 5-113-1,0 0-23-15,18-5-5 0,-18 5-479 0</inkml:trace>
  <inkml:trace contextRef="#ctx0" brushRef="#br0" timeOffset="7383.72">21612 13343 1821 0,'0'0'80'0,"0"0"18"0,0 0-78 0,0 0-20 0,0 0 0 0,0 0 0 0,0 0 56 0,0 0 7 15,0 0 1-15,0 0 1 0,0 0-53 0,0 0-12 16,0 0 0-16,-5 10 0 0,-1 5-8 0,-5 0-3 0,5 0 0 0,-5 1 0 16,-1 4 3-16,7-5 0 0,-1 0 0 0,0 0 0 15,-5 1 8-15,5-1 0 0,0 5 0 0,1 0 0 16,-1 1 0-16,6 4 12 0,0-5-2 0,-6 6-1 15,6-6 2-15,0 5 0 0,0 0 0 0,-5 11 0 16,5-11-11-16,0 6 10 0,-6-1-10 16,0 10 10-16,6-4-10 0,-6-1 0 0,1 1 0 15,-1 4 0-15,-5 1 0 0,5-1 0 0,0-4 0 16,-5-6 8-16,5 1-8 0,0-6 0 0,1-5 0 0,-1 0 0 16,0-4 0-16,1-1-11 0,5-15 3 0,0 0 0 31,0 0-17-31,0 0-3 0,0 0-1 0,0 0-562 0,0 0-112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FB9C84B-D18F-25A1-F8B3-5CC71D7956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0FF1E48-63E8-4A77-8BDF-C5633CA6BC08}"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id="{43DB2D47-7E6B-120A-379A-D5A4646C315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C596F9E-0109-9789-627E-D2E2B69137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CD7F2-B5BC-DF2D-B406-7AD065CE9215}"/>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2C00C7A5-C982-3F28-599F-E35BBF4AA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0FF1E48-63E8-4A77-8BDF-C5633CA6BC08}" type="slidenum">
              <a:rPr lang="en-US" altLang="en-US"/>
              <a:pPr>
                <a:spcBef>
                  <a:spcPct val="0"/>
                </a:spcBef>
              </a:pPr>
              <a:t>4</a:t>
            </a:fld>
            <a:endParaRPr lang="en-US" altLang="en-US"/>
          </a:p>
        </p:txBody>
      </p:sp>
      <p:sp>
        <p:nvSpPr>
          <p:cNvPr id="9219" name="Rectangle 2">
            <a:extLst>
              <a:ext uri="{FF2B5EF4-FFF2-40B4-BE49-F238E27FC236}">
                <a16:creationId xmlns:a16="http://schemas.microsoft.com/office/drawing/2014/main" id="{BE786D79-9339-B776-0774-BDBD052A9B1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48187D1-9E5E-07BA-FCF7-3077C5957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405378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EE78C-9D26-23EC-8FB5-0F36CB461B99}"/>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4920C8FE-21CB-8E41-FF99-7521B6433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0FF1E48-63E8-4A77-8BDF-C5633CA6BC08}" type="slidenum">
              <a:rPr lang="en-US" altLang="en-US"/>
              <a:pPr>
                <a:spcBef>
                  <a:spcPct val="0"/>
                </a:spcBef>
              </a:pPr>
              <a:t>6</a:t>
            </a:fld>
            <a:endParaRPr lang="en-US" altLang="en-US"/>
          </a:p>
        </p:txBody>
      </p:sp>
      <p:sp>
        <p:nvSpPr>
          <p:cNvPr id="9219" name="Rectangle 2">
            <a:extLst>
              <a:ext uri="{FF2B5EF4-FFF2-40B4-BE49-F238E27FC236}">
                <a16:creationId xmlns:a16="http://schemas.microsoft.com/office/drawing/2014/main" id="{30E0090D-22E4-7DBD-B13F-B9629CE6BFC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94157635-2AFE-A94D-D3AD-B6C827CBD6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39111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b="1">
                <a:solidFill>
                  <a:srgbClr val="C00000"/>
                </a:solidFill>
                <a:cs typeface="B Yekan" panose="00000400000000000000" pitchFamily="2" charset="-78"/>
              </a:defRPr>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Computer Engeneering Department,Shahed University, Iran</a:t>
            </a:r>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4918" y="115889"/>
            <a:ext cx="11042649" cy="701675"/>
          </a:xfrm>
        </p:spPr>
        <p:txBody>
          <a:bodyPr/>
          <a:lstStyle/>
          <a:p>
            <a:r>
              <a:rPr lang="en-US"/>
              <a:t>Click to edit Master title style</a:t>
            </a:r>
          </a:p>
        </p:txBody>
      </p:sp>
      <p:sp>
        <p:nvSpPr>
          <p:cNvPr id="3" name="SmartArt Placeholder 2"/>
          <p:cNvSpPr>
            <a:spLocks noGrp="1"/>
          </p:cNvSpPr>
          <p:nvPr>
            <p:ph type="dgm" idx="1"/>
          </p:nvPr>
        </p:nvSpPr>
        <p:spPr>
          <a:xfrm>
            <a:off x="912285" y="1125538"/>
            <a:ext cx="11027833" cy="5111750"/>
          </a:xfrm>
        </p:spPr>
        <p:txBody>
          <a:bodyPr/>
          <a:lstStyle/>
          <a:p>
            <a:endParaRPr lang="en-US"/>
          </a:p>
        </p:txBody>
      </p:sp>
      <p:sp>
        <p:nvSpPr>
          <p:cNvPr id="4" name="Footer Placeholder 3"/>
          <p:cNvSpPr>
            <a:spLocks noGrp="1"/>
          </p:cNvSpPr>
          <p:nvPr>
            <p:ph type="ftr" sz="quarter" idx="10"/>
          </p:nvPr>
        </p:nvSpPr>
        <p:spPr>
          <a:xfrm>
            <a:off x="1390651" y="6381751"/>
            <a:ext cx="9696449" cy="358775"/>
          </a:xfrm>
        </p:spPr>
        <p:txBody>
          <a:bodyPr/>
          <a:lstStyle>
            <a:lvl1pPr>
              <a:defRPr/>
            </a:lvl1pPr>
          </a:lstStyle>
          <a:p>
            <a:r>
              <a:rPr lang="en-US"/>
              <a:t>Computer Engeneering Department,Shahed University, Iran</a:t>
            </a:r>
            <a:endParaRPr lang="en-AU" dirty="0"/>
          </a:p>
        </p:txBody>
      </p:sp>
    </p:spTree>
    <p:extLst>
      <p:ext uri="{BB962C8B-B14F-4D97-AF65-F5344CB8AC3E}">
        <p14:creationId xmlns:p14="http://schemas.microsoft.com/office/powerpoint/2010/main" val="309600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1848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order">
    <p:spTree>
      <p:nvGrpSpPr>
        <p:cNvPr id="1" name=""/>
        <p:cNvGrpSpPr/>
        <p:nvPr/>
      </p:nvGrpSpPr>
      <p:grpSpPr>
        <a:xfrm>
          <a:off x="0" y="0"/>
          <a:ext cx="0" cy="0"/>
          <a:chOff x="0" y="0"/>
          <a:chExt cx="0" cy="0"/>
        </a:xfrm>
      </p:grpSpPr>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139687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Simple border">
    <p:spTree>
      <p:nvGrpSpPr>
        <p:cNvPr id="1" name=""/>
        <p:cNvGrpSpPr/>
        <p:nvPr/>
      </p:nvGrpSpPr>
      <p:grpSpPr>
        <a:xfrm>
          <a:off x="0" y="0"/>
          <a:ext cx="0" cy="0"/>
          <a:chOff x="0" y="0"/>
          <a:chExt cx="0" cy="0"/>
        </a:xfrm>
      </p:grpSpPr>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cxnSp>
        <p:nvCxnSpPr>
          <p:cNvPr id="5" name="Straight Connector 4">
            <a:extLst>
              <a:ext uri="{FF2B5EF4-FFF2-40B4-BE49-F238E27FC236}">
                <a16:creationId xmlns:a16="http://schemas.microsoft.com/office/drawing/2014/main" id="{13AC5BF1-B178-325B-EDF6-0F2BCF68B56E}"/>
              </a:ext>
            </a:extLst>
          </p:cNvPr>
          <p:cNvCxnSpPr/>
          <p:nvPr userDrawn="1"/>
        </p:nvCxnSpPr>
        <p:spPr>
          <a:xfrm>
            <a:off x="215462" y="1027061"/>
            <a:ext cx="11328838"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20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336292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Computer Engeneering Department,Shahed University, Iran</a:t>
            </a:r>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Computer Engeneering Department,Shahed University, Iran</a:t>
            </a:r>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Computer Engeneering Department,Shahed University, Iran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1"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f.shahed.ac.ir/cv/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customXml" Target="../ink/ink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7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png"/><Relationship Id="rId7" Type="http://schemas.openxmlformats.org/officeDocument/2006/relationships/diagramColors" Target="../diagrams/colors1.xml"/><Relationship Id="rId2" Type="http://schemas.openxmlformats.org/officeDocument/2006/relationships/image" Target="../media/image210.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9.png"/><Relationship Id="rId7" Type="http://schemas.openxmlformats.org/officeDocument/2006/relationships/diagramColors" Target="../diagrams/colors2.xml"/><Relationship Id="rId2" Type="http://schemas.openxmlformats.org/officeDocument/2006/relationships/image" Target="../media/image230.pn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2.emf"/><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8.emf"/><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73.png"/><Relationship Id="rId7" Type="http://schemas.openxmlformats.org/officeDocument/2006/relationships/image" Target="../media/image62.png"/><Relationship Id="rId2" Type="http://schemas.openxmlformats.org/officeDocument/2006/relationships/image" Target="../media/image60.emf"/><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64.png"/></Relationships>
</file>

<file path=ppt/slides/_rels/slide6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66.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65.png"/><Relationship Id="rId16"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78.png"/><Relationship Id="rId5" Type="http://schemas.openxmlformats.org/officeDocument/2006/relationships/image" Target="../media/image68.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67.png"/><Relationship Id="rId9" Type="http://schemas.openxmlformats.org/officeDocument/2006/relationships/image" Target="../media/image76.png"/><Relationship Id="rId14" Type="http://schemas.openxmlformats.org/officeDocument/2006/relationships/image" Target="../media/image81.png"/></Relationships>
</file>

<file path=ppt/slides/_rels/slide6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92.png"/><Relationship Id="rId18" Type="http://schemas.openxmlformats.org/officeDocument/2006/relationships/image" Target="../media/image96.png"/><Relationship Id="rId3" Type="http://schemas.openxmlformats.org/officeDocument/2006/relationships/image" Target="../media/image85.png"/><Relationship Id="rId21" Type="http://schemas.openxmlformats.org/officeDocument/2006/relationships/image" Target="../media/image99.png"/><Relationship Id="rId7" Type="http://schemas.openxmlformats.org/officeDocument/2006/relationships/image" Target="../media/image86.png"/><Relationship Id="rId12" Type="http://schemas.openxmlformats.org/officeDocument/2006/relationships/image" Target="../media/image89.png"/><Relationship Id="rId17" Type="http://schemas.openxmlformats.org/officeDocument/2006/relationships/image" Target="../media/image95.png"/><Relationship Id="rId2" Type="http://schemas.openxmlformats.org/officeDocument/2006/relationships/image" Target="../media/image84.png"/><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68.png"/><Relationship Id="rId11" Type="http://schemas.openxmlformats.org/officeDocument/2006/relationships/image" Target="../media/image88.png"/><Relationship Id="rId5" Type="http://schemas.openxmlformats.org/officeDocument/2006/relationships/image" Target="../media/image75.png"/><Relationship Id="rId15" Type="http://schemas.openxmlformats.org/officeDocument/2006/relationships/image" Target="../media/image93.png"/><Relationship Id="rId10" Type="http://schemas.openxmlformats.org/officeDocument/2006/relationships/image" Target="../media/image87.png"/><Relationship Id="rId19" Type="http://schemas.openxmlformats.org/officeDocument/2006/relationships/image" Target="../media/image97.png"/><Relationship Id="rId4" Type="http://schemas.openxmlformats.org/officeDocument/2006/relationships/image" Target="../media/image66.png"/><Relationship Id="rId9" Type="http://schemas.openxmlformats.org/officeDocument/2006/relationships/image" Target="../media/image67.png"/><Relationship Id="rId14" Type="http://schemas.openxmlformats.org/officeDocument/2006/relationships/image" Target="../media/image80.png"/></Relationships>
</file>

<file path=ppt/slides/_rels/slide64.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61.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379621"/>
          </a:xfrm>
        </p:spPr>
        <p:txBody>
          <a:bodyPr>
            <a:normAutofit/>
          </a:bodyPr>
          <a:lstStyle/>
          <a:p>
            <a:r>
              <a:rPr lang="fa-IR" dirty="0">
                <a:latin typeface="Times New Roman" pitchFamily="18" charset="0"/>
                <a:cs typeface="B Titr" panose="00000700000000000000" pitchFamily="2" charset="-78"/>
              </a:rPr>
              <a:t>معماری کامپیوتر</a:t>
            </a:r>
            <a:endParaRPr lang="en-US" dirty="0"/>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https://prof.shahed.ac.ir/cv/haghighatdoost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5" name="Picture 4"/>
          <p:cNvPicPr>
            <a:picLocks noChangeAspect="1"/>
          </p:cNvPicPr>
          <p:nvPr/>
        </p:nvPicPr>
        <p:blipFill>
          <a:blip r:embed="rId4"/>
          <a:stretch>
            <a:fillRect/>
          </a:stretch>
        </p:blipFill>
        <p:spPr>
          <a:xfrm>
            <a:off x="5418294" y="89994"/>
            <a:ext cx="1184454" cy="1221971"/>
          </a:xfrm>
          <a:prstGeom prst="rect">
            <a:avLst/>
          </a:prstGeom>
        </p:spPr>
      </p:pic>
      <p:sp>
        <p:nvSpPr>
          <p:cNvPr id="6" name="Title 1"/>
          <p:cNvSpPr txBox="1">
            <a:spLocks/>
          </p:cNvSpPr>
          <p:nvPr/>
        </p:nvSpPr>
        <p:spPr>
          <a:xfrm>
            <a:off x="1950914" y="2766685"/>
            <a:ext cx="8459438" cy="890915"/>
          </a:xfrm>
          <a:prstGeom prst="rect">
            <a:avLst/>
          </a:prstGeom>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4000" dirty="0">
                <a:solidFill>
                  <a:schemeClr val="accent6">
                    <a:lumMod val="50000"/>
                  </a:schemeClr>
                </a:solidFill>
                <a:latin typeface="Times New Roman" pitchFamily="18" charset="0"/>
                <a:cs typeface="B Titr" panose="00000700000000000000" pitchFamily="2" charset="-78"/>
              </a:rPr>
              <a:t>فصل چهارم-انتقال ثبات ها و ریز عمل ها</a:t>
            </a:r>
          </a:p>
        </p:txBody>
      </p:sp>
      <p:sp>
        <p:nvSpPr>
          <p:cNvPr id="7" name="Footer Placeholder 6"/>
          <p:cNvSpPr>
            <a:spLocks noGrp="1"/>
          </p:cNvSpPr>
          <p:nvPr>
            <p:ph type="ftr" sz="quarter" idx="11"/>
          </p:nvPr>
        </p:nvSpPr>
        <p:spPr/>
        <p:txBody>
          <a:bodyPr/>
          <a:lstStyle/>
          <a:p>
            <a:r>
              <a:rPr lang="en-US"/>
              <a:t>Computer Engeneering Department,Shahed University, Iran</a:t>
            </a:r>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pic>
        <p:nvPicPr>
          <p:cNvPr id="4" name="Picture 3">
            <a:extLst>
              <a:ext uri="{FF2B5EF4-FFF2-40B4-BE49-F238E27FC236}">
                <a16:creationId xmlns:a16="http://schemas.microsoft.com/office/drawing/2014/main" id="{FFCA2687-2B61-C307-AABA-52FCC9127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sp>
        <p:nvSpPr>
          <p:cNvPr id="11" name="TextBox 10">
            <a:extLst>
              <a:ext uri="{FF2B5EF4-FFF2-40B4-BE49-F238E27FC236}">
                <a16:creationId xmlns:a16="http://schemas.microsoft.com/office/drawing/2014/main" id="{91718BB7-2BBF-EC78-9A64-E8B7AA283D00}"/>
              </a:ext>
            </a:extLst>
          </p:cNvPr>
          <p:cNvSpPr txBox="1"/>
          <p:nvPr/>
        </p:nvSpPr>
        <p:spPr>
          <a:xfrm>
            <a:off x="3679502" y="3858691"/>
            <a:ext cx="6730850" cy="461665"/>
          </a:xfrm>
          <a:prstGeom prst="rect">
            <a:avLst/>
          </a:prstGeom>
          <a:noFill/>
        </p:spPr>
        <p:txBody>
          <a:bodyPr wrap="square">
            <a:spAutoFit/>
          </a:bodyPr>
          <a:lstStyle/>
          <a:p>
            <a:pPr algn="r"/>
            <a:r>
              <a:rPr lang="en-US" sz="2400" dirty="0">
                <a:solidFill>
                  <a:srgbClr val="7030A0"/>
                </a:solidFill>
                <a:latin typeface="Times New Roman" pitchFamily="18" charset="0"/>
                <a:cs typeface="B Titr" panose="00000700000000000000" pitchFamily="2" charset="-78"/>
              </a:rPr>
              <a:t>register transfer language</a:t>
            </a:r>
            <a:endParaRPr lang="en-US" sz="2400" dirty="0">
              <a:solidFill>
                <a:srgbClr val="7030A0"/>
              </a:solidFill>
            </a:endParaRPr>
          </a:p>
        </p:txBody>
      </p:sp>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317C-9BDF-28F4-1B3B-043CCFBA13E3}"/>
              </a:ext>
            </a:extLst>
          </p:cNvPr>
          <p:cNvSpPr>
            <a:spLocks noGrp="1"/>
          </p:cNvSpPr>
          <p:nvPr>
            <p:ph type="title"/>
          </p:nvPr>
        </p:nvSpPr>
        <p:spPr/>
        <p:txBody>
          <a:bodyPr/>
          <a:lstStyle/>
          <a:p>
            <a:r>
              <a:rPr lang="fa-IR" dirty="0" err="1"/>
              <a:t>بلوك</a:t>
            </a:r>
            <a:r>
              <a:rPr lang="fa-IR" dirty="0"/>
              <a:t> </a:t>
            </a:r>
            <a:r>
              <a:rPr lang="fa-IR" dirty="0" err="1"/>
              <a:t>دياگرام</a:t>
            </a:r>
            <a:endParaRPr lang="en-US" dirty="0"/>
          </a:p>
        </p:txBody>
      </p:sp>
      <p:sp>
        <p:nvSpPr>
          <p:cNvPr id="3" name="Content Placeholder 2">
            <a:extLst>
              <a:ext uri="{FF2B5EF4-FFF2-40B4-BE49-F238E27FC236}">
                <a16:creationId xmlns:a16="http://schemas.microsoft.com/office/drawing/2014/main" id="{40A09C6A-B6D8-4AA5-63BF-9EB9CD0193BA}"/>
              </a:ext>
            </a:extLst>
          </p:cNvPr>
          <p:cNvSpPr>
            <a:spLocks noGrp="1"/>
          </p:cNvSpPr>
          <p:nvPr>
            <p:ph idx="1"/>
          </p:nvPr>
        </p:nvSpPr>
        <p:spPr/>
        <p:txBody>
          <a:bodyPr/>
          <a:lstStyle/>
          <a:p>
            <a:r>
              <a:rPr lang="fa-IR" dirty="0" err="1"/>
              <a:t>ثبا</a:t>
            </a:r>
            <a:r>
              <a:rPr lang="fa-IR" dirty="0"/>
              <a:t> </a:t>
            </a:r>
            <a:r>
              <a:rPr lang="fa-IR" dirty="0" err="1"/>
              <a:t>تها</a:t>
            </a:r>
            <a:r>
              <a:rPr lang="fa-IR" dirty="0"/>
              <a:t> و </a:t>
            </a:r>
            <a:r>
              <a:rPr lang="fa-IR" dirty="0" err="1"/>
              <a:t>محتواي</a:t>
            </a:r>
            <a:r>
              <a:rPr lang="fa-IR" dirty="0"/>
              <a:t> آنها به طور </a:t>
            </a:r>
            <a:r>
              <a:rPr lang="fa-IR" dirty="0" err="1"/>
              <a:t>نمادين</a:t>
            </a:r>
            <a:r>
              <a:rPr lang="fa-IR" dirty="0"/>
              <a:t> </a:t>
            </a:r>
            <a:r>
              <a:rPr lang="fa-IR" dirty="0" err="1"/>
              <a:t>مي</a:t>
            </a:r>
            <a:r>
              <a:rPr lang="fa-IR" dirty="0"/>
              <a:t> تواند به صورت هاي </a:t>
            </a:r>
            <a:r>
              <a:rPr lang="fa-IR" dirty="0" err="1"/>
              <a:t>زير</a:t>
            </a:r>
            <a:r>
              <a:rPr lang="fa-IR" dirty="0"/>
              <a:t> </a:t>
            </a:r>
            <a:r>
              <a:rPr lang="fa-IR" dirty="0" err="1"/>
              <a:t>نمايش</a:t>
            </a:r>
            <a:r>
              <a:rPr lang="fa-IR" dirty="0"/>
              <a:t> داده شود</a:t>
            </a:r>
          </a:p>
          <a:p>
            <a:r>
              <a:rPr lang="fa-IR" dirty="0"/>
              <a:t>روش هاي معمول رسم </a:t>
            </a:r>
            <a:r>
              <a:rPr lang="fa-IR" dirty="0" err="1"/>
              <a:t>بلوك</a:t>
            </a:r>
            <a:r>
              <a:rPr lang="fa-IR" dirty="0"/>
              <a:t> </a:t>
            </a:r>
            <a:r>
              <a:rPr lang="fa-IR" dirty="0" err="1"/>
              <a:t>دياگرام</a:t>
            </a:r>
            <a:r>
              <a:rPr lang="fa-IR" dirty="0"/>
              <a:t> </a:t>
            </a:r>
            <a:r>
              <a:rPr lang="fa-IR" dirty="0" err="1"/>
              <a:t>ثبا</a:t>
            </a:r>
            <a:r>
              <a:rPr lang="fa-IR" dirty="0"/>
              <a:t> </a:t>
            </a:r>
            <a:r>
              <a:rPr lang="fa-IR" dirty="0" err="1"/>
              <a:t>تها</a:t>
            </a:r>
            <a:endParaRPr lang="en-US" dirty="0"/>
          </a:p>
        </p:txBody>
      </p:sp>
      <p:sp>
        <p:nvSpPr>
          <p:cNvPr id="4" name="Slide Number Placeholder 3">
            <a:extLst>
              <a:ext uri="{FF2B5EF4-FFF2-40B4-BE49-F238E27FC236}">
                <a16:creationId xmlns:a16="http://schemas.microsoft.com/office/drawing/2014/main" id="{E9BC48E3-FD8F-0CC1-D237-BA3CCFC993E6}"/>
              </a:ext>
            </a:extLst>
          </p:cNvPr>
          <p:cNvSpPr>
            <a:spLocks noGrp="1"/>
          </p:cNvSpPr>
          <p:nvPr>
            <p:ph type="sldNum" sz="quarter" idx="12"/>
          </p:nvPr>
        </p:nvSpPr>
        <p:spPr/>
        <p:txBody>
          <a:bodyPr/>
          <a:lstStyle/>
          <a:p>
            <a:fld id="{7A24F918-E48B-4CD6-88B4-F48A81EB5FB6}" type="slidenum">
              <a:rPr lang="en-US" smtClean="0"/>
              <a:pPr/>
              <a:t>10</a:t>
            </a:fld>
            <a:endParaRPr lang="en-US"/>
          </a:p>
        </p:txBody>
      </p:sp>
      <p:sp>
        <p:nvSpPr>
          <p:cNvPr id="5" name="Footer Placeholder 4">
            <a:extLst>
              <a:ext uri="{FF2B5EF4-FFF2-40B4-BE49-F238E27FC236}">
                <a16:creationId xmlns:a16="http://schemas.microsoft.com/office/drawing/2014/main" id="{567F9A64-FB8C-D102-48C1-DF5E994449DB}"/>
              </a:ext>
            </a:extLst>
          </p:cNvPr>
          <p:cNvSpPr>
            <a:spLocks noGrp="1"/>
          </p:cNvSpPr>
          <p:nvPr>
            <p:ph type="ftr" sz="quarter" idx="11"/>
          </p:nvPr>
        </p:nvSpPr>
        <p:spPr/>
        <p:txBody>
          <a:bodyPr/>
          <a:lstStyle/>
          <a:p>
            <a:r>
              <a:rPr lang="en-US"/>
              <a:t>Computer Engeneering Department,Shahed University, Iran</a:t>
            </a:r>
            <a:endParaRPr lang="en-US" dirty="0"/>
          </a:p>
        </p:txBody>
      </p:sp>
      <p:grpSp>
        <p:nvGrpSpPr>
          <p:cNvPr id="22" name="Group 21">
            <a:extLst>
              <a:ext uri="{FF2B5EF4-FFF2-40B4-BE49-F238E27FC236}">
                <a16:creationId xmlns:a16="http://schemas.microsoft.com/office/drawing/2014/main" id="{2664765A-1DC8-946A-3418-1D3F03C75986}"/>
              </a:ext>
            </a:extLst>
          </p:cNvPr>
          <p:cNvGrpSpPr/>
          <p:nvPr/>
        </p:nvGrpSpPr>
        <p:grpSpPr>
          <a:xfrm>
            <a:off x="2311385" y="3751304"/>
            <a:ext cx="6453792" cy="1513023"/>
            <a:chOff x="2311385" y="3741947"/>
            <a:chExt cx="5558932" cy="1013398"/>
          </a:xfrm>
        </p:grpSpPr>
        <p:sp>
          <p:nvSpPr>
            <p:cNvPr id="6" name="object 4">
              <a:extLst>
                <a:ext uri="{FF2B5EF4-FFF2-40B4-BE49-F238E27FC236}">
                  <a16:creationId xmlns:a16="http://schemas.microsoft.com/office/drawing/2014/main" id="{E30B6673-AC8A-A6DD-6E20-888292ABBE33}"/>
                </a:ext>
              </a:extLst>
            </p:cNvPr>
            <p:cNvSpPr txBox="1"/>
            <p:nvPr/>
          </p:nvSpPr>
          <p:spPr>
            <a:xfrm>
              <a:off x="3372080" y="3904003"/>
              <a:ext cx="408260" cy="173504"/>
            </a:xfrm>
            <a:prstGeom prst="rect">
              <a:avLst/>
            </a:prstGeom>
          </p:spPr>
          <p:txBody>
            <a:bodyPr vert="horz" wrap="square" lIns="0" tIns="12700" rIns="0" bIns="0" rtlCol="0">
              <a:spAutoFit/>
            </a:bodyPr>
            <a:lstStyle/>
            <a:p>
              <a:pPr marL="12700">
                <a:lnSpc>
                  <a:spcPct val="100000"/>
                </a:lnSpc>
                <a:spcBef>
                  <a:spcPts val="100"/>
                </a:spcBef>
              </a:pPr>
              <a:r>
                <a:rPr sz="1600" b="1" spc="-25" dirty="0">
                  <a:latin typeface="Arial"/>
                  <a:cs typeface="Arial"/>
                </a:rPr>
                <a:t>R1</a:t>
              </a:r>
              <a:endParaRPr sz="1600" dirty="0">
                <a:latin typeface="Arial"/>
                <a:cs typeface="Arial"/>
              </a:endParaRPr>
            </a:p>
          </p:txBody>
        </p:sp>
        <p:sp>
          <p:nvSpPr>
            <p:cNvPr id="7" name="object 5">
              <a:extLst>
                <a:ext uri="{FF2B5EF4-FFF2-40B4-BE49-F238E27FC236}">
                  <a16:creationId xmlns:a16="http://schemas.microsoft.com/office/drawing/2014/main" id="{E2C19FC1-C95A-70A5-1EFE-285F00020D0E}"/>
                </a:ext>
              </a:extLst>
            </p:cNvPr>
            <p:cNvSpPr/>
            <p:nvPr/>
          </p:nvSpPr>
          <p:spPr>
            <a:xfrm>
              <a:off x="2378963" y="3907535"/>
              <a:ext cx="2385060" cy="196850"/>
            </a:xfrm>
            <a:custGeom>
              <a:avLst/>
              <a:gdLst/>
              <a:ahLst/>
              <a:cxnLst/>
              <a:rect l="l" t="t" r="r" b="b"/>
              <a:pathLst>
                <a:path w="2385060" h="196850">
                  <a:moveTo>
                    <a:pt x="2385060" y="196595"/>
                  </a:moveTo>
                  <a:lnTo>
                    <a:pt x="0" y="196595"/>
                  </a:lnTo>
                  <a:lnTo>
                    <a:pt x="0" y="0"/>
                  </a:lnTo>
                  <a:lnTo>
                    <a:pt x="2385060" y="0"/>
                  </a:lnTo>
                  <a:lnTo>
                    <a:pt x="2385060" y="10668"/>
                  </a:lnTo>
                  <a:lnTo>
                    <a:pt x="21336" y="10668"/>
                  </a:lnTo>
                  <a:lnTo>
                    <a:pt x="10668" y="21336"/>
                  </a:lnTo>
                  <a:lnTo>
                    <a:pt x="21336" y="21336"/>
                  </a:lnTo>
                  <a:lnTo>
                    <a:pt x="21336" y="175260"/>
                  </a:lnTo>
                  <a:lnTo>
                    <a:pt x="10668" y="175260"/>
                  </a:lnTo>
                  <a:lnTo>
                    <a:pt x="21336" y="185928"/>
                  </a:lnTo>
                  <a:lnTo>
                    <a:pt x="2385060" y="185928"/>
                  </a:lnTo>
                  <a:lnTo>
                    <a:pt x="2385060" y="196595"/>
                  </a:lnTo>
                  <a:close/>
                </a:path>
                <a:path w="2385060" h="196850">
                  <a:moveTo>
                    <a:pt x="21336" y="21336"/>
                  </a:moveTo>
                  <a:lnTo>
                    <a:pt x="10668" y="21336"/>
                  </a:lnTo>
                  <a:lnTo>
                    <a:pt x="21336" y="10668"/>
                  </a:lnTo>
                  <a:lnTo>
                    <a:pt x="21336" y="21336"/>
                  </a:lnTo>
                  <a:close/>
                </a:path>
                <a:path w="2385060" h="196850">
                  <a:moveTo>
                    <a:pt x="2363724" y="21336"/>
                  </a:moveTo>
                  <a:lnTo>
                    <a:pt x="21336" y="21336"/>
                  </a:lnTo>
                  <a:lnTo>
                    <a:pt x="21336" y="10668"/>
                  </a:lnTo>
                  <a:lnTo>
                    <a:pt x="2363724" y="10668"/>
                  </a:lnTo>
                  <a:lnTo>
                    <a:pt x="2363724" y="21336"/>
                  </a:lnTo>
                  <a:close/>
                </a:path>
                <a:path w="2385060" h="196850">
                  <a:moveTo>
                    <a:pt x="2363724" y="185928"/>
                  </a:moveTo>
                  <a:lnTo>
                    <a:pt x="2363724" y="10668"/>
                  </a:lnTo>
                  <a:lnTo>
                    <a:pt x="2374392" y="21336"/>
                  </a:lnTo>
                  <a:lnTo>
                    <a:pt x="2385060" y="21336"/>
                  </a:lnTo>
                  <a:lnTo>
                    <a:pt x="2385060" y="175260"/>
                  </a:lnTo>
                  <a:lnTo>
                    <a:pt x="2374392" y="175260"/>
                  </a:lnTo>
                  <a:lnTo>
                    <a:pt x="2363724" y="185928"/>
                  </a:lnTo>
                  <a:close/>
                </a:path>
                <a:path w="2385060" h="196850">
                  <a:moveTo>
                    <a:pt x="2385060" y="21336"/>
                  </a:moveTo>
                  <a:lnTo>
                    <a:pt x="2374392" y="21336"/>
                  </a:lnTo>
                  <a:lnTo>
                    <a:pt x="2363724" y="10668"/>
                  </a:lnTo>
                  <a:lnTo>
                    <a:pt x="2385060" y="10668"/>
                  </a:lnTo>
                  <a:lnTo>
                    <a:pt x="2385060" y="21336"/>
                  </a:lnTo>
                  <a:close/>
                </a:path>
                <a:path w="2385060" h="196850">
                  <a:moveTo>
                    <a:pt x="21336" y="185928"/>
                  </a:moveTo>
                  <a:lnTo>
                    <a:pt x="10668" y="175260"/>
                  </a:lnTo>
                  <a:lnTo>
                    <a:pt x="21336" y="175260"/>
                  </a:lnTo>
                  <a:lnTo>
                    <a:pt x="21336" y="185928"/>
                  </a:lnTo>
                  <a:close/>
                </a:path>
                <a:path w="2385060" h="196850">
                  <a:moveTo>
                    <a:pt x="2363724" y="185928"/>
                  </a:moveTo>
                  <a:lnTo>
                    <a:pt x="21336" y="185928"/>
                  </a:lnTo>
                  <a:lnTo>
                    <a:pt x="21336" y="175260"/>
                  </a:lnTo>
                  <a:lnTo>
                    <a:pt x="2363724" y="175260"/>
                  </a:lnTo>
                  <a:lnTo>
                    <a:pt x="2363724" y="185928"/>
                  </a:lnTo>
                  <a:close/>
                </a:path>
                <a:path w="2385060" h="196850">
                  <a:moveTo>
                    <a:pt x="2385060" y="185928"/>
                  </a:moveTo>
                  <a:lnTo>
                    <a:pt x="2363724" y="185928"/>
                  </a:lnTo>
                  <a:lnTo>
                    <a:pt x="2374392" y="175260"/>
                  </a:lnTo>
                  <a:lnTo>
                    <a:pt x="2385060" y="175260"/>
                  </a:lnTo>
                  <a:lnTo>
                    <a:pt x="2385060" y="185928"/>
                  </a:lnTo>
                  <a:close/>
                </a:path>
              </a:pathLst>
            </a:custGeom>
            <a:solidFill>
              <a:srgbClr val="000000"/>
            </a:solidFill>
          </p:spPr>
          <p:txBody>
            <a:bodyPr wrap="square" lIns="0" tIns="0" rIns="0" bIns="0" rtlCol="0"/>
            <a:lstStyle/>
            <a:p>
              <a:endParaRPr/>
            </a:p>
          </p:txBody>
        </p:sp>
        <p:sp>
          <p:nvSpPr>
            <p:cNvPr id="8" name="object 6">
              <a:extLst>
                <a:ext uri="{FF2B5EF4-FFF2-40B4-BE49-F238E27FC236}">
                  <a16:creationId xmlns:a16="http://schemas.microsoft.com/office/drawing/2014/main" id="{E038989A-E9F5-C056-2FB2-0D4E20B986B2}"/>
                </a:ext>
              </a:extLst>
            </p:cNvPr>
            <p:cNvSpPr txBox="1"/>
            <p:nvPr/>
          </p:nvSpPr>
          <p:spPr>
            <a:xfrm>
              <a:off x="2325097" y="3754589"/>
              <a:ext cx="764476" cy="152460"/>
            </a:xfrm>
            <a:prstGeom prst="rect">
              <a:avLst/>
            </a:prstGeom>
          </p:spPr>
          <p:txBody>
            <a:bodyPr vert="horz" wrap="square" lIns="0" tIns="12065" rIns="0" bIns="0" rtlCol="0">
              <a:spAutoFit/>
            </a:bodyPr>
            <a:lstStyle/>
            <a:p>
              <a:pPr marL="12700">
                <a:lnSpc>
                  <a:spcPct val="100000"/>
                </a:lnSpc>
                <a:spcBef>
                  <a:spcPts val="95"/>
                </a:spcBef>
              </a:pPr>
              <a:r>
                <a:rPr sz="1400" b="1" spc="-10" dirty="0">
                  <a:latin typeface="Arial"/>
                  <a:cs typeface="Arial"/>
                </a:rPr>
                <a:t>Register</a:t>
              </a:r>
              <a:endParaRPr sz="1400" dirty="0">
                <a:latin typeface="Arial"/>
                <a:cs typeface="Arial"/>
              </a:endParaRPr>
            </a:p>
          </p:txBody>
        </p:sp>
        <p:sp>
          <p:nvSpPr>
            <p:cNvPr id="9" name="object 7">
              <a:extLst>
                <a:ext uri="{FF2B5EF4-FFF2-40B4-BE49-F238E27FC236}">
                  <a16:creationId xmlns:a16="http://schemas.microsoft.com/office/drawing/2014/main" id="{EA60DFA9-55C3-1B01-3642-2398E7493D2D}"/>
                </a:ext>
              </a:extLst>
            </p:cNvPr>
            <p:cNvSpPr/>
            <p:nvPr/>
          </p:nvSpPr>
          <p:spPr>
            <a:xfrm>
              <a:off x="2378963" y="4379976"/>
              <a:ext cx="2385060" cy="195580"/>
            </a:xfrm>
            <a:custGeom>
              <a:avLst/>
              <a:gdLst/>
              <a:ahLst/>
              <a:cxnLst/>
              <a:rect l="l" t="t" r="r" b="b"/>
              <a:pathLst>
                <a:path w="2385060" h="195579">
                  <a:moveTo>
                    <a:pt x="2385060" y="195072"/>
                  </a:moveTo>
                  <a:lnTo>
                    <a:pt x="0" y="195072"/>
                  </a:lnTo>
                  <a:lnTo>
                    <a:pt x="0" y="0"/>
                  </a:lnTo>
                  <a:lnTo>
                    <a:pt x="2385060" y="0"/>
                  </a:lnTo>
                  <a:lnTo>
                    <a:pt x="2385060" y="10668"/>
                  </a:lnTo>
                  <a:lnTo>
                    <a:pt x="21336" y="10668"/>
                  </a:lnTo>
                  <a:lnTo>
                    <a:pt x="10668" y="21336"/>
                  </a:lnTo>
                  <a:lnTo>
                    <a:pt x="21336" y="21336"/>
                  </a:lnTo>
                  <a:lnTo>
                    <a:pt x="21336" y="173736"/>
                  </a:lnTo>
                  <a:lnTo>
                    <a:pt x="10668" y="173736"/>
                  </a:lnTo>
                  <a:lnTo>
                    <a:pt x="21336" y="184404"/>
                  </a:lnTo>
                  <a:lnTo>
                    <a:pt x="2385060" y="184404"/>
                  </a:lnTo>
                  <a:lnTo>
                    <a:pt x="2385060" y="195072"/>
                  </a:lnTo>
                  <a:close/>
                </a:path>
                <a:path w="2385060" h="195579">
                  <a:moveTo>
                    <a:pt x="21336" y="21336"/>
                  </a:moveTo>
                  <a:lnTo>
                    <a:pt x="10668" y="21336"/>
                  </a:lnTo>
                  <a:lnTo>
                    <a:pt x="21336" y="10668"/>
                  </a:lnTo>
                  <a:lnTo>
                    <a:pt x="21336" y="21336"/>
                  </a:lnTo>
                  <a:close/>
                </a:path>
                <a:path w="2385060" h="195579">
                  <a:moveTo>
                    <a:pt x="2363724" y="21336"/>
                  </a:moveTo>
                  <a:lnTo>
                    <a:pt x="21336" y="21336"/>
                  </a:lnTo>
                  <a:lnTo>
                    <a:pt x="21336" y="10668"/>
                  </a:lnTo>
                  <a:lnTo>
                    <a:pt x="2363724" y="10668"/>
                  </a:lnTo>
                  <a:lnTo>
                    <a:pt x="2363724" y="21336"/>
                  </a:lnTo>
                  <a:close/>
                </a:path>
                <a:path w="2385060" h="195579">
                  <a:moveTo>
                    <a:pt x="2363724" y="184404"/>
                  </a:moveTo>
                  <a:lnTo>
                    <a:pt x="2363724" y="10668"/>
                  </a:lnTo>
                  <a:lnTo>
                    <a:pt x="2374392" y="21336"/>
                  </a:lnTo>
                  <a:lnTo>
                    <a:pt x="2385060" y="21336"/>
                  </a:lnTo>
                  <a:lnTo>
                    <a:pt x="2385060" y="173736"/>
                  </a:lnTo>
                  <a:lnTo>
                    <a:pt x="2374392" y="173736"/>
                  </a:lnTo>
                  <a:lnTo>
                    <a:pt x="2363724" y="184404"/>
                  </a:lnTo>
                  <a:close/>
                </a:path>
                <a:path w="2385060" h="195579">
                  <a:moveTo>
                    <a:pt x="2385060" y="21336"/>
                  </a:moveTo>
                  <a:lnTo>
                    <a:pt x="2374392" y="21336"/>
                  </a:lnTo>
                  <a:lnTo>
                    <a:pt x="2363724" y="10668"/>
                  </a:lnTo>
                  <a:lnTo>
                    <a:pt x="2385060" y="10668"/>
                  </a:lnTo>
                  <a:lnTo>
                    <a:pt x="2385060" y="21336"/>
                  </a:lnTo>
                  <a:close/>
                </a:path>
                <a:path w="2385060" h="195579">
                  <a:moveTo>
                    <a:pt x="21336" y="184404"/>
                  </a:moveTo>
                  <a:lnTo>
                    <a:pt x="10668" y="173736"/>
                  </a:lnTo>
                  <a:lnTo>
                    <a:pt x="21336" y="173736"/>
                  </a:lnTo>
                  <a:lnTo>
                    <a:pt x="21336" y="184404"/>
                  </a:lnTo>
                  <a:close/>
                </a:path>
                <a:path w="2385060" h="195579">
                  <a:moveTo>
                    <a:pt x="2363724" y="184404"/>
                  </a:moveTo>
                  <a:lnTo>
                    <a:pt x="21336" y="184404"/>
                  </a:lnTo>
                  <a:lnTo>
                    <a:pt x="21336" y="173736"/>
                  </a:lnTo>
                  <a:lnTo>
                    <a:pt x="2363724" y="173736"/>
                  </a:lnTo>
                  <a:lnTo>
                    <a:pt x="2363724" y="184404"/>
                  </a:lnTo>
                  <a:close/>
                </a:path>
                <a:path w="2385060" h="195579">
                  <a:moveTo>
                    <a:pt x="2385060" y="184404"/>
                  </a:moveTo>
                  <a:lnTo>
                    <a:pt x="2363724" y="184404"/>
                  </a:lnTo>
                  <a:lnTo>
                    <a:pt x="2374392" y="173736"/>
                  </a:lnTo>
                  <a:lnTo>
                    <a:pt x="2385060" y="173736"/>
                  </a:lnTo>
                  <a:lnTo>
                    <a:pt x="2385060" y="184404"/>
                  </a:lnTo>
                  <a:close/>
                </a:path>
              </a:pathLst>
            </a:custGeom>
            <a:solidFill>
              <a:srgbClr val="000000"/>
            </a:solidFill>
          </p:spPr>
          <p:txBody>
            <a:bodyPr wrap="square" lIns="0" tIns="0" rIns="0" bIns="0" rtlCol="0"/>
            <a:lstStyle/>
            <a:p>
              <a:endParaRPr/>
            </a:p>
          </p:txBody>
        </p:sp>
        <p:sp>
          <p:nvSpPr>
            <p:cNvPr id="10" name="object 8">
              <a:extLst>
                <a:ext uri="{FF2B5EF4-FFF2-40B4-BE49-F238E27FC236}">
                  <a16:creationId xmlns:a16="http://schemas.microsoft.com/office/drawing/2014/main" id="{96000887-F2F6-B90E-52CE-5DFDEB9E0D69}"/>
                </a:ext>
              </a:extLst>
            </p:cNvPr>
            <p:cNvSpPr txBox="1"/>
            <p:nvPr/>
          </p:nvSpPr>
          <p:spPr>
            <a:xfrm>
              <a:off x="2311385" y="4577545"/>
              <a:ext cx="1306412" cy="131846"/>
            </a:xfrm>
            <a:prstGeom prst="rect">
              <a:avLst/>
            </a:prstGeom>
          </p:spPr>
          <p:txBody>
            <a:bodyPr vert="horz" wrap="square" lIns="0" tIns="12065" rIns="0" bIns="0" rtlCol="0">
              <a:spAutoFit/>
            </a:bodyPr>
            <a:lstStyle/>
            <a:p>
              <a:pPr marL="12700">
                <a:lnSpc>
                  <a:spcPct val="100000"/>
                </a:lnSpc>
                <a:spcBef>
                  <a:spcPts val="95"/>
                </a:spcBef>
              </a:pPr>
              <a:r>
                <a:rPr sz="1200" b="1" spc="-10" dirty="0">
                  <a:latin typeface="Arial"/>
                  <a:cs typeface="Arial"/>
                </a:rPr>
                <a:t>Numbering</a:t>
              </a:r>
              <a:r>
                <a:rPr sz="1200" b="1" spc="-30" dirty="0">
                  <a:latin typeface="Arial"/>
                  <a:cs typeface="Arial"/>
                </a:rPr>
                <a:t> </a:t>
              </a:r>
              <a:r>
                <a:rPr sz="1200" b="1" dirty="0">
                  <a:latin typeface="Arial"/>
                  <a:cs typeface="Arial"/>
                </a:rPr>
                <a:t>of</a:t>
              </a:r>
              <a:r>
                <a:rPr sz="1200" b="1" spc="-5" dirty="0">
                  <a:latin typeface="Arial"/>
                  <a:cs typeface="Arial"/>
                </a:rPr>
                <a:t> </a:t>
              </a:r>
              <a:r>
                <a:rPr sz="1200" b="1" spc="-20" dirty="0">
                  <a:latin typeface="Arial"/>
                  <a:cs typeface="Arial"/>
                </a:rPr>
                <a:t>bits</a:t>
              </a:r>
              <a:endParaRPr sz="1200" dirty="0">
                <a:latin typeface="Arial"/>
                <a:cs typeface="Arial"/>
              </a:endParaRPr>
            </a:p>
          </p:txBody>
        </p:sp>
        <p:sp>
          <p:nvSpPr>
            <p:cNvPr id="11" name="object 9">
              <a:extLst>
                <a:ext uri="{FF2B5EF4-FFF2-40B4-BE49-F238E27FC236}">
                  <a16:creationId xmlns:a16="http://schemas.microsoft.com/office/drawing/2014/main" id="{95D9BEBD-F6DB-61F8-8C67-2A72C01FE8F3}"/>
                </a:ext>
              </a:extLst>
            </p:cNvPr>
            <p:cNvSpPr/>
            <p:nvPr/>
          </p:nvSpPr>
          <p:spPr>
            <a:xfrm>
              <a:off x="5483352" y="3907535"/>
              <a:ext cx="2386965" cy="196850"/>
            </a:xfrm>
            <a:custGeom>
              <a:avLst/>
              <a:gdLst/>
              <a:ahLst/>
              <a:cxnLst/>
              <a:rect l="l" t="t" r="r" b="b"/>
              <a:pathLst>
                <a:path w="2386965" h="196850">
                  <a:moveTo>
                    <a:pt x="2386584" y="196595"/>
                  </a:moveTo>
                  <a:lnTo>
                    <a:pt x="0" y="196595"/>
                  </a:lnTo>
                  <a:lnTo>
                    <a:pt x="0" y="0"/>
                  </a:lnTo>
                  <a:lnTo>
                    <a:pt x="2386584" y="0"/>
                  </a:lnTo>
                  <a:lnTo>
                    <a:pt x="2386584" y="10668"/>
                  </a:lnTo>
                  <a:lnTo>
                    <a:pt x="21336" y="10668"/>
                  </a:lnTo>
                  <a:lnTo>
                    <a:pt x="10668" y="21336"/>
                  </a:lnTo>
                  <a:lnTo>
                    <a:pt x="21336" y="21336"/>
                  </a:lnTo>
                  <a:lnTo>
                    <a:pt x="21336" y="175260"/>
                  </a:lnTo>
                  <a:lnTo>
                    <a:pt x="10668" y="175260"/>
                  </a:lnTo>
                  <a:lnTo>
                    <a:pt x="21336" y="185928"/>
                  </a:lnTo>
                  <a:lnTo>
                    <a:pt x="2386584" y="185928"/>
                  </a:lnTo>
                  <a:lnTo>
                    <a:pt x="2386584" y="196595"/>
                  </a:lnTo>
                  <a:close/>
                </a:path>
                <a:path w="2386965" h="196850">
                  <a:moveTo>
                    <a:pt x="21336" y="21336"/>
                  </a:moveTo>
                  <a:lnTo>
                    <a:pt x="10668" y="21336"/>
                  </a:lnTo>
                  <a:lnTo>
                    <a:pt x="21336" y="10668"/>
                  </a:lnTo>
                  <a:lnTo>
                    <a:pt x="21336" y="21336"/>
                  </a:lnTo>
                  <a:close/>
                </a:path>
                <a:path w="2386965" h="196850">
                  <a:moveTo>
                    <a:pt x="2365248" y="21336"/>
                  </a:moveTo>
                  <a:lnTo>
                    <a:pt x="21336" y="21336"/>
                  </a:lnTo>
                  <a:lnTo>
                    <a:pt x="21336" y="10668"/>
                  </a:lnTo>
                  <a:lnTo>
                    <a:pt x="2365248" y="10668"/>
                  </a:lnTo>
                  <a:lnTo>
                    <a:pt x="2365248" y="21336"/>
                  </a:lnTo>
                  <a:close/>
                </a:path>
                <a:path w="2386965" h="196850">
                  <a:moveTo>
                    <a:pt x="2365248" y="185928"/>
                  </a:moveTo>
                  <a:lnTo>
                    <a:pt x="2365248" y="10668"/>
                  </a:lnTo>
                  <a:lnTo>
                    <a:pt x="2375916" y="21336"/>
                  </a:lnTo>
                  <a:lnTo>
                    <a:pt x="2386584" y="21336"/>
                  </a:lnTo>
                  <a:lnTo>
                    <a:pt x="2386584" y="175260"/>
                  </a:lnTo>
                  <a:lnTo>
                    <a:pt x="2375916" y="175260"/>
                  </a:lnTo>
                  <a:lnTo>
                    <a:pt x="2365248" y="185928"/>
                  </a:lnTo>
                  <a:close/>
                </a:path>
                <a:path w="2386965" h="196850">
                  <a:moveTo>
                    <a:pt x="2386584" y="21336"/>
                  </a:moveTo>
                  <a:lnTo>
                    <a:pt x="2375916" y="21336"/>
                  </a:lnTo>
                  <a:lnTo>
                    <a:pt x="2365248" y="10668"/>
                  </a:lnTo>
                  <a:lnTo>
                    <a:pt x="2386584" y="10668"/>
                  </a:lnTo>
                  <a:lnTo>
                    <a:pt x="2386584" y="21336"/>
                  </a:lnTo>
                  <a:close/>
                </a:path>
                <a:path w="2386965" h="196850">
                  <a:moveTo>
                    <a:pt x="21336" y="185928"/>
                  </a:moveTo>
                  <a:lnTo>
                    <a:pt x="10668" y="175260"/>
                  </a:lnTo>
                  <a:lnTo>
                    <a:pt x="21336" y="175260"/>
                  </a:lnTo>
                  <a:lnTo>
                    <a:pt x="21336" y="185928"/>
                  </a:lnTo>
                  <a:close/>
                </a:path>
                <a:path w="2386965" h="196850">
                  <a:moveTo>
                    <a:pt x="2365248" y="185928"/>
                  </a:moveTo>
                  <a:lnTo>
                    <a:pt x="21336" y="185928"/>
                  </a:lnTo>
                  <a:lnTo>
                    <a:pt x="21336" y="175260"/>
                  </a:lnTo>
                  <a:lnTo>
                    <a:pt x="2365248" y="175260"/>
                  </a:lnTo>
                  <a:lnTo>
                    <a:pt x="2365248" y="185928"/>
                  </a:lnTo>
                  <a:close/>
                </a:path>
                <a:path w="2386965" h="196850">
                  <a:moveTo>
                    <a:pt x="2386584" y="185928"/>
                  </a:moveTo>
                  <a:lnTo>
                    <a:pt x="2365248" y="185928"/>
                  </a:lnTo>
                  <a:lnTo>
                    <a:pt x="2375916" y="175260"/>
                  </a:lnTo>
                  <a:lnTo>
                    <a:pt x="2386584" y="175260"/>
                  </a:lnTo>
                  <a:lnTo>
                    <a:pt x="2386584" y="185928"/>
                  </a:lnTo>
                  <a:close/>
                </a:path>
              </a:pathLst>
            </a:custGeom>
            <a:solidFill>
              <a:srgbClr val="000000"/>
            </a:solidFill>
          </p:spPr>
          <p:txBody>
            <a:bodyPr wrap="square" lIns="0" tIns="0" rIns="0" bIns="0" rtlCol="0"/>
            <a:lstStyle/>
            <a:p>
              <a:endParaRPr/>
            </a:p>
          </p:txBody>
        </p:sp>
        <p:sp>
          <p:nvSpPr>
            <p:cNvPr id="12" name="object 10">
              <a:extLst>
                <a:ext uri="{FF2B5EF4-FFF2-40B4-BE49-F238E27FC236}">
                  <a16:creationId xmlns:a16="http://schemas.microsoft.com/office/drawing/2014/main" id="{ED7B8216-EB1D-EF06-00C9-FF0003C75A6C}"/>
                </a:ext>
              </a:extLst>
            </p:cNvPr>
            <p:cNvSpPr txBox="1"/>
            <p:nvPr/>
          </p:nvSpPr>
          <p:spPr>
            <a:xfrm>
              <a:off x="5513597" y="3741947"/>
              <a:ext cx="2246630" cy="325105"/>
            </a:xfrm>
            <a:prstGeom prst="rect">
              <a:avLst/>
            </a:prstGeom>
          </p:spPr>
          <p:txBody>
            <a:bodyPr vert="horz" wrap="square" lIns="0" tIns="28575" rIns="0" bIns="0" rtlCol="0">
              <a:spAutoFit/>
            </a:bodyPr>
            <a:lstStyle/>
            <a:p>
              <a:pPr marL="12700">
                <a:lnSpc>
                  <a:spcPct val="100000"/>
                </a:lnSpc>
                <a:spcBef>
                  <a:spcPts val="225"/>
                </a:spcBef>
              </a:pPr>
              <a:r>
                <a:rPr sz="1400" b="1" dirty="0">
                  <a:latin typeface="Arial"/>
                  <a:cs typeface="Arial"/>
                </a:rPr>
                <a:t>Showing</a:t>
              </a:r>
              <a:r>
                <a:rPr sz="1400" b="1" spc="-20" dirty="0">
                  <a:latin typeface="Arial"/>
                  <a:cs typeface="Arial"/>
                </a:rPr>
                <a:t> </a:t>
              </a:r>
              <a:r>
                <a:rPr sz="1400" b="1" spc="-10" dirty="0">
                  <a:latin typeface="Arial"/>
                  <a:cs typeface="Arial"/>
                </a:rPr>
                <a:t>individual</a:t>
              </a:r>
              <a:r>
                <a:rPr sz="1400" b="1" spc="-25" dirty="0">
                  <a:latin typeface="Arial"/>
                  <a:cs typeface="Arial"/>
                </a:rPr>
                <a:t> </a:t>
              </a:r>
              <a:r>
                <a:rPr sz="1400" b="1" spc="-20" dirty="0">
                  <a:latin typeface="Arial"/>
                  <a:cs typeface="Arial"/>
                </a:rPr>
                <a:t>bits</a:t>
              </a:r>
              <a:endParaRPr sz="1400" dirty="0">
                <a:latin typeface="Arial"/>
                <a:cs typeface="Arial"/>
              </a:endParaRPr>
            </a:p>
            <a:p>
              <a:pPr marL="163195">
                <a:lnSpc>
                  <a:spcPct val="100000"/>
                </a:lnSpc>
                <a:spcBef>
                  <a:spcPts val="150"/>
                </a:spcBef>
                <a:tabLst>
                  <a:tab pos="447040" algn="l"/>
                  <a:tab pos="732155" algn="l"/>
                  <a:tab pos="1014730" algn="l"/>
                  <a:tab pos="1299845" algn="l"/>
                  <a:tab pos="1583690" algn="l"/>
                  <a:tab pos="1869439" algn="l"/>
                  <a:tab pos="2151380" algn="l"/>
                </a:tabLst>
              </a:pPr>
              <a:r>
                <a:rPr sz="1400" b="1" spc="-50" dirty="0">
                  <a:latin typeface="Arial"/>
                  <a:cs typeface="Arial"/>
                </a:rPr>
                <a:t>7</a:t>
              </a:r>
              <a:r>
                <a:rPr sz="1400" b="1" dirty="0">
                  <a:latin typeface="Arial"/>
                  <a:cs typeface="Arial"/>
                </a:rPr>
                <a:t>	</a:t>
              </a:r>
              <a:r>
                <a:rPr sz="1400" b="1" spc="-50" dirty="0">
                  <a:latin typeface="Arial"/>
                  <a:cs typeface="Arial"/>
                </a:rPr>
                <a:t>6</a:t>
              </a:r>
              <a:r>
                <a:rPr sz="1400" b="1" dirty="0">
                  <a:latin typeface="Arial"/>
                  <a:cs typeface="Arial"/>
                </a:rPr>
                <a:t>	</a:t>
              </a:r>
              <a:r>
                <a:rPr sz="1400" b="1" spc="-50" dirty="0">
                  <a:latin typeface="Arial"/>
                  <a:cs typeface="Arial"/>
                </a:rPr>
                <a:t>5</a:t>
              </a:r>
              <a:r>
                <a:rPr sz="1400" b="1" dirty="0">
                  <a:latin typeface="Arial"/>
                  <a:cs typeface="Arial"/>
                </a:rPr>
                <a:t>	</a:t>
              </a:r>
              <a:r>
                <a:rPr sz="1400" b="1" spc="-50" dirty="0">
                  <a:latin typeface="Arial"/>
                  <a:cs typeface="Arial"/>
                </a:rPr>
                <a:t>4</a:t>
              </a:r>
              <a:r>
                <a:rPr sz="1400" b="1" dirty="0">
                  <a:latin typeface="Arial"/>
                  <a:cs typeface="Arial"/>
                </a:rPr>
                <a:t>	</a:t>
              </a:r>
              <a:r>
                <a:rPr sz="1400" b="1" spc="-50" dirty="0">
                  <a:latin typeface="Arial"/>
                  <a:cs typeface="Arial"/>
                </a:rPr>
                <a:t>3</a:t>
              </a:r>
              <a:r>
                <a:rPr sz="1400" b="1" dirty="0">
                  <a:latin typeface="Arial"/>
                  <a:cs typeface="Arial"/>
                </a:rPr>
                <a:t>	</a:t>
              </a:r>
              <a:r>
                <a:rPr sz="1400" b="1" spc="-50" dirty="0">
                  <a:latin typeface="Arial"/>
                  <a:cs typeface="Arial"/>
                </a:rPr>
                <a:t>2</a:t>
              </a:r>
              <a:r>
                <a:rPr sz="1400" b="1" dirty="0">
                  <a:latin typeface="Arial"/>
                  <a:cs typeface="Arial"/>
                </a:rPr>
                <a:t>	</a:t>
              </a:r>
              <a:r>
                <a:rPr sz="1400" b="1" spc="-50" dirty="0">
                  <a:latin typeface="Arial"/>
                  <a:cs typeface="Arial"/>
                </a:rPr>
                <a:t>1</a:t>
              </a:r>
              <a:r>
                <a:rPr sz="1400" b="1" dirty="0">
                  <a:latin typeface="Arial"/>
                  <a:cs typeface="Arial"/>
                </a:rPr>
                <a:t>	</a:t>
              </a:r>
              <a:r>
                <a:rPr sz="1400" b="1" spc="-50" dirty="0">
                  <a:latin typeface="Arial"/>
                  <a:cs typeface="Arial"/>
                </a:rPr>
                <a:t>0</a:t>
              </a:r>
              <a:endParaRPr sz="1400" dirty="0">
                <a:latin typeface="Arial"/>
                <a:cs typeface="Arial"/>
              </a:endParaRPr>
            </a:p>
          </p:txBody>
        </p:sp>
        <p:sp>
          <p:nvSpPr>
            <p:cNvPr id="13" name="object 11">
              <a:extLst>
                <a:ext uri="{FF2B5EF4-FFF2-40B4-BE49-F238E27FC236}">
                  <a16:creationId xmlns:a16="http://schemas.microsoft.com/office/drawing/2014/main" id="{97D5B840-07CA-ADD6-BF57-324DA1EEB445}"/>
                </a:ext>
              </a:extLst>
            </p:cNvPr>
            <p:cNvSpPr/>
            <p:nvPr/>
          </p:nvSpPr>
          <p:spPr>
            <a:xfrm>
              <a:off x="5483339" y="4379975"/>
              <a:ext cx="2386965" cy="195580"/>
            </a:xfrm>
            <a:custGeom>
              <a:avLst/>
              <a:gdLst/>
              <a:ahLst/>
              <a:cxnLst/>
              <a:rect l="l" t="t" r="r" b="b"/>
              <a:pathLst>
                <a:path w="2386965" h="195579">
                  <a:moveTo>
                    <a:pt x="2386584" y="0"/>
                  </a:moveTo>
                  <a:lnTo>
                    <a:pt x="2365260" y="0"/>
                  </a:lnTo>
                  <a:lnTo>
                    <a:pt x="2365260" y="21336"/>
                  </a:lnTo>
                  <a:lnTo>
                    <a:pt x="2365260" y="173736"/>
                  </a:lnTo>
                  <a:lnTo>
                    <a:pt x="1181100" y="173736"/>
                  </a:lnTo>
                  <a:lnTo>
                    <a:pt x="1181100" y="21336"/>
                  </a:lnTo>
                  <a:lnTo>
                    <a:pt x="2365260" y="21336"/>
                  </a:lnTo>
                  <a:lnTo>
                    <a:pt x="2365260" y="0"/>
                  </a:lnTo>
                  <a:lnTo>
                    <a:pt x="1159776" y="0"/>
                  </a:lnTo>
                  <a:lnTo>
                    <a:pt x="1159776" y="21336"/>
                  </a:lnTo>
                  <a:lnTo>
                    <a:pt x="1159776" y="173736"/>
                  </a:lnTo>
                  <a:lnTo>
                    <a:pt x="21336" y="173736"/>
                  </a:lnTo>
                  <a:lnTo>
                    <a:pt x="21336" y="21336"/>
                  </a:lnTo>
                  <a:lnTo>
                    <a:pt x="1159776" y="21336"/>
                  </a:lnTo>
                  <a:lnTo>
                    <a:pt x="1159776" y="0"/>
                  </a:lnTo>
                  <a:lnTo>
                    <a:pt x="0" y="0"/>
                  </a:lnTo>
                  <a:lnTo>
                    <a:pt x="0" y="195072"/>
                  </a:lnTo>
                  <a:lnTo>
                    <a:pt x="2386584" y="195072"/>
                  </a:lnTo>
                  <a:lnTo>
                    <a:pt x="2386584" y="184404"/>
                  </a:lnTo>
                  <a:lnTo>
                    <a:pt x="2386584" y="173736"/>
                  </a:lnTo>
                  <a:lnTo>
                    <a:pt x="2386584" y="21336"/>
                  </a:lnTo>
                  <a:lnTo>
                    <a:pt x="2386584" y="10668"/>
                  </a:lnTo>
                  <a:lnTo>
                    <a:pt x="2386584" y="0"/>
                  </a:lnTo>
                  <a:close/>
                </a:path>
              </a:pathLst>
            </a:custGeom>
            <a:solidFill>
              <a:srgbClr val="000000"/>
            </a:solidFill>
          </p:spPr>
          <p:txBody>
            <a:bodyPr wrap="square" lIns="0" tIns="0" rIns="0" bIns="0" rtlCol="0"/>
            <a:lstStyle/>
            <a:p>
              <a:endParaRPr/>
            </a:p>
          </p:txBody>
        </p:sp>
        <p:sp>
          <p:nvSpPr>
            <p:cNvPr id="14" name="object 12">
              <a:extLst>
                <a:ext uri="{FF2B5EF4-FFF2-40B4-BE49-F238E27FC236}">
                  <a16:creationId xmlns:a16="http://schemas.microsoft.com/office/drawing/2014/main" id="{A3B75AAB-9007-FC72-87C2-0DB250DB02CA}"/>
                </a:ext>
              </a:extLst>
            </p:cNvPr>
            <p:cNvSpPr txBox="1"/>
            <p:nvPr/>
          </p:nvSpPr>
          <p:spPr>
            <a:xfrm>
              <a:off x="5446235" y="4577545"/>
              <a:ext cx="59563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Arial"/>
                  <a:cs typeface="Arial"/>
                </a:rPr>
                <a:t>Subfields</a:t>
              </a:r>
              <a:endParaRPr sz="1000">
                <a:latin typeface="Arial"/>
                <a:cs typeface="Arial"/>
              </a:endParaRPr>
            </a:p>
          </p:txBody>
        </p:sp>
        <p:sp>
          <p:nvSpPr>
            <p:cNvPr id="15" name="object 13">
              <a:extLst>
                <a:ext uri="{FF2B5EF4-FFF2-40B4-BE49-F238E27FC236}">
                  <a16:creationId xmlns:a16="http://schemas.microsoft.com/office/drawing/2014/main" id="{4EA8B62D-9900-9599-9933-3DFAE7A6ED2B}"/>
                </a:ext>
              </a:extLst>
            </p:cNvPr>
            <p:cNvSpPr txBox="1"/>
            <p:nvPr/>
          </p:nvSpPr>
          <p:spPr>
            <a:xfrm>
              <a:off x="5903485" y="4384775"/>
              <a:ext cx="431165" cy="15289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Arial"/>
                  <a:cs typeface="Arial"/>
                </a:rPr>
                <a:t>PC(H)</a:t>
              </a:r>
              <a:endParaRPr sz="1400" dirty="0">
                <a:latin typeface="Arial"/>
                <a:cs typeface="Arial"/>
              </a:endParaRPr>
            </a:p>
          </p:txBody>
        </p:sp>
        <p:sp>
          <p:nvSpPr>
            <p:cNvPr id="16" name="object 14">
              <a:extLst>
                <a:ext uri="{FF2B5EF4-FFF2-40B4-BE49-F238E27FC236}">
                  <a16:creationId xmlns:a16="http://schemas.microsoft.com/office/drawing/2014/main" id="{25B040F9-AB41-247E-6140-233B1EA59A84}"/>
                </a:ext>
              </a:extLst>
            </p:cNvPr>
            <p:cNvSpPr txBox="1"/>
            <p:nvPr/>
          </p:nvSpPr>
          <p:spPr>
            <a:xfrm>
              <a:off x="7100252" y="4384775"/>
              <a:ext cx="415290" cy="15289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Arial"/>
                  <a:cs typeface="Arial"/>
                </a:rPr>
                <a:t>PC(L)</a:t>
              </a:r>
              <a:endParaRPr sz="1400">
                <a:latin typeface="Arial"/>
                <a:cs typeface="Arial"/>
              </a:endParaRPr>
            </a:p>
          </p:txBody>
        </p:sp>
        <p:sp>
          <p:nvSpPr>
            <p:cNvPr id="17" name="object 15">
              <a:extLst>
                <a:ext uri="{FF2B5EF4-FFF2-40B4-BE49-F238E27FC236}">
                  <a16:creationId xmlns:a16="http://schemas.microsoft.com/office/drawing/2014/main" id="{67C8A55F-F293-04B9-719B-07DBC5325652}"/>
                </a:ext>
              </a:extLst>
            </p:cNvPr>
            <p:cNvSpPr txBox="1"/>
            <p:nvPr/>
          </p:nvSpPr>
          <p:spPr>
            <a:xfrm>
              <a:off x="5602373" y="4233138"/>
              <a:ext cx="1329055" cy="131846"/>
            </a:xfrm>
            <a:prstGeom prst="rect">
              <a:avLst/>
            </a:prstGeom>
          </p:spPr>
          <p:txBody>
            <a:bodyPr vert="horz" wrap="square" lIns="0" tIns="12065" rIns="0" bIns="0" rtlCol="0">
              <a:spAutoFit/>
            </a:bodyPr>
            <a:lstStyle/>
            <a:p>
              <a:pPr marL="12700">
                <a:lnSpc>
                  <a:spcPct val="100000"/>
                </a:lnSpc>
                <a:spcBef>
                  <a:spcPts val="95"/>
                </a:spcBef>
                <a:tabLst>
                  <a:tab pos="1081405" algn="l"/>
                </a:tabLst>
              </a:pPr>
              <a:r>
                <a:rPr sz="1200" b="1" spc="-25" dirty="0">
                  <a:latin typeface="Arial"/>
                  <a:cs typeface="Arial"/>
                </a:rPr>
                <a:t>15</a:t>
              </a:r>
              <a:r>
                <a:rPr sz="1200" b="1" dirty="0">
                  <a:latin typeface="Arial"/>
                  <a:cs typeface="Arial"/>
                </a:rPr>
                <a:t>	8</a:t>
              </a:r>
              <a:r>
                <a:rPr sz="1200" b="1" spc="450" dirty="0">
                  <a:latin typeface="Arial"/>
                  <a:cs typeface="Arial"/>
                </a:rPr>
                <a:t> </a:t>
              </a:r>
              <a:r>
                <a:rPr sz="1200" b="1" spc="-50" dirty="0">
                  <a:latin typeface="Arial"/>
                  <a:cs typeface="Arial"/>
                </a:rPr>
                <a:t>7</a:t>
              </a:r>
              <a:endParaRPr sz="1200" dirty="0">
                <a:latin typeface="Arial"/>
                <a:cs typeface="Arial"/>
              </a:endParaRPr>
            </a:p>
          </p:txBody>
        </p:sp>
        <p:sp>
          <p:nvSpPr>
            <p:cNvPr id="18" name="object 16">
              <a:extLst>
                <a:ext uri="{FF2B5EF4-FFF2-40B4-BE49-F238E27FC236}">
                  <a16:creationId xmlns:a16="http://schemas.microsoft.com/office/drawing/2014/main" id="{D123A36F-204A-9A7E-5A59-E5D50409CF21}"/>
                </a:ext>
              </a:extLst>
            </p:cNvPr>
            <p:cNvSpPr txBox="1"/>
            <p:nvPr/>
          </p:nvSpPr>
          <p:spPr>
            <a:xfrm>
              <a:off x="7699039" y="4225494"/>
              <a:ext cx="95885" cy="131846"/>
            </a:xfrm>
            <a:prstGeom prst="rect">
              <a:avLst/>
            </a:prstGeom>
          </p:spPr>
          <p:txBody>
            <a:bodyPr vert="horz" wrap="square" lIns="0" tIns="12065" rIns="0" bIns="0" rtlCol="0">
              <a:spAutoFit/>
            </a:bodyPr>
            <a:lstStyle/>
            <a:p>
              <a:pPr marL="12700">
                <a:lnSpc>
                  <a:spcPct val="100000"/>
                </a:lnSpc>
                <a:spcBef>
                  <a:spcPts val="95"/>
                </a:spcBef>
              </a:pPr>
              <a:r>
                <a:rPr sz="1200" b="1" spc="-5" dirty="0">
                  <a:latin typeface="Arial"/>
                  <a:cs typeface="Arial"/>
                </a:rPr>
                <a:t>0</a:t>
              </a:r>
              <a:endParaRPr sz="1200" dirty="0">
                <a:latin typeface="Arial"/>
                <a:cs typeface="Arial"/>
              </a:endParaRPr>
            </a:p>
          </p:txBody>
        </p:sp>
        <p:sp>
          <p:nvSpPr>
            <p:cNvPr id="19" name="object 17">
              <a:extLst>
                <a:ext uri="{FF2B5EF4-FFF2-40B4-BE49-F238E27FC236}">
                  <a16:creationId xmlns:a16="http://schemas.microsoft.com/office/drawing/2014/main" id="{8423D031-E216-2447-3EA8-85A907445950}"/>
                </a:ext>
              </a:extLst>
            </p:cNvPr>
            <p:cNvSpPr txBox="1"/>
            <p:nvPr/>
          </p:nvSpPr>
          <p:spPr>
            <a:xfrm>
              <a:off x="3407155" y="4367275"/>
              <a:ext cx="373184" cy="173504"/>
            </a:xfrm>
            <a:prstGeom prst="rect">
              <a:avLst/>
            </a:prstGeom>
          </p:spPr>
          <p:txBody>
            <a:bodyPr vert="horz" wrap="square" lIns="0" tIns="12700" rIns="0" bIns="0" rtlCol="0">
              <a:spAutoFit/>
            </a:bodyPr>
            <a:lstStyle/>
            <a:p>
              <a:pPr marL="12700">
                <a:lnSpc>
                  <a:spcPct val="100000"/>
                </a:lnSpc>
                <a:spcBef>
                  <a:spcPts val="100"/>
                </a:spcBef>
              </a:pPr>
              <a:r>
                <a:rPr sz="1600" b="1" spc="-25" dirty="0">
                  <a:latin typeface="Arial"/>
                  <a:cs typeface="Arial"/>
                </a:rPr>
                <a:t>R2</a:t>
              </a:r>
              <a:endParaRPr sz="1600" dirty="0">
                <a:latin typeface="Arial"/>
                <a:cs typeface="Arial"/>
              </a:endParaRPr>
            </a:p>
          </p:txBody>
        </p:sp>
        <p:sp>
          <p:nvSpPr>
            <p:cNvPr id="20" name="object 18">
              <a:extLst>
                <a:ext uri="{FF2B5EF4-FFF2-40B4-BE49-F238E27FC236}">
                  <a16:creationId xmlns:a16="http://schemas.microsoft.com/office/drawing/2014/main" id="{98BDA752-CA49-C794-FF95-8B96B21689D8}"/>
                </a:ext>
              </a:extLst>
            </p:cNvPr>
            <p:cNvSpPr txBox="1"/>
            <p:nvPr/>
          </p:nvSpPr>
          <p:spPr>
            <a:xfrm>
              <a:off x="2419594" y="4225494"/>
              <a:ext cx="305350" cy="152460"/>
            </a:xfrm>
            <a:prstGeom prst="rect">
              <a:avLst/>
            </a:prstGeom>
          </p:spPr>
          <p:txBody>
            <a:bodyPr vert="horz" wrap="square" lIns="0" tIns="12065" rIns="0" bIns="0" rtlCol="0">
              <a:spAutoFit/>
            </a:bodyPr>
            <a:lstStyle/>
            <a:p>
              <a:pPr marL="12700">
                <a:lnSpc>
                  <a:spcPct val="100000"/>
                </a:lnSpc>
                <a:spcBef>
                  <a:spcPts val="95"/>
                </a:spcBef>
              </a:pPr>
              <a:r>
                <a:rPr sz="1400" b="1" spc="-25" dirty="0">
                  <a:latin typeface="Arial"/>
                  <a:cs typeface="Arial"/>
                </a:rPr>
                <a:t>15</a:t>
              </a:r>
              <a:endParaRPr sz="1400" dirty="0">
                <a:latin typeface="Arial"/>
                <a:cs typeface="Arial"/>
              </a:endParaRPr>
            </a:p>
          </p:txBody>
        </p:sp>
        <p:sp>
          <p:nvSpPr>
            <p:cNvPr id="21" name="object 19">
              <a:extLst>
                <a:ext uri="{FF2B5EF4-FFF2-40B4-BE49-F238E27FC236}">
                  <a16:creationId xmlns:a16="http://schemas.microsoft.com/office/drawing/2014/main" id="{B5F3BEFE-F723-E334-13F8-F7A2C959B12E}"/>
                </a:ext>
              </a:extLst>
            </p:cNvPr>
            <p:cNvSpPr txBox="1"/>
            <p:nvPr/>
          </p:nvSpPr>
          <p:spPr>
            <a:xfrm>
              <a:off x="4608032" y="4233138"/>
              <a:ext cx="95885" cy="152460"/>
            </a:xfrm>
            <a:prstGeom prst="rect">
              <a:avLst/>
            </a:prstGeom>
          </p:spPr>
          <p:txBody>
            <a:bodyPr vert="horz" wrap="square" lIns="0" tIns="12065" rIns="0" bIns="0" rtlCol="0">
              <a:spAutoFit/>
            </a:bodyPr>
            <a:lstStyle/>
            <a:p>
              <a:pPr marL="12700">
                <a:lnSpc>
                  <a:spcPct val="100000"/>
                </a:lnSpc>
                <a:spcBef>
                  <a:spcPts val="95"/>
                </a:spcBef>
              </a:pPr>
              <a:r>
                <a:rPr sz="1400" b="1" spc="-5" dirty="0">
                  <a:latin typeface="Arial"/>
                  <a:cs typeface="Arial"/>
                </a:rPr>
                <a:t>0</a:t>
              </a:r>
              <a:endParaRPr sz="1400" dirty="0">
                <a:latin typeface="Arial"/>
                <a:cs typeface="Arial"/>
              </a:endParaRPr>
            </a:p>
          </p:txBody>
        </p:sp>
      </p:grpSp>
    </p:spTree>
    <p:extLst>
      <p:ext uri="{BB962C8B-B14F-4D97-AF65-F5344CB8AC3E}">
        <p14:creationId xmlns:p14="http://schemas.microsoft.com/office/powerpoint/2010/main" val="87047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DE09-4B29-49DE-BE07-EEFC3ED84C3C}"/>
              </a:ext>
            </a:extLst>
          </p:cNvPr>
          <p:cNvSpPr>
            <a:spLocks noGrp="1"/>
          </p:cNvSpPr>
          <p:nvPr>
            <p:ph type="title"/>
          </p:nvPr>
        </p:nvSpPr>
        <p:spPr/>
        <p:txBody>
          <a:bodyPr/>
          <a:lstStyle/>
          <a:p>
            <a:r>
              <a:rPr lang="fa-IR" dirty="0"/>
              <a:t>انتقال ثبات</a:t>
            </a:r>
            <a:endParaRPr lang="en-US" dirty="0"/>
          </a:p>
        </p:txBody>
      </p:sp>
      <p:sp>
        <p:nvSpPr>
          <p:cNvPr id="3" name="Content Placeholder 2">
            <a:extLst>
              <a:ext uri="{FF2B5EF4-FFF2-40B4-BE49-F238E27FC236}">
                <a16:creationId xmlns:a16="http://schemas.microsoft.com/office/drawing/2014/main" id="{C4C5BF03-F07D-AECC-AD5C-2445BB5A0B97}"/>
              </a:ext>
            </a:extLst>
          </p:cNvPr>
          <p:cNvSpPr>
            <a:spLocks noGrp="1"/>
          </p:cNvSpPr>
          <p:nvPr>
            <p:ph idx="1"/>
          </p:nvPr>
        </p:nvSpPr>
        <p:spPr/>
        <p:txBody>
          <a:bodyPr/>
          <a:lstStyle/>
          <a:p>
            <a:pPr>
              <a:lnSpc>
                <a:spcPct val="200000"/>
              </a:lnSpc>
            </a:pPr>
            <a:r>
              <a:rPr lang="fa-IR" b="1" dirty="0" err="1">
                <a:solidFill>
                  <a:srgbClr val="0070C0"/>
                </a:solidFill>
              </a:rPr>
              <a:t>كپي</a:t>
            </a:r>
            <a:r>
              <a:rPr lang="fa-IR" b="1" dirty="0">
                <a:solidFill>
                  <a:srgbClr val="0070C0"/>
                </a:solidFill>
              </a:rPr>
              <a:t> شدن اطلاعات </a:t>
            </a:r>
            <a:r>
              <a:rPr lang="fa-IR" b="1" dirty="0" err="1">
                <a:solidFill>
                  <a:srgbClr val="0070C0"/>
                </a:solidFill>
              </a:rPr>
              <a:t>يك</a:t>
            </a:r>
            <a:r>
              <a:rPr lang="fa-IR" b="1" dirty="0">
                <a:solidFill>
                  <a:srgbClr val="0070C0"/>
                </a:solidFill>
              </a:rPr>
              <a:t> ثبات به ثبات </a:t>
            </a:r>
            <a:r>
              <a:rPr lang="fa-IR" b="1" dirty="0" err="1">
                <a:solidFill>
                  <a:srgbClr val="0070C0"/>
                </a:solidFill>
              </a:rPr>
              <a:t>ديگر</a:t>
            </a:r>
            <a:r>
              <a:rPr lang="fa-IR" b="1" dirty="0">
                <a:solidFill>
                  <a:srgbClr val="0070C0"/>
                </a:solidFill>
              </a:rPr>
              <a:t> انتقال ثبات نام دارد.</a:t>
            </a:r>
            <a:endParaRPr lang="en-US" b="1" dirty="0">
              <a:solidFill>
                <a:srgbClr val="0070C0"/>
              </a:solidFill>
            </a:endParaRPr>
          </a:p>
          <a:p>
            <a:pPr>
              <a:lnSpc>
                <a:spcPct val="200000"/>
              </a:lnSpc>
            </a:pPr>
            <a:r>
              <a:rPr lang="fa-IR" dirty="0" err="1"/>
              <a:t>يك</a:t>
            </a:r>
            <a:r>
              <a:rPr lang="fa-IR" dirty="0"/>
              <a:t> انتقال ثبات به </a:t>
            </a:r>
            <a:r>
              <a:rPr lang="fa-IR" dirty="0" err="1"/>
              <a:t>شكل</a:t>
            </a:r>
            <a:r>
              <a:rPr lang="fa-IR" dirty="0"/>
              <a:t> </a:t>
            </a:r>
            <a:r>
              <a:rPr lang="fa-IR" dirty="0" err="1"/>
              <a:t>زير</a:t>
            </a:r>
            <a:r>
              <a:rPr lang="fa-IR" dirty="0"/>
              <a:t> نشان داده </a:t>
            </a:r>
            <a:r>
              <a:rPr lang="fa-IR" dirty="0" err="1"/>
              <a:t>مي</a:t>
            </a:r>
            <a:r>
              <a:rPr lang="fa-IR" dirty="0"/>
              <a:t> شود:</a:t>
            </a:r>
            <a:endParaRPr lang="en-US" dirty="0"/>
          </a:p>
          <a:p>
            <a:pPr lvl="1">
              <a:lnSpc>
                <a:spcPct val="200000"/>
              </a:lnSpc>
            </a:pPr>
            <a:r>
              <a:rPr lang="fa-IR" dirty="0"/>
              <a:t>در </a:t>
            </a:r>
            <a:r>
              <a:rPr lang="fa-IR" dirty="0" err="1"/>
              <a:t>اين</a:t>
            </a:r>
            <a:r>
              <a:rPr lang="fa-IR" dirty="0"/>
              <a:t> حالت </a:t>
            </a:r>
            <a:r>
              <a:rPr lang="fa-IR" dirty="0" err="1"/>
              <a:t>محتواي</a:t>
            </a:r>
            <a:r>
              <a:rPr lang="fa-IR" dirty="0"/>
              <a:t> ثبات </a:t>
            </a:r>
            <a:r>
              <a:rPr lang="en-US" dirty="0"/>
              <a:t>R1</a:t>
            </a:r>
            <a:r>
              <a:rPr lang="fa-IR" dirty="0"/>
              <a:t> به </a:t>
            </a:r>
            <a:r>
              <a:rPr lang="en-US" dirty="0"/>
              <a:t>R2</a:t>
            </a:r>
            <a:r>
              <a:rPr lang="fa-IR" dirty="0"/>
              <a:t> منتقل </a:t>
            </a:r>
            <a:r>
              <a:rPr lang="fa-IR" dirty="0" err="1"/>
              <a:t>مي</a:t>
            </a:r>
            <a:r>
              <a:rPr lang="fa-IR" dirty="0"/>
              <a:t> شود.</a:t>
            </a:r>
          </a:p>
          <a:p>
            <a:pPr lvl="1">
              <a:lnSpc>
                <a:spcPct val="200000"/>
              </a:lnSpc>
            </a:pPr>
            <a:r>
              <a:rPr lang="fa-IR" dirty="0"/>
              <a:t>انتقال در </a:t>
            </a:r>
            <a:r>
              <a:rPr lang="fa-IR" dirty="0" err="1"/>
              <a:t>يك</a:t>
            </a:r>
            <a:r>
              <a:rPr lang="fa-IR" dirty="0"/>
              <a:t> پالس انجام </a:t>
            </a:r>
            <a:r>
              <a:rPr lang="fa-IR" dirty="0" err="1"/>
              <a:t>مي</a:t>
            </a:r>
            <a:r>
              <a:rPr lang="fa-IR" dirty="0"/>
              <a:t> شود.</a:t>
            </a:r>
          </a:p>
          <a:p>
            <a:pPr lvl="1">
              <a:lnSpc>
                <a:spcPct val="200000"/>
              </a:lnSpc>
            </a:pPr>
            <a:r>
              <a:rPr lang="fa-IR" dirty="0"/>
              <a:t>محتوای </a:t>
            </a:r>
            <a:r>
              <a:rPr lang="en-US" dirty="0"/>
              <a:t>R1</a:t>
            </a:r>
            <a:r>
              <a:rPr lang="fa-IR" dirty="0"/>
              <a:t> تغییر پیدا نمیکند.</a:t>
            </a:r>
            <a:endParaRPr lang="en-US" dirty="0"/>
          </a:p>
        </p:txBody>
      </p:sp>
      <p:sp>
        <p:nvSpPr>
          <p:cNvPr id="4" name="Slide Number Placeholder 3">
            <a:extLst>
              <a:ext uri="{FF2B5EF4-FFF2-40B4-BE49-F238E27FC236}">
                <a16:creationId xmlns:a16="http://schemas.microsoft.com/office/drawing/2014/main" id="{2EF73F4E-2893-D0F7-972C-6E177FF84D5F}"/>
              </a:ext>
            </a:extLst>
          </p:cNvPr>
          <p:cNvSpPr>
            <a:spLocks noGrp="1"/>
          </p:cNvSpPr>
          <p:nvPr>
            <p:ph type="sldNum" sz="quarter" idx="12"/>
          </p:nvPr>
        </p:nvSpPr>
        <p:spPr/>
        <p:txBody>
          <a:bodyPr/>
          <a:lstStyle/>
          <a:p>
            <a:fld id="{7A24F918-E48B-4CD6-88B4-F48A81EB5FB6}" type="slidenum">
              <a:rPr lang="en-US" smtClean="0"/>
              <a:pPr/>
              <a:t>11</a:t>
            </a:fld>
            <a:endParaRPr lang="en-US"/>
          </a:p>
        </p:txBody>
      </p:sp>
      <p:sp>
        <p:nvSpPr>
          <p:cNvPr id="5" name="Footer Placeholder 4">
            <a:extLst>
              <a:ext uri="{FF2B5EF4-FFF2-40B4-BE49-F238E27FC236}">
                <a16:creationId xmlns:a16="http://schemas.microsoft.com/office/drawing/2014/main" id="{29267491-20D9-4CAA-0A64-7F25D9E19BB8}"/>
              </a:ext>
            </a:extLst>
          </p:cNvPr>
          <p:cNvSpPr>
            <a:spLocks noGrp="1"/>
          </p:cNvSpPr>
          <p:nvPr>
            <p:ph type="ftr" sz="quarter" idx="11"/>
          </p:nvPr>
        </p:nvSpPr>
        <p:spPr/>
        <p:txBody>
          <a:bodyPr/>
          <a:lstStyle/>
          <a:p>
            <a:r>
              <a:rPr lang="en-US"/>
              <a:t>Computer Engeneering Department,Shahed University, Iran</a:t>
            </a:r>
            <a:endParaRPr lang="en-US" dirty="0"/>
          </a:p>
        </p:txBody>
      </p:sp>
      <p:sp>
        <p:nvSpPr>
          <p:cNvPr id="7" name="TextBox 6">
            <a:extLst>
              <a:ext uri="{FF2B5EF4-FFF2-40B4-BE49-F238E27FC236}">
                <a16:creationId xmlns:a16="http://schemas.microsoft.com/office/drawing/2014/main" id="{99EE5131-14FF-2F5F-9260-10B02E02F68D}"/>
              </a:ext>
            </a:extLst>
          </p:cNvPr>
          <p:cNvSpPr txBox="1"/>
          <p:nvPr/>
        </p:nvSpPr>
        <p:spPr>
          <a:xfrm>
            <a:off x="919298" y="2905780"/>
            <a:ext cx="3097530" cy="646331"/>
          </a:xfrm>
          <a:prstGeom prst="rect">
            <a:avLst/>
          </a:prstGeom>
          <a:noFill/>
        </p:spPr>
        <p:txBody>
          <a:bodyPr wrap="square">
            <a:spAutoFit/>
          </a:bodyPr>
          <a:lstStyle/>
          <a:p>
            <a:pPr marL="12700">
              <a:lnSpc>
                <a:spcPct val="100000"/>
              </a:lnSpc>
              <a:spcBef>
                <a:spcPts val="380"/>
              </a:spcBef>
            </a:pPr>
            <a:r>
              <a:rPr lang="en-US" sz="3600" dirty="0">
                <a:solidFill>
                  <a:srgbClr val="0070C0"/>
                </a:solidFill>
                <a:latin typeface="Calibri"/>
                <a:cs typeface="Calibri"/>
              </a:rPr>
              <a:t>R2</a:t>
            </a:r>
            <a:r>
              <a:rPr lang="en-US" sz="3600" spc="-30" dirty="0">
                <a:solidFill>
                  <a:srgbClr val="0070C0"/>
                </a:solidFill>
                <a:latin typeface="Calibri"/>
                <a:cs typeface="Calibri"/>
              </a:rPr>
              <a:t> </a:t>
            </a:r>
            <a:r>
              <a:rPr lang="en-US" sz="3600" dirty="0">
                <a:solidFill>
                  <a:srgbClr val="0070C0"/>
                </a:solidFill>
                <a:latin typeface="Symbol"/>
                <a:cs typeface="Symbol"/>
              </a:rPr>
              <a:t></a:t>
            </a:r>
            <a:r>
              <a:rPr lang="en-US" sz="3600" spc="-95" dirty="0">
                <a:solidFill>
                  <a:srgbClr val="0070C0"/>
                </a:solidFill>
                <a:latin typeface="Times New Roman"/>
                <a:cs typeface="Times New Roman"/>
              </a:rPr>
              <a:t> </a:t>
            </a:r>
            <a:r>
              <a:rPr lang="en-US" sz="3600" spc="-25" dirty="0">
                <a:solidFill>
                  <a:srgbClr val="0070C0"/>
                </a:solidFill>
                <a:latin typeface="Calibri"/>
                <a:cs typeface="Calibri"/>
              </a:rPr>
              <a:t>R1</a:t>
            </a:r>
            <a:endParaRPr lang="en-US" sz="3600" dirty="0">
              <a:solidFill>
                <a:srgbClr val="0070C0"/>
              </a:solidFill>
              <a:latin typeface="Calibri"/>
              <a:cs typeface="Calibri"/>
            </a:endParaRPr>
          </a:p>
        </p:txBody>
      </p:sp>
    </p:spTree>
    <p:extLst>
      <p:ext uri="{BB962C8B-B14F-4D97-AF65-F5344CB8AC3E}">
        <p14:creationId xmlns:p14="http://schemas.microsoft.com/office/powerpoint/2010/main" val="39050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B6B1-366E-E093-B34E-0879D7ABB062}"/>
              </a:ext>
            </a:extLst>
          </p:cNvPr>
          <p:cNvSpPr>
            <a:spLocks noGrp="1"/>
          </p:cNvSpPr>
          <p:nvPr>
            <p:ph type="title"/>
          </p:nvPr>
        </p:nvSpPr>
        <p:spPr/>
        <p:txBody>
          <a:bodyPr/>
          <a:lstStyle/>
          <a:p>
            <a:r>
              <a:rPr lang="fa-IR" dirty="0"/>
              <a:t>رویدادهای مربوط به انتقال ثبات</a:t>
            </a:r>
            <a:endParaRPr lang="en-US" dirty="0"/>
          </a:p>
        </p:txBody>
      </p:sp>
      <p:sp>
        <p:nvSpPr>
          <p:cNvPr id="3" name="Content Placeholder 2">
            <a:extLst>
              <a:ext uri="{FF2B5EF4-FFF2-40B4-BE49-F238E27FC236}">
                <a16:creationId xmlns:a16="http://schemas.microsoft.com/office/drawing/2014/main" id="{5934D280-5139-F278-1057-E51D3AC629D7}"/>
              </a:ext>
            </a:extLst>
          </p:cNvPr>
          <p:cNvSpPr>
            <a:spLocks noGrp="1"/>
          </p:cNvSpPr>
          <p:nvPr>
            <p:ph idx="1"/>
          </p:nvPr>
        </p:nvSpPr>
        <p:spPr/>
        <p:txBody>
          <a:bodyPr/>
          <a:lstStyle/>
          <a:p>
            <a:r>
              <a:rPr lang="fa-IR" sz="3200" dirty="0" err="1">
                <a:solidFill>
                  <a:srgbClr val="0070C0"/>
                </a:solidFill>
              </a:rPr>
              <a:t>يك</a:t>
            </a:r>
            <a:r>
              <a:rPr lang="fa-IR" sz="3200" dirty="0">
                <a:solidFill>
                  <a:srgbClr val="0070C0"/>
                </a:solidFill>
              </a:rPr>
              <a:t> انتقال ثبات مثل </a:t>
            </a:r>
            <a:r>
              <a:rPr lang="en-US" sz="3200" dirty="0">
                <a:solidFill>
                  <a:srgbClr val="0070C0"/>
                </a:solidFill>
              </a:rPr>
              <a:t>R3 </a:t>
            </a:r>
            <a:r>
              <a:rPr lang="en-US" sz="3200" dirty="0">
                <a:solidFill>
                  <a:srgbClr val="0070C0"/>
                </a:solidFill>
                <a:latin typeface="Symbol"/>
                <a:cs typeface="Symbol"/>
              </a:rPr>
              <a:t></a:t>
            </a:r>
            <a:r>
              <a:rPr lang="en-US" sz="3200" dirty="0">
                <a:solidFill>
                  <a:srgbClr val="0070C0"/>
                </a:solidFill>
              </a:rPr>
              <a:t> R5</a:t>
            </a:r>
            <a:r>
              <a:rPr lang="fa-IR" sz="3200" dirty="0">
                <a:solidFill>
                  <a:srgbClr val="0070C0"/>
                </a:solidFill>
              </a:rPr>
              <a:t> موارد </a:t>
            </a:r>
            <a:r>
              <a:rPr lang="fa-IR" sz="3200" dirty="0" err="1">
                <a:solidFill>
                  <a:srgbClr val="0070C0"/>
                </a:solidFill>
              </a:rPr>
              <a:t>زير</a:t>
            </a:r>
            <a:r>
              <a:rPr lang="fa-IR" sz="3200" dirty="0">
                <a:solidFill>
                  <a:srgbClr val="0070C0"/>
                </a:solidFill>
              </a:rPr>
              <a:t> را در </a:t>
            </a:r>
            <a:r>
              <a:rPr lang="fa-IR" sz="3200" dirty="0" err="1">
                <a:solidFill>
                  <a:srgbClr val="0070C0"/>
                </a:solidFill>
              </a:rPr>
              <a:t>سيستم</a:t>
            </a:r>
            <a:r>
              <a:rPr lang="fa-IR" sz="3200" dirty="0">
                <a:solidFill>
                  <a:srgbClr val="0070C0"/>
                </a:solidFill>
              </a:rPr>
              <a:t> </a:t>
            </a:r>
            <a:r>
              <a:rPr lang="fa-IR" sz="3200" dirty="0" err="1">
                <a:solidFill>
                  <a:srgbClr val="0070C0"/>
                </a:solidFill>
              </a:rPr>
              <a:t>ايجاب</a:t>
            </a:r>
            <a:r>
              <a:rPr lang="fa-IR" sz="3200" dirty="0">
                <a:solidFill>
                  <a:srgbClr val="0070C0"/>
                </a:solidFill>
              </a:rPr>
              <a:t> </a:t>
            </a:r>
            <a:r>
              <a:rPr lang="fa-IR" sz="3200" dirty="0" err="1">
                <a:solidFill>
                  <a:srgbClr val="0070C0"/>
                </a:solidFill>
              </a:rPr>
              <a:t>مي</a:t>
            </a:r>
            <a:r>
              <a:rPr lang="fa-IR" sz="3200" dirty="0">
                <a:solidFill>
                  <a:srgbClr val="0070C0"/>
                </a:solidFill>
              </a:rPr>
              <a:t> </a:t>
            </a:r>
            <a:r>
              <a:rPr lang="fa-IR" sz="3200" dirty="0" err="1">
                <a:solidFill>
                  <a:srgbClr val="0070C0"/>
                </a:solidFill>
              </a:rPr>
              <a:t>كند</a:t>
            </a:r>
            <a:r>
              <a:rPr lang="fa-IR" sz="3200" dirty="0">
                <a:solidFill>
                  <a:srgbClr val="0070C0"/>
                </a:solidFill>
              </a:rPr>
              <a:t>:</a:t>
            </a:r>
          </a:p>
          <a:p>
            <a:endParaRPr lang="fa-IR" dirty="0"/>
          </a:p>
          <a:p>
            <a:r>
              <a:rPr lang="fa-IR" sz="3600" dirty="0"/>
              <a:t>خطوط انتقال از </a:t>
            </a:r>
            <a:r>
              <a:rPr lang="en-US" sz="3600" dirty="0"/>
              <a:t>R5</a:t>
            </a:r>
            <a:r>
              <a:rPr lang="fa-IR" sz="3600" dirty="0"/>
              <a:t> به </a:t>
            </a:r>
            <a:r>
              <a:rPr lang="en-US" sz="3600" dirty="0"/>
              <a:t>R3</a:t>
            </a:r>
          </a:p>
          <a:p>
            <a:r>
              <a:rPr lang="en-US" sz="3600" dirty="0"/>
              <a:t> </a:t>
            </a:r>
            <a:r>
              <a:rPr lang="fa-IR" sz="3600" dirty="0"/>
              <a:t>بار شدن </a:t>
            </a:r>
            <a:r>
              <a:rPr lang="fa-IR" sz="3600" dirty="0" err="1"/>
              <a:t>موازي</a:t>
            </a:r>
            <a:r>
              <a:rPr lang="fa-IR" sz="3600" dirty="0"/>
              <a:t> در </a:t>
            </a:r>
            <a:r>
              <a:rPr lang="en-US" sz="3600" dirty="0"/>
              <a:t>R3</a:t>
            </a:r>
          </a:p>
          <a:p>
            <a:r>
              <a:rPr lang="fa-IR" sz="3600" dirty="0"/>
              <a:t>خطوط </a:t>
            </a:r>
            <a:r>
              <a:rPr lang="fa-IR" sz="3600" dirty="0" err="1"/>
              <a:t>كنترل</a:t>
            </a:r>
            <a:r>
              <a:rPr lang="fa-IR" sz="3600" dirty="0"/>
              <a:t> لازم </a:t>
            </a:r>
            <a:r>
              <a:rPr lang="fa-IR" sz="3600" dirty="0" err="1"/>
              <a:t>براي</a:t>
            </a:r>
            <a:r>
              <a:rPr lang="fa-IR" sz="3600" dirty="0"/>
              <a:t> انجام </a:t>
            </a:r>
            <a:r>
              <a:rPr lang="fa-IR" sz="3600" dirty="0" err="1"/>
              <a:t>عمليات</a:t>
            </a:r>
            <a:endParaRPr lang="en-US" sz="3600" dirty="0"/>
          </a:p>
        </p:txBody>
      </p:sp>
      <p:sp>
        <p:nvSpPr>
          <p:cNvPr id="4" name="Slide Number Placeholder 3">
            <a:extLst>
              <a:ext uri="{FF2B5EF4-FFF2-40B4-BE49-F238E27FC236}">
                <a16:creationId xmlns:a16="http://schemas.microsoft.com/office/drawing/2014/main" id="{73D3C971-736A-0AD2-4F4F-855352892F3B}"/>
              </a:ext>
            </a:extLst>
          </p:cNvPr>
          <p:cNvSpPr>
            <a:spLocks noGrp="1"/>
          </p:cNvSpPr>
          <p:nvPr>
            <p:ph type="sldNum" sz="quarter" idx="12"/>
          </p:nvPr>
        </p:nvSpPr>
        <p:spPr/>
        <p:txBody>
          <a:bodyPr/>
          <a:lstStyle/>
          <a:p>
            <a:fld id="{7A24F918-E48B-4CD6-88B4-F48A81EB5FB6}" type="slidenum">
              <a:rPr lang="en-US" smtClean="0"/>
              <a:pPr/>
              <a:t>12</a:t>
            </a:fld>
            <a:endParaRPr lang="en-US"/>
          </a:p>
        </p:txBody>
      </p:sp>
      <p:sp>
        <p:nvSpPr>
          <p:cNvPr id="5" name="Footer Placeholder 4">
            <a:extLst>
              <a:ext uri="{FF2B5EF4-FFF2-40B4-BE49-F238E27FC236}">
                <a16:creationId xmlns:a16="http://schemas.microsoft.com/office/drawing/2014/main" id="{3D7E0908-7E9E-9DF1-C3D3-A6AD85BA269C}"/>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324576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C89F-5636-3E67-723B-6F141E76350E}"/>
              </a:ext>
            </a:extLst>
          </p:cNvPr>
          <p:cNvSpPr>
            <a:spLocks noGrp="1"/>
          </p:cNvSpPr>
          <p:nvPr>
            <p:ph type="title"/>
          </p:nvPr>
        </p:nvSpPr>
        <p:spPr/>
        <p:txBody>
          <a:bodyPr/>
          <a:lstStyle/>
          <a:p>
            <a:r>
              <a:rPr lang="fa-IR" dirty="0"/>
              <a:t>توابع </a:t>
            </a:r>
            <a:r>
              <a:rPr lang="fa-IR" dirty="0" err="1"/>
              <a:t>كنترلي</a:t>
            </a:r>
            <a:endParaRPr lang="en-US" dirty="0"/>
          </a:p>
        </p:txBody>
      </p:sp>
      <p:sp>
        <p:nvSpPr>
          <p:cNvPr id="3" name="Content Placeholder 2">
            <a:extLst>
              <a:ext uri="{FF2B5EF4-FFF2-40B4-BE49-F238E27FC236}">
                <a16:creationId xmlns:a16="http://schemas.microsoft.com/office/drawing/2014/main" id="{0099FEC0-DFDC-9680-248C-D937F47BD62E}"/>
              </a:ext>
            </a:extLst>
          </p:cNvPr>
          <p:cNvSpPr>
            <a:spLocks noGrp="1"/>
          </p:cNvSpPr>
          <p:nvPr>
            <p:ph idx="1"/>
          </p:nvPr>
        </p:nvSpPr>
        <p:spPr/>
        <p:txBody>
          <a:bodyPr/>
          <a:lstStyle/>
          <a:p>
            <a:r>
              <a:rPr lang="fa-IR" dirty="0"/>
              <a:t>اغلب اوقات </a:t>
            </a:r>
            <a:r>
              <a:rPr lang="fa-IR" dirty="0" err="1"/>
              <a:t>عمليات</a:t>
            </a:r>
            <a:r>
              <a:rPr lang="fa-IR" dirty="0"/>
              <a:t> ها فقط </a:t>
            </a:r>
            <a:r>
              <a:rPr lang="fa-IR" dirty="0" err="1"/>
              <a:t>زماني</a:t>
            </a:r>
            <a:r>
              <a:rPr lang="fa-IR" dirty="0"/>
              <a:t> </a:t>
            </a:r>
            <a:r>
              <a:rPr lang="fa-IR" dirty="0" err="1"/>
              <a:t>كه</a:t>
            </a:r>
            <a:r>
              <a:rPr lang="fa-IR" dirty="0"/>
              <a:t> </a:t>
            </a:r>
            <a:r>
              <a:rPr lang="fa-IR" dirty="0" err="1"/>
              <a:t>يك</a:t>
            </a:r>
            <a:r>
              <a:rPr lang="fa-IR" dirty="0"/>
              <a:t> </a:t>
            </a:r>
            <a:r>
              <a:rPr lang="fa-IR" dirty="0">
                <a:solidFill>
                  <a:srgbClr val="0070C0"/>
                </a:solidFill>
              </a:rPr>
              <a:t>شرط خاص </a:t>
            </a:r>
            <a:r>
              <a:rPr lang="fa-IR" dirty="0"/>
              <a:t>برقرار باشد </a:t>
            </a:r>
            <a:r>
              <a:rPr lang="fa-IR" dirty="0" err="1"/>
              <a:t>بايد</a:t>
            </a:r>
            <a:r>
              <a:rPr lang="fa-IR" dirty="0"/>
              <a:t> اجرا شوند.</a:t>
            </a:r>
            <a:endParaRPr lang="en-US" dirty="0"/>
          </a:p>
          <a:p>
            <a:r>
              <a:rPr lang="fa-IR" dirty="0" err="1"/>
              <a:t>اين</a:t>
            </a:r>
            <a:r>
              <a:rPr lang="fa-IR" dirty="0"/>
              <a:t> مساله </a:t>
            </a:r>
            <a:r>
              <a:rPr lang="fa-IR" dirty="0" err="1">
                <a:solidFill>
                  <a:srgbClr val="0070C0"/>
                </a:solidFill>
              </a:rPr>
              <a:t>شبيه</a:t>
            </a:r>
            <a:r>
              <a:rPr lang="fa-IR" dirty="0">
                <a:solidFill>
                  <a:srgbClr val="0070C0"/>
                </a:solidFill>
              </a:rPr>
              <a:t> </a:t>
            </a:r>
            <a:r>
              <a:rPr lang="en-US" dirty="0">
                <a:solidFill>
                  <a:srgbClr val="0070C0"/>
                </a:solidFill>
              </a:rPr>
              <a:t>if</a:t>
            </a:r>
            <a:r>
              <a:rPr lang="fa-IR" dirty="0">
                <a:solidFill>
                  <a:srgbClr val="0070C0"/>
                </a:solidFill>
              </a:rPr>
              <a:t> در زبان هاي برنامه </a:t>
            </a:r>
            <a:r>
              <a:rPr lang="fa-IR" dirty="0" err="1">
                <a:solidFill>
                  <a:srgbClr val="0070C0"/>
                </a:solidFill>
              </a:rPr>
              <a:t>نويسي</a:t>
            </a:r>
            <a:r>
              <a:rPr lang="fa-IR" dirty="0">
                <a:solidFill>
                  <a:srgbClr val="0070C0"/>
                </a:solidFill>
              </a:rPr>
              <a:t> </a:t>
            </a:r>
            <a:r>
              <a:rPr lang="fa-IR" dirty="0"/>
              <a:t>است.</a:t>
            </a:r>
          </a:p>
          <a:p>
            <a:r>
              <a:rPr lang="fa-IR" dirty="0"/>
              <a:t>در </a:t>
            </a:r>
            <a:r>
              <a:rPr lang="fa-IR" dirty="0" err="1"/>
              <a:t>سيستم</a:t>
            </a:r>
            <a:r>
              <a:rPr lang="fa-IR" dirty="0"/>
              <a:t> هاي </a:t>
            </a:r>
            <a:r>
              <a:rPr lang="fa-IR" dirty="0" err="1"/>
              <a:t>ديجيتال</a:t>
            </a:r>
            <a:r>
              <a:rPr lang="fa-IR" dirty="0"/>
              <a:t> </a:t>
            </a:r>
            <a:r>
              <a:rPr lang="fa-IR" dirty="0">
                <a:solidFill>
                  <a:srgbClr val="0070C0"/>
                </a:solidFill>
              </a:rPr>
              <a:t>شرط با </a:t>
            </a:r>
            <a:r>
              <a:rPr lang="fa-IR" dirty="0" err="1">
                <a:solidFill>
                  <a:srgbClr val="0070C0"/>
                </a:solidFill>
              </a:rPr>
              <a:t>يك</a:t>
            </a:r>
            <a:r>
              <a:rPr lang="fa-IR" dirty="0">
                <a:solidFill>
                  <a:srgbClr val="0070C0"/>
                </a:solidFill>
              </a:rPr>
              <a:t> </a:t>
            </a:r>
            <a:r>
              <a:rPr lang="fa-IR" dirty="0" err="1">
                <a:solidFill>
                  <a:srgbClr val="0070C0"/>
                </a:solidFill>
              </a:rPr>
              <a:t>سيگنال</a:t>
            </a:r>
            <a:r>
              <a:rPr lang="fa-IR" dirty="0">
                <a:solidFill>
                  <a:srgbClr val="0070C0"/>
                </a:solidFill>
              </a:rPr>
              <a:t> </a:t>
            </a:r>
            <a:r>
              <a:rPr lang="fa-IR" dirty="0" err="1">
                <a:solidFill>
                  <a:srgbClr val="0070C0"/>
                </a:solidFill>
              </a:rPr>
              <a:t>كنترلي</a:t>
            </a:r>
            <a:r>
              <a:rPr lang="fa-IR" dirty="0"/>
              <a:t> (</a:t>
            </a:r>
            <a:r>
              <a:rPr lang="en-US" dirty="0"/>
              <a:t>control signal</a:t>
            </a:r>
            <a:r>
              <a:rPr lang="fa-IR" dirty="0"/>
              <a:t>) </a:t>
            </a:r>
            <a:r>
              <a:rPr lang="fa-IR" dirty="0" err="1"/>
              <a:t>يا</a:t>
            </a:r>
            <a:r>
              <a:rPr lang="fa-IR" dirty="0"/>
              <a:t> تابع </a:t>
            </a:r>
            <a:r>
              <a:rPr lang="fa-IR" dirty="0" err="1"/>
              <a:t>كنترلي</a:t>
            </a:r>
            <a:r>
              <a:rPr lang="fa-IR" dirty="0"/>
              <a:t> (</a:t>
            </a:r>
            <a:r>
              <a:rPr lang="en-US" dirty="0"/>
              <a:t>function control</a:t>
            </a:r>
            <a:r>
              <a:rPr lang="fa-IR" dirty="0"/>
              <a:t>) انجام </a:t>
            </a:r>
            <a:r>
              <a:rPr lang="fa-IR" dirty="0" err="1"/>
              <a:t>مي</a:t>
            </a:r>
            <a:r>
              <a:rPr lang="fa-IR" dirty="0"/>
              <a:t> شود.</a:t>
            </a:r>
          </a:p>
          <a:p>
            <a:r>
              <a:rPr lang="fa-IR" dirty="0"/>
              <a:t>تابع </a:t>
            </a:r>
            <a:r>
              <a:rPr lang="fa-IR" dirty="0" err="1"/>
              <a:t>كنترلي</a:t>
            </a:r>
            <a:r>
              <a:rPr lang="fa-IR" dirty="0"/>
              <a:t> به </a:t>
            </a:r>
            <a:r>
              <a:rPr lang="fa-IR" dirty="0" err="1"/>
              <a:t>شكل</a:t>
            </a:r>
            <a:r>
              <a:rPr lang="fa-IR" dirty="0"/>
              <a:t> </a:t>
            </a:r>
            <a:r>
              <a:rPr lang="fa-IR" dirty="0" err="1"/>
              <a:t>زير</a:t>
            </a:r>
            <a:r>
              <a:rPr lang="fa-IR" dirty="0"/>
              <a:t> نشان داده </a:t>
            </a:r>
            <a:r>
              <a:rPr lang="fa-IR" dirty="0" err="1"/>
              <a:t>مي</a:t>
            </a:r>
            <a:r>
              <a:rPr lang="fa-IR" dirty="0"/>
              <a:t> شود:</a:t>
            </a:r>
            <a:endParaRPr lang="en-US" dirty="0"/>
          </a:p>
          <a:p>
            <a:r>
              <a:rPr lang="fa-IR" dirty="0" err="1"/>
              <a:t>بدين</a:t>
            </a:r>
            <a:r>
              <a:rPr lang="fa-IR" dirty="0"/>
              <a:t> </a:t>
            </a:r>
            <a:r>
              <a:rPr lang="fa-IR" dirty="0" err="1"/>
              <a:t>معني</a:t>
            </a:r>
            <a:r>
              <a:rPr lang="fa-IR" dirty="0"/>
              <a:t> </a:t>
            </a:r>
            <a:r>
              <a:rPr lang="fa-IR" dirty="0" err="1"/>
              <a:t>كه</a:t>
            </a:r>
            <a:r>
              <a:rPr lang="fa-IR" dirty="0"/>
              <a:t> اگر </a:t>
            </a:r>
            <a:r>
              <a:rPr lang="en-US" dirty="0"/>
              <a:t>P</a:t>
            </a:r>
            <a:r>
              <a:rPr lang="fa-IR" dirty="0"/>
              <a:t> برابر </a:t>
            </a:r>
            <a:r>
              <a:rPr lang="en-US" dirty="0"/>
              <a:t>1</a:t>
            </a:r>
            <a:r>
              <a:rPr lang="fa-IR" dirty="0"/>
              <a:t> بود، انتقال از </a:t>
            </a:r>
            <a:r>
              <a:rPr lang="en-US" dirty="0"/>
              <a:t>R1</a:t>
            </a:r>
            <a:r>
              <a:rPr lang="fa-IR" dirty="0"/>
              <a:t> به </a:t>
            </a:r>
            <a:r>
              <a:rPr lang="en-US" dirty="0"/>
              <a:t>R2</a:t>
            </a:r>
            <a:r>
              <a:rPr lang="fa-IR" dirty="0"/>
              <a:t> انجام شود یا: </a:t>
            </a:r>
            <a:endParaRPr lang="en-US" dirty="0"/>
          </a:p>
        </p:txBody>
      </p:sp>
      <p:sp>
        <p:nvSpPr>
          <p:cNvPr id="4" name="Slide Number Placeholder 3">
            <a:extLst>
              <a:ext uri="{FF2B5EF4-FFF2-40B4-BE49-F238E27FC236}">
                <a16:creationId xmlns:a16="http://schemas.microsoft.com/office/drawing/2014/main" id="{1E5D4B29-278C-3013-03EB-643DA8947DBF}"/>
              </a:ext>
            </a:extLst>
          </p:cNvPr>
          <p:cNvSpPr>
            <a:spLocks noGrp="1"/>
          </p:cNvSpPr>
          <p:nvPr>
            <p:ph type="sldNum" sz="quarter" idx="12"/>
          </p:nvPr>
        </p:nvSpPr>
        <p:spPr/>
        <p:txBody>
          <a:bodyPr/>
          <a:lstStyle/>
          <a:p>
            <a:fld id="{7A24F918-E48B-4CD6-88B4-F48A81EB5FB6}" type="slidenum">
              <a:rPr lang="en-US" smtClean="0"/>
              <a:pPr/>
              <a:t>13</a:t>
            </a:fld>
            <a:endParaRPr lang="en-US"/>
          </a:p>
        </p:txBody>
      </p:sp>
      <p:sp>
        <p:nvSpPr>
          <p:cNvPr id="5" name="Footer Placeholder 4">
            <a:extLst>
              <a:ext uri="{FF2B5EF4-FFF2-40B4-BE49-F238E27FC236}">
                <a16:creationId xmlns:a16="http://schemas.microsoft.com/office/drawing/2014/main" id="{90067725-8D42-83CC-5FD3-059285224C80}"/>
              </a:ext>
            </a:extLst>
          </p:cNvPr>
          <p:cNvSpPr>
            <a:spLocks noGrp="1"/>
          </p:cNvSpPr>
          <p:nvPr>
            <p:ph type="ftr" sz="quarter" idx="11"/>
          </p:nvPr>
        </p:nvSpPr>
        <p:spPr/>
        <p:txBody>
          <a:bodyPr/>
          <a:lstStyle/>
          <a:p>
            <a:r>
              <a:rPr lang="en-US"/>
              <a:t>Computer Engeneering Department,Shahed University, Iran</a:t>
            </a:r>
            <a:endParaRPr lang="en-US" dirty="0"/>
          </a:p>
        </p:txBody>
      </p:sp>
      <p:sp>
        <p:nvSpPr>
          <p:cNvPr id="8" name="TextBox 7">
            <a:extLst>
              <a:ext uri="{FF2B5EF4-FFF2-40B4-BE49-F238E27FC236}">
                <a16:creationId xmlns:a16="http://schemas.microsoft.com/office/drawing/2014/main" id="{9EF10EEB-7139-1C16-4DBD-1F29B6D49D84}"/>
              </a:ext>
            </a:extLst>
          </p:cNvPr>
          <p:cNvSpPr txBox="1"/>
          <p:nvPr/>
        </p:nvSpPr>
        <p:spPr>
          <a:xfrm>
            <a:off x="795200" y="4403062"/>
            <a:ext cx="3097530" cy="646331"/>
          </a:xfrm>
          <a:prstGeom prst="rect">
            <a:avLst/>
          </a:prstGeom>
          <a:noFill/>
        </p:spPr>
        <p:txBody>
          <a:bodyPr wrap="square">
            <a:spAutoFit/>
          </a:bodyPr>
          <a:lstStyle/>
          <a:p>
            <a:pPr marL="12700">
              <a:lnSpc>
                <a:spcPct val="100000"/>
              </a:lnSpc>
              <a:spcBef>
                <a:spcPts val="380"/>
              </a:spcBef>
            </a:pPr>
            <a:r>
              <a:rPr lang="en-US" sz="3600" dirty="0">
                <a:solidFill>
                  <a:srgbClr val="C00000"/>
                </a:solidFill>
                <a:latin typeface="Calibri"/>
                <a:cs typeface="Calibri"/>
              </a:rPr>
              <a:t>P:R2</a:t>
            </a:r>
            <a:r>
              <a:rPr lang="en-US" sz="3600" spc="-30" dirty="0">
                <a:solidFill>
                  <a:srgbClr val="C00000"/>
                </a:solidFill>
                <a:latin typeface="Calibri"/>
                <a:cs typeface="Calibri"/>
              </a:rPr>
              <a:t> </a:t>
            </a:r>
            <a:r>
              <a:rPr lang="en-US" sz="3600" dirty="0">
                <a:solidFill>
                  <a:srgbClr val="C00000"/>
                </a:solidFill>
                <a:latin typeface="Symbol"/>
                <a:cs typeface="Symbol"/>
              </a:rPr>
              <a:t></a:t>
            </a:r>
            <a:r>
              <a:rPr lang="en-US" sz="3600" spc="-95" dirty="0">
                <a:solidFill>
                  <a:srgbClr val="C00000"/>
                </a:solidFill>
                <a:latin typeface="Times New Roman"/>
                <a:cs typeface="Times New Roman"/>
              </a:rPr>
              <a:t> </a:t>
            </a:r>
            <a:r>
              <a:rPr lang="en-US" sz="3600" spc="-25" dirty="0">
                <a:solidFill>
                  <a:srgbClr val="C00000"/>
                </a:solidFill>
                <a:latin typeface="Calibri"/>
                <a:cs typeface="Calibri"/>
              </a:rPr>
              <a:t>R1</a:t>
            </a:r>
            <a:endParaRPr lang="en-US" sz="3600" dirty="0">
              <a:solidFill>
                <a:srgbClr val="C00000"/>
              </a:solidFill>
              <a:latin typeface="Calibri"/>
              <a:cs typeface="Calibri"/>
            </a:endParaRPr>
          </a:p>
        </p:txBody>
      </p:sp>
      <p:sp>
        <p:nvSpPr>
          <p:cNvPr id="10" name="TextBox 9">
            <a:extLst>
              <a:ext uri="{FF2B5EF4-FFF2-40B4-BE49-F238E27FC236}">
                <a16:creationId xmlns:a16="http://schemas.microsoft.com/office/drawing/2014/main" id="{7B9BE717-D07E-A725-D36C-2AE2D7B05A75}"/>
              </a:ext>
            </a:extLst>
          </p:cNvPr>
          <p:cNvSpPr txBox="1"/>
          <p:nvPr/>
        </p:nvSpPr>
        <p:spPr>
          <a:xfrm>
            <a:off x="844186" y="5840577"/>
            <a:ext cx="6097088" cy="584775"/>
          </a:xfrm>
          <a:prstGeom prst="rect">
            <a:avLst/>
          </a:prstGeom>
          <a:noFill/>
        </p:spPr>
        <p:txBody>
          <a:bodyPr wrap="square">
            <a:spAutoFit/>
          </a:bodyPr>
          <a:lstStyle/>
          <a:p>
            <a:r>
              <a:rPr lang="en-US" sz="3200" dirty="0">
                <a:solidFill>
                  <a:srgbClr val="C00000"/>
                </a:solidFill>
              </a:rPr>
              <a:t>if (P = 1) then (R2 </a:t>
            </a:r>
            <a:r>
              <a:rPr lang="en-US" sz="3200" dirty="0">
                <a:solidFill>
                  <a:srgbClr val="C00000"/>
                </a:solidFill>
                <a:latin typeface="Symbol"/>
                <a:cs typeface="Symbol"/>
              </a:rPr>
              <a:t></a:t>
            </a:r>
            <a:r>
              <a:rPr lang="en-US" sz="3200" dirty="0">
                <a:solidFill>
                  <a:srgbClr val="C00000"/>
                </a:solidFill>
              </a:rPr>
              <a:t> R1)</a:t>
            </a:r>
          </a:p>
        </p:txBody>
      </p:sp>
    </p:spTree>
    <p:extLst>
      <p:ext uri="{BB962C8B-B14F-4D97-AF65-F5344CB8AC3E}">
        <p14:creationId xmlns:p14="http://schemas.microsoft.com/office/powerpoint/2010/main" val="9751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C6E5-AAE8-EB98-B929-EDC3F5CC5571}"/>
              </a:ext>
            </a:extLst>
          </p:cNvPr>
          <p:cNvSpPr>
            <a:spLocks noGrp="1"/>
          </p:cNvSpPr>
          <p:nvPr>
            <p:ph type="title"/>
          </p:nvPr>
        </p:nvSpPr>
        <p:spPr/>
        <p:txBody>
          <a:bodyPr/>
          <a:lstStyle/>
          <a:p>
            <a:r>
              <a:rPr lang="fa-IR" dirty="0" err="1"/>
              <a:t>پياده</a:t>
            </a:r>
            <a:r>
              <a:rPr lang="fa-IR" dirty="0"/>
              <a:t> </a:t>
            </a:r>
            <a:r>
              <a:rPr lang="fa-IR" dirty="0" err="1"/>
              <a:t>سازي</a:t>
            </a:r>
            <a:r>
              <a:rPr lang="fa-IR" dirty="0"/>
              <a:t> سخت </a:t>
            </a:r>
            <a:r>
              <a:rPr lang="fa-IR" dirty="0" err="1"/>
              <a:t>افزاري</a:t>
            </a:r>
            <a:r>
              <a:rPr lang="fa-IR" dirty="0"/>
              <a:t> انتقالات </a:t>
            </a:r>
            <a:r>
              <a:rPr lang="fa-IR" dirty="0" err="1"/>
              <a:t>كنترلي</a:t>
            </a:r>
            <a:endParaRPr lang="en-US" dirty="0"/>
          </a:p>
        </p:txBody>
      </p:sp>
      <p:sp>
        <p:nvSpPr>
          <p:cNvPr id="4" name="Slide Number Placeholder 3">
            <a:extLst>
              <a:ext uri="{FF2B5EF4-FFF2-40B4-BE49-F238E27FC236}">
                <a16:creationId xmlns:a16="http://schemas.microsoft.com/office/drawing/2014/main" id="{B1505E69-FC7F-AE4B-2107-A35A65B2BD4E}"/>
              </a:ext>
            </a:extLst>
          </p:cNvPr>
          <p:cNvSpPr>
            <a:spLocks noGrp="1"/>
          </p:cNvSpPr>
          <p:nvPr>
            <p:ph type="sldNum" sz="quarter" idx="12"/>
          </p:nvPr>
        </p:nvSpPr>
        <p:spPr/>
        <p:txBody>
          <a:bodyPr/>
          <a:lstStyle/>
          <a:p>
            <a:fld id="{7A24F918-E48B-4CD6-88B4-F48A81EB5FB6}" type="slidenum">
              <a:rPr lang="en-US" smtClean="0"/>
              <a:pPr/>
              <a:t>14</a:t>
            </a:fld>
            <a:endParaRPr lang="en-US"/>
          </a:p>
        </p:txBody>
      </p:sp>
      <p:sp>
        <p:nvSpPr>
          <p:cNvPr id="5" name="Footer Placeholder 4">
            <a:extLst>
              <a:ext uri="{FF2B5EF4-FFF2-40B4-BE49-F238E27FC236}">
                <a16:creationId xmlns:a16="http://schemas.microsoft.com/office/drawing/2014/main" id="{FD2B250A-A505-9D76-3C97-E0B5B6EA6C5A}"/>
              </a:ext>
            </a:extLst>
          </p:cNvPr>
          <p:cNvSpPr>
            <a:spLocks noGrp="1"/>
          </p:cNvSpPr>
          <p:nvPr>
            <p:ph type="ftr" sz="quarter" idx="11"/>
          </p:nvPr>
        </p:nvSpPr>
        <p:spPr/>
        <p:txBody>
          <a:bodyPr/>
          <a:lstStyle/>
          <a:p>
            <a:r>
              <a:rPr lang="en-US"/>
              <a:t>Computer Engeneering Department,Shahed University, Iran</a:t>
            </a:r>
            <a:endParaRPr lang="en-US" dirty="0"/>
          </a:p>
        </p:txBody>
      </p:sp>
      <p:sp>
        <p:nvSpPr>
          <p:cNvPr id="6" name="TextBox 5">
            <a:extLst>
              <a:ext uri="{FF2B5EF4-FFF2-40B4-BE49-F238E27FC236}">
                <a16:creationId xmlns:a16="http://schemas.microsoft.com/office/drawing/2014/main" id="{6B804321-3B23-7652-1C39-A464DF05E6EA}"/>
              </a:ext>
            </a:extLst>
          </p:cNvPr>
          <p:cNvSpPr txBox="1"/>
          <p:nvPr/>
        </p:nvSpPr>
        <p:spPr>
          <a:xfrm>
            <a:off x="566600" y="1240077"/>
            <a:ext cx="3097530" cy="646331"/>
          </a:xfrm>
          <a:prstGeom prst="rect">
            <a:avLst/>
          </a:prstGeom>
          <a:noFill/>
        </p:spPr>
        <p:txBody>
          <a:bodyPr wrap="square">
            <a:spAutoFit/>
          </a:bodyPr>
          <a:lstStyle/>
          <a:p>
            <a:pPr marL="12700">
              <a:lnSpc>
                <a:spcPct val="100000"/>
              </a:lnSpc>
              <a:spcBef>
                <a:spcPts val="380"/>
              </a:spcBef>
            </a:pPr>
            <a:r>
              <a:rPr lang="en-US" sz="3600" dirty="0">
                <a:solidFill>
                  <a:srgbClr val="C00000"/>
                </a:solidFill>
                <a:latin typeface="Calibri"/>
                <a:cs typeface="Calibri"/>
              </a:rPr>
              <a:t>P:R2</a:t>
            </a:r>
            <a:r>
              <a:rPr lang="en-US" sz="3600" spc="-30" dirty="0">
                <a:solidFill>
                  <a:srgbClr val="C00000"/>
                </a:solidFill>
                <a:latin typeface="Calibri"/>
                <a:cs typeface="Calibri"/>
              </a:rPr>
              <a:t> </a:t>
            </a:r>
            <a:r>
              <a:rPr lang="en-US" sz="3600" dirty="0">
                <a:solidFill>
                  <a:srgbClr val="C00000"/>
                </a:solidFill>
                <a:latin typeface="Symbol"/>
                <a:cs typeface="Symbol"/>
              </a:rPr>
              <a:t></a:t>
            </a:r>
            <a:r>
              <a:rPr lang="en-US" sz="3600" spc="-95" dirty="0">
                <a:solidFill>
                  <a:srgbClr val="C00000"/>
                </a:solidFill>
                <a:latin typeface="Times New Roman"/>
                <a:cs typeface="Times New Roman"/>
              </a:rPr>
              <a:t> </a:t>
            </a:r>
            <a:r>
              <a:rPr lang="en-US" sz="3600" spc="-25" dirty="0">
                <a:solidFill>
                  <a:srgbClr val="C00000"/>
                </a:solidFill>
                <a:latin typeface="Calibri"/>
                <a:cs typeface="Calibri"/>
              </a:rPr>
              <a:t>R1</a:t>
            </a:r>
            <a:endParaRPr lang="en-US" sz="3600" dirty="0">
              <a:solidFill>
                <a:srgbClr val="C00000"/>
              </a:solidFill>
              <a:latin typeface="Calibri"/>
              <a:cs typeface="Calibri"/>
            </a:endParaRPr>
          </a:p>
        </p:txBody>
      </p:sp>
      <p:grpSp>
        <p:nvGrpSpPr>
          <p:cNvPr id="9" name="Group 8">
            <a:extLst>
              <a:ext uri="{FF2B5EF4-FFF2-40B4-BE49-F238E27FC236}">
                <a16:creationId xmlns:a16="http://schemas.microsoft.com/office/drawing/2014/main" id="{7F640900-A09C-5B48-6A2B-658D0D48A998}"/>
              </a:ext>
            </a:extLst>
          </p:cNvPr>
          <p:cNvGrpSpPr/>
          <p:nvPr/>
        </p:nvGrpSpPr>
        <p:grpSpPr>
          <a:xfrm>
            <a:off x="1304650" y="2026649"/>
            <a:ext cx="8301799" cy="2005626"/>
            <a:chOff x="1885948" y="2333196"/>
            <a:chExt cx="7199118" cy="1503008"/>
          </a:xfrm>
        </p:grpSpPr>
        <p:pic>
          <p:nvPicPr>
            <p:cNvPr id="8" name="Picture 7">
              <a:extLst>
                <a:ext uri="{FF2B5EF4-FFF2-40B4-BE49-F238E27FC236}">
                  <a16:creationId xmlns:a16="http://schemas.microsoft.com/office/drawing/2014/main" id="{42F2920E-5B5A-2E42-3319-4CABE224C3EE}"/>
                </a:ext>
              </a:extLst>
            </p:cNvPr>
            <p:cNvPicPr>
              <a:picLocks noChangeAspect="1"/>
            </p:cNvPicPr>
            <p:nvPr/>
          </p:nvPicPr>
          <p:blipFill>
            <a:blip r:embed="rId2"/>
            <a:stretch>
              <a:fillRect/>
            </a:stretch>
          </p:blipFill>
          <p:spPr>
            <a:xfrm>
              <a:off x="4107853" y="2333196"/>
              <a:ext cx="4977213" cy="1503008"/>
            </a:xfrm>
            <a:prstGeom prst="rect">
              <a:avLst/>
            </a:prstGeom>
          </p:spPr>
        </p:pic>
        <p:sp>
          <p:nvSpPr>
            <p:cNvPr id="10" name="TextBox 9">
              <a:extLst>
                <a:ext uri="{FF2B5EF4-FFF2-40B4-BE49-F238E27FC236}">
                  <a16:creationId xmlns:a16="http://schemas.microsoft.com/office/drawing/2014/main" id="{0E05541C-9B73-B5FD-3544-D94EE0933AFF}"/>
                </a:ext>
              </a:extLst>
            </p:cNvPr>
            <p:cNvSpPr txBox="1"/>
            <p:nvPr/>
          </p:nvSpPr>
          <p:spPr>
            <a:xfrm>
              <a:off x="1885948" y="2797862"/>
              <a:ext cx="1778182" cy="369332"/>
            </a:xfrm>
            <a:prstGeom prst="rect">
              <a:avLst/>
            </a:prstGeom>
            <a:noFill/>
          </p:spPr>
          <p:txBody>
            <a:bodyPr wrap="square">
              <a:spAutoFit/>
            </a:bodyPr>
            <a:lstStyle/>
            <a:p>
              <a:pPr algn="r" rtl="1"/>
              <a:r>
                <a:rPr lang="fa-IR" sz="1800" b="0" i="0" u="none" strike="noStrike" baseline="0" dirty="0" err="1">
                  <a:latin typeface="CIDFont+F1"/>
                  <a:cs typeface="B Yekan" panose="00000400000000000000" pitchFamily="2" charset="-78"/>
                </a:rPr>
                <a:t>بلوك</a:t>
              </a:r>
              <a:r>
                <a:rPr lang="fa-IR" sz="1800" b="0" i="0" u="none" strike="noStrike" baseline="0" dirty="0">
                  <a:latin typeface="CIDFont+F1"/>
                  <a:cs typeface="B Yekan" panose="00000400000000000000" pitchFamily="2" charset="-78"/>
                </a:rPr>
                <a:t> </a:t>
              </a:r>
              <a:r>
                <a:rPr lang="fa-IR" sz="1800" b="0" i="0" u="none" strike="noStrike" baseline="0" dirty="0" err="1">
                  <a:latin typeface="CIDFont+F1"/>
                  <a:cs typeface="B Yekan" panose="00000400000000000000" pitchFamily="2" charset="-78"/>
                </a:rPr>
                <a:t>دياگرام</a:t>
              </a:r>
              <a:endParaRPr lang="en-US" dirty="0">
                <a:cs typeface="B Yekan" panose="00000400000000000000" pitchFamily="2" charset="-78"/>
              </a:endParaRPr>
            </a:p>
          </p:txBody>
        </p:sp>
      </p:grpSp>
      <p:sp>
        <p:nvSpPr>
          <p:cNvPr id="18" name="TextBox 17">
            <a:extLst>
              <a:ext uri="{FF2B5EF4-FFF2-40B4-BE49-F238E27FC236}">
                <a16:creationId xmlns:a16="http://schemas.microsoft.com/office/drawing/2014/main" id="{32187192-1397-94AA-6800-093EC9CACFF9}"/>
              </a:ext>
            </a:extLst>
          </p:cNvPr>
          <p:cNvSpPr txBox="1"/>
          <p:nvPr/>
        </p:nvSpPr>
        <p:spPr>
          <a:xfrm>
            <a:off x="4317275" y="1200146"/>
            <a:ext cx="7273834" cy="461665"/>
          </a:xfrm>
          <a:prstGeom prst="rect">
            <a:avLst/>
          </a:prstGeom>
          <a:noFill/>
        </p:spPr>
        <p:txBody>
          <a:bodyPr wrap="square">
            <a:spAutoFit/>
          </a:bodyPr>
          <a:lstStyle/>
          <a:p>
            <a:pPr algn="r" rtl="1"/>
            <a:r>
              <a:rPr lang="fa-IR" sz="2400" b="0" i="0" u="none" strike="noStrike" baseline="0" dirty="0">
                <a:latin typeface="CIDFont+F1"/>
                <a:cs typeface="B Yekan" panose="00000400000000000000" pitchFamily="2" charset="-78"/>
              </a:rPr>
              <a:t>فرض </a:t>
            </a:r>
            <a:r>
              <a:rPr lang="fa-IR" sz="2400" b="0" i="0" u="none" strike="noStrike" baseline="0" dirty="0" err="1">
                <a:latin typeface="CIDFont+F1"/>
                <a:cs typeface="B Yekan" panose="00000400000000000000" pitchFamily="2" charset="-78"/>
              </a:rPr>
              <a:t>مي</a:t>
            </a:r>
            <a:r>
              <a:rPr lang="fa-IR" sz="2400" b="0" i="0" u="none" strike="noStrike" baseline="0" dirty="0">
                <a:latin typeface="CIDFont+F1"/>
                <a:cs typeface="B Yekan" panose="00000400000000000000" pitchFamily="2" charset="-78"/>
              </a:rPr>
              <a:t> شود است </a:t>
            </a:r>
            <a:r>
              <a:rPr lang="fa-IR" sz="2400" b="0" i="0" u="none" strike="noStrike" baseline="0" dirty="0" err="1">
                <a:latin typeface="CIDFont+F1"/>
                <a:cs typeface="B Yekan" panose="00000400000000000000" pitchFamily="2" charset="-78"/>
              </a:rPr>
              <a:t>كه</a:t>
            </a:r>
            <a:r>
              <a:rPr lang="fa-IR" sz="2400" b="0" i="0" u="none" strike="noStrike" baseline="0" dirty="0">
                <a:latin typeface="CIDFont+F1"/>
                <a:cs typeface="B Yekan" panose="00000400000000000000" pitchFamily="2" charset="-78"/>
              </a:rPr>
              <a:t> ثبات ها حساس به لبه </a:t>
            </a:r>
            <a:r>
              <a:rPr lang="fa-IR" sz="2400" dirty="0" err="1">
                <a:latin typeface="CIDFont+F1"/>
                <a:cs typeface="B Yekan" panose="00000400000000000000" pitchFamily="2" charset="-78"/>
              </a:rPr>
              <a:t>بالارونده</a:t>
            </a:r>
            <a:r>
              <a:rPr lang="fa-IR" sz="2400" b="0" i="0" u="none" strike="noStrike" baseline="0" dirty="0">
                <a:latin typeface="CIDFont+F1"/>
                <a:cs typeface="B Yekan" panose="00000400000000000000" pitchFamily="2" charset="-78"/>
              </a:rPr>
              <a:t> هستند</a:t>
            </a:r>
            <a:endParaRPr lang="en-US" sz="2400" dirty="0">
              <a:cs typeface="B Yekan" panose="00000400000000000000" pitchFamily="2" charset="-78"/>
            </a:endParaRPr>
          </a:p>
        </p:txBody>
      </p:sp>
      <p:grpSp>
        <p:nvGrpSpPr>
          <p:cNvPr id="11" name="Group 10">
            <a:extLst>
              <a:ext uri="{FF2B5EF4-FFF2-40B4-BE49-F238E27FC236}">
                <a16:creationId xmlns:a16="http://schemas.microsoft.com/office/drawing/2014/main" id="{DEFBA0D2-E48A-5FFE-B668-942CCDEDF450}"/>
              </a:ext>
            </a:extLst>
          </p:cNvPr>
          <p:cNvGrpSpPr/>
          <p:nvPr/>
        </p:nvGrpSpPr>
        <p:grpSpPr>
          <a:xfrm>
            <a:off x="1853291" y="4142757"/>
            <a:ext cx="7753158" cy="2262204"/>
            <a:chOff x="1879417" y="3698932"/>
            <a:chExt cx="7753158" cy="2262204"/>
          </a:xfrm>
        </p:grpSpPr>
        <p:sp>
          <p:nvSpPr>
            <p:cNvPr id="17" name="TextBox 16">
              <a:extLst>
                <a:ext uri="{FF2B5EF4-FFF2-40B4-BE49-F238E27FC236}">
                  <a16:creationId xmlns:a16="http://schemas.microsoft.com/office/drawing/2014/main" id="{5A00A29A-7240-E803-70D3-8AE4A918D294}"/>
                </a:ext>
              </a:extLst>
            </p:cNvPr>
            <p:cNvSpPr txBox="1"/>
            <p:nvPr/>
          </p:nvSpPr>
          <p:spPr>
            <a:xfrm>
              <a:off x="1879417" y="5027422"/>
              <a:ext cx="1778182" cy="369332"/>
            </a:xfrm>
            <a:prstGeom prst="rect">
              <a:avLst/>
            </a:prstGeom>
            <a:noFill/>
          </p:spPr>
          <p:txBody>
            <a:bodyPr wrap="square">
              <a:spAutoFit/>
            </a:bodyPr>
            <a:lstStyle/>
            <a:p>
              <a:pPr algn="r" rtl="1"/>
              <a:r>
                <a:rPr lang="fa-IR" sz="1800" b="0" i="0" u="none" strike="noStrike" baseline="0" dirty="0" err="1">
                  <a:latin typeface="CIDFont+F1"/>
                  <a:cs typeface="B Yekan" panose="00000400000000000000" pitchFamily="2" charset="-78"/>
                </a:rPr>
                <a:t>دياگرام</a:t>
              </a:r>
              <a:r>
                <a:rPr lang="fa-IR" sz="1800" b="0" i="0" u="none" strike="noStrike" baseline="0" dirty="0">
                  <a:latin typeface="CIDFont+F1"/>
                  <a:cs typeface="B Yekan" panose="00000400000000000000" pitchFamily="2" charset="-78"/>
                </a:rPr>
                <a:t> زمان </a:t>
              </a:r>
              <a:r>
                <a:rPr lang="fa-IR" sz="1800" b="0" i="0" u="none" strike="noStrike" baseline="0" dirty="0" err="1">
                  <a:latin typeface="CIDFont+F1"/>
                  <a:cs typeface="B Yekan" panose="00000400000000000000" pitchFamily="2" charset="-78"/>
                </a:rPr>
                <a:t>بندي</a:t>
              </a:r>
              <a:endParaRPr lang="fa-IR" sz="1800" b="0" i="0" u="none" strike="noStrike" baseline="0" dirty="0">
                <a:latin typeface="CIDFont+F1"/>
                <a:cs typeface="B Yekan" panose="00000400000000000000" pitchFamily="2" charset="-78"/>
              </a:endParaRPr>
            </a:p>
          </p:txBody>
        </p:sp>
        <p:pic>
          <p:nvPicPr>
            <p:cNvPr id="7" name="Picture 6">
              <a:extLst>
                <a:ext uri="{FF2B5EF4-FFF2-40B4-BE49-F238E27FC236}">
                  <a16:creationId xmlns:a16="http://schemas.microsoft.com/office/drawing/2014/main" id="{E5A3C663-3E4E-CA0F-ADE4-C7890EA372A7}"/>
                </a:ext>
              </a:extLst>
            </p:cNvPr>
            <p:cNvPicPr>
              <a:picLocks noChangeAspect="1"/>
            </p:cNvPicPr>
            <p:nvPr/>
          </p:nvPicPr>
          <p:blipFill>
            <a:blip r:embed="rId3"/>
            <a:stretch>
              <a:fillRect/>
            </a:stretch>
          </p:blipFill>
          <p:spPr>
            <a:xfrm>
              <a:off x="3560343" y="3698932"/>
              <a:ext cx="6072232" cy="2262204"/>
            </a:xfrm>
            <a:prstGeom prst="rect">
              <a:avLst/>
            </a:prstGeom>
          </p:spPr>
        </p:pic>
      </p:grpSp>
    </p:spTree>
    <p:extLst>
      <p:ext uri="{BB962C8B-B14F-4D97-AF65-F5344CB8AC3E}">
        <p14:creationId xmlns:p14="http://schemas.microsoft.com/office/powerpoint/2010/main" val="323599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28CD-6663-9DF8-C3F0-05B367079041}"/>
              </a:ext>
            </a:extLst>
          </p:cNvPr>
          <p:cNvSpPr>
            <a:spLocks noGrp="1"/>
          </p:cNvSpPr>
          <p:nvPr>
            <p:ph type="title"/>
          </p:nvPr>
        </p:nvSpPr>
        <p:spPr/>
        <p:txBody>
          <a:bodyPr/>
          <a:lstStyle/>
          <a:p>
            <a:r>
              <a:rPr lang="fa-IR" dirty="0" err="1"/>
              <a:t>عمليات</a:t>
            </a:r>
            <a:r>
              <a:rPr lang="fa-IR" dirty="0"/>
              <a:t> همزمان</a:t>
            </a:r>
            <a:endParaRPr lang="en-US" dirty="0"/>
          </a:p>
        </p:txBody>
      </p:sp>
      <p:sp>
        <p:nvSpPr>
          <p:cNvPr id="3" name="Content Placeholder 2">
            <a:extLst>
              <a:ext uri="{FF2B5EF4-FFF2-40B4-BE49-F238E27FC236}">
                <a16:creationId xmlns:a16="http://schemas.microsoft.com/office/drawing/2014/main" id="{5C3B5F05-8FEA-45F6-9114-A65778824721}"/>
              </a:ext>
            </a:extLst>
          </p:cNvPr>
          <p:cNvSpPr>
            <a:spLocks noGrp="1"/>
          </p:cNvSpPr>
          <p:nvPr>
            <p:ph idx="1"/>
          </p:nvPr>
        </p:nvSpPr>
        <p:spPr/>
        <p:txBody>
          <a:bodyPr/>
          <a:lstStyle/>
          <a:p>
            <a:r>
              <a:rPr lang="fa-IR" dirty="0"/>
              <a:t>اگر </a:t>
            </a:r>
            <a:r>
              <a:rPr lang="fa-IR" dirty="0" err="1"/>
              <a:t>بخواهيم</a:t>
            </a:r>
            <a:r>
              <a:rPr lang="fa-IR" dirty="0"/>
              <a:t> تعداد </a:t>
            </a:r>
            <a:r>
              <a:rPr lang="fa-IR" dirty="0">
                <a:solidFill>
                  <a:srgbClr val="0070C0"/>
                </a:solidFill>
              </a:rPr>
              <a:t>دو </a:t>
            </a:r>
            <a:r>
              <a:rPr lang="fa-IR" dirty="0" err="1">
                <a:solidFill>
                  <a:srgbClr val="0070C0"/>
                </a:solidFill>
              </a:rPr>
              <a:t>يا</a:t>
            </a:r>
            <a:r>
              <a:rPr lang="fa-IR" dirty="0">
                <a:solidFill>
                  <a:srgbClr val="0070C0"/>
                </a:solidFill>
              </a:rPr>
              <a:t> </a:t>
            </a:r>
            <a:r>
              <a:rPr lang="fa-IR" dirty="0" err="1">
                <a:solidFill>
                  <a:srgbClr val="0070C0"/>
                </a:solidFill>
              </a:rPr>
              <a:t>بيشتر</a:t>
            </a:r>
            <a:r>
              <a:rPr lang="fa-IR" dirty="0">
                <a:solidFill>
                  <a:srgbClr val="0070C0"/>
                </a:solidFill>
              </a:rPr>
              <a:t> </a:t>
            </a:r>
            <a:r>
              <a:rPr lang="fa-IR" dirty="0" err="1">
                <a:solidFill>
                  <a:srgbClr val="0070C0"/>
                </a:solidFill>
              </a:rPr>
              <a:t>عمليات</a:t>
            </a:r>
            <a:r>
              <a:rPr lang="fa-IR" dirty="0">
                <a:solidFill>
                  <a:srgbClr val="0070C0"/>
                </a:solidFill>
              </a:rPr>
              <a:t> همزمان </a:t>
            </a:r>
            <a:r>
              <a:rPr lang="fa-IR" dirty="0"/>
              <a:t>انجام شود آنها را با </a:t>
            </a:r>
            <a:r>
              <a:rPr lang="fa-IR" dirty="0" err="1"/>
              <a:t>كاما</a:t>
            </a:r>
            <a:r>
              <a:rPr lang="fa-IR" dirty="0"/>
              <a:t> (،) از هم جدا </a:t>
            </a:r>
            <a:r>
              <a:rPr lang="fa-IR" dirty="0" err="1"/>
              <a:t>مي</a:t>
            </a:r>
            <a:r>
              <a:rPr lang="fa-IR" dirty="0"/>
              <a:t> </a:t>
            </a:r>
            <a:r>
              <a:rPr lang="fa-IR" dirty="0" err="1"/>
              <a:t>كنيم</a:t>
            </a:r>
            <a:r>
              <a:rPr lang="fa-IR" dirty="0"/>
              <a:t>:</a:t>
            </a:r>
          </a:p>
          <a:p>
            <a:endParaRPr lang="fa-IR" dirty="0"/>
          </a:p>
          <a:p>
            <a:r>
              <a:rPr lang="fa-IR" dirty="0"/>
              <a:t>در اینجا اگر </a:t>
            </a:r>
            <a:r>
              <a:rPr lang="en-US" dirty="0"/>
              <a:t>P=1</a:t>
            </a:r>
            <a:r>
              <a:rPr lang="fa-IR" dirty="0"/>
              <a:t> باشد، بطور همزمان با لبه بالا رونده کلاک هر دو انتقال ثباتی انجام میشود. یعنی </a:t>
            </a:r>
            <a:r>
              <a:rPr lang="en-US" dirty="0"/>
              <a:t>R5</a:t>
            </a:r>
            <a:r>
              <a:rPr lang="fa-IR" dirty="0"/>
              <a:t> به </a:t>
            </a:r>
            <a:r>
              <a:rPr lang="en-US" dirty="0"/>
              <a:t>R3</a:t>
            </a:r>
            <a:r>
              <a:rPr lang="fa-IR" dirty="0"/>
              <a:t> و </a:t>
            </a:r>
            <a:r>
              <a:rPr lang="en-US" dirty="0"/>
              <a:t>IR</a:t>
            </a:r>
            <a:r>
              <a:rPr lang="fa-IR" dirty="0"/>
              <a:t> به </a:t>
            </a:r>
            <a:r>
              <a:rPr lang="en-US" dirty="0"/>
              <a:t>MAR</a:t>
            </a:r>
            <a:r>
              <a:rPr lang="fa-IR" dirty="0"/>
              <a:t> منتقل میشود.</a:t>
            </a:r>
            <a:endParaRPr lang="en-US" dirty="0"/>
          </a:p>
        </p:txBody>
      </p:sp>
      <p:sp>
        <p:nvSpPr>
          <p:cNvPr id="4" name="Slide Number Placeholder 3">
            <a:extLst>
              <a:ext uri="{FF2B5EF4-FFF2-40B4-BE49-F238E27FC236}">
                <a16:creationId xmlns:a16="http://schemas.microsoft.com/office/drawing/2014/main" id="{CC7B2B64-9176-4FF5-D218-387FB47FD337}"/>
              </a:ext>
            </a:extLst>
          </p:cNvPr>
          <p:cNvSpPr>
            <a:spLocks noGrp="1"/>
          </p:cNvSpPr>
          <p:nvPr>
            <p:ph type="sldNum" sz="quarter" idx="12"/>
          </p:nvPr>
        </p:nvSpPr>
        <p:spPr/>
        <p:txBody>
          <a:bodyPr/>
          <a:lstStyle/>
          <a:p>
            <a:fld id="{7A24F918-E48B-4CD6-88B4-F48A81EB5FB6}" type="slidenum">
              <a:rPr lang="en-US" smtClean="0"/>
              <a:pPr/>
              <a:t>15</a:t>
            </a:fld>
            <a:endParaRPr lang="en-US"/>
          </a:p>
        </p:txBody>
      </p:sp>
      <p:sp>
        <p:nvSpPr>
          <p:cNvPr id="5" name="Footer Placeholder 4">
            <a:extLst>
              <a:ext uri="{FF2B5EF4-FFF2-40B4-BE49-F238E27FC236}">
                <a16:creationId xmlns:a16="http://schemas.microsoft.com/office/drawing/2014/main" id="{0FA38E79-6815-ECA8-2BAC-BB1C16D90203}"/>
              </a:ext>
            </a:extLst>
          </p:cNvPr>
          <p:cNvSpPr>
            <a:spLocks noGrp="1"/>
          </p:cNvSpPr>
          <p:nvPr>
            <p:ph type="ftr" sz="quarter" idx="11"/>
          </p:nvPr>
        </p:nvSpPr>
        <p:spPr/>
        <p:txBody>
          <a:bodyPr/>
          <a:lstStyle/>
          <a:p>
            <a:r>
              <a:rPr lang="en-US"/>
              <a:t>Computer Engeneering Department,Shahed University, Iran</a:t>
            </a:r>
            <a:endParaRPr lang="en-US" dirty="0"/>
          </a:p>
        </p:txBody>
      </p:sp>
      <p:sp>
        <p:nvSpPr>
          <p:cNvPr id="7" name="TextBox 6">
            <a:extLst>
              <a:ext uri="{FF2B5EF4-FFF2-40B4-BE49-F238E27FC236}">
                <a16:creationId xmlns:a16="http://schemas.microsoft.com/office/drawing/2014/main" id="{A780E950-39D8-091B-CB78-DDF02FF058F3}"/>
              </a:ext>
            </a:extLst>
          </p:cNvPr>
          <p:cNvSpPr txBox="1"/>
          <p:nvPr/>
        </p:nvSpPr>
        <p:spPr>
          <a:xfrm>
            <a:off x="703761" y="2235228"/>
            <a:ext cx="3228159" cy="461665"/>
          </a:xfrm>
          <a:prstGeom prst="rect">
            <a:avLst/>
          </a:prstGeom>
          <a:noFill/>
        </p:spPr>
        <p:txBody>
          <a:bodyPr wrap="square">
            <a:spAutoFit/>
          </a:bodyPr>
          <a:lstStyle/>
          <a:p>
            <a:r>
              <a:rPr lang="pt-BR" sz="2400" dirty="0"/>
              <a:t>P: R3 </a:t>
            </a:r>
            <a:r>
              <a:rPr lang="en-US" sz="2400" dirty="0">
                <a:latin typeface="Symbol"/>
                <a:cs typeface="Symbol"/>
              </a:rPr>
              <a:t></a:t>
            </a:r>
            <a:r>
              <a:rPr lang="pt-BR" sz="2400" dirty="0"/>
              <a:t> R5, MAR</a:t>
            </a:r>
            <a:r>
              <a:rPr lang="en-US" sz="2400" dirty="0">
                <a:latin typeface="Symbol"/>
                <a:cs typeface="Symbol"/>
              </a:rPr>
              <a:t>  </a:t>
            </a:r>
            <a:r>
              <a:rPr lang="pt-BR" sz="2400" dirty="0"/>
              <a:t>IR</a:t>
            </a:r>
            <a:endParaRPr lang="en-US" sz="2400" dirty="0"/>
          </a:p>
        </p:txBody>
      </p:sp>
    </p:spTree>
    <p:extLst>
      <p:ext uri="{BB962C8B-B14F-4D97-AF65-F5344CB8AC3E}">
        <p14:creationId xmlns:p14="http://schemas.microsoft.com/office/powerpoint/2010/main" val="335335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45C9-480D-5293-870C-7AF58F612A9E}"/>
              </a:ext>
            </a:extLst>
          </p:cNvPr>
          <p:cNvSpPr>
            <a:spLocks noGrp="1"/>
          </p:cNvSpPr>
          <p:nvPr>
            <p:ph type="title"/>
          </p:nvPr>
        </p:nvSpPr>
        <p:spPr/>
        <p:txBody>
          <a:bodyPr/>
          <a:lstStyle/>
          <a:p>
            <a:r>
              <a:rPr lang="fa-IR" dirty="0"/>
              <a:t>علائم اوليه در زبان انتقال ثباتی</a:t>
            </a:r>
            <a:endParaRPr lang="en-US" dirty="0"/>
          </a:p>
        </p:txBody>
      </p:sp>
      <p:pic>
        <p:nvPicPr>
          <p:cNvPr id="9" name="Content Placeholder 8">
            <a:extLst>
              <a:ext uri="{FF2B5EF4-FFF2-40B4-BE49-F238E27FC236}">
                <a16:creationId xmlns:a16="http://schemas.microsoft.com/office/drawing/2014/main" id="{82381D1B-98BD-F304-0C39-D27956D80ED9}"/>
              </a:ext>
            </a:extLst>
          </p:cNvPr>
          <p:cNvPicPr>
            <a:picLocks noGrp="1" noChangeAspect="1"/>
          </p:cNvPicPr>
          <p:nvPr>
            <p:ph idx="1"/>
          </p:nvPr>
        </p:nvPicPr>
        <p:blipFill>
          <a:blip r:embed="rId2"/>
          <a:stretch>
            <a:fillRect/>
          </a:stretch>
        </p:blipFill>
        <p:spPr>
          <a:xfrm>
            <a:off x="1748151" y="2551617"/>
            <a:ext cx="8174188" cy="3150320"/>
          </a:xfrm>
        </p:spPr>
      </p:pic>
      <p:sp>
        <p:nvSpPr>
          <p:cNvPr id="4" name="Slide Number Placeholder 3">
            <a:extLst>
              <a:ext uri="{FF2B5EF4-FFF2-40B4-BE49-F238E27FC236}">
                <a16:creationId xmlns:a16="http://schemas.microsoft.com/office/drawing/2014/main" id="{B88289F9-D8A9-3DA0-5F87-F291C3E13B1F}"/>
              </a:ext>
            </a:extLst>
          </p:cNvPr>
          <p:cNvSpPr>
            <a:spLocks noGrp="1"/>
          </p:cNvSpPr>
          <p:nvPr>
            <p:ph type="sldNum" sz="quarter" idx="12"/>
          </p:nvPr>
        </p:nvSpPr>
        <p:spPr/>
        <p:txBody>
          <a:bodyPr/>
          <a:lstStyle/>
          <a:p>
            <a:fld id="{7A24F918-E48B-4CD6-88B4-F48A81EB5FB6}" type="slidenum">
              <a:rPr lang="en-US" smtClean="0"/>
              <a:pPr/>
              <a:t>16</a:t>
            </a:fld>
            <a:endParaRPr lang="en-US"/>
          </a:p>
        </p:txBody>
      </p:sp>
      <p:sp>
        <p:nvSpPr>
          <p:cNvPr id="5" name="Footer Placeholder 4">
            <a:extLst>
              <a:ext uri="{FF2B5EF4-FFF2-40B4-BE49-F238E27FC236}">
                <a16:creationId xmlns:a16="http://schemas.microsoft.com/office/drawing/2014/main" id="{65FDFD26-52BB-E881-C3EF-5B00A3997378}"/>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219852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0DA1-1B27-F568-7550-FC0D5C3C45FF}"/>
              </a:ext>
            </a:extLst>
          </p:cNvPr>
          <p:cNvSpPr>
            <a:spLocks noGrp="1"/>
          </p:cNvSpPr>
          <p:nvPr>
            <p:ph type="title"/>
          </p:nvPr>
        </p:nvSpPr>
        <p:spPr/>
        <p:txBody>
          <a:bodyPr/>
          <a:lstStyle/>
          <a:p>
            <a:r>
              <a:rPr lang="fa-IR" dirty="0"/>
              <a:t>مثال</a:t>
            </a:r>
            <a:endParaRPr lang="en-US" dirty="0"/>
          </a:p>
        </p:txBody>
      </p:sp>
      <p:sp>
        <p:nvSpPr>
          <p:cNvPr id="3" name="Content Placeholder 2">
            <a:extLst>
              <a:ext uri="{FF2B5EF4-FFF2-40B4-BE49-F238E27FC236}">
                <a16:creationId xmlns:a16="http://schemas.microsoft.com/office/drawing/2014/main" id="{B89F94FC-E717-E08D-6CB3-98B20F269859}"/>
              </a:ext>
            </a:extLst>
          </p:cNvPr>
          <p:cNvSpPr>
            <a:spLocks noGrp="1"/>
          </p:cNvSpPr>
          <p:nvPr>
            <p:ph idx="1"/>
          </p:nvPr>
        </p:nvSpPr>
        <p:spPr/>
        <p:txBody>
          <a:bodyPr/>
          <a:lstStyle/>
          <a:p>
            <a:r>
              <a:rPr lang="fa-IR" dirty="0"/>
              <a:t>دستوری بنویسید که جابجایی های زیر را انجام دهد:</a:t>
            </a:r>
          </a:p>
          <a:p>
            <a:r>
              <a:rPr lang="fa-IR" dirty="0"/>
              <a:t>الف) انتقال ثبات از </a:t>
            </a:r>
            <a:r>
              <a:rPr lang="en-US" dirty="0"/>
              <a:t>R1</a:t>
            </a:r>
            <a:r>
              <a:rPr lang="fa-IR" dirty="0"/>
              <a:t> به </a:t>
            </a:r>
            <a:r>
              <a:rPr lang="en-US" dirty="0"/>
              <a:t>R2</a:t>
            </a:r>
          </a:p>
          <a:p>
            <a:r>
              <a:rPr lang="fa-IR" dirty="0"/>
              <a:t>ب) انتقال ثبات از </a:t>
            </a:r>
            <a:r>
              <a:rPr lang="en-US" dirty="0"/>
              <a:t>R1</a:t>
            </a:r>
            <a:r>
              <a:rPr lang="fa-IR" dirty="0"/>
              <a:t> به </a:t>
            </a:r>
            <a:r>
              <a:rPr lang="en-US" dirty="0"/>
              <a:t>R2</a:t>
            </a:r>
            <a:r>
              <a:rPr lang="fa-IR" dirty="0"/>
              <a:t> به شرط </a:t>
            </a:r>
            <a:r>
              <a:rPr lang="en-US" dirty="0"/>
              <a:t>P</a:t>
            </a:r>
          </a:p>
          <a:p>
            <a:r>
              <a:rPr lang="fa-IR" dirty="0"/>
              <a:t>ج) انتقال ثبات چهار بیت کم ارزش از </a:t>
            </a:r>
            <a:r>
              <a:rPr lang="en-US" dirty="0"/>
              <a:t>R1</a:t>
            </a:r>
            <a:r>
              <a:rPr lang="fa-IR" dirty="0"/>
              <a:t> به چهار بیت با ارزش </a:t>
            </a:r>
            <a:r>
              <a:rPr lang="en-US" dirty="0"/>
              <a:t>R2</a:t>
            </a:r>
            <a:r>
              <a:rPr lang="fa-IR" dirty="0"/>
              <a:t> به شرط </a:t>
            </a:r>
            <a:r>
              <a:rPr lang="en-US" dirty="0"/>
              <a:t>P</a:t>
            </a:r>
          </a:p>
          <a:p>
            <a:endParaRPr lang="en-US" dirty="0"/>
          </a:p>
        </p:txBody>
      </p:sp>
      <p:sp>
        <p:nvSpPr>
          <p:cNvPr id="4" name="Slide Number Placeholder 3">
            <a:extLst>
              <a:ext uri="{FF2B5EF4-FFF2-40B4-BE49-F238E27FC236}">
                <a16:creationId xmlns:a16="http://schemas.microsoft.com/office/drawing/2014/main" id="{5E844056-A22F-D5AE-A927-4670DAFC9500}"/>
              </a:ext>
            </a:extLst>
          </p:cNvPr>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a:extLst>
              <a:ext uri="{FF2B5EF4-FFF2-40B4-BE49-F238E27FC236}">
                <a16:creationId xmlns:a16="http://schemas.microsoft.com/office/drawing/2014/main" id="{1A4717BC-63C4-AF2D-6B70-4E0B6C692573}"/>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6BF7AE85-CAEF-CA37-24C7-A7AED9617B60}"/>
                  </a:ext>
                </a:extLst>
              </p14:cNvPr>
              <p14:cNvContentPartPr/>
              <p14:nvPr/>
            </p14:nvContentPartPr>
            <p14:xfrm>
              <a:off x="843480" y="360720"/>
              <a:ext cx="5382720" cy="5899680"/>
            </p14:xfrm>
          </p:contentPart>
        </mc:Choice>
        <mc:Fallback xmlns="">
          <p:pic>
            <p:nvPicPr>
              <p:cNvPr id="6" name="Ink 5">
                <a:extLst>
                  <a:ext uri="{FF2B5EF4-FFF2-40B4-BE49-F238E27FC236}">
                    <a16:creationId xmlns:a16="http://schemas.microsoft.com/office/drawing/2014/main" id="{6BF7AE85-CAEF-CA37-24C7-A7AED9617B60}"/>
                  </a:ext>
                </a:extLst>
              </p:cNvPr>
              <p:cNvPicPr/>
              <p:nvPr/>
            </p:nvPicPr>
            <p:blipFill>
              <a:blip r:embed="rId3"/>
              <a:stretch>
                <a:fillRect/>
              </a:stretch>
            </p:blipFill>
            <p:spPr>
              <a:xfrm>
                <a:off x="834120" y="351360"/>
                <a:ext cx="5401440" cy="5918400"/>
              </a:xfrm>
              <a:prstGeom prst="rect">
                <a:avLst/>
              </a:prstGeom>
            </p:spPr>
          </p:pic>
        </mc:Fallback>
      </mc:AlternateContent>
    </p:spTree>
    <p:extLst>
      <p:ext uri="{BB962C8B-B14F-4D97-AF65-F5344CB8AC3E}">
        <p14:creationId xmlns:p14="http://schemas.microsoft.com/office/powerpoint/2010/main" val="385873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7BA8-61E9-09F3-74AC-9F3792B720F7}"/>
              </a:ext>
            </a:extLst>
          </p:cNvPr>
          <p:cNvSpPr>
            <a:spLocks noGrp="1"/>
          </p:cNvSpPr>
          <p:nvPr>
            <p:ph type="title"/>
          </p:nvPr>
        </p:nvSpPr>
        <p:spPr/>
        <p:txBody>
          <a:bodyPr/>
          <a:lstStyle/>
          <a:p>
            <a:r>
              <a:rPr lang="fa-IR" dirty="0"/>
              <a:t>مثال</a:t>
            </a:r>
            <a:endParaRPr lang="en-US" dirty="0"/>
          </a:p>
        </p:txBody>
      </p:sp>
      <p:sp>
        <p:nvSpPr>
          <p:cNvPr id="3" name="Content Placeholder 2">
            <a:extLst>
              <a:ext uri="{FF2B5EF4-FFF2-40B4-BE49-F238E27FC236}">
                <a16:creationId xmlns:a16="http://schemas.microsoft.com/office/drawing/2014/main" id="{E8BCC166-75A9-790A-6677-5206D70159AC}"/>
              </a:ext>
            </a:extLst>
          </p:cNvPr>
          <p:cNvSpPr>
            <a:spLocks noGrp="1"/>
          </p:cNvSpPr>
          <p:nvPr>
            <p:ph idx="1"/>
          </p:nvPr>
        </p:nvSpPr>
        <p:spPr/>
        <p:txBody>
          <a:bodyPr/>
          <a:lstStyle/>
          <a:p>
            <a:r>
              <a:rPr lang="fa-IR" dirty="0"/>
              <a:t>انتقال از ثبات </a:t>
            </a:r>
            <a:r>
              <a:rPr lang="en-US" dirty="0"/>
              <a:t>R1</a:t>
            </a:r>
            <a:r>
              <a:rPr lang="fa-IR" dirty="0"/>
              <a:t> به </a:t>
            </a:r>
            <a:r>
              <a:rPr lang="en-US" dirty="0"/>
              <a:t>R2</a:t>
            </a:r>
            <a:r>
              <a:rPr lang="fa-IR" dirty="0"/>
              <a:t> به شرط اینکه بیت 4 ثبات </a:t>
            </a:r>
            <a:r>
              <a:rPr lang="en-US" dirty="0"/>
              <a:t>AC</a:t>
            </a:r>
            <a:r>
              <a:rPr lang="fa-IR" dirty="0"/>
              <a:t> یک باشد.</a:t>
            </a:r>
            <a:endParaRPr lang="en-US" dirty="0"/>
          </a:p>
        </p:txBody>
      </p:sp>
      <p:sp>
        <p:nvSpPr>
          <p:cNvPr id="4" name="Slide Number Placeholder 3">
            <a:extLst>
              <a:ext uri="{FF2B5EF4-FFF2-40B4-BE49-F238E27FC236}">
                <a16:creationId xmlns:a16="http://schemas.microsoft.com/office/drawing/2014/main" id="{76A7A998-A25C-7CB8-E242-ABB86509688B}"/>
              </a:ext>
            </a:extLst>
          </p:cNvPr>
          <p:cNvSpPr>
            <a:spLocks noGrp="1"/>
          </p:cNvSpPr>
          <p:nvPr>
            <p:ph type="sldNum" sz="quarter" idx="12"/>
          </p:nvPr>
        </p:nvSpPr>
        <p:spPr/>
        <p:txBody>
          <a:bodyPr/>
          <a:lstStyle/>
          <a:p>
            <a:fld id="{7A24F918-E48B-4CD6-88B4-F48A81EB5FB6}" type="slidenum">
              <a:rPr lang="en-US" smtClean="0"/>
              <a:pPr/>
              <a:t>18</a:t>
            </a:fld>
            <a:endParaRPr lang="en-US"/>
          </a:p>
        </p:txBody>
      </p:sp>
      <p:sp>
        <p:nvSpPr>
          <p:cNvPr id="5" name="Footer Placeholder 4">
            <a:extLst>
              <a:ext uri="{FF2B5EF4-FFF2-40B4-BE49-F238E27FC236}">
                <a16:creationId xmlns:a16="http://schemas.microsoft.com/office/drawing/2014/main" id="{EA9EF9F2-21B7-82D9-F46C-4E2A6B6F0F6E}"/>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61E07526-511E-D3B1-1EB3-1A6DDA3B4544}"/>
                  </a:ext>
                </a:extLst>
              </p14:cNvPr>
              <p14:cNvContentPartPr/>
              <p14:nvPr/>
            </p14:nvContentPartPr>
            <p14:xfrm>
              <a:off x="1312920" y="2158200"/>
              <a:ext cx="4125600" cy="771480"/>
            </p14:xfrm>
          </p:contentPart>
        </mc:Choice>
        <mc:Fallback xmlns="">
          <p:pic>
            <p:nvPicPr>
              <p:cNvPr id="6" name="Ink 5">
                <a:extLst>
                  <a:ext uri="{FF2B5EF4-FFF2-40B4-BE49-F238E27FC236}">
                    <a16:creationId xmlns:a16="http://schemas.microsoft.com/office/drawing/2014/main" id="{61E07526-511E-D3B1-1EB3-1A6DDA3B4544}"/>
                  </a:ext>
                </a:extLst>
              </p:cNvPr>
              <p:cNvPicPr/>
              <p:nvPr/>
            </p:nvPicPr>
            <p:blipFill>
              <a:blip r:embed="rId3"/>
              <a:stretch>
                <a:fillRect/>
              </a:stretch>
            </p:blipFill>
            <p:spPr>
              <a:xfrm>
                <a:off x="1303560" y="2148840"/>
                <a:ext cx="4144320" cy="790200"/>
              </a:xfrm>
              <a:prstGeom prst="rect">
                <a:avLst/>
              </a:prstGeom>
            </p:spPr>
          </p:pic>
        </mc:Fallback>
      </mc:AlternateContent>
    </p:spTree>
    <p:extLst>
      <p:ext uri="{BB962C8B-B14F-4D97-AF65-F5344CB8AC3E}">
        <p14:creationId xmlns:p14="http://schemas.microsoft.com/office/powerpoint/2010/main" val="1226303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4B37-61D6-08D7-F53F-00973EFC25F9}"/>
              </a:ext>
            </a:extLst>
          </p:cNvPr>
          <p:cNvSpPr>
            <a:spLocks noGrp="1"/>
          </p:cNvSpPr>
          <p:nvPr>
            <p:ph type="title"/>
          </p:nvPr>
        </p:nvSpPr>
        <p:spPr/>
        <p:txBody>
          <a:bodyPr/>
          <a:lstStyle/>
          <a:p>
            <a:r>
              <a:rPr lang="fa-IR" dirty="0"/>
              <a:t>ارتباط </a:t>
            </a:r>
            <a:r>
              <a:rPr lang="fa-IR" dirty="0" err="1"/>
              <a:t>بين</a:t>
            </a:r>
            <a:r>
              <a:rPr lang="fa-IR" dirty="0"/>
              <a:t> ثبات ها</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3E23BA-6DEC-75AA-131C-55BDB168E015}"/>
                  </a:ext>
                </a:extLst>
              </p:cNvPr>
              <p:cNvSpPr>
                <a:spLocks noGrp="1"/>
              </p:cNvSpPr>
              <p:nvPr>
                <p:ph idx="1"/>
              </p:nvPr>
            </p:nvSpPr>
            <p:spPr/>
            <p:txBody>
              <a:bodyPr>
                <a:normAutofit fontScale="92500"/>
              </a:bodyPr>
              <a:lstStyle/>
              <a:p>
                <a:r>
                  <a:rPr lang="fa-IR" dirty="0"/>
                  <a:t>در </a:t>
                </a:r>
                <a:r>
                  <a:rPr lang="fa-IR" dirty="0" err="1"/>
                  <a:t>يك</a:t>
                </a:r>
                <a:r>
                  <a:rPr lang="fa-IR" dirty="0"/>
                  <a:t> </a:t>
                </a:r>
                <a:r>
                  <a:rPr lang="fa-IR" dirty="0" err="1"/>
                  <a:t>سيستم</a:t>
                </a:r>
                <a:r>
                  <a:rPr lang="fa-IR" dirty="0"/>
                  <a:t> </a:t>
                </a:r>
                <a:r>
                  <a:rPr lang="fa-IR" dirty="0" err="1"/>
                  <a:t>ديجيتال</a:t>
                </a:r>
                <a:r>
                  <a:rPr lang="fa-IR" dirty="0"/>
                  <a:t> با </a:t>
                </a:r>
                <a:r>
                  <a:rPr lang="fa-IR" dirty="0" err="1"/>
                  <a:t>ثبا</a:t>
                </a:r>
                <a:r>
                  <a:rPr lang="fa-IR" dirty="0"/>
                  <a:t> </a:t>
                </a:r>
                <a:r>
                  <a:rPr lang="fa-IR" dirty="0" err="1"/>
                  <a:t>تهاي</a:t>
                </a:r>
                <a:r>
                  <a:rPr lang="fa-IR" dirty="0"/>
                  <a:t> فراوان، اتصال </a:t>
                </a:r>
                <a:r>
                  <a:rPr lang="fa-IR" dirty="0" err="1"/>
                  <a:t>مستقيم</a:t>
                </a:r>
                <a:r>
                  <a:rPr lang="fa-IR" dirty="0"/>
                  <a:t> هر ثبات با </a:t>
                </a:r>
                <a:r>
                  <a:rPr lang="fa-IR" dirty="0" err="1"/>
                  <a:t>ثبا</a:t>
                </a:r>
                <a:r>
                  <a:rPr lang="fa-IR" dirty="0"/>
                  <a:t> </a:t>
                </a:r>
                <a:r>
                  <a:rPr lang="fa-IR" dirty="0" err="1"/>
                  <a:t>تهاي</a:t>
                </a:r>
                <a:r>
                  <a:rPr lang="fa-IR" dirty="0"/>
                  <a:t> </a:t>
                </a:r>
                <a:r>
                  <a:rPr lang="fa-IR" dirty="0" err="1"/>
                  <a:t>ديگر</a:t>
                </a:r>
                <a:r>
                  <a:rPr lang="fa-IR" dirty="0"/>
                  <a:t> </a:t>
                </a:r>
                <a:r>
                  <a:rPr lang="fa-IR" dirty="0" err="1"/>
                  <a:t>امكان</a:t>
                </a:r>
                <a:r>
                  <a:rPr lang="fa-IR" dirty="0"/>
                  <a:t> </a:t>
                </a:r>
                <a:r>
                  <a:rPr lang="fa-IR" dirty="0" err="1"/>
                  <a:t>پذير</a:t>
                </a:r>
                <a:r>
                  <a:rPr lang="fa-IR" dirty="0"/>
                  <a:t> </a:t>
                </a:r>
                <a:r>
                  <a:rPr lang="fa-IR" dirty="0" err="1"/>
                  <a:t>نيست</a:t>
                </a:r>
                <a:r>
                  <a:rPr lang="fa-IR" dirty="0"/>
                  <a:t>.</a:t>
                </a:r>
              </a:p>
              <a:p>
                <a:r>
                  <a:rPr lang="fa-IR" dirty="0"/>
                  <a:t>در سیستمی با </a:t>
                </a:r>
                <a:r>
                  <a:rPr lang="en-US" dirty="0"/>
                  <a:t>n</a:t>
                </a:r>
                <a:r>
                  <a:rPr lang="fa-IR" dirty="0"/>
                  <a:t> ثبات </a:t>
                </a:r>
                <a:r>
                  <a:rPr lang="fa-IR" dirty="0" err="1"/>
                  <a:t>براي</a:t>
                </a:r>
                <a:r>
                  <a:rPr lang="fa-IR" dirty="0"/>
                  <a:t> اتصال یک ثبات به دیگران به </a:t>
                </a:r>
                <a:r>
                  <a:rPr lang="en-US" dirty="0"/>
                  <a:t>n-1</a:t>
                </a:r>
                <a:r>
                  <a:rPr lang="fa-IR" dirty="0"/>
                  <a:t> خط </a:t>
                </a:r>
                <a:r>
                  <a:rPr lang="fa-IR" dirty="0" err="1"/>
                  <a:t>ارتباطي</a:t>
                </a:r>
                <a:r>
                  <a:rPr lang="fa-IR" dirty="0"/>
                  <a:t> </a:t>
                </a:r>
                <a:r>
                  <a:rPr lang="fa-IR" dirty="0" err="1"/>
                  <a:t>نياز</a:t>
                </a:r>
                <a:r>
                  <a:rPr lang="fa-IR" dirty="0"/>
                  <a:t> است.</a:t>
                </a:r>
              </a:p>
              <a:p>
                <a:r>
                  <a:rPr lang="fa-IR" dirty="0"/>
                  <a:t>اگر هر ثبات </a:t>
                </a:r>
                <a:r>
                  <a:rPr lang="fa-IR" dirty="0" err="1"/>
                  <a:t>نيز</a:t>
                </a:r>
                <a:r>
                  <a:rPr lang="fa-IR" dirty="0"/>
                  <a:t> </a:t>
                </a:r>
                <a:r>
                  <a:rPr lang="en-US" dirty="0"/>
                  <a:t>m</a:t>
                </a:r>
                <a:r>
                  <a:rPr lang="fa-IR" dirty="0"/>
                  <a:t> </a:t>
                </a:r>
                <a:r>
                  <a:rPr lang="fa-IR" dirty="0" err="1"/>
                  <a:t>بيت</a:t>
                </a:r>
                <a:r>
                  <a:rPr lang="fa-IR" dirty="0"/>
                  <a:t> باشد در </a:t>
                </a:r>
                <a:r>
                  <a:rPr lang="fa-IR" dirty="0" err="1"/>
                  <a:t>كل</a:t>
                </a:r>
                <a:r>
                  <a:rPr lang="fa-IR" dirty="0"/>
                  <a:t> به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𝑚</m:t>
                    </m:r>
                    <m:r>
                      <a:rPr lang="en-US" i="1" dirty="0" smtClean="0">
                        <a:latin typeface="Cambria Math" panose="02040503050406030204" pitchFamily="18" charset="0"/>
                      </a:rPr>
                      <m:t>  </m:t>
                    </m:r>
                  </m:oMath>
                </a14:m>
                <a:r>
                  <a:rPr lang="fa-IR" dirty="0"/>
                  <a:t>  خط </a:t>
                </a:r>
                <a:r>
                  <a:rPr lang="fa-IR" dirty="0" err="1"/>
                  <a:t>ارتباطي</a:t>
                </a:r>
                <a:r>
                  <a:rPr lang="fa-IR" dirty="0"/>
                  <a:t> </a:t>
                </a:r>
                <a:r>
                  <a:rPr lang="fa-IR" dirty="0" err="1"/>
                  <a:t>نياز</a:t>
                </a:r>
                <a:r>
                  <a:rPr lang="fa-IR" dirty="0"/>
                  <a:t> است. </a:t>
                </a:r>
              </a:p>
              <a:p>
                <a:r>
                  <a:rPr lang="fa-IR" b="1" dirty="0">
                    <a:solidFill>
                      <a:srgbClr val="0070C0"/>
                    </a:solidFill>
                  </a:rPr>
                  <a:t>به </a:t>
                </a:r>
                <a:r>
                  <a:rPr lang="fa-IR" b="1" dirty="0" err="1">
                    <a:solidFill>
                      <a:srgbClr val="0070C0"/>
                    </a:solidFill>
                  </a:rPr>
                  <a:t>جاي</a:t>
                </a:r>
                <a:r>
                  <a:rPr lang="fa-IR" b="1" dirty="0">
                    <a:solidFill>
                      <a:srgbClr val="0070C0"/>
                    </a:solidFill>
                  </a:rPr>
                  <a:t> </a:t>
                </a:r>
                <a:r>
                  <a:rPr lang="fa-IR" b="1" dirty="0" err="1">
                    <a:solidFill>
                      <a:srgbClr val="0070C0"/>
                    </a:solidFill>
                  </a:rPr>
                  <a:t>اين</a:t>
                </a:r>
                <a:r>
                  <a:rPr lang="fa-IR" b="1" dirty="0">
                    <a:solidFill>
                      <a:srgbClr val="0070C0"/>
                    </a:solidFill>
                  </a:rPr>
                  <a:t> </a:t>
                </a:r>
                <a:r>
                  <a:rPr lang="fa-IR" b="1" dirty="0" err="1">
                    <a:solidFill>
                      <a:srgbClr val="0070C0"/>
                    </a:solidFill>
                  </a:rPr>
                  <a:t>كار</a:t>
                </a:r>
                <a:r>
                  <a:rPr lang="fa-IR" b="1" dirty="0">
                    <a:solidFill>
                      <a:srgbClr val="0070C0"/>
                    </a:solidFill>
                  </a:rPr>
                  <a:t> از </a:t>
                </a:r>
                <a:r>
                  <a:rPr lang="fa-IR" b="1" dirty="0" err="1">
                    <a:solidFill>
                      <a:srgbClr val="0070C0"/>
                    </a:solidFill>
                  </a:rPr>
                  <a:t>يك</a:t>
                </a:r>
                <a:r>
                  <a:rPr lang="fa-IR" b="1" dirty="0">
                    <a:solidFill>
                      <a:srgbClr val="0070C0"/>
                    </a:solidFill>
                  </a:rPr>
                  <a:t> مجموعه مدار </a:t>
                </a:r>
                <a:r>
                  <a:rPr lang="fa-IR" b="1" dirty="0" err="1">
                    <a:solidFill>
                      <a:srgbClr val="0070C0"/>
                    </a:solidFill>
                  </a:rPr>
                  <a:t>متمركز</a:t>
                </a:r>
                <a:r>
                  <a:rPr lang="fa-IR" b="1" dirty="0">
                    <a:solidFill>
                      <a:srgbClr val="0070C0"/>
                    </a:solidFill>
                  </a:rPr>
                  <a:t> به نام گذرگاه (</a:t>
                </a:r>
                <a:r>
                  <a:rPr lang="en-US" b="1" dirty="0">
                    <a:solidFill>
                      <a:srgbClr val="0070C0"/>
                    </a:solidFill>
                  </a:rPr>
                  <a:t>BUS</a:t>
                </a:r>
                <a:r>
                  <a:rPr lang="fa-IR" b="1" dirty="0">
                    <a:solidFill>
                      <a:srgbClr val="0070C0"/>
                    </a:solidFill>
                  </a:rPr>
                  <a:t>) اطلاعات استفاده </a:t>
                </a:r>
                <a:r>
                  <a:rPr lang="fa-IR" b="1" dirty="0" err="1">
                    <a:solidFill>
                      <a:srgbClr val="0070C0"/>
                    </a:solidFill>
                  </a:rPr>
                  <a:t>مي</a:t>
                </a:r>
                <a:r>
                  <a:rPr lang="fa-IR" b="1" dirty="0">
                    <a:solidFill>
                      <a:srgbClr val="0070C0"/>
                    </a:solidFill>
                  </a:rPr>
                  <a:t> شود.</a:t>
                </a:r>
              </a:p>
              <a:p>
                <a:r>
                  <a:rPr lang="fa-IR" dirty="0" err="1"/>
                  <a:t>همچنين</a:t>
                </a:r>
                <a:r>
                  <a:rPr lang="fa-IR" dirty="0"/>
                  <a:t> </a:t>
                </a:r>
                <a:r>
                  <a:rPr lang="fa-IR" dirty="0" err="1"/>
                  <a:t>مدارهاي</a:t>
                </a:r>
                <a:r>
                  <a:rPr lang="fa-IR" dirty="0"/>
                  <a:t> </a:t>
                </a:r>
                <a:r>
                  <a:rPr lang="fa-IR" dirty="0" err="1"/>
                  <a:t>كنترلي</a:t>
                </a:r>
                <a:r>
                  <a:rPr lang="fa-IR" dirty="0"/>
                  <a:t> </a:t>
                </a:r>
                <a:r>
                  <a:rPr lang="fa-IR" dirty="0" err="1"/>
                  <a:t>براي</a:t>
                </a:r>
                <a:r>
                  <a:rPr lang="fa-IR" dirty="0"/>
                  <a:t> </a:t>
                </a:r>
                <a:r>
                  <a:rPr lang="fa-IR" dirty="0" err="1"/>
                  <a:t>اينكه</a:t>
                </a:r>
                <a:r>
                  <a:rPr lang="fa-IR" dirty="0"/>
                  <a:t> </a:t>
                </a:r>
                <a:r>
                  <a:rPr lang="fa-IR" dirty="0" err="1"/>
                  <a:t>تعيين</a:t>
                </a:r>
                <a:r>
                  <a:rPr lang="fa-IR" dirty="0"/>
                  <a:t> </a:t>
                </a:r>
                <a:r>
                  <a:rPr lang="fa-IR" dirty="0" err="1"/>
                  <a:t>كنيم</a:t>
                </a:r>
                <a:r>
                  <a:rPr lang="fa-IR" dirty="0"/>
                  <a:t> </a:t>
                </a:r>
                <a:r>
                  <a:rPr lang="fa-IR" dirty="0" err="1"/>
                  <a:t>كدام</a:t>
                </a:r>
                <a:r>
                  <a:rPr lang="fa-IR" dirty="0"/>
                  <a:t> ثبات، ثبات منبع و </a:t>
                </a:r>
                <a:r>
                  <a:rPr lang="fa-IR" dirty="0" err="1"/>
                  <a:t>كدام</a:t>
                </a:r>
                <a:r>
                  <a:rPr lang="fa-IR" dirty="0"/>
                  <a:t> ثبات مقصد است، مورد نیاز میباشد.</a:t>
                </a:r>
              </a:p>
              <a:p>
                <a:endParaRPr lang="en-US" dirty="0"/>
              </a:p>
            </p:txBody>
          </p:sp>
        </mc:Choice>
        <mc:Fallback xmlns="">
          <p:sp>
            <p:nvSpPr>
              <p:cNvPr id="3" name="Content Placeholder 2">
                <a:extLst>
                  <a:ext uri="{FF2B5EF4-FFF2-40B4-BE49-F238E27FC236}">
                    <a16:creationId xmlns:a16="http://schemas.microsoft.com/office/drawing/2014/main" id="{623E23BA-6DEC-75AA-131C-55BDB168E015}"/>
                  </a:ext>
                </a:extLst>
              </p:cNvPr>
              <p:cNvSpPr>
                <a:spLocks noGrp="1" noRot="1" noChangeAspect="1" noMove="1" noResize="1" noEditPoints="1" noAdjustHandles="1" noChangeArrowheads="1" noChangeShapeType="1" noTextEdit="1"/>
              </p:cNvSpPr>
              <p:nvPr>
                <p:ph idx="1"/>
              </p:nvPr>
            </p:nvSpPr>
            <p:spPr>
              <a:blipFill>
                <a:blip r:embed="rId2"/>
                <a:stretch>
                  <a:fillRect r="-3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E04C01C-2BD2-AC07-62A3-DB746B36E1D5}"/>
              </a:ext>
            </a:extLst>
          </p:cNvPr>
          <p:cNvSpPr>
            <a:spLocks noGrp="1"/>
          </p:cNvSpPr>
          <p:nvPr>
            <p:ph type="sldNum" sz="quarter" idx="12"/>
          </p:nvPr>
        </p:nvSpPr>
        <p:spPr/>
        <p:txBody>
          <a:bodyPr/>
          <a:lstStyle/>
          <a:p>
            <a:fld id="{7A24F918-E48B-4CD6-88B4-F48A81EB5FB6}" type="slidenum">
              <a:rPr lang="en-US" smtClean="0"/>
              <a:pPr/>
              <a:t>19</a:t>
            </a:fld>
            <a:endParaRPr lang="en-US"/>
          </a:p>
        </p:txBody>
      </p:sp>
      <p:sp>
        <p:nvSpPr>
          <p:cNvPr id="5" name="Footer Placeholder 4">
            <a:extLst>
              <a:ext uri="{FF2B5EF4-FFF2-40B4-BE49-F238E27FC236}">
                <a16:creationId xmlns:a16="http://schemas.microsoft.com/office/drawing/2014/main" id="{D8612111-9ED5-3621-D234-9B92FB6CEC5D}"/>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10770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7D6F41-68B8-67C8-8FFE-45CCA89D4DC6}"/>
              </a:ext>
            </a:extLst>
          </p:cNvPr>
          <p:cNvSpPr>
            <a:spLocks noGrp="1"/>
          </p:cNvSpPr>
          <p:nvPr>
            <p:ph type="title"/>
          </p:nvPr>
        </p:nvSpPr>
        <p:spPr/>
        <p:txBody>
          <a:bodyPr/>
          <a:lstStyle/>
          <a:p>
            <a:r>
              <a:rPr lang="fa-IR" dirty="0"/>
              <a:t>مطالب فصل 4</a:t>
            </a:r>
            <a:endParaRPr lang="en-US" dirty="0"/>
          </a:p>
        </p:txBody>
      </p:sp>
      <p:sp>
        <p:nvSpPr>
          <p:cNvPr id="4" name="Slide Number Placeholder 3">
            <a:extLst>
              <a:ext uri="{FF2B5EF4-FFF2-40B4-BE49-F238E27FC236}">
                <a16:creationId xmlns:a16="http://schemas.microsoft.com/office/drawing/2014/main" id="{A0176CD8-CEBF-0171-8126-AF69D6A95CB3}"/>
              </a:ext>
            </a:extLst>
          </p:cNvPr>
          <p:cNvSpPr>
            <a:spLocks noGrp="1"/>
          </p:cNvSpPr>
          <p:nvPr>
            <p:ph type="sldNum" sz="quarter" idx="12"/>
          </p:nvPr>
        </p:nvSpPr>
        <p:spPr/>
        <p:txBody>
          <a:bodyPr/>
          <a:lstStyle/>
          <a:p>
            <a:fld id="{7A24F918-E48B-4CD6-88B4-F48A81EB5FB6}" type="slidenum">
              <a:rPr lang="en-US" smtClean="0"/>
              <a:pPr/>
              <a:t>2</a:t>
            </a:fld>
            <a:endParaRPr lang="en-US"/>
          </a:p>
        </p:txBody>
      </p:sp>
      <p:sp>
        <p:nvSpPr>
          <p:cNvPr id="5" name="Footer Placeholder 4">
            <a:extLst>
              <a:ext uri="{FF2B5EF4-FFF2-40B4-BE49-F238E27FC236}">
                <a16:creationId xmlns:a16="http://schemas.microsoft.com/office/drawing/2014/main" id="{27B5DDDA-D514-E2BB-90C9-75FEABBC100F}"/>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6" name="Picture 5">
            <a:extLst>
              <a:ext uri="{FF2B5EF4-FFF2-40B4-BE49-F238E27FC236}">
                <a16:creationId xmlns:a16="http://schemas.microsoft.com/office/drawing/2014/main" id="{54EA4633-E01F-4CE8-9A79-471F766CAD7B}"/>
              </a:ext>
            </a:extLst>
          </p:cNvPr>
          <p:cNvPicPr>
            <a:picLocks noChangeAspect="1"/>
          </p:cNvPicPr>
          <p:nvPr/>
        </p:nvPicPr>
        <p:blipFill>
          <a:blip r:embed="rId2"/>
          <a:stretch>
            <a:fillRect/>
          </a:stretch>
        </p:blipFill>
        <p:spPr>
          <a:xfrm>
            <a:off x="6905683" y="1284929"/>
            <a:ext cx="4521511" cy="3890915"/>
          </a:xfrm>
          <a:prstGeom prst="rect">
            <a:avLst/>
          </a:prstGeom>
        </p:spPr>
      </p:pic>
    </p:spTree>
    <p:extLst>
      <p:ext uri="{BB962C8B-B14F-4D97-AF65-F5344CB8AC3E}">
        <p14:creationId xmlns:p14="http://schemas.microsoft.com/office/powerpoint/2010/main" val="233637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1F0B-F648-1E65-00B3-1870A9B7109E}"/>
              </a:ext>
            </a:extLst>
          </p:cNvPr>
          <p:cNvSpPr>
            <a:spLocks noGrp="1"/>
          </p:cNvSpPr>
          <p:nvPr>
            <p:ph type="title"/>
          </p:nvPr>
        </p:nvSpPr>
        <p:spPr/>
        <p:txBody>
          <a:bodyPr/>
          <a:lstStyle/>
          <a:p>
            <a:r>
              <a:rPr lang="fa-IR" dirty="0"/>
              <a:t>گذرگاه</a:t>
            </a:r>
            <a:endParaRPr lang="en-US" dirty="0"/>
          </a:p>
        </p:txBody>
      </p:sp>
      <p:sp>
        <p:nvSpPr>
          <p:cNvPr id="3" name="Content Placeholder 2">
            <a:extLst>
              <a:ext uri="{FF2B5EF4-FFF2-40B4-BE49-F238E27FC236}">
                <a16:creationId xmlns:a16="http://schemas.microsoft.com/office/drawing/2014/main" id="{7824906B-31D8-E4ED-9DD5-185AD61E7A97}"/>
              </a:ext>
            </a:extLst>
          </p:cNvPr>
          <p:cNvSpPr>
            <a:spLocks noGrp="1"/>
          </p:cNvSpPr>
          <p:nvPr>
            <p:ph idx="1"/>
          </p:nvPr>
        </p:nvSpPr>
        <p:spPr/>
        <p:txBody>
          <a:bodyPr/>
          <a:lstStyle/>
          <a:p>
            <a:r>
              <a:rPr lang="fa-IR" dirty="0"/>
              <a:t>گذرگاه </a:t>
            </a:r>
            <a:r>
              <a:rPr lang="fa-IR" dirty="0" err="1"/>
              <a:t>يك</a:t>
            </a:r>
            <a:r>
              <a:rPr lang="fa-IR" dirty="0"/>
              <a:t> </a:t>
            </a:r>
            <a:r>
              <a:rPr lang="fa-IR" dirty="0" err="1"/>
              <a:t>مسير</a:t>
            </a:r>
            <a:r>
              <a:rPr lang="fa-IR" dirty="0"/>
              <a:t> (</a:t>
            </a:r>
            <a:r>
              <a:rPr lang="fa-IR" dirty="0" err="1"/>
              <a:t>متشكل</a:t>
            </a:r>
            <a:r>
              <a:rPr lang="fa-IR" dirty="0"/>
              <a:t> از </a:t>
            </a:r>
            <a:r>
              <a:rPr lang="fa-IR" dirty="0" err="1"/>
              <a:t>گروهي</a:t>
            </a:r>
            <a:r>
              <a:rPr lang="fa-IR" dirty="0"/>
              <a:t> از </a:t>
            </a:r>
            <a:r>
              <a:rPr lang="fa-IR" dirty="0" err="1"/>
              <a:t>سيم</a:t>
            </a:r>
            <a:r>
              <a:rPr lang="fa-IR" dirty="0"/>
              <a:t> ها) </a:t>
            </a:r>
            <a:r>
              <a:rPr lang="fa-IR" dirty="0" err="1"/>
              <a:t>كه</a:t>
            </a:r>
            <a:r>
              <a:rPr lang="fa-IR" dirty="0"/>
              <a:t> اطلاعات </a:t>
            </a:r>
            <a:r>
              <a:rPr lang="fa-IR" dirty="0" err="1"/>
              <a:t>روي</a:t>
            </a:r>
            <a:r>
              <a:rPr lang="fa-IR" dirty="0"/>
              <a:t> آن منتقل </a:t>
            </a:r>
            <a:r>
              <a:rPr lang="fa-IR" dirty="0" err="1"/>
              <a:t>مي</a:t>
            </a:r>
            <a:r>
              <a:rPr lang="fa-IR" dirty="0"/>
              <a:t> شود.</a:t>
            </a:r>
          </a:p>
          <a:p>
            <a:r>
              <a:rPr lang="fa-IR" dirty="0"/>
              <a:t>انتقال </a:t>
            </a:r>
            <a:r>
              <a:rPr lang="fa-IR" dirty="0" err="1"/>
              <a:t>مي</a:t>
            </a:r>
            <a:r>
              <a:rPr lang="fa-IR" dirty="0"/>
              <a:t> تواند از منابع مختلف به </a:t>
            </a:r>
            <a:r>
              <a:rPr lang="fa-IR" dirty="0" err="1"/>
              <a:t>مقصدهاي</a:t>
            </a:r>
            <a:r>
              <a:rPr lang="fa-IR" dirty="0"/>
              <a:t> مختلف باشد.</a:t>
            </a:r>
          </a:p>
          <a:p>
            <a:r>
              <a:rPr lang="fa-IR" dirty="0"/>
              <a:t>ساختار گذرگاه از مجموعه </a:t>
            </a:r>
            <a:r>
              <a:rPr lang="fa-IR" dirty="0" err="1"/>
              <a:t>اي</a:t>
            </a:r>
            <a:r>
              <a:rPr lang="fa-IR" dirty="0"/>
              <a:t> از خطوط </a:t>
            </a:r>
            <a:r>
              <a:rPr lang="fa-IR" dirty="0" err="1"/>
              <a:t>مشترك</a:t>
            </a:r>
            <a:r>
              <a:rPr lang="fa-IR" dirty="0"/>
              <a:t> </a:t>
            </a:r>
            <a:r>
              <a:rPr lang="fa-IR" dirty="0" err="1"/>
              <a:t>تشكيل</a:t>
            </a:r>
            <a:r>
              <a:rPr lang="fa-IR" dirty="0"/>
              <a:t> </a:t>
            </a:r>
            <a:r>
              <a:rPr lang="fa-IR" dirty="0" err="1"/>
              <a:t>مي</a:t>
            </a:r>
            <a:r>
              <a:rPr lang="fa-IR" dirty="0"/>
              <a:t> شود </a:t>
            </a:r>
            <a:r>
              <a:rPr lang="fa-IR" dirty="0" err="1"/>
              <a:t>كه</a:t>
            </a:r>
            <a:r>
              <a:rPr lang="fa-IR" dirty="0"/>
              <a:t> تعداد آنها </a:t>
            </a:r>
            <a:r>
              <a:rPr lang="fa-IR" dirty="0" err="1"/>
              <a:t>يك</a:t>
            </a:r>
            <a:r>
              <a:rPr lang="fa-IR" dirty="0"/>
              <a:t> خط به </a:t>
            </a:r>
            <a:r>
              <a:rPr lang="fa-IR" dirty="0" err="1"/>
              <a:t>ازاي</a:t>
            </a:r>
            <a:r>
              <a:rPr lang="fa-IR" dirty="0"/>
              <a:t> هر </a:t>
            </a:r>
            <a:r>
              <a:rPr lang="fa-IR" dirty="0" err="1"/>
              <a:t>يك</a:t>
            </a:r>
            <a:r>
              <a:rPr lang="fa-IR" dirty="0"/>
              <a:t> از </a:t>
            </a:r>
            <a:r>
              <a:rPr lang="fa-IR" dirty="0" err="1"/>
              <a:t>بيت</a:t>
            </a:r>
            <a:r>
              <a:rPr lang="fa-IR" dirty="0"/>
              <a:t> هاي ثبات ها است.</a:t>
            </a:r>
          </a:p>
          <a:p>
            <a:r>
              <a:rPr lang="fa-IR" b="1" dirty="0">
                <a:solidFill>
                  <a:srgbClr val="0070C0"/>
                </a:solidFill>
              </a:rPr>
              <a:t>گذرگاه مشترک به دو صورت است:</a:t>
            </a:r>
          </a:p>
          <a:p>
            <a:pPr lvl="1"/>
            <a:r>
              <a:rPr lang="fa-IR" dirty="0"/>
              <a:t>با استفاده از مالتی </a:t>
            </a:r>
            <a:r>
              <a:rPr lang="fa-IR" dirty="0" err="1"/>
              <a:t>پلکسر</a:t>
            </a:r>
            <a:endParaRPr lang="fa-IR" dirty="0"/>
          </a:p>
          <a:p>
            <a:pPr lvl="1"/>
            <a:r>
              <a:rPr lang="fa-IR" dirty="0"/>
              <a:t>با استفاده از </a:t>
            </a:r>
            <a:r>
              <a:rPr lang="fa-IR" dirty="0" err="1"/>
              <a:t>بافر</a:t>
            </a:r>
            <a:r>
              <a:rPr lang="fa-IR" dirty="0"/>
              <a:t> سه </a:t>
            </a:r>
            <a:r>
              <a:rPr lang="fa-IR" dirty="0" err="1"/>
              <a:t>حالته</a:t>
            </a:r>
            <a:endParaRPr lang="en-US" dirty="0"/>
          </a:p>
        </p:txBody>
      </p:sp>
      <p:sp>
        <p:nvSpPr>
          <p:cNvPr id="4" name="Slide Number Placeholder 3">
            <a:extLst>
              <a:ext uri="{FF2B5EF4-FFF2-40B4-BE49-F238E27FC236}">
                <a16:creationId xmlns:a16="http://schemas.microsoft.com/office/drawing/2014/main" id="{8901E32A-5AF3-323A-1E58-CF25E7E86DA4}"/>
              </a:ext>
            </a:extLst>
          </p:cNvPr>
          <p:cNvSpPr>
            <a:spLocks noGrp="1"/>
          </p:cNvSpPr>
          <p:nvPr>
            <p:ph type="sldNum" sz="quarter" idx="12"/>
          </p:nvPr>
        </p:nvSpPr>
        <p:spPr/>
        <p:txBody>
          <a:bodyPr/>
          <a:lstStyle/>
          <a:p>
            <a:fld id="{7A24F918-E48B-4CD6-88B4-F48A81EB5FB6}" type="slidenum">
              <a:rPr lang="en-US" smtClean="0"/>
              <a:pPr/>
              <a:t>20</a:t>
            </a:fld>
            <a:endParaRPr lang="en-US"/>
          </a:p>
        </p:txBody>
      </p:sp>
      <p:sp>
        <p:nvSpPr>
          <p:cNvPr id="5" name="Footer Placeholder 4">
            <a:extLst>
              <a:ext uri="{FF2B5EF4-FFF2-40B4-BE49-F238E27FC236}">
                <a16:creationId xmlns:a16="http://schemas.microsoft.com/office/drawing/2014/main" id="{B6FC074C-9E38-7701-1D17-F788D3CA5223}"/>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349096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702F-0C1F-F359-20FC-17074A9C026B}"/>
              </a:ext>
            </a:extLst>
          </p:cNvPr>
          <p:cNvSpPr>
            <a:spLocks noGrp="1"/>
          </p:cNvSpPr>
          <p:nvPr>
            <p:ph type="title"/>
          </p:nvPr>
        </p:nvSpPr>
        <p:spPr/>
        <p:txBody>
          <a:bodyPr>
            <a:normAutofit/>
          </a:bodyPr>
          <a:lstStyle/>
          <a:p>
            <a:r>
              <a:rPr lang="fa-IR" dirty="0"/>
              <a:t>گذرگاه مشترک با استفاده از مالتی </a:t>
            </a:r>
            <a:r>
              <a:rPr lang="fa-IR" dirty="0" err="1"/>
              <a:t>پلکسر</a:t>
            </a:r>
            <a:endParaRPr lang="en-US" dirty="0"/>
          </a:p>
        </p:txBody>
      </p:sp>
      <p:pic>
        <p:nvPicPr>
          <p:cNvPr id="7" name="Content Placeholder 6">
            <a:extLst>
              <a:ext uri="{FF2B5EF4-FFF2-40B4-BE49-F238E27FC236}">
                <a16:creationId xmlns:a16="http://schemas.microsoft.com/office/drawing/2014/main" id="{B192B054-1156-DC92-EF81-D2A3A70CAFCF}"/>
              </a:ext>
            </a:extLst>
          </p:cNvPr>
          <p:cNvPicPr>
            <a:picLocks noGrp="1" noChangeAspect="1"/>
          </p:cNvPicPr>
          <p:nvPr>
            <p:ph idx="1"/>
          </p:nvPr>
        </p:nvPicPr>
        <p:blipFill>
          <a:blip r:embed="rId2"/>
          <a:stretch>
            <a:fillRect/>
          </a:stretch>
        </p:blipFill>
        <p:spPr>
          <a:xfrm>
            <a:off x="268878" y="1504372"/>
            <a:ext cx="6982113" cy="4981971"/>
          </a:xfrm>
        </p:spPr>
      </p:pic>
      <p:sp>
        <p:nvSpPr>
          <p:cNvPr id="4" name="Slide Number Placeholder 3">
            <a:extLst>
              <a:ext uri="{FF2B5EF4-FFF2-40B4-BE49-F238E27FC236}">
                <a16:creationId xmlns:a16="http://schemas.microsoft.com/office/drawing/2014/main" id="{7AA6EAE5-B515-5E17-A929-8ADFBC855F40}"/>
              </a:ext>
            </a:extLst>
          </p:cNvPr>
          <p:cNvSpPr>
            <a:spLocks noGrp="1"/>
          </p:cNvSpPr>
          <p:nvPr>
            <p:ph type="sldNum" sz="quarter" idx="12"/>
          </p:nvPr>
        </p:nvSpPr>
        <p:spPr/>
        <p:txBody>
          <a:bodyPr/>
          <a:lstStyle/>
          <a:p>
            <a:fld id="{7A24F918-E48B-4CD6-88B4-F48A81EB5FB6}" type="slidenum">
              <a:rPr lang="en-US" smtClean="0"/>
              <a:pPr/>
              <a:t>21</a:t>
            </a:fld>
            <a:endParaRPr lang="en-US"/>
          </a:p>
        </p:txBody>
      </p:sp>
      <p:sp>
        <p:nvSpPr>
          <p:cNvPr id="5" name="Footer Placeholder 4">
            <a:extLst>
              <a:ext uri="{FF2B5EF4-FFF2-40B4-BE49-F238E27FC236}">
                <a16:creationId xmlns:a16="http://schemas.microsoft.com/office/drawing/2014/main" id="{D39C77DD-C0D5-2E96-70FD-D6DF84C03976}"/>
              </a:ext>
            </a:extLst>
          </p:cNvPr>
          <p:cNvSpPr>
            <a:spLocks noGrp="1"/>
          </p:cNvSpPr>
          <p:nvPr>
            <p:ph type="ftr" sz="quarter" idx="11"/>
          </p:nvPr>
        </p:nvSpPr>
        <p:spPr/>
        <p:txBody>
          <a:bodyPr/>
          <a:lstStyle/>
          <a:p>
            <a:r>
              <a:rPr lang="en-US"/>
              <a:t>Computer Engeneering Department,Shahed University, Iran</a:t>
            </a:r>
            <a:endParaRPr lang="en-US" dirty="0"/>
          </a:p>
        </p:txBody>
      </p:sp>
      <p:sp>
        <p:nvSpPr>
          <p:cNvPr id="9" name="TextBox 8">
            <a:extLst>
              <a:ext uri="{FF2B5EF4-FFF2-40B4-BE49-F238E27FC236}">
                <a16:creationId xmlns:a16="http://schemas.microsoft.com/office/drawing/2014/main" id="{2E1D774F-DF67-8A27-059C-E54743C1C410}"/>
              </a:ext>
            </a:extLst>
          </p:cNvPr>
          <p:cNvSpPr txBox="1"/>
          <p:nvPr/>
        </p:nvSpPr>
        <p:spPr>
          <a:xfrm>
            <a:off x="7250991" y="2889035"/>
            <a:ext cx="4423409" cy="369332"/>
          </a:xfrm>
          <a:prstGeom prst="rect">
            <a:avLst/>
          </a:prstGeom>
          <a:noFill/>
        </p:spPr>
        <p:txBody>
          <a:bodyPr wrap="square">
            <a:spAutoFit/>
          </a:bodyPr>
          <a:lstStyle/>
          <a:p>
            <a:pPr algn="r" rtl="1"/>
            <a:r>
              <a:rPr lang="fa-IR" b="1" dirty="0">
                <a:solidFill>
                  <a:srgbClr val="7030A0"/>
                </a:solidFill>
                <a:cs typeface="B Yekan" panose="00000400000000000000" pitchFamily="2" charset="-78"/>
              </a:rPr>
              <a:t>تعیین یکی از </a:t>
            </a:r>
            <a:r>
              <a:rPr lang="fa-IR" b="1" dirty="0" err="1">
                <a:solidFill>
                  <a:srgbClr val="7030A0"/>
                </a:solidFill>
                <a:cs typeface="B Yekan" panose="00000400000000000000" pitchFamily="2" charset="-78"/>
              </a:rPr>
              <a:t>ثباتها</a:t>
            </a:r>
            <a:r>
              <a:rPr lang="fa-IR" b="1" dirty="0">
                <a:solidFill>
                  <a:srgbClr val="7030A0"/>
                </a:solidFill>
                <a:cs typeface="B Yekan" panose="00000400000000000000" pitchFamily="2" charset="-78"/>
              </a:rPr>
              <a:t> </a:t>
            </a:r>
            <a:r>
              <a:rPr lang="fa-IR" b="1" dirty="0" err="1">
                <a:solidFill>
                  <a:srgbClr val="7030A0"/>
                </a:solidFill>
                <a:cs typeface="B Yekan" panose="00000400000000000000" pitchFamily="2" charset="-78"/>
              </a:rPr>
              <a:t>بعنوان</a:t>
            </a:r>
            <a:r>
              <a:rPr lang="fa-IR" b="1" dirty="0">
                <a:solidFill>
                  <a:srgbClr val="7030A0"/>
                </a:solidFill>
                <a:cs typeface="B Yekan" panose="00000400000000000000" pitchFamily="2" charset="-78"/>
              </a:rPr>
              <a:t> مالک گذرگاه مشترک</a:t>
            </a:r>
            <a:endParaRPr lang="en-US" b="1" dirty="0">
              <a:solidFill>
                <a:srgbClr val="7030A0"/>
              </a:solidFill>
              <a:cs typeface="B Yekan" panose="00000400000000000000" pitchFamily="2" charset="-78"/>
            </a:endParaRPr>
          </a:p>
        </p:txBody>
      </p:sp>
    </p:spTree>
    <p:extLst>
      <p:ext uri="{BB962C8B-B14F-4D97-AF65-F5344CB8AC3E}">
        <p14:creationId xmlns:p14="http://schemas.microsoft.com/office/powerpoint/2010/main" val="377897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DEF8C-B928-9FCF-8089-A3A6D7014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CF21C-1AB0-51EA-76E0-CDF0A98C0A59}"/>
              </a:ext>
            </a:extLst>
          </p:cNvPr>
          <p:cNvSpPr>
            <a:spLocks noGrp="1"/>
          </p:cNvSpPr>
          <p:nvPr>
            <p:ph type="title"/>
          </p:nvPr>
        </p:nvSpPr>
        <p:spPr/>
        <p:txBody>
          <a:bodyPr/>
          <a:lstStyle/>
          <a:p>
            <a:r>
              <a:rPr lang="fa-IR" dirty="0"/>
              <a:t>گذرگاه</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E80028-C120-C912-C3A8-2663D74621E2}"/>
                  </a:ext>
                </a:extLst>
              </p:cNvPr>
              <p:cNvSpPr>
                <a:spLocks noGrp="1"/>
              </p:cNvSpPr>
              <p:nvPr>
                <p:ph idx="1"/>
              </p:nvPr>
            </p:nvSpPr>
            <p:spPr>
              <a:xfrm>
                <a:off x="215462" y="1240078"/>
                <a:ext cx="11328838" cy="1607626"/>
              </a:xfrm>
            </p:spPr>
            <p:txBody>
              <a:bodyPr>
                <a:normAutofit fontScale="85000" lnSpcReduction="10000"/>
              </a:bodyPr>
              <a:lstStyle/>
              <a:p>
                <a:pPr>
                  <a:lnSpc>
                    <a:spcPct val="120000"/>
                  </a:lnSpc>
                </a:pPr>
                <a:r>
                  <a:rPr lang="fa-IR" dirty="0"/>
                  <a:t>تعداد خطوط گذرگاه = تعداد </a:t>
                </a:r>
                <a:r>
                  <a:rPr lang="fa-IR" dirty="0" err="1"/>
                  <a:t>بيت</a:t>
                </a:r>
                <a:r>
                  <a:rPr lang="fa-IR" dirty="0"/>
                  <a:t> هاي ثبات ها = تعداد </a:t>
                </a:r>
                <a:r>
                  <a:rPr lang="fa-IR" dirty="0" err="1"/>
                  <a:t>مالتي</a:t>
                </a:r>
                <a:r>
                  <a:rPr lang="fa-IR" dirty="0"/>
                  <a:t> </a:t>
                </a:r>
                <a:r>
                  <a:rPr lang="fa-IR" dirty="0" err="1"/>
                  <a:t>پلكسرها</a:t>
                </a:r>
                <a:r>
                  <a:rPr lang="fa-IR" dirty="0"/>
                  <a:t> </a:t>
                </a:r>
              </a:p>
              <a:p>
                <a:pPr>
                  <a:lnSpc>
                    <a:spcPct val="120000"/>
                  </a:lnSpc>
                </a:pPr>
                <a:r>
                  <a:rPr lang="fa-IR" dirty="0"/>
                  <a:t>اگر </a:t>
                </a:r>
                <a:r>
                  <a:rPr lang="en-US" dirty="0"/>
                  <a:t>n</a:t>
                </a:r>
                <a:r>
                  <a:rPr lang="fa-IR" dirty="0"/>
                  <a:t> تعداد ثبات ها باشد، آنگاه </a:t>
                </a:r>
                <a:r>
                  <a:rPr lang="en-US" dirty="0"/>
                  <a:t>MUX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m:t>
                    </m:r>
                  </m:oMath>
                </a14:m>
                <a:r>
                  <a:rPr lang="en-US" dirty="0"/>
                  <a:t>  </a:t>
                </a:r>
                <a:r>
                  <a:rPr lang="fa-IR" dirty="0"/>
                  <a:t> مورد نیاز است</a:t>
                </a:r>
              </a:p>
              <a:p>
                <a:pPr>
                  <a:lnSpc>
                    <a:spcPct val="120000"/>
                  </a:lnSpc>
                </a:pPr>
                <a:r>
                  <a:rPr lang="fa-IR" dirty="0"/>
                  <a:t>یک سیستم گذرگاه، </a:t>
                </a:r>
                <a:r>
                  <a:rPr lang="en-US" dirty="0"/>
                  <a:t>k</a:t>
                </a:r>
                <a:r>
                  <a:rPr lang="fa-IR" dirty="0"/>
                  <a:t> ثبات </a:t>
                </a:r>
                <a:r>
                  <a:rPr lang="en-US" dirty="0"/>
                  <a:t>n</a:t>
                </a:r>
                <a:r>
                  <a:rPr lang="fa-IR" dirty="0"/>
                  <a:t> بیتی را برای تشکیل یک گذرگاه مشترک </a:t>
                </a:r>
                <a:r>
                  <a:rPr lang="en-US" dirty="0"/>
                  <a:t>n</a:t>
                </a:r>
                <a:r>
                  <a:rPr lang="fa-IR" dirty="0"/>
                  <a:t> خطی راه دهی مینماید</a:t>
                </a:r>
                <a:endParaRPr lang="en-US" dirty="0"/>
              </a:p>
            </p:txBody>
          </p:sp>
        </mc:Choice>
        <mc:Fallback xmlns="">
          <p:sp>
            <p:nvSpPr>
              <p:cNvPr id="3" name="Content Placeholder 2">
                <a:extLst>
                  <a:ext uri="{FF2B5EF4-FFF2-40B4-BE49-F238E27FC236}">
                    <a16:creationId xmlns:a16="http://schemas.microsoft.com/office/drawing/2014/main" id="{B3E80028-C120-C912-C3A8-2663D74621E2}"/>
                  </a:ext>
                </a:extLst>
              </p:cNvPr>
              <p:cNvSpPr>
                <a:spLocks noGrp="1" noRot="1" noChangeAspect="1" noMove="1" noResize="1" noEditPoints="1" noAdjustHandles="1" noChangeArrowheads="1" noChangeShapeType="1" noTextEdit="1"/>
              </p:cNvSpPr>
              <p:nvPr>
                <p:ph idx="1"/>
              </p:nvPr>
            </p:nvSpPr>
            <p:spPr>
              <a:xfrm>
                <a:off x="215462" y="1240078"/>
                <a:ext cx="11328838" cy="1607626"/>
              </a:xfrm>
              <a:blipFill>
                <a:blip r:embed="rId2"/>
                <a:stretch>
                  <a:fillRect t="-758" r="-269" b="-606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03A9D21-E3D3-2DB1-9BD2-F9DBCC0D60D8}"/>
              </a:ext>
            </a:extLst>
          </p:cNvPr>
          <p:cNvSpPr>
            <a:spLocks noGrp="1"/>
          </p:cNvSpPr>
          <p:nvPr>
            <p:ph type="sldNum" sz="quarter" idx="12"/>
          </p:nvPr>
        </p:nvSpPr>
        <p:spPr/>
        <p:txBody>
          <a:bodyPr/>
          <a:lstStyle/>
          <a:p>
            <a:fld id="{7A24F918-E48B-4CD6-88B4-F48A81EB5FB6}" type="slidenum">
              <a:rPr lang="en-US" smtClean="0"/>
              <a:pPr/>
              <a:t>22</a:t>
            </a:fld>
            <a:endParaRPr lang="en-US"/>
          </a:p>
        </p:txBody>
      </p:sp>
      <p:sp>
        <p:nvSpPr>
          <p:cNvPr id="5" name="Footer Placeholder 4">
            <a:extLst>
              <a:ext uri="{FF2B5EF4-FFF2-40B4-BE49-F238E27FC236}">
                <a16:creationId xmlns:a16="http://schemas.microsoft.com/office/drawing/2014/main" id="{0CDFD9C2-756C-18F0-A390-109F43CE27D7}"/>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9" name="Picture 8">
            <a:extLst>
              <a:ext uri="{FF2B5EF4-FFF2-40B4-BE49-F238E27FC236}">
                <a16:creationId xmlns:a16="http://schemas.microsoft.com/office/drawing/2014/main" id="{352D3060-5EE5-789C-D5A4-694143381DEF}"/>
              </a:ext>
            </a:extLst>
          </p:cNvPr>
          <p:cNvPicPr>
            <a:picLocks noChangeAspect="1"/>
          </p:cNvPicPr>
          <p:nvPr/>
        </p:nvPicPr>
        <p:blipFill>
          <a:blip r:embed="rId3"/>
          <a:stretch>
            <a:fillRect/>
          </a:stretch>
        </p:blipFill>
        <p:spPr>
          <a:xfrm>
            <a:off x="3300761" y="3016841"/>
            <a:ext cx="5595045" cy="3771273"/>
          </a:xfrm>
          <a:prstGeom prst="rect">
            <a:avLst/>
          </a:prstGeom>
        </p:spPr>
      </p:pic>
    </p:spTree>
    <p:extLst>
      <p:ext uri="{BB962C8B-B14F-4D97-AF65-F5344CB8AC3E}">
        <p14:creationId xmlns:p14="http://schemas.microsoft.com/office/powerpoint/2010/main" val="40779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0584-1920-749E-2A38-53C023265141}"/>
              </a:ext>
            </a:extLst>
          </p:cNvPr>
          <p:cNvSpPr>
            <a:spLocks noGrp="1"/>
          </p:cNvSpPr>
          <p:nvPr>
            <p:ph type="title"/>
          </p:nvPr>
        </p:nvSpPr>
        <p:spPr/>
        <p:txBody>
          <a:bodyPr>
            <a:normAutofit/>
          </a:bodyPr>
          <a:lstStyle/>
          <a:p>
            <a:pPr algn="l" rtl="0"/>
            <a:r>
              <a:rPr lang="en-US" dirty="0"/>
              <a:t>Explanation of 8×1 Multiplexer</a:t>
            </a:r>
          </a:p>
        </p:txBody>
      </p:sp>
      <p:sp>
        <p:nvSpPr>
          <p:cNvPr id="4" name="Slide Number Placeholder 3">
            <a:extLst>
              <a:ext uri="{FF2B5EF4-FFF2-40B4-BE49-F238E27FC236}">
                <a16:creationId xmlns:a16="http://schemas.microsoft.com/office/drawing/2014/main" id="{C9ABAECC-944E-1F24-8726-DAA94CD961CD}"/>
              </a:ext>
            </a:extLst>
          </p:cNvPr>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a:extLst>
              <a:ext uri="{FF2B5EF4-FFF2-40B4-BE49-F238E27FC236}">
                <a16:creationId xmlns:a16="http://schemas.microsoft.com/office/drawing/2014/main" id="{C5AFB049-1DFE-9A64-B0E2-D20D424DEB0D}"/>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Content Placeholder 6">
            <a:extLst>
              <a:ext uri="{FF2B5EF4-FFF2-40B4-BE49-F238E27FC236}">
                <a16:creationId xmlns:a16="http://schemas.microsoft.com/office/drawing/2014/main" id="{906E1794-6A0E-56E4-40E4-042F5351EDB8}"/>
              </a:ext>
            </a:extLst>
          </p:cNvPr>
          <p:cNvPicPr>
            <a:picLocks noGrp="1" noChangeAspect="1"/>
          </p:cNvPicPr>
          <p:nvPr>
            <p:ph idx="1"/>
          </p:nvPr>
        </p:nvPicPr>
        <p:blipFill>
          <a:blip r:embed="rId2"/>
          <a:stretch>
            <a:fillRect/>
          </a:stretch>
        </p:blipFill>
        <p:spPr>
          <a:xfrm>
            <a:off x="648335" y="1267819"/>
            <a:ext cx="10568513" cy="5161030"/>
          </a:xfrm>
          <a:prstGeom prst="rect">
            <a:avLst/>
          </a:prstGeom>
        </p:spPr>
      </p:pic>
    </p:spTree>
    <p:extLst>
      <p:ext uri="{BB962C8B-B14F-4D97-AF65-F5344CB8AC3E}">
        <p14:creationId xmlns:p14="http://schemas.microsoft.com/office/powerpoint/2010/main" val="370309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F299-5B23-C511-78A0-71C5FD2A2EEE}"/>
              </a:ext>
            </a:extLst>
          </p:cNvPr>
          <p:cNvSpPr>
            <a:spLocks noGrp="1"/>
          </p:cNvSpPr>
          <p:nvPr>
            <p:ph type="title"/>
          </p:nvPr>
        </p:nvSpPr>
        <p:spPr/>
        <p:txBody>
          <a:bodyPr/>
          <a:lstStyle/>
          <a:p>
            <a:r>
              <a:rPr lang="fa-IR" dirty="0"/>
              <a:t>انتقال از گذرگاه به </a:t>
            </a:r>
            <a:r>
              <a:rPr lang="fa-IR" dirty="0" err="1"/>
              <a:t>يك</a:t>
            </a:r>
            <a:r>
              <a:rPr lang="fa-IR" dirty="0"/>
              <a:t> ثبات</a:t>
            </a:r>
            <a:endParaRPr lang="en-US" dirty="0"/>
          </a:p>
        </p:txBody>
      </p:sp>
      <p:sp>
        <p:nvSpPr>
          <p:cNvPr id="3" name="Content Placeholder 2">
            <a:extLst>
              <a:ext uri="{FF2B5EF4-FFF2-40B4-BE49-F238E27FC236}">
                <a16:creationId xmlns:a16="http://schemas.microsoft.com/office/drawing/2014/main" id="{6792987D-8DDE-ADBF-4220-8404C1A3780E}"/>
              </a:ext>
            </a:extLst>
          </p:cNvPr>
          <p:cNvSpPr>
            <a:spLocks noGrp="1"/>
          </p:cNvSpPr>
          <p:nvPr>
            <p:ph idx="1"/>
          </p:nvPr>
        </p:nvSpPr>
        <p:spPr>
          <a:xfrm>
            <a:off x="215462" y="1240077"/>
            <a:ext cx="11328838" cy="2463243"/>
          </a:xfrm>
        </p:spPr>
        <p:txBody>
          <a:bodyPr>
            <a:normAutofit fontScale="77500" lnSpcReduction="20000"/>
          </a:bodyPr>
          <a:lstStyle/>
          <a:p>
            <a:r>
              <a:rPr lang="fa-IR" dirty="0"/>
              <a:t>در بخش قبل نحوه تعیین یکی از </a:t>
            </a:r>
            <a:r>
              <a:rPr lang="fa-IR" dirty="0" err="1"/>
              <a:t>ثباتها</a:t>
            </a:r>
            <a:r>
              <a:rPr lang="fa-IR" dirty="0"/>
              <a:t> </a:t>
            </a:r>
            <a:r>
              <a:rPr lang="fa-IR" dirty="0" err="1"/>
              <a:t>بعنوان</a:t>
            </a:r>
            <a:r>
              <a:rPr lang="fa-IR" dirty="0"/>
              <a:t> </a:t>
            </a:r>
            <a:r>
              <a:rPr lang="fa-IR" dirty="0" err="1">
                <a:solidFill>
                  <a:srgbClr val="C00000"/>
                </a:solidFill>
              </a:rPr>
              <a:t>مبداً</a:t>
            </a:r>
            <a:r>
              <a:rPr lang="fa-IR" dirty="0">
                <a:solidFill>
                  <a:srgbClr val="C00000"/>
                </a:solidFill>
              </a:rPr>
              <a:t> انتقال گذرگاهی </a:t>
            </a:r>
            <a:r>
              <a:rPr lang="fa-IR" dirty="0"/>
              <a:t>شرح داده شد.</a:t>
            </a:r>
          </a:p>
          <a:p>
            <a:r>
              <a:rPr lang="fa-IR" dirty="0"/>
              <a:t>در این بخش نحوه </a:t>
            </a:r>
            <a:r>
              <a:rPr lang="fa-IR" dirty="0">
                <a:solidFill>
                  <a:srgbClr val="C00000"/>
                </a:solidFill>
              </a:rPr>
              <a:t>تعیین مقصد انتقال گذرگاهی </a:t>
            </a:r>
            <a:r>
              <a:rPr lang="fa-IR" dirty="0"/>
              <a:t>بیان میگردد</a:t>
            </a:r>
            <a:endParaRPr lang="en-US" dirty="0"/>
          </a:p>
          <a:p>
            <a:r>
              <a:rPr lang="fa-IR" dirty="0"/>
              <a:t>انتقال اطلاعات از گذرگاه به داخل </a:t>
            </a:r>
            <a:r>
              <a:rPr lang="fa-IR" dirty="0" err="1"/>
              <a:t>يكي</a:t>
            </a:r>
            <a:r>
              <a:rPr lang="fa-IR" dirty="0"/>
              <a:t> از چند ثبات مقصد با اتصال خطوط گذرگاه به </a:t>
            </a:r>
            <a:r>
              <a:rPr lang="fa-IR" dirty="0" err="1">
                <a:solidFill>
                  <a:srgbClr val="0070C0"/>
                </a:solidFill>
              </a:rPr>
              <a:t>ورودي</a:t>
            </a:r>
            <a:r>
              <a:rPr lang="fa-IR" dirty="0">
                <a:solidFill>
                  <a:srgbClr val="0070C0"/>
                </a:solidFill>
              </a:rPr>
              <a:t> هاي تمام ثبات هاي مقصد </a:t>
            </a:r>
            <a:r>
              <a:rPr lang="fa-IR" dirty="0"/>
              <a:t>و </a:t>
            </a:r>
            <a:r>
              <a:rPr lang="fa-IR" dirty="0">
                <a:solidFill>
                  <a:srgbClr val="0070C0"/>
                </a:solidFill>
              </a:rPr>
              <a:t>فعال </a:t>
            </a:r>
            <a:r>
              <a:rPr lang="fa-IR" dirty="0" err="1">
                <a:solidFill>
                  <a:srgbClr val="0070C0"/>
                </a:solidFill>
              </a:rPr>
              <a:t>كردن</a:t>
            </a:r>
            <a:r>
              <a:rPr lang="fa-IR" dirty="0">
                <a:solidFill>
                  <a:srgbClr val="0070C0"/>
                </a:solidFill>
              </a:rPr>
              <a:t> </a:t>
            </a:r>
            <a:r>
              <a:rPr lang="fa-IR" dirty="0" err="1">
                <a:solidFill>
                  <a:srgbClr val="0070C0"/>
                </a:solidFill>
              </a:rPr>
              <a:t>كنترل</a:t>
            </a:r>
            <a:r>
              <a:rPr lang="fa-IR" dirty="0">
                <a:solidFill>
                  <a:srgbClr val="0070C0"/>
                </a:solidFill>
              </a:rPr>
              <a:t> بار </a:t>
            </a:r>
            <a:r>
              <a:rPr lang="fa-IR" dirty="0" err="1">
                <a:solidFill>
                  <a:srgbClr val="0070C0"/>
                </a:solidFill>
              </a:rPr>
              <a:t>كردن</a:t>
            </a:r>
            <a:r>
              <a:rPr lang="fa-IR" dirty="0">
                <a:solidFill>
                  <a:srgbClr val="0070C0"/>
                </a:solidFill>
              </a:rPr>
              <a:t> </a:t>
            </a:r>
            <a:r>
              <a:rPr lang="fa-IR" dirty="0"/>
              <a:t>ثبات مقصد </a:t>
            </a:r>
            <a:r>
              <a:rPr lang="fa-IR" dirty="0" err="1"/>
              <a:t>خاصي</a:t>
            </a:r>
            <a:r>
              <a:rPr lang="fa-IR" dirty="0"/>
              <a:t> </a:t>
            </a:r>
            <a:r>
              <a:rPr lang="fa-IR" dirty="0" err="1"/>
              <a:t>كه</a:t>
            </a:r>
            <a:r>
              <a:rPr lang="fa-IR" dirty="0"/>
              <a:t> انتخاب شده تحقق </a:t>
            </a:r>
            <a:r>
              <a:rPr lang="fa-IR" dirty="0" err="1"/>
              <a:t>مي</a:t>
            </a:r>
            <a:r>
              <a:rPr lang="fa-IR" dirty="0"/>
              <a:t> </a:t>
            </a:r>
            <a:r>
              <a:rPr lang="fa-IR" dirty="0" err="1"/>
              <a:t>يابد</a:t>
            </a:r>
            <a:r>
              <a:rPr lang="fa-IR" dirty="0"/>
              <a:t>.</a:t>
            </a:r>
            <a:endParaRPr lang="en-US" dirty="0"/>
          </a:p>
        </p:txBody>
      </p:sp>
      <p:sp>
        <p:nvSpPr>
          <p:cNvPr id="4" name="Slide Number Placeholder 3">
            <a:extLst>
              <a:ext uri="{FF2B5EF4-FFF2-40B4-BE49-F238E27FC236}">
                <a16:creationId xmlns:a16="http://schemas.microsoft.com/office/drawing/2014/main" id="{A7DC803E-04AB-9B22-14A9-CF71CF76A2FF}"/>
              </a:ext>
            </a:extLst>
          </p:cNvPr>
          <p:cNvSpPr>
            <a:spLocks noGrp="1"/>
          </p:cNvSpPr>
          <p:nvPr>
            <p:ph type="sldNum" sz="quarter" idx="12"/>
          </p:nvPr>
        </p:nvSpPr>
        <p:spPr/>
        <p:txBody>
          <a:bodyPr/>
          <a:lstStyle/>
          <a:p>
            <a:fld id="{7A24F918-E48B-4CD6-88B4-F48A81EB5FB6}" type="slidenum">
              <a:rPr lang="en-US" smtClean="0"/>
              <a:pPr/>
              <a:t>24</a:t>
            </a:fld>
            <a:endParaRPr lang="en-US"/>
          </a:p>
        </p:txBody>
      </p:sp>
      <p:sp>
        <p:nvSpPr>
          <p:cNvPr id="5" name="Footer Placeholder 4">
            <a:extLst>
              <a:ext uri="{FF2B5EF4-FFF2-40B4-BE49-F238E27FC236}">
                <a16:creationId xmlns:a16="http://schemas.microsoft.com/office/drawing/2014/main" id="{01357154-6BA0-2F09-3E22-69BADCB3740B}"/>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9" name="Picture 8">
            <a:extLst>
              <a:ext uri="{FF2B5EF4-FFF2-40B4-BE49-F238E27FC236}">
                <a16:creationId xmlns:a16="http://schemas.microsoft.com/office/drawing/2014/main" id="{C67D6DD8-8EDA-8035-79D7-44C925FD803A}"/>
              </a:ext>
            </a:extLst>
          </p:cNvPr>
          <p:cNvPicPr>
            <a:picLocks noChangeAspect="1"/>
          </p:cNvPicPr>
          <p:nvPr/>
        </p:nvPicPr>
        <p:blipFill>
          <a:blip r:embed="rId2"/>
          <a:stretch>
            <a:fillRect/>
          </a:stretch>
        </p:blipFill>
        <p:spPr>
          <a:xfrm>
            <a:off x="1301882" y="3621092"/>
            <a:ext cx="5482028" cy="2531514"/>
          </a:xfrm>
          <a:prstGeom prst="rect">
            <a:avLst/>
          </a:prstGeom>
        </p:spPr>
      </p:pic>
      <p:pic>
        <p:nvPicPr>
          <p:cNvPr id="11" name="Picture 10">
            <a:extLst>
              <a:ext uri="{FF2B5EF4-FFF2-40B4-BE49-F238E27FC236}">
                <a16:creationId xmlns:a16="http://schemas.microsoft.com/office/drawing/2014/main" id="{76DFF5C5-8603-E8CC-EA86-5FA970F7B139}"/>
              </a:ext>
            </a:extLst>
          </p:cNvPr>
          <p:cNvPicPr>
            <a:picLocks noChangeAspect="1"/>
          </p:cNvPicPr>
          <p:nvPr/>
        </p:nvPicPr>
        <p:blipFill>
          <a:blip r:embed="rId3"/>
          <a:stretch>
            <a:fillRect/>
          </a:stretch>
        </p:blipFill>
        <p:spPr>
          <a:xfrm>
            <a:off x="7870330" y="3852665"/>
            <a:ext cx="3154722" cy="1848795"/>
          </a:xfrm>
          <a:prstGeom prst="rect">
            <a:avLst/>
          </a:prstGeom>
        </p:spPr>
      </p:pic>
    </p:spTree>
    <p:extLst>
      <p:ext uri="{BB962C8B-B14F-4D97-AF65-F5344CB8AC3E}">
        <p14:creationId xmlns:p14="http://schemas.microsoft.com/office/powerpoint/2010/main" val="357181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FCD3-33CF-4D90-B629-8D451D7420B8}"/>
              </a:ext>
            </a:extLst>
          </p:cNvPr>
          <p:cNvSpPr>
            <a:spLocks noGrp="1"/>
          </p:cNvSpPr>
          <p:nvPr>
            <p:ph type="title"/>
          </p:nvPr>
        </p:nvSpPr>
        <p:spPr/>
        <p:txBody>
          <a:bodyPr/>
          <a:lstStyle/>
          <a:p>
            <a:r>
              <a:rPr lang="fa-IR" dirty="0"/>
              <a:t>مثال</a:t>
            </a:r>
            <a:endParaRPr lang="en-US" dirty="0"/>
          </a:p>
        </p:txBody>
      </p:sp>
      <p:sp>
        <p:nvSpPr>
          <p:cNvPr id="3" name="Content Placeholder 2">
            <a:extLst>
              <a:ext uri="{FF2B5EF4-FFF2-40B4-BE49-F238E27FC236}">
                <a16:creationId xmlns:a16="http://schemas.microsoft.com/office/drawing/2014/main" id="{64A91C9E-912A-EEF1-45A1-8FFECD742E09}"/>
              </a:ext>
            </a:extLst>
          </p:cNvPr>
          <p:cNvSpPr>
            <a:spLocks noGrp="1"/>
          </p:cNvSpPr>
          <p:nvPr>
            <p:ph idx="1"/>
          </p:nvPr>
        </p:nvSpPr>
        <p:spPr/>
        <p:txBody>
          <a:bodyPr>
            <a:normAutofit/>
          </a:bodyPr>
          <a:lstStyle/>
          <a:p>
            <a:r>
              <a:rPr lang="fa-IR" sz="2400" dirty="0"/>
              <a:t> فرض کنید 8 ثبات ورودی و خروجی روی باس قرار دارند. میخواهیم اطلاعات ثبات 6 را به ثبات 2 منتقل کنیم. خطوط انتخاب مالتی </a:t>
            </a:r>
            <a:r>
              <a:rPr lang="fa-IR" sz="2400" dirty="0" err="1"/>
              <a:t>پلکسرهای</a:t>
            </a:r>
            <a:r>
              <a:rPr lang="fa-IR" sz="2400" dirty="0"/>
              <a:t> مدیر باس و </a:t>
            </a:r>
            <a:r>
              <a:rPr lang="fa-IR" sz="2400" dirty="0" err="1"/>
              <a:t>دیکدر</a:t>
            </a:r>
            <a:r>
              <a:rPr lang="fa-IR" sz="2400" dirty="0"/>
              <a:t> انتخاب ثبات مقصد را تعیین نموده و با ترسیم سیگنال کلاک بیان کنید که چه زمانی انتقال انجام میشود؟</a:t>
            </a:r>
          </a:p>
        </p:txBody>
      </p:sp>
      <p:sp>
        <p:nvSpPr>
          <p:cNvPr id="4" name="Slide Number Placeholder 3">
            <a:extLst>
              <a:ext uri="{FF2B5EF4-FFF2-40B4-BE49-F238E27FC236}">
                <a16:creationId xmlns:a16="http://schemas.microsoft.com/office/drawing/2014/main" id="{7C50DF22-0BE5-0073-076C-FE0A74987ADF}"/>
              </a:ext>
            </a:extLst>
          </p:cNvPr>
          <p:cNvSpPr>
            <a:spLocks noGrp="1"/>
          </p:cNvSpPr>
          <p:nvPr>
            <p:ph type="sldNum" sz="quarter" idx="12"/>
          </p:nvPr>
        </p:nvSpPr>
        <p:spPr/>
        <p:txBody>
          <a:bodyPr/>
          <a:lstStyle/>
          <a:p>
            <a:fld id="{7A24F918-E48B-4CD6-88B4-F48A81EB5FB6}" type="slidenum">
              <a:rPr lang="en-US" smtClean="0"/>
              <a:pPr/>
              <a:t>25</a:t>
            </a:fld>
            <a:endParaRPr lang="en-US"/>
          </a:p>
        </p:txBody>
      </p:sp>
      <p:sp>
        <p:nvSpPr>
          <p:cNvPr id="5" name="Footer Placeholder 4">
            <a:extLst>
              <a:ext uri="{FF2B5EF4-FFF2-40B4-BE49-F238E27FC236}">
                <a16:creationId xmlns:a16="http://schemas.microsoft.com/office/drawing/2014/main" id="{602742BC-6624-E90A-B993-E0AD2D2FDAA3}"/>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59E2B2CD-6C25-B4E8-9A96-9A32BB1AE9B8}"/>
                  </a:ext>
                </a:extLst>
              </p14:cNvPr>
              <p14:cNvContentPartPr/>
              <p14:nvPr/>
            </p14:nvContentPartPr>
            <p14:xfrm>
              <a:off x="2104920" y="2900160"/>
              <a:ext cx="8256240" cy="3943440"/>
            </p14:xfrm>
          </p:contentPart>
        </mc:Choice>
        <mc:Fallback xmlns="">
          <p:pic>
            <p:nvPicPr>
              <p:cNvPr id="6" name="Ink 5">
                <a:extLst>
                  <a:ext uri="{FF2B5EF4-FFF2-40B4-BE49-F238E27FC236}">
                    <a16:creationId xmlns:a16="http://schemas.microsoft.com/office/drawing/2014/main" id="{59E2B2CD-6C25-B4E8-9A96-9A32BB1AE9B8}"/>
                  </a:ext>
                </a:extLst>
              </p:cNvPr>
              <p:cNvPicPr/>
              <p:nvPr/>
            </p:nvPicPr>
            <p:blipFill>
              <a:blip r:embed="rId3"/>
              <a:stretch>
                <a:fillRect/>
              </a:stretch>
            </p:blipFill>
            <p:spPr>
              <a:xfrm>
                <a:off x="2095560" y="2890800"/>
                <a:ext cx="8274960" cy="3962160"/>
              </a:xfrm>
              <a:prstGeom prst="rect">
                <a:avLst/>
              </a:prstGeom>
            </p:spPr>
          </p:pic>
        </mc:Fallback>
      </mc:AlternateContent>
    </p:spTree>
    <p:extLst>
      <p:ext uri="{BB962C8B-B14F-4D97-AF65-F5344CB8AC3E}">
        <p14:creationId xmlns:p14="http://schemas.microsoft.com/office/powerpoint/2010/main" val="3206459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28604-A85C-3F49-5467-369D8CBFEDBA}"/>
              </a:ext>
            </a:extLst>
          </p:cNvPr>
          <p:cNvSpPr>
            <a:spLocks noGrp="1"/>
          </p:cNvSpPr>
          <p:nvPr>
            <p:ph type="title"/>
          </p:nvPr>
        </p:nvSpPr>
        <p:spPr/>
        <p:txBody>
          <a:bodyPr/>
          <a:lstStyle/>
          <a:p>
            <a:r>
              <a:rPr lang="fa-IR" dirty="0"/>
              <a:t>گذرگاه با </a:t>
            </a:r>
            <a:r>
              <a:rPr lang="fa-IR" dirty="0" err="1"/>
              <a:t>بافر</a:t>
            </a:r>
            <a:r>
              <a:rPr lang="fa-IR" dirty="0"/>
              <a:t> سه </a:t>
            </a:r>
            <a:r>
              <a:rPr lang="fa-IR" dirty="0" err="1"/>
              <a:t>حالته</a:t>
            </a:r>
            <a:endParaRPr lang="en-US" dirty="0"/>
          </a:p>
        </p:txBody>
      </p:sp>
      <p:sp>
        <p:nvSpPr>
          <p:cNvPr id="3" name="Content Placeholder 2">
            <a:extLst>
              <a:ext uri="{FF2B5EF4-FFF2-40B4-BE49-F238E27FC236}">
                <a16:creationId xmlns:a16="http://schemas.microsoft.com/office/drawing/2014/main" id="{30A18768-455E-76D8-0C1E-EFC8273DA8B9}"/>
              </a:ext>
            </a:extLst>
          </p:cNvPr>
          <p:cNvSpPr>
            <a:spLocks noGrp="1"/>
          </p:cNvSpPr>
          <p:nvPr>
            <p:ph idx="1"/>
          </p:nvPr>
        </p:nvSpPr>
        <p:spPr>
          <a:xfrm>
            <a:off x="215462" y="3526971"/>
            <a:ext cx="11328838" cy="2879248"/>
          </a:xfrm>
        </p:spPr>
        <p:txBody>
          <a:bodyPr/>
          <a:lstStyle/>
          <a:p>
            <a:r>
              <a:rPr lang="fa-IR" dirty="0"/>
              <a:t>در </a:t>
            </a:r>
            <a:r>
              <a:rPr lang="fa-IR" dirty="0" err="1"/>
              <a:t>بافر</a:t>
            </a:r>
            <a:r>
              <a:rPr lang="fa-IR" dirty="0"/>
              <a:t> سه </a:t>
            </a:r>
            <a:r>
              <a:rPr lang="fa-IR" dirty="0" err="1"/>
              <a:t>حالته</a:t>
            </a:r>
            <a:r>
              <a:rPr lang="fa-IR" dirty="0"/>
              <a:t> علاوه بر منطق صفر و یک، حالت دیگری به نام </a:t>
            </a:r>
            <a:r>
              <a:rPr lang="en-US" dirty="0"/>
              <a:t>High-</a:t>
            </a:r>
            <a:r>
              <a:rPr lang="en-US" dirty="0" err="1"/>
              <a:t>Ampedance</a:t>
            </a:r>
            <a:r>
              <a:rPr lang="fa-IR" dirty="0"/>
              <a:t> وجود دارد.</a:t>
            </a:r>
          </a:p>
          <a:p>
            <a:r>
              <a:rPr lang="fa-IR" dirty="0"/>
              <a:t>این حالت نه صفر است و نه یک و به نوعی حالتی را مشابه زمانی که یک پایه از مدار در هوا معلق است را تداعی میکند.</a:t>
            </a:r>
            <a:endParaRPr lang="en-US" dirty="0"/>
          </a:p>
        </p:txBody>
      </p:sp>
      <p:sp>
        <p:nvSpPr>
          <p:cNvPr id="4" name="Slide Number Placeholder 3">
            <a:extLst>
              <a:ext uri="{FF2B5EF4-FFF2-40B4-BE49-F238E27FC236}">
                <a16:creationId xmlns:a16="http://schemas.microsoft.com/office/drawing/2014/main" id="{6E3FF31F-1B1D-D5E1-AF51-781DBE62BC8F}"/>
              </a:ext>
            </a:extLst>
          </p:cNvPr>
          <p:cNvSpPr>
            <a:spLocks noGrp="1"/>
          </p:cNvSpPr>
          <p:nvPr>
            <p:ph type="sldNum" sz="quarter" idx="12"/>
          </p:nvPr>
        </p:nvSpPr>
        <p:spPr/>
        <p:txBody>
          <a:bodyPr/>
          <a:lstStyle/>
          <a:p>
            <a:fld id="{7A24F918-E48B-4CD6-88B4-F48A81EB5FB6}" type="slidenum">
              <a:rPr lang="en-US" smtClean="0"/>
              <a:pPr/>
              <a:t>26</a:t>
            </a:fld>
            <a:endParaRPr lang="en-US"/>
          </a:p>
        </p:txBody>
      </p:sp>
      <p:sp>
        <p:nvSpPr>
          <p:cNvPr id="5" name="Footer Placeholder 4">
            <a:extLst>
              <a:ext uri="{FF2B5EF4-FFF2-40B4-BE49-F238E27FC236}">
                <a16:creationId xmlns:a16="http://schemas.microsoft.com/office/drawing/2014/main" id="{858C1116-4D6E-9128-8F0E-4ADF7088F82D}"/>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9" name="Picture 8">
            <a:extLst>
              <a:ext uri="{FF2B5EF4-FFF2-40B4-BE49-F238E27FC236}">
                <a16:creationId xmlns:a16="http://schemas.microsoft.com/office/drawing/2014/main" id="{DFC7F955-4249-D0DF-FEC2-3F52B717220F}"/>
              </a:ext>
            </a:extLst>
          </p:cNvPr>
          <p:cNvPicPr>
            <a:picLocks noChangeAspect="1"/>
          </p:cNvPicPr>
          <p:nvPr/>
        </p:nvPicPr>
        <p:blipFill>
          <a:blip r:embed="rId2"/>
          <a:srcRect b="16380"/>
          <a:stretch/>
        </p:blipFill>
        <p:spPr>
          <a:xfrm>
            <a:off x="857727" y="1085849"/>
            <a:ext cx="9344815" cy="224518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9D361A8-2692-792A-1F94-F3D9E67D0837}"/>
                  </a:ext>
                </a:extLst>
              </p14:cNvPr>
              <p14:cNvContentPartPr/>
              <p14:nvPr/>
            </p14:nvContentPartPr>
            <p14:xfrm>
              <a:off x="4024800" y="3826080"/>
              <a:ext cx="289440" cy="31680"/>
            </p14:xfrm>
          </p:contentPart>
        </mc:Choice>
        <mc:Fallback xmlns="">
          <p:pic>
            <p:nvPicPr>
              <p:cNvPr id="6" name="Ink 5">
                <a:extLst>
                  <a:ext uri="{FF2B5EF4-FFF2-40B4-BE49-F238E27FC236}">
                    <a16:creationId xmlns:a16="http://schemas.microsoft.com/office/drawing/2014/main" id="{09D361A8-2692-792A-1F94-F3D9E67D0837}"/>
                  </a:ext>
                </a:extLst>
              </p:cNvPr>
              <p:cNvPicPr/>
              <p:nvPr/>
            </p:nvPicPr>
            <p:blipFill>
              <a:blip r:embed="rId4"/>
              <a:stretch>
                <a:fillRect/>
              </a:stretch>
            </p:blipFill>
            <p:spPr>
              <a:xfrm>
                <a:off x="4015440" y="3816720"/>
                <a:ext cx="308160" cy="50400"/>
              </a:xfrm>
              <a:prstGeom prst="rect">
                <a:avLst/>
              </a:prstGeom>
            </p:spPr>
          </p:pic>
        </mc:Fallback>
      </mc:AlternateContent>
    </p:spTree>
    <p:extLst>
      <p:ext uri="{BB962C8B-B14F-4D97-AF65-F5344CB8AC3E}">
        <p14:creationId xmlns:p14="http://schemas.microsoft.com/office/powerpoint/2010/main" val="3323257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BA9F4-4ABC-01C3-88A9-083F7C7DB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0CD3C-A47A-7BBC-2221-C7C9D29BB9F3}"/>
              </a:ext>
            </a:extLst>
          </p:cNvPr>
          <p:cNvSpPr>
            <a:spLocks noGrp="1"/>
          </p:cNvSpPr>
          <p:nvPr>
            <p:ph type="title"/>
          </p:nvPr>
        </p:nvSpPr>
        <p:spPr/>
        <p:txBody>
          <a:bodyPr/>
          <a:lstStyle/>
          <a:p>
            <a:r>
              <a:rPr lang="fa-IR" dirty="0"/>
              <a:t>طراحی گذرگاه با </a:t>
            </a:r>
            <a:r>
              <a:rPr lang="fa-IR" dirty="0" err="1"/>
              <a:t>بافر</a:t>
            </a:r>
            <a:r>
              <a:rPr lang="fa-IR" dirty="0"/>
              <a:t> سه </a:t>
            </a:r>
            <a:r>
              <a:rPr lang="fa-IR" dirty="0" err="1"/>
              <a:t>حالته</a:t>
            </a:r>
            <a:endParaRPr lang="en-US" dirty="0"/>
          </a:p>
        </p:txBody>
      </p:sp>
      <p:sp>
        <p:nvSpPr>
          <p:cNvPr id="4" name="Slide Number Placeholder 3">
            <a:extLst>
              <a:ext uri="{FF2B5EF4-FFF2-40B4-BE49-F238E27FC236}">
                <a16:creationId xmlns:a16="http://schemas.microsoft.com/office/drawing/2014/main" id="{BA5C0962-961C-F776-3001-37295C9EAF3B}"/>
              </a:ext>
            </a:extLst>
          </p:cNvPr>
          <p:cNvSpPr>
            <a:spLocks noGrp="1"/>
          </p:cNvSpPr>
          <p:nvPr>
            <p:ph type="sldNum" sz="quarter" idx="12"/>
          </p:nvPr>
        </p:nvSpPr>
        <p:spPr/>
        <p:txBody>
          <a:bodyPr/>
          <a:lstStyle/>
          <a:p>
            <a:fld id="{7A24F918-E48B-4CD6-88B4-F48A81EB5FB6}" type="slidenum">
              <a:rPr lang="en-US" smtClean="0"/>
              <a:pPr/>
              <a:t>27</a:t>
            </a:fld>
            <a:endParaRPr lang="en-US"/>
          </a:p>
        </p:txBody>
      </p:sp>
      <p:sp>
        <p:nvSpPr>
          <p:cNvPr id="5" name="Footer Placeholder 4">
            <a:extLst>
              <a:ext uri="{FF2B5EF4-FFF2-40B4-BE49-F238E27FC236}">
                <a16:creationId xmlns:a16="http://schemas.microsoft.com/office/drawing/2014/main" id="{5C37E0DE-3127-6D91-BDAD-C9587D7C607C}"/>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07AAE093-824C-90A1-7C93-7C1029413305}"/>
              </a:ext>
            </a:extLst>
          </p:cNvPr>
          <p:cNvPicPr>
            <a:picLocks noChangeAspect="1"/>
          </p:cNvPicPr>
          <p:nvPr/>
        </p:nvPicPr>
        <p:blipFill>
          <a:blip r:embed="rId2"/>
          <a:stretch>
            <a:fillRect/>
          </a:stretch>
        </p:blipFill>
        <p:spPr>
          <a:xfrm>
            <a:off x="215461" y="2393244"/>
            <a:ext cx="7103825" cy="3811613"/>
          </a:xfrm>
          <a:prstGeom prst="rect">
            <a:avLst/>
          </a:prstGeom>
        </p:spPr>
      </p:pic>
      <p:pic>
        <p:nvPicPr>
          <p:cNvPr id="10" name="Picture 9">
            <a:extLst>
              <a:ext uri="{FF2B5EF4-FFF2-40B4-BE49-F238E27FC236}">
                <a16:creationId xmlns:a16="http://schemas.microsoft.com/office/drawing/2014/main" id="{46D5C9A5-ECA8-AF57-F547-AE398ECD5FB1}"/>
              </a:ext>
            </a:extLst>
          </p:cNvPr>
          <p:cNvPicPr>
            <a:picLocks noChangeAspect="1"/>
          </p:cNvPicPr>
          <p:nvPr/>
        </p:nvPicPr>
        <p:blipFill>
          <a:blip r:embed="rId3"/>
          <a:stretch>
            <a:fillRect/>
          </a:stretch>
        </p:blipFill>
        <p:spPr>
          <a:xfrm>
            <a:off x="8083046" y="2861229"/>
            <a:ext cx="3039976" cy="2750493"/>
          </a:xfrm>
          <a:prstGeom prst="rect">
            <a:avLst/>
          </a:prstGeom>
        </p:spPr>
      </p:pic>
      <p:sp>
        <p:nvSpPr>
          <p:cNvPr id="14" name="TextBox 13">
            <a:extLst>
              <a:ext uri="{FF2B5EF4-FFF2-40B4-BE49-F238E27FC236}">
                <a16:creationId xmlns:a16="http://schemas.microsoft.com/office/drawing/2014/main" id="{3168FA86-7D28-A155-CCB3-466C21140D16}"/>
              </a:ext>
            </a:extLst>
          </p:cNvPr>
          <p:cNvSpPr txBox="1"/>
          <p:nvPr/>
        </p:nvSpPr>
        <p:spPr>
          <a:xfrm>
            <a:off x="5190853" y="1398670"/>
            <a:ext cx="6097088" cy="369332"/>
          </a:xfrm>
          <a:prstGeom prst="rect">
            <a:avLst/>
          </a:prstGeom>
          <a:noFill/>
        </p:spPr>
        <p:txBody>
          <a:bodyPr wrap="square">
            <a:spAutoFit/>
          </a:bodyPr>
          <a:lstStyle/>
          <a:p>
            <a:pPr algn="r" rtl="1"/>
            <a:r>
              <a:rPr lang="fa-IR" dirty="0">
                <a:cs typeface="B Yekan" panose="00000400000000000000" pitchFamily="2" charset="-78"/>
              </a:rPr>
              <a:t>انتخاب بین 4 بیت ورودی با استفاده از </a:t>
            </a:r>
            <a:r>
              <a:rPr lang="fa-IR" dirty="0" err="1">
                <a:cs typeface="B Yekan" panose="00000400000000000000" pitchFamily="2" charset="-78"/>
              </a:rPr>
              <a:t>بافر</a:t>
            </a:r>
            <a:r>
              <a:rPr lang="fa-IR" dirty="0">
                <a:cs typeface="B Yekan" panose="00000400000000000000" pitchFamily="2" charset="-78"/>
              </a:rPr>
              <a:t> سه </a:t>
            </a:r>
            <a:r>
              <a:rPr lang="fa-IR" dirty="0" err="1">
                <a:cs typeface="B Yekan" panose="00000400000000000000" pitchFamily="2" charset="-78"/>
              </a:rPr>
              <a:t>حالته</a:t>
            </a:r>
            <a:endParaRPr lang="en-US" dirty="0">
              <a:cs typeface="B Yekan" panose="00000400000000000000" pitchFamily="2" charset="-78"/>
            </a:endParaRPr>
          </a:p>
        </p:txBody>
      </p:sp>
    </p:spTree>
    <p:extLst>
      <p:ext uri="{BB962C8B-B14F-4D97-AF65-F5344CB8AC3E}">
        <p14:creationId xmlns:p14="http://schemas.microsoft.com/office/powerpoint/2010/main" val="2604371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42D9A-8E5D-D487-785F-A8343A255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5A9E9-5BF7-49BD-AA4B-E3A40B234B94}"/>
              </a:ext>
            </a:extLst>
          </p:cNvPr>
          <p:cNvSpPr>
            <a:spLocks noGrp="1"/>
          </p:cNvSpPr>
          <p:nvPr>
            <p:ph type="title"/>
          </p:nvPr>
        </p:nvSpPr>
        <p:spPr/>
        <p:txBody>
          <a:bodyPr/>
          <a:lstStyle/>
          <a:p>
            <a:r>
              <a:rPr lang="fa-IR" dirty="0"/>
              <a:t>طراحی گذرگاه با </a:t>
            </a:r>
            <a:r>
              <a:rPr lang="fa-IR" dirty="0" err="1"/>
              <a:t>بافر</a:t>
            </a:r>
            <a:r>
              <a:rPr lang="fa-IR" dirty="0"/>
              <a:t> سه </a:t>
            </a:r>
            <a:r>
              <a:rPr lang="fa-IR" dirty="0" err="1"/>
              <a:t>حالته</a:t>
            </a:r>
            <a:endParaRPr lang="en-US" dirty="0"/>
          </a:p>
        </p:txBody>
      </p:sp>
      <p:sp>
        <p:nvSpPr>
          <p:cNvPr id="4" name="Slide Number Placeholder 3">
            <a:extLst>
              <a:ext uri="{FF2B5EF4-FFF2-40B4-BE49-F238E27FC236}">
                <a16:creationId xmlns:a16="http://schemas.microsoft.com/office/drawing/2014/main" id="{AB4D793C-1636-D6CB-D20E-8F0168F46C89}"/>
              </a:ext>
            </a:extLst>
          </p:cNvPr>
          <p:cNvSpPr>
            <a:spLocks noGrp="1"/>
          </p:cNvSpPr>
          <p:nvPr>
            <p:ph type="sldNum" sz="quarter" idx="12"/>
          </p:nvPr>
        </p:nvSpPr>
        <p:spPr/>
        <p:txBody>
          <a:bodyPr/>
          <a:lstStyle/>
          <a:p>
            <a:fld id="{7A24F918-E48B-4CD6-88B4-F48A81EB5FB6}" type="slidenum">
              <a:rPr lang="en-US" smtClean="0"/>
              <a:pPr/>
              <a:t>28</a:t>
            </a:fld>
            <a:endParaRPr lang="en-US"/>
          </a:p>
        </p:txBody>
      </p:sp>
      <p:sp>
        <p:nvSpPr>
          <p:cNvPr id="5" name="Footer Placeholder 4">
            <a:extLst>
              <a:ext uri="{FF2B5EF4-FFF2-40B4-BE49-F238E27FC236}">
                <a16:creationId xmlns:a16="http://schemas.microsoft.com/office/drawing/2014/main" id="{175ACFEE-54C0-D6C7-1384-37FF4A1E97EF}"/>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10" name="Picture 9">
            <a:extLst>
              <a:ext uri="{FF2B5EF4-FFF2-40B4-BE49-F238E27FC236}">
                <a16:creationId xmlns:a16="http://schemas.microsoft.com/office/drawing/2014/main" id="{3D24957B-8F3B-54F6-80BA-61435182A913}"/>
              </a:ext>
            </a:extLst>
          </p:cNvPr>
          <p:cNvPicPr>
            <a:picLocks noChangeAspect="1"/>
          </p:cNvPicPr>
          <p:nvPr/>
        </p:nvPicPr>
        <p:blipFill>
          <a:blip r:embed="rId2"/>
          <a:stretch>
            <a:fillRect/>
          </a:stretch>
        </p:blipFill>
        <p:spPr>
          <a:xfrm>
            <a:off x="8083046" y="2861229"/>
            <a:ext cx="3039976" cy="2750493"/>
          </a:xfrm>
          <a:prstGeom prst="rect">
            <a:avLst/>
          </a:prstGeom>
        </p:spPr>
      </p:pic>
      <p:sp>
        <p:nvSpPr>
          <p:cNvPr id="14" name="TextBox 13">
            <a:extLst>
              <a:ext uri="{FF2B5EF4-FFF2-40B4-BE49-F238E27FC236}">
                <a16:creationId xmlns:a16="http://schemas.microsoft.com/office/drawing/2014/main" id="{ED9995FF-61C4-1B72-0B18-46A99EA81F7C}"/>
              </a:ext>
            </a:extLst>
          </p:cNvPr>
          <p:cNvSpPr txBox="1"/>
          <p:nvPr/>
        </p:nvSpPr>
        <p:spPr>
          <a:xfrm>
            <a:off x="5190853" y="1398670"/>
            <a:ext cx="6097088" cy="369332"/>
          </a:xfrm>
          <a:prstGeom prst="rect">
            <a:avLst/>
          </a:prstGeom>
          <a:noFill/>
        </p:spPr>
        <p:txBody>
          <a:bodyPr wrap="square">
            <a:spAutoFit/>
          </a:bodyPr>
          <a:lstStyle/>
          <a:p>
            <a:pPr algn="r" rtl="1"/>
            <a:r>
              <a:rPr lang="fa-IR" dirty="0">
                <a:cs typeface="B Yekan" panose="00000400000000000000" pitchFamily="2" charset="-78"/>
              </a:rPr>
              <a:t>انتخاب بین 4 ثبات 4 بیتی با استفاده از </a:t>
            </a:r>
            <a:r>
              <a:rPr lang="fa-IR" dirty="0" err="1">
                <a:cs typeface="B Yekan" panose="00000400000000000000" pitchFamily="2" charset="-78"/>
              </a:rPr>
              <a:t>بافر</a:t>
            </a:r>
            <a:r>
              <a:rPr lang="fa-IR" dirty="0">
                <a:cs typeface="B Yekan" panose="00000400000000000000" pitchFamily="2" charset="-78"/>
              </a:rPr>
              <a:t> سه </a:t>
            </a:r>
            <a:r>
              <a:rPr lang="fa-IR" dirty="0" err="1">
                <a:cs typeface="B Yekan" panose="00000400000000000000" pitchFamily="2" charset="-78"/>
              </a:rPr>
              <a:t>حالته</a:t>
            </a:r>
            <a:endParaRPr lang="en-US" dirty="0">
              <a:cs typeface="B Yekan" panose="00000400000000000000" pitchFamily="2" charset="-78"/>
            </a:endParaRPr>
          </a:p>
        </p:txBody>
      </p:sp>
      <p:pic>
        <p:nvPicPr>
          <p:cNvPr id="6" name="Picture 5">
            <a:extLst>
              <a:ext uri="{FF2B5EF4-FFF2-40B4-BE49-F238E27FC236}">
                <a16:creationId xmlns:a16="http://schemas.microsoft.com/office/drawing/2014/main" id="{BA5FA87F-7886-0FD8-6A9C-B82843D2264D}"/>
              </a:ext>
            </a:extLst>
          </p:cNvPr>
          <p:cNvPicPr>
            <a:picLocks noChangeAspect="1"/>
          </p:cNvPicPr>
          <p:nvPr/>
        </p:nvPicPr>
        <p:blipFill>
          <a:blip r:embed="rId3"/>
          <a:stretch>
            <a:fillRect/>
          </a:stretch>
        </p:blipFill>
        <p:spPr>
          <a:xfrm>
            <a:off x="459156" y="2239189"/>
            <a:ext cx="6895232" cy="4253685"/>
          </a:xfrm>
          <a:prstGeom prst="rect">
            <a:avLst/>
          </a:prstGeom>
        </p:spPr>
      </p:pic>
    </p:spTree>
    <p:extLst>
      <p:ext uri="{BB962C8B-B14F-4D97-AF65-F5344CB8AC3E}">
        <p14:creationId xmlns:p14="http://schemas.microsoft.com/office/powerpoint/2010/main" val="59954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FA52C1-25F2-9EF0-48EE-CFAB0A2DA126}"/>
              </a:ext>
            </a:extLst>
          </p:cNvPr>
          <p:cNvSpPr>
            <a:spLocks noGrp="1"/>
          </p:cNvSpPr>
          <p:nvPr>
            <p:ph type="title"/>
          </p:nvPr>
        </p:nvSpPr>
        <p:spPr/>
        <p:txBody>
          <a:bodyPr/>
          <a:lstStyle/>
          <a:p>
            <a:r>
              <a:rPr lang="fa-IR" dirty="0"/>
              <a:t>پرسش کلاسی</a:t>
            </a:r>
            <a:endParaRPr lang="en-US" dirty="0"/>
          </a:p>
        </p:txBody>
      </p:sp>
      <p:sp>
        <p:nvSpPr>
          <p:cNvPr id="7" name="Content Placeholder 6">
            <a:extLst>
              <a:ext uri="{FF2B5EF4-FFF2-40B4-BE49-F238E27FC236}">
                <a16:creationId xmlns:a16="http://schemas.microsoft.com/office/drawing/2014/main" id="{AB4EC7D4-C602-7628-C8F5-22071C75670B}"/>
              </a:ext>
            </a:extLst>
          </p:cNvPr>
          <p:cNvSpPr>
            <a:spLocks noGrp="1"/>
          </p:cNvSpPr>
          <p:nvPr>
            <p:ph idx="1"/>
          </p:nvPr>
        </p:nvSpPr>
        <p:spPr/>
        <p:txBody>
          <a:bodyPr/>
          <a:lstStyle/>
          <a:p>
            <a:r>
              <a:rPr lang="fa-IR" dirty="0"/>
              <a:t>برای طراحی یک گذرگاه مشترک بین 64 ثبات 16 بیتی به چه </a:t>
            </a:r>
            <a:r>
              <a:rPr lang="fa-IR" dirty="0" err="1"/>
              <a:t>المانهایی</a:t>
            </a:r>
            <a:r>
              <a:rPr lang="fa-IR" dirty="0"/>
              <a:t> و از هر </a:t>
            </a:r>
            <a:r>
              <a:rPr lang="fa-IR" dirty="0" err="1"/>
              <a:t>المان</a:t>
            </a:r>
            <a:r>
              <a:rPr lang="fa-IR" dirty="0"/>
              <a:t> به چه تعدادی احتیاج داریم؟</a:t>
            </a:r>
            <a:endParaRPr lang="en-US" dirty="0"/>
          </a:p>
        </p:txBody>
      </p:sp>
      <p:sp>
        <p:nvSpPr>
          <p:cNvPr id="4" name="Slide Number Placeholder 3">
            <a:extLst>
              <a:ext uri="{FF2B5EF4-FFF2-40B4-BE49-F238E27FC236}">
                <a16:creationId xmlns:a16="http://schemas.microsoft.com/office/drawing/2014/main" id="{DC1FB96B-A252-0C90-8CDC-029CC80F7F6B}"/>
              </a:ext>
            </a:extLst>
          </p:cNvPr>
          <p:cNvSpPr>
            <a:spLocks noGrp="1"/>
          </p:cNvSpPr>
          <p:nvPr>
            <p:ph type="sldNum" sz="quarter" idx="12"/>
          </p:nvPr>
        </p:nvSpPr>
        <p:spPr/>
        <p:txBody>
          <a:bodyPr/>
          <a:lstStyle/>
          <a:p>
            <a:fld id="{7A24F918-E48B-4CD6-88B4-F48A81EB5FB6}" type="slidenum">
              <a:rPr lang="en-US" smtClean="0"/>
              <a:pPr/>
              <a:t>29</a:t>
            </a:fld>
            <a:endParaRPr lang="en-US"/>
          </a:p>
        </p:txBody>
      </p:sp>
      <p:sp>
        <p:nvSpPr>
          <p:cNvPr id="5" name="Footer Placeholder 4">
            <a:extLst>
              <a:ext uri="{FF2B5EF4-FFF2-40B4-BE49-F238E27FC236}">
                <a16:creationId xmlns:a16="http://schemas.microsoft.com/office/drawing/2014/main" id="{21BF2F9A-238D-7774-D66A-A8ECA9310DC3}"/>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68F5649-7B50-42E3-95E6-70E24B8F4DEC}"/>
                  </a:ext>
                </a:extLst>
              </p14:cNvPr>
              <p14:cNvContentPartPr/>
              <p14:nvPr/>
            </p14:nvContentPartPr>
            <p14:xfrm>
              <a:off x="6428880" y="2796120"/>
              <a:ext cx="5319000" cy="3819600"/>
            </p14:xfrm>
          </p:contentPart>
        </mc:Choice>
        <mc:Fallback xmlns="">
          <p:pic>
            <p:nvPicPr>
              <p:cNvPr id="2" name="Ink 1">
                <a:extLst>
                  <a:ext uri="{FF2B5EF4-FFF2-40B4-BE49-F238E27FC236}">
                    <a16:creationId xmlns:a16="http://schemas.microsoft.com/office/drawing/2014/main" id="{E68F5649-7B50-42E3-95E6-70E24B8F4DEC}"/>
                  </a:ext>
                </a:extLst>
              </p:cNvPr>
              <p:cNvPicPr/>
              <p:nvPr/>
            </p:nvPicPr>
            <p:blipFill>
              <a:blip r:embed="rId3"/>
              <a:stretch>
                <a:fillRect/>
              </a:stretch>
            </p:blipFill>
            <p:spPr>
              <a:xfrm>
                <a:off x="6419520" y="2786760"/>
                <a:ext cx="5337720" cy="3838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E97010B-1F19-EB8F-16B1-4398EC0933DB}"/>
                  </a:ext>
                </a:extLst>
              </p14:cNvPr>
              <p14:cNvContentPartPr/>
              <p14:nvPr/>
            </p14:nvContentPartPr>
            <p14:xfrm>
              <a:off x="5251320" y="4642920"/>
              <a:ext cx="3506040" cy="904680"/>
            </p14:xfrm>
          </p:contentPart>
        </mc:Choice>
        <mc:Fallback xmlns="">
          <p:pic>
            <p:nvPicPr>
              <p:cNvPr id="3" name="Ink 2">
                <a:extLst>
                  <a:ext uri="{FF2B5EF4-FFF2-40B4-BE49-F238E27FC236}">
                    <a16:creationId xmlns:a16="http://schemas.microsoft.com/office/drawing/2014/main" id="{7E97010B-1F19-EB8F-16B1-4398EC0933DB}"/>
                  </a:ext>
                </a:extLst>
              </p:cNvPr>
              <p:cNvPicPr/>
              <p:nvPr/>
            </p:nvPicPr>
            <p:blipFill>
              <a:blip r:embed="rId5"/>
              <a:stretch>
                <a:fillRect/>
              </a:stretch>
            </p:blipFill>
            <p:spPr>
              <a:xfrm>
                <a:off x="5241960" y="4633560"/>
                <a:ext cx="3524760" cy="923400"/>
              </a:xfrm>
              <a:prstGeom prst="rect">
                <a:avLst/>
              </a:prstGeom>
            </p:spPr>
          </p:pic>
        </mc:Fallback>
      </mc:AlternateContent>
    </p:spTree>
    <p:extLst>
      <p:ext uri="{BB962C8B-B14F-4D97-AF65-F5344CB8AC3E}">
        <p14:creationId xmlns:p14="http://schemas.microsoft.com/office/powerpoint/2010/main" val="23282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EB6A1FF-5F76-50FC-A355-67048D34235C}"/>
              </a:ext>
            </a:extLst>
          </p:cNvPr>
          <p:cNvSpPr>
            <a:spLocks noGrp="1" noChangeArrowheads="1"/>
          </p:cNvSpPr>
          <p:nvPr>
            <p:ph type="title"/>
          </p:nvPr>
        </p:nvSpPr>
        <p:spPr/>
        <p:txBody>
          <a:bodyPr/>
          <a:lstStyle/>
          <a:p>
            <a:r>
              <a:rPr lang="fa-IR" altLang="en-US" sz="3600" dirty="0" err="1"/>
              <a:t>سيستم</a:t>
            </a:r>
            <a:r>
              <a:rPr lang="fa-IR" altLang="en-US" sz="3600" dirty="0"/>
              <a:t> </a:t>
            </a:r>
            <a:r>
              <a:rPr lang="fa-IR" altLang="en-US" sz="3600" dirty="0" err="1"/>
              <a:t>ديجيتالي</a:t>
            </a:r>
            <a:endParaRPr lang="en-US" altLang="en-US" sz="3600" dirty="0"/>
          </a:p>
        </p:txBody>
      </p:sp>
      <p:sp>
        <p:nvSpPr>
          <p:cNvPr id="8196" name="Rectangle 3">
            <a:extLst>
              <a:ext uri="{FF2B5EF4-FFF2-40B4-BE49-F238E27FC236}">
                <a16:creationId xmlns:a16="http://schemas.microsoft.com/office/drawing/2014/main" id="{333F488A-591D-57CC-0162-6852D50F71DA}"/>
              </a:ext>
            </a:extLst>
          </p:cNvPr>
          <p:cNvSpPr>
            <a:spLocks noGrp="1" noChangeArrowheads="1"/>
          </p:cNvSpPr>
          <p:nvPr>
            <p:ph idx="1"/>
          </p:nvPr>
        </p:nvSpPr>
        <p:spPr/>
        <p:txBody>
          <a:bodyPr>
            <a:normAutofit fontScale="85000" lnSpcReduction="20000"/>
          </a:bodyPr>
          <a:lstStyle/>
          <a:p>
            <a:pPr eaLnBrk="1" hangingPunct="1"/>
            <a:r>
              <a:rPr lang="fa-IR" altLang="en-US" sz="3600" dirty="0" err="1"/>
              <a:t>مدارات</a:t>
            </a:r>
            <a:r>
              <a:rPr lang="fa-IR" altLang="en-US" sz="3600" dirty="0"/>
              <a:t> </a:t>
            </a:r>
            <a:r>
              <a:rPr lang="fa-IR" altLang="en-US" sz="3600" dirty="0" err="1">
                <a:solidFill>
                  <a:srgbClr val="C00000"/>
                </a:solidFill>
              </a:rPr>
              <a:t>ترتيبي</a:t>
            </a:r>
            <a:r>
              <a:rPr lang="fa-IR" altLang="en-US" sz="3600" dirty="0"/>
              <a:t> و </a:t>
            </a:r>
            <a:r>
              <a:rPr lang="fa-IR" altLang="en-US" sz="3600" dirty="0" err="1">
                <a:solidFill>
                  <a:srgbClr val="C00000"/>
                </a:solidFill>
              </a:rPr>
              <a:t>تركيبي</a:t>
            </a:r>
            <a:r>
              <a:rPr lang="fa-IR" altLang="en-US" sz="3600" dirty="0"/>
              <a:t> </a:t>
            </a:r>
            <a:r>
              <a:rPr lang="fa-IR" altLang="en-US" sz="3600" dirty="0" err="1"/>
              <a:t>مي</a:t>
            </a:r>
            <a:r>
              <a:rPr lang="fa-IR" altLang="en-US" sz="3600" dirty="0"/>
              <a:t> تواند </a:t>
            </a:r>
            <a:r>
              <a:rPr lang="fa-IR" altLang="en-US" sz="3600" dirty="0" err="1"/>
              <a:t>براي</a:t>
            </a:r>
            <a:r>
              <a:rPr lang="fa-IR" altLang="en-US" sz="3600" dirty="0"/>
              <a:t> ساختن </a:t>
            </a:r>
            <a:r>
              <a:rPr lang="fa-IR" altLang="en-US" sz="3600" dirty="0" err="1"/>
              <a:t>سيستم</a:t>
            </a:r>
            <a:r>
              <a:rPr lang="fa-IR" altLang="en-US" sz="3600" dirty="0"/>
              <a:t> هاي </a:t>
            </a:r>
            <a:r>
              <a:rPr lang="fa-IR" altLang="en-US" sz="3600" dirty="0" err="1"/>
              <a:t>ديجيتالي</a:t>
            </a:r>
            <a:r>
              <a:rPr lang="fa-IR" altLang="en-US" sz="3600" dirty="0"/>
              <a:t> ساده استفاده شوند</a:t>
            </a:r>
          </a:p>
          <a:p>
            <a:pPr eaLnBrk="1" hangingPunct="1"/>
            <a:r>
              <a:rPr lang="fa-IR" altLang="en-US" sz="3600" dirty="0" err="1"/>
              <a:t>سيستمهاي</a:t>
            </a:r>
            <a:r>
              <a:rPr lang="fa-IR" altLang="en-US" sz="3600" dirty="0"/>
              <a:t> </a:t>
            </a:r>
            <a:r>
              <a:rPr lang="fa-IR" altLang="en-US" sz="3600" dirty="0" err="1"/>
              <a:t>ديجيتالي</a:t>
            </a:r>
            <a:r>
              <a:rPr lang="fa-IR" altLang="en-US" sz="3600" dirty="0"/>
              <a:t> ساده معمولاً با </a:t>
            </a:r>
            <a:r>
              <a:rPr lang="fa-IR" altLang="en-US" sz="3600" dirty="0" err="1"/>
              <a:t>يكي</a:t>
            </a:r>
            <a:r>
              <a:rPr lang="fa-IR" altLang="en-US" sz="3600" dirty="0"/>
              <a:t> از موارد </a:t>
            </a:r>
            <a:r>
              <a:rPr lang="fa-IR" altLang="en-US" sz="3600" dirty="0" err="1"/>
              <a:t>زير</a:t>
            </a:r>
            <a:r>
              <a:rPr lang="fa-IR" altLang="en-US" sz="3600" dirty="0"/>
              <a:t> شناخته </a:t>
            </a:r>
            <a:r>
              <a:rPr lang="fa-IR" altLang="en-US" sz="3600" dirty="0" err="1"/>
              <a:t>مي</a:t>
            </a:r>
            <a:r>
              <a:rPr lang="fa-IR" altLang="en-US" sz="3600" dirty="0"/>
              <a:t> شوند:</a:t>
            </a:r>
          </a:p>
          <a:p>
            <a:pPr lvl="1"/>
            <a:r>
              <a:rPr lang="fa-IR" altLang="en-US" sz="3200" dirty="0"/>
              <a:t> </a:t>
            </a:r>
            <a:r>
              <a:rPr lang="fa-IR" altLang="en-US" sz="3200" dirty="0">
                <a:solidFill>
                  <a:srgbClr val="C00000"/>
                </a:solidFill>
              </a:rPr>
              <a:t>ثبات </a:t>
            </a:r>
            <a:r>
              <a:rPr lang="fa-IR" altLang="en-US" sz="3200" dirty="0" err="1">
                <a:solidFill>
                  <a:srgbClr val="C00000"/>
                </a:solidFill>
              </a:rPr>
              <a:t>ها</a:t>
            </a:r>
            <a:r>
              <a:rPr lang="fa-IR" altLang="en-US" sz="3200" dirty="0" err="1"/>
              <a:t>يي</a:t>
            </a:r>
            <a:r>
              <a:rPr lang="fa-IR" altLang="en-US" sz="3200" dirty="0"/>
              <a:t> </a:t>
            </a:r>
            <a:r>
              <a:rPr lang="fa-IR" altLang="en-US" sz="3200" dirty="0" err="1"/>
              <a:t>كه</a:t>
            </a:r>
            <a:r>
              <a:rPr lang="fa-IR" altLang="en-US" sz="3200" dirty="0"/>
              <a:t> در </a:t>
            </a:r>
            <a:r>
              <a:rPr lang="fa-IR" altLang="en-US" sz="3200" dirty="0" err="1"/>
              <a:t>سيستم</a:t>
            </a:r>
            <a:r>
              <a:rPr lang="fa-IR" altLang="en-US" sz="3200" dirty="0"/>
              <a:t> موجود است.</a:t>
            </a:r>
          </a:p>
          <a:p>
            <a:pPr lvl="1"/>
            <a:r>
              <a:rPr lang="fa-IR" altLang="en-US" sz="3200" dirty="0" err="1">
                <a:solidFill>
                  <a:srgbClr val="C00000"/>
                </a:solidFill>
              </a:rPr>
              <a:t>عملياتي</a:t>
            </a:r>
            <a:r>
              <a:rPr lang="fa-IR" altLang="en-US" sz="3200" dirty="0"/>
              <a:t> </a:t>
            </a:r>
            <a:r>
              <a:rPr lang="fa-IR" altLang="en-US" sz="3200" dirty="0" err="1"/>
              <a:t>كه</a:t>
            </a:r>
            <a:r>
              <a:rPr lang="fa-IR" altLang="en-US" sz="3200" dirty="0"/>
              <a:t> </a:t>
            </a:r>
            <a:r>
              <a:rPr lang="fa-IR" altLang="en-US" sz="3200" dirty="0" err="1"/>
              <a:t>سيستم</a:t>
            </a:r>
            <a:r>
              <a:rPr lang="fa-IR" altLang="en-US" sz="3200" dirty="0"/>
              <a:t> انجام </a:t>
            </a:r>
            <a:r>
              <a:rPr lang="fa-IR" altLang="en-US" sz="3200" dirty="0" err="1"/>
              <a:t>مي</a:t>
            </a:r>
            <a:r>
              <a:rPr lang="fa-IR" altLang="en-US" sz="3200" dirty="0"/>
              <a:t> دهد.</a:t>
            </a:r>
          </a:p>
          <a:p>
            <a:pPr eaLnBrk="1" hangingPunct="1"/>
            <a:r>
              <a:rPr lang="fa-IR" altLang="en-US" sz="3600" dirty="0"/>
              <a:t> </a:t>
            </a:r>
            <a:r>
              <a:rPr lang="fa-IR" altLang="en-US" sz="3600" dirty="0" err="1"/>
              <a:t>براي</a:t>
            </a:r>
            <a:r>
              <a:rPr lang="fa-IR" altLang="en-US" sz="3600" dirty="0"/>
              <a:t> </a:t>
            </a:r>
            <a:r>
              <a:rPr lang="fa-IR" altLang="en-US" sz="3600" dirty="0" err="1"/>
              <a:t>شناسايي</a:t>
            </a:r>
            <a:r>
              <a:rPr lang="fa-IR" altLang="en-US" sz="3600" dirty="0"/>
              <a:t> </a:t>
            </a:r>
            <a:r>
              <a:rPr lang="fa-IR" altLang="en-US" sz="3600" dirty="0" err="1"/>
              <a:t>يك</a:t>
            </a:r>
            <a:r>
              <a:rPr lang="fa-IR" altLang="en-US" sz="3600" dirty="0"/>
              <a:t> </a:t>
            </a:r>
            <a:r>
              <a:rPr lang="fa-IR" altLang="en-US" sz="3600" dirty="0" err="1"/>
              <a:t>سيستم</a:t>
            </a:r>
            <a:r>
              <a:rPr lang="fa-IR" altLang="en-US" sz="3600" dirty="0"/>
              <a:t> </a:t>
            </a:r>
            <a:r>
              <a:rPr lang="fa-IR" altLang="en-US" sz="3600" dirty="0" err="1"/>
              <a:t>بايد</a:t>
            </a:r>
            <a:r>
              <a:rPr lang="fa-IR" altLang="en-US" sz="3600" dirty="0"/>
              <a:t> </a:t>
            </a:r>
            <a:r>
              <a:rPr lang="fa-IR" altLang="en-US" sz="3600" dirty="0" err="1"/>
              <a:t>بدانيم</a:t>
            </a:r>
            <a:r>
              <a:rPr lang="fa-IR" altLang="en-US" sz="3600" dirty="0"/>
              <a:t>:</a:t>
            </a:r>
          </a:p>
          <a:p>
            <a:pPr lvl="1"/>
            <a:r>
              <a:rPr lang="fa-IR" altLang="en-US" sz="3200" dirty="0"/>
              <a:t>چه </a:t>
            </a:r>
            <a:r>
              <a:rPr lang="fa-IR" altLang="en-US" sz="3200" dirty="0" err="1">
                <a:solidFill>
                  <a:srgbClr val="C00000"/>
                </a:solidFill>
              </a:rPr>
              <a:t>عملياتي</a:t>
            </a:r>
            <a:r>
              <a:rPr lang="fa-IR" altLang="en-US" sz="3200" dirty="0"/>
              <a:t> </a:t>
            </a:r>
            <a:r>
              <a:rPr lang="fa-IR" altLang="en-US" sz="3200" dirty="0" err="1"/>
              <a:t>روي</a:t>
            </a:r>
            <a:r>
              <a:rPr lang="fa-IR" altLang="en-US" sz="3200" dirty="0"/>
              <a:t> </a:t>
            </a:r>
            <a:r>
              <a:rPr lang="fa-IR" altLang="en-US" sz="3200" dirty="0">
                <a:solidFill>
                  <a:srgbClr val="0070C0"/>
                </a:solidFill>
              </a:rPr>
              <a:t>داده ها </a:t>
            </a:r>
            <a:r>
              <a:rPr lang="fa-IR" altLang="en-US" sz="3200" dirty="0"/>
              <a:t>انجام </a:t>
            </a:r>
            <a:r>
              <a:rPr lang="fa-IR" altLang="en-US" sz="3200" dirty="0" err="1"/>
              <a:t>مي</a:t>
            </a:r>
            <a:r>
              <a:rPr lang="fa-IR" altLang="en-US" sz="3200" dirty="0"/>
              <a:t> شود.</a:t>
            </a:r>
          </a:p>
          <a:p>
            <a:pPr lvl="1"/>
            <a:r>
              <a:rPr lang="fa-IR" altLang="en-US" sz="3200" dirty="0"/>
              <a:t>چه </a:t>
            </a:r>
            <a:r>
              <a:rPr lang="fa-IR" altLang="en-US" sz="3200" dirty="0" err="1">
                <a:solidFill>
                  <a:srgbClr val="C00000"/>
                </a:solidFill>
              </a:rPr>
              <a:t>اطلاعاتي</a:t>
            </a:r>
            <a:r>
              <a:rPr lang="fa-IR" altLang="en-US" sz="3200" dirty="0"/>
              <a:t> </a:t>
            </a:r>
            <a:r>
              <a:rPr lang="fa-IR" altLang="en-US" sz="3200" dirty="0" err="1"/>
              <a:t>بين</a:t>
            </a:r>
            <a:r>
              <a:rPr lang="fa-IR" altLang="en-US" sz="3200" dirty="0"/>
              <a:t> </a:t>
            </a:r>
            <a:r>
              <a:rPr lang="fa-IR" altLang="en-US" sz="3200" dirty="0">
                <a:solidFill>
                  <a:srgbClr val="0070C0"/>
                </a:solidFill>
              </a:rPr>
              <a:t>ثبات ها </a:t>
            </a:r>
            <a:r>
              <a:rPr lang="fa-IR" altLang="en-US" sz="3200" dirty="0"/>
              <a:t>منتقل </a:t>
            </a:r>
            <a:r>
              <a:rPr lang="fa-IR" altLang="en-US" sz="3200" dirty="0" err="1"/>
              <a:t>مي</a:t>
            </a:r>
            <a:r>
              <a:rPr lang="fa-IR" altLang="en-US" sz="3200" dirty="0"/>
              <a:t> شود.</a:t>
            </a:r>
            <a:endParaRPr lang="en-US" altLang="en-US" sz="1200" dirty="0"/>
          </a:p>
        </p:txBody>
      </p:sp>
      <p:sp>
        <p:nvSpPr>
          <p:cNvPr id="8194" name="Slide Number Placeholder 3">
            <a:extLst>
              <a:ext uri="{FF2B5EF4-FFF2-40B4-BE49-F238E27FC236}">
                <a16:creationId xmlns:a16="http://schemas.microsoft.com/office/drawing/2014/main" id="{D7DF6B7F-1185-B89B-246B-0096809999B9}"/>
              </a:ext>
            </a:extLst>
          </p:cNvPr>
          <p:cNvSpPr>
            <a:spLocks noGrp="1"/>
          </p:cNvSpPr>
          <p:nvPr>
            <p:ph type="sldNum" sz="quarter" idx="12"/>
          </p:nvPr>
        </p:nvSpPr>
        <p:spPr bwMode="auto">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82030" tIns="41015" rIns="82030" bIns="41015" numCol="1" anchor="ctr" anchorCtr="0" compatLnSpc="1">
            <a:prstTxWarp prst="textNoShape">
              <a:avLst/>
            </a:prstTxWarp>
          </a:bodyPr>
          <a:lstStyle>
            <a:defPPr>
              <a:defRPr lang="en-US"/>
            </a:defPPr>
            <a:lvl1pPr algn="r"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9pPr>
          </a:lstStyle>
          <a:p>
            <a:pPr rtl="0">
              <a:spcBef>
                <a:spcPct val="0"/>
              </a:spcBef>
              <a:buFontTx/>
              <a:buNone/>
            </a:pPr>
            <a:fld id="{056A0EF0-261C-4D45-9950-BECFA11EC75A}" type="slidenum">
              <a:rPr lang="en-US" altLang="en-US" smtClean="0"/>
              <a:pPr rtl="0">
                <a:spcBef>
                  <a:spcPct val="0"/>
                </a:spcBef>
                <a:buFontTx/>
                <a:buNone/>
              </a:pPr>
              <a:t>3</a:t>
            </a:fld>
            <a:endParaRPr lang="en-US" altLang="en-US" sz="1300" b="0">
              <a:solidFill>
                <a:schemeClr val="tx1"/>
              </a:solidFill>
              <a:cs typeface="Arial" panose="020B0604020202020204" pitchFamily="34" charset="0"/>
            </a:endParaRPr>
          </a:p>
        </p:txBody>
      </p:sp>
      <p:sp>
        <p:nvSpPr>
          <p:cNvPr id="2" name="Footer Placeholder 1">
            <a:extLst>
              <a:ext uri="{FF2B5EF4-FFF2-40B4-BE49-F238E27FC236}">
                <a16:creationId xmlns:a16="http://schemas.microsoft.com/office/drawing/2014/main" id="{B5AE27F1-69BA-2B9C-6714-3BF37FE6DF71}"/>
              </a:ext>
            </a:extLst>
          </p:cNvPr>
          <p:cNvSpPr>
            <a:spLocks noGrp="1"/>
          </p:cNvSpPr>
          <p:nvPr>
            <p:ph type="ftr" sz="quarter" idx="11"/>
          </p:nvPr>
        </p:nvSpPr>
        <p:spPr/>
        <p:txBody>
          <a:bodyPr/>
          <a:lstStyle/>
          <a:p>
            <a:r>
              <a:rPr lang="fa-IR"/>
              <a:t>دانشکده فنی و مهندسی، دانشگاه شاهد</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fade">
                                      <p:cBhvr>
                                        <p:cTn id="12" dur="500"/>
                                        <p:tgtEl>
                                          <p:spTgt spid="819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animEffect transition="in" filter="fade">
                                      <p:cBhvr>
                                        <p:cTn id="15" dur="500"/>
                                        <p:tgtEl>
                                          <p:spTgt spid="819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96">
                                            <p:txEl>
                                              <p:pRg st="3" end="3"/>
                                            </p:txEl>
                                          </p:spTgt>
                                        </p:tgtEl>
                                        <p:attrNameLst>
                                          <p:attrName>style.visibility</p:attrName>
                                        </p:attrNameLst>
                                      </p:cBhvr>
                                      <p:to>
                                        <p:strVal val="visible"/>
                                      </p:to>
                                    </p:set>
                                    <p:animEffect transition="in" filter="fade">
                                      <p:cBhvr>
                                        <p:cTn id="18" dur="500"/>
                                        <p:tgtEl>
                                          <p:spTgt spid="819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96">
                                            <p:txEl>
                                              <p:pRg st="4" end="4"/>
                                            </p:txEl>
                                          </p:spTgt>
                                        </p:tgtEl>
                                        <p:attrNameLst>
                                          <p:attrName>style.visibility</p:attrName>
                                        </p:attrNameLst>
                                      </p:cBhvr>
                                      <p:to>
                                        <p:strVal val="visible"/>
                                      </p:to>
                                    </p:set>
                                    <p:animEffect transition="in" filter="fade">
                                      <p:cBhvr>
                                        <p:cTn id="23" dur="500"/>
                                        <p:tgtEl>
                                          <p:spTgt spid="819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196">
                                            <p:txEl>
                                              <p:pRg st="5" end="5"/>
                                            </p:txEl>
                                          </p:spTgt>
                                        </p:tgtEl>
                                        <p:attrNameLst>
                                          <p:attrName>style.visibility</p:attrName>
                                        </p:attrNameLst>
                                      </p:cBhvr>
                                      <p:to>
                                        <p:strVal val="visible"/>
                                      </p:to>
                                    </p:set>
                                    <p:animEffect transition="in" filter="fade">
                                      <p:cBhvr>
                                        <p:cTn id="26" dur="500"/>
                                        <p:tgtEl>
                                          <p:spTgt spid="819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96">
                                            <p:txEl>
                                              <p:pRg st="6" end="6"/>
                                            </p:txEl>
                                          </p:spTgt>
                                        </p:tgtEl>
                                        <p:attrNameLst>
                                          <p:attrName>style.visibility</p:attrName>
                                        </p:attrNameLst>
                                      </p:cBhvr>
                                      <p:to>
                                        <p:strVal val="visible"/>
                                      </p:to>
                                    </p:set>
                                    <p:animEffect transition="in" filter="fade">
                                      <p:cBhvr>
                                        <p:cTn id="29" dur="500"/>
                                        <p:tgtEl>
                                          <p:spTgt spid="81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E160-BCE6-2933-D95F-552B14FCA880}"/>
              </a:ext>
            </a:extLst>
          </p:cNvPr>
          <p:cNvSpPr>
            <a:spLocks noGrp="1"/>
          </p:cNvSpPr>
          <p:nvPr>
            <p:ph type="title"/>
          </p:nvPr>
        </p:nvSpPr>
        <p:spPr/>
        <p:txBody>
          <a:bodyPr/>
          <a:lstStyle/>
          <a:p>
            <a:r>
              <a:rPr lang="fa-IR" dirty="0"/>
              <a:t>تشریح انتقال بین ثباتی با استفاده از گذرگاه</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D55CE5-C290-4A48-6833-8B72D1403BF0}"/>
                  </a:ext>
                </a:extLst>
              </p:cNvPr>
              <p:cNvSpPr>
                <a:spLocks noGrp="1"/>
              </p:cNvSpPr>
              <p:nvPr>
                <p:ph idx="1"/>
              </p:nvPr>
            </p:nvSpPr>
            <p:spPr>
              <a:xfrm>
                <a:off x="215462" y="1233546"/>
                <a:ext cx="11328838" cy="5166142"/>
              </a:xfrm>
            </p:spPr>
            <p:txBody>
              <a:bodyPr>
                <a:normAutofit fontScale="92500"/>
              </a:bodyPr>
              <a:lstStyle/>
              <a:p>
                <a:r>
                  <a:rPr lang="fa-IR" dirty="0"/>
                  <a:t>توجه داشته باشید که وقتی </a:t>
                </a:r>
                <a14:m>
                  <m:oMath xmlns:m="http://schemas.openxmlformats.org/officeDocument/2006/math">
                    <m:r>
                      <a:rPr lang="en-US" sz="2800" i="1" dirty="0" smtClean="0">
                        <a:latin typeface="Cambria Math" panose="02040503050406030204" pitchFamily="18" charset="0"/>
                      </a:rPr>
                      <m:t>𝑅</m:t>
                    </m:r>
                    <m:r>
                      <a:rPr lang="en-US" sz="2800" i="1" dirty="0" smtClean="0">
                        <a:latin typeface="Cambria Math" panose="02040503050406030204" pitchFamily="18" charset="0"/>
                      </a:rPr>
                      <m:t>2</m:t>
                    </m:r>
                    <m:r>
                      <m:rPr>
                        <m:nor/>
                      </m:rPr>
                      <a:rPr lang="en-US" dirty="0">
                        <a:latin typeface="Symbol"/>
                      </a:rPr>
                      <m:t></m:t>
                    </m:r>
                    <m:r>
                      <a:rPr lang="en-US" sz="2800" i="1" spc="-25" dirty="0" smtClean="0">
                        <a:latin typeface="Cambria Math" panose="02040503050406030204" pitchFamily="18" charset="0"/>
                      </a:rPr>
                      <m:t>𝑅</m:t>
                    </m:r>
                    <m:r>
                      <a:rPr lang="en-US" sz="2800" i="1" spc="-25" dirty="0" smtClean="0">
                        <a:latin typeface="Cambria Math" panose="02040503050406030204" pitchFamily="18" charset="0"/>
                      </a:rPr>
                      <m:t>1</m:t>
                    </m:r>
                    <m:r>
                      <a:rPr lang="fa-IR" sz="2800" i="1" spc="-25" dirty="0" smtClean="0">
                        <a:latin typeface="Cambria Math" panose="02040503050406030204" pitchFamily="18" charset="0"/>
                      </a:rPr>
                      <m:t> </m:t>
                    </m:r>
                  </m:oMath>
                </a14:m>
                <a:r>
                  <a:rPr lang="fa-IR" sz="2800" spc="-25" dirty="0">
                    <a:latin typeface="Calibri"/>
                  </a:rPr>
                  <a:t> را استفاده میکنیم. عملاً دو اقدام در حال انجام است:</a:t>
                </a:r>
                <a:endParaRPr lang="en-US" sz="2800" dirty="0">
                  <a:latin typeface="Calibri"/>
                </a:endParaRPr>
              </a:p>
              <a:p>
                <a:r>
                  <a:rPr lang="fa-IR" dirty="0"/>
                  <a:t> </a:t>
                </a:r>
              </a:p>
              <a:p>
                <a:r>
                  <a:rPr lang="fa-IR" dirty="0"/>
                  <a:t>این انتقال را به دو شکل میتوانیم بنویسم:</a:t>
                </a:r>
              </a:p>
              <a:p>
                <a:r>
                  <a:rPr lang="fa-IR" dirty="0"/>
                  <a:t>حالت اول) </a:t>
                </a:r>
                <a14:m>
                  <m:oMath xmlns:m="http://schemas.openxmlformats.org/officeDocument/2006/math">
                    <m:r>
                      <a:rPr lang="en-US" sz="2800" i="1" dirty="0" smtClean="0">
                        <a:latin typeface="Cambria Math" panose="02040503050406030204" pitchFamily="18" charset="0"/>
                      </a:rPr>
                      <m:t>𝑅</m:t>
                    </m:r>
                    <m:r>
                      <a:rPr lang="en-US" sz="2800" i="1" dirty="0" smtClean="0">
                        <a:latin typeface="Cambria Math" panose="02040503050406030204" pitchFamily="18" charset="0"/>
                      </a:rPr>
                      <m:t>2</m:t>
                    </m:r>
                    <m:r>
                      <m:rPr>
                        <m:nor/>
                      </m:rPr>
                      <a:rPr lang="en-US" dirty="0">
                        <a:latin typeface="Symbol"/>
                      </a:rPr>
                      <m:t></m:t>
                    </m:r>
                    <m:r>
                      <a:rPr lang="en-US" sz="2800" i="1" spc="-25" dirty="0" smtClean="0">
                        <a:latin typeface="Cambria Math" panose="02040503050406030204" pitchFamily="18" charset="0"/>
                      </a:rPr>
                      <m:t>𝑅</m:t>
                    </m:r>
                    <m:r>
                      <a:rPr lang="en-US" sz="2800" i="1" spc="-25" dirty="0" smtClean="0">
                        <a:latin typeface="Cambria Math" panose="02040503050406030204" pitchFamily="18" charset="0"/>
                      </a:rPr>
                      <m:t>1</m:t>
                    </m:r>
                    <m:r>
                      <a:rPr lang="fa-IR" sz="2800" i="1" spc="-25" dirty="0" smtClean="0">
                        <a:latin typeface="Cambria Math" panose="02040503050406030204" pitchFamily="18" charset="0"/>
                      </a:rPr>
                      <m:t> </m:t>
                    </m:r>
                  </m:oMath>
                </a14:m>
                <a:endParaRPr lang="fa-IR" dirty="0"/>
              </a:p>
              <a:p>
                <a:r>
                  <a:rPr lang="fa-IR" dirty="0"/>
                  <a:t>حالت دوم)</a:t>
                </a:r>
                <a14:m>
                  <m:oMath xmlns:m="http://schemas.openxmlformats.org/officeDocument/2006/math">
                    <m:r>
                      <a:rPr lang="en-US" i="1" spc="-25" dirty="0">
                        <a:latin typeface="Cambria Math" panose="02040503050406030204" pitchFamily="18" charset="0"/>
                      </a:rPr>
                      <m:t>𝐵𝑈𝑆</m:t>
                    </m:r>
                    <m:r>
                      <m:rPr>
                        <m:nor/>
                      </m:rPr>
                      <a:rPr lang="en-US" dirty="0">
                        <a:latin typeface="Symbol"/>
                      </a:rPr>
                      <m:t></m:t>
                    </m:r>
                    <m:r>
                      <a:rPr lang="en-US" sz="2800" i="1" spc="-25" dirty="0" smtClean="0">
                        <a:latin typeface="Cambria Math" panose="02040503050406030204" pitchFamily="18" charset="0"/>
                      </a:rPr>
                      <m:t>𝑅</m:t>
                    </m:r>
                    <m:r>
                      <a:rPr lang="en-US" sz="2800" i="1" spc="-25" dirty="0" smtClean="0">
                        <a:latin typeface="Cambria Math" panose="02040503050406030204" pitchFamily="18" charset="0"/>
                      </a:rPr>
                      <m:t>1</m:t>
                    </m:r>
                    <m:r>
                      <a:rPr lang="fa-IR" sz="2800" i="1" spc="-25" dirty="0" smtClean="0">
                        <a:latin typeface="Cambria Math" panose="02040503050406030204" pitchFamily="18" charset="0"/>
                      </a:rPr>
                      <m:t> </m:t>
                    </m:r>
                    <m:r>
                      <a:rPr lang="en-US" sz="2800" b="0" i="1" spc="-25" dirty="0" smtClean="0">
                        <a:latin typeface="Cambria Math" panose="02040503050406030204" pitchFamily="18" charset="0"/>
                      </a:rPr>
                      <m:t>,</m:t>
                    </m:r>
                    <m:r>
                      <a:rPr lang="en-US" b="0" i="1" dirty="0" smtClean="0">
                        <a:latin typeface="Cambria Math" panose="02040503050406030204" pitchFamily="18" charset="0"/>
                      </a:rPr>
                      <m:t>𝑅</m:t>
                    </m:r>
                    <m:r>
                      <a:rPr lang="en-US" b="0" i="1" dirty="0" smtClean="0">
                        <a:latin typeface="Cambria Math" panose="02040503050406030204" pitchFamily="18" charset="0"/>
                      </a:rPr>
                      <m:t>2</m:t>
                    </m:r>
                    <m:r>
                      <m:rPr>
                        <m:nor/>
                      </m:rPr>
                      <a:rPr lang="en-US" dirty="0">
                        <a:latin typeface="Symbol"/>
                      </a:rPr>
                      <m:t></m:t>
                    </m:r>
                    <m:r>
                      <a:rPr lang="en-US" b="0" i="1" spc="-25" dirty="0" smtClean="0">
                        <a:latin typeface="Cambria Math" panose="02040503050406030204" pitchFamily="18" charset="0"/>
                      </a:rPr>
                      <m:t>𝐵𝑈𝑆</m:t>
                    </m:r>
                  </m:oMath>
                </a14:m>
                <a:endParaRPr lang="en-US" dirty="0"/>
              </a:p>
              <a:p>
                <a:r>
                  <a:rPr lang="fa-IR" b="1" dirty="0">
                    <a:solidFill>
                      <a:srgbClr val="0070C0"/>
                    </a:solidFill>
                  </a:rPr>
                  <a:t>در حالت اول گذرگاه به صورت </a:t>
                </a:r>
                <a:r>
                  <a:rPr lang="fa-IR" b="1" dirty="0" err="1">
                    <a:solidFill>
                      <a:srgbClr val="0070C0"/>
                    </a:solidFill>
                  </a:rPr>
                  <a:t>ضمني</a:t>
                </a:r>
                <a:r>
                  <a:rPr lang="fa-IR" b="1" dirty="0">
                    <a:solidFill>
                      <a:srgbClr val="0070C0"/>
                    </a:solidFill>
                  </a:rPr>
                  <a:t> وجود دارد </a:t>
                </a:r>
                <a:r>
                  <a:rPr lang="fa-IR" b="1" dirty="0" err="1">
                    <a:solidFill>
                      <a:srgbClr val="0070C0"/>
                    </a:solidFill>
                  </a:rPr>
                  <a:t>درحالت</a:t>
                </a:r>
                <a:r>
                  <a:rPr lang="fa-IR" b="1" dirty="0">
                    <a:solidFill>
                      <a:srgbClr val="0070C0"/>
                    </a:solidFill>
                  </a:rPr>
                  <a:t> دوم به طور </a:t>
                </a:r>
                <a:r>
                  <a:rPr lang="fa-IR" b="1" dirty="0" err="1">
                    <a:solidFill>
                      <a:srgbClr val="0070C0"/>
                    </a:solidFill>
                  </a:rPr>
                  <a:t>صريح</a:t>
                </a:r>
                <a:r>
                  <a:rPr lang="fa-IR" b="1" dirty="0">
                    <a:solidFill>
                      <a:srgbClr val="0070C0"/>
                    </a:solidFill>
                  </a:rPr>
                  <a:t> </a:t>
                </a:r>
                <a:r>
                  <a:rPr lang="fa-IR" b="1" dirty="0" err="1">
                    <a:solidFill>
                      <a:srgbClr val="0070C0"/>
                    </a:solidFill>
                  </a:rPr>
                  <a:t>بيان</a:t>
                </a:r>
                <a:r>
                  <a:rPr lang="fa-IR" b="1" dirty="0">
                    <a:solidFill>
                      <a:srgbClr val="0070C0"/>
                    </a:solidFill>
                  </a:rPr>
                  <a:t> شده است</a:t>
                </a:r>
                <a:endParaRPr lang="en-US" b="1" dirty="0">
                  <a:solidFill>
                    <a:srgbClr val="0070C0"/>
                  </a:solidFill>
                </a:endParaRPr>
              </a:p>
              <a:p>
                <a:endParaRPr lang="en-US" dirty="0"/>
              </a:p>
            </p:txBody>
          </p:sp>
        </mc:Choice>
        <mc:Fallback xmlns="">
          <p:sp>
            <p:nvSpPr>
              <p:cNvPr id="3" name="Content Placeholder 2">
                <a:extLst>
                  <a:ext uri="{FF2B5EF4-FFF2-40B4-BE49-F238E27FC236}">
                    <a16:creationId xmlns:a16="http://schemas.microsoft.com/office/drawing/2014/main" id="{14D55CE5-C290-4A48-6833-8B72D1403BF0}"/>
                  </a:ext>
                </a:extLst>
              </p:cNvPr>
              <p:cNvSpPr>
                <a:spLocks noGrp="1" noRot="1" noChangeAspect="1" noMove="1" noResize="1" noEditPoints="1" noAdjustHandles="1" noChangeArrowheads="1" noChangeShapeType="1" noTextEdit="1"/>
              </p:cNvSpPr>
              <p:nvPr>
                <p:ph idx="1"/>
              </p:nvPr>
            </p:nvSpPr>
            <p:spPr>
              <a:xfrm>
                <a:off x="215462" y="1233546"/>
                <a:ext cx="11328838" cy="5166142"/>
              </a:xfrm>
              <a:blipFill>
                <a:blip r:embed="rId2"/>
                <a:stretch>
                  <a:fillRect r="-3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DE399A0-651B-FFF6-0757-D52B63639706}"/>
              </a:ext>
            </a:extLst>
          </p:cNvPr>
          <p:cNvSpPr>
            <a:spLocks noGrp="1"/>
          </p:cNvSpPr>
          <p:nvPr>
            <p:ph type="sldNum" sz="quarter" idx="12"/>
          </p:nvPr>
        </p:nvSpPr>
        <p:spPr/>
        <p:txBody>
          <a:bodyPr/>
          <a:lstStyle/>
          <a:p>
            <a:fld id="{7A24F918-E48B-4CD6-88B4-F48A81EB5FB6}" type="slidenum">
              <a:rPr lang="en-US" smtClean="0"/>
              <a:pPr/>
              <a:t>30</a:t>
            </a:fld>
            <a:endParaRPr lang="en-US"/>
          </a:p>
        </p:txBody>
      </p:sp>
      <p:sp>
        <p:nvSpPr>
          <p:cNvPr id="5" name="Footer Placeholder 4">
            <a:extLst>
              <a:ext uri="{FF2B5EF4-FFF2-40B4-BE49-F238E27FC236}">
                <a16:creationId xmlns:a16="http://schemas.microsoft.com/office/drawing/2014/main" id="{268178FC-58E0-B2F6-3738-CA9EE86DD1D8}"/>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6AAFA024-414E-09C0-D699-B74C050B1ABD}"/>
              </a:ext>
            </a:extLst>
          </p:cNvPr>
          <p:cNvPicPr>
            <a:picLocks noChangeAspect="1"/>
          </p:cNvPicPr>
          <p:nvPr/>
        </p:nvPicPr>
        <p:blipFill>
          <a:blip r:embed="rId3"/>
          <a:stretch>
            <a:fillRect/>
          </a:stretch>
        </p:blipFill>
        <p:spPr>
          <a:xfrm>
            <a:off x="215462" y="2104826"/>
            <a:ext cx="3422544" cy="815647"/>
          </a:xfrm>
          <a:prstGeom prst="rect">
            <a:avLst/>
          </a:prstGeom>
        </p:spPr>
      </p:pic>
    </p:spTree>
    <p:extLst>
      <p:ext uri="{BB962C8B-B14F-4D97-AF65-F5344CB8AC3E}">
        <p14:creationId xmlns:p14="http://schemas.microsoft.com/office/powerpoint/2010/main" val="426211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5E66-4CB5-C88A-1400-EF00F48DCA5B}"/>
              </a:ext>
            </a:extLst>
          </p:cNvPr>
          <p:cNvSpPr>
            <a:spLocks noGrp="1"/>
          </p:cNvSpPr>
          <p:nvPr>
            <p:ph type="title"/>
          </p:nvPr>
        </p:nvSpPr>
        <p:spPr/>
        <p:txBody>
          <a:bodyPr/>
          <a:lstStyle/>
          <a:p>
            <a:r>
              <a:rPr lang="fa-IR" dirty="0"/>
              <a:t>نکاتی در خصوص </a:t>
            </a:r>
            <a:r>
              <a:rPr lang="en-US" dirty="0"/>
              <a:t>RTL</a:t>
            </a:r>
          </a:p>
        </p:txBody>
      </p:sp>
      <p:sp>
        <p:nvSpPr>
          <p:cNvPr id="3" name="Content Placeholder 2">
            <a:extLst>
              <a:ext uri="{FF2B5EF4-FFF2-40B4-BE49-F238E27FC236}">
                <a16:creationId xmlns:a16="http://schemas.microsoft.com/office/drawing/2014/main" id="{79C675D5-705B-EAE9-B39C-4D2735754E05}"/>
              </a:ext>
            </a:extLst>
          </p:cNvPr>
          <p:cNvSpPr>
            <a:spLocks noGrp="1"/>
          </p:cNvSpPr>
          <p:nvPr>
            <p:ph idx="1"/>
          </p:nvPr>
        </p:nvSpPr>
        <p:spPr/>
        <p:txBody>
          <a:bodyPr>
            <a:normAutofit fontScale="85000" lnSpcReduction="20000"/>
          </a:bodyPr>
          <a:lstStyle/>
          <a:p>
            <a:r>
              <a:rPr lang="fa-IR" dirty="0"/>
              <a:t>خواندن یک ثبات نیاز به لبه کلاک ندارد ولی برا بار کردن یک ثبات کلاک لازم است.</a:t>
            </a:r>
          </a:p>
          <a:p>
            <a:r>
              <a:rPr lang="fa-IR" dirty="0"/>
              <a:t>در توصیف </a:t>
            </a:r>
            <a:r>
              <a:rPr lang="en-US" dirty="0"/>
              <a:t>RTL</a:t>
            </a:r>
            <a:r>
              <a:rPr lang="fa-IR" dirty="0"/>
              <a:t> نیاز به ذکر کلاک نیست</a:t>
            </a:r>
          </a:p>
          <a:p>
            <a:r>
              <a:rPr lang="fa-IR" dirty="0"/>
              <a:t>دستور </a:t>
            </a:r>
            <a:r>
              <a:rPr lang="en-US"/>
              <a:t>RTL</a:t>
            </a:r>
            <a:r>
              <a:rPr lang="fa-IR"/>
              <a:t> </a:t>
            </a:r>
            <a:r>
              <a:rPr lang="fa-IR" dirty="0"/>
              <a:t>مقابل معتبر نیست </a:t>
            </a:r>
            <a:r>
              <a:rPr lang="fa-IR" dirty="0">
                <a:solidFill>
                  <a:srgbClr val="0070C0"/>
                </a:solidFill>
              </a:rPr>
              <a:t>چون نمیتوان در یک لبه کلاک دو عمل مختلف روی یک ثبات انجام داد</a:t>
            </a:r>
            <a:r>
              <a:rPr lang="fa-IR" dirty="0"/>
              <a:t> و یا دو مقدار مختلف به ثبات </a:t>
            </a:r>
            <a:r>
              <a:rPr lang="fa-IR" dirty="0" err="1"/>
              <a:t>لود</a:t>
            </a:r>
            <a:r>
              <a:rPr lang="fa-IR" dirty="0"/>
              <a:t> کرد: </a:t>
            </a:r>
          </a:p>
          <a:p>
            <a:r>
              <a:rPr lang="fa-IR" dirty="0" err="1"/>
              <a:t>ویا</a:t>
            </a:r>
            <a:r>
              <a:rPr lang="fa-IR" dirty="0"/>
              <a:t> دستورات زیر مجاز نیستند اگر ممکن باشد  </a:t>
            </a:r>
            <a:r>
              <a:rPr lang="en-US" dirty="0"/>
              <a:t>P</a:t>
            </a:r>
            <a:r>
              <a:rPr lang="fa-IR" dirty="0"/>
              <a:t> و</a:t>
            </a:r>
            <a:r>
              <a:rPr lang="en-US" dirty="0"/>
              <a:t>Q</a:t>
            </a:r>
            <a:r>
              <a:rPr lang="fa-IR" dirty="0"/>
              <a:t> هر دو فعال باشند آنگاه این دو عمل قابل انجام نیستند:</a:t>
            </a:r>
          </a:p>
          <a:p>
            <a:endParaRPr lang="en-US" dirty="0"/>
          </a:p>
          <a:p>
            <a:r>
              <a:rPr lang="fa-IR" dirty="0">
                <a:solidFill>
                  <a:srgbClr val="C00000"/>
                </a:solidFill>
              </a:rPr>
              <a:t>نکته: </a:t>
            </a:r>
            <a:r>
              <a:rPr lang="en-US" dirty="0"/>
              <a:t>RTL</a:t>
            </a:r>
            <a:r>
              <a:rPr lang="fa-IR" dirty="0"/>
              <a:t> </a:t>
            </a:r>
            <a:r>
              <a:rPr lang="fa-IR" dirty="0" err="1">
                <a:solidFill>
                  <a:srgbClr val="0070C0"/>
                </a:solidFill>
              </a:rPr>
              <a:t>همروند</a:t>
            </a:r>
            <a:r>
              <a:rPr lang="fa-IR" dirty="0">
                <a:solidFill>
                  <a:srgbClr val="0070C0"/>
                </a:solidFill>
              </a:rPr>
              <a:t> </a:t>
            </a:r>
            <a:r>
              <a:rPr lang="fa-IR" dirty="0"/>
              <a:t>است یعنی ترتیب نوشتن خطوط مهم نیست. برای اینکه ریز عملیات به ترتیب انجام شوند. </a:t>
            </a:r>
            <a:r>
              <a:rPr lang="fa-IR" dirty="0">
                <a:solidFill>
                  <a:srgbClr val="0070C0"/>
                </a:solidFill>
              </a:rPr>
              <a:t>نیاز به تولید سیگنال های زمانی داریم</a:t>
            </a:r>
            <a:r>
              <a:rPr lang="fa-IR" dirty="0"/>
              <a:t>.</a:t>
            </a:r>
            <a:endParaRPr lang="en-US" dirty="0"/>
          </a:p>
          <a:p>
            <a:endParaRPr lang="en-US" dirty="0"/>
          </a:p>
        </p:txBody>
      </p:sp>
      <p:sp>
        <p:nvSpPr>
          <p:cNvPr id="4" name="Slide Number Placeholder 3">
            <a:extLst>
              <a:ext uri="{FF2B5EF4-FFF2-40B4-BE49-F238E27FC236}">
                <a16:creationId xmlns:a16="http://schemas.microsoft.com/office/drawing/2014/main" id="{E3561E10-51B7-B192-4ABF-79E4FB1C9F6B}"/>
              </a:ext>
            </a:extLst>
          </p:cNvPr>
          <p:cNvSpPr>
            <a:spLocks noGrp="1"/>
          </p:cNvSpPr>
          <p:nvPr>
            <p:ph type="sldNum" sz="quarter" idx="12"/>
          </p:nvPr>
        </p:nvSpPr>
        <p:spPr/>
        <p:txBody>
          <a:bodyPr/>
          <a:lstStyle/>
          <a:p>
            <a:fld id="{7A24F918-E48B-4CD6-88B4-F48A81EB5FB6}" type="slidenum">
              <a:rPr lang="en-US" smtClean="0"/>
              <a:pPr/>
              <a:t>31</a:t>
            </a:fld>
            <a:endParaRPr lang="en-US"/>
          </a:p>
        </p:txBody>
      </p:sp>
      <p:sp>
        <p:nvSpPr>
          <p:cNvPr id="5" name="Footer Placeholder 4">
            <a:extLst>
              <a:ext uri="{FF2B5EF4-FFF2-40B4-BE49-F238E27FC236}">
                <a16:creationId xmlns:a16="http://schemas.microsoft.com/office/drawing/2014/main" id="{3A46BC98-75B1-21FF-C56C-8C04A8FC226B}"/>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EB2BDC6-DEA7-7880-B820-F3C21EF5216E}"/>
                  </a:ext>
                </a:extLst>
              </p:cNvPr>
              <p:cNvSpPr txBox="1"/>
              <p:nvPr/>
            </p:nvSpPr>
            <p:spPr>
              <a:xfrm>
                <a:off x="580616" y="4227803"/>
                <a:ext cx="2499173" cy="830997"/>
              </a:xfrm>
              <a:prstGeom prst="rect">
                <a:avLst/>
              </a:prstGeom>
              <a:noFill/>
            </p:spPr>
            <p:txBody>
              <a:bodyPr wrap="square">
                <a:spAutoFit/>
              </a:bodyPr>
              <a:lstStyle/>
              <a:p>
                <a:r>
                  <a:rPr lang="en-US" sz="2400" b="0" dirty="0">
                    <a:solidFill>
                      <a:srgbClr val="C00000"/>
                    </a:solidFill>
                  </a:rPr>
                  <a:t> </a:t>
                </a:r>
                <a14:m>
                  <m:oMath xmlns:m="http://schemas.openxmlformats.org/officeDocument/2006/math">
                    <m:r>
                      <m:rPr>
                        <m:sty m:val="p"/>
                      </m:rPr>
                      <a:rPr lang="en-US" sz="2400" b="0" i="0" dirty="0" smtClean="0">
                        <a:solidFill>
                          <a:srgbClr val="C00000"/>
                        </a:solidFill>
                        <a:latin typeface="Cambria Math" panose="02040503050406030204" pitchFamily="18" charset="0"/>
                      </a:rPr>
                      <m:t>P</m:t>
                    </m:r>
                    <m:r>
                      <a:rPr lang="en-US" sz="2400" b="0" i="0"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𝑅</m:t>
                    </m:r>
                    <m:r>
                      <a:rPr lang="en-US" sz="2400" i="1" dirty="0">
                        <a:solidFill>
                          <a:srgbClr val="C00000"/>
                        </a:solidFill>
                        <a:latin typeface="Cambria Math" panose="02040503050406030204" pitchFamily="18" charset="0"/>
                      </a:rPr>
                      <m:t>2</m:t>
                    </m:r>
                    <m:r>
                      <m:rPr>
                        <m:nor/>
                      </m:rPr>
                      <a:rPr lang="en-US" sz="2400" dirty="0">
                        <a:solidFill>
                          <a:srgbClr val="C00000"/>
                        </a:solidFill>
                        <a:latin typeface="Symbol"/>
                      </a:rPr>
                      <m:t></m:t>
                    </m:r>
                    <m:r>
                      <a:rPr lang="en-US" sz="2400" i="1" spc="-25" dirty="0">
                        <a:solidFill>
                          <a:srgbClr val="C00000"/>
                        </a:solidFill>
                        <a:latin typeface="Cambria Math" panose="02040503050406030204" pitchFamily="18" charset="0"/>
                      </a:rPr>
                      <m:t>𝑅</m:t>
                    </m:r>
                    <m:r>
                      <a:rPr lang="en-US" sz="2400" i="1" spc="-25" dirty="0">
                        <a:solidFill>
                          <a:srgbClr val="C00000"/>
                        </a:solidFill>
                        <a:latin typeface="Cambria Math" panose="02040503050406030204" pitchFamily="18" charset="0"/>
                      </a:rPr>
                      <m:t>1</m:t>
                    </m:r>
                  </m:oMath>
                </a14:m>
                <a:endParaRPr lang="fa-IR" sz="2400" dirty="0">
                  <a:solidFill>
                    <a:srgbClr val="C00000"/>
                  </a:solidFill>
                </a:endParaRPr>
              </a:p>
              <a:p>
                <a:r>
                  <a:rPr lang="en-US" sz="2400" dirty="0">
                    <a:solidFill>
                      <a:srgbClr val="C00000"/>
                    </a:solidFill>
                  </a:rPr>
                  <a:t> </a:t>
                </a:r>
                <a14:m>
                  <m:oMath xmlns:m="http://schemas.openxmlformats.org/officeDocument/2006/math">
                    <m:r>
                      <m:rPr>
                        <m:sty m:val="p"/>
                      </m:rPr>
                      <a:rPr lang="en-US" sz="2400" b="0" i="0" dirty="0" smtClean="0">
                        <a:solidFill>
                          <a:srgbClr val="C00000"/>
                        </a:solidFill>
                        <a:latin typeface="Cambria Math" panose="02040503050406030204" pitchFamily="18" charset="0"/>
                      </a:rPr>
                      <m:t>Q</m:t>
                    </m:r>
                    <m:r>
                      <a:rPr lang="en-US" sz="2400" b="0" i="0"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𝑅</m:t>
                    </m:r>
                    <m:r>
                      <a:rPr lang="en-US" sz="2400" i="1" dirty="0">
                        <a:solidFill>
                          <a:srgbClr val="C00000"/>
                        </a:solidFill>
                        <a:latin typeface="Cambria Math" panose="02040503050406030204" pitchFamily="18" charset="0"/>
                      </a:rPr>
                      <m:t>2</m:t>
                    </m:r>
                    <m:r>
                      <m:rPr>
                        <m:nor/>
                      </m:rPr>
                      <a:rPr lang="en-US" sz="2400" dirty="0">
                        <a:solidFill>
                          <a:srgbClr val="C00000"/>
                        </a:solidFill>
                        <a:latin typeface="Symbol"/>
                      </a:rPr>
                      <m:t></m:t>
                    </m:r>
                    <m:r>
                      <a:rPr lang="en-US" sz="2400" i="1" spc="-25" dirty="0">
                        <a:solidFill>
                          <a:srgbClr val="C00000"/>
                        </a:solidFill>
                        <a:latin typeface="Cambria Math" panose="02040503050406030204" pitchFamily="18" charset="0"/>
                      </a:rPr>
                      <m:t>𝑅</m:t>
                    </m:r>
                    <m:r>
                      <a:rPr lang="en-US" sz="2400" i="1" spc="-25" dirty="0">
                        <a:solidFill>
                          <a:srgbClr val="C00000"/>
                        </a:solidFill>
                        <a:latin typeface="Cambria Math" panose="02040503050406030204" pitchFamily="18" charset="0"/>
                      </a:rPr>
                      <m:t>1</m:t>
                    </m:r>
                    <m:r>
                      <a:rPr lang="en-US" sz="2400" i="1" spc="-25" dirty="0">
                        <a:solidFill>
                          <a:srgbClr val="C00000"/>
                        </a:solidFill>
                        <a:latin typeface="Cambria Math" panose="02040503050406030204" pitchFamily="18" charset="0"/>
                      </a:rPr>
                      <m:t>+</m:t>
                    </m:r>
                    <m:r>
                      <a:rPr lang="en-US" sz="2400" b="0" i="1" spc="-25" dirty="0" smtClean="0">
                        <a:solidFill>
                          <a:srgbClr val="C00000"/>
                        </a:solidFill>
                        <a:latin typeface="Cambria Math" panose="02040503050406030204" pitchFamily="18" charset="0"/>
                      </a:rPr>
                      <m:t>𝑅</m:t>
                    </m:r>
                    <m:r>
                      <a:rPr lang="en-US" sz="2400" b="0" i="1" spc="-25" dirty="0" smtClean="0">
                        <a:solidFill>
                          <a:srgbClr val="C00000"/>
                        </a:solidFill>
                        <a:latin typeface="Cambria Math" panose="02040503050406030204" pitchFamily="18" charset="0"/>
                      </a:rPr>
                      <m:t>3</m:t>
                    </m:r>
                  </m:oMath>
                </a14:m>
                <a:endParaRPr lang="fa-IR" sz="2400" dirty="0">
                  <a:solidFill>
                    <a:srgbClr val="C00000"/>
                  </a:solidFill>
                </a:endParaRPr>
              </a:p>
            </p:txBody>
          </p:sp>
        </mc:Choice>
        <mc:Fallback xmlns="">
          <p:sp>
            <p:nvSpPr>
              <p:cNvPr id="10" name="TextBox 9">
                <a:extLst>
                  <a:ext uri="{FF2B5EF4-FFF2-40B4-BE49-F238E27FC236}">
                    <a16:creationId xmlns:a16="http://schemas.microsoft.com/office/drawing/2014/main" id="{4EB2BDC6-DEA7-7880-B820-F3C21EF5216E}"/>
                  </a:ext>
                </a:extLst>
              </p:cNvPr>
              <p:cNvSpPr txBox="1">
                <a:spLocks noRot="1" noChangeAspect="1" noMove="1" noResize="1" noEditPoints="1" noAdjustHandles="1" noChangeArrowheads="1" noChangeShapeType="1" noTextEdit="1"/>
              </p:cNvSpPr>
              <p:nvPr/>
            </p:nvSpPr>
            <p:spPr>
              <a:xfrm>
                <a:off x="580616" y="4227803"/>
                <a:ext cx="2499173" cy="830997"/>
              </a:xfrm>
              <a:prstGeom prst="rect">
                <a:avLst/>
              </a:prstGeom>
              <a:blipFill>
                <a:blip r:embed="rId2"/>
                <a:stretch>
                  <a:fillRect b="-6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D3389-254C-72EA-9ACC-596D6EF8FDA0}"/>
                  </a:ext>
                </a:extLst>
              </p:cNvPr>
              <p:cNvSpPr txBox="1"/>
              <p:nvPr/>
            </p:nvSpPr>
            <p:spPr>
              <a:xfrm>
                <a:off x="647700" y="3059668"/>
                <a:ext cx="4058936" cy="461665"/>
              </a:xfrm>
              <a:prstGeom prst="rect">
                <a:avLst/>
              </a:prstGeom>
              <a:noFill/>
            </p:spPr>
            <p:txBody>
              <a:bodyPr wrap="square">
                <a:spAutoFit/>
              </a:bodyPr>
              <a:lstStyle/>
              <a:p>
                <a14:m>
                  <m:oMath xmlns:m="http://schemas.openxmlformats.org/officeDocument/2006/math">
                    <m:r>
                      <m:rPr>
                        <m:sty m:val="p"/>
                      </m:rPr>
                      <a:rPr lang="en-US" sz="2400" b="0" i="0" dirty="0" smtClean="0">
                        <a:solidFill>
                          <a:srgbClr val="C00000"/>
                        </a:solidFill>
                        <a:latin typeface="Cambria Math" panose="02040503050406030204" pitchFamily="18" charset="0"/>
                      </a:rPr>
                      <m:t>P</m:t>
                    </m:r>
                    <m:r>
                      <a:rPr lang="en-US" sz="2400" b="0" i="0"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𝑅</m:t>
                    </m:r>
                    <m:r>
                      <a:rPr lang="en-US" sz="2400" i="1" dirty="0">
                        <a:solidFill>
                          <a:srgbClr val="C00000"/>
                        </a:solidFill>
                        <a:latin typeface="Cambria Math" panose="02040503050406030204" pitchFamily="18" charset="0"/>
                      </a:rPr>
                      <m:t>2</m:t>
                    </m:r>
                    <m:r>
                      <m:rPr>
                        <m:nor/>
                      </m:rPr>
                      <a:rPr lang="en-US" sz="2400" dirty="0">
                        <a:solidFill>
                          <a:srgbClr val="C00000"/>
                        </a:solidFill>
                        <a:latin typeface="Symbol"/>
                      </a:rPr>
                      <m:t></m:t>
                    </m:r>
                    <m:r>
                      <a:rPr lang="en-US" sz="2400" i="1" spc="-25" dirty="0">
                        <a:solidFill>
                          <a:srgbClr val="C00000"/>
                        </a:solidFill>
                        <a:latin typeface="Cambria Math" panose="02040503050406030204" pitchFamily="18" charset="0"/>
                      </a:rPr>
                      <m:t>𝑅</m:t>
                    </m:r>
                    <m:r>
                      <a:rPr lang="en-US" sz="2400" i="1" spc="-25" dirty="0">
                        <a:solidFill>
                          <a:srgbClr val="C00000"/>
                        </a:solidFill>
                        <a:latin typeface="Cambria Math" panose="02040503050406030204" pitchFamily="18" charset="0"/>
                      </a:rPr>
                      <m:t>1</m:t>
                    </m:r>
                  </m:oMath>
                </a14:m>
                <a:r>
                  <a:rPr lang="en-US" sz="2400" dirty="0">
                    <a:solidFill>
                      <a:srgbClr val="C00000"/>
                    </a:solidFill>
                  </a:rPr>
                  <a:t>, </a:t>
                </a:r>
                <a14:m>
                  <m:oMath xmlns:m="http://schemas.openxmlformats.org/officeDocument/2006/math">
                    <m:r>
                      <a:rPr lang="en-US" sz="2400" i="1" dirty="0">
                        <a:solidFill>
                          <a:srgbClr val="C00000"/>
                        </a:solidFill>
                        <a:latin typeface="Cambria Math" panose="02040503050406030204" pitchFamily="18" charset="0"/>
                      </a:rPr>
                      <m:t>𝑅</m:t>
                    </m:r>
                    <m:r>
                      <a:rPr lang="en-US" sz="2400" i="1" dirty="0">
                        <a:solidFill>
                          <a:srgbClr val="C00000"/>
                        </a:solidFill>
                        <a:latin typeface="Cambria Math" panose="02040503050406030204" pitchFamily="18" charset="0"/>
                      </a:rPr>
                      <m:t>2</m:t>
                    </m:r>
                    <m:r>
                      <m:rPr>
                        <m:nor/>
                      </m:rPr>
                      <a:rPr lang="en-US" sz="2400" dirty="0">
                        <a:solidFill>
                          <a:srgbClr val="C00000"/>
                        </a:solidFill>
                        <a:latin typeface="Symbol"/>
                      </a:rPr>
                      <m:t></m:t>
                    </m:r>
                    <m:r>
                      <a:rPr lang="en-US" sz="2400" i="1" spc="-25" dirty="0">
                        <a:solidFill>
                          <a:srgbClr val="C00000"/>
                        </a:solidFill>
                        <a:latin typeface="Cambria Math" panose="02040503050406030204" pitchFamily="18" charset="0"/>
                      </a:rPr>
                      <m:t>𝑅</m:t>
                    </m:r>
                    <m:r>
                      <a:rPr lang="en-US" sz="2400" i="1" spc="-25" dirty="0">
                        <a:solidFill>
                          <a:srgbClr val="C00000"/>
                        </a:solidFill>
                        <a:latin typeface="Cambria Math" panose="02040503050406030204" pitchFamily="18" charset="0"/>
                      </a:rPr>
                      <m:t>1</m:t>
                    </m:r>
                    <m:r>
                      <a:rPr lang="en-US" sz="2400" i="1" spc="-25" dirty="0">
                        <a:solidFill>
                          <a:srgbClr val="C00000"/>
                        </a:solidFill>
                        <a:latin typeface="Cambria Math" panose="02040503050406030204" pitchFamily="18" charset="0"/>
                      </a:rPr>
                      <m:t>+</m:t>
                    </m:r>
                    <m:r>
                      <a:rPr lang="en-US" sz="2400" b="0" i="1" spc="-25" dirty="0" smtClean="0">
                        <a:solidFill>
                          <a:srgbClr val="C00000"/>
                        </a:solidFill>
                        <a:latin typeface="Cambria Math" panose="02040503050406030204" pitchFamily="18" charset="0"/>
                      </a:rPr>
                      <m:t>𝑅</m:t>
                    </m:r>
                    <m:r>
                      <a:rPr lang="en-US" sz="2400" b="0" i="1" spc="-25" dirty="0" smtClean="0">
                        <a:solidFill>
                          <a:srgbClr val="C00000"/>
                        </a:solidFill>
                        <a:latin typeface="Cambria Math" panose="02040503050406030204" pitchFamily="18" charset="0"/>
                      </a:rPr>
                      <m:t>3</m:t>
                    </m:r>
                  </m:oMath>
                </a14:m>
                <a:endParaRPr lang="fa-IR" sz="2400" dirty="0">
                  <a:solidFill>
                    <a:srgbClr val="C00000"/>
                  </a:solidFill>
                </a:endParaRPr>
              </a:p>
            </p:txBody>
          </p:sp>
        </mc:Choice>
        <mc:Fallback xmlns="">
          <p:sp>
            <p:nvSpPr>
              <p:cNvPr id="12" name="TextBox 11">
                <a:extLst>
                  <a:ext uri="{FF2B5EF4-FFF2-40B4-BE49-F238E27FC236}">
                    <a16:creationId xmlns:a16="http://schemas.microsoft.com/office/drawing/2014/main" id="{3ACD3389-254C-72EA-9ACC-596D6EF8FDA0}"/>
                  </a:ext>
                </a:extLst>
              </p:cNvPr>
              <p:cNvSpPr txBox="1">
                <a:spLocks noRot="1" noChangeAspect="1" noMove="1" noResize="1" noEditPoints="1" noAdjustHandles="1" noChangeArrowheads="1" noChangeShapeType="1" noTextEdit="1"/>
              </p:cNvSpPr>
              <p:nvPr/>
            </p:nvSpPr>
            <p:spPr>
              <a:xfrm>
                <a:off x="647700" y="3059668"/>
                <a:ext cx="4058936" cy="461665"/>
              </a:xfrm>
              <a:prstGeom prst="rect">
                <a:avLst/>
              </a:prstGeom>
              <a:blipFill>
                <a:blip r:embed="rId3"/>
                <a:stretch>
                  <a:fillRect l="-300"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14827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65E-693D-C66D-8BA4-A6F1D90A5B10}"/>
              </a:ext>
            </a:extLst>
          </p:cNvPr>
          <p:cNvSpPr>
            <a:spLocks noGrp="1"/>
          </p:cNvSpPr>
          <p:nvPr>
            <p:ph type="title"/>
          </p:nvPr>
        </p:nvSpPr>
        <p:spPr/>
        <p:txBody>
          <a:bodyPr/>
          <a:lstStyle/>
          <a:p>
            <a:r>
              <a:rPr lang="fa-IR" dirty="0"/>
              <a:t>مثال</a:t>
            </a:r>
            <a:endParaRPr lang="en-US" dirty="0"/>
          </a:p>
        </p:txBody>
      </p:sp>
      <p:sp>
        <p:nvSpPr>
          <p:cNvPr id="3" name="Content Placeholder 2">
            <a:extLst>
              <a:ext uri="{FF2B5EF4-FFF2-40B4-BE49-F238E27FC236}">
                <a16:creationId xmlns:a16="http://schemas.microsoft.com/office/drawing/2014/main" id="{62E2013D-68AF-B82E-DB28-34ED15CB03FE}"/>
              </a:ext>
            </a:extLst>
          </p:cNvPr>
          <p:cNvSpPr>
            <a:spLocks noGrp="1"/>
          </p:cNvSpPr>
          <p:nvPr>
            <p:ph idx="1"/>
          </p:nvPr>
        </p:nvSpPr>
        <p:spPr/>
        <p:txBody>
          <a:bodyPr/>
          <a:lstStyle/>
          <a:p>
            <a:r>
              <a:rPr lang="fa-IR" dirty="0"/>
              <a:t>شکل سخت افزاری را رسم کنید که کد </a:t>
            </a:r>
            <a:r>
              <a:rPr lang="en-US" dirty="0"/>
              <a:t>RTL</a:t>
            </a:r>
            <a:r>
              <a:rPr lang="fa-IR" dirty="0"/>
              <a:t> زیر را اجرا نماید:</a:t>
            </a:r>
            <a:endParaRPr lang="en-US" dirty="0"/>
          </a:p>
        </p:txBody>
      </p:sp>
      <p:sp>
        <p:nvSpPr>
          <p:cNvPr id="4" name="Slide Number Placeholder 3">
            <a:extLst>
              <a:ext uri="{FF2B5EF4-FFF2-40B4-BE49-F238E27FC236}">
                <a16:creationId xmlns:a16="http://schemas.microsoft.com/office/drawing/2014/main" id="{03085170-1D3A-9975-D606-C75A7FAD0AE0}"/>
              </a:ext>
            </a:extLst>
          </p:cNvPr>
          <p:cNvSpPr>
            <a:spLocks noGrp="1"/>
          </p:cNvSpPr>
          <p:nvPr>
            <p:ph type="sldNum" sz="quarter" idx="12"/>
          </p:nvPr>
        </p:nvSpPr>
        <p:spPr/>
        <p:txBody>
          <a:bodyPr/>
          <a:lstStyle/>
          <a:p>
            <a:fld id="{7A24F918-E48B-4CD6-88B4-F48A81EB5FB6}" type="slidenum">
              <a:rPr lang="en-US" smtClean="0"/>
              <a:pPr/>
              <a:t>32</a:t>
            </a:fld>
            <a:endParaRPr lang="en-US"/>
          </a:p>
        </p:txBody>
      </p:sp>
      <p:sp>
        <p:nvSpPr>
          <p:cNvPr id="5" name="Footer Placeholder 4">
            <a:extLst>
              <a:ext uri="{FF2B5EF4-FFF2-40B4-BE49-F238E27FC236}">
                <a16:creationId xmlns:a16="http://schemas.microsoft.com/office/drawing/2014/main" id="{60F0E5C7-4C59-5D7B-B428-6B8B4A942116}"/>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18E49D-4F69-9DEC-766E-C3ECF9188CE0}"/>
                  </a:ext>
                </a:extLst>
              </p:cNvPr>
              <p:cNvSpPr txBox="1"/>
              <p:nvPr/>
            </p:nvSpPr>
            <p:spPr>
              <a:xfrm>
                <a:off x="687202" y="2095724"/>
                <a:ext cx="6097870" cy="523220"/>
              </a:xfrm>
              <a:prstGeom prst="rect">
                <a:avLst/>
              </a:prstGeom>
              <a:noFill/>
            </p:spPr>
            <p:txBody>
              <a:bodyPr wrap="square">
                <a:spAutoFit/>
              </a:bodyPr>
              <a:lstStyle/>
              <a:p>
                <a14:m>
                  <m:oMath xmlns:m="http://schemas.openxmlformats.org/officeDocument/2006/math">
                    <m:r>
                      <m:rPr>
                        <m:sty m:val="p"/>
                      </m:rPr>
                      <a:rPr lang="en-US" sz="2800" b="0" i="0" dirty="0" smtClean="0">
                        <a:solidFill>
                          <a:srgbClr val="C00000"/>
                        </a:solidFill>
                        <a:latin typeface="Cambria Math" panose="02040503050406030204" pitchFamily="18" charset="0"/>
                      </a:rPr>
                      <m:t>P</m:t>
                    </m:r>
                    <m:r>
                      <a:rPr lang="en-US" sz="2800" b="0" i="0" dirty="0" smtClean="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𝑅</m:t>
                    </m:r>
                    <m:r>
                      <a:rPr lang="fa-IR" sz="2800" b="0" i="1" dirty="0" smtClean="0">
                        <a:solidFill>
                          <a:srgbClr val="C00000"/>
                        </a:solidFill>
                        <a:latin typeface="Cambria Math" panose="02040503050406030204" pitchFamily="18" charset="0"/>
                      </a:rPr>
                      <m:t>1</m:t>
                    </m:r>
                    <m:r>
                      <m:rPr>
                        <m:nor/>
                      </m:rPr>
                      <a:rPr lang="en-US" sz="2800" dirty="0">
                        <a:solidFill>
                          <a:srgbClr val="C00000"/>
                        </a:solidFill>
                        <a:latin typeface="Symbol"/>
                      </a:rPr>
                      <m:t></m:t>
                    </m:r>
                    <m:r>
                      <a:rPr lang="en-US" sz="2800" i="1" spc="-25" dirty="0">
                        <a:solidFill>
                          <a:srgbClr val="C00000"/>
                        </a:solidFill>
                        <a:latin typeface="Cambria Math" panose="02040503050406030204" pitchFamily="18" charset="0"/>
                      </a:rPr>
                      <m:t>𝑅</m:t>
                    </m:r>
                    <m:r>
                      <a:rPr lang="fa-IR" sz="2800" b="0" i="1" spc="-25" dirty="0" smtClean="0">
                        <a:solidFill>
                          <a:srgbClr val="C00000"/>
                        </a:solidFill>
                        <a:latin typeface="Cambria Math" panose="02040503050406030204" pitchFamily="18" charset="0"/>
                      </a:rPr>
                      <m:t>2</m:t>
                    </m:r>
                  </m:oMath>
                </a14:m>
                <a:r>
                  <a:rPr lang="en-US" sz="2800" dirty="0">
                    <a:solidFill>
                      <a:srgbClr val="C00000"/>
                    </a:solidFill>
                  </a:rPr>
                  <a:t>, </a:t>
                </a:r>
                <a14:m>
                  <m:oMath xmlns:m="http://schemas.openxmlformats.org/officeDocument/2006/math">
                    <m:r>
                      <a:rPr lang="en-US" sz="2800" i="1" dirty="0">
                        <a:solidFill>
                          <a:srgbClr val="C00000"/>
                        </a:solidFill>
                        <a:latin typeface="Cambria Math" panose="02040503050406030204" pitchFamily="18" charset="0"/>
                      </a:rPr>
                      <m:t>𝑅</m:t>
                    </m:r>
                    <m:r>
                      <a:rPr lang="en-US" sz="2800" i="1" dirty="0">
                        <a:solidFill>
                          <a:srgbClr val="C00000"/>
                        </a:solidFill>
                        <a:latin typeface="Cambria Math" panose="02040503050406030204" pitchFamily="18" charset="0"/>
                      </a:rPr>
                      <m:t>2</m:t>
                    </m:r>
                    <m:r>
                      <m:rPr>
                        <m:nor/>
                      </m:rPr>
                      <a:rPr lang="en-US" sz="2800" dirty="0">
                        <a:solidFill>
                          <a:srgbClr val="C00000"/>
                        </a:solidFill>
                        <a:latin typeface="Symbol"/>
                      </a:rPr>
                      <m:t></m:t>
                    </m:r>
                    <m:r>
                      <a:rPr lang="en-US" sz="2800" i="1" spc="-25" dirty="0">
                        <a:solidFill>
                          <a:srgbClr val="C00000"/>
                        </a:solidFill>
                        <a:latin typeface="Cambria Math" panose="02040503050406030204" pitchFamily="18" charset="0"/>
                      </a:rPr>
                      <m:t>𝑅</m:t>
                    </m:r>
                    <m:r>
                      <a:rPr lang="en-US" sz="2800" i="1" spc="-25" dirty="0">
                        <a:solidFill>
                          <a:srgbClr val="C00000"/>
                        </a:solidFill>
                        <a:latin typeface="Cambria Math" panose="02040503050406030204" pitchFamily="18" charset="0"/>
                      </a:rPr>
                      <m:t>1</m:t>
                    </m:r>
                  </m:oMath>
                </a14:m>
                <a:endParaRPr lang="fa-IR" sz="2800" dirty="0">
                  <a:solidFill>
                    <a:srgbClr val="C00000"/>
                  </a:solidFill>
                </a:endParaRPr>
              </a:p>
            </p:txBody>
          </p:sp>
        </mc:Choice>
        <mc:Fallback xmlns="">
          <p:sp>
            <p:nvSpPr>
              <p:cNvPr id="7" name="TextBox 6">
                <a:extLst>
                  <a:ext uri="{FF2B5EF4-FFF2-40B4-BE49-F238E27FC236}">
                    <a16:creationId xmlns:a16="http://schemas.microsoft.com/office/drawing/2014/main" id="{7F18E49D-4F69-9DEC-766E-C3ECF9188CE0}"/>
                  </a:ext>
                </a:extLst>
              </p:cNvPr>
              <p:cNvSpPr txBox="1">
                <a:spLocks noRot="1" noChangeAspect="1" noMove="1" noResize="1" noEditPoints="1" noAdjustHandles="1" noChangeArrowheads="1" noChangeShapeType="1" noTextEdit="1"/>
              </p:cNvSpPr>
              <p:nvPr/>
            </p:nvSpPr>
            <p:spPr>
              <a:xfrm>
                <a:off x="687202" y="2095724"/>
                <a:ext cx="6097870" cy="523220"/>
              </a:xfrm>
              <a:prstGeom prst="rect">
                <a:avLst/>
              </a:prstGeom>
              <a:blipFill>
                <a:blip r:embed="rId2"/>
                <a:stretch>
                  <a:fillRect t="-11628" b="-3255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29333EB4-70AE-69F1-F198-E1B033235F07}"/>
              </a:ext>
            </a:extLst>
          </p:cNvPr>
          <p:cNvPicPr>
            <a:picLocks noChangeAspect="1"/>
          </p:cNvPicPr>
          <p:nvPr/>
        </p:nvPicPr>
        <p:blipFill>
          <a:blip r:embed="rId3"/>
          <a:stretch>
            <a:fillRect/>
          </a:stretch>
        </p:blipFill>
        <p:spPr>
          <a:xfrm>
            <a:off x="4136194" y="2533080"/>
            <a:ext cx="5108891" cy="3084843"/>
          </a:xfrm>
          <a:prstGeom prst="rect">
            <a:avLst/>
          </a:prstGeom>
        </p:spPr>
      </p:pic>
    </p:spTree>
    <p:extLst>
      <p:ext uri="{BB962C8B-B14F-4D97-AF65-F5344CB8AC3E}">
        <p14:creationId xmlns:p14="http://schemas.microsoft.com/office/powerpoint/2010/main" val="42669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A55FC-3674-C609-8E5B-9952C6927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66DAB-C0D4-5C53-66A7-CB3153EE7884}"/>
              </a:ext>
            </a:extLst>
          </p:cNvPr>
          <p:cNvSpPr>
            <a:spLocks noGrp="1"/>
          </p:cNvSpPr>
          <p:nvPr>
            <p:ph type="title"/>
          </p:nvPr>
        </p:nvSpPr>
        <p:spPr/>
        <p:txBody>
          <a:bodyPr/>
          <a:lstStyle/>
          <a:p>
            <a:r>
              <a:rPr lang="fa-IR" dirty="0"/>
              <a:t>مثال</a:t>
            </a:r>
            <a:endParaRPr lang="en-US" dirty="0"/>
          </a:p>
        </p:txBody>
      </p:sp>
      <p:sp>
        <p:nvSpPr>
          <p:cNvPr id="3" name="Content Placeholder 2">
            <a:extLst>
              <a:ext uri="{FF2B5EF4-FFF2-40B4-BE49-F238E27FC236}">
                <a16:creationId xmlns:a16="http://schemas.microsoft.com/office/drawing/2014/main" id="{76CEFC88-0F4F-FBB8-31D8-010DCB2851B2}"/>
              </a:ext>
            </a:extLst>
          </p:cNvPr>
          <p:cNvSpPr>
            <a:spLocks noGrp="1"/>
          </p:cNvSpPr>
          <p:nvPr>
            <p:ph idx="1"/>
          </p:nvPr>
        </p:nvSpPr>
        <p:spPr/>
        <p:txBody>
          <a:bodyPr/>
          <a:lstStyle/>
          <a:p>
            <a:r>
              <a:rPr lang="fa-IR" dirty="0"/>
              <a:t>شکل سخت افزار زیر داده شده است، کد </a:t>
            </a:r>
            <a:r>
              <a:rPr lang="en-US" dirty="0"/>
              <a:t>RTL</a:t>
            </a:r>
            <a:r>
              <a:rPr lang="fa-IR" dirty="0"/>
              <a:t> معادل آن چیست؟</a:t>
            </a:r>
            <a:endParaRPr lang="en-US" dirty="0"/>
          </a:p>
        </p:txBody>
      </p:sp>
      <p:sp>
        <p:nvSpPr>
          <p:cNvPr id="4" name="Slide Number Placeholder 3">
            <a:extLst>
              <a:ext uri="{FF2B5EF4-FFF2-40B4-BE49-F238E27FC236}">
                <a16:creationId xmlns:a16="http://schemas.microsoft.com/office/drawing/2014/main" id="{22E3823B-FC6F-853F-7B55-B4DBC40C289C}"/>
              </a:ext>
            </a:extLst>
          </p:cNvPr>
          <p:cNvSpPr>
            <a:spLocks noGrp="1"/>
          </p:cNvSpPr>
          <p:nvPr>
            <p:ph type="sldNum" sz="quarter" idx="12"/>
          </p:nvPr>
        </p:nvSpPr>
        <p:spPr/>
        <p:txBody>
          <a:bodyPr/>
          <a:lstStyle/>
          <a:p>
            <a:fld id="{7A24F918-E48B-4CD6-88B4-F48A81EB5FB6}" type="slidenum">
              <a:rPr lang="en-US" smtClean="0"/>
              <a:pPr/>
              <a:t>33</a:t>
            </a:fld>
            <a:endParaRPr lang="en-US"/>
          </a:p>
        </p:txBody>
      </p:sp>
      <p:sp>
        <p:nvSpPr>
          <p:cNvPr id="5" name="Footer Placeholder 4">
            <a:extLst>
              <a:ext uri="{FF2B5EF4-FFF2-40B4-BE49-F238E27FC236}">
                <a16:creationId xmlns:a16="http://schemas.microsoft.com/office/drawing/2014/main" id="{127129FD-C433-058D-7D43-45334E8DFB5A}"/>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3DB8E5-9572-B0C6-C798-84C84559D6CF}"/>
                  </a:ext>
                </a:extLst>
              </p:cNvPr>
              <p:cNvSpPr txBox="1"/>
              <p:nvPr/>
            </p:nvSpPr>
            <p:spPr>
              <a:xfrm>
                <a:off x="5689140" y="2707194"/>
                <a:ext cx="5281642" cy="584775"/>
              </a:xfrm>
              <a:prstGeom prst="rect">
                <a:avLst/>
              </a:prstGeom>
              <a:noFill/>
            </p:spPr>
            <p:txBody>
              <a:bodyPr wrap="square">
                <a:spAutoFit/>
              </a:bodyPr>
              <a:lstStyle/>
              <a:p>
                <a14:m>
                  <m:oMath xmlns:m="http://schemas.openxmlformats.org/officeDocument/2006/math">
                    <m:r>
                      <a:rPr lang="en-US" sz="3200" i="1" dirty="0" smtClean="0">
                        <a:solidFill>
                          <a:srgbClr val="0070C0"/>
                        </a:solidFill>
                        <a:latin typeface="Cambria Math" panose="02040503050406030204" pitchFamily="18" charset="0"/>
                      </a:rPr>
                      <m:t>𝑝</m:t>
                    </m:r>
                    <m:r>
                      <a:rPr lang="en-US" sz="3200" b="0" i="1" dirty="0" smtClean="0">
                        <a:solidFill>
                          <a:srgbClr val="0070C0"/>
                        </a:solidFill>
                        <a:latin typeface="Cambria Math" panose="02040503050406030204" pitchFamily="18" charset="0"/>
                      </a:rPr>
                      <m:t>+</m:t>
                    </m:r>
                    <m:r>
                      <a:rPr lang="en-US" sz="3200" b="0" i="1" dirty="0" smtClean="0">
                        <a:solidFill>
                          <a:srgbClr val="0070C0"/>
                        </a:solidFill>
                        <a:latin typeface="Cambria Math" panose="02040503050406030204" pitchFamily="18" charset="0"/>
                      </a:rPr>
                      <m:t>𝑞</m:t>
                    </m:r>
                    <m:r>
                      <a:rPr lang="en-US" sz="3200" b="0" i="0" dirty="0" smtClean="0">
                        <a:solidFill>
                          <a:srgbClr val="0070C0"/>
                        </a:solidFill>
                        <a:latin typeface="Cambria Math" panose="02040503050406030204" pitchFamily="18" charset="0"/>
                      </a:rPr>
                      <m:t>:</m:t>
                    </m:r>
                    <m:r>
                      <a:rPr lang="en-US" sz="3200" i="1" dirty="0">
                        <a:solidFill>
                          <a:srgbClr val="0070C0"/>
                        </a:solidFill>
                        <a:latin typeface="Cambria Math" panose="02040503050406030204" pitchFamily="18" charset="0"/>
                      </a:rPr>
                      <m:t>𝑅</m:t>
                    </m:r>
                    <m:r>
                      <a:rPr lang="fa-IR" sz="3200" b="0" i="1" dirty="0" smtClean="0">
                        <a:solidFill>
                          <a:srgbClr val="0070C0"/>
                        </a:solidFill>
                        <a:latin typeface="Cambria Math" panose="02040503050406030204" pitchFamily="18" charset="0"/>
                      </a:rPr>
                      <m:t>1</m:t>
                    </m:r>
                    <m:r>
                      <m:rPr>
                        <m:nor/>
                      </m:rPr>
                      <a:rPr lang="en-US" sz="3200" dirty="0">
                        <a:solidFill>
                          <a:srgbClr val="0070C0"/>
                        </a:solidFill>
                        <a:latin typeface="Symbol"/>
                      </a:rPr>
                      <m:t></m:t>
                    </m:r>
                    <m:r>
                      <a:rPr lang="en-US" sz="3200" i="1" dirty="0">
                        <a:solidFill>
                          <a:srgbClr val="0070C0"/>
                        </a:solidFill>
                        <a:latin typeface="Cambria Math" panose="02040503050406030204" pitchFamily="18" charset="0"/>
                      </a:rPr>
                      <m:t>𝑅</m:t>
                    </m:r>
                    <m:r>
                      <a:rPr lang="fa-IR" sz="3200" i="1" dirty="0">
                        <a:solidFill>
                          <a:srgbClr val="0070C0"/>
                        </a:solidFill>
                        <a:latin typeface="Cambria Math" panose="02040503050406030204" pitchFamily="18" charset="0"/>
                      </a:rPr>
                      <m:t>1</m:t>
                    </m:r>
                    <m:r>
                      <a:rPr lang="en-US" sz="3200" b="0" i="1" dirty="0" smtClean="0">
                        <a:solidFill>
                          <a:srgbClr val="0070C0"/>
                        </a:solidFill>
                        <a:latin typeface="Cambria Math" panose="02040503050406030204" pitchFamily="18" charset="0"/>
                      </a:rPr>
                      <m:t>+</m:t>
                    </m:r>
                    <m:r>
                      <a:rPr lang="en-US" sz="3200" i="1" spc="-25" dirty="0">
                        <a:solidFill>
                          <a:srgbClr val="0070C0"/>
                        </a:solidFill>
                        <a:latin typeface="Cambria Math" panose="02040503050406030204" pitchFamily="18" charset="0"/>
                      </a:rPr>
                      <m:t>𝑅</m:t>
                    </m:r>
                    <m:r>
                      <a:rPr lang="fa-IR" sz="3200" b="0" i="1" spc="-25" dirty="0" smtClean="0">
                        <a:solidFill>
                          <a:srgbClr val="0070C0"/>
                        </a:solidFill>
                        <a:latin typeface="Cambria Math" panose="02040503050406030204" pitchFamily="18" charset="0"/>
                      </a:rPr>
                      <m:t>2</m:t>
                    </m:r>
                  </m:oMath>
                </a14:m>
                <a:r>
                  <a:rPr lang="en-US" sz="3200" dirty="0">
                    <a:solidFill>
                      <a:srgbClr val="0070C0"/>
                    </a:solidFill>
                  </a:rPr>
                  <a:t>, </a:t>
                </a:r>
                <a14:m>
                  <m:oMath xmlns:m="http://schemas.openxmlformats.org/officeDocument/2006/math">
                    <m:r>
                      <a:rPr lang="en-US" sz="3200" i="1" dirty="0">
                        <a:solidFill>
                          <a:srgbClr val="0070C0"/>
                        </a:solidFill>
                        <a:latin typeface="Cambria Math" panose="02040503050406030204" pitchFamily="18" charset="0"/>
                      </a:rPr>
                      <m:t>𝑅</m:t>
                    </m:r>
                    <m:r>
                      <a:rPr lang="en-US" sz="3200" i="1" dirty="0">
                        <a:solidFill>
                          <a:srgbClr val="0070C0"/>
                        </a:solidFill>
                        <a:latin typeface="Cambria Math" panose="02040503050406030204" pitchFamily="18" charset="0"/>
                      </a:rPr>
                      <m:t>2</m:t>
                    </m:r>
                    <m:r>
                      <m:rPr>
                        <m:nor/>
                      </m:rPr>
                      <a:rPr lang="en-US" sz="3200" dirty="0">
                        <a:solidFill>
                          <a:srgbClr val="0070C0"/>
                        </a:solidFill>
                        <a:latin typeface="Symbol"/>
                      </a:rPr>
                      <m:t></m:t>
                    </m:r>
                    <m:r>
                      <a:rPr lang="en-US" sz="3200" i="1" spc="-25" dirty="0">
                        <a:solidFill>
                          <a:srgbClr val="0070C0"/>
                        </a:solidFill>
                        <a:latin typeface="Cambria Math" panose="02040503050406030204" pitchFamily="18" charset="0"/>
                      </a:rPr>
                      <m:t>𝑅</m:t>
                    </m:r>
                    <m:r>
                      <a:rPr lang="en-US" sz="3200" i="1" spc="-25" dirty="0">
                        <a:solidFill>
                          <a:srgbClr val="0070C0"/>
                        </a:solidFill>
                        <a:latin typeface="Cambria Math" panose="02040503050406030204" pitchFamily="18" charset="0"/>
                      </a:rPr>
                      <m:t>1</m:t>
                    </m:r>
                  </m:oMath>
                </a14:m>
                <a:endParaRPr lang="fa-IR" sz="3200" dirty="0">
                  <a:solidFill>
                    <a:srgbClr val="0070C0"/>
                  </a:solidFill>
                </a:endParaRPr>
              </a:p>
            </p:txBody>
          </p:sp>
        </mc:Choice>
        <mc:Fallback xmlns="">
          <p:sp>
            <p:nvSpPr>
              <p:cNvPr id="7" name="TextBox 6">
                <a:extLst>
                  <a:ext uri="{FF2B5EF4-FFF2-40B4-BE49-F238E27FC236}">
                    <a16:creationId xmlns:a16="http://schemas.microsoft.com/office/drawing/2014/main" id="{7A3DB8E5-9572-B0C6-C798-84C84559D6CF}"/>
                  </a:ext>
                </a:extLst>
              </p:cNvPr>
              <p:cNvSpPr txBox="1">
                <a:spLocks noRot="1" noChangeAspect="1" noMove="1" noResize="1" noEditPoints="1" noAdjustHandles="1" noChangeArrowheads="1" noChangeShapeType="1" noTextEdit="1"/>
              </p:cNvSpPr>
              <p:nvPr/>
            </p:nvSpPr>
            <p:spPr>
              <a:xfrm>
                <a:off x="5689140" y="2707194"/>
                <a:ext cx="5281642" cy="584775"/>
              </a:xfrm>
              <a:prstGeom prst="rect">
                <a:avLst/>
              </a:prstGeom>
              <a:blipFill>
                <a:blip r:embed="rId2"/>
                <a:stretch>
                  <a:fillRect t="-12500" b="-3437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6547EAF9-FA9B-713B-87B6-CF69F37EBE3E}"/>
              </a:ext>
            </a:extLst>
          </p:cNvPr>
          <p:cNvPicPr>
            <a:picLocks noChangeAspect="1"/>
          </p:cNvPicPr>
          <p:nvPr/>
        </p:nvPicPr>
        <p:blipFill>
          <a:blip r:embed="rId3"/>
          <a:stretch>
            <a:fillRect/>
          </a:stretch>
        </p:blipFill>
        <p:spPr>
          <a:xfrm>
            <a:off x="590485" y="2139953"/>
            <a:ext cx="4413887" cy="4352921"/>
          </a:xfrm>
          <a:prstGeom prst="rect">
            <a:avLst/>
          </a:prstGeom>
        </p:spPr>
      </p:pic>
    </p:spTree>
    <p:extLst>
      <p:ext uri="{BB962C8B-B14F-4D97-AF65-F5344CB8AC3E}">
        <p14:creationId xmlns:p14="http://schemas.microsoft.com/office/powerpoint/2010/main" val="2678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9DEE9-49E0-DF77-E71D-7D20EFD73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D39EB-620F-1AB5-BF3E-5B9684651289}"/>
              </a:ext>
            </a:extLst>
          </p:cNvPr>
          <p:cNvSpPr>
            <a:spLocks noGrp="1"/>
          </p:cNvSpPr>
          <p:nvPr>
            <p:ph type="title"/>
          </p:nvPr>
        </p:nvSpPr>
        <p:spPr/>
        <p:txBody>
          <a:bodyPr/>
          <a:lstStyle/>
          <a:p>
            <a:r>
              <a:rPr lang="fa-IR" dirty="0"/>
              <a:t>مثال</a:t>
            </a:r>
            <a:endParaRPr lang="en-US" dirty="0"/>
          </a:p>
        </p:txBody>
      </p:sp>
      <p:sp>
        <p:nvSpPr>
          <p:cNvPr id="3" name="Content Placeholder 2">
            <a:extLst>
              <a:ext uri="{FF2B5EF4-FFF2-40B4-BE49-F238E27FC236}">
                <a16:creationId xmlns:a16="http://schemas.microsoft.com/office/drawing/2014/main" id="{EA982E0C-5336-FE5B-911F-3E49F058E326}"/>
              </a:ext>
            </a:extLst>
          </p:cNvPr>
          <p:cNvSpPr>
            <a:spLocks noGrp="1"/>
          </p:cNvSpPr>
          <p:nvPr>
            <p:ph idx="1"/>
          </p:nvPr>
        </p:nvSpPr>
        <p:spPr/>
        <p:txBody>
          <a:bodyPr/>
          <a:lstStyle/>
          <a:p>
            <a:r>
              <a:rPr lang="fa-IR" dirty="0"/>
              <a:t>شکل سخت افزاری را رسم کنید که کد </a:t>
            </a:r>
            <a:r>
              <a:rPr lang="en-US" dirty="0"/>
              <a:t>RTL</a:t>
            </a:r>
            <a:r>
              <a:rPr lang="fa-IR" dirty="0"/>
              <a:t> زیر را اجرا نماید:</a:t>
            </a:r>
            <a:endParaRPr lang="en-US" dirty="0"/>
          </a:p>
        </p:txBody>
      </p:sp>
      <p:sp>
        <p:nvSpPr>
          <p:cNvPr id="4" name="Slide Number Placeholder 3">
            <a:extLst>
              <a:ext uri="{FF2B5EF4-FFF2-40B4-BE49-F238E27FC236}">
                <a16:creationId xmlns:a16="http://schemas.microsoft.com/office/drawing/2014/main" id="{26D8AAC9-DFB7-8C4B-B2A0-FAAB06BEB6ED}"/>
              </a:ext>
            </a:extLst>
          </p:cNvPr>
          <p:cNvSpPr>
            <a:spLocks noGrp="1"/>
          </p:cNvSpPr>
          <p:nvPr>
            <p:ph type="sldNum" sz="quarter" idx="12"/>
          </p:nvPr>
        </p:nvSpPr>
        <p:spPr/>
        <p:txBody>
          <a:bodyPr/>
          <a:lstStyle/>
          <a:p>
            <a:fld id="{7A24F918-E48B-4CD6-88B4-F48A81EB5FB6}" type="slidenum">
              <a:rPr lang="en-US" smtClean="0"/>
              <a:pPr/>
              <a:t>34</a:t>
            </a:fld>
            <a:endParaRPr lang="en-US"/>
          </a:p>
        </p:txBody>
      </p:sp>
      <p:sp>
        <p:nvSpPr>
          <p:cNvPr id="5" name="Footer Placeholder 4">
            <a:extLst>
              <a:ext uri="{FF2B5EF4-FFF2-40B4-BE49-F238E27FC236}">
                <a16:creationId xmlns:a16="http://schemas.microsoft.com/office/drawing/2014/main" id="{AB3B35B4-775C-43E6-7372-B33D8C52B3BE}"/>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3608C8-2419-AD2A-1F89-DAF93DD4D0F3}"/>
                  </a:ext>
                </a:extLst>
              </p:cNvPr>
              <p:cNvSpPr txBox="1"/>
              <p:nvPr/>
            </p:nvSpPr>
            <p:spPr>
              <a:xfrm>
                <a:off x="-53293" y="2006761"/>
                <a:ext cx="373333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𝑝</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𝑞</m:t>
                      </m:r>
                      <m:r>
                        <a:rPr lang="en-US" sz="2800" b="0" i="1" dirty="0" smtClean="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𝑅</m:t>
                      </m:r>
                      <m:r>
                        <a:rPr lang="fa-IR" sz="2800" b="0" i="1" dirty="0" smtClean="0">
                          <a:solidFill>
                            <a:srgbClr val="C00000"/>
                          </a:solidFill>
                          <a:latin typeface="Cambria Math" panose="02040503050406030204" pitchFamily="18" charset="0"/>
                        </a:rPr>
                        <m:t>1</m:t>
                      </m:r>
                      <m:r>
                        <m:rPr>
                          <m:nor/>
                        </m:rPr>
                        <a:rPr lang="en-US" sz="2800" i="1" dirty="0">
                          <a:solidFill>
                            <a:srgbClr val="C00000"/>
                          </a:solidFill>
                          <a:latin typeface="Symbol"/>
                        </a:rPr>
                        <m:t></m:t>
                      </m:r>
                      <m:r>
                        <a:rPr lang="en-US" sz="2800" i="1" spc="-25" dirty="0">
                          <a:solidFill>
                            <a:srgbClr val="C00000"/>
                          </a:solidFill>
                          <a:latin typeface="Cambria Math" panose="02040503050406030204" pitchFamily="18" charset="0"/>
                        </a:rPr>
                        <m:t>𝑅</m:t>
                      </m:r>
                      <m:r>
                        <a:rPr lang="fa-IR" sz="2800" b="0" i="1" spc="-25" dirty="0" smtClean="0">
                          <a:solidFill>
                            <a:srgbClr val="C00000"/>
                          </a:solidFill>
                          <a:latin typeface="Cambria Math" panose="02040503050406030204" pitchFamily="18" charset="0"/>
                        </a:rPr>
                        <m:t>2</m:t>
                      </m:r>
                      <m:r>
                        <a:rPr lang="en-US" sz="2800" b="0" i="1" spc="-25" dirty="0" smtClean="0">
                          <a:solidFill>
                            <a:srgbClr val="C00000"/>
                          </a:solidFill>
                          <a:latin typeface="Cambria Math" panose="02040503050406030204" pitchFamily="18" charset="0"/>
                        </a:rPr>
                        <m:t>+</m:t>
                      </m:r>
                      <m:r>
                        <a:rPr lang="en-US" sz="2800" i="1" spc="-25" dirty="0">
                          <a:solidFill>
                            <a:srgbClr val="C00000"/>
                          </a:solidFill>
                          <a:latin typeface="Cambria Math" panose="02040503050406030204" pitchFamily="18" charset="0"/>
                        </a:rPr>
                        <m:t>𝑅</m:t>
                      </m:r>
                      <m:r>
                        <a:rPr lang="en-US" sz="2800" i="1" spc="-25" dirty="0">
                          <a:solidFill>
                            <a:srgbClr val="C00000"/>
                          </a:solidFill>
                          <a:latin typeface="Cambria Math" panose="02040503050406030204" pitchFamily="18" charset="0"/>
                        </a:rPr>
                        <m:t>1</m:t>
                      </m:r>
                    </m:oMath>
                  </m:oMathPara>
                </a14:m>
                <a:endParaRPr lang="fa-IR" sz="2800" i="1" dirty="0">
                  <a:solidFill>
                    <a:srgbClr val="C00000"/>
                  </a:solidFill>
                </a:endParaRPr>
              </a:p>
            </p:txBody>
          </p:sp>
        </mc:Choice>
        <mc:Fallback xmlns="">
          <p:sp>
            <p:nvSpPr>
              <p:cNvPr id="7" name="TextBox 6">
                <a:extLst>
                  <a:ext uri="{FF2B5EF4-FFF2-40B4-BE49-F238E27FC236}">
                    <a16:creationId xmlns:a16="http://schemas.microsoft.com/office/drawing/2014/main" id="{873608C8-2419-AD2A-1F89-DAF93DD4D0F3}"/>
                  </a:ext>
                </a:extLst>
              </p:cNvPr>
              <p:cNvSpPr txBox="1">
                <a:spLocks noRot="1" noChangeAspect="1" noMove="1" noResize="1" noEditPoints="1" noAdjustHandles="1" noChangeArrowheads="1" noChangeShapeType="1" noTextEdit="1"/>
              </p:cNvSpPr>
              <p:nvPr/>
            </p:nvSpPr>
            <p:spPr>
              <a:xfrm>
                <a:off x="-53293" y="2006761"/>
                <a:ext cx="3733333"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D93ED7-DF0B-4DED-9AE8-95D60B4DA006}"/>
                  </a:ext>
                </a:extLst>
              </p:cNvPr>
              <p:cNvSpPr txBox="1"/>
              <p:nvPr/>
            </p:nvSpPr>
            <p:spPr>
              <a:xfrm>
                <a:off x="-126806" y="2605375"/>
                <a:ext cx="298746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𝑝</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𝑞</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𝑅</m:t>
                      </m:r>
                      <m:r>
                        <a:rPr lang="fa-IR" sz="2800" b="0" i="1" dirty="0" smtClean="0">
                          <a:solidFill>
                            <a:srgbClr val="C00000"/>
                          </a:solidFill>
                          <a:latin typeface="Cambria Math" panose="02040503050406030204" pitchFamily="18" charset="0"/>
                        </a:rPr>
                        <m:t>1</m:t>
                      </m:r>
                      <m:r>
                        <m:rPr>
                          <m:nor/>
                        </m:rPr>
                        <a:rPr lang="en-US" sz="2800" i="1" dirty="0">
                          <a:solidFill>
                            <a:srgbClr val="C00000"/>
                          </a:solidFill>
                          <a:latin typeface="Symbol"/>
                        </a:rPr>
                        <m:t></m:t>
                      </m:r>
                      <m:r>
                        <a:rPr lang="en-US" sz="2800" i="1" spc="-25" dirty="0">
                          <a:solidFill>
                            <a:srgbClr val="C00000"/>
                          </a:solidFill>
                          <a:latin typeface="Cambria Math" panose="02040503050406030204" pitchFamily="18" charset="0"/>
                        </a:rPr>
                        <m:t>𝑅</m:t>
                      </m:r>
                      <m:r>
                        <a:rPr lang="fa-IR" sz="2800" b="0" i="1" spc="-25" dirty="0" smtClean="0">
                          <a:solidFill>
                            <a:srgbClr val="C00000"/>
                          </a:solidFill>
                          <a:latin typeface="Cambria Math" panose="02040503050406030204" pitchFamily="18" charset="0"/>
                        </a:rPr>
                        <m:t>2</m:t>
                      </m:r>
                    </m:oMath>
                  </m:oMathPara>
                </a14:m>
                <a:endParaRPr lang="fa-IR" sz="2800" i="1" dirty="0">
                  <a:solidFill>
                    <a:srgbClr val="C00000"/>
                  </a:solidFill>
                </a:endParaRPr>
              </a:p>
            </p:txBody>
          </p:sp>
        </mc:Choice>
        <mc:Fallback xmlns="">
          <p:sp>
            <p:nvSpPr>
              <p:cNvPr id="6" name="TextBox 5">
                <a:extLst>
                  <a:ext uri="{FF2B5EF4-FFF2-40B4-BE49-F238E27FC236}">
                    <a16:creationId xmlns:a16="http://schemas.microsoft.com/office/drawing/2014/main" id="{58D93ED7-DF0B-4DED-9AE8-95D60B4DA006}"/>
                  </a:ext>
                </a:extLst>
              </p:cNvPr>
              <p:cNvSpPr txBox="1">
                <a:spLocks noRot="1" noChangeAspect="1" noMove="1" noResize="1" noEditPoints="1" noAdjustHandles="1" noChangeArrowheads="1" noChangeShapeType="1" noTextEdit="1"/>
              </p:cNvSpPr>
              <p:nvPr/>
            </p:nvSpPr>
            <p:spPr>
              <a:xfrm>
                <a:off x="-126806" y="2605375"/>
                <a:ext cx="2987461" cy="523220"/>
              </a:xfrm>
              <a:prstGeom prst="rect">
                <a:avLst/>
              </a:prstGeom>
              <a:blipFill>
                <a:blip r:embed="rId3"/>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A47D9B4-5BD0-E875-C552-76F961604F6E}"/>
              </a:ext>
            </a:extLst>
          </p:cNvPr>
          <p:cNvPicPr>
            <a:picLocks noChangeAspect="1"/>
          </p:cNvPicPr>
          <p:nvPr/>
        </p:nvPicPr>
        <p:blipFill>
          <a:blip r:embed="rId4"/>
          <a:stretch>
            <a:fillRect/>
          </a:stretch>
        </p:blipFill>
        <p:spPr>
          <a:xfrm>
            <a:off x="5259005" y="1917468"/>
            <a:ext cx="3682303" cy="4804064"/>
          </a:xfrm>
          <a:prstGeom prst="rect">
            <a:avLst/>
          </a:prstGeom>
        </p:spPr>
      </p:pic>
    </p:spTree>
    <p:extLst>
      <p:ext uri="{BB962C8B-B14F-4D97-AF65-F5344CB8AC3E}">
        <p14:creationId xmlns:p14="http://schemas.microsoft.com/office/powerpoint/2010/main" val="3870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B2704-0AA3-9988-38C7-6AE9E3D18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5018C-42A7-9C78-1AA0-FA946020173E}"/>
              </a:ext>
            </a:extLst>
          </p:cNvPr>
          <p:cNvSpPr>
            <a:spLocks noGrp="1"/>
          </p:cNvSpPr>
          <p:nvPr>
            <p:ph type="title"/>
          </p:nvPr>
        </p:nvSpPr>
        <p:spPr/>
        <p:txBody>
          <a:bodyPr/>
          <a:lstStyle/>
          <a:p>
            <a:r>
              <a:rPr lang="fa-IR" dirty="0"/>
              <a:t>مثال</a:t>
            </a:r>
            <a:endParaRPr lang="en-US" dirty="0"/>
          </a:p>
        </p:txBody>
      </p:sp>
      <p:sp>
        <p:nvSpPr>
          <p:cNvPr id="3" name="Content Placeholder 2">
            <a:extLst>
              <a:ext uri="{FF2B5EF4-FFF2-40B4-BE49-F238E27FC236}">
                <a16:creationId xmlns:a16="http://schemas.microsoft.com/office/drawing/2014/main" id="{0A289210-DDDD-7268-93F4-266E7363C09E}"/>
              </a:ext>
            </a:extLst>
          </p:cNvPr>
          <p:cNvSpPr>
            <a:spLocks noGrp="1"/>
          </p:cNvSpPr>
          <p:nvPr>
            <p:ph idx="1"/>
          </p:nvPr>
        </p:nvSpPr>
        <p:spPr/>
        <p:txBody>
          <a:bodyPr/>
          <a:lstStyle/>
          <a:p>
            <a:r>
              <a:rPr lang="fa-IR" dirty="0"/>
              <a:t>شکل سخت افزاری را رسم کنید که کد </a:t>
            </a:r>
            <a:r>
              <a:rPr lang="en-US" dirty="0"/>
              <a:t>RTL</a:t>
            </a:r>
            <a:r>
              <a:rPr lang="fa-IR" dirty="0"/>
              <a:t> زیر را اجرا نماید:</a:t>
            </a:r>
            <a:endParaRPr lang="en-US" dirty="0"/>
          </a:p>
        </p:txBody>
      </p:sp>
      <p:sp>
        <p:nvSpPr>
          <p:cNvPr id="4" name="Slide Number Placeholder 3">
            <a:extLst>
              <a:ext uri="{FF2B5EF4-FFF2-40B4-BE49-F238E27FC236}">
                <a16:creationId xmlns:a16="http://schemas.microsoft.com/office/drawing/2014/main" id="{3A36FA29-8AC3-E69F-AFC2-0F7F291C331B}"/>
              </a:ext>
            </a:extLst>
          </p:cNvPr>
          <p:cNvSpPr>
            <a:spLocks noGrp="1"/>
          </p:cNvSpPr>
          <p:nvPr>
            <p:ph type="sldNum" sz="quarter" idx="12"/>
          </p:nvPr>
        </p:nvSpPr>
        <p:spPr/>
        <p:txBody>
          <a:bodyPr/>
          <a:lstStyle/>
          <a:p>
            <a:fld id="{7A24F918-E48B-4CD6-88B4-F48A81EB5FB6}" type="slidenum">
              <a:rPr lang="en-US" smtClean="0"/>
              <a:pPr/>
              <a:t>35</a:t>
            </a:fld>
            <a:endParaRPr lang="en-US"/>
          </a:p>
        </p:txBody>
      </p:sp>
      <p:sp>
        <p:nvSpPr>
          <p:cNvPr id="5" name="Footer Placeholder 4">
            <a:extLst>
              <a:ext uri="{FF2B5EF4-FFF2-40B4-BE49-F238E27FC236}">
                <a16:creationId xmlns:a16="http://schemas.microsoft.com/office/drawing/2014/main" id="{D0D42227-E48A-C6A8-7D9B-6749D6ED6662}"/>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75C3DD0-889B-4B40-34BB-A29339B1CB2A}"/>
                  </a:ext>
                </a:extLst>
              </p:cNvPr>
              <p:cNvSpPr txBox="1"/>
              <p:nvPr/>
            </p:nvSpPr>
            <p:spPr>
              <a:xfrm>
                <a:off x="159492" y="2017126"/>
                <a:ext cx="3462721" cy="523220"/>
              </a:xfrm>
              <a:prstGeom prst="rect">
                <a:avLst/>
              </a:prstGeom>
              <a:noFill/>
            </p:spPr>
            <p:txBody>
              <a:bodyPr wrap="square">
                <a:spAutoFit/>
              </a:bodyPr>
              <a:lstStyle/>
              <a:p>
                <a14:m>
                  <m:oMath xmlns:m="http://schemas.openxmlformats.org/officeDocument/2006/math">
                    <m:sSub>
                      <m:sSubPr>
                        <m:ctrlPr>
                          <a:rPr lang="en-US" sz="2800" b="0" i="1" dirty="0" smtClean="0">
                            <a:solidFill>
                              <a:srgbClr val="C00000"/>
                            </a:solidFill>
                            <a:latin typeface="Cambria Math" panose="02040503050406030204" pitchFamily="18" charset="0"/>
                          </a:rPr>
                        </m:ctrlPr>
                      </m:sSubPr>
                      <m:e>
                        <m:r>
                          <a:rPr lang="en-US" sz="2800" i="1" dirty="0" smtClean="0">
                            <a:solidFill>
                              <a:srgbClr val="C00000"/>
                            </a:solidFill>
                            <a:latin typeface="Cambria Math" panose="02040503050406030204" pitchFamily="18" charset="0"/>
                          </a:rPr>
                          <m:t>𝑇</m:t>
                        </m:r>
                      </m:e>
                      <m:sub>
                        <m:r>
                          <a:rPr lang="en-US" sz="2800" i="1" dirty="0">
                            <a:solidFill>
                              <a:srgbClr val="C00000"/>
                            </a:solidFill>
                            <a:latin typeface="Cambria Math" panose="02040503050406030204" pitchFamily="18" charset="0"/>
                          </a:rPr>
                          <m:t>0</m:t>
                        </m:r>
                      </m:sub>
                    </m:sSub>
                    <m:r>
                      <a:rPr lang="en-US" sz="2800" i="1" dirty="0">
                        <a:solidFill>
                          <a:srgbClr val="C00000"/>
                        </a:solidFill>
                        <a:latin typeface="Cambria Math" panose="02040503050406030204" pitchFamily="18" charset="0"/>
                      </a:rPr>
                      <m:t> </m:t>
                    </m:r>
                  </m:oMath>
                </a14:m>
                <a:r>
                  <a:rPr lang="en-US" sz="2800" b="0" dirty="0">
                    <a:solidFill>
                      <a:srgbClr val="C00000"/>
                    </a:solidFill>
                  </a:rPr>
                  <a:t>:</a:t>
                </a:r>
                <a14:m>
                  <m:oMath xmlns:m="http://schemas.openxmlformats.org/officeDocument/2006/math">
                    <m:r>
                      <a:rPr lang="en-US" sz="2800" i="1" dirty="0">
                        <a:solidFill>
                          <a:srgbClr val="C00000"/>
                        </a:solidFill>
                        <a:latin typeface="Cambria Math" panose="02040503050406030204" pitchFamily="18" charset="0"/>
                      </a:rPr>
                      <m:t>𝑅</m:t>
                    </m:r>
                    <m:r>
                      <a:rPr lang="fa-IR" sz="2800" b="0" i="1" dirty="0" smtClean="0">
                        <a:solidFill>
                          <a:srgbClr val="C00000"/>
                        </a:solidFill>
                        <a:latin typeface="Cambria Math" panose="02040503050406030204" pitchFamily="18" charset="0"/>
                      </a:rPr>
                      <m:t>1</m:t>
                    </m:r>
                    <m:r>
                      <m:rPr>
                        <m:nor/>
                      </m:rPr>
                      <a:rPr lang="en-US" sz="2800" i="1" dirty="0">
                        <a:solidFill>
                          <a:srgbClr val="C00000"/>
                        </a:solidFill>
                        <a:latin typeface="Symbol"/>
                      </a:rPr>
                      <m:t></m:t>
                    </m:r>
                    <m:r>
                      <a:rPr lang="en-US" sz="2800" i="1" spc="-25" dirty="0">
                        <a:solidFill>
                          <a:srgbClr val="C00000"/>
                        </a:solidFill>
                        <a:latin typeface="Cambria Math" panose="02040503050406030204" pitchFamily="18" charset="0"/>
                      </a:rPr>
                      <m:t>𝑅</m:t>
                    </m:r>
                    <m:r>
                      <a:rPr lang="fa-IR" sz="2800" b="0" i="1" spc="-25" dirty="0" smtClean="0">
                        <a:solidFill>
                          <a:srgbClr val="C00000"/>
                        </a:solidFill>
                        <a:latin typeface="Cambria Math" panose="02040503050406030204" pitchFamily="18" charset="0"/>
                      </a:rPr>
                      <m:t>2</m:t>
                    </m:r>
                    <m:r>
                      <a:rPr lang="en-US" sz="2800" b="0" i="1" spc="-25" dirty="0" smtClean="0">
                        <a:solidFill>
                          <a:srgbClr val="C00000"/>
                        </a:solidFill>
                        <a:latin typeface="Cambria Math" panose="02040503050406030204" pitchFamily="18" charset="0"/>
                      </a:rPr>
                      <m:t>+</m:t>
                    </m:r>
                    <m:r>
                      <a:rPr lang="en-US" sz="2800" i="1" spc="-25" dirty="0">
                        <a:solidFill>
                          <a:srgbClr val="C00000"/>
                        </a:solidFill>
                        <a:latin typeface="Cambria Math" panose="02040503050406030204" pitchFamily="18" charset="0"/>
                      </a:rPr>
                      <m:t>𝑅</m:t>
                    </m:r>
                    <m:r>
                      <a:rPr lang="en-US" sz="2800" i="1" spc="-25" dirty="0">
                        <a:solidFill>
                          <a:srgbClr val="C00000"/>
                        </a:solidFill>
                        <a:latin typeface="Cambria Math" panose="02040503050406030204" pitchFamily="18" charset="0"/>
                      </a:rPr>
                      <m:t>1</m:t>
                    </m:r>
                  </m:oMath>
                </a14:m>
                <a:endParaRPr lang="fa-IR" sz="2800" i="1" dirty="0">
                  <a:solidFill>
                    <a:srgbClr val="C00000"/>
                  </a:solidFill>
                </a:endParaRPr>
              </a:p>
            </p:txBody>
          </p:sp>
        </mc:Choice>
        <mc:Fallback>
          <p:sp>
            <p:nvSpPr>
              <p:cNvPr id="7" name="TextBox 6">
                <a:extLst>
                  <a:ext uri="{FF2B5EF4-FFF2-40B4-BE49-F238E27FC236}">
                    <a16:creationId xmlns:a16="http://schemas.microsoft.com/office/drawing/2014/main" id="{975C3DD0-889B-4B40-34BB-A29339B1CB2A}"/>
                  </a:ext>
                </a:extLst>
              </p:cNvPr>
              <p:cNvSpPr txBox="1">
                <a:spLocks noRot="1" noChangeAspect="1" noMove="1" noResize="1" noEditPoints="1" noAdjustHandles="1" noChangeArrowheads="1" noChangeShapeType="1" noTextEdit="1"/>
              </p:cNvSpPr>
              <p:nvPr/>
            </p:nvSpPr>
            <p:spPr>
              <a:xfrm>
                <a:off x="159492" y="2017126"/>
                <a:ext cx="3462721" cy="523220"/>
              </a:xfrm>
              <a:prstGeom prst="rect">
                <a:avLst/>
              </a:prstGeom>
              <a:blipFill>
                <a:blip r:embed="rId2"/>
                <a:stretch>
                  <a:fillRect t="-11628"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E4B657D-FFF8-A216-8828-A1D9B7F6BFB8}"/>
                  </a:ext>
                </a:extLst>
              </p:cNvPr>
              <p:cNvSpPr txBox="1"/>
              <p:nvPr/>
            </p:nvSpPr>
            <p:spPr>
              <a:xfrm>
                <a:off x="159491" y="2502306"/>
                <a:ext cx="3462721" cy="523220"/>
              </a:xfrm>
              <a:prstGeom prst="rect">
                <a:avLst/>
              </a:prstGeom>
              <a:noFill/>
            </p:spPr>
            <p:txBody>
              <a:bodyPr wrap="square">
                <a:spAutoFit/>
              </a:bodyPr>
              <a:lstStyle/>
              <a:p>
                <a14:m>
                  <m:oMath xmlns:m="http://schemas.openxmlformats.org/officeDocument/2006/math">
                    <m:sSub>
                      <m:sSubPr>
                        <m:ctrlPr>
                          <a:rPr lang="en-US" sz="2800" b="0" i="1" dirty="0" smtClean="0">
                            <a:solidFill>
                              <a:srgbClr val="C00000"/>
                            </a:solidFill>
                            <a:latin typeface="Cambria Math" panose="02040503050406030204" pitchFamily="18" charset="0"/>
                          </a:rPr>
                        </m:ctrlPr>
                      </m:sSubPr>
                      <m:e>
                        <m:r>
                          <a:rPr lang="en-US" sz="2800" i="1" dirty="0" smtClean="0">
                            <a:solidFill>
                              <a:srgbClr val="C00000"/>
                            </a:solidFill>
                            <a:latin typeface="Cambria Math" panose="02040503050406030204" pitchFamily="18" charset="0"/>
                          </a:rPr>
                          <m:t>𝑇</m:t>
                        </m:r>
                      </m:e>
                      <m:sub>
                        <m:r>
                          <a:rPr lang="en-US" sz="2800" b="0" i="1" dirty="0" smtClean="0">
                            <a:solidFill>
                              <a:srgbClr val="C00000"/>
                            </a:solidFill>
                            <a:latin typeface="Cambria Math" panose="02040503050406030204" pitchFamily="18" charset="0"/>
                          </a:rPr>
                          <m:t>1</m:t>
                        </m:r>
                      </m:sub>
                    </m:sSub>
                    <m:r>
                      <a:rPr lang="en-US" sz="2800" i="1" dirty="0">
                        <a:solidFill>
                          <a:srgbClr val="C00000"/>
                        </a:solidFill>
                        <a:latin typeface="Cambria Math" panose="02040503050406030204" pitchFamily="18" charset="0"/>
                      </a:rPr>
                      <m:t> </m:t>
                    </m:r>
                  </m:oMath>
                </a14:m>
                <a:r>
                  <a:rPr lang="en-US" sz="2800" b="0" dirty="0">
                    <a:solidFill>
                      <a:srgbClr val="C00000"/>
                    </a:solidFill>
                  </a:rPr>
                  <a:t>:</a:t>
                </a:r>
                <a14:m>
                  <m:oMath xmlns:m="http://schemas.openxmlformats.org/officeDocument/2006/math">
                    <m:r>
                      <a:rPr lang="en-US" sz="2800" i="1" dirty="0">
                        <a:solidFill>
                          <a:srgbClr val="C00000"/>
                        </a:solidFill>
                        <a:latin typeface="Cambria Math" panose="02040503050406030204" pitchFamily="18" charset="0"/>
                      </a:rPr>
                      <m:t>𝑅</m:t>
                    </m:r>
                    <m:r>
                      <a:rPr lang="en-US" sz="2800" b="0" i="1" dirty="0" smtClean="0">
                        <a:solidFill>
                          <a:srgbClr val="C00000"/>
                        </a:solidFill>
                        <a:latin typeface="Cambria Math" panose="02040503050406030204" pitchFamily="18" charset="0"/>
                      </a:rPr>
                      <m:t>2</m:t>
                    </m:r>
                    <m:r>
                      <m:rPr>
                        <m:nor/>
                      </m:rPr>
                      <a:rPr lang="en-US" sz="2800" i="1" dirty="0">
                        <a:solidFill>
                          <a:srgbClr val="C00000"/>
                        </a:solidFill>
                        <a:latin typeface="Symbol"/>
                      </a:rPr>
                      <m:t></m:t>
                    </m:r>
                    <m:r>
                      <a:rPr lang="en-US" sz="2800" i="1" spc="-25" dirty="0">
                        <a:solidFill>
                          <a:srgbClr val="C00000"/>
                        </a:solidFill>
                        <a:latin typeface="Cambria Math" panose="02040503050406030204" pitchFamily="18" charset="0"/>
                      </a:rPr>
                      <m:t>𝑅</m:t>
                    </m:r>
                    <m:r>
                      <a:rPr lang="en-US" sz="2800" i="1" spc="-25" dirty="0">
                        <a:solidFill>
                          <a:srgbClr val="C00000"/>
                        </a:solidFill>
                        <a:latin typeface="Cambria Math" panose="02040503050406030204" pitchFamily="18" charset="0"/>
                      </a:rPr>
                      <m:t>1</m:t>
                    </m:r>
                  </m:oMath>
                </a14:m>
                <a:endParaRPr lang="fa-IR" sz="2800" i="1" dirty="0">
                  <a:solidFill>
                    <a:srgbClr val="C00000"/>
                  </a:solidFill>
                </a:endParaRPr>
              </a:p>
            </p:txBody>
          </p:sp>
        </mc:Choice>
        <mc:Fallback>
          <p:sp>
            <p:nvSpPr>
              <p:cNvPr id="10" name="TextBox 9">
                <a:extLst>
                  <a:ext uri="{FF2B5EF4-FFF2-40B4-BE49-F238E27FC236}">
                    <a16:creationId xmlns:a16="http://schemas.microsoft.com/office/drawing/2014/main" id="{EE4B657D-FFF8-A216-8828-A1D9B7F6BFB8}"/>
                  </a:ext>
                </a:extLst>
              </p:cNvPr>
              <p:cNvSpPr txBox="1">
                <a:spLocks noRot="1" noChangeAspect="1" noMove="1" noResize="1" noEditPoints="1" noAdjustHandles="1" noChangeArrowheads="1" noChangeShapeType="1" noTextEdit="1"/>
              </p:cNvSpPr>
              <p:nvPr/>
            </p:nvSpPr>
            <p:spPr>
              <a:xfrm>
                <a:off x="159491" y="2502306"/>
                <a:ext cx="3462721" cy="523220"/>
              </a:xfrm>
              <a:prstGeom prst="rect">
                <a:avLst/>
              </a:prstGeom>
              <a:blipFill>
                <a:blip r:embed="rId3"/>
                <a:stretch>
                  <a:fillRect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87BC433-0D1F-E527-4D3A-73B876EEDFC5}"/>
                  </a:ext>
                </a:extLst>
              </p:cNvPr>
              <p:cNvSpPr txBox="1"/>
              <p:nvPr/>
            </p:nvSpPr>
            <p:spPr>
              <a:xfrm>
                <a:off x="169784" y="2987486"/>
                <a:ext cx="3462721" cy="523220"/>
              </a:xfrm>
              <a:prstGeom prst="rect">
                <a:avLst/>
              </a:prstGeom>
              <a:noFill/>
            </p:spPr>
            <p:txBody>
              <a:bodyPr wrap="square">
                <a:spAutoFit/>
              </a:bodyPr>
              <a:lstStyle/>
              <a:p>
                <a14:m>
                  <m:oMath xmlns:m="http://schemas.openxmlformats.org/officeDocument/2006/math">
                    <m:sSub>
                      <m:sSubPr>
                        <m:ctrlPr>
                          <a:rPr lang="en-US" sz="2800" b="0" i="1" dirty="0" smtClean="0">
                            <a:solidFill>
                              <a:srgbClr val="C00000"/>
                            </a:solidFill>
                            <a:latin typeface="Cambria Math" panose="02040503050406030204" pitchFamily="18" charset="0"/>
                          </a:rPr>
                        </m:ctrlPr>
                      </m:sSubPr>
                      <m:e>
                        <m:r>
                          <a:rPr lang="en-US" sz="2800" i="1" dirty="0" smtClean="0">
                            <a:solidFill>
                              <a:srgbClr val="C00000"/>
                            </a:solidFill>
                            <a:latin typeface="Cambria Math" panose="02040503050406030204" pitchFamily="18" charset="0"/>
                          </a:rPr>
                          <m:t>𝑇</m:t>
                        </m:r>
                      </m:e>
                      <m:sub>
                        <m:r>
                          <a:rPr lang="en-US" sz="2800" b="0" i="1" dirty="0" smtClean="0">
                            <a:solidFill>
                              <a:srgbClr val="C00000"/>
                            </a:solidFill>
                            <a:latin typeface="Cambria Math" panose="02040503050406030204" pitchFamily="18" charset="0"/>
                          </a:rPr>
                          <m:t>2</m:t>
                        </m:r>
                      </m:sub>
                    </m:sSub>
                    <m:r>
                      <a:rPr lang="en-US" sz="2800" i="1" dirty="0">
                        <a:solidFill>
                          <a:srgbClr val="C00000"/>
                        </a:solidFill>
                        <a:latin typeface="Cambria Math" panose="02040503050406030204" pitchFamily="18" charset="0"/>
                      </a:rPr>
                      <m:t> </m:t>
                    </m:r>
                  </m:oMath>
                </a14:m>
                <a:r>
                  <a:rPr lang="en-US" sz="2800" b="0" dirty="0">
                    <a:solidFill>
                      <a:srgbClr val="C00000"/>
                    </a:solidFill>
                  </a:rPr>
                  <a:t>:</a:t>
                </a:r>
                <a14:m>
                  <m:oMath xmlns:m="http://schemas.openxmlformats.org/officeDocument/2006/math">
                    <m:r>
                      <a:rPr lang="en-US" sz="2800" i="1" dirty="0">
                        <a:solidFill>
                          <a:srgbClr val="C00000"/>
                        </a:solidFill>
                        <a:latin typeface="Cambria Math" panose="02040503050406030204" pitchFamily="18" charset="0"/>
                      </a:rPr>
                      <m:t>𝑅</m:t>
                    </m:r>
                    <m:r>
                      <a:rPr lang="en-US" sz="2800" b="0" i="1" dirty="0" smtClean="0">
                        <a:solidFill>
                          <a:srgbClr val="C00000"/>
                        </a:solidFill>
                        <a:latin typeface="Cambria Math" panose="02040503050406030204" pitchFamily="18" charset="0"/>
                      </a:rPr>
                      <m:t>1</m:t>
                    </m:r>
                    <m:r>
                      <m:rPr>
                        <m:nor/>
                      </m:rPr>
                      <a:rPr lang="en-US" sz="2800" i="1" dirty="0">
                        <a:solidFill>
                          <a:srgbClr val="C00000"/>
                        </a:solidFill>
                        <a:latin typeface="Symbol"/>
                      </a:rPr>
                      <m:t></m:t>
                    </m:r>
                    <m:r>
                      <a:rPr lang="en-US" sz="2800" i="1" spc="-25" dirty="0">
                        <a:solidFill>
                          <a:srgbClr val="C00000"/>
                        </a:solidFill>
                        <a:latin typeface="Cambria Math" panose="02040503050406030204" pitchFamily="18" charset="0"/>
                      </a:rPr>
                      <m:t>𝑅</m:t>
                    </m:r>
                    <m:r>
                      <a:rPr lang="fa-IR" sz="2800" i="1" spc="-25" dirty="0">
                        <a:solidFill>
                          <a:srgbClr val="C00000"/>
                        </a:solidFill>
                        <a:latin typeface="Cambria Math" panose="02040503050406030204" pitchFamily="18" charset="0"/>
                      </a:rPr>
                      <m:t>2</m:t>
                    </m:r>
                    <m:r>
                      <a:rPr lang="en-US" sz="2800" i="1" spc="-25" dirty="0">
                        <a:solidFill>
                          <a:srgbClr val="C00000"/>
                        </a:solidFill>
                        <a:latin typeface="Cambria Math" panose="02040503050406030204" pitchFamily="18" charset="0"/>
                      </a:rPr>
                      <m:t>+</m:t>
                    </m:r>
                    <m:r>
                      <a:rPr lang="en-US" sz="2800" i="1" spc="-25" dirty="0">
                        <a:solidFill>
                          <a:srgbClr val="C00000"/>
                        </a:solidFill>
                        <a:latin typeface="Cambria Math" panose="02040503050406030204" pitchFamily="18" charset="0"/>
                      </a:rPr>
                      <m:t>𝑅</m:t>
                    </m:r>
                    <m:r>
                      <a:rPr lang="en-US" sz="2800" i="1" spc="-25" dirty="0">
                        <a:solidFill>
                          <a:srgbClr val="C00000"/>
                        </a:solidFill>
                        <a:latin typeface="Cambria Math" panose="02040503050406030204" pitchFamily="18" charset="0"/>
                      </a:rPr>
                      <m:t>1</m:t>
                    </m:r>
                  </m:oMath>
                </a14:m>
                <a:endParaRPr lang="fa-IR" sz="2800" i="1" dirty="0">
                  <a:solidFill>
                    <a:srgbClr val="C00000"/>
                  </a:solidFill>
                </a:endParaRPr>
              </a:p>
            </p:txBody>
          </p:sp>
        </mc:Choice>
        <mc:Fallback>
          <p:sp>
            <p:nvSpPr>
              <p:cNvPr id="11" name="TextBox 10">
                <a:extLst>
                  <a:ext uri="{FF2B5EF4-FFF2-40B4-BE49-F238E27FC236}">
                    <a16:creationId xmlns:a16="http://schemas.microsoft.com/office/drawing/2014/main" id="{A87BC433-0D1F-E527-4D3A-73B876EEDFC5}"/>
                  </a:ext>
                </a:extLst>
              </p:cNvPr>
              <p:cNvSpPr txBox="1">
                <a:spLocks noRot="1" noChangeAspect="1" noMove="1" noResize="1" noEditPoints="1" noAdjustHandles="1" noChangeArrowheads="1" noChangeShapeType="1" noTextEdit="1"/>
              </p:cNvSpPr>
              <p:nvPr/>
            </p:nvSpPr>
            <p:spPr>
              <a:xfrm>
                <a:off x="169784" y="2987486"/>
                <a:ext cx="3462721" cy="523220"/>
              </a:xfrm>
              <a:prstGeom prst="rect">
                <a:avLst/>
              </a:prstGeom>
              <a:blipFill>
                <a:blip r:embed="rId4"/>
                <a:stretch>
                  <a:fillRect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1ABAC1E-5657-0B1B-0314-329E77687EB9}"/>
                  </a:ext>
                </a:extLst>
              </p:cNvPr>
              <p:cNvSpPr txBox="1"/>
              <p:nvPr/>
            </p:nvSpPr>
            <p:spPr>
              <a:xfrm>
                <a:off x="169783" y="3464882"/>
                <a:ext cx="3462721" cy="523220"/>
              </a:xfrm>
              <a:prstGeom prst="rect">
                <a:avLst/>
              </a:prstGeom>
              <a:noFill/>
            </p:spPr>
            <p:txBody>
              <a:bodyPr wrap="square">
                <a:spAutoFit/>
              </a:bodyPr>
              <a:lstStyle/>
              <a:p>
                <a14:m>
                  <m:oMath xmlns:m="http://schemas.openxmlformats.org/officeDocument/2006/math">
                    <m:sSub>
                      <m:sSubPr>
                        <m:ctrlPr>
                          <a:rPr lang="en-US" sz="2800" b="0" i="1" dirty="0" smtClean="0">
                            <a:solidFill>
                              <a:srgbClr val="C00000"/>
                            </a:solidFill>
                            <a:latin typeface="Cambria Math" panose="02040503050406030204" pitchFamily="18" charset="0"/>
                          </a:rPr>
                        </m:ctrlPr>
                      </m:sSubPr>
                      <m:e>
                        <m:r>
                          <a:rPr lang="en-US" sz="2800" i="1" dirty="0" smtClean="0">
                            <a:solidFill>
                              <a:srgbClr val="C00000"/>
                            </a:solidFill>
                            <a:latin typeface="Cambria Math" panose="02040503050406030204" pitchFamily="18" charset="0"/>
                          </a:rPr>
                          <m:t>𝑇</m:t>
                        </m:r>
                      </m:e>
                      <m:sub>
                        <m:r>
                          <a:rPr lang="en-US" sz="2800" b="0" i="1" dirty="0" smtClean="0">
                            <a:solidFill>
                              <a:srgbClr val="C00000"/>
                            </a:solidFill>
                            <a:latin typeface="Cambria Math" panose="02040503050406030204" pitchFamily="18" charset="0"/>
                          </a:rPr>
                          <m:t>3</m:t>
                        </m:r>
                      </m:sub>
                    </m:sSub>
                    <m:r>
                      <a:rPr lang="en-US" sz="2800" i="1" dirty="0">
                        <a:solidFill>
                          <a:srgbClr val="C00000"/>
                        </a:solidFill>
                        <a:latin typeface="Cambria Math" panose="02040503050406030204" pitchFamily="18" charset="0"/>
                      </a:rPr>
                      <m:t> </m:t>
                    </m:r>
                  </m:oMath>
                </a14:m>
                <a:r>
                  <a:rPr lang="en-US" sz="2800" b="0" dirty="0">
                    <a:solidFill>
                      <a:srgbClr val="C00000"/>
                    </a:solidFill>
                  </a:rPr>
                  <a:t>:</a:t>
                </a:r>
                <a14:m>
                  <m:oMath xmlns:m="http://schemas.openxmlformats.org/officeDocument/2006/math">
                    <m:r>
                      <a:rPr lang="en-US" sz="2800" i="1" dirty="0">
                        <a:solidFill>
                          <a:srgbClr val="C00000"/>
                        </a:solidFill>
                        <a:latin typeface="Cambria Math" panose="02040503050406030204" pitchFamily="18" charset="0"/>
                      </a:rPr>
                      <m:t>𝑅</m:t>
                    </m:r>
                    <m:r>
                      <a:rPr lang="en-US" sz="2800" b="0" i="1" dirty="0" smtClean="0">
                        <a:solidFill>
                          <a:srgbClr val="C00000"/>
                        </a:solidFill>
                        <a:latin typeface="Cambria Math" panose="02040503050406030204" pitchFamily="18" charset="0"/>
                      </a:rPr>
                      <m:t>2</m:t>
                    </m:r>
                    <m:r>
                      <m:rPr>
                        <m:nor/>
                      </m:rPr>
                      <a:rPr lang="en-US" sz="2800" i="1" dirty="0">
                        <a:solidFill>
                          <a:srgbClr val="C00000"/>
                        </a:solidFill>
                        <a:latin typeface="Symbol"/>
                      </a:rPr>
                      <m:t></m:t>
                    </m:r>
                    <m:r>
                      <a:rPr lang="en-US" sz="2800" i="1" spc="-25" dirty="0">
                        <a:solidFill>
                          <a:srgbClr val="C00000"/>
                        </a:solidFill>
                        <a:latin typeface="Cambria Math" panose="02040503050406030204" pitchFamily="18" charset="0"/>
                      </a:rPr>
                      <m:t>𝑅</m:t>
                    </m:r>
                    <m:r>
                      <a:rPr lang="en-US" sz="2800" b="0" i="1" spc="-25" dirty="0" smtClean="0">
                        <a:solidFill>
                          <a:srgbClr val="C00000"/>
                        </a:solidFill>
                        <a:latin typeface="Cambria Math" panose="02040503050406030204" pitchFamily="18" charset="0"/>
                      </a:rPr>
                      <m:t>3</m:t>
                    </m:r>
                    <m:r>
                      <a:rPr lang="en-US" sz="2800" i="1" spc="-25" dirty="0">
                        <a:solidFill>
                          <a:srgbClr val="C00000"/>
                        </a:solidFill>
                        <a:latin typeface="Cambria Math" panose="02040503050406030204" pitchFamily="18" charset="0"/>
                      </a:rPr>
                      <m:t>+</m:t>
                    </m:r>
                    <m:r>
                      <a:rPr lang="en-US" sz="2800" i="1" spc="-25" dirty="0">
                        <a:solidFill>
                          <a:srgbClr val="C00000"/>
                        </a:solidFill>
                        <a:latin typeface="Cambria Math" panose="02040503050406030204" pitchFamily="18" charset="0"/>
                      </a:rPr>
                      <m:t>𝑅</m:t>
                    </m:r>
                    <m:r>
                      <a:rPr lang="en-US" sz="2800" i="1" spc="-25" dirty="0">
                        <a:solidFill>
                          <a:srgbClr val="C00000"/>
                        </a:solidFill>
                        <a:latin typeface="Cambria Math" panose="02040503050406030204" pitchFamily="18" charset="0"/>
                      </a:rPr>
                      <m:t>1</m:t>
                    </m:r>
                  </m:oMath>
                </a14:m>
                <a:endParaRPr lang="fa-IR" sz="2800" i="1" dirty="0">
                  <a:solidFill>
                    <a:srgbClr val="C00000"/>
                  </a:solidFill>
                </a:endParaRPr>
              </a:p>
            </p:txBody>
          </p:sp>
        </mc:Choice>
        <mc:Fallback>
          <p:sp>
            <p:nvSpPr>
              <p:cNvPr id="12" name="TextBox 11">
                <a:extLst>
                  <a:ext uri="{FF2B5EF4-FFF2-40B4-BE49-F238E27FC236}">
                    <a16:creationId xmlns:a16="http://schemas.microsoft.com/office/drawing/2014/main" id="{A1ABAC1E-5657-0B1B-0314-329E77687EB9}"/>
                  </a:ext>
                </a:extLst>
              </p:cNvPr>
              <p:cNvSpPr txBox="1">
                <a:spLocks noRot="1" noChangeAspect="1" noMove="1" noResize="1" noEditPoints="1" noAdjustHandles="1" noChangeArrowheads="1" noChangeShapeType="1" noTextEdit="1"/>
              </p:cNvSpPr>
              <p:nvPr/>
            </p:nvSpPr>
            <p:spPr>
              <a:xfrm>
                <a:off x="169783" y="3464882"/>
                <a:ext cx="3462721" cy="523220"/>
              </a:xfrm>
              <a:prstGeom prst="rect">
                <a:avLst/>
              </a:prstGeom>
              <a:blipFill>
                <a:blip r:embed="rId5"/>
                <a:stretch>
                  <a:fillRect t="-10465" b="-3255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774D941B-4EAE-AB00-93BC-033113A9BB09}"/>
              </a:ext>
            </a:extLst>
          </p:cNvPr>
          <p:cNvGrpSpPr/>
          <p:nvPr/>
        </p:nvGrpSpPr>
        <p:grpSpPr>
          <a:xfrm>
            <a:off x="0" y="2250591"/>
            <a:ext cx="11000271" cy="4242283"/>
            <a:chOff x="0" y="2250591"/>
            <a:chExt cx="11000271" cy="4242283"/>
          </a:xfrm>
        </p:grpSpPr>
        <p:pic>
          <p:nvPicPr>
            <p:cNvPr id="13" name="Picture 12">
              <a:extLst>
                <a:ext uri="{FF2B5EF4-FFF2-40B4-BE49-F238E27FC236}">
                  <a16:creationId xmlns:a16="http://schemas.microsoft.com/office/drawing/2014/main" id="{A6924BE5-DCD0-1711-E72A-44AE80C772E2}"/>
                </a:ext>
              </a:extLst>
            </p:cNvPr>
            <p:cNvPicPr>
              <a:picLocks noChangeAspect="1"/>
            </p:cNvPicPr>
            <p:nvPr/>
          </p:nvPicPr>
          <p:blipFill>
            <a:blip r:embed="rId6"/>
            <a:stretch>
              <a:fillRect/>
            </a:stretch>
          </p:blipFill>
          <p:spPr>
            <a:xfrm>
              <a:off x="4138192" y="2250591"/>
              <a:ext cx="6862079" cy="4242283"/>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8D2F81E-2EDE-4D8F-DD89-28D747101D55}"/>
                    </a:ext>
                  </a:extLst>
                </p:cNvPr>
                <p:cNvSpPr txBox="1"/>
                <p:nvPr/>
              </p:nvSpPr>
              <p:spPr>
                <a:xfrm>
                  <a:off x="417481" y="5115847"/>
                  <a:ext cx="3462721"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800" b="0" i="1" dirty="0" smtClean="0">
                            <a:solidFill>
                              <a:srgbClr val="0070C0"/>
                            </a:solidFill>
                            <a:latin typeface="Cambria Math" panose="02040503050406030204" pitchFamily="18" charset="0"/>
                          </a:rPr>
                          <m:t>𝑠𝑒</m:t>
                        </m:r>
                        <m:sSub>
                          <m:sSubPr>
                            <m:ctrlPr>
                              <a:rPr lang="en-US" sz="2800" b="0" i="1" dirty="0" smtClean="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𝑙</m:t>
                            </m:r>
                          </m:e>
                          <m:sub>
                            <m:r>
                              <a:rPr lang="en-US" sz="2800" b="0" i="1" dirty="0" smtClean="0">
                                <a:solidFill>
                                  <a:srgbClr val="0070C0"/>
                                </a:solidFill>
                                <a:latin typeface="Cambria Math" panose="02040503050406030204" pitchFamily="18" charset="0"/>
                              </a:rPr>
                              <m:t>1</m:t>
                            </m:r>
                          </m:sub>
                        </m:sSub>
                        <m:r>
                          <a:rPr lang="en-US" sz="2800" b="0" i="1" dirty="0" smtClean="0">
                            <a:solidFill>
                              <a:srgbClr val="0070C0"/>
                            </a:solidFill>
                            <a:latin typeface="Cambria Math" panose="02040503050406030204" pitchFamily="18" charset="0"/>
                          </a:rPr>
                          <m:t>=</m:t>
                        </m:r>
                        <m:sSub>
                          <m:sSubPr>
                            <m:ctrlPr>
                              <a:rPr lang="en-US" sz="2800" b="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b="0" i="1" dirty="0" smtClean="0">
                                <a:solidFill>
                                  <a:srgbClr val="0070C0"/>
                                </a:solidFill>
                                <a:latin typeface="Cambria Math" panose="02040503050406030204" pitchFamily="18" charset="0"/>
                              </a:rPr>
                              <m:t>1</m:t>
                            </m:r>
                          </m:sub>
                        </m:sSub>
                        <m:sSub>
                          <m:sSubPr>
                            <m:ctrlPr>
                              <a:rPr lang="en-US" sz="2800" i="1" dirty="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i="1" dirty="0">
                                <a:solidFill>
                                  <a:srgbClr val="0070C0"/>
                                </a:solidFill>
                                <a:latin typeface="Cambria Math" panose="02040503050406030204" pitchFamily="18" charset="0"/>
                              </a:rPr>
                              <m:t>3</m:t>
                            </m:r>
                          </m:sub>
                        </m:sSub>
                        <m:r>
                          <a:rPr lang="en-US" sz="2800" i="1" dirty="0">
                            <a:solidFill>
                              <a:srgbClr val="0070C0"/>
                            </a:solidFill>
                            <a:latin typeface="Cambria Math" panose="02040503050406030204" pitchFamily="18" charset="0"/>
                          </a:rPr>
                          <m:t>′</m:t>
                        </m:r>
                        <m:r>
                          <a:rPr lang="en-US" sz="2800" b="0" i="1" dirty="0" smtClean="0">
                            <a:solidFill>
                              <a:srgbClr val="0070C0"/>
                            </a:solidFill>
                            <a:latin typeface="Cambria Math" panose="02040503050406030204" pitchFamily="18" charset="0"/>
                          </a:rPr>
                          <m:t>+</m:t>
                        </m:r>
                        <m:sSub>
                          <m:sSubPr>
                            <m:ctrlPr>
                              <a:rPr lang="en-US" sz="2800" i="1" dirty="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i="1" dirty="0">
                                <a:solidFill>
                                  <a:srgbClr val="0070C0"/>
                                </a:solidFill>
                                <a:latin typeface="Cambria Math" panose="02040503050406030204" pitchFamily="18" charset="0"/>
                              </a:rPr>
                              <m:t>1</m:t>
                            </m:r>
                          </m:sub>
                        </m:sSub>
                        <m:r>
                          <a:rPr lang="en-US" sz="2800" b="0" i="1" dirty="0" smtClean="0">
                            <a:solidFill>
                              <a:srgbClr val="0070C0"/>
                            </a:solidFill>
                            <a:latin typeface="Cambria Math" panose="02040503050406030204" pitchFamily="18" charset="0"/>
                          </a:rPr>
                          <m:t>′</m:t>
                        </m:r>
                        <m:sSub>
                          <m:sSubPr>
                            <m:ctrlPr>
                              <a:rPr lang="en-US" sz="2800" b="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b="0" i="1" dirty="0" smtClean="0">
                                <a:solidFill>
                                  <a:srgbClr val="0070C0"/>
                                </a:solidFill>
                                <a:latin typeface="Cambria Math" panose="02040503050406030204" pitchFamily="18" charset="0"/>
                              </a:rPr>
                              <m:t>3</m:t>
                            </m:r>
                          </m:sub>
                        </m:sSub>
                        <m:r>
                          <a:rPr lang="en-US" sz="2800" b="0" i="1" dirty="0" smtClean="0">
                            <a:solidFill>
                              <a:srgbClr val="0070C0"/>
                            </a:solidFill>
                            <a:latin typeface="Cambria Math" panose="02040503050406030204" pitchFamily="18" charset="0"/>
                          </a:rPr>
                          <m:t>′</m:t>
                        </m:r>
                      </m:oMath>
                    </m:oMathPara>
                  </a14:m>
                  <a:endParaRPr lang="fa-IR" sz="2800" i="1" dirty="0">
                    <a:solidFill>
                      <a:srgbClr val="0070C0"/>
                    </a:solidFill>
                  </a:endParaRPr>
                </a:p>
              </p:txBody>
            </p:sp>
          </mc:Choice>
          <mc:Fallback>
            <p:sp>
              <p:nvSpPr>
                <p:cNvPr id="9" name="TextBox 8">
                  <a:extLst>
                    <a:ext uri="{FF2B5EF4-FFF2-40B4-BE49-F238E27FC236}">
                      <a16:creationId xmlns:a16="http://schemas.microsoft.com/office/drawing/2014/main" id="{78D2F81E-2EDE-4D8F-DD89-28D747101D55}"/>
                    </a:ext>
                  </a:extLst>
                </p:cNvPr>
                <p:cNvSpPr txBox="1">
                  <a:spLocks noRot="1" noChangeAspect="1" noMove="1" noResize="1" noEditPoints="1" noAdjustHandles="1" noChangeArrowheads="1" noChangeShapeType="1" noTextEdit="1"/>
                </p:cNvSpPr>
                <p:nvPr/>
              </p:nvSpPr>
              <p:spPr>
                <a:xfrm>
                  <a:off x="417481" y="5115847"/>
                  <a:ext cx="346272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539C9DA7-5585-36A0-7F73-E078FA19DC19}"/>
                    </a:ext>
                  </a:extLst>
                </p:cNvPr>
                <p:cNvSpPr txBox="1"/>
                <p:nvPr/>
              </p:nvSpPr>
              <p:spPr>
                <a:xfrm>
                  <a:off x="159491" y="5656246"/>
                  <a:ext cx="4165677"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800" b="0" i="1" dirty="0" smtClean="0">
                            <a:solidFill>
                              <a:srgbClr val="0070C0"/>
                            </a:solidFill>
                            <a:latin typeface="Cambria Math" panose="02040503050406030204" pitchFamily="18" charset="0"/>
                          </a:rPr>
                          <m:t>𝑠𝑒</m:t>
                        </m:r>
                        <m:sSub>
                          <m:sSubPr>
                            <m:ctrlPr>
                              <a:rPr lang="en-US" sz="2800" b="0" i="1" dirty="0" smtClean="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𝑙</m:t>
                            </m:r>
                          </m:e>
                          <m:sub>
                            <m:r>
                              <a:rPr lang="en-US" sz="2800" b="0" i="1" dirty="0" smtClean="0">
                                <a:solidFill>
                                  <a:srgbClr val="0070C0"/>
                                </a:solidFill>
                                <a:latin typeface="Cambria Math" panose="02040503050406030204" pitchFamily="18" charset="0"/>
                              </a:rPr>
                              <m:t>2</m:t>
                            </m:r>
                          </m:sub>
                        </m:sSub>
                        <m:r>
                          <a:rPr lang="en-US" sz="2800" b="0" i="1" dirty="0" smtClean="0">
                            <a:solidFill>
                              <a:srgbClr val="0070C0"/>
                            </a:solidFill>
                            <a:latin typeface="Cambria Math" panose="02040503050406030204" pitchFamily="18" charset="0"/>
                          </a:rPr>
                          <m:t>=</m:t>
                        </m:r>
                        <m:sSubSup>
                          <m:sSubSupPr>
                            <m:ctrlPr>
                              <a:rPr lang="en-US" sz="2800" i="1" dirty="0">
                                <a:solidFill>
                                  <a:srgbClr val="0070C0"/>
                                </a:solidFill>
                                <a:latin typeface="Cambria Math" panose="02040503050406030204" pitchFamily="18" charset="0"/>
                              </a:rPr>
                            </m:ctrlPr>
                          </m:sSubSupPr>
                          <m:e>
                            <m:r>
                              <a:rPr lang="en-US" sz="2800" i="1" dirty="0">
                                <a:solidFill>
                                  <a:srgbClr val="0070C0"/>
                                </a:solidFill>
                                <a:latin typeface="Cambria Math" panose="02040503050406030204" pitchFamily="18" charset="0"/>
                              </a:rPr>
                              <m:t>𝑇</m:t>
                            </m:r>
                          </m:e>
                          <m:sub>
                            <m:r>
                              <a:rPr lang="en-US" sz="2800" b="0" i="1" dirty="0" smtClean="0">
                                <a:solidFill>
                                  <a:srgbClr val="0070C0"/>
                                </a:solidFill>
                                <a:latin typeface="Cambria Math" panose="02040503050406030204" pitchFamily="18" charset="0"/>
                              </a:rPr>
                              <m:t>1</m:t>
                            </m:r>
                          </m:sub>
                          <m:sup>
                            <m:r>
                              <a:rPr lang="en-US" sz="2800" b="0" i="1" dirty="0" smtClean="0">
                                <a:solidFill>
                                  <a:srgbClr val="0070C0"/>
                                </a:solidFill>
                                <a:latin typeface="Cambria Math" panose="02040503050406030204" pitchFamily="18" charset="0"/>
                              </a:rPr>
                              <m:t>′</m:t>
                            </m:r>
                          </m:sup>
                        </m:sSubSup>
                        <m:sSub>
                          <m:sSubPr>
                            <m:ctrlPr>
                              <a:rPr lang="en-US" sz="2800" b="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i="1" dirty="0">
                                <a:solidFill>
                                  <a:srgbClr val="0070C0"/>
                                </a:solidFill>
                                <a:latin typeface="Cambria Math" panose="02040503050406030204" pitchFamily="18" charset="0"/>
                              </a:rPr>
                              <m:t>3</m:t>
                            </m:r>
                          </m:sub>
                        </m:sSub>
                        <m:r>
                          <a:rPr lang="en-US" sz="2800" i="1" dirty="0">
                            <a:solidFill>
                              <a:srgbClr val="0070C0"/>
                            </a:solidFill>
                            <a:latin typeface="Cambria Math" panose="02040503050406030204" pitchFamily="18" charset="0"/>
                          </a:rPr>
                          <m:t>′</m:t>
                        </m:r>
                        <m:r>
                          <a:rPr lang="en-US" sz="2800" b="0" i="1" dirty="0" smtClean="0">
                            <a:solidFill>
                              <a:srgbClr val="0070C0"/>
                            </a:solidFill>
                            <a:latin typeface="Cambria Math" panose="02040503050406030204" pitchFamily="18" charset="0"/>
                          </a:rPr>
                          <m:t>(</m:t>
                        </m:r>
                        <m:sSub>
                          <m:sSubPr>
                            <m:ctrlPr>
                              <a:rPr lang="en-US" sz="2800" b="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b="0" i="1" dirty="0" smtClean="0">
                                <a:solidFill>
                                  <a:srgbClr val="0070C0"/>
                                </a:solidFill>
                                <a:latin typeface="Cambria Math" panose="02040503050406030204" pitchFamily="18" charset="0"/>
                              </a:rPr>
                              <m:t>0</m:t>
                            </m:r>
                          </m:sub>
                        </m:sSub>
                        <m:r>
                          <a:rPr lang="en-US" sz="2800" i="1" dirty="0">
                            <a:solidFill>
                              <a:srgbClr val="0070C0"/>
                            </a:solidFill>
                            <a:latin typeface="Cambria Math" panose="02040503050406030204" pitchFamily="18" charset="0"/>
                          </a:rPr>
                          <m:t>+</m:t>
                        </m:r>
                        <m:sSub>
                          <m:sSubPr>
                            <m:ctrlPr>
                              <a:rPr lang="en-US" sz="2800" b="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i="1" dirty="0">
                                <a:solidFill>
                                  <a:srgbClr val="0070C0"/>
                                </a:solidFill>
                                <a:latin typeface="Cambria Math" panose="02040503050406030204" pitchFamily="18" charset="0"/>
                              </a:rPr>
                              <m:t>2</m:t>
                            </m:r>
                          </m:sub>
                        </m:sSub>
                        <m:r>
                          <a:rPr lang="en-US" sz="2800" b="0" i="1" dirty="0" smtClean="0">
                            <a:solidFill>
                              <a:srgbClr val="0070C0"/>
                            </a:solidFill>
                            <a:latin typeface="Cambria Math" panose="02040503050406030204" pitchFamily="18" charset="0"/>
                          </a:rPr>
                          <m:t>)</m:t>
                        </m:r>
                      </m:oMath>
                    </m:oMathPara>
                  </a14:m>
                  <a:endParaRPr lang="fa-IR" sz="2800" i="1" dirty="0">
                    <a:solidFill>
                      <a:srgbClr val="0070C0"/>
                    </a:solidFill>
                  </a:endParaRPr>
                </a:p>
              </p:txBody>
            </p:sp>
          </mc:Choice>
          <mc:Fallback>
            <p:sp>
              <p:nvSpPr>
                <p:cNvPr id="19" name="TextBox 18">
                  <a:extLst>
                    <a:ext uri="{FF2B5EF4-FFF2-40B4-BE49-F238E27FC236}">
                      <a16:creationId xmlns:a16="http://schemas.microsoft.com/office/drawing/2014/main" id="{539C9DA7-5585-36A0-7F73-E078FA19DC19}"/>
                    </a:ext>
                  </a:extLst>
                </p:cNvPr>
                <p:cNvSpPr txBox="1">
                  <a:spLocks noRot="1" noChangeAspect="1" noMove="1" noResize="1" noEditPoints="1" noAdjustHandles="1" noChangeArrowheads="1" noChangeShapeType="1" noTextEdit="1"/>
                </p:cNvSpPr>
                <p:nvPr/>
              </p:nvSpPr>
              <p:spPr>
                <a:xfrm>
                  <a:off x="159491" y="5656246"/>
                  <a:ext cx="416567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64BCA91F-4925-A89C-E6A3-1E4E4F6E2579}"/>
                    </a:ext>
                  </a:extLst>
                </p:cNvPr>
                <p:cNvSpPr txBox="1"/>
                <p:nvPr/>
              </p:nvSpPr>
              <p:spPr>
                <a:xfrm>
                  <a:off x="27986" y="4133906"/>
                  <a:ext cx="3462721"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𝐿𝐷</m:t>
                            </m:r>
                          </m:e>
                          <m:sub>
                            <m:r>
                              <a:rPr lang="en-US" sz="2800" b="0" i="1" dirty="0" smtClean="0">
                                <a:solidFill>
                                  <a:srgbClr val="0070C0"/>
                                </a:solidFill>
                                <a:latin typeface="Cambria Math" panose="02040503050406030204" pitchFamily="18" charset="0"/>
                              </a:rPr>
                              <m:t>𝑅</m:t>
                            </m:r>
                            <m:r>
                              <a:rPr lang="en-US" sz="2800" b="0" i="1" dirty="0" smtClean="0">
                                <a:solidFill>
                                  <a:srgbClr val="0070C0"/>
                                </a:solidFill>
                                <a:latin typeface="Cambria Math" panose="02040503050406030204" pitchFamily="18" charset="0"/>
                              </a:rPr>
                              <m:t>1</m:t>
                            </m:r>
                          </m:sub>
                        </m:sSub>
                        <m:r>
                          <a:rPr lang="en-US" sz="2800" b="0" i="1" dirty="0" smtClean="0">
                            <a:solidFill>
                              <a:srgbClr val="0070C0"/>
                            </a:solidFill>
                            <a:latin typeface="Cambria Math" panose="02040503050406030204" pitchFamily="18" charset="0"/>
                          </a:rPr>
                          <m:t>=</m:t>
                        </m:r>
                        <m:sSub>
                          <m:sSubPr>
                            <m:ctrlPr>
                              <a:rPr lang="en-US" sz="2800" b="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b="0" i="1" dirty="0" smtClean="0">
                                <a:solidFill>
                                  <a:srgbClr val="0070C0"/>
                                </a:solidFill>
                                <a:latin typeface="Cambria Math" panose="02040503050406030204" pitchFamily="18" charset="0"/>
                              </a:rPr>
                              <m:t>0</m:t>
                            </m:r>
                          </m:sub>
                        </m:sSub>
                        <m:r>
                          <a:rPr lang="en-US" sz="2800" i="1" dirty="0">
                            <a:solidFill>
                              <a:srgbClr val="0070C0"/>
                            </a:solidFill>
                            <a:latin typeface="Cambria Math" panose="02040503050406030204" pitchFamily="18" charset="0"/>
                          </a:rPr>
                          <m:t>+</m:t>
                        </m:r>
                        <m:sSub>
                          <m:sSubPr>
                            <m:ctrlPr>
                              <a:rPr lang="en-US" sz="2800" b="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i="1" dirty="0">
                                <a:solidFill>
                                  <a:srgbClr val="0070C0"/>
                                </a:solidFill>
                                <a:latin typeface="Cambria Math" panose="02040503050406030204" pitchFamily="18" charset="0"/>
                              </a:rPr>
                              <m:t>2</m:t>
                            </m:r>
                          </m:sub>
                        </m:sSub>
                      </m:oMath>
                    </m:oMathPara>
                  </a14:m>
                  <a:endParaRPr lang="fa-IR" sz="2800" i="1" dirty="0">
                    <a:solidFill>
                      <a:srgbClr val="0070C0"/>
                    </a:solidFill>
                  </a:endParaRPr>
                </a:p>
              </p:txBody>
            </p:sp>
          </mc:Choice>
          <mc:Fallback>
            <p:sp>
              <p:nvSpPr>
                <p:cNvPr id="20" name="TextBox 19">
                  <a:extLst>
                    <a:ext uri="{FF2B5EF4-FFF2-40B4-BE49-F238E27FC236}">
                      <a16:creationId xmlns:a16="http://schemas.microsoft.com/office/drawing/2014/main" id="{64BCA91F-4925-A89C-E6A3-1E4E4F6E2579}"/>
                    </a:ext>
                  </a:extLst>
                </p:cNvPr>
                <p:cNvSpPr txBox="1">
                  <a:spLocks noRot="1" noChangeAspect="1" noMove="1" noResize="1" noEditPoints="1" noAdjustHandles="1" noChangeArrowheads="1" noChangeShapeType="1" noTextEdit="1"/>
                </p:cNvSpPr>
                <p:nvPr/>
              </p:nvSpPr>
              <p:spPr>
                <a:xfrm>
                  <a:off x="27986" y="4133906"/>
                  <a:ext cx="346272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5C3A16AF-7F8C-1DC6-3B7A-712250F1D2AF}"/>
                    </a:ext>
                  </a:extLst>
                </p:cNvPr>
                <p:cNvSpPr txBox="1"/>
                <p:nvPr/>
              </p:nvSpPr>
              <p:spPr>
                <a:xfrm>
                  <a:off x="0" y="4580300"/>
                  <a:ext cx="3462721" cy="52322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b="0" i="1" dirty="0" smtClean="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𝐿𝐷</m:t>
                            </m:r>
                          </m:e>
                          <m:sub>
                            <m:r>
                              <a:rPr lang="en-US" sz="2800" b="0" i="1" dirty="0" smtClean="0">
                                <a:solidFill>
                                  <a:srgbClr val="0070C0"/>
                                </a:solidFill>
                                <a:latin typeface="Cambria Math" panose="02040503050406030204" pitchFamily="18" charset="0"/>
                              </a:rPr>
                              <m:t>𝑅</m:t>
                            </m:r>
                            <m:r>
                              <a:rPr lang="en-US" sz="2800" b="0" i="1" dirty="0" smtClean="0">
                                <a:solidFill>
                                  <a:srgbClr val="0070C0"/>
                                </a:solidFill>
                                <a:latin typeface="Cambria Math" panose="02040503050406030204" pitchFamily="18" charset="0"/>
                              </a:rPr>
                              <m:t>2</m:t>
                            </m:r>
                          </m:sub>
                        </m:sSub>
                        <m:r>
                          <a:rPr lang="en-US" sz="2800" b="0" i="1" dirty="0" smtClean="0">
                            <a:solidFill>
                              <a:srgbClr val="0070C0"/>
                            </a:solidFill>
                            <a:latin typeface="Cambria Math" panose="02040503050406030204" pitchFamily="18" charset="0"/>
                          </a:rPr>
                          <m:t>=</m:t>
                        </m:r>
                        <m:sSub>
                          <m:sSubPr>
                            <m:ctrlPr>
                              <a:rPr lang="en-US" sz="2800" b="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b="0" i="1" dirty="0" smtClean="0">
                                <a:solidFill>
                                  <a:srgbClr val="0070C0"/>
                                </a:solidFill>
                                <a:latin typeface="Cambria Math" panose="02040503050406030204" pitchFamily="18" charset="0"/>
                              </a:rPr>
                              <m:t>1</m:t>
                            </m:r>
                          </m:sub>
                        </m:sSub>
                        <m:r>
                          <a:rPr lang="en-US" sz="2800" i="1" dirty="0">
                            <a:solidFill>
                              <a:srgbClr val="0070C0"/>
                            </a:solidFill>
                            <a:latin typeface="Cambria Math" panose="02040503050406030204" pitchFamily="18" charset="0"/>
                          </a:rPr>
                          <m:t>+</m:t>
                        </m:r>
                        <m:sSub>
                          <m:sSubPr>
                            <m:ctrlPr>
                              <a:rPr lang="en-US" sz="2800" b="0" i="1" dirty="0" smtClean="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𝑇</m:t>
                            </m:r>
                          </m:e>
                          <m:sub>
                            <m:r>
                              <a:rPr lang="en-US" sz="2800" b="0" i="1" dirty="0" smtClean="0">
                                <a:solidFill>
                                  <a:srgbClr val="0070C0"/>
                                </a:solidFill>
                                <a:latin typeface="Cambria Math" panose="02040503050406030204" pitchFamily="18" charset="0"/>
                              </a:rPr>
                              <m:t>3</m:t>
                            </m:r>
                          </m:sub>
                        </m:sSub>
                      </m:oMath>
                    </m:oMathPara>
                  </a14:m>
                  <a:endParaRPr lang="fa-IR" sz="2800" i="1" dirty="0">
                    <a:solidFill>
                      <a:srgbClr val="0070C0"/>
                    </a:solidFill>
                  </a:endParaRPr>
                </a:p>
              </p:txBody>
            </p:sp>
          </mc:Choice>
          <mc:Fallback>
            <p:sp>
              <p:nvSpPr>
                <p:cNvPr id="21" name="TextBox 20">
                  <a:extLst>
                    <a:ext uri="{FF2B5EF4-FFF2-40B4-BE49-F238E27FC236}">
                      <a16:creationId xmlns:a16="http://schemas.microsoft.com/office/drawing/2014/main" id="{5C3A16AF-7F8C-1DC6-3B7A-712250F1D2AF}"/>
                    </a:ext>
                  </a:extLst>
                </p:cNvPr>
                <p:cNvSpPr txBox="1">
                  <a:spLocks noRot="1" noChangeAspect="1" noMove="1" noResize="1" noEditPoints="1" noAdjustHandles="1" noChangeArrowheads="1" noChangeShapeType="1" noTextEdit="1"/>
                </p:cNvSpPr>
                <p:nvPr/>
              </p:nvSpPr>
              <p:spPr>
                <a:xfrm>
                  <a:off x="0" y="4580300"/>
                  <a:ext cx="3462721" cy="523220"/>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51339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48236-1C67-612C-A3E9-EF26A97A0F7B}"/>
              </a:ext>
            </a:extLst>
          </p:cNvPr>
          <p:cNvSpPr>
            <a:spLocks noGrp="1"/>
          </p:cNvSpPr>
          <p:nvPr>
            <p:ph idx="1"/>
          </p:nvPr>
        </p:nvSpPr>
        <p:spPr/>
        <p:txBody>
          <a:bodyPr>
            <a:normAutofit lnSpcReduction="10000"/>
          </a:bodyPr>
          <a:lstStyle/>
          <a:p>
            <a:r>
              <a:rPr lang="fa-IR" dirty="0"/>
              <a:t>در فصل قبل با تراشه </a:t>
            </a:r>
            <a:r>
              <a:rPr lang="en-US" dirty="0"/>
              <a:t>RAM</a:t>
            </a:r>
            <a:r>
              <a:rPr lang="fa-IR" dirty="0"/>
              <a:t> آشنا شدیم.</a:t>
            </a:r>
          </a:p>
          <a:p>
            <a:r>
              <a:rPr lang="fa-IR" dirty="0"/>
              <a:t>هر کلمه از حافظه با یک آدرس مشخص میشود.</a:t>
            </a:r>
          </a:p>
          <a:p>
            <a:r>
              <a:rPr lang="fa-IR" dirty="0"/>
              <a:t>برای یک حافظه </a:t>
            </a:r>
            <a:r>
              <a:rPr lang="en-US" dirty="0"/>
              <a:t>RAM</a:t>
            </a:r>
            <a:r>
              <a:rPr lang="fa-IR" dirty="0"/>
              <a:t> با </a:t>
            </a:r>
            <a:r>
              <a:rPr lang="en-US" dirty="0"/>
              <a:t>k</a:t>
            </a:r>
            <a:r>
              <a:rPr lang="fa-IR" dirty="0"/>
              <a:t> خط آدرس و کلمات </a:t>
            </a:r>
            <a:r>
              <a:rPr lang="en-US" dirty="0"/>
              <a:t>n</a:t>
            </a:r>
            <a:r>
              <a:rPr lang="fa-IR" dirty="0"/>
              <a:t> بیتی خواهیم داشت:</a:t>
            </a:r>
          </a:p>
          <a:p>
            <a:pPr lvl="1"/>
            <a:r>
              <a:rPr lang="en-US" dirty="0"/>
              <a:t>n</a:t>
            </a:r>
            <a:r>
              <a:rPr lang="fa-IR" dirty="0"/>
              <a:t> خط داده ورودی</a:t>
            </a:r>
          </a:p>
          <a:p>
            <a:pPr lvl="1"/>
            <a:r>
              <a:rPr lang="en-US" dirty="0"/>
              <a:t>n</a:t>
            </a:r>
            <a:r>
              <a:rPr lang="fa-IR" dirty="0"/>
              <a:t> خط داده خروجی</a:t>
            </a:r>
          </a:p>
          <a:p>
            <a:pPr lvl="1"/>
            <a:r>
              <a:rPr lang="en-US" dirty="0"/>
              <a:t>K</a:t>
            </a:r>
            <a:r>
              <a:rPr lang="fa-IR" dirty="0"/>
              <a:t> خط آدرس</a:t>
            </a:r>
          </a:p>
          <a:p>
            <a:pPr lvl="1"/>
            <a:r>
              <a:rPr lang="fa-IR" dirty="0"/>
              <a:t>خط کنترل خواندن</a:t>
            </a:r>
          </a:p>
          <a:p>
            <a:pPr lvl="1"/>
            <a:r>
              <a:rPr lang="fa-IR" dirty="0"/>
              <a:t>خط کنترل نوشتن</a:t>
            </a:r>
            <a:endParaRPr lang="en-US" dirty="0"/>
          </a:p>
          <a:p>
            <a:pPr lvl="1"/>
            <a:endParaRPr lang="en-US" dirty="0"/>
          </a:p>
        </p:txBody>
      </p:sp>
      <p:pic>
        <p:nvPicPr>
          <p:cNvPr id="9" name="Picture 8">
            <a:extLst>
              <a:ext uri="{FF2B5EF4-FFF2-40B4-BE49-F238E27FC236}">
                <a16:creationId xmlns:a16="http://schemas.microsoft.com/office/drawing/2014/main" id="{3697DFFF-9461-1797-F98F-58358D41FABA}"/>
              </a:ext>
            </a:extLst>
          </p:cNvPr>
          <p:cNvPicPr>
            <a:picLocks noChangeAspect="1"/>
          </p:cNvPicPr>
          <p:nvPr/>
        </p:nvPicPr>
        <p:blipFill>
          <a:blip r:embed="rId2"/>
          <a:stretch>
            <a:fillRect/>
          </a:stretch>
        </p:blipFill>
        <p:spPr>
          <a:xfrm>
            <a:off x="256534" y="3566012"/>
            <a:ext cx="4120724" cy="3155520"/>
          </a:xfrm>
          <a:prstGeom prst="rect">
            <a:avLst/>
          </a:prstGeom>
        </p:spPr>
      </p:pic>
      <p:sp>
        <p:nvSpPr>
          <p:cNvPr id="2" name="Title 1">
            <a:extLst>
              <a:ext uri="{FF2B5EF4-FFF2-40B4-BE49-F238E27FC236}">
                <a16:creationId xmlns:a16="http://schemas.microsoft.com/office/drawing/2014/main" id="{D0FC102D-6160-8A99-AF64-EB7FE8E11418}"/>
              </a:ext>
            </a:extLst>
          </p:cNvPr>
          <p:cNvSpPr>
            <a:spLocks noGrp="1"/>
          </p:cNvSpPr>
          <p:nvPr>
            <p:ph type="title"/>
          </p:nvPr>
        </p:nvSpPr>
        <p:spPr/>
        <p:txBody>
          <a:bodyPr/>
          <a:lstStyle/>
          <a:p>
            <a:r>
              <a:rPr lang="fa-IR" dirty="0"/>
              <a:t>خواندن از </a:t>
            </a:r>
            <a:r>
              <a:rPr lang="en-US" dirty="0"/>
              <a:t>/</a:t>
            </a:r>
            <a:r>
              <a:rPr lang="fa-IR" dirty="0"/>
              <a:t> نوشتن در، حافظه </a:t>
            </a:r>
            <a:r>
              <a:rPr lang="en-US" dirty="0"/>
              <a:t>RAM</a:t>
            </a:r>
          </a:p>
        </p:txBody>
      </p:sp>
      <p:sp>
        <p:nvSpPr>
          <p:cNvPr id="4" name="Slide Number Placeholder 3">
            <a:extLst>
              <a:ext uri="{FF2B5EF4-FFF2-40B4-BE49-F238E27FC236}">
                <a16:creationId xmlns:a16="http://schemas.microsoft.com/office/drawing/2014/main" id="{A441E2BF-13EC-78B0-1BE9-8ADB2ACBBE8A}"/>
              </a:ext>
            </a:extLst>
          </p:cNvPr>
          <p:cNvSpPr>
            <a:spLocks noGrp="1"/>
          </p:cNvSpPr>
          <p:nvPr>
            <p:ph type="sldNum" sz="quarter" idx="12"/>
          </p:nvPr>
        </p:nvSpPr>
        <p:spPr/>
        <p:txBody>
          <a:bodyPr/>
          <a:lstStyle/>
          <a:p>
            <a:fld id="{7A24F918-E48B-4CD6-88B4-F48A81EB5FB6}" type="slidenum">
              <a:rPr lang="en-US" smtClean="0"/>
              <a:pPr/>
              <a:t>36</a:t>
            </a:fld>
            <a:endParaRPr lang="en-US"/>
          </a:p>
        </p:txBody>
      </p:sp>
      <p:sp>
        <p:nvSpPr>
          <p:cNvPr id="5" name="Footer Placeholder 4">
            <a:extLst>
              <a:ext uri="{FF2B5EF4-FFF2-40B4-BE49-F238E27FC236}">
                <a16:creationId xmlns:a16="http://schemas.microsoft.com/office/drawing/2014/main" id="{D94F2DAB-A939-6BE9-D849-E99CF010F193}"/>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80918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0"/>
                                        <p:tgtEl>
                                          <p:spTgt spid="3">
                                            <p:txEl>
                                              <p:pRg st="1" end="1"/>
                                            </p:txEl>
                                          </p:spTgt>
                                        </p:tgtEl>
                                      </p:cBhvr>
                                    </p:animEffect>
                                  </p:childTnLst>
                                </p:cTn>
                              </p:par>
                            </p:childTnLst>
                          </p:cTn>
                        </p:par>
                        <p:par>
                          <p:cTn id="12" fill="hold">
                            <p:stCondLst>
                              <p:cond delay="10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0"/>
                                        <p:tgtEl>
                                          <p:spTgt spid="3">
                                            <p:txEl>
                                              <p:pRg st="2" end="2"/>
                                            </p:txEl>
                                          </p:spTgt>
                                        </p:tgtEl>
                                      </p:cBhvr>
                                    </p:animEffect>
                                  </p:childTnLst>
                                </p:cTn>
                              </p:par>
                            </p:childTnLst>
                          </p:cTn>
                        </p:par>
                        <p:par>
                          <p:cTn id="16" fill="hold">
                            <p:stCondLst>
                              <p:cond delay="15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0"/>
                                        <p:tgtEl>
                                          <p:spTgt spid="3">
                                            <p:txEl>
                                              <p:pRg st="3" end="3"/>
                                            </p:txEl>
                                          </p:spTgt>
                                        </p:tgtEl>
                                      </p:cBhvr>
                                    </p:animEffect>
                                  </p:childTnLst>
                                </p:cTn>
                              </p:par>
                            </p:childTnLst>
                          </p:cTn>
                        </p:par>
                        <p:par>
                          <p:cTn id="20" fill="hold">
                            <p:stCondLst>
                              <p:cond delay="20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0"/>
                                        <p:tgtEl>
                                          <p:spTgt spid="3">
                                            <p:txEl>
                                              <p:pRg st="4" end="4"/>
                                            </p:txEl>
                                          </p:spTgt>
                                        </p:tgtEl>
                                      </p:cBhvr>
                                    </p:animEffect>
                                  </p:childTnLst>
                                </p:cTn>
                              </p:par>
                            </p:childTnLst>
                          </p:cTn>
                        </p:par>
                        <p:par>
                          <p:cTn id="24" fill="hold">
                            <p:stCondLst>
                              <p:cond delay="2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0"/>
                                        <p:tgtEl>
                                          <p:spTgt spid="3">
                                            <p:txEl>
                                              <p:pRg st="5" end="5"/>
                                            </p:txEl>
                                          </p:spTgt>
                                        </p:tgtEl>
                                      </p:cBhvr>
                                    </p:animEffect>
                                  </p:childTnLst>
                                </p:cTn>
                              </p:par>
                            </p:childTnLst>
                          </p:cTn>
                        </p:par>
                        <p:par>
                          <p:cTn id="28" fill="hold">
                            <p:stCondLst>
                              <p:cond delay="30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0"/>
                                        <p:tgtEl>
                                          <p:spTgt spid="3">
                                            <p:txEl>
                                              <p:pRg st="6" end="6"/>
                                            </p:txEl>
                                          </p:spTgt>
                                        </p:tgtEl>
                                      </p:cBhvr>
                                    </p:animEffect>
                                  </p:childTnLst>
                                </p:cTn>
                              </p:par>
                            </p:childTnLst>
                          </p:cTn>
                        </p:par>
                        <p:par>
                          <p:cTn id="32" fill="hold">
                            <p:stCondLst>
                              <p:cond delay="35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BFF4-8915-C35B-D349-7EEF00DF6516}"/>
              </a:ext>
            </a:extLst>
          </p:cNvPr>
          <p:cNvSpPr>
            <a:spLocks noGrp="1"/>
          </p:cNvSpPr>
          <p:nvPr>
            <p:ph type="title"/>
          </p:nvPr>
        </p:nvSpPr>
        <p:spPr/>
        <p:txBody>
          <a:bodyPr/>
          <a:lstStyle/>
          <a:p>
            <a:r>
              <a:rPr lang="fa-IR" dirty="0"/>
              <a:t>انتقال از حافظه</a:t>
            </a:r>
            <a:endParaRPr lang="en-US" dirty="0"/>
          </a:p>
        </p:txBody>
      </p:sp>
      <p:sp>
        <p:nvSpPr>
          <p:cNvPr id="3" name="Content Placeholder 2">
            <a:extLst>
              <a:ext uri="{FF2B5EF4-FFF2-40B4-BE49-F238E27FC236}">
                <a16:creationId xmlns:a16="http://schemas.microsoft.com/office/drawing/2014/main" id="{677150B5-EF8F-E2DA-676B-2A22C4C9A4A2}"/>
              </a:ext>
            </a:extLst>
          </p:cNvPr>
          <p:cNvSpPr>
            <a:spLocks noGrp="1"/>
          </p:cNvSpPr>
          <p:nvPr>
            <p:ph idx="1"/>
          </p:nvPr>
        </p:nvSpPr>
        <p:spPr>
          <a:xfrm>
            <a:off x="215462" y="1240077"/>
            <a:ext cx="11328838" cy="3627225"/>
          </a:xfrm>
        </p:spPr>
        <p:txBody>
          <a:bodyPr>
            <a:normAutofit/>
          </a:bodyPr>
          <a:lstStyle/>
          <a:p>
            <a:r>
              <a:rPr lang="fa-IR" dirty="0"/>
              <a:t> در سطح انتقال ثبات </a:t>
            </a:r>
            <a:r>
              <a:rPr lang="fa-IR" dirty="0">
                <a:solidFill>
                  <a:srgbClr val="FF0000"/>
                </a:solidFill>
              </a:rPr>
              <a:t>حافظه به صورت نماد </a:t>
            </a:r>
            <a:r>
              <a:rPr lang="en-US" dirty="0">
                <a:solidFill>
                  <a:srgbClr val="FF0000"/>
                </a:solidFill>
              </a:rPr>
              <a:t>M</a:t>
            </a:r>
            <a:r>
              <a:rPr lang="fa-IR" dirty="0">
                <a:solidFill>
                  <a:srgbClr val="FF0000"/>
                </a:solidFill>
              </a:rPr>
              <a:t> </a:t>
            </a:r>
            <a:r>
              <a:rPr lang="fa-IR" dirty="0"/>
              <a:t>نشان داده </a:t>
            </a:r>
            <a:r>
              <a:rPr lang="fa-IR" dirty="0" err="1"/>
              <a:t>مي</a:t>
            </a:r>
            <a:r>
              <a:rPr lang="fa-IR" dirty="0"/>
              <a:t> شود.</a:t>
            </a:r>
          </a:p>
          <a:p>
            <a:r>
              <a:rPr lang="fa-IR" dirty="0" err="1"/>
              <a:t>براي</a:t>
            </a:r>
            <a:r>
              <a:rPr lang="fa-IR" dirty="0"/>
              <a:t> </a:t>
            </a:r>
            <a:r>
              <a:rPr lang="fa-IR" dirty="0" err="1"/>
              <a:t>دستيابي</a:t>
            </a:r>
            <a:r>
              <a:rPr lang="fa-IR" dirty="0"/>
              <a:t> به حافظه، </a:t>
            </a:r>
            <a:r>
              <a:rPr lang="fa-IR" dirty="0">
                <a:solidFill>
                  <a:srgbClr val="FF0000"/>
                </a:solidFill>
              </a:rPr>
              <a:t>آدرس مورد نظر </a:t>
            </a:r>
            <a:r>
              <a:rPr lang="fa-IR" u="sng" dirty="0">
                <a:solidFill>
                  <a:srgbClr val="FF0000"/>
                </a:solidFill>
              </a:rPr>
              <a:t>در </a:t>
            </a:r>
            <a:r>
              <a:rPr lang="fa-IR" u="sng" dirty="0" err="1">
                <a:solidFill>
                  <a:srgbClr val="FF0000"/>
                </a:solidFill>
              </a:rPr>
              <a:t>يك</a:t>
            </a:r>
            <a:r>
              <a:rPr lang="fa-IR" u="sng" dirty="0">
                <a:solidFill>
                  <a:srgbClr val="FF0000"/>
                </a:solidFill>
              </a:rPr>
              <a:t> ثبات مشخص </a:t>
            </a:r>
            <a:r>
              <a:rPr lang="fa-IR" dirty="0"/>
              <a:t>قرار داده </a:t>
            </a:r>
            <a:r>
              <a:rPr lang="fa-IR" dirty="0" err="1"/>
              <a:t>مي</a:t>
            </a:r>
            <a:r>
              <a:rPr lang="fa-IR" dirty="0"/>
              <a:t> شود.</a:t>
            </a:r>
          </a:p>
          <a:p>
            <a:pPr lvl="1"/>
            <a:r>
              <a:rPr lang="fa-IR" dirty="0" err="1"/>
              <a:t>اين</a:t>
            </a:r>
            <a:r>
              <a:rPr lang="fa-IR" dirty="0"/>
              <a:t> </a:t>
            </a:r>
            <a:r>
              <a:rPr lang="fa-IR" dirty="0">
                <a:solidFill>
                  <a:srgbClr val="0070C0"/>
                </a:solidFill>
              </a:rPr>
              <a:t>ثبات </a:t>
            </a:r>
            <a:r>
              <a:rPr lang="en-US" dirty="0">
                <a:solidFill>
                  <a:srgbClr val="0070C0"/>
                </a:solidFill>
              </a:rPr>
              <a:t> Memory Address Register</a:t>
            </a:r>
            <a:r>
              <a:rPr lang="fa-IR" dirty="0">
                <a:solidFill>
                  <a:srgbClr val="0070C0"/>
                </a:solidFill>
              </a:rPr>
              <a:t> (</a:t>
            </a:r>
            <a:r>
              <a:rPr lang="en-US" dirty="0">
                <a:solidFill>
                  <a:srgbClr val="0070C0"/>
                </a:solidFill>
              </a:rPr>
              <a:t>AR</a:t>
            </a:r>
            <a:r>
              <a:rPr lang="fa-IR" dirty="0">
                <a:solidFill>
                  <a:srgbClr val="0070C0"/>
                </a:solidFill>
              </a:rPr>
              <a:t> </a:t>
            </a:r>
            <a:r>
              <a:rPr lang="fa-IR" dirty="0" err="1">
                <a:solidFill>
                  <a:srgbClr val="0070C0"/>
                </a:solidFill>
              </a:rPr>
              <a:t>يا</a:t>
            </a:r>
            <a:r>
              <a:rPr lang="fa-IR" dirty="0">
                <a:solidFill>
                  <a:srgbClr val="0070C0"/>
                </a:solidFill>
              </a:rPr>
              <a:t> </a:t>
            </a:r>
            <a:r>
              <a:rPr lang="en-US" dirty="0">
                <a:solidFill>
                  <a:srgbClr val="0070C0"/>
                </a:solidFill>
              </a:rPr>
              <a:t>MAR</a:t>
            </a:r>
            <a:r>
              <a:rPr lang="fa-IR" dirty="0">
                <a:solidFill>
                  <a:srgbClr val="0070C0"/>
                </a:solidFill>
              </a:rPr>
              <a:t>) </a:t>
            </a:r>
            <a:r>
              <a:rPr lang="fa-IR" dirty="0" err="1"/>
              <a:t>ناميده</a:t>
            </a:r>
            <a:r>
              <a:rPr lang="fa-IR" dirty="0"/>
              <a:t> </a:t>
            </a:r>
            <a:r>
              <a:rPr lang="fa-IR" dirty="0" err="1"/>
              <a:t>مي</a:t>
            </a:r>
            <a:r>
              <a:rPr lang="fa-IR" dirty="0"/>
              <a:t> شود.</a:t>
            </a:r>
          </a:p>
          <a:p>
            <a:r>
              <a:rPr lang="fa-IR" dirty="0" err="1"/>
              <a:t>وقتي</a:t>
            </a:r>
            <a:r>
              <a:rPr lang="fa-IR" dirty="0"/>
              <a:t> حافظه </a:t>
            </a:r>
            <a:r>
              <a:rPr lang="fa-IR" dirty="0" err="1"/>
              <a:t>دستيابي</a:t>
            </a:r>
            <a:r>
              <a:rPr lang="fa-IR" dirty="0"/>
              <a:t> </a:t>
            </a:r>
            <a:r>
              <a:rPr lang="fa-IR" dirty="0" err="1"/>
              <a:t>مي</a:t>
            </a:r>
            <a:r>
              <a:rPr lang="fa-IR" dirty="0"/>
              <a:t> شود، </a:t>
            </a:r>
            <a:r>
              <a:rPr lang="fa-IR" dirty="0" err="1"/>
              <a:t>محتواي</a:t>
            </a:r>
            <a:r>
              <a:rPr lang="fa-IR" dirty="0"/>
              <a:t> </a:t>
            </a:r>
            <a:r>
              <a:rPr lang="en-US" dirty="0"/>
              <a:t>AR</a:t>
            </a:r>
            <a:r>
              <a:rPr lang="fa-IR" dirty="0"/>
              <a:t> به عنوان آدرس </a:t>
            </a:r>
            <a:r>
              <a:rPr lang="fa-IR" dirty="0" err="1"/>
              <a:t>روي</a:t>
            </a:r>
            <a:r>
              <a:rPr lang="fa-IR" dirty="0"/>
              <a:t> خطوط آدرس حافظه مورد استفاده قرار </a:t>
            </a:r>
            <a:r>
              <a:rPr lang="fa-IR" dirty="0" err="1"/>
              <a:t>مي</a:t>
            </a:r>
            <a:r>
              <a:rPr lang="fa-IR" dirty="0"/>
              <a:t> </a:t>
            </a:r>
            <a:r>
              <a:rPr lang="fa-IR" dirty="0" err="1"/>
              <a:t>گيرد</a:t>
            </a:r>
            <a:r>
              <a:rPr lang="fa-IR" dirty="0"/>
              <a:t>.</a:t>
            </a:r>
            <a:endParaRPr lang="en-US" dirty="0"/>
          </a:p>
        </p:txBody>
      </p:sp>
      <p:sp>
        <p:nvSpPr>
          <p:cNvPr id="4" name="Slide Number Placeholder 3">
            <a:extLst>
              <a:ext uri="{FF2B5EF4-FFF2-40B4-BE49-F238E27FC236}">
                <a16:creationId xmlns:a16="http://schemas.microsoft.com/office/drawing/2014/main" id="{C5686276-940D-2C0C-5350-431E3B52711D}"/>
              </a:ext>
            </a:extLst>
          </p:cNvPr>
          <p:cNvSpPr>
            <a:spLocks noGrp="1"/>
          </p:cNvSpPr>
          <p:nvPr>
            <p:ph type="sldNum" sz="quarter" idx="12"/>
          </p:nvPr>
        </p:nvSpPr>
        <p:spPr/>
        <p:txBody>
          <a:bodyPr/>
          <a:lstStyle/>
          <a:p>
            <a:fld id="{7A24F918-E48B-4CD6-88B4-F48A81EB5FB6}" type="slidenum">
              <a:rPr lang="en-US" smtClean="0"/>
              <a:pPr/>
              <a:t>37</a:t>
            </a:fld>
            <a:endParaRPr lang="en-US"/>
          </a:p>
        </p:txBody>
      </p:sp>
      <p:sp>
        <p:nvSpPr>
          <p:cNvPr id="5" name="Footer Placeholder 4">
            <a:extLst>
              <a:ext uri="{FF2B5EF4-FFF2-40B4-BE49-F238E27FC236}">
                <a16:creationId xmlns:a16="http://schemas.microsoft.com/office/drawing/2014/main" id="{AEB84182-F2D7-AEA0-A071-755DAB024D98}"/>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C5835513-2819-72AE-6D84-99C277B66A8C}"/>
              </a:ext>
            </a:extLst>
          </p:cNvPr>
          <p:cNvPicPr>
            <a:picLocks noChangeAspect="1"/>
          </p:cNvPicPr>
          <p:nvPr/>
        </p:nvPicPr>
        <p:blipFill>
          <a:blip r:embed="rId2"/>
          <a:stretch>
            <a:fillRect/>
          </a:stretch>
        </p:blipFill>
        <p:spPr>
          <a:xfrm>
            <a:off x="1236731" y="4867302"/>
            <a:ext cx="6639451" cy="1918449"/>
          </a:xfrm>
          <a:prstGeom prst="rect">
            <a:avLst/>
          </a:prstGeom>
        </p:spPr>
      </p:pic>
    </p:spTree>
    <p:extLst>
      <p:ext uri="{BB962C8B-B14F-4D97-AF65-F5344CB8AC3E}">
        <p14:creationId xmlns:p14="http://schemas.microsoft.com/office/powerpoint/2010/main" val="13628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A866-7CD5-DBBA-23EF-79ADBE86FC7F}"/>
              </a:ext>
            </a:extLst>
          </p:cNvPr>
          <p:cNvSpPr>
            <a:spLocks noGrp="1"/>
          </p:cNvSpPr>
          <p:nvPr>
            <p:ph type="title"/>
          </p:nvPr>
        </p:nvSpPr>
        <p:spPr/>
        <p:txBody>
          <a:bodyPr/>
          <a:lstStyle/>
          <a:p>
            <a:r>
              <a:rPr lang="fa-IR" dirty="0"/>
              <a:t>خواندن از حافظه</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36BABE-24E9-C154-B162-19B7F527CAC7}"/>
                  </a:ext>
                </a:extLst>
              </p:cNvPr>
              <p:cNvSpPr>
                <a:spLocks noGrp="1"/>
              </p:cNvSpPr>
              <p:nvPr>
                <p:ph idx="1"/>
              </p:nvPr>
            </p:nvSpPr>
            <p:spPr>
              <a:xfrm>
                <a:off x="420736" y="1240078"/>
                <a:ext cx="11123564" cy="1721905"/>
              </a:xfrm>
            </p:spPr>
            <p:txBody>
              <a:bodyPr>
                <a:normAutofit fontScale="92500"/>
              </a:bodyPr>
              <a:lstStyle/>
              <a:p>
                <a:r>
                  <a:rPr lang="fa-IR" dirty="0"/>
                  <a:t>براي خواندن </a:t>
                </a:r>
                <a:r>
                  <a:rPr lang="fa-IR" dirty="0" err="1"/>
                  <a:t>يك</a:t>
                </a:r>
                <a:r>
                  <a:rPr lang="fa-IR" dirty="0"/>
                  <a:t> </a:t>
                </a:r>
                <a:r>
                  <a:rPr lang="fa-IR" dirty="0" err="1"/>
                  <a:t>كلمه</a:t>
                </a:r>
                <a:r>
                  <a:rPr lang="fa-IR" dirty="0"/>
                  <a:t> از حافظه، زبان انتقال ثبات به </a:t>
                </a:r>
                <a:r>
                  <a:rPr lang="fa-IR" dirty="0" err="1"/>
                  <a:t>شكلي</a:t>
                </a:r>
                <a:r>
                  <a:rPr lang="fa-IR" dirty="0"/>
                  <a:t> </a:t>
                </a:r>
                <a:r>
                  <a:rPr lang="fa-IR" dirty="0" err="1"/>
                  <a:t>شبيه</a:t>
                </a:r>
                <a:r>
                  <a:rPr lang="fa-IR" dirty="0"/>
                  <a:t> </a:t>
                </a:r>
                <a:r>
                  <a:rPr lang="fa-IR" dirty="0" err="1"/>
                  <a:t>زير</a:t>
                </a:r>
                <a:r>
                  <a:rPr lang="fa-IR" dirty="0"/>
                  <a:t> نوشته </a:t>
                </a:r>
                <a:r>
                  <a:rPr lang="fa-IR" dirty="0" err="1"/>
                  <a:t>مي</a:t>
                </a:r>
                <a:r>
                  <a:rPr lang="fa-IR" dirty="0"/>
                  <a:t> شود:</a:t>
                </a:r>
              </a:p>
              <a:p>
                <a:pPr marL="0" indent="0" algn="l" rtl="0">
                  <a:buNone/>
                </a:pPr>
                <a:r>
                  <a:rPr lang="en-US" sz="2800" dirty="0">
                    <a:solidFill>
                      <a:srgbClr val="C00000"/>
                    </a:solidFill>
                  </a:rPr>
                  <a:t> </a:t>
                </a:r>
                <a14:m>
                  <m:oMath xmlns:m="http://schemas.openxmlformats.org/officeDocument/2006/math">
                    <m:r>
                      <a:rPr lang="en-US" sz="2800" i="1" dirty="0" smtClean="0">
                        <a:solidFill>
                          <a:srgbClr val="C00000"/>
                        </a:solidFill>
                        <a:latin typeface="Cambria Math" panose="02040503050406030204" pitchFamily="18" charset="0"/>
                      </a:rPr>
                      <m:t>𝑅</m:t>
                    </m:r>
                    <m:r>
                      <a:rPr lang="fa-IR" sz="2800" b="0" i="1" dirty="0" smtClean="0">
                        <a:solidFill>
                          <a:srgbClr val="C00000"/>
                        </a:solidFill>
                        <a:latin typeface="Cambria Math" panose="02040503050406030204" pitchFamily="18" charset="0"/>
                      </a:rPr>
                      <m:t>1</m:t>
                    </m:r>
                    <m:r>
                      <m:rPr>
                        <m:nor/>
                      </m:rPr>
                      <a:rPr lang="en-US" dirty="0">
                        <a:solidFill>
                          <a:srgbClr val="C00000"/>
                        </a:solidFill>
                        <a:latin typeface="Symbol"/>
                      </a:rPr>
                      <m:t></m:t>
                    </m:r>
                    <m:r>
                      <a:rPr lang="en-US" b="0" i="1" dirty="0" smtClean="0">
                        <a:solidFill>
                          <a:srgbClr val="C00000"/>
                        </a:solidFill>
                        <a:latin typeface="Cambria Math" panose="02040503050406030204" pitchFamily="18" charset="0"/>
                      </a:rPr>
                      <m:t>𝑀</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𝐴𝑅</m:t>
                    </m:r>
                    <m:r>
                      <a:rPr lang="en-US" b="0" i="1" dirty="0" smtClean="0">
                        <a:solidFill>
                          <a:srgbClr val="C00000"/>
                        </a:solidFill>
                        <a:latin typeface="Cambria Math" panose="02040503050406030204" pitchFamily="18" charset="0"/>
                      </a:rPr>
                      <m:t>]</m:t>
                    </m:r>
                  </m:oMath>
                </a14:m>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3536BABE-24E9-C154-B162-19B7F527CAC7}"/>
                  </a:ext>
                </a:extLst>
              </p:cNvPr>
              <p:cNvSpPr>
                <a:spLocks noGrp="1" noRot="1" noChangeAspect="1" noMove="1" noResize="1" noEditPoints="1" noAdjustHandles="1" noChangeArrowheads="1" noChangeShapeType="1" noTextEdit="1"/>
              </p:cNvSpPr>
              <p:nvPr>
                <p:ph idx="1"/>
              </p:nvPr>
            </p:nvSpPr>
            <p:spPr>
              <a:xfrm>
                <a:off x="420736" y="1240078"/>
                <a:ext cx="11123564" cy="1721905"/>
              </a:xfrm>
              <a:blipFill>
                <a:blip r:embed="rId2"/>
                <a:stretch>
                  <a:fillRect r="-4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E71D98-B67E-847E-65CF-B9B512ADEBAC}"/>
              </a:ext>
            </a:extLst>
          </p:cNvPr>
          <p:cNvSpPr>
            <a:spLocks noGrp="1"/>
          </p:cNvSpPr>
          <p:nvPr>
            <p:ph type="sldNum" sz="quarter" idx="12"/>
          </p:nvPr>
        </p:nvSpPr>
        <p:spPr/>
        <p:txBody>
          <a:bodyPr/>
          <a:lstStyle/>
          <a:p>
            <a:fld id="{7A24F918-E48B-4CD6-88B4-F48A81EB5FB6}" type="slidenum">
              <a:rPr lang="en-US" smtClean="0"/>
              <a:pPr/>
              <a:t>38</a:t>
            </a:fld>
            <a:endParaRPr lang="en-US"/>
          </a:p>
        </p:txBody>
      </p:sp>
      <p:sp>
        <p:nvSpPr>
          <p:cNvPr id="5" name="Footer Placeholder 4">
            <a:extLst>
              <a:ext uri="{FF2B5EF4-FFF2-40B4-BE49-F238E27FC236}">
                <a16:creationId xmlns:a16="http://schemas.microsoft.com/office/drawing/2014/main" id="{8AA6299C-8D7A-F1D8-5E7F-29DAF193C0AC}"/>
              </a:ext>
            </a:extLst>
          </p:cNvPr>
          <p:cNvSpPr>
            <a:spLocks noGrp="1"/>
          </p:cNvSpPr>
          <p:nvPr>
            <p:ph type="ftr" sz="quarter" idx="11"/>
          </p:nvPr>
        </p:nvSpPr>
        <p:spPr/>
        <p:txBody>
          <a:bodyPr/>
          <a:lstStyle/>
          <a:p>
            <a:r>
              <a:rPr lang="en-US"/>
              <a:t>Computer Engeneering Department,Shahed University, Iran</a:t>
            </a:r>
            <a:endParaRPr lang="en-US" dirty="0"/>
          </a:p>
        </p:txBody>
      </p:sp>
      <p:sp>
        <p:nvSpPr>
          <p:cNvPr id="8" name="Content Placeholder 2">
            <a:extLst>
              <a:ext uri="{FF2B5EF4-FFF2-40B4-BE49-F238E27FC236}">
                <a16:creationId xmlns:a16="http://schemas.microsoft.com/office/drawing/2014/main" id="{49327394-3B92-8CC9-BA15-51F4D4202FAD}"/>
              </a:ext>
            </a:extLst>
          </p:cNvPr>
          <p:cNvSpPr txBox="1">
            <a:spLocks/>
          </p:cNvSpPr>
          <p:nvPr/>
        </p:nvSpPr>
        <p:spPr>
          <a:xfrm>
            <a:off x="4598126" y="2141765"/>
            <a:ext cx="6965127" cy="1040679"/>
          </a:xfrm>
          <a:prstGeom prst="rect">
            <a:avLst/>
          </a:prstGeom>
        </p:spPr>
        <p:txBody>
          <a:bodyPr vert="horz" lIns="91440" tIns="45720" rIns="91440" bIns="45720" rtlCol="0">
            <a:normAutofit/>
          </a:bodyPr>
          <a:lstStyle>
            <a:lvl1pPr marL="228600" indent="-228600" algn="r" defTabSz="914400" rtl="1" eaLnBrk="1" latinLnBrk="0" hangingPunct="1">
              <a:lnSpc>
                <a:spcPct val="150000"/>
              </a:lnSpc>
              <a:spcBef>
                <a:spcPts val="1000"/>
              </a:spcBef>
              <a:buClr>
                <a:srgbClr val="C00000"/>
              </a:buClr>
              <a:buSzPct val="70000"/>
              <a:buFont typeface="Wingdings" panose="05000000000000000000" pitchFamily="2" charset="2"/>
              <a:buChar char="q"/>
              <a:defRPr sz="2800" kern="1200">
                <a:solidFill>
                  <a:schemeClr val="tx1"/>
                </a:solidFill>
                <a:latin typeface="+mn-lt"/>
                <a:ea typeface="+mn-ea"/>
                <a:cs typeface="B Yekan" panose="00000400000000000000" pitchFamily="2" charset="-78"/>
              </a:defRPr>
            </a:lvl1pPr>
            <a:lvl2pPr marL="6858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000" kern="1200">
                <a:solidFill>
                  <a:schemeClr val="tx1"/>
                </a:solidFill>
                <a:latin typeface="+mn-lt"/>
                <a:ea typeface="+mn-ea"/>
                <a:cs typeface="B Yekan" panose="00000400000000000000" pitchFamily="2" charset="-78"/>
              </a:defRPr>
            </a:lvl3pPr>
            <a:lvl4pPr marL="16002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4pPr>
            <a:lvl5pPr marL="20574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dirty="0" err="1">
                <a:solidFill>
                  <a:srgbClr val="0070C0"/>
                </a:solidFill>
              </a:rPr>
              <a:t>براي</a:t>
            </a:r>
            <a:r>
              <a:rPr lang="fa-IR" dirty="0">
                <a:solidFill>
                  <a:srgbClr val="0070C0"/>
                </a:solidFill>
              </a:rPr>
              <a:t> انجام انتقال فوق، اعمال </a:t>
            </a:r>
            <a:r>
              <a:rPr lang="fa-IR" dirty="0" err="1">
                <a:solidFill>
                  <a:srgbClr val="0070C0"/>
                </a:solidFill>
              </a:rPr>
              <a:t>زير</a:t>
            </a:r>
            <a:r>
              <a:rPr lang="fa-IR" dirty="0">
                <a:solidFill>
                  <a:srgbClr val="0070C0"/>
                </a:solidFill>
              </a:rPr>
              <a:t> انجام </a:t>
            </a:r>
            <a:r>
              <a:rPr lang="fa-IR" dirty="0" err="1">
                <a:solidFill>
                  <a:srgbClr val="0070C0"/>
                </a:solidFill>
              </a:rPr>
              <a:t>ميپذيرد</a:t>
            </a:r>
            <a:r>
              <a:rPr lang="fa-IR" dirty="0">
                <a:solidFill>
                  <a:srgbClr val="0070C0"/>
                </a:solidFill>
              </a:rPr>
              <a:t>:</a:t>
            </a:r>
          </a:p>
        </p:txBody>
      </p:sp>
      <p:grpSp>
        <p:nvGrpSpPr>
          <p:cNvPr id="19" name="Group 18">
            <a:extLst>
              <a:ext uri="{FF2B5EF4-FFF2-40B4-BE49-F238E27FC236}">
                <a16:creationId xmlns:a16="http://schemas.microsoft.com/office/drawing/2014/main" id="{ABBAA95A-1C68-4B24-1DE9-9D97F5C15769}"/>
              </a:ext>
            </a:extLst>
          </p:cNvPr>
          <p:cNvGrpSpPr/>
          <p:nvPr/>
        </p:nvGrpSpPr>
        <p:grpSpPr>
          <a:xfrm>
            <a:off x="105320" y="3306888"/>
            <a:ext cx="5710041" cy="2817319"/>
            <a:chOff x="169840" y="3429000"/>
            <a:chExt cx="5710041" cy="2817319"/>
          </a:xfrm>
        </p:grpSpPr>
        <p:pic>
          <p:nvPicPr>
            <p:cNvPr id="10" name="Picture 9">
              <a:extLst>
                <a:ext uri="{FF2B5EF4-FFF2-40B4-BE49-F238E27FC236}">
                  <a16:creationId xmlns:a16="http://schemas.microsoft.com/office/drawing/2014/main" id="{AE326683-2DFF-5E23-31E4-2BF8E8224116}"/>
                </a:ext>
              </a:extLst>
            </p:cNvPr>
            <p:cNvPicPr>
              <a:picLocks noChangeAspect="1"/>
            </p:cNvPicPr>
            <p:nvPr/>
          </p:nvPicPr>
          <p:blipFill>
            <a:blip r:embed="rId3"/>
            <a:stretch>
              <a:fillRect/>
            </a:stretch>
          </p:blipFill>
          <p:spPr>
            <a:xfrm>
              <a:off x="169840" y="3429000"/>
              <a:ext cx="5710041" cy="2817319"/>
            </a:xfrm>
            <a:prstGeom prst="rect">
              <a:avLst/>
            </a:prstGeom>
          </p:spPr>
        </p:pic>
        <p:cxnSp>
          <p:nvCxnSpPr>
            <p:cNvPr id="12" name="Straight Arrow Connector 11">
              <a:extLst>
                <a:ext uri="{FF2B5EF4-FFF2-40B4-BE49-F238E27FC236}">
                  <a16:creationId xmlns:a16="http://schemas.microsoft.com/office/drawing/2014/main" id="{2A3B8BAE-6EE6-6D05-4B1F-B21754ACA5CD}"/>
                </a:ext>
              </a:extLst>
            </p:cNvPr>
            <p:cNvCxnSpPr>
              <a:cxnSpLocks/>
            </p:cNvCxnSpPr>
            <p:nvPr/>
          </p:nvCxnSpPr>
          <p:spPr>
            <a:xfrm flipV="1">
              <a:off x="1694164" y="5469571"/>
              <a:ext cx="129026" cy="58903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EC2ECB3-64AC-BC78-1354-81F47A21B4A4}"/>
                </a:ext>
              </a:extLst>
            </p:cNvPr>
            <p:cNvCxnSpPr>
              <a:cxnSpLocks/>
            </p:cNvCxnSpPr>
            <p:nvPr/>
          </p:nvCxnSpPr>
          <p:spPr>
            <a:xfrm flipV="1">
              <a:off x="2659988" y="5491662"/>
              <a:ext cx="0" cy="56693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aphicFrame>
        <p:nvGraphicFramePr>
          <p:cNvPr id="6" name="Diagram 5">
            <a:extLst>
              <a:ext uri="{FF2B5EF4-FFF2-40B4-BE49-F238E27FC236}">
                <a16:creationId xmlns:a16="http://schemas.microsoft.com/office/drawing/2014/main" id="{0ADF8DA8-58A8-3588-3656-49FFB2FA11E0}"/>
              </a:ext>
            </a:extLst>
          </p:cNvPr>
          <p:cNvGraphicFramePr/>
          <p:nvPr>
            <p:extLst>
              <p:ext uri="{D42A27DB-BD31-4B8C-83A1-F6EECF244321}">
                <p14:modId xmlns:p14="http://schemas.microsoft.com/office/powerpoint/2010/main" val="2704946432"/>
              </p:ext>
            </p:extLst>
          </p:nvPr>
        </p:nvGraphicFramePr>
        <p:xfrm>
          <a:off x="5928934" y="3182444"/>
          <a:ext cx="6093226" cy="3385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01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graphicEl>
                                              <a:dgm id="{2B236E54-CC09-408E-969F-274F9F815207}"/>
                                            </p:graphicEl>
                                          </p:spTgt>
                                        </p:tgtEl>
                                        <p:attrNameLst>
                                          <p:attrName>style.visibility</p:attrName>
                                        </p:attrNameLst>
                                      </p:cBhvr>
                                      <p:to>
                                        <p:strVal val="visible"/>
                                      </p:to>
                                    </p:set>
                                    <p:animEffect transition="in" filter="fade">
                                      <p:cBhvr>
                                        <p:cTn id="16" dur="500"/>
                                        <p:tgtEl>
                                          <p:spTgt spid="6">
                                            <p:graphicEl>
                                              <a:dgm id="{2B236E54-CC09-408E-969F-274F9F815207}"/>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graphicEl>
                                              <a:dgm id="{01235E9D-98F6-42B4-864D-C746FC2BDAE5}"/>
                                            </p:graphicEl>
                                          </p:spTgt>
                                        </p:tgtEl>
                                        <p:attrNameLst>
                                          <p:attrName>style.visibility</p:attrName>
                                        </p:attrNameLst>
                                      </p:cBhvr>
                                      <p:to>
                                        <p:strVal val="visible"/>
                                      </p:to>
                                    </p:set>
                                    <p:animEffect transition="in" filter="fade">
                                      <p:cBhvr>
                                        <p:cTn id="20" dur="500"/>
                                        <p:tgtEl>
                                          <p:spTgt spid="6">
                                            <p:graphicEl>
                                              <a:dgm id="{01235E9D-98F6-42B4-864D-C746FC2BDAE5}"/>
                                            </p:graphic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graphicEl>
                                              <a:dgm id="{708B431F-41CC-40B2-9CBD-C13CA2ED87F7}"/>
                                            </p:graphicEl>
                                          </p:spTgt>
                                        </p:tgtEl>
                                        <p:attrNameLst>
                                          <p:attrName>style.visibility</p:attrName>
                                        </p:attrNameLst>
                                      </p:cBhvr>
                                      <p:to>
                                        <p:strVal val="visible"/>
                                      </p:to>
                                    </p:set>
                                    <p:animEffect transition="in" filter="fade">
                                      <p:cBhvr>
                                        <p:cTn id="24" dur="500"/>
                                        <p:tgtEl>
                                          <p:spTgt spid="6">
                                            <p:graphicEl>
                                              <a:dgm id="{708B431F-41CC-40B2-9CBD-C13CA2ED87F7}"/>
                                            </p:graphic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
                                            <p:graphicEl>
                                              <a:dgm id="{4443A45B-DEF2-4508-8E4D-D6E4C6920488}"/>
                                            </p:graphicEl>
                                          </p:spTgt>
                                        </p:tgtEl>
                                        <p:attrNameLst>
                                          <p:attrName>style.visibility</p:attrName>
                                        </p:attrNameLst>
                                      </p:cBhvr>
                                      <p:to>
                                        <p:strVal val="visible"/>
                                      </p:to>
                                    </p:set>
                                    <p:animEffect transition="in" filter="fade">
                                      <p:cBhvr>
                                        <p:cTn id="28" dur="500"/>
                                        <p:tgtEl>
                                          <p:spTgt spid="6">
                                            <p:graphicEl>
                                              <a:dgm id="{4443A45B-DEF2-4508-8E4D-D6E4C6920488}"/>
                                            </p:graphic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6">
                                            <p:graphicEl>
                                              <a:dgm id="{54321913-46FC-4D2B-9739-3C6D8AFEC02F}"/>
                                            </p:graphicEl>
                                          </p:spTgt>
                                        </p:tgtEl>
                                        <p:attrNameLst>
                                          <p:attrName>style.visibility</p:attrName>
                                        </p:attrNameLst>
                                      </p:cBhvr>
                                      <p:to>
                                        <p:strVal val="visible"/>
                                      </p:to>
                                    </p:set>
                                    <p:animEffect transition="in" filter="fade">
                                      <p:cBhvr>
                                        <p:cTn id="32" dur="500"/>
                                        <p:tgtEl>
                                          <p:spTgt spid="6">
                                            <p:graphicEl>
                                              <a:dgm id="{54321913-46FC-4D2B-9739-3C6D8AFEC02F}"/>
                                            </p:graphic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6">
                                            <p:graphicEl>
                                              <a:dgm id="{702F74B4-3053-4AAB-9F45-BBBA518F1E69}"/>
                                            </p:graphicEl>
                                          </p:spTgt>
                                        </p:tgtEl>
                                        <p:attrNameLst>
                                          <p:attrName>style.visibility</p:attrName>
                                        </p:attrNameLst>
                                      </p:cBhvr>
                                      <p:to>
                                        <p:strVal val="visible"/>
                                      </p:to>
                                    </p:set>
                                    <p:animEffect transition="in" filter="fade">
                                      <p:cBhvr>
                                        <p:cTn id="36" dur="500"/>
                                        <p:tgtEl>
                                          <p:spTgt spid="6">
                                            <p:graphicEl>
                                              <a:dgm id="{702F74B4-3053-4AAB-9F45-BBBA518F1E69}"/>
                                            </p:graphic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6">
                                            <p:graphicEl>
                                              <a:dgm id="{0048B5A5-F241-4469-BCCB-FF05363E7A87}"/>
                                            </p:graphicEl>
                                          </p:spTgt>
                                        </p:tgtEl>
                                        <p:attrNameLst>
                                          <p:attrName>style.visibility</p:attrName>
                                        </p:attrNameLst>
                                      </p:cBhvr>
                                      <p:to>
                                        <p:strVal val="visible"/>
                                      </p:to>
                                    </p:set>
                                    <p:animEffect transition="in" filter="fade">
                                      <p:cBhvr>
                                        <p:cTn id="40" dur="500"/>
                                        <p:tgtEl>
                                          <p:spTgt spid="6">
                                            <p:graphicEl>
                                              <a:dgm id="{0048B5A5-F241-4469-BCCB-FF05363E7A87}"/>
                                            </p:graphic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6">
                                            <p:graphicEl>
                                              <a:dgm id="{908B9E33-59B6-4097-83EB-64757AD333B4}"/>
                                            </p:graphicEl>
                                          </p:spTgt>
                                        </p:tgtEl>
                                        <p:attrNameLst>
                                          <p:attrName>style.visibility</p:attrName>
                                        </p:attrNameLst>
                                      </p:cBhvr>
                                      <p:to>
                                        <p:strVal val="visible"/>
                                      </p:to>
                                    </p:set>
                                    <p:animEffect transition="in" filter="fade">
                                      <p:cBhvr>
                                        <p:cTn id="44" dur="500"/>
                                        <p:tgtEl>
                                          <p:spTgt spid="6">
                                            <p:graphicEl>
                                              <a:dgm id="{908B9E33-59B6-4097-83EB-64757AD333B4}"/>
                                            </p:graphicEl>
                                          </p:spTgt>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6">
                                            <p:graphicEl>
                                              <a:dgm id="{40BBDFEA-CC22-46BA-A87A-17158B9EA8A5}"/>
                                            </p:graphicEl>
                                          </p:spTgt>
                                        </p:tgtEl>
                                        <p:attrNameLst>
                                          <p:attrName>style.visibility</p:attrName>
                                        </p:attrNameLst>
                                      </p:cBhvr>
                                      <p:to>
                                        <p:strVal val="visible"/>
                                      </p:to>
                                    </p:set>
                                    <p:animEffect transition="in" filter="fade">
                                      <p:cBhvr>
                                        <p:cTn id="48" dur="500"/>
                                        <p:tgtEl>
                                          <p:spTgt spid="6">
                                            <p:graphicEl>
                                              <a:dgm id="{40BBDFEA-CC22-46BA-A87A-17158B9EA8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6"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A866-7CD5-DBBA-23EF-79ADBE86FC7F}"/>
              </a:ext>
            </a:extLst>
          </p:cNvPr>
          <p:cNvSpPr>
            <a:spLocks noGrp="1"/>
          </p:cNvSpPr>
          <p:nvPr>
            <p:ph type="title"/>
          </p:nvPr>
        </p:nvSpPr>
        <p:spPr/>
        <p:txBody>
          <a:bodyPr/>
          <a:lstStyle/>
          <a:p>
            <a:r>
              <a:rPr lang="fa-IR" dirty="0"/>
              <a:t>نوشتن در حافظه</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36BABE-24E9-C154-B162-19B7F527CAC7}"/>
                  </a:ext>
                </a:extLst>
              </p:cNvPr>
              <p:cNvSpPr>
                <a:spLocks noGrp="1"/>
              </p:cNvSpPr>
              <p:nvPr>
                <p:ph idx="1"/>
              </p:nvPr>
            </p:nvSpPr>
            <p:spPr>
              <a:xfrm>
                <a:off x="420736" y="1240078"/>
                <a:ext cx="11123564" cy="1721905"/>
              </a:xfrm>
            </p:spPr>
            <p:txBody>
              <a:bodyPr>
                <a:normAutofit/>
              </a:bodyPr>
              <a:lstStyle/>
              <a:p>
                <a:r>
                  <a:rPr lang="fa-IR" dirty="0"/>
                  <a:t>براي نوشتن در يك كلمه حافظه، زبان انتقال ثبات به شكلي شبيه زير نوشته </a:t>
                </a:r>
                <a:r>
                  <a:rPr lang="fa-IR" dirty="0" err="1"/>
                  <a:t>ميشود</a:t>
                </a:r>
                <a:endParaRPr lang="en-US" sz="2800" i="1" dirty="0">
                  <a:solidFill>
                    <a:srgbClr val="C00000"/>
                  </a:solidFill>
                  <a:latin typeface="Cambria Math" panose="02040503050406030204" pitchFamily="18" charset="0"/>
                </a:endParaRPr>
              </a:p>
              <a:p>
                <a:pPr marL="0" indent="0" algn="l" rtl="0">
                  <a:buNone/>
                </a:pPr>
                <a:r>
                  <a:rPr lang="fa-IR" dirty="0">
                    <a:solidFill>
                      <a:srgbClr val="C00000"/>
                    </a:solidFill>
                  </a:rPr>
                  <a:t> </a:t>
                </a:r>
                <a14:m>
                  <m:oMath xmlns:m="http://schemas.openxmlformats.org/officeDocument/2006/math">
                    <m:r>
                      <a:rPr lang="en-US" i="1" dirty="0">
                        <a:solidFill>
                          <a:srgbClr val="C00000"/>
                        </a:solidFill>
                        <a:latin typeface="Cambria Math" panose="02040503050406030204" pitchFamily="18" charset="0"/>
                      </a:rPr>
                      <m:t>𝑀</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𝐴𝑅</m:t>
                    </m:r>
                    <m:r>
                      <a:rPr lang="en-US" i="1" dirty="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 </m:t>
                    </m:r>
                    <m:r>
                      <m:rPr>
                        <m:nor/>
                      </m:rPr>
                      <a:rPr lang="en-US" dirty="0">
                        <a:solidFill>
                          <a:srgbClr val="C00000"/>
                        </a:solidFill>
                        <a:latin typeface="Symbol"/>
                      </a:rPr>
                      <m:t></m:t>
                    </m:r>
                    <m:r>
                      <a:rPr lang="en-US" i="1" dirty="0">
                        <a:solidFill>
                          <a:srgbClr val="C00000"/>
                        </a:solidFill>
                        <a:latin typeface="Cambria Math" panose="02040503050406030204" pitchFamily="18" charset="0"/>
                      </a:rPr>
                      <m:t>𝑅</m:t>
                    </m:r>
                    <m:r>
                      <a:rPr lang="fa-IR" i="1" dirty="0">
                        <a:solidFill>
                          <a:srgbClr val="C00000"/>
                        </a:solidFill>
                        <a:latin typeface="Cambria Math" panose="02040503050406030204" pitchFamily="18" charset="0"/>
                      </a:rPr>
                      <m:t>1</m:t>
                    </m:r>
                  </m:oMath>
                </a14:m>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3536BABE-24E9-C154-B162-19B7F527CAC7}"/>
                  </a:ext>
                </a:extLst>
              </p:cNvPr>
              <p:cNvSpPr>
                <a:spLocks noGrp="1" noRot="1" noChangeAspect="1" noMove="1" noResize="1" noEditPoints="1" noAdjustHandles="1" noChangeArrowheads="1" noChangeShapeType="1" noTextEdit="1"/>
              </p:cNvSpPr>
              <p:nvPr>
                <p:ph idx="1"/>
              </p:nvPr>
            </p:nvSpPr>
            <p:spPr>
              <a:xfrm>
                <a:off x="420736" y="1240078"/>
                <a:ext cx="11123564" cy="1721905"/>
              </a:xfrm>
              <a:blipFill>
                <a:blip r:embed="rId2"/>
                <a:stretch>
                  <a:fillRect l="-1151" r="-5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E71D98-B67E-847E-65CF-B9B512ADEBAC}"/>
              </a:ext>
            </a:extLst>
          </p:cNvPr>
          <p:cNvSpPr>
            <a:spLocks noGrp="1"/>
          </p:cNvSpPr>
          <p:nvPr>
            <p:ph type="sldNum" sz="quarter" idx="12"/>
          </p:nvPr>
        </p:nvSpPr>
        <p:spPr/>
        <p:txBody>
          <a:bodyPr/>
          <a:lstStyle/>
          <a:p>
            <a:fld id="{7A24F918-E48B-4CD6-88B4-F48A81EB5FB6}" type="slidenum">
              <a:rPr lang="en-US" smtClean="0"/>
              <a:pPr/>
              <a:t>39</a:t>
            </a:fld>
            <a:endParaRPr lang="en-US"/>
          </a:p>
        </p:txBody>
      </p:sp>
      <p:sp>
        <p:nvSpPr>
          <p:cNvPr id="5" name="Footer Placeholder 4">
            <a:extLst>
              <a:ext uri="{FF2B5EF4-FFF2-40B4-BE49-F238E27FC236}">
                <a16:creationId xmlns:a16="http://schemas.microsoft.com/office/drawing/2014/main" id="{8AA6299C-8D7A-F1D8-5E7F-29DAF193C0AC}"/>
              </a:ext>
            </a:extLst>
          </p:cNvPr>
          <p:cNvSpPr>
            <a:spLocks noGrp="1"/>
          </p:cNvSpPr>
          <p:nvPr>
            <p:ph type="ftr" sz="quarter" idx="11"/>
          </p:nvPr>
        </p:nvSpPr>
        <p:spPr/>
        <p:txBody>
          <a:bodyPr/>
          <a:lstStyle/>
          <a:p>
            <a:r>
              <a:rPr lang="en-US"/>
              <a:t>Computer Engeneering Department,Shahed University, Iran</a:t>
            </a:r>
            <a:endParaRPr lang="en-US" dirty="0"/>
          </a:p>
        </p:txBody>
      </p:sp>
      <p:sp>
        <p:nvSpPr>
          <p:cNvPr id="8" name="Content Placeholder 2">
            <a:extLst>
              <a:ext uri="{FF2B5EF4-FFF2-40B4-BE49-F238E27FC236}">
                <a16:creationId xmlns:a16="http://schemas.microsoft.com/office/drawing/2014/main" id="{49327394-3B92-8CC9-BA15-51F4D4202FAD}"/>
              </a:ext>
            </a:extLst>
          </p:cNvPr>
          <p:cNvSpPr txBox="1">
            <a:spLocks/>
          </p:cNvSpPr>
          <p:nvPr/>
        </p:nvSpPr>
        <p:spPr>
          <a:xfrm>
            <a:off x="4588795" y="2381461"/>
            <a:ext cx="6955506" cy="3679732"/>
          </a:xfrm>
          <a:prstGeom prst="rect">
            <a:avLst/>
          </a:prstGeom>
        </p:spPr>
        <p:txBody>
          <a:bodyPr vert="horz" lIns="91440" tIns="45720" rIns="91440" bIns="45720" rtlCol="0">
            <a:normAutofit/>
          </a:bodyPr>
          <a:lstStyle>
            <a:lvl1pPr marL="228600" indent="-228600" algn="r" defTabSz="914400" rtl="1" eaLnBrk="1" latinLnBrk="0" hangingPunct="1">
              <a:lnSpc>
                <a:spcPct val="150000"/>
              </a:lnSpc>
              <a:spcBef>
                <a:spcPts val="1000"/>
              </a:spcBef>
              <a:buClr>
                <a:srgbClr val="C00000"/>
              </a:buClr>
              <a:buSzPct val="70000"/>
              <a:buFont typeface="Wingdings" panose="05000000000000000000" pitchFamily="2" charset="2"/>
              <a:buChar char="q"/>
              <a:defRPr sz="2800" kern="1200">
                <a:solidFill>
                  <a:schemeClr val="tx1"/>
                </a:solidFill>
                <a:latin typeface="+mn-lt"/>
                <a:ea typeface="+mn-ea"/>
                <a:cs typeface="B Yekan" panose="00000400000000000000" pitchFamily="2" charset="-78"/>
              </a:defRPr>
            </a:lvl1pPr>
            <a:lvl2pPr marL="6858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000" kern="1200">
                <a:solidFill>
                  <a:schemeClr val="tx1"/>
                </a:solidFill>
                <a:latin typeface="+mn-lt"/>
                <a:ea typeface="+mn-ea"/>
                <a:cs typeface="B Yekan" panose="00000400000000000000" pitchFamily="2" charset="-78"/>
              </a:defRPr>
            </a:lvl3pPr>
            <a:lvl4pPr marL="16002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4pPr>
            <a:lvl5pPr marL="20574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a-IR" dirty="0" err="1">
                <a:solidFill>
                  <a:srgbClr val="0070C0"/>
                </a:solidFill>
              </a:rPr>
              <a:t>براي</a:t>
            </a:r>
            <a:r>
              <a:rPr lang="fa-IR" dirty="0">
                <a:solidFill>
                  <a:srgbClr val="0070C0"/>
                </a:solidFill>
              </a:rPr>
              <a:t> انجام انتقال فوق، اعمال </a:t>
            </a:r>
            <a:r>
              <a:rPr lang="fa-IR" dirty="0" err="1">
                <a:solidFill>
                  <a:srgbClr val="0070C0"/>
                </a:solidFill>
              </a:rPr>
              <a:t>زير</a:t>
            </a:r>
            <a:r>
              <a:rPr lang="fa-IR" dirty="0">
                <a:solidFill>
                  <a:srgbClr val="0070C0"/>
                </a:solidFill>
              </a:rPr>
              <a:t> انجام </a:t>
            </a:r>
            <a:r>
              <a:rPr lang="fa-IR" dirty="0" err="1">
                <a:solidFill>
                  <a:srgbClr val="0070C0"/>
                </a:solidFill>
              </a:rPr>
              <a:t>ميپذيرد</a:t>
            </a:r>
            <a:r>
              <a:rPr lang="fa-IR" dirty="0">
                <a:solidFill>
                  <a:srgbClr val="0070C0"/>
                </a:solidFill>
              </a:rPr>
              <a:t>:</a:t>
            </a:r>
          </a:p>
        </p:txBody>
      </p:sp>
      <p:grpSp>
        <p:nvGrpSpPr>
          <p:cNvPr id="12" name="Group 11">
            <a:extLst>
              <a:ext uri="{FF2B5EF4-FFF2-40B4-BE49-F238E27FC236}">
                <a16:creationId xmlns:a16="http://schemas.microsoft.com/office/drawing/2014/main" id="{89F10974-758F-5589-14B6-44B6ECBCAE0E}"/>
              </a:ext>
            </a:extLst>
          </p:cNvPr>
          <p:cNvGrpSpPr/>
          <p:nvPr/>
        </p:nvGrpSpPr>
        <p:grpSpPr>
          <a:xfrm>
            <a:off x="21850" y="3949310"/>
            <a:ext cx="6208419" cy="2430589"/>
            <a:chOff x="21850" y="3949310"/>
            <a:chExt cx="6208419" cy="2430589"/>
          </a:xfrm>
        </p:grpSpPr>
        <p:pic>
          <p:nvPicPr>
            <p:cNvPr id="9" name="Picture 8">
              <a:extLst>
                <a:ext uri="{FF2B5EF4-FFF2-40B4-BE49-F238E27FC236}">
                  <a16:creationId xmlns:a16="http://schemas.microsoft.com/office/drawing/2014/main" id="{41E30EAB-49A2-CA93-3B8D-F895609DD5F4}"/>
                </a:ext>
              </a:extLst>
            </p:cNvPr>
            <p:cNvPicPr>
              <a:picLocks noChangeAspect="1"/>
            </p:cNvPicPr>
            <p:nvPr/>
          </p:nvPicPr>
          <p:blipFill>
            <a:blip r:embed="rId3"/>
            <a:stretch>
              <a:fillRect/>
            </a:stretch>
          </p:blipFill>
          <p:spPr>
            <a:xfrm>
              <a:off x="21850" y="3949310"/>
              <a:ext cx="6208419" cy="2430589"/>
            </a:xfrm>
            <a:prstGeom prst="rect">
              <a:avLst/>
            </a:prstGeom>
          </p:spPr>
        </p:pic>
        <p:cxnSp>
          <p:nvCxnSpPr>
            <p:cNvPr id="10" name="Straight Arrow Connector 9">
              <a:extLst>
                <a:ext uri="{FF2B5EF4-FFF2-40B4-BE49-F238E27FC236}">
                  <a16:creationId xmlns:a16="http://schemas.microsoft.com/office/drawing/2014/main" id="{C4FD7865-67D7-57A2-8CE4-51F6CC086A6A}"/>
                </a:ext>
              </a:extLst>
            </p:cNvPr>
            <p:cNvCxnSpPr>
              <a:cxnSpLocks/>
            </p:cNvCxnSpPr>
            <p:nvPr/>
          </p:nvCxnSpPr>
          <p:spPr>
            <a:xfrm flipV="1">
              <a:off x="1638066" y="5677134"/>
              <a:ext cx="129026" cy="58903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142071D-FF7A-F450-AE16-E65F550E6C23}"/>
                </a:ext>
              </a:extLst>
            </p:cNvPr>
            <p:cNvCxnSpPr>
              <a:cxnSpLocks/>
            </p:cNvCxnSpPr>
            <p:nvPr/>
          </p:nvCxnSpPr>
          <p:spPr>
            <a:xfrm flipV="1">
              <a:off x="2693647" y="5677134"/>
              <a:ext cx="0" cy="56693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aphicFrame>
        <p:nvGraphicFramePr>
          <p:cNvPr id="6" name="Diagram 5">
            <a:extLst>
              <a:ext uri="{FF2B5EF4-FFF2-40B4-BE49-F238E27FC236}">
                <a16:creationId xmlns:a16="http://schemas.microsoft.com/office/drawing/2014/main" id="{4DC4EDE4-46A0-724F-7EAE-EF270AEA5FEF}"/>
              </a:ext>
            </a:extLst>
          </p:cNvPr>
          <p:cNvGraphicFramePr/>
          <p:nvPr>
            <p:extLst>
              <p:ext uri="{D42A27DB-BD31-4B8C-83A1-F6EECF244321}">
                <p14:modId xmlns:p14="http://schemas.microsoft.com/office/powerpoint/2010/main" val="2275827062"/>
              </p:ext>
            </p:extLst>
          </p:nvPr>
        </p:nvGraphicFramePr>
        <p:xfrm>
          <a:off x="6230268" y="3336527"/>
          <a:ext cx="5845475" cy="3385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60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2B236E54-CC09-408E-969F-274F9F815207}"/>
                                            </p:graphicEl>
                                          </p:spTgt>
                                        </p:tgtEl>
                                        <p:attrNameLst>
                                          <p:attrName>style.visibility</p:attrName>
                                        </p:attrNameLst>
                                      </p:cBhvr>
                                      <p:to>
                                        <p:strVal val="visible"/>
                                      </p:to>
                                    </p:set>
                                    <p:animEffect transition="in" filter="fade">
                                      <p:cBhvr>
                                        <p:cTn id="15" dur="500"/>
                                        <p:tgtEl>
                                          <p:spTgt spid="6">
                                            <p:graphicEl>
                                              <a:dgm id="{2B236E54-CC09-408E-969F-274F9F81520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7E1E6697-0E0F-451D-A09B-A3358BB8CEC8}"/>
                                            </p:graphicEl>
                                          </p:spTgt>
                                        </p:tgtEl>
                                        <p:attrNameLst>
                                          <p:attrName>style.visibility</p:attrName>
                                        </p:attrNameLst>
                                      </p:cBhvr>
                                      <p:to>
                                        <p:strVal val="visible"/>
                                      </p:to>
                                    </p:set>
                                    <p:animEffect transition="in" filter="fade">
                                      <p:cBhvr>
                                        <p:cTn id="18" dur="500"/>
                                        <p:tgtEl>
                                          <p:spTgt spid="6">
                                            <p:graphicEl>
                                              <a:dgm id="{7E1E6697-0E0F-451D-A09B-A3358BB8CEC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33A5044F-BF14-4A68-AD88-468A27B33D59}"/>
                                            </p:graphicEl>
                                          </p:spTgt>
                                        </p:tgtEl>
                                        <p:attrNameLst>
                                          <p:attrName>style.visibility</p:attrName>
                                        </p:attrNameLst>
                                      </p:cBhvr>
                                      <p:to>
                                        <p:strVal val="visible"/>
                                      </p:to>
                                    </p:set>
                                    <p:animEffect transition="in" filter="fade">
                                      <p:cBhvr>
                                        <p:cTn id="21" dur="500"/>
                                        <p:tgtEl>
                                          <p:spTgt spid="6">
                                            <p:graphicEl>
                                              <a:dgm id="{33A5044F-BF14-4A68-AD88-468A27B33D5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6304B70B-AEA5-44DE-B1D3-AABD64078A73}"/>
                                            </p:graphicEl>
                                          </p:spTgt>
                                        </p:tgtEl>
                                        <p:attrNameLst>
                                          <p:attrName>style.visibility</p:attrName>
                                        </p:attrNameLst>
                                      </p:cBhvr>
                                      <p:to>
                                        <p:strVal val="visible"/>
                                      </p:to>
                                    </p:set>
                                    <p:animEffect transition="in" filter="fade">
                                      <p:cBhvr>
                                        <p:cTn id="26" dur="500"/>
                                        <p:tgtEl>
                                          <p:spTgt spid="6">
                                            <p:graphicEl>
                                              <a:dgm id="{6304B70B-AEA5-44DE-B1D3-AABD64078A73}"/>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FFC30BAD-3F14-4ED2-81FA-C3D24A91A14A}"/>
                                            </p:graphicEl>
                                          </p:spTgt>
                                        </p:tgtEl>
                                        <p:attrNameLst>
                                          <p:attrName>style.visibility</p:attrName>
                                        </p:attrNameLst>
                                      </p:cBhvr>
                                      <p:to>
                                        <p:strVal val="visible"/>
                                      </p:to>
                                    </p:set>
                                    <p:animEffect transition="in" filter="fade">
                                      <p:cBhvr>
                                        <p:cTn id="29" dur="500"/>
                                        <p:tgtEl>
                                          <p:spTgt spid="6">
                                            <p:graphicEl>
                                              <a:dgm id="{FFC30BAD-3F14-4ED2-81FA-C3D24A91A14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CCD5F0D7-C41D-40C3-A88D-A8BEA8F95E3C}"/>
                                            </p:graphicEl>
                                          </p:spTgt>
                                        </p:tgtEl>
                                        <p:attrNameLst>
                                          <p:attrName>style.visibility</p:attrName>
                                        </p:attrNameLst>
                                      </p:cBhvr>
                                      <p:to>
                                        <p:strVal val="visible"/>
                                      </p:to>
                                    </p:set>
                                    <p:animEffect transition="in" filter="fade">
                                      <p:cBhvr>
                                        <p:cTn id="34" dur="500"/>
                                        <p:tgtEl>
                                          <p:spTgt spid="6">
                                            <p:graphicEl>
                                              <a:dgm id="{CCD5F0D7-C41D-40C3-A88D-A8BEA8F95E3C}"/>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794964C7-DB28-4CB0-A690-9D93676AB317}"/>
                                            </p:graphicEl>
                                          </p:spTgt>
                                        </p:tgtEl>
                                        <p:attrNameLst>
                                          <p:attrName>style.visibility</p:attrName>
                                        </p:attrNameLst>
                                      </p:cBhvr>
                                      <p:to>
                                        <p:strVal val="visible"/>
                                      </p:to>
                                    </p:set>
                                    <p:animEffect transition="in" filter="fade">
                                      <p:cBhvr>
                                        <p:cTn id="37" dur="500"/>
                                        <p:tgtEl>
                                          <p:spTgt spid="6">
                                            <p:graphicEl>
                                              <a:dgm id="{794964C7-DB28-4CB0-A690-9D93676AB31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84E341BC-BEE6-4DA8-89CD-1A601E367376}"/>
                                            </p:graphicEl>
                                          </p:spTgt>
                                        </p:tgtEl>
                                        <p:attrNameLst>
                                          <p:attrName>style.visibility</p:attrName>
                                        </p:attrNameLst>
                                      </p:cBhvr>
                                      <p:to>
                                        <p:strVal val="visible"/>
                                      </p:to>
                                    </p:set>
                                    <p:animEffect transition="in" filter="fade">
                                      <p:cBhvr>
                                        <p:cTn id="42" dur="500"/>
                                        <p:tgtEl>
                                          <p:spTgt spid="6">
                                            <p:graphicEl>
                                              <a:dgm id="{84E341BC-BEE6-4DA8-89CD-1A601E367376}"/>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EAE1CB0F-289C-4E00-9223-C03581AE8F2E}"/>
                                            </p:graphicEl>
                                          </p:spTgt>
                                        </p:tgtEl>
                                        <p:attrNameLst>
                                          <p:attrName>style.visibility</p:attrName>
                                        </p:attrNameLst>
                                      </p:cBhvr>
                                      <p:to>
                                        <p:strVal val="visible"/>
                                      </p:to>
                                    </p:set>
                                    <p:animEffect transition="in" filter="fade">
                                      <p:cBhvr>
                                        <p:cTn id="45" dur="500"/>
                                        <p:tgtEl>
                                          <p:spTgt spid="6">
                                            <p:graphicEl>
                                              <a:dgm id="{EAE1CB0F-289C-4E00-9223-C03581AE8F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9736D-F0CD-9C7A-4CC1-6BEC82C48DC0}"/>
            </a:ext>
          </a:extLst>
        </p:cNvPr>
        <p:cNvGrpSpPr/>
        <p:nvPr/>
      </p:nvGrpSpPr>
      <p:grpSpPr>
        <a:xfrm>
          <a:off x="0" y="0"/>
          <a:ext cx="0" cy="0"/>
          <a:chOff x="0" y="0"/>
          <a:chExt cx="0" cy="0"/>
        </a:xfrm>
      </p:grpSpPr>
      <p:sp>
        <p:nvSpPr>
          <p:cNvPr id="8195" name="Rectangle 2">
            <a:extLst>
              <a:ext uri="{FF2B5EF4-FFF2-40B4-BE49-F238E27FC236}">
                <a16:creationId xmlns:a16="http://schemas.microsoft.com/office/drawing/2014/main" id="{82E380C7-CF48-B6AF-9EDE-E9EE8BBE4508}"/>
              </a:ext>
            </a:extLst>
          </p:cNvPr>
          <p:cNvSpPr>
            <a:spLocks noGrp="1" noChangeArrowheads="1"/>
          </p:cNvSpPr>
          <p:nvPr>
            <p:ph type="title"/>
          </p:nvPr>
        </p:nvSpPr>
        <p:spPr/>
        <p:txBody>
          <a:bodyPr/>
          <a:lstStyle/>
          <a:p>
            <a:pPr eaLnBrk="1" hangingPunct="1"/>
            <a:r>
              <a:rPr lang="fa-IR" altLang="en-US" sz="3600" dirty="0" err="1"/>
              <a:t>ريزعمل</a:t>
            </a:r>
            <a:r>
              <a:rPr lang="fa-IR" altLang="en-US" sz="3600" dirty="0"/>
              <a:t> ها</a:t>
            </a:r>
            <a:endParaRPr lang="en-US" altLang="en-US" sz="3600" dirty="0"/>
          </a:p>
        </p:txBody>
      </p:sp>
      <p:sp>
        <p:nvSpPr>
          <p:cNvPr id="8196" name="Rectangle 3">
            <a:extLst>
              <a:ext uri="{FF2B5EF4-FFF2-40B4-BE49-F238E27FC236}">
                <a16:creationId xmlns:a16="http://schemas.microsoft.com/office/drawing/2014/main" id="{F2253C1C-550B-9663-2571-50148EAE2F43}"/>
              </a:ext>
            </a:extLst>
          </p:cNvPr>
          <p:cNvSpPr>
            <a:spLocks noGrp="1" noChangeArrowheads="1"/>
          </p:cNvSpPr>
          <p:nvPr>
            <p:ph idx="1"/>
          </p:nvPr>
        </p:nvSpPr>
        <p:spPr/>
        <p:txBody>
          <a:bodyPr>
            <a:normAutofit fontScale="70000" lnSpcReduction="20000"/>
          </a:bodyPr>
          <a:lstStyle/>
          <a:p>
            <a:r>
              <a:rPr lang="fa-IR" altLang="en-US" sz="3600" dirty="0" err="1"/>
              <a:t>عملياتي</a:t>
            </a:r>
            <a:r>
              <a:rPr lang="fa-IR" altLang="en-US" sz="3600" dirty="0"/>
              <a:t> </a:t>
            </a:r>
            <a:r>
              <a:rPr lang="fa-IR" altLang="en-US" sz="3600" dirty="0" err="1"/>
              <a:t>كه</a:t>
            </a:r>
            <a:r>
              <a:rPr lang="fa-IR" altLang="en-US" sz="3600" dirty="0"/>
              <a:t> </a:t>
            </a:r>
            <a:r>
              <a:rPr lang="fa-IR" altLang="en-US" sz="3600" dirty="0" err="1"/>
              <a:t>روي</a:t>
            </a:r>
            <a:r>
              <a:rPr lang="fa-IR" altLang="en-US" sz="3600" dirty="0"/>
              <a:t> داده هاي </a:t>
            </a:r>
            <a:r>
              <a:rPr lang="fa-IR" altLang="en-US" sz="3600" dirty="0" err="1"/>
              <a:t>ذخيره</a:t>
            </a:r>
            <a:r>
              <a:rPr lang="fa-IR" altLang="en-US" sz="3600" dirty="0"/>
              <a:t> شده در ثبات ها انجام </a:t>
            </a:r>
            <a:r>
              <a:rPr lang="fa-IR" altLang="en-US" sz="3600" dirty="0" err="1"/>
              <a:t>مي</a:t>
            </a:r>
            <a:r>
              <a:rPr lang="fa-IR" altLang="en-US" sz="3600" dirty="0"/>
              <a:t> شود </a:t>
            </a:r>
            <a:r>
              <a:rPr lang="fa-IR" altLang="en-US" sz="3600" dirty="0" err="1"/>
              <a:t>ريز</a:t>
            </a:r>
            <a:r>
              <a:rPr lang="fa-IR" altLang="en-US" sz="3600" dirty="0"/>
              <a:t> عمل </a:t>
            </a:r>
            <a:r>
              <a:rPr lang="fa-IR" altLang="en-US" sz="3600" dirty="0" err="1"/>
              <a:t>ناميده</a:t>
            </a:r>
            <a:r>
              <a:rPr lang="fa-IR" altLang="en-US" sz="3600" dirty="0"/>
              <a:t> </a:t>
            </a:r>
            <a:r>
              <a:rPr lang="fa-IR" altLang="en-US" sz="3600" dirty="0" err="1"/>
              <a:t>مي</a:t>
            </a:r>
            <a:r>
              <a:rPr lang="fa-IR" altLang="en-US" sz="3600" dirty="0"/>
              <a:t> شود.</a:t>
            </a:r>
          </a:p>
          <a:p>
            <a:r>
              <a:rPr lang="fa-IR" altLang="en-US" sz="3600" dirty="0" err="1"/>
              <a:t>نتيجه</a:t>
            </a:r>
            <a:r>
              <a:rPr lang="fa-IR" altLang="en-US" sz="3600" dirty="0"/>
              <a:t> عمل </a:t>
            </a:r>
            <a:r>
              <a:rPr lang="fa-IR" altLang="en-US" sz="3600" dirty="0" err="1"/>
              <a:t>يا</a:t>
            </a:r>
            <a:r>
              <a:rPr lang="fa-IR" altLang="en-US" sz="3600" dirty="0"/>
              <a:t> </a:t>
            </a:r>
            <a:r>
              <a:rPr lang="fa-IR" altLang="en-US" sz="3600" dirty="0">
                <a:solidFill>
                  <a:srgbClr val="0070C0"/>
                </a:solidFill>
              </a:rPr>
              <a:t>در ثبات </a:t>
            </a:r>
            <a:r>
              <a:rPr lang="fa-IR" altLang="en-US" sz="3600" dirty="0" err="1">
                <a:solidFill>
                  <a:srgbClr val="0070C0"/>
                </a:solidFill>
              </a:rPr>
              <a:t>قبلي</a:t>
            </a:r>
            <a:r>
              <a:rPr lang="fa-IR" altLang="en-US" sz="3600" dirty="0">
                <a:solidFill>
                  <a:srgbClr val="0070C0"/>
                </a:solidFill>
              </a:rPr>
              <a:t> </a:t>
            </a:r>
            <a:r>
              <a:rPr lang="fa-IR" altLang="en-US" sz="3600" dirty="0" err="1"/>
              <a:t>ذخيره</a:t>
            </a:r>
            <a:r>
              <a:rPr lang="fa-IR" altLang="en-US" sz="3600" dirty="0"/>
              <a:t> </a:t>
            </a:r>
            <a:r>
              <a:rPr lang="fa-IR" altLang="en-US" sz="3600" dirty="0" err="1"/>
              <a:t>مي</a:t>
            </a:r>
            <a:r>
              <a:rPr lang="fa-IR" altLang="en-US" sz="3600" dirty="0"/>
              <a:t> شود </a:t>
            </a:r>
            <a:r>
              <a:rPr lang="fa-IR" altLang="en-US" sz="3600" dirty="0" err="1"/>
              <a:t>يا</a:t>
            </a:r>
            <a:r>
              <a:rPr lang="fa-IR" altLang="en-US" sz="3600" dirty="0"/>
              <a:t> در </a:t>
            </a:r>
            <a:r>
              <a:rPr lang="fa-IR" altLang="en-US" sz="3600" dirty="0" err="1"/>
              <a:t>يك</a:t>
            </a:r>
            <a:r>
              <a:rPr lang="fa-IR" altLang="en-US" sz="3600" dirty="0"/>
              <a:t> </a:t>
            </a:r>
            <a:r>
              <a:rPr lang="fa-IR" altLang="en-US" sz="3600" dirty="0">
                <a:solidFill>
                  <a:srgbClr val="0070C0"/>
                </a:solidFill>
              </a:rPr>
              <a:t>ثبات </a:t>
            </a:r>
            <a:r>
              <a:rPr lang="fa-IR" altLang="en-US" sz="3600" dirty="0" err="1">
                <a:solidFill>
                  <a:srgbClr val="0070C0"/>
                </a:solidFill>
              </a:rPr>
              <a:t>ديگر</a:t>
            </a:r>
            <a:r>
              <a:rPr lang="fa-IR" altLang="en-US" sz="3600" dirty="0"/>
              <a:t>. </a:t>
            </a:r>
          </a:p>
          <a:p>
            <a:r>
              <a:rPr lang="fa-IR" altLang="en-US" sz="3600" dirty="0" err="1"/>
              <a:t>عمليات</a:t>
            </a:r>
            <a:r>
              <a:rPr lang="fa-IR" altLang="en-US" sz="3600" dirty="0"/>
              <a:t> </a:t>
            </a:r>
            <a:r>
              <a:rPr lang="fa-IR" altLang="en-US" sz="3600" dirty="0" err="1"/>
              <a:t>داخلي</a:t>
            </a:r>
            <a:r>
              <a:rPr lang="fa-IR" altLang="en-US" sz="3600" dirty="0"/>
              <a:t> ثبات ها نمونه </a:t>
            </a:r>
            <a:r>
              <a:rPr lang="fa-IR" altLang="en-US" sz="3600" dirty="0" err="1"/>
              <a:t>هايي</a:t>
            </a:r>
            <a:r>
              <a:rPr lang="fa-IR" altLang="en-US" sz="3600" dirty="0"/>
              <a:t> از </a:t>
            </a:r>
            <a:r>
              <a:rPr lang="fa-IR" altLang="en-US" sz="3600" dirty="0" err="1"/>
              <a:t>ريزعمل</a:t>
            </a:r>
            <a:r>
              <a:rPr lang="fa-IR" altLang="en-US" sz="3600" dirty="0"/>
              <a:t> های هستند.</a:t>
            </a:r>
          </a:p>
          <a:p>
            <a:r>
              <a:rPr lang="fa-IR" altLang="en-US" sz="3600" dirty="0" err="1"/>
              <a:t>شيفت</a:t>
            </a:r>
            <a:r>
              <a:rPr lang="fa-IR" altLang="en-US" sz="3600" dirty="0"/>
              <a:t> (</a:t>
            </a:r>
            <a:r>
              <a:rPr lang="en-US" altLang="en-US" sz="3600" dirty="0"/>
              <a:t>Shift</a:t>
            </a:r>
            <a:r>
              <a:rPr lang="fa-IR" altLang="en-US" sz="3600" dirty="0"/>
              <a:t>)</a:t>
            </a:r>
          </a:p>
          <a:p>
            <a:r>
              <a:rPr lang="fa-IR" altLang="en-US" sz="3600" dirty="0" err="1"/>
              <a:t>باركردن</a:t>
            </a:r>
            <a:r>
              <a:rPr lang="fa-IR" altLang="en-US" sz="3600" dirty="0"/>
              <a:t> (</a:t>
            </a:r>
            <a:r>
              <a:rPr lang="en-US" altLang="en-US" sz="3600" dirty="0"/>
              <a:t>Load</a:t>
            </a:r>
            <a:r>
              <a:rPr lang="fa-IR" altLang="en-US" sz="3600" dirty="0"/>
              <a:t>)</a:t>
            </a:r>
          </a:p>
          <a:p>
            <a:r>
              <a:rPr lang="fa-IR" altLang="en-US" sz="3600" dirty="0" err="1"/>
              <a:t>پاك</a:t>
            </a:r>
            <a:r>
              <a:rPr lang="fa-IR" altLang="en-US" sz="3600" dirty="0"/>
              <a:t> </a:t>
            </a:r>
            <a:r>
              <a:rPr lang="fa-IR" altLang="en-US" sz="3600" dirty="0" err="1"/>
              <a:t>كردن</a:t>
            </a:r>
            <a:r>
              <a:rPr lang="fa-IR" altLang="en-US" sz="3600" dirty="0"/>
              <a:t> (</a:t>
            </a:r>
            <a:r>
              <a:rPr lang="en-US" altLang="en-US" sz="3600" dirty="0"/>
              <a:t>Clear</a:t>
            </a:r>
            <a:r>
              <a:rPr lang="fa-IR" altLang="en-US" sz="3600" dirty="0"/>
              <a:t>)</a:t>
            </a:r>
            <a:endParaRPr lang="en-US" altLang="en-US" sz="3600" dirty="0"/>
          </a:p>
          <a:p>
            <a:r>
              <a:rPr lang="fa-IR" altLang="en-US" sz="3600" dirty="0"/>
              <a:t>اضافه </a:t>
            </a:r>
            <a:r>
              <a:rPr lang="fa-IR" altLang="en-US" sz="3600" dirty="0" err="1"/>
              <a:t>كردن</a:t>
            </a:r>
            <a:r>
              <a:rPr lang="fa-IR" altLang="en-US" sz="3600" dirty="0"/>
              <a:t> (</a:t>
            </a:r>
            <a:r>
              <a:rPr lang="en-US" altLang="en-US" sz="3600" dirty="0"/>
              <a:t>Increment</a:t>
            </a:r>
            <a:r>
              <a:rPr lang="fa-IR" altLang="en-US" sz="3600" dirty="0"/>
              <a:t>)</a:t>
            </a:r>
            <a:endParaRPr lang="en-US" altLang="en-US" sz="3600" dirty="0"/>
          </a:p>
          <a:p>
            <a:r>
              <a:rPr lang="en-US" altLang="en-US" sz="3600" dirty="0"/>
              <a:t>...</a:t>
            </a:r>
            <a:endParaRPr lang="en-US" altLang="en-US" sz="1200" dirty="0"/>
          </a:p>
        </p:txBody>
      </p:sp>
      <p:sp>
        <p:nvSpPr>
          <p:cNvPr id="8194" name="Slide Number Placeholder 3">
            <a:extLst>
              <a:ext uri="{FF2B5EF4-FFF2-40B4-BE49-F238E27FC236}">
                <a16:creationId xmlns:a16="http://schemas.microsoft.com/office/drawing/2014/main" id="{C1940032-0C7D-D0FF-DF74-A5331CF04DAA}"/>
              </a:ext>
            </a:extLst>
          </p:cNvPr>
          <p:cNvSpPr>
            <a:spLocks noGrp="1"/>
          </p:cNvSpPr>
          <p:nvPr>
            <p:ph type="sldNum" sz="quarter" idx="12"/>
          </p:nvPr>
        </p:nvSpPr>
        <p:spPr bwMode="auto">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82030" tIns="41015" rIns="82030" bIns="41015" numCol="1" anchor="ctr" anchorCtr="0" compatLnSpc="1">
            <a:prstTxWarp prst="textNoShape">
              <a:avLst/>
            </a:prstTxWarp>
          </a:bodyPr>
          <a:lstStyle>
            <a:defPPr>
              <a:defRPr lang="en-US"/>
            </a:defPPr>
            <a:lvl1pPr algn="r"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9pPr>
          </a:lstStyle>
          <a:p>
            <a:pPr rtl="0">
              <a:spcBef>
                <a:spcPct val="0"/>
              </a:spcBef>
              <a:buFontTx/>
              <a:buNone/>
            </a:pPr>
            <a:fld id="{056A0EF0-261C-4D45-9950-BECFA11EC75A}" type="slidenum">
              <a:rPr lang="en-US" altLang="en-US" smtClean="0"/>
              <a:pPr rtl="0">
                <a:spcBef>
                  <a:spcPct val="0"/>
                </a:spcBef>
                <a:buFontTx/>
                <a:buNone/>
              </a:pPr>
              <a:t>4</a:t>
            </a:fld>
            <a:endParaRPr lang="en-US" altLang="en-US" sz="1300" b="0">
              <a:solidFill>
                <a:schemeClr val="tx1"/>
              </a:solidFill>
              <a:cs typeface="Arial" panose="020B0604020202020204" pitchFamily="34" charset="0"/>
            </a:endParaRPr>
          </a:p>
        </p:txBody>
      </p:sp>
      <p:sp>
        <p:nvSpPr>
          <p:cNvPr id="2" name="Footer Placeholder 1">
            <a:extLst>
              <a:ext uri="{FF2B5EF4-FFF2-40B4-BE49-F238E27FC236}">
                <a16:creationId xmlns:a16="http://schemas.microsoft.com/office/drawing/2014/main" id="{C137F619-B821-2ADC-0909-B496BEF97CE7}"/>
              </a:ext>
            </a:extLst>
          </p:cNvPr>
          <p:cNvSpPr>
            <a:spLocks noGrp="1"/>
          </p:cNvSpPr>
          <p:nvPr>
            <p:ph type="ftr" sz="quarter" idx="11"/>
          </p:nvPr>
        </p:nvSpPr>
        <p:spPr/>
        <p:txBody>
          <a:bodyPr/>
          <a:lstStyle/>
          <a:p>
            <a:r>
              <a:rPr lang="fa-IR"/>
              <a:t>دانشکده فنی و مهندسی، دانشگاه شاهد</a:t>
            </a:r>
            <a:endParaRPr lang="en-US" dirty="0"/>
          </a:p>
        </p:txBody>
      </p:sp>
    </p:spTree>
    <p:extLst>
      <p:ext uri="{BB962C8B-B14F-4D97-AF65-F5344CB8AC3E}">
        <p14:creationId xmlns:p14="http://schemas.microsoft.com/office/powerpoint/2010/main" val="19105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fade">
                                      <p:cBhvr>
                                        <p:cTn id="12" dur="500"/>
                                        <p:tgtEl>
                                          <p:spTgt spid="8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animEffect transition="in" filter="fade">
                                      <p:cBhvr>
                                        <p:cTn id="17" dur="500"/>
                                        <p:tgtEl>
                                          <p:spTgt spid="8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6">
                                            <p:txEl>
                                              <p:pRg st="3" end="3"/>
                                            </p:txEl>
                                          </p:spTgt>
                                        </p:tgtEl>
                                        <p:attrNameLst>
                                          <p:attrName>style.visibility</p:attrName>
                                        </p:attrNameLst>
                                      </p:cBhvr>
                                      <p:to>
                                        <p:strVal val="visible"/>
                                      </p:to>
                                    </p:set>
                                    <p:animEffect transition="in" filter="fade">
                                      <p:cBhvr>
                                        <p:cTn id="22" dur="500"/>
                                        <p:tgtEl>
                                          <p:spTgt spid="81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6">
                                            <p:txEl>
                                              <p:pRg st="4" end="4"/>
                                            </p:txEl>
                                          </p:spTgt>
                                        </p:tgtEl>
                                        <p:attrNameLst>
                                          <p:attrName>style.visibility</p:attrName>
                                        </p:attrNameLst>
                                      </p:cBhvr>
                                      <p:to>
                                        <p:strVal val="visible"/>
                                      </p:to>
                                    </p:set>
                                    <p:animEffect transition="in" filter="fade">
                                      <p:cBhvr>
                                        <p:cTn id="27" dur="500"/>
                                        <p:tgtEl>
                                          <p:spTgt spid="81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6">
                                            <p:txEl>
                                              <p:pRg st="5" end="5"/>
                                            </p:txEl>
                                          </p:spTgt>
                                        </p:tgtEl>
                                        <p:attrNameLst>
                                          <p:attrName>style.visibility</p:attrName>
                                        </p:attrNameLst>
                                      </p:cBhvr>
                                      <p:to>
                                        <p:strVal val="visible"/>
                                      </p:to>
                                    </p:set>
                                    <p:animEffect transition="in" filter="fade">
                                      <p:cBhvr>
                                        <p:cTn id="32" dur="500"/>
                                        <p:tgtEl>
                                          <p:spTgt spid="81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6">
                                            <p:txEl>
                                              <p:pRg st="6" end="6"/>
                                            </p:txEl>
                                          </p:spTgt>
                                        </p:tgtEl>
                                        <p:attrNameLst>
                                          <p:attrName>style.visibility</p:attrName>
                                        </p:attrNameLst>
                                      </p:cBhvr>
                                      <p:to>
                                        <p:strVal val="visible"/>
                                      </p:to>
                                    </p:set>
                                    <p:animEffect transition="in" filter="fade">
                                      <p:cBhvr>
                                        <p:cTn id="37" dur="500"/>
                                        <p:tgtEl>
                                          <p:spTgt spid="81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96">
                                            <p:txEl>
                                              <p:pRg st="7" end="7"/>
                                            </p:txEl>
                                          </p:spTgt>
                                        </p:tgtEl>
                                        <p:attrNameLst>
                                          <p:attrName>style.visibility</p:attrName>
                                        </p:attrNameLst>
                                      </p:cBhvr>
                                      <p:to>
                                        <p:strVal val="visible"/>
                                      </p:to>
                                    </p:set>
                                    <p:animEffect transition="in" filter="fade">
                                      <p:cBhvr>
                                        <p:cTn id="42" dur="500"/>
                                        <p:tgtEl>
                                          <p:spTgt spid="81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2C83-7B8E-E67A-7362-1C5F90030C24}"/>
              </a:ext>
            </a:extLst>
          </p:cNvPr>
          <p:cNvSpPr>
            <a:spLocks noGrp="1"/>
          </p:cNvSpPr>
          <p:nvPr>
            <p:ph type="title"/>
          </p:nvPr>
        </p:nvSpPr>
        <p:spPr/>
        <p:txBody>
          <a:bodyPr/>
          <a:lstStyle/>
          <a:p>
            <a:r>
              <a:rPr lang="fa-IR" dirty="0" err="1"/>
              <a:t>مروري</a:t>
            </a:r>
            <a:r>
              <a:rPr lang="fa-IR" dirty="0"/>
              <a:t> بر </a:t>
            </a:r>
            <a:r>
              <a:rPr lang="fa-IR" dirty="0" err="1"/>
              <a:t>ريز</a:t>
            </a:r>
            <a:r>
              <a:rPr lang="fa-IR" dirty="0"/>
              <a:t> عمل هاي انتقال ثبات</a:t>
            </a:r>
            <a:endParaRPr lang="en-US" dirty="0"/>
          </a:p>
        </p:txBody>
      </p:sp>
      <p:pic>
        <p:nvPicPr>
          <p:cNvPr id="7" name="Content Placeholder 6">
            <a:extLst>
              <a:ext uri="{FF2B5EF4-FFF2-40B4-BE49-F238E27FC236}">
                <a16:creationId xmlns:a16="http://schemas.microsoft.com/office/drawing/2014/main" id="{F4294D30-D628-E612-A637-3D849E7A16F9}"/>
              </a:ext>
            </a:extLst>
          </p:cNvPr>
          <p:cNvPicPr>
            <a:picLocks noGrp="1" noChangeAspect="1"/>
          </p:cNvPicPr>
          <p:nvPr>
            <p:ph idx="1"/>
          </p:nvPr>
        </p:nvPicPr>
        <p:blipFill>
          <a:blip r:embed="rId2"/>
          <a:stretch>
            <a:fillRect/>
          </a:stretch>
        </p:blipFill>
        <p:spPr>
          <a:xfrm>
            <a:off x="1038900" y="1504580"/>
            <a:ext cx="9985421" cy="4249609"/>
          </a:xfrm>
          <a:ln>
            <a:solidFill>
              <a:schemeClr val="tx1"/>
            </a:solidFill>
          </a:ln>
        </p:spPr>
      </p:pic>
      <p:sp>
        <p:nvSpPr>
          <p:cNvPr id="4" name="Slide Number Placeholder 3">
            <a:extLst>
              <a:ext uri="{FF2B5EF4-FFF2-40B4-BE49-F238E27FC236}">
                <a16:creationId xmlns:a16="http://schemas.microsoft.com/office/drawing/2014/main" id="{F562D5B4-42E1-4282-1897-44B5E0AE0577}"/>
              </a:ext>
            </a:extLst>
          </p:cNvPr>
          <p:cNvSpPr>
            <a:spLocks noGrp="1"/>
          </p:cNvSpPr>
          <p:nvPr>
            <p:ph type="sldNum" sz="quarter" idx="12"/>
          </p:nvPr>
        </p:nvSpPr>
        <p:spPr/>
        <p:txBody>
          <a:bodyPr/>
          <a:lstStyle/>
          <a:p>
            <a:fld id="{7A24F918-E48B-4CD6-88B4-F48A81EB5FB6}" type="slidenum">
              <a:rPr lang="en-US" smtClean="0"/>
              <a:pPr/>
              <a:t>40</a:t>
            </a:fld>
            <a:endParaRPr lang="en-US"/>
          </a:p>
        </p:txBody>
      </p:sp>
      <p:sp>
        <p:nvSpPr>
          <p:cNvPr id="5" name="Footer Placeholder 4">
            <a:extLst>
              <a:ext uri="{FF2B5EF4-FFF2-40B4-BE49-F238E27FC236}">
                <a16:creationId xmlns:a16="http://schemas.microsoft.com/office/drawing/2014/main" id="{C196A17A-46EA-5ADB-11D0-69708739CB67}"/>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26633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2C03-BBAC-565A-3E27-24E98B023A19}"/>
              </a:ext>
            </a:extLst>
          </p:cNvPr>
          <p:cNvSpPr>
            <a:spLocks noGrp="1"/>
          </p:cNvSpPr>
          <p:nvPr>
            <p:ph type="title"/>
          </p:nvPr>
        </p:nvSpPr>
        <p:spPr/>
        <p:txBody>
          <a:bodyPr/>
          <a:lstStyle/>
          <a:p>
            <a:r>
              <a:rPr lang="fa-IR" dirty="0"/>
              <a:t>نگاهی اولیه به </a:t>
            </a:r>
            <a:r>
              <a:rPr lang="fa-IR" dirty="0" err="1"/>
              <a:t>ثباتها</a:t>
            </a:r>
            <a:r>
              <a:rPr lang="fa-IR" dirty="0"/>
              <a:t> و حافظه</a:t>
            </a:r>
            <a:endParaRPr lang="en-US" dirty="0"/>
          </a:p>
        </p:txBody>
      </p:sp>
      <p:sp>
        <p:nvSpPr>
          <p:cNvPr id="4" name="Slide Number Placeholder 3">
            <a:extLst>
              <a:ext uri="{FF2B5EF4-FFF2-40B4-BE49-F238E27FC236}">
                <a16:creationId xmlns:a16="http://schemas.microsoft.com/office/drawing/2014/main" id="{2504DE04-511B-9784-9982-1DFCDD879D35}"/>
              </a:ext>
            </a:extLst>
          </p:cNvPr>
          <p:cNvSpPr>
            <a:spLocks noGrp="1"/>
          </p:cNvSpPr>
          <p:nvPr>
            <p:ph type="sldNum" sz="quarter" idx="12"/>
          </p:nvPr>
        </p:nvSpPr>
        <p:spPr/>
        <p:txBody>
          <a:bodyPr/>
          <a:lstStyle/>
          <a:p>
            <a:fld id="{7A24F918-E48B-4CD6-88B4-F48A81EB5FB6}" type="slidenum">
              <a:rPr lang="en-US" smtClean="0"/>
              <a:pPr/>
              <a:t>41</a:t>
            </a:fld>
            <a:endParaRPr lang="en-US"/>
          </a:p>
        </p:txBody>
      </p:sp>
      <p:sp>
        <p:nvSpPr>
          <p:cNvPr id="5" name="Footer Placeholder 4">
            <a:extLst>
              <a:ext uri="{FF2B5EF4-FFF2-40B4-BE49-F238E27FC236}">
                <a16:creationId xmlns:a16="http://schemas.microsoft.com/office/drawing/2014/main" id="{47F76794-F265-B304-B836-47435A601448}"/>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Content Placeholder 6">
            <a:extLst>
              <a:ext uri="{FF2B5EF4-FFF2-40B4-BE49-F238E27FC236}">
                <a16:creationId xmlns:a16="http://schemas.microsoft.com/office/drawing/2014/main" id="{F7C57F2F-364E-AB52-DB73-CFEDECDA17C8}"/>
              </a:ext>
            </a:extLst>
          </p:cNvPr>
          <p:cNvPicPr>
            <a:picLocks noGrp="1" noChangeAspect="1"/>
          </p:cNvPicPr>
          <p:nvPr>
            <p:ph idx="1"/>
          </p:nvPr>
        </p:nvPicPr>
        <p:blipFill>
          <a:blip r:embed="rId2"/>
          <a:stretch>
            <a:fillRect/>
          </a:stretch>
        </p:blipFill>
        <p:spPr>
          <a:xfrm>
            <a:off x="215104" y="1093670"/>
            <a:ext cx="8676136" cy="5581766"/>
          </a:xfrm>
          <a:prstGeom prst="rect">
            <a:avLst/>
          </a:prstGeom>
        </p:spPr>
      </p:pic>
      <p:graphicFrame>
        <p:nvGraphicFramePr>
          <p:cNvPr id="8" name="Table 7">
            <a:extLst>
              <a:ext uri="{FF2B5EF4-FFF2-40B4-BE49-F238E27FC236}">
                <a16:creationId xmlns:a16="http://schemas.microsoft.com/office/drawing/2014/main" id="{046E7610-B472-AB94-A8AA-81D11B847D69}"/>
              </a:ext>
            </a:extLst>
          </p:cNvPr>
          <p:cNvGraphicFramePr>
            <a:graphicFrameLocks noGrp="1"/>
          </p:cNvGraphicFramePr>
          <p:nvPr>
            <p:extLst>
              <p:ext uri="{D42A27DB-BD31-4B8C-83A1-F6EECF244321}">
                <p14:modId xmlns:p14="http://schemas.microsoft.com/office/powerpoint/2010/main" val="1743274344"/>
              </p:ext>
            </p:extLst>
          </p:nvPr>
        </p:nvGraphicFramePr>
        <p:xfrm>
          <a:off x="5731155" y="3267862"/>
          <a:ext cx="6245741" cy="3225015"/>
        </p:xfrm>
        <a:graphic>
          <a:graphicData uri="http://schemas.openxmlformats.org/drawingml/2006/table">
            <a:tbl>
              <a:tblPr>
                <a:tableStyleId>{5C22544A-7EE6-4342-B048-85BDC9FD1C3A}</a:tableStyleId>
              </a:tblPr>
              <a:tblGrid>
                <a:gridCol w="1734211">
                  <a:extLst>
                    <a:ext uri="{9D8B030D-6E8A-4147-A177-3AD203B41FA5}">
                      <a16:colId xmlns:a16="http://schemas.microsoft.com/office/drawing/2014/main" val="2721719254"/>
                    </a:ext>
                  </a:extLst>
                </a:gridCol>
                <a:gridCol w="973937">
                  <a:extLst>
                    <a:ext uri="{9D8B030D-6E8A-4147-A177-3AD203B41FA5}">
                      <a16:colId xmlns:a16="http://schemas.microsoft.com/office/drawing/2014/main" val="135289584"/>
                    </a:ext>
                  </a:extLst>
                </a:gridCol>
                <a:gridCol w="3537593">
                  <a:extLst>
                    <a:ext uri="{9D8B030D-6E8A-4147-A177-3AD203B41FA5}">
                      <a16:colId xmlns:a16="http://schemas.microsoft.com/office/drawing/2014/main" val="776304505"/>
                    </a:ext>
                  </a:extLst>
                </a:gridCol>
              </a:tblGrid>
              <a:tr h="358335">
                <a:tc>
                  <a:txBody>
                    <a:bodyPr/>
                    <a:lstStyle/>
                    <a:p>
                      <a:pPr algn="l" fontAlgn="t"/>
                      <a:r>
                        <a:rPr lang="en-US" sz="1600" b="1" u="none" strike="noStrike" dirty="0">
                          <a:effectLst/>
                        </a:rPr>
                        <a:t>Register</a:t>
                      </a:r>
                      <a:endParaRPr lang="en-US" sz="16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1" u="none" strike="noStrike" dirty="0">
                          <a:effectLst/>
                        </a:rPr>
                        <a:t>Symbol</a:t>
                      </a:r>
                      <a:endParaRPr lang="en-US" sz="16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1" u="none" strike="noStrike" dirty="0">
                          <a:effectLst/>
                        </a:rPr>
                        <a:t>Function</a:t>
                      </a:r>
                      <a:endParaRPr lang="en-US" sz="16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132136"/>
                  </a:ext>
                </a:extLst>
              </a:tr>
              <a:tr h="358335">
                <a:tc>
                  <a:txBody>
                    <a:bodyPr/>
                    <a:lstStyle/>
                    <a:p>
                      <a:pPr algn="l" fontAlgn="t"/>
                      <a:r>
                        <a:rPr lang="en-US" sz="1600" u="none" strike="noStrike" dirty="0">
                          <a:effectLst/>
                        </a:rPr>
                        <a:t>Data register</a:t>
                      </a:r>
                      <a:endParaRPr lang="en-US" sz="1600" b="0"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a:effectLst/>
                        </a:rPr>
                        <a:t>DR</a:t>
                      </a:r>
                      <a:endParaRPr lang="en-US" sz="20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u="none" strike="noStrike" dirty="0">
                          <a:effectLst/>
                        </a:rPr>
                        <a:t>Holds data as a memory operand</a:t>
                      </a:r>
                      <a:endParaRPr lang="en-US" sz="1600" b="0"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840876"/>
                  </a:ext>
                </a:extLst>
              </a:tr>
              <a:tr h="358335">
                <a:tc>
                  <a:txBody>
                    <a:bodyPr/>
                    <a:lstStyle/>
                    <a:p>
                      <a:pPr algn="l" fontAlgn="t"/>
                      <a:r>
                        <a:rPr lang="en-US" sz="1600" u="none" strike="noStrike">
                          <a:effectLst/>
                        </a:rPr>
                        <a:t>Accumulator</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a:effectLst/>
                        </a:rPr>
                        <a:t>AC </a:t>
                      </a:r>
                      <a:endParaRPr lang="en-US" sz="2000" b="1"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u="none" strike="noStrike">
                          <a:effectLst/>
                        </a:rPr>
                        <a:t>Processor register to store data</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794108"/>
                  </a:ext>
                </a:extLst>
              </a:tr>
              <a:tr h="358335">
                <a:tc>
                  <a:txBody>
                    <a:bodyPr/>
                    <a:lstStyle/>
                    <a:p>
                      <a:pPr algn="l" fontAlgn="t"/>
                      <a:r>
                        <a:rPr lang="en-US" sz="1600" u="none" strike="noStrike">
                          <a:effectLst/>
                        </a:rPr>
                        <a:t>Instruction register</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a:effectLst/>
                        </a:rPr>
                        <a:t>IR</a:t>
                      </a:r>
                      <a:endParaRPr lang="en-US" sz="20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u="none" strike="noStrike">
                          <a:effectLst/>
                        </a:rPr>
                        <a:t>Holds instruction code</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580524"/>
                  </a:ext>
                </a:extLst>
              </a:tr>
              <a:tr h="358335">
                <a:tc>
                  <a:txBody>
                    <a:bodyPr/>
                    <a:lstStyle/>
                    <a:p>
                      <a:pPr algn="l" fontAlgn="t"/>
                      <a:r>
                        <a:rPr lang="en-US" sz="1600" u="none" strike="noStrike">
                          <a:effectLst/>
                        </a:rPr>
                        <a:t>Temporary register</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a:effectLst/>
                        </a:rPr>
                        <a:t>TR</a:t>
                      </a:r>
                      <a:endParaRPr lang="en-US" sz="20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u="none" strike="noStrike">
                          <a:effectLst/>
                        </a:rPr>
                        <a:t>Holds temporary data</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1709138"/>
                  </a:ext>
                </a:extLst>
              </a:tr>
              <a:tr h="358335">
                <a:tc>
                  <a:txBody>
                    <a:bodyPr/>
                    <a:lstStyle/>
                    <a:p>
                      <a:pPr algn="l" fontAlgn="t"/>
                      <a:r>
                        <a:rPr lang="en-US" sz="1600" u="none" strike="noStrike">
                          <a:effectLst/>
                        </a:rPr>
                        <a:t>Address register</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a:effectLst/>
                        </a:rPr>
                        <a:t>AR</a:t>
                      </a:r>
                      <a:endParaRPr lang="en-US" sz="20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u="none" strike="noStrike">
                          <a:effectLst/>
                        </a:rPr>
                        <a:t>Holds address for the memory</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1168173"/>
                  </a:ext>
                </a:extLst>
              </a:tr>
              <a:tr h="358335">
                <a:tc>
                  <a:txBody>
                    <a:bodyPr/>
                    <a:lstStyle/>
                    <a:p>
                      <a:pPr algn="l" fontAlgn="t"/>
                      <a:r>
                        <a:rPr lang="en-US" sz="1600" u="none" strike="noStrike">
                          <a:effectLst/>
                        </a:rPr>
                        <a:t>Program counter</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a:effectLst/>
                        </a:rPr>
                        <a:t>PC</a:t>
                      </a:r>
                      <a:endParaRPr lang="en-US" sz="20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u="none" strike="noStrike">
                          <a:effectLst/>
                        </a:rPr>
                        <a:t>Holds the address of the next instruction</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87716"/>
                  </a:ext>
                </a:extLst>
              </a:tr>
              <a:tr h="358335">
                <a:tc>
                  <a:txBody>
                    <a:bodyPr/>
                    <a:lstStyle/>
                    <a:p>
                      <a:pPr algn="l" fontAlgn="t"/>
                      <a:r>
                        <a:rPr lang="en-US" sz="1600" u="none" strike="noStrike">
                          <a:effectLst/>
                        </a:rPr>
                        <a:t>Input register</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a:effectLst/>
                        </a:rPr>
                        <a:t>INPR</a:t>
                      </a:r>
                      <a:endParaRPr lang="en-US" sz="20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u="none" strike="noStrike">
                          <a:effectLst/>
                        </a:rPr>
                        <a:t>holds input character</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738371"/>
                  </a:ext>
                </a:extLst>
              </a:tr>
              <a:tr h="358335">
                <a:tc>
                  <a:txBody>
                    <a:bodyPr/>
                    <a:lstStyle/>
                    <a:p>
                      <a:pPr algn="l" fontAlgn="t"/>
                      <a:r>
                        <a:rPr lang="en-US" sz="1600" u="none" strike="noStrike">
                          <a:effectLst/>
                        </a:rPr>
                        <a:t>Output register</a:t>
                      </a:r>
                      <a:endParaRPr lang="en-US" sz="1600" b="0" i="0" u="none" strike="noStrike">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a:effectLst/>
                        </a:rPr>
                        <a:t>OUTR</a:t>
                      </a:r>
                      <a:endParaRPr lang="en-US" sz="2000" b="1"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u="none" strike="noStrike" dirty="0">
                          <a:effectLst/>
                        </a:rPr>
                        <a:t>holds output character</a:t>
                      </a:r>
                      <a:endParaRPr lang="en-US" sz="1600" b="0" i="0" u="none" strike="noStrike" dirty="0">
                        <a:solidFill>
                          <a:srgbClr val="000000"/>
                        </a:solidFill>
                        <a:effectLst/>
                        <a:latin typeface="Arial" panose="020B0604020202020204" pitchFamily="34" charset="0"/>
                      </a:endParaRPr>
                    </a:p>
                  </a:txBody>
                  <a:tcPr marL="2940" marR="2940" marT="29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192140"/>
                  </a:ext>
                </a:extLst>
              </a:tr>
            </a:tbl>
          </a:graphicData>
        </a:graphic>
      </p:graphicFrame>
    </p:spTree>
    <p:extLst>
      <p:ext uri="{BB962C8B-B14F-4D97-AF65-F5344CB8AC3E}">
        <p14:creationId xmlns:p14="http://schemas.microsoft.com/office/powerpoint/2010/main" val="1795716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ACC02C-7959-B1FE-3E52-F44B131663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FD3D09-7020-913C-4430-7EC74FC5A559}"/>
              </a:ext>
            </a:extLst>
          </p:cNvPr>
          <p:cNvSpPr>
            <a:spLocks noGrp="1"/>
          </p:cNvSpPr>
          <p:nvPr>
            <p:ph idx="1"/>
          </p:nvPr>
        </p:nvSpPr>
        <p:spPr>
          <a:xfrm>
            <a:off x="215462" y="1106077"/>
            <a:ext cx="11328838" cy="5300142"/>
          </a:xfrm>
        </p:spPr>
        <p:txBody>
          <a:bodyPr/>
          <a:lstStyle/>
          <a:p>
            <a:r>
              <a:rPr lang="fa-IR" dirty="0" err="1"/>
              <a:t>ريزعمل</a:t>
            </a:r>
            <a:r>
              <a:rPr lang="fa-IR" dirty="0"/>
              <a:t> ها در </a:t>
            </a:r>
            <a:r>
              <a:rPr lang="fa-IR" dirty="0" err="1"/>
              <a:t>سيستم</a:t>
            </a:r>
            <a:r>
              <a:rPr lang="fa-IR" dirty="0"/>
              <a:t> </a:t>
            </a:r>
            <a:r>
              <a:rPr lang="fa-IR" dirty="0" err="1"/>
              <a:t>كامپيوتري</a:t>
            </a:r>
            <a:r>
              <a:rPr lang="fa-IR" dirty="0"/>
              <a:t> به چهار دسته مختلف </a:t>
            </a:r>
            <a:r>
              <a:rPr lang="fa-IR" dirty="0" err="1"/>
              <a:t>تقسيم</a:t>
            </a:r>
            <a:r>
              <a:rPr lang="fa-IR" dirty="0"/>
              <a:t> </a:t>
            </a:r>
            <a:r>
              <a:rPr lang="fa-IR" dirty="0" err="1"/>
              <a:t>مي</a:t>
            </a:r>
            <a:r>
              <a:rPr lang="fa-IR" dirty="0"/>
              <a:t> شوند:</a:t>
            </a:r>
          </a:p>
        </p:txBody>
      </p:sp>
      <p:sp>
        <p:nvSpPr>
          <p:cNvPr id="4" name="Slide Number Placeholder 3">
            <a:extLst>
              <a:ext uri="{FF2B5EF4-FFF2-40B4-BE49-F238E27FC236}">
                <a16:creationId xmlns:a16="http://schemas.microsoft.com/office/drawing/2014/main" id="{24B2927F-F38F-B045-ED37-08583E1DB042}"/>
              </a:ext>
            </a:extLst>
          </p:cNvPr>
          <p:cNvSpPr>
            <a:spLocks noGrp="1"/>
          </p:cNvSpPr>
          <p:nvPr>
            <p:ph type="sldNum" sz="quarter" idx="12"/>
          </p:nvPr>
        </p:nvSpPr>
        <p:spPr/>
        <p:txBody>
          <a:bodyPr/>
          <a:lstStyle/>
          <a:p>
            <a:fld id="{7A24F918-E48B-4CD6-88B4-F48A81EB5FB6}" type="slidenum">
              <a:rPr lang="en-US" smtClean="0"/>
              <a:pPr/>
              <a:t>42</a:t>
            </a:fld>
            <a:endParaRPr lang="en-US"/>
          </a:p>
        </p:txBody>
      </p:sp>
      <p:sp>
        <p:nvSpPr>
          <p:cNvPr id="5" name="Footer Placeholder 4">
            <a:extLst>
              <a:ext uri="{FF2B5EF4-FFF2-40B4-BE49-F238E27FC236}">
                <a16:creationId xmlns:a16="http://schemas.microsoft.com/office/drawing/2014/main" id="{1C1CB8CE-AD3D-8B09-0349-AAA5567F9A44}"/>
              </a:ext>
            </a:extLst>
          </p:cNvPr>
          <p:cNvSpPr>
            <a:spLocks noGrp="1"/>
          </p:cNvSpPr>
          <p:nvPr>
            <p:ph type="ftr" sz="quarter" idx="11"/>
          </p:nvPr>
        </p:nvSpPr>
        <p:spPr/>
        <p:txBody>
          <a:bodyPr/>
          <a:lstStyle/>
          <a:p>
            <a:r>
              <a:rPr lang="en-US"/>
              <a:t>Computer Engeneering Department,Shahed University, Iran</a:t>
            </a:r>
            <a:endParaRPr lang="en-US" dirty="0"/>
          </a:p>
        </p:txBody>
      </p:sp>
      <p:graphicFrame>
        <p:nvGraphicFramePr>
          <p:cNvPr id="6" name="Diagram 5">
            <a:extLst>
              <a:ext uri="{FF2B5EF4-FFF2-40B4-BE49-F238E27FC236}">
                <a16:creationId xmlns:a16="http://schemas.microsoft.com/office/drawing/2014/main" id="{249925F4-2828-B41D-2683-0CFE6733FAB4}"/>
              </a:ext>
            </a:extLst>
          </p:cNvPr>
          <p:cNvGraphicFramePr/>
          <p:nvPr>
            <p:extLst>
              <p:ext uri="{D42A27DB-BD31-4B8C-83A1-F6EECF244321}">
                <p14:modId xmlns:p14="http://schemas.microsoft.com/office/powerpoint/2010/main" val="2858744107"/>
              </p:ext>
            </p:extLst>
          </p:nvPr>
        </p:nvGraphicFramePr>
        <p:xfrm>
          <a:off x="215462" y="2277585"/>
          <a:ext cx="11682958" cy="4070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916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CE8F8F-8A79-C5D6-A46D-87D2C52FF82A}"/>
              </a:ext>
            </a:extLst>
          </p:cNvPr>
          <p:cNvSpPr>
            <a:spLocks noGrp="1"/>
          </p:cNvSpPr>
          <p:nvPr>
            <p:ph type="title"/>
          </p:nvPr>
        </p:nvSpPr>
        <p:spPr/>
        <p:txBody>
          <a:bodyPr/>
          <a:lstStyle/>
          <a:p>
            <a:r>
              <a:rPr lang="fa-IR" dirty="0" err="1"/>
              <a:t>ريزعمل</a:t>
            </a:r>
            <a:r>
              <a:rPr lang="fa-IR" dirty="0"/>
              <a:t> هاي </a:t>
            </a:r>
            <a:r>
              <a:rPr lang="fa-IR" dirty="0" err="1"/>
              <a:t>حسابي</a:t>
            </a:r>
            <a:endParaRPr lang="en-US" dirty="0"/>
          </a:p>
        </p:txBody>
      </p:sp>
      <p:sp>
        <p:nvSpPr>
          <p:cNvPr id="7" name="Content Placeholder 6">
            <a:extLst>
              <a:ext uri="{FF2B5EF4-FFF2-40B4-BE49-F238E27FC236}">
                <a16:creationId xmlns:a16="http://schemas.microsoft.com/office/drawing/2014/main" id="{E6F3CD98-E608-E1ED-9B8E-50B1EA0D6367}"/>
              </a:ext>
            </a:extLst>
          </p:cNvPr>
          <p:cNvSpPr>
            <a:spLocks noGrp="1"/>
          </p:cNvSpPr>
          <p:nvPr>
            <p:ph idx="1"/>
          </p:nvPr>
        </p:nvSpPr>
        <p:spPr/>
        <p:txBody>
          <a:bodyPr/>
          <a:lstStyle/>
          <a:p>
            <a:r>
              <a:rPr lang="fa-IR" dirty="0" err="1"/>
              <a:t>ريزعمل</a:t>
            </a:r>
            <a:r>
              <a:rPr lang="fa-IR" dirty="0"/>
              <a:t> هاي </a:t>
            </a:r>
            <a:r>
              <a:rPr lang="fa-IR" dirty="0" err="1"/>
              <a:t>حسابي</a:t>
            </a:r>
            <a:r>
              <a:rPr lang="fa-IR" dirty="0"/>
              <a:t> پايه عبارت </a:t>
            </a:r>
            <a:r>
              <a:rPr lang="fa-IR" dirty="0" err="1"/>
              <a:t>اند</a:t>
            </a:r>
            <a:r>
              <a:rPr lang="fa-IR" dirty="0"/>
              <a:t>:</a:t>
            </a:r>
            <a:endParaRPr lang="en-US" dirty="0"/>
          </a:p>
          <a:p>
            <a:r>
              <a:rPr lang="fa-IR" dirty="0"/>
              <a:t>جمع </a:t>
            </a:r>
            <a:endParaRPr lang="en-US" dirty="0"/>
          </a:p>
          <a:p>
            <a:r>
              <a:rPr lang="fa-IR" dirty="0" err="1"/>
              <a:t>تفريق</a:t>
            </a:r>
            <a:r>
              <a:rPr lang="fa-IR" dirty="0"/>
              <a:t> </a:t>
            </a:r>
            <a:endParaRPr lang="en-US" dirty="0"/>
          </a:p>
          <a:p>
            <a:r>
              <a:rPr lang="fa-IR" dirty="0" err="1"/>
              <a:t>افزايش</a:t>
            </a:r>
            <a:r>
              <a:rPr lang="fa-IR" dirty="0"/>
              <a:t> </a:t>
            </a:r>
            <a:r>
              <a:rPr lang="fa-IR" dirty="0" err="1"/>
              <a:t>يك</a:t>
            </a:r>
            <a:r>
              <a:rPr lang="fa-IR" dirty="0"/>
              <a:t> واحد </a:t>
            </a:r>
            <a:endParaRPr lang="en-US" dirty="0"/>
          </a:p>
          <a:p>
            <a:r>
              <a:rPr lang="fa-IR" dirty="0" err="1"/>
              <a:t>كاهش</a:t>
            </a:r>
            <a:r>
              <a:rPr lang="fa-IR" dirty="0"/>
              <a:t> </a:t>
            </a:r>
            <a:r>
              <a:rPr lang="fa-IR" dirty="0" err="1"/>
              <a:t>يك</a:t>
            </a:r>
            <a:r>
              <a:rPr lang="fa-IR" dirty="0"/>
              <a:t> واحد</a:t>
            </a:r>
            <a:endParaRPr lang="en-US" dirty="0"/>
          </a:p>
        </p:txBody>
      </p:sp>
      <p:sp>
        <p:nvSpPr>
          <p:cNvPr id="4" name="Slide Number Placeholder 3">
            <a:extLst>
              <a:ext uri="{FF2B5EF4-FFF2-40B4-BE49-F238E27FC236}">
                <a16:creationId xmlns:a16="http://schemas.microsoft.com/office/drawing/2014/main" id="{B888BF0E-3D32-B666-A29F-4B2F9F97DA0F}"/>
              </a:ext>
            </a:extLst>
          </p:cNvPr>
          <p:cNvSpPr>
            <a:spLocks noGrp="1"/>
          </p:cNvSpPr>
          <p:nvPr>
            <p:ph type="sldNum" sz="quarter" idx="12"/>
          </p:nvPr>
        </p:nvSpPr>
        <p:spPr/>
        <p:txBody>
          <a:bodyPr/>
          <a:lstStyle/>
          <a:p>
            <a:fld id="{7A24F918-E48B-4CD6-88B4-F48A81EB5FB6}" type="slidenum">
              <a:rPr lang="en-US" smtClean="0"/>
              <a:pPr/>
              <a:t>43</a:t>
            </a:fld>
            <a:endParaRPr lang="en-US"/>
          </a:p>
        </p:txBody>
      </p:sp>
      <p:sp>
        <p:nvSpPr>
          <p:cNvPr id="5" name="Footer Placeholder 4">
            <a:extLst>
              <a:ext uri="{FF2B5EF4-FFF2-40B4-BE49-F238E27FC236}">
                <a16:creationId xmlns:a16="http://schemas.microsoft.com/office/drawing/2014/main" id="{D945DD74-74FE-E769-4099-615C33B024AB}"/>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D1C4F46E-6F93-4B24-C73C-7405823BF78A}"/>
                  </a:ext>
                </a:extLst>
              </p:cNvPr>
              <p:cNvGraphicFramePr>
                <a:graphicFrameLocks noGrp="1"/>
              </p:cNvGraphicFramePr>
              <p:nvPr>
                <p:extLst>
                  <p:ext uri="{D42A27DB-BD31-4B8C-83A1-F6EECF244321}">
                    <p14:modId xmlns:p14="http://schemas.microsoft.com/office/powerpoint/2010/main" val="3649390451"/>
                  </p:ext>
                </p:extLst>
              </p:nvPr>
            </p:nvGraphicFramePr>
            <p:xfrm>
              <a:off x="905887" y="2441767"/>
              <a:ext cx="6448580" cy="2762761"/>
            </p:xfrm>
            <a:graphic>
              <a:graphicData uri="http://schemas.openxmlformats.org/drawingml/2006/table">
                <a:tbl>
                  <a:tblPr firstRow="1" firstCol="1" bandRow="1">
                    <a:tableStyleId>{9D7B26C5-4107-4FEC-AEDC-1716B250A1EF}</a:tableStyleId>
                  </a:tblPr>
                  <a:tblGrid>
                    <a:gridCol w="3503428">
                      <a:extLst>
                        <a:ext uri="{9D8B030D-6E8A-4147-A177-3AD203B41FA5}">
                          <a16:colId xmlns:a16="http://schemas.microsoft.com/office/drawing/2014/main" val="267356372"/>
                        </a:ext>
                      </a:extLst>
                    </a:gridCol>
                    <a:gridCol w="2945152">
                      <a:extLst>
                        <a:ext uri="{9D8B030D-6E8A-4147-A177-3AD203B41FA5}">
                          <a16:colId xmlns:a16="http://schemas.microsoft.com/office/drawing/2014/main" val="328486920"/>
                        </a:ext>
                      </a:extLst>
                    </a:gridCol>
                  </a:tblGrid>
                  <a:tr h="123825">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3←</m:t>
                                </m:r>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1+</m:t>
                                </m:r>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2</m:t>
                                </m:r>
                              </m:oMath>
                            </m:oMathPara>
                          </a14:m>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fa-IR" sz="2400" kern="100" dirty="0">
                              <a:effectLst/>
                              <a:cs typeface="B Yekan" panose="00000400000000000000" pitchFamily="2" charset="-78"/>
                            </a:rPr>
                            <a:t>جمع</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7015496"/>
                      </a:ext>
                    </a:extLst>
                  </a:tr>
                  <a:tr h="322467">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3←</m:t>
                                </m:r>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1−</m:t>
                                </m:r>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2</m:t>
                                </m:r>
                              </m:oMath>
                            </m:oMathPara>
                          </a14:m>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fa-IR" sz="2400" kern="100" dirty="0" err="1">
                              <a:effectLst/>
                              <a:cs typeface="B Yekan" panose="00000400000000000000" pitchFamily="2" charset="-78"/>
                            </a:rPr>
                            <a:t>تفريق</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615830"/>
                      </a:ext>
                    </a:extLst>
                  </a:tr>
                  <a:tr h="142875">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2←</m:t>
                                </m:r>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2</m:t>
                                </m:r>
                                <m:r>
                                  <a:rPr lang="en-US" sz="2400" b="1" i="1" kern="100" smtClean="0">
                                    <a:effectLst/>
                                    <a:latin typeface="Cambria Math" panose="02040503050406030204" pitchFamily="18" charset="0"/>
                                  </a:rPr>
                                  <m:t>′</m:t>
                                </m:r>
                              </m:oMath>
                            </m:oMathPara>
                          </a14:m>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kern="100" dirty="0">
                              <a:effectLst/>
                              <a:cs typeface="B Yekan" panose="00000400000000000000" pitchFamily="2" charset="-78"/>
                            </a:rPr>
                            <a:t>R2 </a:t>
                          </a:r>
                          <a:r>
                            <a:rPr lang="fa-IR" sz="2400" kern="100" dirty="0" err="1">
                              <a:effectLst/>
                              <a:cs typeface="B Yekan" panose="00000400000000000000" pitchFamily="2" charset="-78"/>
                            </a:rPr>
                            <a:t>مكمل</a:t>
                          </a:r>
                          <a:r>
                            <a:rPr lang="fa-IR" sz="2400" kern="100" dirty="0">
                              <a:effectLst/>
                              <a:cs typeface="B Yekan" panose="00000400000000000000" pitchFamily="2" charset="-78"/>
                            </a:rPr>
                            <a:t> </a:t>
                          </a:r>
                          <a:r>
                            <a:rPr lang="fa-IR" sz="2400" kern="100" dirty="0" err="1">
                              <a:effectLst/>
                              <a:cs typeface="B Yekan" panose="00000400000000000000" pitchFamily="2" charset="-78"/>
                            </a:rPr>
                            <a:t>يك</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754161"/>
                      </a:ext>
                    </a:extLst>
                  </a:tr>
                  <a:tr h="147320">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2←</m:t>
                                </m:r>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2</m:t>
                                </m:r>
                                <m:r>
                                  <a:rPr lang="en-US" sz="2400" b="1" i="1" kern="100" smtClean="0">
                                    <a:effectLst/>
                                    <a:latin typeface="Cambria Math" panose="02040503050406030204" pitchFamily="18" charset="0"/>
                                  </a:rPr>
                                  <m:t>′</m:t>
                                </m:r>
                                <m:r>
                                  <a:rPr lang="pt-BR" sz="2400" i="1" kern="100" smtClean="0">
                                    <a:effectLst/>
                                    <a:latin typeface="Cambria Math" panose="02040503050406030204" pitchFamily="18" charset="0"/>
                                  </a:rPr>
                                  <m:t>+ 1</m:t>
                                </m:r>
                              </m:oMath>
                            </m:oMathPara>
                          </a14:m>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kern="100" dirty="0">
                              <a:effectLst/>
                              <a:cs typeface="B Yekan" panose="00000400000000000000" pitchFamily="2" charset="-78"/>
                            </a:rPr>
                            <a:t>R2 </a:t>
                          </a:r>
                          <a:r>
                            <a:rPr lang="fa-IR" sz="2400" kern="100" dirty="0" err="1">
                              <a:effectLst/>
                              <a:cs typeface="B Yekan" panose="00000400000000000000" pitchFamily="2" charset="-78"/>
                            </a:rPr>
                            <a:t>مكمل</a:t>
                          </a:r>
                          <a:r>
                            <a:rPr lang="fa-IR" sz="2400" kern="100" dirty="0">
                              <a:effectLst/>
                              <a:cs typeface="B Yekan" panose="00000400000000000000" pitchFamily="2" charset="-78"/>
                            </a:rPr>
                            <a:t> دو</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78593"/>
                      </a:ext>
                    </a:extLst>
                  </a:tr>
                  <a:tr h="147320">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3←</m:t>
                                </m:r>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1+</m:t>
                                </m:r>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2</m:t>
                                </m:r>
                                <m:r>
                                  <a:rPr lang="en-US" sz="2400" b="1" i="1" kern="100" smtClean="0">
                                    <a:effectLst/>
                                    <a:latin typeface="Cambria Math" panose="02040503050406030204" pitchFamily="18" charset="0"/>
                                  </a:rPr>
                                  <m:t>′</m:t>
                                </m:r>
                                <m:r>
                                  <a:rPr lang="pt-BR" sz="2400" i="1" kern="100" smtClean="0">
                                    <a:effectLst/>
                                    <a:latin typeface="Cambria Math" panose="02040503050406030204" pitchFamily="18" charset="0"/>
                                  </a:rPr>
                                  <m:t>+1</m:t>
                                </m:r>
                              </m:oMath>
                            </m:oMathPara>
                          </a14:m>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fa-IR" sz="2400" kern="100" dirty="0" err="1">
                              <a:effectLst/>
                              <a:cs typeface="B Yekan" panose="00000400000000000000" pitchFamily="2" charset="-78"/>
                            </a:rPr>
                            <a:t>تفريق</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447566"/>
                      </a:ext>
                    </a:extLst>
                  </a:tr>
                  <a:tr h="133350">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1←</m:t>
                                </m:r>
                                <m:r>
                                  <a:rPr lang="pt-BR" sz="2400" i="1" kern="100" smtClean="0">
                                    <a:effectLst/>
                                    <a:latin typeface="Cambria Math" panose="02040503050406030204" pitchFamily="18" charset="0"/>
                                  </a:rPr>
                                  <m:t>𝑅</m:t>
                                </m:r>
                                <m:r>
                                  <a:rPr lang="pt-BR" sz="2400" i="1" kern="100" smtClean="0">
                                    <a:effectLst/>
                                    <a:latin typeface="Cambria Math" panose="02040503050406030204" pitchFamily="18" charset="0"/>
                                  </a:rPr>
                                  <m:t>1+1</m:t>
                                </m:r>
                              </m:oMath>
                            </m:oMathPara>
                          </a14:m>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fa-IR" sz="2400" kern="100" dirty="0" err="1">
                              <a:effectLst/>
                              <a:cs typeface="B Yekan" panose="00000400000000000000" pitchFamily="2" charset="-78"/>
                            </a:rPr>
                            <a:t>افزايش</a:t>
                          </a:r>
                          <a:r>
                            <a:rPr lang="fa-IR" sz="2400" kern="100" dirty="0">
                              <a:effectLst/>
                              <a:cs typeface="B Yekan" panose="00000400000000000000" pitchFamily="2" charset="-78"/>
                            </a:rPr>
                            <a:t> </a:t>
                          </a:r>
                          <a:r>
                            <a:rPr lang="fa-IR" sz="2400" kern="100" dirty="0" err="1">
                              <a:effectLst/>
                              <a:cs typeface="B Yekan" panose="00000400000000000000" pitchFamily="2" charset="-78"/>
                            </a:rPr>
                            <a:t>يك</a:t>
                          </a:r>
                          <a:r>
                            <a:rPr lang="fa-IR" sz="2400" kern="100" dirty="0">
                              <a:effectLst/>
                              <a:cs typeface="B Yekan" panose="00000400000000000000" pitchFamily="2" charset="-78"/>
                            </a:rPr>
                            <a:t> واحد</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571001"/>
                      </a:ext>
                    </a:extLst>
                  </a:tr>
                  <a:tr h="414655">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pt-BR" sz="2400" i="1" kern="100" dirty="0" smtClean="0">
                                    <a:effectLst/>
                                    <a:latin typeface="Cambria Math" panose="02040503050406030204" pitchFamily="18" charset="0"/>
                                  </a:rPr>
                                  <m:t>𝑅</m:t>
                                </m:r>
                                <m:r>
                                  <a:rPr lang="pt-BR" sz="2400" i="1" kern="100" dirty="0" smtClean="0">
                                    <a:effectLst/>
                                    <a:latin typeface="Cambria Math" panose="02040503050406030204" pitchFamily="18" charset="0"/>
                                  </a:rPr>
                                  <m:t>1←</m:t>
                                </m:r>
                                <m:r>
                                  <a:rPr lang="pt-BR" sz="2400" i="1" kern="100" dirty="0" smtClean="0">
                                    <a:effectLst/>
                                    <a:latin typeface="Cambria Math" panose="02040503050406030204" pitchFamily="18" charset="0"/>
                                  </a:rPr>
                                  <m:t>𝑅</m:t>
                                </m:r>
                                <m:r>
                                  <a:rPr lang="pt-BR" sz="2400" i="1" kern="100" dirty="0" smtClean="0">
                                    <a:effectLst/>
                                    <a:latin typeface="Cambria Math" panose="02040503050406030204" pitchFamily="18" charset="0"/>
                                  </a:rPr>
                                  <m:t>1–1</m:t>
                                </m:r>
                              </m:oMath>
                            </m:oMathPara>
                          </a14:m>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fa-IR" sz="2400" kern="100" dirty="0" err="1">
                              <a:effectLst/>
                              <a:cs typeface="B Yekan" panose="00000400000000000000" pitchFamily="2" charset="-78"/>
                            </a:rPr>
                            <a:t>كاهش</a:t>
                          </a:r>
                          <a:r>
                            <a:rPr lang="fa-IR" sz="2400" kern="100" dirty="0">
                              <a:effectLst/>
                              <a:cs typeface="B Yekan" panose="00000400000000000000" pitchFamily="2" charset="-78"/>
                            </a:rPr>
                            <a:t> </a:t>
                          </a:r>
                          <a:r>
                            <a:rPr lang="fa-IR" sz="2400" kern="100" dirty="0" err="1">
                              <a:effectLst/>
                              <a:cs typeface="B Yekan" panose="00000400000000000000" pitchFamily="2" charset="-78"/>
                            </a:rPr>
                            <a:t>يك</a:t>
                          </a:r>
                          <a:r>
                            <a:rPr lang="fa-IR" sz="2400" kern="100" dirty="0">
                              <a:effectLst/>
                              <a:cs typeface="B Yekan" panose="00000400000000000000" pitchFamily="2" charset="-78"/>
                            </a:rPr>
                            <a:t> واحد</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413606"/>
                      </a:ext>
                    </a:extLst>
                  </a:tr>
                </a:tbl>
              </a:graphicData>
            </a:graphic>
          </p:graphicFrame>
        </mc:Choice>
        <mc:Fallback xmlns="">
          <p:graphicFrame>
            <p:nvGraphicFramePr>
              <p:cNvPr id="12" name="Table 11">
                <a:extLst>
                  <a:ext uri="{FF2B5EF4-FFF2-40B4-BE49-F238E27FC236}">
                    <a16:creationId xmlns:a16="http://schemas.microsoft.com/office/drawing/2014/main" id="{D1C4F46E-6F93-4B24-C73C-7405823BF78A}"/>
                  </a:ext>
                </a:extLst>
              </p:cNvPr>
              <p:cNvGraphicFramePr>
                <a:graphicFrameLocks noGrp="1"/>
              </p:cNvGraphicFramePr>
              <p:nvPr>
                <p:extLst>
                  <p:ext uri="{D42A27DB-BD31-4B8C-83A1-F6EECF244321}">
                    <p14:modId xmlns:p14="http://schemas.microsoft.com/office/powerpoint/2010/main" val="3649390451"/>
                  </p:ext>
                </p:extLst>
              </p:nvPr>
            </p:nvGraphicFramePr>
            <p:xfrm>
              <a:off x="905887" y="2441767"/>
              <a:ext cx="6448580" cy="2762761"/>
            </p:xfrm>
            <a:graphic>
              <a:graphicData uri="http://schemas.openxmlformats.org/drawingml/2006/table">
                <a:tbl>
                  <a:tblPr firstRow="1" firstCol="1" bandRow="1">
                    <a:tableStyleId>{9D7B26C5-4107-4FEC-AEDC-1716B250A1EF}</a:tableStyleId>
                  </a:tblPr>
                  <a:tblGrid>
                    <a:gridCol w="3503428">
                      <a:extLst>
                        <a:ext uri="{9D8B030D-6E8A-4147-A177-3AD203B41FA5}">
                          <a16:colId xmlns:a16="http://schemas.microsoft.com/office/drawing/2014/main" val="267356372"/>
                        </a:ext>
                      </a:extLst>
                    </a:gridCol>
                    <a:gridCol w="2945152">
                      <a:extLst>
                        <a:ext uri="{9D8B030D-6E8A-4147-A177-3AD203B41FA5}">
                          <a16:colId xmlns:a16="http://schemas.microsoft.com/office/drawing/2014/main" val="328486920"/>
                        </a:ext>
                      </a:extLst>
                    </a:gridCol>
                  </a:tblGrid>
                  <a:tr h="391351">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4" t="-14063" r="-84522" b="-653125"/>
                          </a:stretch>
                        </a:blipFill>
                      </a:tcPr>
                    </a:tc>
                    <a:tc>
                      <a:txBody>
                        <a:bodyPr/>
                        <a:lstStyle/>
                        <a:p>
                          <a:pPr marL="0" marR="0" algn="ctr">
                            <a:lnSpc>
                              <a:spcPct val="107000"/>
                            </a:lnSpc>
                            <a:spcBef>
                              <a:spcPts val="0"/>
                            </a:spcBef>
                            <a:spcAft>
                              <a:spcPts val="0"/>
                            </a:spcAft>
                          </a:pPr>
                          <a:r>
                            <a:rPr lang="fa-IR" sz="2400" kern="100" dirty="0">
                              <a:effectLst/>
                              <a:cs typeface="B Yekan" panose="00000400000000000000" pitchFamily="2" charset="-78"/>
                            </a:rPr>
                            <a:t>جمع</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7015496"/>
                      </a:ext>
                    </a:extLst>
                  </a:tr>
                  <a:tr h="391351">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4" t="-112308" r="-84522" b="-543077"/>
                          </a:stretch>
                        </a:blipFill>
                      </a:tcPr>
                    </a:tc>
                    <a:tc>
                      <a:txBody>
                        <a:bodyPr/>
                        <a:lstStyle/>
                        <a:p>
                          <a:pPr marL="0" marR="0" algn="ctr">
                            <a:lnSpc>
                              <a:spcPct val="107000"/>
                            </a:lnSpc>
                            <a:spcBef>
                              <a:spcPts val="0"/>
                            </a:spcBef>
                            <a:spcAft>
                              <a:spcPts val="0"/>
                            </a:spcAft>
                          </a:pPr>
                          <a:r>
                            <a:rPr lang="fa-IR" sz="2400" kern="100" dirty="0" err="1">
                              <a:effectLst/>
                              <a:cs typeface="B Yekan" panose="00000400000000000000" pitchFamily="2" charset="-78"/>
                            </a:rPr>
                            <a:t>تفريق</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615830"/>
                      </a:ext>
                    </a:extLst>
                  </a:tr>
                  <a:tr h="391351">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4" t="-215625" r="-84522" b="-451563"/>
                          </a:stretch>
                        </a:blipFill>
                      </a:tcPr>
                    </a:tc>
                    <a:tc>
                      <a:txBody>
                        <a:bodyPr/>
                        <a:lstStyle/>
                        <a:p>
                          <a:pPr marL="0" marR="0" algn="ctr">
                            <a:lnSpc>
                              <a:spcPct val="107000"/>
                            </a:lnSpc>
                            <a:spcBef>
                              <a:spcPts val="0"/>
                            </a:spcBef>
                            <a:spcAft>
                              <a:spcPts val="0"/>
                            </a:spcAft>
                          </a:pPr>
                          <a:r>
                            <a:rPr lang="en-US" sz="2400" kern="100" dirty="0">
                              <a:effectLst/>
                              <a:cs typeface="B Yekan" panose="00000400000000000000" pitchFamily="2" charset="-78"/>
                            </a:rPr>
                            <a:t>R2 </a:t>
                          </a:r>
                          <a:r>
                            <a:rPr lang="fa-IR" sz="2400" kern="100" dirty="0" err="1">
                              <a:effectLst/>
                              <a:cs typeface="B Yekan" panose="00000400000000000000" pitchFamily="2" charset="-78"/>
                            </a:rPr>
                            <a:t>مكمل</a:t>
                          </a:r>
                          <a:r>
                            <a:rPr lang="fa-IR" sz="2400" kern="100" dirty="0">
                              <a:effectLst/>
                              <a:cs typeface="B Yekan" panose="00000400000000000000" pitchFamily="2" charset="-78"/>
                            </a:rPr>
                            <a:t> </a:t>
                          </a:r>
                          <a:r>
                            <a:rPr lang="fa-IR" sz="2400" kern="100" dirty="0" err="1">
                              <a:effectLst/>
                              <a:cs typeface="B Yekan" panose="00000400000000000000" pitchFamily="2" charset="-78"/>
                            </a:rPr>
                            <a:t>يك</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754161"/>
                      </a:ext>
                    </a:extLst>
                  </a:tr>
                  <a:tr h="391351">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4" t="-315625" r="-84522" b="-351563"/>
                          </a:stretch>
                        </a:blipFill>
                      </a:tcPr>
                    </a:tc>
                    <a:tc>
                      <a:txBody>
                        <a:bodyPr/>
                        <a:lstStyle/>
                        <a:p>
                          <a:pPr marL="0" marR="0" algn="ctr">
                            <a:lnSpc>
                              <a:spcPct val="107000"/>
                            </a:lnSpc>
                            <a:spcBef>
                              <a:spcPts val="0"/>
                            </a:spcBef>
                            <a:spcAft>
                              <a:spcPts val="0"/>
                            </a:spcAft>
                          </a:pPr>
                          <a:r>
                            <a:rPr lang="en-US" sz="2400" kern="100" dirty="0">
                              <a:effectLst/>
                              <a:cs typeface="B Yekan" panose="00000400000000000000" pitchFamily="2" charset="-78"/>
                            </a:rPr>
                            <a:t>R2 </a:t>
                          </a:r>
                          <a:r>
                            <a:rPr lang="fa-IR" sz="2400" kern="100" dirty="0" err="1">
                              <a:effectLst/>
                              <a:cs typeface="B Yekan" panose="00000400000000000000" pitchFamily="2" charset="-78"/>
                            </a:rPr>
                            <a:t>مكمل</a:t>
                          </a:r>
                          <a:r>
                            <a:rPr lang="fa-IR" sz="2400" kern="100" dirty="0">
                              <a:effectLst/>
                              <a:cs typeface="B Yekan" panose="00000400000000000000" pitchFamily="2" charset="-78"/>
                            </a:rPr>
                            <a:t> دو</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78593"/>
                      </a:ext>
                    </a:extLst>
                  </a:tr>
                  <a:tr h="391351">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4" t="-409231" r="-84522" b="-246154"/>
                          </a:stretch>
                        </a:blipFill>
                      </a:tcPr>
                    </a:tc>
                    <a:tc>
                      <a:txBody>
                        <a:bodyPr/>
                        <a:lstStyle/>
                        <a:p>
                          <a:pPr marL="0" marR="0" algn="ctr">
                            <a:lnSpc>
                              <a:spcPct val="107000"/>
                            </a:lnSpc>
                            <a:spcBef>
                              <a:spcPts val="0"/>
                            </a:spcBef>
                            <a:spcAft>
                              <a:spcPts val="0"/>
                            </a:spcAft>
                          </a:pPr>
                          <a:r>
                            <a:rPr lang="fa-IR" sz="2400" kern="100" dirty="0" err="1">
                              <a:effectLst/>
                              <a:cs typeface="B Yekan" panose="00000400000000000000" pitchFamily="2" charset="-78"/>
                            </a:rPr>
                            <a:t>تفريق</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447566"/>
                      </a:ext>
                    </a:extLst>
                  </a:tr>
                  <a:tr h="391351">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4" t="-517188" r="-84522" b="-150000"/>
                          </a:stretch>
                        </a:blipFill>
                      </a:tcPr>
                    </a:tc>
                    <a:tc>
                      <a:txBody>
                        <a:bodyPr/>
                        <a:lstStyle/>
                        <a:p>
                          <a:pPr marL="0" marR="0" algn="ctr">
                            <a:lnSpc>
                              <a:spcPct val="107000"/>
                            </a:lnSpc>
                            <a:spcBef>
                              <a:spcPts val="0"/>
                            </a:spcBef>
                            <a:spcAft>
                              <a:spcPts val="0"/>
                            </a:spcAft>
                          </a:pPr>
                          <a:r>
                            <a:rPr lang="fa-IR" sz="2400" kern="100" dirty="0" err="1">
                              <a:effectLst/>
                              <a:cs typeface="B Yekan" panose="00000400000000000000" pitchFamily="2" charset="-78"/>
                            </a:rPr>
                            <a:t>افزايش</a:t>
                          </a:r>
                          <a:r>
                            <a:rPr lang="fa-IR" sz="2400" kern="100" dirty="0">
                              <a:effectLst/>
                              <a:cs typeface="B Yekan" panose="00000400000000000000" pitchFamily="2" charset="-78"/>
                            </a:rPr>
                            <a:t> </a:t>
                          </a:r>
                          <a:r>
                            <a:rPr lang="fa-IR" sz="2400" kern="100" dirty="0" err="1">
                              <a:effectLst/>
                              <a:cs typeface="B Yekan" panose="00000400000000000000" pitchFamily="2" charset="-78"/>
                            </a:rPr>
                            <a:t>يك</a:t>
                          </a:r>
                          <a:r>
                            <a:rPr lang="fa-IR" sz="2400" kern="100" dirty="0">
                              <a:effectLst/>
                              <a:cs typeface="B Yekan" panose="00000400000000000000" pitchFamily="2" charset="-78"/>
                            </a:rPr>
                            <a:t> واحد</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571001"/>
                      </a:ext>
                    </a:extLst>
                  </a:tr>
                  <a:tr h="414655">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4" t="-580882" r="-84522" b="-41176"/>
                          </a:stretch>
                        </a:blipFill>
                      </a:tcPr>
                    </a:tc>
                    <a:tc>
                      <a:txBody>
                        <a:bodyPr/>
                        <a:lstStyle/>
                        <a:p>
                          <a:pPr marL="0" marR="0" algn="ctr">
                            <a:lnSpc>
                              <a:spcPct val="107000"/>
                            </a:lnSpc>
                            <a:spcBef>
                              <a:spcPts val="0"/>
                            </a:spcBef>
                            <a:spcAft>
                              <a:spcPts val="0"/>
                            </a:spcAft>
                          </a:pPr>
                          <a:r>
                            <a:rPr lang="fa-IR" sz="2400" kern="100" dirty="0" err="1">
                              <a:effectLst/>
                              <a:cs typeface="B Yekan" panose="00000400000000000000" pitchFamily="2" charset="-78"/>
                            </a:rPr>
                            <a:t>كاهش</a:t>
                          </a:r>
                          <a:r>
                            <a:rPr lang="fa-IR" sz="2400" kern="100" dirty="0">
                              <a:effectLst/>
                              <a:cs typeface="B Yekan" panose="00000400000000000000" pitchFamily="2" charset="-78"/>
                            </a:rPr>
                            <a:t> </a:t>
                          </a:r>
                          <a:r>
                            <a:rPr lang="fa-IR" sz="2400" kern="100" dirty="0" err="1">
                              <a:effectLst/>
                              <a:cs typeface="B Yekan" panose="00000400000000000000" pitchFamily="2" charset="-78"/>
                            </a:rPr>
                            <a:t>يك</a:t>
                          </a:r>
                          <a:r>
                            <a:rPr lang="fa-IR" sz="2400" kern="100" dirty="0">
                              <a:effectLst/>
                              <a:cs typeface="B Yekan" panose="00000400000000000000" pitchFamily="2" charset="-78"/>
                            </a:rPr>
                            <a:t> واحد</a:t>
                          </a:r>
                          <a:endParaRPr lang="en-US" sz="24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413606"/>
                      </a:ext>
                    </a:extLst>
                  </a:tr>
                </a:tbl>
              </a:graphicData>
            </a:graphic>
          </p:graphicFrame>
        </mc:Fallback>
      </mc:AlternateContent>
    </p:spTree>
    <p:extLst>
      <p:ext uri="{BB962C8B-B14F-4D97-AF65-F5344CB8AC3E}">
        <p14:creationId xmlns:p14="http://schemas.microsoft.com/office/powerpoint/2010/main" val="1845865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DF8-3D83-82AA-98F4-64283ECFF1D0}"/>
              </a:ext>
            </a:extLst>
          </p:cNvPr>
          <p:cNvSpPr>
            <a:spLocks noGrp="1"/>
          </p:cNvSpPr>
          <p:nvPr>
            <p:ph type="title"/>
          </p:nvPr>
        </p:nvSpPr>
        <p:spPr/>
        <p:txBody>
          <a:bodyPr/>
          <a:lstStyle/>
          <a:p>
            <a:r>
              <a:rPr lang="fa-IR" dirty="0"/>
              <a:t>مدار عملیات حسابی</a:t>
            </a:r>
            <a:endParaRPr lang="en-US" dirty="0"/>
          </a:p>
        </p:txBody>
      </p:sp>
      <p:graphicFrame>
        <p:nvGraphicFramePr>
          <p:cNvPr id="15" name="Content Placeholder 14">
            <a:extLst>
              <a:ext uri="{FF2B5EF4-FFF2-40B4-BE49-F238E27FC236}">
                <a16:creationId xmlns:a16="http://schemas.microsoft.com/office/drawing/2014/main" id="{450E5465-A5FF-55AF-E0BD-65637A089A59}"/>
              </a:ext>
            </a:extLst>
          </p:cNvPr>
          <p:cNvGraphicFramePr>
            <a:graphicFrameLocks noGrp="1"/>
          </p:cNvGraphicFramePr>
          <p:nvPr>
            <p:ph idx="1"/>
            <p:extLst>
              <p:ext uri="{D42A27DB-BD31-4B8C-83A1-F6EECF244321}">
                <p14:modId xmlns:p14="http://schemas.microsoft.com/office/powerpoint/2010/main" val="134556028"/>
              </p:ext>
            </p:extLst>
          </p:nvPr>
        </p:nvGraphicFramePr>
        <p:xfrm>
          <a:off x="323851" y="3962999"/>
          <a:ext cx="11328396" cy="2786067"/>
        </p:xfrm>
        <a:graphic>
          <a:graphicData uri="http://schemas.openxmlformats.org/drawingml/2006/table">
            <a:tbl>
              <a:tblPr>
                <a:tableStyleId>{5C22544A-7EE6-4342-B048-85BDC9FD1C3A}</a:tableStyleId>
              </a:tblPr>
              <a:tblGrid>
                <a:gridCol w="930757">
                  <a:extLst>
                    <a:ext uri="{9D8B030D-6E8A-4147-A177-3AD203B41FA5}">
                      <a16:colId xmlns:a16="http://schemas.microsoft.com/office/drawing/2014/main" val="454810319"/>
                    </a:ext>
                  </a:extLst>
                </a:gridCol>
                <a:gridCol w="915094">
                  <a:extLst>
                    <a:ext uri="{9D8B030D-6E8A-4147-A177-3AD203B41FA5}">
                      <a16:colId xmlns:a16="http://schemas.microsoft.com/office/drawing/2014/main" val="4158647231"/>
                    </a:ext>
                  </a:extLst>
                </a:gridCol>
                <a:gridCol w="1081475">
                  <a:extLst>
                    <a:ext uri="{9D8B030D-6E8A-4147-A177-3AD203B41FA5}">
                      <a16:colId xmlns:a16="http://schemas.microsoft.com/office/drawing/2014/main" val="3374993459"/>
                    </a:ext>
                  </a:extLst>
                </a:gridCol>
                <a:gridCol w="1016770">
                  <a:extLst>
                    <a:ext uri="{9D8B030D-6E8A-4147-A177-3AD203B41FA5}">
                      <a16:colId xmlns:a16="http://schemas.microsoft.com/office/drawing/2014/main" val="4138128951"/>
                    </a:ext>
                  </a:extLst>
                </a:gridCol>
                <a:gridCol w="3235182">
                  <a:extLst>
                    <a:ext uri="{9D8B030D-6E8A-4147-A177-3AD203B41FA5}">
                      <a16:colId xmlns:a16="http://schemas.microsoft.com/office/drawing/2014/main" val="3275287358"/>
                    </a:ext>
                  </a:extLst>
                </a:gridCol>
                <a:gridCol w="4149118">
                  <a:extLst>
                    <a:ext uri="{9D8B030D-6E8A-4147-A177-3AD203B41FA5}">
                      <a16:colId xmlns:a16="http://schemas.microsoft.com/office/drawing/2014/main" val="2840094108"/>
                    </a:ext>
                  </a:extLst>
                </a:gridCol>
              </a:tblGrid>
              <a:tr h="180975">
                <a:tc>
                  <a:txBody>
                    <a:bodyPr/>
                    <a:lstStyle/>
                    <a:p>
                      <a:pPr algn="ctr" fontAlgn="b"/>
                      <a:r>
                        <a:rPr lang="en-US" sz="2000" u="none" strike="noStrike">
                          <a:effectLst/>
                          <a:cs typeface="B Yekan" panose="00000400000000000000" pitchFamily="2" charset="-78"/>
                        </a:rPr>
                        <a:t>S1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S0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Cin</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Y</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Output</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2000" u="none" strike="noStrike" dirty="0" err="1">
                          <a:effectLst/>
                          <a:cs typeface="B Yekan" panose="00000400000000000000" pitchFamily="2" charset="-78"/>
                        </a:rPr>
                        <a:t>ریز</a:t>
                      </a:r>
                      <a:r>
                        <a:rPr lang="en-US" sz="2000" u="none" strike="noStrike" dirty="0">
                          <a:effectLst/>
                          <a:cs typeface="B Yekan" panose="00000400000000000000" pitchFamily="2" charset="-78"/>
                        </a:rPr>
                        <a:t> </a:t>
                      </a:r>
                      <a:r>
                        <a:rPr lang="en-US" sz="2000" u="none" strike="noStrike" dirty="0" err="1">
                          <a:effectLst/>
                          <a:cs typeface="B Yekan" panose="00000400000000000000" pitchFamily="2" charset="-78"/>
                        </a:rPr>
                        <a:t>عمل</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0975">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 B</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D = A + B</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Add</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20876"/>
                  </a:ext>
                </a:extLst>
              </a:tr>
              <a:tr h="180975">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 B</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D = A + B + 1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Add with carry</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299786"/>
                  </a:ext>
                </a:extLst>
              </a:tr>
              <a:tr h="180975">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 B’</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D = A + B’</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Subtract with borrow</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949929"/>
                  </a:ext>
                </a:extLst>
              </a:tr>
              <a:tr h="180975">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 B’</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D = A + B’+ 1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Subtract</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687522"/>
                  </a:ext>
                </a:extLst>
              </a:tr>
              <a:tr h="180975">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D = A</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Transfer A</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374604"/>
                  </a:ext>
                </a:extLst>
              </a:tr>
              <a:tr h="180975">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D = A + 1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Increment A</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043369"/>
                  </a:ext>
                </a:extLst>
              </a:tr>
              <a:tr h="180975">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D = A - 1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Decrement A</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552207"/>
                  </a:ext>
                </a:extLst>
              </a:tr>
              <a:tr h="180975">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D = A</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cs typeface="B Yekan" panose="00000400000000000000" pitchFamily="2" charset="-78"/>
                        </a:rPr>
                        <a:t>Transfer A</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4359"/>
                  </a:ext>
                </a:extLst>
              </a:tr>
            </a:tbl>
          </a:graphicData>
        </a:graphic>
      </p:graphicFrame>
      <p:sp>
        <p:nvSpPr>
          <p:cNvPr id="4" name="Slide Number Placeholder 3">
            <a:extLst>
              <a:ext uri="{FF2B5EF4-FFF2-40B4-BE49-F238E27FC236}">
                <a16:creationId xmlns:a16="http://schemas.microsoft.com/office/drawing/2014/main" id="{CD2E5BA4-200A-C2DB-4E88-2E9FD3F9C344}"/>
              </a:ext>
            </a:extLst>
          </p:cNvPr>
          <p:cNvSpPr>
            <a:spLocks noGrp="1"/>
          </p:cNvSpPr>
          <p:nvPr>
            <p:ph type="sldNum" sz="quarter" idx="12"/>
          </p:nvPr>
        </p:nvSpPr>
        <p:spPr/>
        <p:txBody>
          <a:bodyPr/>
          <a:lstStyle/>
          <a:p>
            <a:fld id="{7A24F918-E48B-4CD6-88B4-F48A81EB5FB6}" type="slidenum">
              <a:rPr lang="en-US" smtClean="0"/>
              <a:pPr/>
              <a:t>44</a:t>
            </a:fld>
            <a:endParaRPr lang="en-US"/>
          </a:p>
        </p:txBody>
      </p:sp>
      <p:sp>
        <p:nvSpPr>
          <p:cNvPr id="5" name="Footer Placeholder 4">
            <a:extLst>
              <a:ext uri="{FF2B5EF4-FFF2-40B4-BE49-F238E27FC236}">
                <a16:creationId xmlns:a16="http://schemas.microsoft.com/office/drawing/2014/main" id="{E968C164-2043-F141-2871-D33794E7A99F}"/>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9" name="Picture 8">
            <a:extLst>
              <a:ext uri="{FF2B5EF4-FFF2-40B4-BE49-F238E27FC236}">
                <a16:creationId xmlns:a16="http://schemas.microsoft.com/office/drawing/2014/main" id="{83B26137-0308-A823-E3BC-1B00636D9C31}"/>
              </a:ext>
            </a:extLst>
          </p:cNvPr>
          <p:cNvPicPr>
            <a:picLocks noChangeAspect="1"/>
          </p:cNvPicPr>
          <p:nvPr/>
        </p:nvPicPr>
        <p:blipFill>
          <a:blip r:embed="rId2"/>
          <a:stretch>
            <a:fillRect/>
          </a:stretch>
        </p:blipFill>
        <p:spPr>
          <a:xfrm>
            <a:off x="323851" y="108934"/>
            <a:ext cx="5276548" cy="3738858"/>
          </a:xfrm>
          <a:prstGeom prst="rect">
            <a:avLst/>
          </a:prstGeom>
        </p:spPr>
      </p:pic>
    </p:spTree>
    <p:extLst>
      <p:ext uri="{BB962C8B-B14F-4D97-AF65-F5344CB8AC3E}">
        <p14:creationId xmlns:p14="http://schemas.microsoft.com/office/powerpoint/2010/main" val="137371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DA359-0E00-51EC-0CDB-29AE1AFC288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6FF402F-2C16-14A7-0043-E436669B11E4}"/>
              </a:ext>
            </a:extLst>
          </p:cNvPr>
          <p:cNvPicPr>
            <a:picLocks noChangeAspect="1"/>
          </p:cNvPicPr>
          <p:nvPr/>
        </p:nvPicPr>
        <p:blipFill>
          <a:blip r:embed="rId2"/>
          <a:stretch>
            <a:fillRect/>
          </a:stretch>
        </p:blipFill>
        <p:spPr>
          <a:xfrm>
            <a:off x="101237" y="90529"/>
            <a:ext cx="6223183" cy="4409625"/>
          </a:xfrm>
          <a:prstGeom prst="rect">
            <a:avLst/>
          </a:prstGeom>
        </p:spPr>
      </p:pic>
      <p:sp>
        <p:nvSpPr>
          <p:cNvPr id="2" name="Title 1">
            <a:extLst>
              <a:ext uri="{FF2B5EF4-FFF2-40B4-BE49-F238E27FC236}">
                <a16:creationId xmlns:a16="http://schemas.microsoft.com/office/drawing/2014/main" id="{9E0CB704-E536-000F-1354-5263BEA250AD}"/>
              </a:ext>
            </a:extLst>
          </p:cNvPr>
          <p:cNvSpPr>
            <a:spLocks noGrp="1"/>
          </p:cNvSpPr>
          <p:nvPr>
            <p:ph type="title"/>
          </p:nvPr>
        </p:nvSpPr>
        <p:spPr/>
        <p:txBody>
          <a:bodyPr/>
          <a:lstStyle/>
          <a:p>
            <a:r>
              <a:rPr lang="fa-IR" dirty="0"/>
              <a:t>مدار عملیات حسابی</a:t>
            </a:r>
            <a:endParaRPr lang="en-US" dirty="0"/>
          </a:p>
        </p:txBody>
      </p:sp>
      <p:graphicFrame>
        <p:nvGraphicFramePr>
          <p:cNvPr id="15" name="Content Placeholder 14">
            <a:extLst>
              <a:ext uri="{FF2B5EF4-FFF2-40B4-BE49-F238E27FC236}">
                <a16:creationId xmlns:a16="http://schemas.microsoft.com/office/drawing/2014/main" id="{030F37B9-D05E-2945-98B7-4AFB65577491}"/>
              </a:ext>
            </a:extLst>
          </p:cNvPr>
          <p:cNvGraphicFramePr>
            <a:graphicFrameLocks noGrp="1"/>
          </p:cNvGraphicFramePr>
          <p:nvPr>
            <p:ph idx="1"/>
            <p:extLst>
              <p:ext uri="{D42A27DB-BD31-4B8C-83A1-F6EECF244321}">
                <p14:modId xmlns:p14="http://schemas.microsoft.com/office/powerpoint/2010/main" val="3592248148"/>
              </p:ext>
            </p:extLst>
          </p:nvPr>
        </p:nvGraphicFramePr>
        <p:xfrm>
          <a:off x="6322380" y="4415644"/>
          <a:ext cx="5728150" cy="2237427"/>
        </p:xfrm>
        <a:graphic>
          <a:graphicData uri="http://schemas.openxmlformats.org/drawingml/2006/table">
            <a:tbl>
              <a:tblPr>
                <a:tableStyleId>{5C22544A-7EE6-4342-B048-85BDC9FD1C3A}</a:tableStyleId>
              </a:tblPr>
              <a:tblGrid>
                <a:gridCol w="470633">
                  <a:extLst>
                    <a:ext uri="{9D8B030D-6E8A-4147-A177-3AD203B41FA5}">
                      <a16:colId xmlns:a16="http://schemas.microsoft.com/office/drawing/2014/main" val="454810319"/>
                    </a:ext>
                  </a:extLst>
                </a:gridCol>
                <a:gridCol w="462713">
                  <a:extLst>
                    <a:ext uri="{9D8B030D-6E8A-4147-A177-3AD203B41FA5}">
                      <a16:colId xmlns:a16="http://schemas.microsoft.com/office/drawing/2014/main" val="4158647231"/>
                    </a:ext>
                  </a:extLst>
                </a:gridCol>
                <a:gridCol w="546843">
                  <a:extLst>
                    <a:ext uri="{9D8B030D-6E8A-4147-A177-3AD203B41FA5}">
                      <a16:colId xmlns:a16="http://schemas.microsoft.com/office/drawing/2014/main" val="3374993459"/>
                    </a:ext>
                  </a:extLst>
                </a:gridCol>
                <a:gridCol w="514124">
                  <a:extLst>
                    <a:ext uri="{9D8B030D-6E8A-4147-A177-3AD203B41FA5}">
                      <a16:colId xmlns:a16="http://schemas.microsoft.com/office/drawing/2014/main" val="4138128951"/>
                    </a:ext>
                  </a:extLst>
                </a:gridCol>
                <a:gridCol w="1635855">
                  <a:extLst>
                    <a:ext uri="{9D8B030D-6E8A-4147-A177-3AD203B41FA5}">
                      <a16:colId xmlns:a16="http://schemas.microsoft.com/office/drawing/2014/main" val="3275287358"/>
                    </a:ext>
                  </a:extLst>
                </a:gridCol>
                <a:gridCol w="2097982">
                  <a:extLst>
                    <a:ext uri="{9D8B030D-6E8A-4147-A177-3AD203B41FA5}">
                      <a16:colId xmlns:a16="http://schemas.microsoft.com/office/drawing/2014/main" val="2840094108"/>
                    </a:ext>
                  </a:extLst>
                </a:gridCol>
              </a:tblGrid>
              <a:tr h="180975">
                <a:tc>
                  <a:txBody>
                    <a:bodyPr/>
                    <a:lstStyle/>
                    <a:p>
                      <a:pPr algn="ctr" fontAlgn="b"/>
                      <a:r>
                        <a:rPr lang="en-US" sz="1600" b="1" u="none" strike="noStrike" dirty="0">
                          <a:effectLst/>
                          <a:cs typeface="B Yekan" panose="00000400000000000000" pitchFamily="2" charset="-78"/>
                        </a:rPr>
                        <a:t>S1</a:t>
                      </a:r>
                      <a:endParaRPr lang="en-US" sz="16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cs typeface="B Yekan" panose="00000400000000000000" pitchFamily="2" charset="-78"/>
                        </a:rPr>
                        <a:t>S0</a:t>
                      </a:r>
                      <a:endParaRPr lang="en-US" sz="16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cs typeface="B Yekan" panose="00000400000000000000" pitchFamily="2" charset="-78"/>
                        </a:rPr>
                        <a:t>Cin</a:t>
                      </a:r>
                      <a:endParaRPr lang="en-US" sz="16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cs typeface="B Yekan" panose="00000400000000000000" pitchFamily="2" charset="-78"/>
                        </a:rPr>
                        <a:t>Y</a:t>
                      </a:r>
                      <a:endParaRPr lang="en-US" sz="16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cs typeface="B Yekan" panose="00000400000000000000" pitchFamily="2" charset="-78"/>
                        </a:rPr>
                        <a:t>Output</a:t>
                      </a:r>
                      <a:endParaRPr lang="en-US" sz="16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600" b="1" u="none" strike="noStrike" dirty="0" err="1">
                          <a:effectLst/>
                          <a:cs typeface="B Yekan" panose="00000400000000000000" pitchFamily="2" charset="-78"/>
                        </a:rPr>
                        <a:t>ریز</a:t>
                      </a:r>
                      <a:r>
                        <a:rPr lang="en-US" sz="1600" b="1" u="none" strike="noStrike" dirty="0">
                          <a:effectLst/>
                          <a:cs typeface="B Yekan" panose="00000400000000000000" pitchFamily="2" charset="-78"/>
                        </a:rPr>
                        <a:t> </a:t>
                      </a:r>
                      <a:r>
                        <a:rPr lang="en-US" sz="1600" b="1" u="none" strike="noStrike" dirty="0" err="1">
                          <a:effectLst/>
                          <a:cs typeface="B Yekan" panose="00000400000000000000" pitchFamily="2" charset="-78"/>
                        </a:rPr>
                        <a:t>عمل</a:t>
                      </a:r>
                      <a:endParaRPr lang="en-US" sz="16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0975">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 B</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cs typeface="B Yekan" panose="00000400000000000000" pitchFamily="2" charset="-78"/>
                        </a:rPr>
                        <a:t>D = A + B</a:t>
                      </a:r>
                      <a:endParaRPr lang="en-US" sz="16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cs typeface="B Yekan" panose="00000400000000000000" pitchFamily="2" charset="-78"/>
                        </a:rPr>
                        <a:t>Add</a:t>
                      </a:r>
                      <a:endParaRPr lang="en-US" sz="16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720876"/>
                  </a:ext>
                </a:extLst>
              </a:tr>
              <a:tr h="180975">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 B</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D = A + B + 1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cs typeface="B Yekan" panose="00000400000000000000" pitchFamily="2" charset="-78"/>
                        </a:rPr>
                        <a:t>Add with carry</a:t>
                      </a:r>
                      <a:endParaRPr lang="en-US" sz="16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0975">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 B’</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D = A + B’</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cs typeface="B Yekan" panose="00000400000000000000" pitchFamily="2" charset="-78"/>
                        </a:rPr>
                        <a:t>Subtract with borrow</a:t>
                      </a:r>
                      <a:endParaRPr lang="en-US" sz="16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r h="180975">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 B’</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D = A + B’+ 1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cs typeface="B Yekan" panose="00000400000000000000" pitchFamily="2" charset="-78"/>
                        </a:rPr>
                        <a:t>Subtract</a:t>
                      </a:r>
                      <a:endParaRPr lang="en-US" sz="16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687522"/>
                  </a:ext>
                </a:extLst>
              </a:tr>
              <a:tr h="180975">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D = A</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cs typeface="B Yekan" panose="00000400000000000000" pitchFamily="2" charset="-78"/>
                        </a:rPr>
                        <a:t>Transfer A</a:t>
                      </a:r>
                      <a:endParaRPr lang="en-US" sz="16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374604"/>
                  </a:ext>
                </a:extLst>
              </a:tr>
              <a:tr h="180975">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D = A + 1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cs typeface="B Yekan" panose="00000400000000000000" pitchFamily="2" charset="-78"/>
                        </a:rPr>
                        <a:t>Increment A</a:t>
                      </a:r>
                      <a:endParaRPr lang="en-US" sz="16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043369"/>
                  </a:ext>
                </a:extLst>
              </a:tr>
              <a:tr h="180975">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0</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D = A - 1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cs typeface="B Yekan" panose="00000400000000000000" pitchFamily="2" charset="-78"/>
                        </a:rPr>
                        <a:t>Decrement A</a:t>
                      </a:r>
                      <a:endParaRPr lang="en-US" sz="16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1552207"/>
                  </a:ext>
                </a:extLst>
              </a:tr>
              <a:tr h="180975">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1</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cs typeface="B Yekan" panose="00000400000000000000" pitchFamily="2" charset="-78"/>
                        </a:rPr>
                        <a:t>D = A</a:t>
                      </a:r>
                      <a:endParaRPr lang="en-US" sz="16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cs typeface="B Yekan" panose="00000400000000000000" pitchFamily="2" charset="-78"/>
                        </a:rPr>
                        <a:t>Transfer A</a:t>
                      </a:r>
                      <a:endParaRPr lang="en-US" sz="16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4359"/>
                  </a:ext>
                </a:extLst>
              </a:tr>
            </a:tbl>
          </a:graphicData>
        </a:graphic>
      </p:graphicFrame>
      <p:sp>
        <p:nvSpPr>
          <p:cNvPr id="4" name="Slide Number Placeholder 3">
            <a:extLst>
              <a:ext uri="{FF2B5EF4-FFF2-40B4-BE49-F238E27FC236}">
                <a16:creationId xmlns:a16="http://schemas.microsoft.com/office/drawing/2014/main" id="{954180C8-5D29-27AC-C9D9-F9BF13ED7EF0}"/>
              </a:ext>
            </a:extLst>
          </p:cNvPr>
          <p:cNvSpPr>
            <a:spLocks noGrp="1"/>
          </p:cNvSpPr>
          <p:nvPr>
            <p:ph type="sldNum" sz="quarter" idx="12"/>
          </p:nvPr>
        </p:nvSpPr>
        <p:spPr/>
        <p:txBody>
          <a:bodyPr/>
          <a:lstStyle/>
          <a:p>
            <a:fld id="{7A24F918-E48B-4CD6-88B4-F48A81EB5FB6}" type="slidenum">
              <a:rPr lang="en-US" smtClean="0"/>
              <a:pPr/>
              <a:t>45</a:t>
            </a:fld>
            <a:endParaRPr lang="en-US"/>
          </a:p>
        </p:txBody>
      </p:sp>
      <p:sp>
        <p:nvSpPr>
          <p:cNvPr id="5" name="Footer Placeholder 4">
            <a:extLst>
              <a:ext uri="{FF2B5EF4-FFF2-40B4-BE49-F238E27FC236}">
                <a16:creationId xmlns:a16="http://schemas.microsoft.com/office/drawing/2014/main" id="{D7758C57-C1D4-72BA-BBD1-685EA64361F4}"/>
              </a:ext>
            </a:extLst>
          </p:cNvPr>
          <p:cNvSpPr>
            <a:spLocks noGrp="1"/>
          </p:cNvSpPr>
          <p:nvPr>
            <p:ph type="ftr" sz="quarter" idx="11"/>
          </p:nvPr>
        </p:nvSpPr>
        <p:spPr/>
        <p:txBody>
          <a:bodyPr/>
          <a:lstStyle/>
          <a:p>
            <a:r>
              <a:rPr lang="en-US"/>
              <a:t>Computer Engeneering Department,Shahed University, Iran</a:t>
            </a:r>
            <a:endParaRPr lang="en-US" dirty="0"/>
          </a:p>
        </p:txBody>
      </p:sp>
      <p:grpSp>
        <p:nvGrpSpPr>
          <p:cNvPr id="22" name="Group 21">
            <a:extLst>
              <a:ext uri="{FF2B5EF4-FFF2-40B4-BE49-F238E27FC236}">
                <a16:creationId xmlns:a16="http://schemas.microsoft.com/office/drawing/2014/main" id="{643F860E-C54E-4BF9-5D85-8CD9AE034E6F}"/>
              </a:ext>
            </a:extLst>
          </p:cNvPr>
          <p:cNvGrpSpPr/>
          <p:nvPr/>
        </p:nvGrpSpPr>
        <p:grpSpPr>
          <a:xfrm>
            <a:off x="7006589" y="1311084"/>
            <a:ext cx="3163659" cy="2117916"/>
            <a:chOff x="7006589" y="1311084"/>
            <a:chExt cx="3163659" cy="2117916"/>
          </a:xfrm>
        </p:grpSpPr>
        <p:sp>
          <p:nvSpPr>
            <p:cNvPr id="3" name="Rectangle 2">
              <a:extLst>
                <a:ext uri="{FF2B5EF4-FFF2-40B4-BE49-F238E27FC236}">
                  <a16:creationId xmlns:a16="http://schemas.microsoft.com/office/drawing/2014/main" id="{1A86C817-2164-3BFB-A99F-6D4C8894BB50}"/>
                </a:ext>
              </a:extLst>
            </p:cNvPr>
            <p:cNvSpPr/>
            <p:nvPr/>
          </p:nvSpPr>
          <p:spPr>
            <a:xfrm>
              <a:off x="7857308" y="1384662"/>
              <a:ext cx="1587137" cy="20443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F118D87-DC6B-4CC2-3E72-9BA9893B5760}"/>
                </a:ext>
              </a:extLst>
            </p:cNvPr>
            <p:cNvCxnSpPr/>
            <p:nvPr/>
          </p:nvCxnSpPr>
          <p:spPr>
            <a:xfrm>
              <a:off x="7458891" y="1632857"/>
              <a:ext cx="398417" cy="0"/>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9663FD3-BA93-4D44-C1E4-9C110AE11156}"/>
                </a:ext>
              </a:extLst>
            </p:cNvPr>
            <p:cNvSpPr txBox="1"/>
            <p:nvPr/>
          </p:nvSpPr>
          <p:spPr>
            <a:xfrm>
              <a:off x="7039247" y="1311084"/>
              <a:ext cx="498022" cy="369332"/>
            </a:xfrm>
            <a:prstGeom prst="rect">
              <a:avLst/>
            </a:prstGeom>
            <a:noFill/>
          </p:spPr>
          <p:txBody>
            <a:bodyPr wrap="square">
              <a:spAutoFit/>
            </a:bodyPr>
            <a:lstStyle/>
            <a:p>
              <a:pPr algn="ctr" fontAlgn="b"/>
              <a:r>
                <a:rPr lang="en-US" sz="1800" u="none" strike="noStrike" dirty="0">
                  <a:effectLst/>
                  <a:cs typeface="B Yekan" panose="00000400000000000000" pitchFamily="2" charset="-78"/>
                </a:rPr>
                <a:t>Cin</a:t>
              </a:r>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p:cxnSp>
          <p:nvCxnSpPr>
            <p:cNvPr id="11" name="Straight Connector 10">
              <a:extLst>
                <a:ext uri="{FF2B5EF4-FFF2-40B4-BE49-F238E27FC236}">
                  <a16:creationId xmlns:a16="http://schemas.microsoft.com/office/drawing/2014/main" id="{BB1F121F-CDC5-89E8-ED5C-C0C65E90DA93}"/>
                </a:ext>
              </a:extLst>
            </p:cNvPr>
            <p:cNvCxnSpPr/>
            <p:nvPr/>
          </p:nvCxnSpPr>
          <p:spPr>
            <a:xfrm>
              <a:off x="7439296" y="2029749"/>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E48894B-715F-AAA2-9B2F-552D69EF5912}"/>
                    </a:ext>
                  </a:extLst>
                </p:cNvPr>
                <p:cNvSpPr txBox="1"/>
                <p:nvPr/>
              </p:nvSpPr>
              <p:spPr>
                <a:xfrm>
                  <a:off x="7019652" y="1707976"/>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sSub>
                          <m:sSubPr>
                            <m:ctrlPr>
                              <a:rPr lang="en-US" b="0" i="1" dirty="0" smtClean="0">
                                <a:solidFill>
                                  <a:srgbClr val="000000"/>
                                </a:solidFill>
                                <a:latin typeface="Cambria Math" panose="02040503050406030204" pitchFamily="18" charset="0"/>
                                <a:cs typeface="B Yekan" panose="00000400000000000000" pitchFamily="2" charset="-78"/>
                              </a:rPr>
                            </m:ctrlPr>
                          </m:sSubPr>
                          <m:e>
                            <m:r>
                              <a:rPr lang="en-US" b="0" i="1" dirty="0" smtClean="0">
                                <a:solidFill>
                                  <a:srgbClr val="000000"/>
                                </a:solidFill>
                                <a:latin typeface="Cambria Math" panose="02040503050406030204" pitchFamily="18" charset="0"/>
                                <a:cs typeface="B Yekan" panose="00000400000000000000" pitchFamily="2" charset="-78"/>
                              </a:rPr>
                              <m:t>𝑆</m:t>
                            </m:r>
                          </m:e>
                          <m:sub>
                            <m:r>
                              <a:rPr lang="en-US" b="0" i="1" dirty="0" smtClean="0">
                                <a:solidFill>
                                  <a:srgbClr val="000000"/>
                                </a:solidFill>
                                <a:latin typeface="Cambria Math" panose="02040503050406030204" pitchFamily="18" charset="0"/>
                                <a:cs typeface="B Yekan" panose="00000400000000000000" pitchFamily="2" charset="-78"/>
                              </a:rPr>
                              <m:t>1</m:t>
                            </m:r>
                          </m:sub>
                        </m:sSub>
                        <m:sSub>
                          <m:sSubPr>
                            <m:ctrlPr>
                              <a:rPr lang="en-US" b="0" i="1" dirty="0" smtClean="0">
                                <a:solidFill>
                                  <a:srgbClr val="000000"/>
                                </a:solidFill>
                                <a:latin typeface="Cambria Math" panose="02040503050406030204" pitchFamily="18" charset="0"/>
                                <a:cs typeface="B Yekan" panose="00000400000000000000" pitchFamily="2" charset="-78"/>
                              </a:rPr>
                            </m:ctrlPr>
                          </m:sSubPr>
                          <m:e>
                            <m:r>
                              <a:rPr lang="en-US" b="0" i="1" dirty="0" smtClean="0">
                                <a:solidFill>
                                  <a:srgbClr val="000000"/>
                                </a:solidFill>
                                <a:latin typeface="Cambria Math" panose="02040503050406030204" pitchFamily="18" charset="0"/>
                                <a:cs typeface="B Yekan" panose="00000400000000000000" pitchFamily="2" charset="-78"/>
                              </a:rPr>
                              <m:t>𝑆</m:t>
                            </m:r>
                          </m:e>
                          <m:sub>
                            <m:r>
                              <a:rPr lang="en-US" b="0" i="1" dirty="0">
                                <a:solidFill>
                                  <a:srgbClr val="000000"/>
                                </a:solidFill>
                                <a:latin typeface="Cambria Math" panose="02040503050406030204" pitchFamily="18" charset="0"/>
                                <a:cs typeface="B Yekan" panose="00000400000000000000" pitchFamily="2" charset="-78"/>
                              </a:rPr>
                              <m:t>0</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2" name="TextBox 11">
                  <a:extLst>
                    <a:ext uri="{FF2B5EF4-FFF2-40B4-BE49-F238E27FC236}">
                      <a16:creationId xmlns:a16="http://schemas.microsoft.com/office/drawing/2014/main" id="{CE48894B-715F-AAA2-9B2F-552D69EF5912}"/>
                    </a:ext>
                  </a:extLst>
                </p:cNvPr>
                <p:cNvSpPr txBox="1">
                  <a:spLocks noRot="1" noChangeAspect="1" noMove="1" noResize="1" noEditPoints="1" noAdjustHandles="1" noChangeArrowheads="1" noChangeShapeType="1" noTextEdit="1"/>
                </p:cNvSpPr>
                <p:nvPr/>
              </p:nvSpPr>
              <p:spPr>
                <a:xfrm>
                  <a:off x="7019652" y="1707976"/>
                  <a:ext cx="498022" cy="369332"/>
                </a:xfrm>
                <a:prstGeom prst="rect">
                  <a:avLst/>
                </a:prstGeom>
                <a:blipFill>
                  <a:blip r:embed="rId3"/>
                  <a:stretch>
                    <a:fillRect l="-16049"/>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3660BFB0-AB4F-ADF3-288A-2D939D1C71DB}"/>
                </a:ext>
              </a:extLst>
            </p:cNvPr>
            <p:cNvCxnSpPr/>
            <p:nvPr/>
          </p:nvCxnSpPr>
          <p:spPr>
            <a:xfrm>
              <a:off x="7458891" y="2591373"/>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BDCB1EF-FBC2-33F6-DA40-02E6AD2DE7D6}"/>
                    </a:ext>
                  </a:extLst>
                </p:cNvPr>
                <p:cNvSpPr txBox="1"/>
                <p:nvPr/>
              </p:nvSpPr>
              <p:spPr>
                <a:xfrm>
                  <a:off x="7039247" y="2269600"/>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cs typeface="B Yekan" panose="00000400000000000000" pitchFamily="2" charset="-78"/>
                          </a:rPr>
                          <m:t>𝐴</m:t>
                        </m:r>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4" name="TextBox 13">
                  <a:extLst>
                    <a:ext uri="{FF2B5EF4-FFF2-40B4-BE49-F238E27FC236}">
                      <a16:creationId xmlns:a16="http://schemas.microsoft.com/office/drawing/2014/main" id="{3BDCB1EF-FBC2-33F6-DA40-02E6AD2DE7D6}"/>
                    </a:ext>
                  </a:extLst>
                </p:cNvPr>
                <p:cNvSpPr txBox="1">
                  <a:spLocks noRot="1" noChangeAspect="1" noMove="1" noResize="1" noEditPoints="1" noAdjustHandles="1" noChangeArrowheads="1" noChangeShapeType="1" noTextEdit="1"/>
                </p:cNvSpPr>
                <p:nvPr/>
              </p:nvSpPr>
              <p:spPr>
                <a:xfrm>
                  <a:off x="7039247" y="2269600"/>
                  <a:ext cx="498022" cy="369332"/>
                </a:xfrm>
                <a:prstGeom prst="rect">
                  <a:avLst/>
                </a:prstGeom>
                <a:blipFill>
                  <a:blip r:embed="rId4"/>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49117A19-809C-69E9-41E2-3D669AB83ECA}"/>
                </a:ext>
              </a:extLst>
            </p:cNvPr>
            <p:cNvCxnSpPr/>
            <p:nvPr/>
          </p:nvCxnSpPr>
          <p:spPr>
            <a:xfrm>
              <a:off x="7426233" y="3190061"/>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2CCF532-21B5-143A-00BD-C2AD5453B8FC}"/>
                    </a:ext>
                  </a:extLst>
                </p:cNvPr>
                <p:cNvSpPr txBox="1"/>
                <p:nvPr/>
              </p:nvSpPr>
              <p:spPr>
                <a:xfrm>
                  <a:off x="7006589" y="2868288"/>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cs typeface="B Yekan" panose="00000400000000000000" pitchFamily="2" charset="-78"/>
                          </a:rPr>
                          <m:t>𝐵</m:t>
                        </m:r>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7" name="TextBox 16">
                  <a:extLst>
                    <a:ext uri="{FF2B5EF4-FFF2-40B4-BE49-F238E27FC236}">
                      <a16:creationId xmlns:a16="http://schemas.microsoft.com/office/drawing/2014/main" id="{D2CCF532-21B5-143A-00BD-C2AD5453B8FC}"/>
                    </a:ext>
                  </a:extLst>
                </p:cNvPr>
                <p:cNvSpPr txBox="1">
                  <a:spLocks noRot="1" noChangeAspect="1" noMove="1" noResize="1" noEditPoints="1" noAdjustHandles="1" noChangeArrowheads="1" noChangeShapeType="1" noTextEdit="1"/>
                </p:cNvSpPr>
                <p:nvPr/>
              </p:nvSpPr>
              <p:spPr>
                <a:xfrm>
                  <a:off x="7006589" y="2868288"/>
                  <a:ext cx="498022" cy="369332"/>
                </a:xfrm>
                <a:prstGeom prst="rect">
                  <a:avLst/>
                </a:prstGeom>
                <a:blipFill>
                  <a:blip r:embed="rId5"/>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0754307-329B-8EB1-FFD2-CA38B651C5F8}"/>
                </a:ext>
              </a:extLst>
            </p:cNvPr>
            <p:cNvCxnSpPr/>
            <p:nvPr/>
          </p:nvCxnSpPr>
          <p:spPr>
            <a:xfrm>
              <a:off x="9459684" y="2214415"/>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35AC84-B733-4E73-A7E7-D847F86A2907}"/>
                    </a:ext>
                  </a:extLst>
                </p:cNvPr>
                <p:cNvSpPr txBox="1"/>
                <p:nvPr/>
              </p:nvSpPr>
              <p:spPr>
                <a:xfrm>
                  <a:off x="9672226" y="1845083"/>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cs typeface="B Yekan" panose="00000400000000000000" pitchFamily="2" charset="-78"/>
                          </a:rPr>
                          <m:t>𝑌</m:t>
                        </m:r>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9" name="TextBox 18">
                  <a:extLst>
                    <a:ext uri="{FF2B5EF4-FFF2-40B4-BE49-F238E27FC236}">
                      <a16:creationId xmlns:a16="http://schemas.microsoft.com/office/drawing/2014/main" id="{2B35AC84-B733-4E73-A7E7-D847F86A2907}"/>
                    </a:ext>
                  </a:extLst>
                </p:cNvPr>
                <p:cNvSpPr txBox="1">
                  <a:spLocks noRot="1" noChangeAspect="1" noMove="1" noResize="1" noEditPoints="1" noAdjustHandles="1" noChangeArrowheads="1" noChangeShapeType="1" noTextEdit="1"/>
                </p:cNvSpPr>
                <p:nvPr/>
              </p:nvSpPr>
              <p:spPr>
                <a:xfrm>
                  <a:off x="9672226" y="1845083"/>
                  <a:ext cx="498022" cy="369332"/>
                </a:xfrm>
                <a:prstGeom prst="rect">
                  <a:avLst/>
                </a:prstGeom>
                <a:blipFill>
                  <a:blip r:embed="rId6"/>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CA7434AD-C393-173F-9BD4-ADA0F13DD0C6}"/>
                </a:ext>
              </a:extLst>
            </p:cNvPr>
            <p:cNvSpPr txBox="1"/>
            <p:nvPr/>
          </p:nvSpPr>
          <p:spPr>
            <a:xfrm>
              <a:off x="7956913" y="2222041"/>
              <a:ext cx="1229542" cy="369332"/>
            </a:xfrm>
            <a:prstGeom prst="rect">
              <a:avLst/>
            </a:prstGeom>
            <a:noFill/>
          </p:spPr>
          <p:txBody>
            <a:bodyPr wrap="square">
              <a:spAutoFit/>
            </a:bodyPr>
            <a:lstStyle/>
            <a:p>
              <a:pPr algn="ctr" fontAlgn="b"/>
              <a:r>
                <a:rPr lang="fa-IR" b="0" i="0" dirty="0">
                  <a:solidFill>
                    <a:srgbClr val="000000"/>
                  </a:solidFill>
                  <a:latin typeface="Calibri" panose="020F0502020204030204" pitchFamily="34" charset="0"/>
                  <a:cs typeface="B Yekan" panose="00000400000000000000" pitchFamily="2" charset="-78"/>
                </a:rPr>
                <a:t>واحد حساب</a:t>
              </a:r>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p:grpSp>
    </p:spTree>
    <p:extLst>
      <p:ext uri="{BB962C8B-B14F-4D97-AF65-F5344CB8AC3E}">
        <p14:creationId xmlns:p14="http://schemas.microsoft.com/office/powerpoint/2010/main" val="337271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FEEE-A559-AE70-F203-4FB95C66D875}"/>
              </a:ext>
            </a:extLst>
          </p:cNvPr>
          <p:cNvSpPr>
            <a:spLocks noGrp="1"/>
          </p:cNvSpPr>
          <p:nvPr>
            <p:ph type="title"/>
          </p:nvPr>
        </p:nvSpPr>
        <p:spPr/>
        <p:txBody>
          <a:bodyPr/>
          <a:lstStyle/>
          <a:p>
            <a:r>
              <a:rPr lang="fa-IR" dirty="0" err="1"/>
              <a:t>ريز</a:t>
            </a:r>
            <a:r>
              <a:rPr lang="fa-IR" dirty="0"/>
              <a:t> عمل هاي </a:t>
            </a:r>
            <a:r>
              <a:rPr lang="fa-IR" dirty="0" err="1"/>
              <a:t>منطقي</a:t>
            </a:r>
            <a:endParaRPr lang="en-US" dirty="0"/>
          </a:p>
        </p:txBody>
      </p:sp>
      <p:sp>
        <p:nvSpPr>
          <p:cNvPr id="3" name="Content Placeholder 2">
            <a:extLst>
              <a:ext uri="{FF2B5EF4-FFF2-40B4-BE49-F238E27FC236}">
                <a16:creationId xmlns:a16="http://schemas.microsoft.com/office/drawing/2014/main" id="{ECA11E6D-0CA4-DF9E-2253-E882641926C4}"/>
              </a:ext>
            </a:extLst>
          </p:cNvPr>
          <p:cNvSpPr>
            <a:spLocks noGrp="1"/>
          </p:cNvSpPr>
          <p:nvPr>
            <p:ph idx="1"/>
          </p:nvPr>
        </p:nvSpPr>
        <p:spPr>
          <a:xfrm>
            <a:off x="215462" y="1240077"/>
            <a:ext cx="11328838" cy="3345944"/>
          </a:xfrm>
        </p:spPr>
        <p:txBody>
          <a:bodyPr>
            <a:normAutofit fontScale="92500" lnSpcReduction="10000"/>
          </a:bodyPr>
          <a:lstStyle/>
          <a:p>
            <a:r>
              <a:rPr lang="fa-IR" dirty="0" err="1"/>
              <a:t>ريز</a:t>
            </a:r>
            <a:r>
              <a:rPr lang="fa-IR" dirty="0"/>
              <a:t> عمل هاي </a:t>
            </a:r>
            <a:r>
              <a:rPr lang="fa-IR" dirty="0" err="1"/>
              <a:t>منطقي</a:t>
            </a:r>
            <a:r>
              <a:rPr lang="fa-IR" dirty="0"/>
              <a:t> </a:t>
            </a:r>
            <a:r>
              <a:rPr lang="fa-IR" dirty="0" err="1"/>
              <a:t>ريزعمل</a:t>
            </a:r>
            <a:r>
              <a:rPr lang="fa-IR" dirty="0"/>
              <a:t> </a:t>
            </a:r>
            <a:r>
              <a:rPr lang="fa-IR" dirty="0" err="1"/>
              <a:t>هايي</a:t>
            </a:r>
            <a:r>
              <a:rPr lang="fa-IR" dirty="0"/>
              <a:t> هستند </a:t>
            </a:r>
            <a:r>
              <a:rPr lang="fa-IR" dirty="0" err="1"/>
              <a:t>كه</a:t>
            </a:r>
            <a:r>
              <a:rPr lang="fa-IR" dirty="0"/>
              <a:t> </a:t>
            </a:r>
            <a:r>
              <a:rPr lang="fa-IR" dirty="0" err="1"/>
              <a:t>عمليات</a:t>
            </a:r>
            <a:r>
              <a:rPr lang="fa-IR" dirty="0"/>
              <a:t> </a:t>
            </a:r>
            <a:r>
              <a:rPr lang="fa-IR" dirty="0" err="1"/>
              <a:t>دودويي</a:t>
            </a:r>
            <a:r>
              <a:rPr lang="fa-IR" dirty="0"/>
              <a:t> را </a:t>
            </a:r>
            <a:r>
              <a:rPr lang="fa-IR" dirty="0" err="1"/>
              <a:t>روي</a:t>
            </a:r>
            <a:r>
              <a:rPr lang="fa-IR" dirty="0"/>
              <a:t> </a:t>
            </a:r>
            <a:r>
              <a:rPr lang="fa-IR" dirty="0">
                <a:solidFill>
                  <a:srgbClr val="0070C0"/>
                </a:solidFill>
              </a:rPr>
              <a:t>رشته </a:t>
            </a:r>
            <a:r>
              <a:rPr lang="fa-IR" dirty="0" err="1">
                <a:solidFill>
                  <a:srgbClr val="0070C0"/>
                </a:solidFill>
              </a:rPr>
              <a:t>اي</a:t>
            </a:r>
            <a:r>
              <a:rPr lang="fa-IR" dirty="0">
                <a:solidFill>
                  <a:srgbClr val="0070C0"/>
                </a:solidFill>
              </a:rPr>
              <a:t> از </a:t>
            </a:r>
            <a:r>
              <a:rPr lang="fa-IR" dirty="0" err="1">
                <a:solidFill>
                  <a:srgbClr val="0070C0"/>
                </a:solidFill>
              </a:rPr>
              <a:t>بيتهاي</a:t>
            </a:r>
            <a:r>
              <a:rPr lang="fa-IR" dirty="0">
                <a:solidFill>
                  <a:srgbClr val="0070C0"/>
                </a:solidFill>
              </a:rPr>
              <a:t> ثبات </a:t>
            </a:r>
            <a:r>
              <a:rPr lang="fa-IR" dirty="0"/>
              <a:t>انجام </a:t>
            </a:r>
            <a:r>
              <a:rPr lang="fa-IR" dirty="0" err="1"/>
              <a:t>مي</a:t>
            </a:r>
            <a:r>
              <a:rPr lang="fa-IR" dirty="0"/>
              <a:t> دهند.</a:t>
            </a:r>
          </a:p>
          <a:p>
            <a:r>
              <a:rPr lang="fa-IR" dirty="0" err="1"/>
              <a:t>عمليات</a:t>
            </a:r>
            <a:r>
              <a:rPr lang="fa-IR" dirty="0"/>
              <a:t> </a:t>
            </a:r>
            <a:r>
              <a:rPr lang="fa-IR" dirty="0" err="1"/>
              <a:t>منطقي</a:t>
            </a:r>
            <a:r>
              <a:rPr lang="fa-IR" dirty="0"/>
              <a:t> </a:t>
            </a:r>
            <a:r>
              <a:rPr lang="fa-IR" dirty="0" err="1"/>
              <a:t>روي</a:t>
            </a:r>
            <a:r>
              <a:rPr lang="fa-IR" dirty="0"/>
              <a:t> </a:t>
            </a:r>
            <a:r>
              <a:rPr lang="fa-IR" dirty="0" err="1"/>
              <a:t>يك</a:t>
            </a:r>
            <a:r>
              <a:rPr lang="fa-IR" dirty="0"/>
              <a:t> </a:t>
            </a:r>
            <a:r>
              <a:rPr lang="fa-IR" dirty="0" err="1"/>
              <a:t>بيت</a:t>
            </a:r>
            <a:r>
              <a:rPr lang="fa-IR" dirty="0"/>
              <a:t> داده </a:t>
            </a:r>
            <a:r>
              <a:rPr lang="fa-IR" dirty="0" err="1"/>
              <a:t>كار</a:t>
            </a:r>
            <a:r>
              <a:rPr lang="fa-IR" dirty="0"/>
              <a:t> </a:t>
            </a:r>
            <a:r>
              <a:rPr lang="fa-IR" dirty="0" err="1"/>
              <a:t>مي</a:t>
            </a:r>
            <a:r>
              <a:rPr lang="fa-IR" dirty="0"/>
              <a:t> </a:t>
            </a:r>
            <a:r>
              <a:rPr lang="fa-IR" dirty="0" err="1"/>
              <a:t>كنند</a:t>
            </a:r>
            <a:r>
              <a:rPr lang="fa-IR" dirty="0"/>
              <a:t> به </a:t>
            </a:r>
            <a:r>
              <a:rPr lang="fa-IR" dirty="0" err="1"/>
              <a:t>همين</a:t>
            </a:r>
            <a:r>
              <a:rPr lang="fa-IR" dirty="0"/>
              <a:t> </a:t>
            </a:r>
            <a:r>
              <a:rPr lang="fa-IR" dirty="0" err="1"/>
              <a:t>دليل</a:t>
            </a:r>
            <a:r>
              <a:rPr lang="fa-IR" dirty="0"/>
              <a:t> به آنها </a:t>
            </a:r>
            <a:r>
              <a:rPr lang="en-US" dirty="0">
                <a:solidFill>
                  <a:srgbClr val="FF0000"/>
                </a:solidFill>
              </a:rPr>
              <a:t>bit-wise</a:t>
            </a:r>
            <a:r>
              <a:rPr lang="fa-IR" dirty="0"/>
              <a:t> میگویند.</a:t>
            </a:r>
          </a:p>
          <a:p>
            <a:r>
              <a:rPr lang="fa-IR" dirty="0"/>
              <a:t>از </a:t>
            </a:r>
            <a:r>
              <a:rPr lang="fa-IR" dirty="0" err="1"/>
              <a:t>عمليات</a:t>
            </a:r>
            <a:r>
              <a:rPr lang="fa-IR" dirty="0"/>
              <a:t> </a:t>
            </a:r>
            <a:r>
              <a:rPr lang="fa-IR" dirty="0" err="1"/>
              <a:t>منطقي</a:t>
            </a:r>
            <a:r>
              <a:rPr lang="fa-IR" dirty="0"/>
              <a:t> </a:t>
            </a:r>
            <a:r>
              <a:rPr lang="fa-IR" dirty="0" err="1"/>
              <a:t>مي</a:t>
            </a:r>
            <a:r>
              <a:rPr lang="fa-IR" dirty="0"/>
              <a:t> توان </a:t>
            </a:r>
            <a:r>
              <a:rPr lang="fa-IR" dirty="0" err="1"/>
              <a:t>براي</a:t>
            </a:r>
            <a:r>
              <a:rPr lang="fa-IR" dirty="0"/>
              <a:t> </a:t>
            </a:r>
            <a:r>
              <a:rPr lang="fa-IR" dirty="0" err="1">
                <a:solidFill>
                  <a:srgbClr val="FF0000"/>
                </a:solidFill>
              </a:rPr>
              <a:t>دستكاري</a:t>
            </a:r>
            <a:r>
              <a:rPr lang="fa-IR" dirty="0">
                <a:solidFill>
                  <a:srgbClr val="FF0000"/>
                </a:solidFill>
              </a:rPr>
              <a:t> </a:t>
            </a:r>
            <a:r>
              <a:rPr lang="fa-IR" dirty="0" err="1">
                <a:solidFill>
                  <a:srgbClr val="FF0000"/>
                </a:solidFill>
              </a:rPr>
              <a:t>بيتي</a:t>
            </a:r>
            <a:r>
              <a:rPr lang="fa-IR" dirty="0">
                <a:solidFill>
                  <a:srgbClr val="FF0000"/>
                </a:solidFill>
              </a:rPr>
              <a:t> (</a:t>
            </a:r>
            <a:r>
              <a:rPr lang="en-US" dirty="0">
                <a:solidFill>
                  <a:srgbClr val="FF0000"/>
                </a:solidFill>
              </a:rPr>
              <a:t>bit manipulations</a:t>
            </a:r>
            <a:r>
              <a:rPr lang="fa-IR" dirty="0">
                <a:solidFill>
                  <a:srgbClr val="FF0000"/>
                </a:solidFill>
              </a:rPr>
              <a:t>) </a:t>
            </a:r>
            <a:r>
              <a:rPr lang="fa-IR" dirty="0"/>
              <a:t>داده بکار میرود.</a:t>
            </a:r>
          </a:p>
          <a:p>
            <a:r>
              <a:rPr lang="fa-IR" dirty="0"/>
              <a:t>به طور </a:t>
            </a:r>
            <a:r>
              <a:rPr lang="fa-IR" dirty="0" err="1"/>
              <a:t>كلي</a:t>
            </a:r>
            <a:r>
              <a:rPr lang="fa-IR" dirty="0"/>
              <a:t> ١٦ </a:t>
            </a:r>
            <a:r>
              <a:rPr lang="fa-IR" dirty="0" err="1"/>
              <a:t>عمليات</a:t>
            </a:r>
            <a:r>
              <a:rPr lang="fa-IR" dirty="0"/>
              <a:t> متفاوت </a:t>
            </a:r>
            <a:r>
              <a:rPr lang="fa-IR" dirty="0" err="1"/>
              <a:t>منطقي</a:t>
            </a:r>
            <a:r>
              <a:rPr lang="fa-IR" dirty="0"/>
              <a:t> </a:t>
            </a:r>
            <a:r>
              <a:rPr lang="fa-IR" dirty="0" err="1"/>
              <a:t>مي</a:t>
            </a:r>
            <a:r>
              <a:rPr lang="fa-IR" dirty="0"/>
              <a:t> تواند </a:t>
            </a:r>
            <a:r>
              <a:rPr lang="fa-IR" dirty="0" err="1"/>
              <a:t>روي</a:t>
            </a:r>
            <a:r>
              <a:rPr lang="fa-IR" dirty="0"/>
              <a:t> دو </a:t>
            </a:r>
            <a:r>
              <a:rPr lang="fa-IR" dirty="0" err="1"/>
              <a:t>متغير</a:t>
            </a:r>
            <a:r>
              <a:rPr lang="fa-IR" dirty="0"/>
              <a:t> </a:t>
            </a:r>
            <a:r>
              <a:rPr lang="fa-IR" dirty="0" err="1"/>
              <a:t>دودويي</a:t>
            </a:r>
            <a:r>
              <a:rPr lang="fa-IR" dirty="0"/>
              <a:t> انجام شود</a:t>
            </a:r>
            <a:endParaRPr lang="en-US" dirty="0"/>
          </a:p>
        </p:txBody>
      </p:sp>
      <p:sp>
        <p:nvSpPr>
          <p:cNvPr id="4" name="Slide Number Placeholder 3">
            <a:extLst>
              <a:ext uri="{FF2B5EF4-FFF2-40B4-BE49-F238E27FC236}">
                <a16:creationId xmlns:a16="http://schemas.microsoft.com/office/drawing/2014/main" id="{60B40D67-D8BB-792A-9EB3-9C83276215E2}"/>
              </a:ext>
            </a:extLst>
          </p:cNvPr>
          <p:cNvSpPr>
            <a:spLocks noGrp="1"/>
          </p:cNvSpPr>
          <p:nvPr>
            <p:ph type="sldNum" sz="quarter" idx="12"/>
          </p:nvPr>
        </p:nvSpPr>
        <p:spPr/>
        <p:txBody>
          <a:bodyPr/>
          <a:lstStyle/>
          <a:p>
            <a:fld id="{7A24F918-E48B-4CD6-88B4-F48A81EB5FB6}" type="slidenum">
              <a:rPr lang="en-US" smtClean="0"/>
              <a:pPr/>
              <a:t>46</a:t>
            </a:fld>
            <a:endParaRPr lang="en-US"/>
          </a:p>
        </p:txBody>
      </p:sp>
      <p:sp>
        <p:nvSpPr>
          <p:cNvPr id="5" name="Footer Placeholder 4">
            <a:extLst>
              <a:ext uri="{FF2B5EF4-FFF2-40B4-BE49-F238E27FC236}">
                <a16:creationId xmlns:a16="http://schemas.microsoft.com/office/drawing/2014/main" id="{D6914C1D-7CDE-995D-5294-DC448D62FBDC}"/>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6" name="Picture 5">
            <a:extLst>
              <a:ext uri="{FF2B5EF4-FFF2-40B4-BE49-F238E27FC236}">
                <a16:creationId xmlns:a16="http://schemas.microsoft.com/office/drawing/2014/main" id="{7BF76906-4552-E5CC-6B61-8B434D3B34D5}"/>
              </a:ext>
            </a:extLst>
          </p:cNvPr>
          <p:cNvPicPr>
            <a:picLocks noChangeAspect="1"/>
          </p:cNvPicPr>
          <p:nvPr/>
        </p:nvPicPr>
        <p:blipFill>
          <a:blip r:embed="rId2"/>
          <a:stretch>
            <a:fillRect/>
          </a:stretch>
        </p:blipFill>
        <p:spPr>
          <a:xfrm>
            <a:off x="1126028" y="4586021"/>
            <a:ext cx="9507705" cy="2212291"/>
          </a:xfrm>
          <a:prstGeom prst="rect">
            <a:avLst/>
          </a:prstGeom>
        </p:spPr>
      </p:pic>
    </p:spTree>
    <p:extLst>
      <p:ext uri="{BB962C8B-B14F-4D97-AF65-F5344CB8AC3E}">
        <p14:creationId xmlns:p14="http://schemas.microsoft.com/office/powerpoint/2010/main" val="81563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3B0B-2D4A-9CD7-8EE9-320C830D9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2744E-6591-DFD5-C7EF-6742BC56720C}"/>
              </a:ext>
            </a:extLst>
          </p:cNvPr>
          <p:cNvSpPr>
            <a:spLocks noGrp="1"/>
          </p:cNvSpPr>
          <p:nvPr>
            <p:ph type="title"/>
          </p:nvPr>
        </p:nvSpPr>
        <p:spPr/>
        <p:txBody>
          <a:bodyPr/>
          <a:lstStyle/>
          <a:p>
            <a:r>
              <a:rPr lang="fa-IR" dirty="0" err="1"/>
              <a:t>ريز</a:t>
            </a:r>
            <a:r>
              <a:rPr lang="fa-IR" dirty="0"/>
              <a:t> عمل هاي </a:t>
            </a:r>
            <a:r>
              <a:rPr lang="fa-IR" dirty="0" err="1"/>
              <a:t>منطقي</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82E7E17-EA4C-8BEF-C426-A13F87143D29}"/>
                  </a:ext>
                </a:extLst>
              </p:cNvPr>
              <p:cNvSpPr>
                <a:spLocks noGrp="1"/>
              </p:cNvSpPr>
              <p:nvPr>
                <p:ph idx="1"/>
              </p:nvPr>
            </p:nvSpPr>
            <p:spPr>
              <a:xfrm>
                <a:off x="215462" y="1240077"/>
                <a:ext cx="11328838" cy="3345944"/>
              </a:xfrm>
            </p:spPr>
            <p:txBody>
              <a:bodyPr>
                <a:normAutofit/>
              </a:bodyPr>
              <a:lstStyle/>
              <a:p>
                <a:r>
                  <a:rPr lang="fa-IR" dirty="0"/>
                  <a:t>بيشتر </a:t>
                </a:r>
                <a:r>
                  <a:rPr lang="fa-IR" dirty="0" err="1"/>
                  <a:t>سيستمها</a:t>
                </a:r>
                <a:r>
                  <a:rPr lang="fa-IR" dirty="0"/>
                  <a:t> فقط چهار عمل </a:t>
                </a:r>
                <a:r>
                  <a:rPr lang="fa-IR" dirty="0" err="1"/>
                  <a:t>زير</a:t>
                </a:r>
                <a:r>
                  <a:rPr lang="fa-IR" dirty="0"/>
                  <a:t> را </a:t>
                </a:r>
                <a:r>
                  <a:rPr lang="fa-IR" dirty="0" err="1"/>
                  <a:t>پياده</a:t>
                </a:r>
                <a:r>
                  <a:rPr lang="fa-IR" dirty="0"/>
                  <a:t> </a:t>
                </a:r>
                <a:r>
                  <a:rPr lang="fa-IR" dirty="0" err="1"/>
                  <a:t>سازي</a:t>
                </a:r>
                <a:r>
                  <a:rPr lang="fa-IR" dirty="0"/>
                  <a:t> </a:t>
                </a:r>
                <a:r>
                  <a:rPr lang="fa-IR" dirty="0" err="1"/>
                  <a:t>مي</a:t>
                </a:r>
                <a:r>
                  <a:rPr lang="fa-IR" dirty="0"/>
                  <a:t> </a:t>
                </a:r>
                <a:r>
                  <a:rPr lang="fa-IR" dirty="0" err="1"/>
                  <a:t>كنند</a:t>
                </a:r>
                <a:r>
                  <a:rPr lang="fa-IR" dirty="0"/>
                  <a:t>:</a:t>
                </a:r>
              </a:p>
              <a:p>
                <a:r>
                  <a:rPr lang="en-US" dirty="0">
                    <a:solidFill>
                      <a:srgbClr val="0070C0"/>
                    </a:solidFill>
                  </a:rPr>
                  <a:t>AND (</a:t>
                </a:r>
                <a14:m>
                  <m:oMath xmlns:m="http://schemas.openxmlformats.org/officeDocument/2006/math">
                    <m:r>
                      <a:rPr lang="fa-IR" b="0" i="1" dirty="0" smtClean="0">
                        <a:solidFill>
                          <a:srgbClr val="0070C0"/>
                        </a:solidFill>
                        <a:latin typeface="Cambria Math" panose="02040503050406030204" pitchFamily="18" charset="0"/>
                        <a:ea typeface="Cambria Math" panose="02040503050406030204" pitchFamily="18" charset="0"/>
                      </a:rPr>
                      <m:t>∧</m:t>
                    </m:r>
                  </m:oMath>
                </a14:m>
                <a:r>
                  <a:rPr lang="en-US" dirty="0">
                    <a:solidFill>
                      <a:srgbClr val="0070C0"/>
                    </a:solidFill>
                  </a:rPr>
                  <a:t>), OR (</a:t>
                </a:r>
                <a14:m>
                  <m:oMath xmlns:m="http://schemas.openxmlformats.org/officeDocument/2006/math">
                    <m:r>
                      <a:rPr lang="fa-IR" b="0" i="1" dirty="0" smtClean="0">
                        <a:solidFill>
                          <a:srgbClr val="0070C0"/>
                        </a:solidFill>
                        <a:latin typeface="Cambria Math" panose="02040503050406030204" pitchFamily="18" charset="0"/>
                        <a:ea typeface="Cambria Math" panose="02040503050406030204" pitchFamily="18" charset="0"/>
                      </a:rPr>
                      <m:t>∨</m:t>
                    </m:r>
                  </m:oMath>
                </a14:m>
                <a:r>
                  <a:rPr lang="en-US" dirty="0">
                    <a:solidFill>
                      <a:srgbClr val="0070C0"/>
                    </a:solidFill>
                  </a:rPr>
                  <a:t>), XOR (</a:t>
                </a:r>
                <a14:m>
                  <m:oMath xmlns:m="http://schemas.openxmlformats.org/officeDocument/2006/math">
                    <m:r>
                      <a:rPr lang="en-US" i="1" smtClean="0">
                        <a:solidFill>
                          <a:srgbClr val="0070C0"/>
                        </a:solidFill>
                        <a:latin typeface="Cambria Math" panose="02040503050406030204" pitchFamily="18" charset="0"/>
                        <a:ea typeface="Cambria Math" panose="02040503050406030204" pitchFamily="18" charset="0"/>
                      </a:rPr>
                      <m:t>⊗</m:t>
                    </m:r>
                  </m:oMath>
                </a14:m>
                <a:r>
                  <a:rPr lang="en-US" dirty="0">
                    <a:solidFill>
                      <a:srgbClr val="0070C0"/>
                    </a:solidFill>
                  </a:rPr>
                  <a:t>), Complement/NOT</a:t>
                </a:r>
                <a:endParaRPr lang="fa-IR" dirty="0">
                  <a:solidFill>
                    <a:srgbClr val="0070C0"/>
                  </a:solidFill>
                </a:endParaRPr>
              </a:p>
              <a:p>
                <a:r>
                  <a:rPr lang="fa-IR" dirty="0" err="1"/>
                  <a:t>عمليات</a:t>
                </a:r>
                <a:r>
                  <a:rPr lang="fa-IR" dirty="0"/>
                  <a:t> </a:t>
                </a:r>
                <a:r>
                  <a:rPr lang="fa-IR" dirty="0" err="1"/>
                  <a:t>ديگر</a:t>
                </a:r>
                <a:r>
                  <a:rPr lang="fa-IR" dirty="0"/>
                  <a:t> </a:t>
                </a:r>
                <a:r>
                  <a:rPr lang="fa-IR" dirty="0" err="1"/>
                  <a:t>مي</a:t>
                </a:r>
                <a:r>
                  <a:rPr lang="fa-IR" dirty="0"/>
                  <a:t> توانند </a:t>
                </a:r>
                <a:r>
                  <a:rPr lang="fa-IR" dirty="0">
                    <a:solidFill>
                      <a:srgbClr val="0070C0"/>
                    </a:solidFill>
                  </a:rPr>
                  <a:t>با استفاده از </a:t>
                </a:r>
                <a:r>
                  <a:rPr lang="fa-IR" dirty="0" err="1">
                    <a:solidFill>
                      <a:srgbClr val="0070C0"/>
                    </a:solidFill>
                  </a:rPr>
                  <a:t>اين</a:t>
                </a:r>
                <a:r>
                  <a:rPr lang="fa-IR" dirty="0">
                    <a:solidFill>
                      <a:srgbClr val="0070C0"/>
                    </a:solidFill>
                  </a:rPr>
                  <a:t> چهار </a:t>
                </a:r>
                <a:r>
                  <a:rPr lang="fa-IR" dirty="0" err="1">
                    <a:solidFill>
                      <a:srgbClr val="0070C0"/>
                    </a:solidFill>
                  </a:rPr>
                  <a:t>ريزعمل</a:t>
                </a:r>
                <a:r>
                  <a:rPr lang="fa-IR" dirty="0">
                    <a:solidFill>
                      <a:srgbClr val="0070C0"/>
                    </a:solidFill>
                  </a:rPr>
                  <a:t> </a:t>
                </a:r>
                <a:r>
                  <a:rPr lang="fa-IR" dirty="0"/>
                  <a:t>ساخته شوند.</a:t>
                </a:r>
                <a:endParaRPr lang="en-US" dirty="0"/>
              </a:p>
            </p:txBody>
          </p:sp>
        </mc:Choice>
        <mc:Fallback>
          <p:sp>
            <p:nvSpPr>
              <p:cNvPr id="3" name="Content Placeholder 2">
                <a:extLst>
                  <a:ext uri="{FF2B5EF4-FFF2-40B4-BE49-F238E27FC236}">
                    <a16:creationId xmlns:a16="http://schemas.microsoft.com/office/drawing/2014/main" id="{982E7E17-EA4C-8BEF-C426-A13F87143D29}"/>
                  </a:ext>
                </a:extLst>
              </p:cNvPr>
              <p:cNvSpPr>
                <a:spLocks noGrp="1" noRot="1" noChangeAspect="1" noMove="1" noResize="1" noEditPoints="1" noAdjustHandles="1" noChangeArrowheads="1" noChangeShapeType="1" noTextEdit="1"/>
              </p:cNvSpPr>
              <p:nvPr>
                <p:ph idx="1"/>
              </p:nvPr>
            </p:nvSpPr>
            <p:spPr>
              <a:xfrm>
                <a:off x="215462" y="1240077"/>
                <a:ext cx="11328838" cy="3345944"/>
              </a:xfrm>
              <a:blipFill>
                <a:blip r:embed="rId2"/>
                <a:stretch>
                  <a:fillRect r="-48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FE7414-24D9-F7EF-D126-6355E92EAADA}"/>
              </a:ext>
            </a:extLst>
          </p:cNvPr>
          <p:cNvSpPr>
            <a:spLocks noGrp="1"/>
          </p:cNvSpPr>
          <p:nvPr>
            <p:ph type="sldNum" sz="quarter" idx="12"/>
          </p:nvPr>
        </p:nvSpPr>
        <p:spPr/>
        <p:txBody>
          <a:bodyPr/>
          <a:lstStyle/>
          <a:p>
            <a:fld id="{7A24F918-E48B-4CD6-88B4-F48A81EB5FB6}" type="slidenum">
              <a:rPr lang="en-US" smtClean="0"/>
              <a:pPr/>
              <a:t>47</a:t>
            </a:fld>
            <a:endParaRPr lang="en-US"/>
          </a:p>
        </p:txBody>
      </p:sp>
      <p:sp>
        <p:nvSpPr>
          <p:cNvPr id="5" name="Footer Placeholder 4">
            <a:extLst>
              <a:ext uri="{FF2B5EF4-FFF2-40B4-BE49-F238E27FC236}">
                <a16:creationId xmlns:a16="http://schemas.microsoft.com/office/drawing/2014/main" id="{94E76F56-C104-E03A-1558-6CAAE24B7D3E}"/>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6" name="Picture 5">
            <a:extLst>
              <a:ext uri="{FF2B5EF4-FFF2-40B4-BE49-F238E27FC236}">
                <a16:creationId xmlns:a16="http://schemas.microsoft.com/office/drawing/2014/main" id="{04242722-5C16-9C71-70C7-708367248210}"/>
              </a:ext>
            </a:extLst>
          </p:cNvPr>
          <p:cNvPicPr>
            <a:picLocks noChangeAspect="1"/>
          </p:cNvPicPr>
          <p:nvPr/>
        </p:nvPicPr>
        <p:blipFill>
          <a:blip r:embed="rId3"/>
          <a:stretch>
            <a:fillRect/>
          </a:stretch>
        </p:blipFill>
        <p:spPr>
          <a:xfrm>
            <a:off x="1126028" y="4586021"/>
            <a:ext cx="9507705" cy="2212291"/>
          </a:xfrm>
          <a:prstGeom prst="rect">
            <a:avLst/>
          </a:prstGeom>
        </p:spPr>
      </p:pic>
      <p:sp>
        <p:nvSpPr>
          <p:cNvPr id="7" name="Rectangle: Rounded Corners 6">
            <a:extLst>
              <a:ext uri="{FF2B5EF4-FFF2-40B4-BE49-F238E27FC236}">
                <a16:creationId xmlns:a16="http://schemas.microsoft.com/office/drawing/2014/main" id="{8BA197D3-CBF4-20D3-AAB7-81975B45C06E}"/>
              </a:ext>
            </a:extLst>
          </p:cNvPr>
          <p:cNvSpPr/>
          <p:nvPr/>
        </p:nvSpPr>
        <p:spPr>
          <a:xfrm>
            <a:off x="2946758" y="4949935"/>
            <a:ext cx="271033" cy="1742331"/>
          </a:xfrm>
          <a:prstGeom prst="round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01F99F5-D691-34EE-C48B-FC284EB52A12}"/>
              </a:ext>
            </a:extLst>
          </p:cNvPr>
          <p:cNvSpPr/>
          <p:nvPr/>
        </p:nvSpPr>
        <p:spPr>
          <a:xfrm>
            <a:off x="6042168" y="4949935"/>
            <a:ext cx="271033" cy="1742331"/>
          </a:xfrm>
          <a:prstGeom prst="round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971FA46-39C6-7B00-0EB7-9117B7AEE684}"/>
              </a:ext>
            </a:extLst>
          </p:cNvPr>
          <p:cNvSpPr/>
          <p:nvPr/>
        </p:nvSpPr>
        <p:spPr>
          <a:xfrm>
            <a:off x="5531971" y="4949935"/>
            <a:ext cx="271033" cy="1742331"/>
          </a:xfrm>
          <a:prstGeom prst="round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7AE0D38-010A-C081-2F95-F3795C406AA3}"/>
              </a:ext>
            </a:extLst>
          </p:cNvPr>
          <p:cNvSpPr/>
          <p:nvPr/>
        </p:nvSpPr>
        <p:spPr>
          <a:xfrm>
            <a:off x="8644911" y="4949935"/>
            <a:ext cx="271033" cy="1742331"/>
          </a:xfrm>
          <a:prstGeom prst="round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622ACB0-C256-8100-1C9A-57BB9E49FB2A}"/>
              </a:ext>
            </a:extLst>
          </p:cNvPr>
          <p:cNvSpPr/>
          <p:nvPr/>
        </p:nvSpPr>
        <p:spPr>
          <a:xfrm>
            <a:off x="7598827" y="4949935"/>
            <a:ext cx="271033" cy="1742331"/>
          </a:xfrm>
          <a:prstGeom prst="round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707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C8EB-34F7-4DCD-AE1C-057854C467B6}"/>
              </a:ext>
            </a:extLst>
          </p:cNvPr>
          <p:cNvSpPr>
            <a:spLocks noGrp="1"/>
          </p:cNvSpPr>
          <p:nvPr>
            <p:ph type="title"/>
          </p:nvPr>
        </p:nvSpPr>
        <p:spPr/>
        <p:txBody>
          <a:bodyPr/>
          <a:lstStyle/>
          <a:p>
            <a:r>
              <a:rPr lang="fa-IR" dirty="0" err="1"/>
              <a:t>پياده</a:t>
            </a:r>
            <a:r>
              <a:rPr lang="fa-IR" dirty="0"/>
              <a:t> </a:t>
            </a:r>
            <a:r>
              <a:rPr lang="fa-IR" dirty="0" err="1"/>
              <a:t>سازي</a:t>
            </a:r>
            <a:r>
              <a:rPr lang="fa-IR" dirty="0"/>
              <a:t> سخت </a:t>
            </a:r>
            <a:r>
              <a:rPr lang="fa-IR" dirty="0" err="1"/>
              <a:t>افزاري</a:t>
            </a:r>
            <a:r>
              <a:rPr lang="fa-IR" dirty="0"/>
              <a:t> </a:t>
            </a:r>
            <a:r>
              <a:rPr lang="fa-IR" dirty="0" err="1"/>
              <a:t>عمليات</a:t>
            </a:r>
            <a:r>
              <a:rPr lang="fa-IR" dirty="0"/>
              <a:t> </a:t>
            </a:r>
            <a:r>
              <a:rPr lang="fa-IR" dirty="0" err="1"/>
              <a:t>منطقي</a:t>
            </a:r>
            <a:endParaRPr lang="en-US" dirty="0"/>
          </a:p>
        </p:txBody>
      </p:sp>
      <p:sp>
        <p:nvSpPr>
          <p:cNvPr id="4" name="Slide Number Placeholder 3">
            <a:extLst>
              <a:ext uri="{FF2B5EF4-FFF2-40B4-BE49-F238E27FC236}">
                <a16:creationId xmlns:a16="http://schemas.microsoft.com/office/drawing/2014/main" id="{BD1D6E83-45A5-D35D-4189-316838955E47}"/>
              </a:ext>
            </a:extLst>
          </p:cNvPr>
          <p:cNvSpPr>
            <a:spLocks noGrp="1"/>
          </p:cNvSpPr>
          <p:nvPr>
            <p:ph type="sldNum" sz="quarter" idx="12"/>
          </p:nvPr>
        </p:nvSpPr>
        <p:spPr/>
        <p:txBody>
          <a:bodyPr/>
          <a:lstStyle/>
          <a:p>
            <a:fld id="{7A24F918-E48B-4CD6-88B4-F48A81EB5FB6}" type="slidenum">
              <a:rPr lang="en-US" smtClean="0"/>
              <a:pPr/>
              <a:t>48</a:t>
            </a:fld>
            <a:endParaRPr lang="en-US"/>
          </a:p>
        </p:txBody>
      </p:sp>
      <p:sp>
        <p:nvSpPr>
          <p:cNvPr id="5" name="Footer Placeholder 4">
            <a:extLst>
              <a:ext uri="{FF2B5EF4-FFF2-40B4-BE49-F238E27FC236}">
                <a16:creationId xmlns:a16="http://schemas.microsoft.com/office/drawing/2014/main" id="{33A9F270-30D0-511B-8823-ED104361A790}"/>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DB24D4B2-0754-DFC3-5596-EF0B778885A2}"/>
              </a:ext>
            </a:extLst>
          </p:cNvPr>
          <p:cNvPicPr>
            <a:picLocks noChangeAspect="1"/>
          </p:cNvPicPr>
          <p:nvPr/>
        </p:nvPicPr>
        <p:blipFill>
          <a:blip r:embed="rId2"/>
          <a:stretch>
            <a:fillRect/>
          </a:stretch>
        </p:blipFill>
        <p:spPr>
          <a:xfrm>
            <a:off x="215462" y="2113744"/>
            <a:ext cx="5047625" cy="3702175"/>
          </a:xfrm>
          <a:prstGeom prst="rect">
            <a:avLst/>
          </a:prstGeom>
        </p:spPr>
      </p:pic>
      <p:grpSp>
        <p:nvGrpSpPr>
          <p:cNvPr id="3" name="Group 2">
            <a:extLst>
              <a:ext uri="{FF2B5EF4-FFF2-40B4-BE49-F238E27FC236}">
                <a16:creationId xmlns:a16="http://schemas.microsoft.com/office/drawing/2014/main" id="{3D151B59-AB99-C81F-8431-14E9867EB4A5}"/>
              </a:ext>
            </a:extLst>
          </p:cNvPr>
          <p:cNvGrpSpPr/>
          <p:nvPr/>
        </p:nvGrpSpPr>
        <p:grpSpPr>
          <a:xfrm>
            <a:off x="7058841" y="4276179"/>
            <a:ext cx="3163659" cy="2044338"/>
            <a:chOff x="7006589" y="1384662"/>
            <a:chExt cx="3163659" cy="2044338"/>
          </a:xfrm>
        </p:grpSpPr>
        <p:sp>
          <p:nvSpPr>
            <p:cNvPr id="6" name="Rectangle 5">
              <a:extLst>
                <a:ext uri="{FF2B5EF4-FFF2-40B4-BE49-F238E27FC236}">
                  <a16:creationId xmlns:a16="http://schemas.microsoft.com/office/drawing/2014/main" id="{EA84D329-5F3F-666A-25EF-B4C58631BC58}"/>
                </a:ext>
              </a:extLst>
            </p:cNvPr>
            <p:cNvSpPr/>
            <p:nvPr/>
          </p:nvSpPr>
          <p:spPr>
            <a:xfrm>
              <a:off x="7857308" y="1384662"/>
              <a:ext cx="1587137" cy="20443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D498FD3-23E3-DB1E-15AF-6309604F876D}"/>
                </a:ext>
              </a:extLst>
            </p:cNvPr>
            <p:cNvCxnSpPr/>
            <p:nvPr/>
          </p:nvCxnSpPr>
          <p:spPr>
            <a:xfrm>
              <a:off x="7439296" y="2029749"/>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D681C26-00F8-BED2-FAF0-3213CD78F540}"/>
                    </a:ext>
                  </a:extLst>
                </p:cNvPr>
                <p:cNvSpPr txBox="1"/>
                <p:nvPr/>
              </p:nvSpPr>
              <p:spPr>
                <a:xfrm>
                  <a:off x="7019652" y="1707976"/>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sSub>
                          <m:sSubPr>
                            <m:ctrlPr>
                              <a:rPr lang="en-US" b="0" i="1" dirty="0" smtClean="0">
                                <a:solidFill>
                                  <a:srgbClr val="000000"/>
                                </a:solidFill>
                                <a:latin typeface="Cambria Math" panose="02040503050406030204" pitchFamily="18" charset="0"/>
                                <a:cs typeface="B Yekan" panose="00000400000000000000" pitchFamily="2" charset="-78"/>
                              </a:rPr>
                            </m:ctrlPr>
                          </m:sSubPr>
                          <m:e>
                            <m:r>
                              <a:rPr lang="en-US" b="0" i="1" dirty="0" smtClean="0">
                                <a:solidFill>
                                  <a:srgbClr val="000000"/>
                                </a:solidFill>
                                <a:latin typeface="Cambria Math" panose="02040503050406030204" pitchFamily="18" charset="0"/>
                                <a:cs typeface="B Yekan" panose="00000400000000000000" pitchFamily="2" charset="-78"/>
                              </a:rPr>
                              <m:t>𝑆</m:t>
                            </m:r>
                          </m:e>
                          <m:sub>
                            <m:r>
                              <a:rPr lang="en-US" b="0" i="1" dirty="0" smtClean="0">
                                <a:solidFill>
                                  <a:srgbClr val="000000"/>
                                </a:solidFill>
                                <a:latin typeface="Cambria Math" panose="02040503050406030204" pitchFamily="18" charset="0"/>
                                <a:cs typeface="B Yekan" panose="00000400000000000000" pitchFamily="2" charset="-78"/>
                              </a:rPr>
                              <m:t>1</m:t>
                            </m:r>
                          </m:sub>
                        </m:sSub>
                        <m:sSub>
                          <m:sSubPr>
                            <m:ctrlPr>
                              <a:rPr lang="en-US" b="0" i="1" dirty="0" smtClean="0">
                                <a:solidFill>
                                  <a:srgbClr val="000000"/>
                                </a:solidFill>
                                <a:latin typeface="Cambria Math" panose="02040503050406030204" pitchFamily="18" charset="0"/>
                                <a:cs typeface="B Yekan" panose="00000400000000000000" pitchFamily="2" charset="-78"/>
                              </a:rPr>
                            </m:ctrlPr>
                          </m:sSubPr>
                          <m:e>
                            <m:r>
                              <a:rPr lang="en-US" b="0" i="1" dirty="0" smtClean="0">
                                <a:solidFill>
                                  <a:srgbClr val="000000"/>
                                </a:solidFill>
                                <a:latin typeface="Cambria Math" panose="02040503050406030204" pitchFamily="18" charset="0"/>
                                <a:cs typeface="B Yekan" panose="00000400000000000000" pitchFamily="2" charset="-78"/>
                              </a:rPr>
                              <m:t>𝑆</m:t>
                            </m:r>
                          </m:e>
                          <m:sub>
                            <m:r>
                              <a:rPr lang="en-US" b="0" i="1" dirty="0">
                                <a:solidFill>
                                  <a:srgbClr val="000000"/>
                                </a:solidFill>
                                <a:latin typeface="Cambria Math" panose="02040503050406030204" pitchFamily="18" charset="0"/>
                                <a:cs typeface="B Yekan" panose="00000400000000000000" pitchFamily="2" charset="-78"/>
                              </a:rPr>
                              <m:t>0</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3" name="TextBox 12">
                  <a:extLst>
                    <a:ext uri="{FF2B5EF4-FFF2-40B4-BE49-F238E27FC236}">
                      <a16:creationId xmlns:a16="http://schemas.microsoft.com/office/drawing/2014/main" id="{DD681C26-00F8-BED2-FAF0-3213CD78F540}"/>
                    </a:ext>
                  </a:extLst>
                </p:cNvPr>
                <p:cNvSpPr txBox="1">
                  <a:spLocks noRot="1" noChangeAspect="1" noMove="1" noResize="1" noEditPoints="1" noAdjustHandles="1" noChangeArrowheads="1" noChangeShapeType="1" noTextEdit="1"/>
                </p:cNvSpPr>
                <p:nvPr/>
              </p:nvSpPr>
              <p:spPr>
                <a:xfrm>
                  <a:off x="7019652" y="1707976"/>
                  <a:ext cx="498022" cy="369332"/>
                </a:xfrm>
                <a:prstGeom prst="rect">
                  <a:avLst/>
                </a:prstGeom>
                <a:blipFill>
                  <a:blip r:embed="rId4"/>
                  <a:stretch>
                    <a:fillRect l="-14634" b="-1667"/>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DCE3ED9-EA99-655E-04F0-E06EBBD617F4}"/>
                </a:ext>
              </a:extLst>
            </p:cNvPr>
            <p:cNvCxnSpPr/>
            <p:nvPr/>
          </p:nvCxnSpPr>
          <p:spPr>
            <a:xfrm>
              <a:off x="7458891" y="2591373"/>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2A2901F-FE61-2493-3596-885E7C439B27}"/>
                    </a:ext>
                  </a:extLst>
                </p:cNvPr>
                <p:cNvSpPr txBox="1"/>
                <p:nvPr/>
              </p:nvSpPr>
              <p:spPr>
                <a:xfrm>
                  <a:off x="7039247" y="2269600"/>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cs typeface="B Yekan" panose="00000400000000000000" pitchFamily="2" charset="-78"/>
                          </a:rPr>
                          <m:t>𝐴</m:t>
                        </m:r>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5" name="TextBox 14">
                  <a:extLst>
                    <a:ext uri="{FF2B5EF4-FFF2-40B4-BE49-F238E27FC236}">
                      <a16:creationId xmlns:a16="http://schemas.microsoft.com/office/drawing/2014/main" id="{92A2901F-FE61-2493-3596-885E7C439B27}"/>
                    </a:ext>
                  </a:extLst>
                </p:cNvPr>
                <p:cNvSpPr txBox="1">
                  <a:spLocks noRot="1" noChangeAspect="1" noMove="1" noResize="1" noEditPoints="1" noAdjustHandles="1" noChangeArrowheads="1" noChangeShapeType="1" noTextEdit="1"/>
                </p:cNvSpPr>
                <p:nvPr/>
              </p:nvSpPr>
              <p:spPr>
                <a:xfrm>
                  <a:off x="7039247" y="2269600"/>
                  <a:ext cx="498022" cy="369332"/>
                </a:xfrm>
                <a:prstGeom prst="rect">
                  <a:avLst/>
                </a:prstGeom>
                <a:blipFill>
                  <a:blip r:embed="rId5"/>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E3526770-106D-313A-807F-AF5254DB094E}"/>
                </a:ext>
              </a:extLst>
            </p:cNvPr>
            <p:cNvCxnSpPr/>
            <p:nvPr/>
          </p:nvCxnSpPr>
          <p:spPr>
            <a:xfrm>
              <a:off x="7426233" y="3190061"/>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7CE2BEE-CD93-798B-2988-060B4930B8FA}"/>
                    </a:ext>
                  </a:extLst>
                </p:cNvPr>
                <p:cNvSpPr txBox="1"/>
                <p:nvPr/>
              </p:nvSpPr>
              <p:spPr>
                <a:xfrm>
                  <a:off x="7006589" y="2868288"/>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cs typeface="B Yekan" panose="00000400000000000000" pitchFamily="2" charset="-78"/>
                          </a:rPr>
                          <m:t>𝐵</m:t>
                        </m:r>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7" name="TextBox 16">
                  <a:extLst>
                    <a:ext uri="{FF2B5EF4-FFF2-40B4-BE49-F238E27FC236}">
                      <a16:creationId xmlns:a16="http://schemas.microsoft.com/office/drawing/2014/main" id="{17CE2BEE-CD93-798B-2988-060B4930B8FA}"/>
                    </a:ext>
                  </a:extLst>
                </p:cNvPr>
                <p:cNvSpPr txBox="1">
                  <a:spLocks noRot="1" noChangeAspect="1" noMove="1" noResize="1" noEditPoints="1" noAdjustHandles="1" noChangeArrowheads="1" noChangeShapeType="1" noTextEdit="1"/>
                </p:cNvSpPr>
                <p:nvPr/>
              </p:nvSpPr>
              <p:spPr>
                <a:xfrm>
                  <a:off x="7006589" y="2868288"/>
                  <a:ext cx="498022" cy="369332"/>
                </a:xfrm>
                <a:prstGeom prst="rect">
                  <a:avLst/>
                </a:prstGeom>
                <a:blipFill>
                  <a:blip r:embed="rId6"/>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946AEF43-5ED8-60AD-C973-3CD6D64E77B2}"/>
                </a:ext>
              </a:extLst>
            </p:cNvPr>
            <p:cNvCxnSpPr/>
            <p:nvPr/>
          </p:nvCxnSpPr>
          <p:spPr>
            <a:xfrm>
              <a:off x="9459684" y="2214415"/>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52C5C11-6118-CF42-6E4A-5E069E683DBB}"/>
                    </a:ext>
                  </a:extLst>
                </p:cNvPr>
                <p:cNvSpPr txBox="1"/>
                <p:nvPr/>
              </p:nvSpPr>
              <p:spPr>
                <a:xfrm>
                  <a:off x="9672226" y="1845083"/>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cs typeface="B Yekan" panose="00000400000000000000" pitchFamily="2" charset="-78"/>
                          </a:rPr>
                          <m:t>𝑌</m:t>
                        </m:r>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9" name="TextBox 18">
                  <a:extLst>
                    <a:ext uri="{FF2B5EF4-FFF2-40B4-BE49-F238E27FC236}">
                      <a16:creationId xmlns:a16="http://schemas.microsoft.com/office/drawing/2014/main" id="{E52C5C11-6118-CF42-6E4A-5E069E683DBB}"/>
                    </a:ext>
                  </a:extLst>
                </p:cNvPr>
                <p:cNvSpPr txBox="1">
                  <a:spLocks noRot="1" noChangeAspect="1" noMove="1" noResize="1" noEditPoints="1" noAdjustHandles="1" noChangeArrowheads="1" noChangeShapeType="1" noTextEdit="1"/>
                </p:cNvSpPr>
                <p:nvPr/>
              </p:nvSpPr>
              <p:spPr>
                <a:xfrm>
                  <a:off x="9672226" y="1845083"/>
                  <a:ext cx="498022" cy="369332"/>
                </a:xfrm>
                <a:prstGeom prst="rect">
                  <a:avLst/>
                </a:prstGeom>
                <a:blipFill>
                  <a:blip r:embed="rId7"/>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D988EA30-D84F-D87F-4D1A-C8E33A2DC81B}"/>
                </a:ext>
              </a:extLst>
            </p:cNvPr>
            <p:cNvSpPr txBox="1"/>
            <p:nvPr/>
          </p:nvSpPr>
          <p:spPr>
            <a:xfrm>
              <a:off x="7956913" y="2222041"/>
              <a:ext cx="1229542" cy="369332"/>
            </a:xfrm>
            <a:prstGeom prst="rect">
              <a:avLst/>
            </a:prstGeom>
            <a:noFill/>
          </p:spPr>
          <p:txBody>
            <a:bodyPr wrap="square">
              <a:spAutoFit/>
            </a:bodyPr>
            <a:lstStyle/>
            <a:p>
              <a:pPr algn="ctr" fontAlgn="b"/>
              <a:r>
                <a:rPr lang="fa-IR" b="0" i="0" dirty="0">
                  <a:solidFill>
                    <a:srgbClr val="000000"/>
                  </a:solidFill>
                  <a:latin typeface="Calibri" panose="020F0502020204030204" pitchFamily="34" charset="0"/>
                  <a:cs typeface="B Yekan" panose="00000400000000000000" pitchFamily="2" charset="-78"/>
                </a:rPr>
                <a:t>واحد منطق</a:t>
              </a:r>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p:grpSp>
      <mc:AlternateContent xmlns:mc="http://schemas.openxmlformats.org/markup-compatibility/2006" xmlns:a14="http://schemas.microsoft.com/office/drawing/2010/main">
        <mc:Choice Requires="a14">
          <p:graphicFrame>
            <p:nvGraphicFramePr>
              <p:cNvPr id="8" name="Content Placeholder 14">
                <a:extLst>
                  <a:ext uri="{FF2B5EF4-FFF2-40B4-BE49-F238E27FC236}">
                    <a16:creationId xmlns:a16="http://schemas.microsoft.com/office/drawing/2014/main" id="{039C8043-CACB-6FBA-C130-812563E74E7A}"/>
                  </a:ext>
                </a:extLst>
              </p:cNvPr>
              <p:cNvGraphicFramePr>
                <a:graphicFrameLocks/>
              </p:cNvGraphicFramePr>
              <p:nvPr>
                <p:extLst>
                  <p:ext uri="{D42A27DB-BD31-4B8C-83A1-F6EECF244321}">
                    <p14:modId xmlns:p14="http://schemas.microsoft.com/office/powerpoint/2010/main" val="3373434856"/>
                  </p:ext>
                </p:extLst>
              </p:nvPr>
            </p:nvGraphicFramePr>
            <p:xfrm>
              <a:off x="6296367" y="1844579"/>
              <a:ext cx="4230896" cy="1547815"/>
            </p:xfrm>
            <a:graphic>
              <a:graphicData uri="http://schemas.openxmlformats.org/drawingml/2006/table">
                <a:tbl>
                  <a:tblPr>
                    <a:tableStyleId>{5C22544A-7EE6-4342-B048-85BDC9FD1C3A}</a:tableStyleId>
                  </a:tblPr>
                  <a:tblGrid>
                    <a:gridCol w="426638">
                      <a:extLst>
                        <a:ext uri="{9D8B030D-6E8A-4147-A177-3AD203B41FA5}">
                          <a16:colId xmlns:a16="http://schemas.microsoft.com/office/drawing/2014/main" val="454810319"/>
                        </a:ext>
                      </a:extLst>
                    </a:gridCol>
                    <a:gridCol w="419459">
                      <a:extLst>
                        <a:ext uri="{9D8B030D-6E8A-4147-A177-3AD203B41FA5}">
                          <a16:colId xmlns:a16="http://schemas.microsoft.com/office/drawing/2014/main" val="4158647231"/>
                        </a:ext>
                      </a:extLst>
                    </a:gridCol>
                    <a:gridCol w="1858706">
                      <a:extLst>
                        <a:ext uri="{9D8B030D-6E8A-4147-A177-3AD203B41FA5}">
                          <a16:colId xmlns:a16="http://schemas.microsoft.com/office/drawing/2014/main" val="3275287358"/>
                        </a:ext>
                      </a:extLst>
                    </a:gridCol>
                    <a:gridCol w="1526093">
                      <a:extLst>
                        <a:ext uri="{9D8B030D-6E8A-4147-A177-3AD203B41FA5}">
                          <a16:colId xmlns:a16="http://schemas.microsoft.com/office/drawing/2014/main" val="2840094108"/>
                        </a:ext>
                      </a:extLst>
                    </a:gridCol>
                  </a:tblGrid>
                  <a:tr h="180975">
                    <a:tc>
                      <a:txBody>
                        <a:bodyPr/>
                        <a:lstStyle/>
                        <a:p>
                          <a:pPr algn="ctr" fontAlgn="b"/>
                          <a:r>
                            <a:rPr lang="en-US" sz="2000" u="none" strike="noStrike">
                              <a:effectLst/>
                              <a:cs typeface="B Yekan" panose="00000400000000000000" pitchFamily="2" charset="-78"/>
                            </a:rPr>
                            <a:t>S1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S0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cs typeface="B Yekan" panose="00000400000000000000" pitchFamily="2" charset="-78"/>
                            </a:rPr>
                            <a:t>Output</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2000" u="none" strike="noStrike" dirty="0" err="1">
                              <a:effectLst/>
                              <a:cs typeface="B Yekan" panose="00000400000000000000" pitchFamily="2" charset="-78"/>
                            </a:rPr>
                            <a:t>ریز</a:t>
                          </a:r>
                          <a:r>
                            <a:rPr lang="en-US" sz="2000" u="none" strike="noStrike" dirty="0">
                              <a:effectLst/>
                              <a:cs typeface="B Yekan" panose="00000400000000000000" pitchFamily="2" charset="-78"/>
                            </a:rPr>
                            <a:t> </a:t>
                          </a:r>
                          <a:r>
                            <a:rPr lang="en-US" sz="2000" u="none" strike="noStrike" dirty="0" err="1">
                              <a:effectLst/>
                              <a:cs typeface="B Yekan" panose="00000400000000000000" pitchFamily="2" charset="-78"/>
                            </a:rPr>
                            <a:t>عمل</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0975">
                    <a:tc>
                      <a:txBody>
                        <a:bodyPr/>
                        <a:lstStyle/>
                        <a:p>
                          <a:pPr algn="ctr" fontAlgn="b"/>
                          <a:r>
                            <a:rPr lang="en-US" sz="2000" u="none" strike="noStrike" dirty="0">
                              <a:effectLst/>
                              <a:cs typeface="B Yekan" panose="00000400000000000000" pitchFamily="2" charset="-78"/>
                            </a:rPr>
                            <a:t>0</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0</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r>
                                  <a:rPr lang="en-US" sz="2000" i="1" u="none" strike="noStrike" dirty="0" smtClean="0">
                                    <a:effectLst/>
                                    <a:latin typeface="Cambria Math" panose="02040503050406030204" pitchFamily="18" charset="0"/>
                                    <a:cs typeface="B Yekan" panose="00000400000000000000" pitchFamily="2" charset="-78"/>
                                  </a:rPr>
                                  <m:t>𝐹</m:t>
                                </m:r>
                                <m:r>
                                  <a:rPr lang="en-US" sz="2000" i="1" u="none" strike="noStrike" dirty="0" smtClean="0">
                                    <a:effectLst/>
                                    <a:latin typeface="Cambria Math" panose="02040503050406030204" pitchFamily="18" charset="0"/>
                                    <a:cs typeface="B Yekan" panose="00000400000000000000" pitchFamily="2" charset="-78"/>
                                  </a:rPr>
                                  <m:t> = </m:t>
                                </m:r>
                                <m:r>
                                  <a:rPr lang="en-US" sz="2000" i="1" u="none" strike="noStrike" dirty="0">
                                    <a:effectLst/>
                                    <a:latin typeface="Cambria Math" panose="02040503050406030204" pitchFamily="18" charset="0"/>
                                    <a:cs typeface="B Yekan" panose="00000400000000000000" pitchFamily="2" charset="-78"/>
                                  </a:rPr>
                                  <m:t>𝐴</m:t>
                                </m:r>
                                <m:r>
                                  <a:rPr lang="en-US" sz="2000" i="1" u="none" strike="noStrike" dirty="0">
                                    <a:effectLst/>
                                    <a:latin typeface="Cambria Math" panose="02040503050406030204" pitchFamily="18" charset="0"/>
                                    <a:cs typeface="B Yekan" panose="00000400000000000000" pitchFamily="2" charset="-78"/>
                                  </a:rPr>
                                  <m:t> ∧ </m:t>
                                </m:r>
                                <m:r>
                                  <a:rPr lang="en-US" sz="2000" i="1" u="none" strike="noStrike" dirty="0">
                                    <a:effectLst/>
                                    <a:latin typeface="Cambria Math" panose="02040503050406030204" pitchFamily="18" charset="0"/>
                                    <a:cs typeface="B Yekan" panose="00000400000000000000" pitchFamily="2" charset="-78"/>
                                  </a:rPr>
                                  <m:t>𝐵</m:t>
                                </m:r>
                              </m:oMath>
                            </m:oMathPara>
                          </a14:m>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AND</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720876"/>
                      </a:ext>
                    </a:extLst>
                  </a:tr>
                  <a:tr h="180975">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1</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𝐹</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𝐴</m:t>
                                </m:r>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𝐵</m:t>
                                </m:r>
                              </m:oMath>
                            </m:oMathPara>
                          </a14:m>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OR</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0975">
                    <a:tc>
                      <a:txBody>
                        <a:bodyPr/>
                        <a:lstStyle/>
                        <a:p>
                          <a:pPr algn="ctr" fontAlgn="b"/>
                          <a:r>
                            <a:rPr lang="en-US" sz="2000" u="none" strike="noStrike" dirty="0">
                              <a:effectLst/>
                              <a:cs typeface="B Yekan" panose="00000400000000000000" pitchFamily="2" charset="-78"/>
                            </a:rPr>
                            <a:t>1</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0</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𝐹</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𝐴</m:t>
                                </m:r>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𝐵</m:t>
                                </m:r>
                              </m:oMath>
                            </m:oMathPara>
                          </a14:m>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XOR</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r h="180975">
                    <a:tc>
                      <a:txBody>
                        <a:bodyPr/>
                        <a:lstStyle/>
                        <a:p>
                          <a:pPr algn="ctr" fontAlgn="b"/>
                          <a:r>
                            <a:rPr lang="en-US" sz="2000" u="none" strike="noStrike" dirty="0">
                              <a:effectLst/>
                              <a:cs typeface="B Yekan" panose="00000400000000000000" pitchFamily="2" charset="-78"/>
                            </a:rPr>
                            <a:t>1</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𝐹</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𝐴</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m:t>
                                </m:r>
                              </m:oMath>
                            </m:oMathPara>
                          </a14:m>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Complement</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687522"/>
                      </a:ext>
                    </a:extLst>
                  </a:tr>
                </a:tbl>
              </a:graphicData>
            </a:graphic>
          </p:graphicFrame>
        </mc:Choice>
        <mc:Fallback xmlns="">
          <p:graphicFrame>
            <p:nvGraphicFramePr>
              <p:cNvPr id="8" name="Content Placeholder 14">
                <a:extLst>
                  <a:ext uri="{FF2B5EF4-FFF2-40B4-BE49-F238E27FC236}">
                    <a16:creationId xmlns:a16="http://schemas.microsoft.com/office/drawing/2014/main" id="{039C8043-CACB-6FBA-C130-812563E74E7A}"/>
                  </a:ext>
                </a:extLst>
              </p:cNvPr>
              <p:cNvGraphicFramePr>
                <a:graphicFrameLocks/>
              </p:cNvGraphicFramePr>
              <p:nvPr>
                <p:extLst>
                  <p:ext uri="{D42A27DB-BD31-4B8C-83A1-F6EECF244321}">
                    <p14:modId xmlns:p14="http://schemas.microsoft.com/office/powerpoint/2010/main" val="3373434856"/>
                  </p:ext>
                </p:extLst>
              </p:nvPr>
            </p:nvGraphicFramePr>
            <p:xfrm>
              <a:off x="6296367" y="1844579"/>
              <a:ext cx="4230896" cy="1547815"/>
            </p:xfrm>
            <a:graphic>
              <a:graphicData uri="http://schemas.openxmlformats.org/drawingml/2006/table">
                <a:tbl>
                  <a:tblPr>
                    <a:tableStyleId>{5C22544A-7EE6-4342-B048-85BDC9FD1C3A}</a:tableStyleId>
                  </a:tblPr>
                  <a:tblGrid>
                    <a:gridCol w="426638">
                      <a:extLst>
                        <a:ext uri="{9D8B030D-6E8A-4147-A177-3AD203B41FA5}">
                          <a16:colId xmlns:a16="http://schemas.microsoft.com/office/drawing/2014/main" val="454810319"/>
                        </a:ext>
                      </a:extLst>
                    </a:gridCol>
                    <a:gridCol w="419459">
                      <a:extLst>
                        <a:ext uri="{9D8B030D-6E8A-4147-A177-3AD203B41FA5}">
                          <a16:colId xmlns:a16="http://schemas.microsoft.com/office/drawing/2014/main" val="4158647231"/>
                        </a:ext>
                      </a:extLst>
                    </a:gridCol>
                    <a:gridCol w="1858706">
                      <a:extLst>
                        <a:ext uri="{9D8B030D-6E8A-4147-A177-3AD203B41FA5}">
                          <a16:colId xmlns:a16="http://schemas.microsoft.com/office/drawing/2014/main" val="3275287358"/>
                        </a:ext>
                      </a:extLst>
                    </a:gridCol>
                    <a:gridCol w="1526093">
                      <a:extLst>
                        <a:ext uri="{9D8B030D-6E8A-4147-A177-3AD203B41FA5}">
                          <a16:colId xmlns:a16="http://schemas.microsoft.com/office/drawing/2014/main" val="2840094108"/>
                        </a:ext>
                      </a:extLst>
                    </a:gridCol>
                  </a:tblGrid>
                  <a:tr h="309563">
                    <a:tc>
                      <a:txBody>
                        <a:bodyPr/>
                        <a:lstStyle/>
                        <a:p>
                          <a:pPr algn="ctr" fontAlgn="b"/>
                          <a:r>
                            <a:rPr lang="en-US" sz="2000" u="none" strike="noStrike">
                              <a:effectLst/>
                              <a:cs typeface="B Yekan" panose="00000400000000000000" pitchFamily="2" charset="-78"/>
                            </a:rPr>
                            <a:t>S1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cs typeface="B Yekan" panose="00000400000000000000" pitchFamily="2" charset="-78"/>
                            </a:rPr>
                            <a:t>S0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cs typeface="B Yekan" panose="00000400000000000000" pitchFamily="2" charset="-78"/>
                            </a:rPr>
                            <a:t>Output</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2000" u="none" strike="noStrike" dirty="0" err="1">
                              <a:effectLst/>
                              <a:cs typeface="B Yekan" panose="00000400000000000000" pitchFamily="2" charset="-78"/>
                            </a:rPr>
                            <a:t>ریز</a:t>
                          </a:r>
                          <a:r>
                            <a:rPr lang="en-US" sz="2000" u="none" strike="noStrike" dirty="0">
                              <a:effectLst/>
                              <a:cs typeface="B Yekan" panose="00000400000000000000" pitchFamily="2" charset="-78"/>
                            </a:rPr>
                            <a:t> </a:t>
                          </a:r>
                          <a:r>
                            <a:rPr lang="en-US" sz="2000" u="none" strike="noStrike" dirty="0" err="1">
                              <a:effectLst/>
                              <a:cs typeface="B Yekan" panose="00000400000000000000" pitchFamily="2" charset="-78"/>
                            </a:rPr>
                            <a:t>عمل</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309563">
                    <a:tc>
                      <a:txBody>
                        <a:bodyPr/>
                        <a:lstStyle/>
                        <a:p>
                          <a:pPr algn="ctr" fontAlgn="b"/>
                          <a:r>
                            <a:rPr lang="en-US" sz="2000" u="none" strike="noStrike" dirty="0">
                              <a:effectLst/>
                              <a:cs typeface="B Yekan" panose="00000400000000000000" pitchFamily="2" charset="-78"/>
                            </a:rPr>
                            <a:t>0</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0</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45902" t="-127451" r="-82951" b="-349020"/>
                          </a:stretch>
                        </a:blipFill>
                      </a:tcPr>
                    </a:tc>
                    <a:tc>
                      <a:txBody>
                        <a:bodyPr/>
                        <a:lstStyle/>
                        <a:p>
                          <a:pPr algn="ctr" fontAlgn="b"/>
                          <a:r>
                            <a:rPr lang="en-US" sz="2000" u="none" strike="noStrike" dirty="0">
                              <a:effectLst/>
                              <a:cs typeface="B Yekan" panose="00000400000000000000" pitchFamily="2" charset="-78"/>
                            </a:rPr>
                            <a:t>AND</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720876"/>
                      </a:ext>
                    </a:extLst>
                  </a:tr>
                  <a:tr h="309563">
                    <a:tc>
                      <a:txBody>
                        <a:bodyPr/>
                        <a:lstStyle/>
                        <a:p>
                          <a:pPr algn="ctr" fontAlgn="b"/>
                          <a:r>
                            <a:rPr lang="en-US" sz="2000" u="none" strike="noStrike">
                              <a:effectLst/>
                              <a:cs typeface="B Yekan" panose="00000400000000000000" pitchFamily="2" charset="-78"/>
                            </a:rPr>
                            <a:t>0</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1</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45902" t="-227451" r="-82951" b="-249020"/>
                          </a:stretch>
                        </a:blipFill>
                      </a:tcPr>
                    </a:tc>
                    <a:tc>
                      <a:txBody>
                        <a:bodyPr/>
                        <a:lstStyle/>
                        <a:p>
                          <a:pPr algn="ctr" fontAlgn="b"/>
                          <a:r>
                            <a:rPr lang="en-US" sz="2000" u="none" strike="noStrike" dirty="0">
                              <a:effectLst/>
                              <a:cs typeface="B Yekan" panose="00000400000000000000" pitchFamily="2" charset="-78"/>
                            </a:rPr>
                            <a:t>OR</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309563">
                    <a:tc>
                      <a:txBody>
                        <a:bodyPr/>
                        <a:lstStyle/>
                        <a:p>
                          <a:pPr algn="ctr" fontAlgn="b"/>
                          <a:r>
                            <a:rPr lang="en-US" sz="2000" u="none" strike="noStrike" dirty="0">
                              <a:effectLst/>
                              <a:cs typeface="B Yekan" panose="00000400000000000000" pitchFamily="2" charset="-78"/>
                            </a:rPr>
                            <a:t>1</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cs typeface="B Yekan" panose="00000400000000000000" pitchFamily="2" charset="-78"/>
                            </a:rPr>
                            <a:t>0</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45902" t="-327451" r="-82951" b="-149020"/>
                          </a:stretch>
                        </a:blipFill>
                      </a:tcPr>
                    </a:tc>
                    <a:tc>
                      <a:txBody>
                        <a:bodyPr/>
                        <a:lstStyle/>
                        <a:p>
                          <a:pPr algn="ctr" fontAlgn="b"/>
                          <a:r>
                            <a:rPr lang="en-US" sz="2000" u="none" strike="noStrike" dirty="0">
                              <a:effectLst/>
                              <a:cs typeface="B Yekan" panose="00000400000000000000" pitchFamily="2" charset="-78"/>
                            </a:rPr>
                            <a:t>XOR</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r h="309563">
                    <a:tc>
                      <a:txBody>
                        <a:bodyPr/>
                        <a:lstStyle/>
                        <a:p>
                          <a:pPr algn="ctr" fontAlgn="b"/>
                          <a:r>
                            <a:rPr lang="en-US" sz="2000" u="none" strike="noStrike" dirty="0">
                              <a:effectLst/>
                              <a:cs typeface="B Yekan" panose="00000400000000000000" pitchFamily="2" charset="-78"/>
                            </a:rPr>
                            <a:t>1</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a:effectLst/>
                              <a:cs typeface="B Yekan" panose="00000400000000000000" pitchFamily="2" charset="-78"/>
                            </a:rPr>
                            <a:t>1</a:t>
                          </a:r>
                          <a:endParaRPr lang="en-US" sz="20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45902" t="-427451" r="-82951" b="-49020"/>
                          </a:stretch>
                        </a:blipFill>
                      </a:tcPr>
                    </a:tc>
                    <a:tc>
                      <a:txBody>
                        <a:bodyPr/>
                        <a:lstStyle/>
                        <a:p>
                          <a:pPr algn="ctr" fontAlgn="b"/>
                          <a:r>
                            <a:rPr lang="en-US" sz="2000" u="none" strike="noStrike" dirty="0">
                              <a:effectLst/>
                              <a:cs typeface="B Yekan" panose="00000400000000000000" pitchFamily="2" charset="-78"/>
                            </a:rPr>
                            <a:t>Complement</a:t>
                          </a:r>
                          <a:endParaRPr lang="en-US" sz="20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687522"/>
                      </a:ext>
                    </a:extLst>
                  </a:tr>
                </a:tbl>
              </a:graphicData>
            </a:graphic>
          </p:graphicFrame>
        </mc:Fallback>
      </mc:AlternateContent>
    </p:spTree>
    <p:extLst>
      <p:ext uri="{BB962C8B-B14F-4D97-AF65-F5344CB8AC3E}">
        <p14:creationId xmlns:p14="http://schemas.microsoft.com/office/powerpoint/2010/main" val="356466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964C-5173-54DF-030F-FDD3441591E1}"/>
              </a:ext>
            </a:extLst>
          </p:cNvPr>
          <p:cNvSpPr>
            <a:spLocks noGrp="1"/>
          </p:cNvSpPr>
          <p:nvPr>
            <p:ph type="title"/>
          </p:nvPr>
        </p:nvSpPr>
        <p:spPr/>
        <p:txBody>
          <a:bodyPr/>
          <a:lstStyle/>
          <a:p>
            <a:r>
              <a:rPr lang="fa-IR" dirty="0" err="1"/>
              <a:t>كاربردهاي</a:t>
            </a:r>
            <a:r>
              <a:rPr lang="fa-IR" dirty="0"/>
              <a:t> </a:t>
            </a:r>
            <a:r>
              <a:rPr lang="fa-IR" dirty="0" err="1"/>
              <a:t>ريزعمل</a:t>
            </a:r>
            <a:r>
              <a:rPr lang="fa-IR" dirty="0"/>
              <a:t> هاي </a:t>
            </a:r>
            <a:r>
              <a:rPr lang="fa-IR" dirty="0" err="1"/>
              <a:t>منطقي</a:t>
            </a:r>
            <a:endParaRPr lang="en-US" dirty="0"/>
          </a:p>
        </p:txBody>
      </p:sp>
      <p:sp>
        <p:nvSpPr>
          <p:cNvPr id="3" name="Content Placeholder 2">
            <a:extLst>
              <a:ext uri="{FF2B5EF4-FFF2-40B4-BE49-F238E27FC236}">
                <a16:creationId xmlns:a16="http://schemas.microsoft.com/office/drawing/2014/main" id="{041FCFD3-EBB6-5070-E167-D1BEAB3BF499}"/>
              </a:ext>
            </a:extLst>
          </p:cNvPr>
          <p:cNvSpPr>
            <a:spLocks noGrp="1"/>
          </p:cNvSpPr>
          <p:nvPr>
            <p:ph idx="1"/>
          </p:nvPr>
        </p:nvSpPr>
        <p:spPr>
          <a:xfrm>
            <a:off x="215462" y="1240077"/>
            <a:ext cx="11328838" cy="2319552"/>
          </a:xfrm>
        </p:spPr>
        <p:txBody>
          <a:bodyPr>
            <a:normAutofit/>
          </a:bodyPr>
          <a:lstStyle/>
          <a:p>
            <a:r>
              <a:rPr lang="fa-IR" dirty="0" err="1"/>
              <a:t>ريزعمل</a:t>
            </a:r>
            <a:r>
              <a:rPr lang="fa-IR" dirty="0"/>
              <a:t> هاي </a:t>
            </a:r>
            <a:r>
              <a:rPr lang="fa-IR" dirty="0" err="1"/>
              <a:t>منطقي</a:t>
            </a:r>
            <a:r>
              <a:rPr lang="fa-IR" dirty="0"/>
              <a:t> </a:t>
            </a:r>
            <a:r>
              <a:rPr lang="fa-IR" dirty="0" err="1"/>
              <a:t>مي</a:t>
            </a:r>
            <a:r>
              <a:rPr lang="fa-IR" dirty="0"/>
              <a:t> توانند </a:t>
            </a:r>
            <a:r>
              <a:rPr lang="fa-IR" dirty="0" err="1"/>
              <a:t>براي</a:t>
            </a:r>
            <a:r>
              <a:rPr lang="fa-IR" dirty="0"/>
              <a:t> </a:t>
            </a:r>
            <a:r>
              <a:rPr lang="fa-IR" dirty="0" err="1"/>
              <a:t>دستكاري</a:t>
            </a:r>
            <a:r>
              <a:rPr lang="fa-IR" dirty="0"/>
              <a:t> </a:t>
            </a:r>
            <a:r>
              <a:rPr lang="fa-IR" dirty="0" err="1"/>
              <a:t>بيتي</a:t>
            </a:r>
            <a:r>
              <a:rPr lang="fa-IR" dirty="0"/>
              <a:t> مورد استفاده قرار </a:t>
            </a:r>
            <a:r>
              <a:rPr lang="fa-IR" dirty="0" err="1"/>
              <a:t>گيرند</a:t>
            </a:r>
            <a:r>
              <a:rPr lang="fa-IR" dirty="0"/>
              <a:t>.</a:t>
            </a:r>
          </a:p>
          <a:p>
            <a:r>
              <a:rPr lang="fa-IR" dirty="0"/>
              <a:t>فرض </a:t>
            </a:r>
            <a:r>
              <a:rPr lang="fa-IR" dirty="0" err="1"/>
              <a:t>كنيد</a:t>
            </a:r>
            <a:r>
              <a:rPr lang="fa-IR" dirty="0"/>
              <a:t> داده ها در ثبات </a:t>
            </a:r>
            <a:r>
              <a:rPr lang="en-US" dirty="0"/>
              <a:t>A</a:t>
            </a:r>
            <a:r>
              <a:rPr lang="fa-IR" dirty="0"/>
              <a:t> هستند. ثبات </a:t>
            </a:r>
            <a:r>
              <a:rPr lang="en-US" dirty="0"/>
              <a:t>B</a:t>
            </a:r>
            <a:r>
              <a:rPr lang="fa-IR" dirty="0"/>
              <a:t> </a:t>
            </a:r>
            <a:r>
              <a:rPr lang="fa-IR" dirty="0" err="1"/>
              <a:t>مي</a:t>
            </a:r>
            <a:r>
              <a:rPr lang="fa-IR" dirty="0"/>
              <a:t> تواند </a:t>
            </a:r>
            <a:r>
              <a:rPr lang="fa-IR" dirty="0" err="1"/>
              <a:t>براي</a:t>
            </a:r>
            <a:r>
              <a:rPr lang="fa-IR" dirty="0"/>
              <a:t> </a:t>
            </a:r>
            <a:r>
              <a:rPr lang="fa-IR" dirty="0" err="1"/>
              <a:t>تغيير</a:t>
            </a:r>
            <a:r>
              <a:rPr lang="fa-IR" dirty="0"/>
              <a:t> </a:t>
            </a:r>
            <a:r>
              <a:rPr lang="fa-IR" dirty="0" err="1"/>
              <a:t>محتويات</a:t>
            </a:r>
            <a:r>
              <a:rPr lang="fa-IR" dirty="0"/>
              <a:t> </a:t>
            </a:r>
            <a:r>
              <a:rPr lang="en-US" dirty="0"/>
              <a:t>A</a:t>
            </a:r>
            <a:r>
              <a:rPr lang="fa-IR" dirty="0"/>
              <a:t> به کار رود.</a:t>
            </a:r>
            <a:endParaRPr lang="en-US" dirty="0"/>
          </a:p>
        </p:txBody>
      </p:sp>
      <p:sp>
        <p:nvSpPr>
          <p:cNvPr id="4" name="Slide Number Placeholder 3">
            <a:extLst>
              <a:ext uri="{FF2B5EF4-FFF2-40B4-BE49-F238E27FC236}">
                <a16:creationId xmlns:a16="http://schemas.microsoft.com/office/drawing/2014/main" id="{A323414E-38BF-1DCA-1B00-0D1F22B7DF38}"/>
              </a:ext>
            </a:extLst>
          </p:cNvPr>
          <p:cNvSpPr>
            <a:spLocks noGrp="1"/>
          </p:cNvSpPr>
          <p:nvPr>
            <p:ph type="sldNum" sz="quarter" idx="12"/>
          </p:nvPr>
        </p:nvSpPr>
        <p:spPr/>
        <p:txBody>
          <a:bodyPr/>
          <a:lstStyle/>
          <a:p>
            <a:fld id="{7A24F918-E48B-4CD6-88B4-F48A81EB5FB6}" type="slidenum">
              <a:rPr lang="en-US" smtClean="0"/>
              <a:pPr/>
              <a:t>49</a:t>
            </a:fld>
            <a:endParaRPr lang="en-US"/>
          </a:p>
        </p:txBody>
      </p:sp>
      <p:sp>
        <p:nvSpPr>
          <p:cNvPr id="5" name="Footer Placeholder 4">
            <a:extLst>
              <a:ext uri="{FF2B5EF4-FFF2-40B4-BE49-F238E27FC236}">
                <a16:creationId xmlns:a16="http://schemas.microsoft.com/office/drawing/2014/main" id="{F292CEEE-8E0C-8C25-9DBC-F34D6B6345E8}"/>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78403EA5-D5A0-F425-D7D8-38A65635EBD7}"/>
                  </a:ext>
                </a:extLst>
              </p:cNvPr>
              <p:cNvGraphicFramePr>
                <a:graphicFrameLocks noGrp="1"/>
              </p:cNvGraphicFramePr>
              <p:nvPr>
                <p:extLst>
                  <p:ext uri="{D42A27DB-BD31-4B8C-83A1-F6EECF244321}">
                    <p14:modId xmlns:p14="http://schemas.microsoft.com/office/powerpoint/2010/main" val="631654367"/>
                  </p:ext>
                </p:extLst>
              </p:nvPr>
            </p:nvGraphicFramePr>
            <p:xfrm>
              <a:off x="647700" y="3715300"/>
              <a:ext cx="10462260" cy="2841057"/>
            </p:xfrm>
            <a:graphic>
              <a:graphicData uri="http://schemas.openxmlformats.org/drawingml/2006/table">
                <a:tbl>
                  <a:tblPr firstRow="1" firstCol="1" bandRow="1">
                    <a:tableStyleId>{9D7B26C5-4107-4FEC-AEDC-1716B250A1EF}</a:tableStyleId>
                  </a:tblPr>
                  <a:tblGrid>
                    <a:gridCol w="3486674">
                      <a:extLst>
                        <a:ext uri="{9D8B030D-6E8A-4147-A177-3AD203B41FA5}">
                          <a16:colId xmlns:a16="http://schemas.microsoft.com/office/drawing/2014/main" val="2999352655"/>
                        </a:ext>
                      </a:extLst>
                    </a:gridCol>
                    <a:gridCol w="3487793">
                      <a:extLst>
                        <a:ext uri="{9D8B030D-6E8A-4147-A177-3AD203B41FA5}">
                          <a16:colId xmlns:a16="http://schemas.microsoft.com/office/drawing/2014/main" val="556956362"/>
                        </a:ext>
                      </a:extLst>
                    </a:gridCol>
                    <a:gridCol w="3487793">
                      <a:extLst>
                        <a:ext uri="{9D8B030D-6E8A-4147-A177-3AD203B41FA5}">
                          <a16:colId xmlns:a16="http://schemas.microsoft.com/office/drawing/2014/main" val="3764664604"/>
                        </a:ext>
                      </a:extLst>
                    </a:gridCol>
                  </a:tblGrid>
                  <a:tr h="0">
                    <a:tc>
                      <a:txBody>
                        <a:bodyPr/>
                        <a:lstStyle/>
                        <a:p>
                          <a:pPr marL="0" marR="0">
                            <a:lnSpc>
                              <a:spcPct val="107000"/>
                            </a:lnSpc>
                            <a:spcBef>
                              <a:spcPts val="0"/>
                            </a:spcBef>
                            <a:spcAft>
                              <a:spcPts val="0"/>
                            </a:spcAft>
                          </a:pPr>
                          <a:r>
                            <a:rPr lang="en-US" sz="2400" kern="100">
                              <a:effectLst/>
                              <a:cs typeface="B Yekan" panose="00000400000000000000" pitchFamily="2" charset="-78"/>
                            </a:rPr>
                            <a:t>Selective-set</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𝐵</m:t>
                                </m:r>
                              </m:oMath>
                            </m:oMathPara>
                          </a14:m>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ar-SA" sz="2400" kern="100">
                              <a:effectLst/>
                              <a:cs typeface="B Yekan" panose="00000400000000000000" pitchFamily="2" charset="-78"/>
                            </a:rPr>
                            <a:t>يك كردن انتخابي</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720777"/>
                      </a:ext>
                    </a:extLst>
                  </a:tr>
                  <a:tr h="0">
                    <a:tc>
                      <a:txBody>
                        <a:bodyPr/>
                        <a:lstStyle/>
                        <a:p>
                          <a:pPr marL="0" marR="0">
                            <a:lnSpc>
                              <a:spcPct val="107000"/>
                            </a:lnSpc>
                            <a:spcBef>
                              <a:spcPts val="0"/>
                            </a:spcBef>
                            <a:spcAft>
                              <a:spcPts val="0"/>
                            </a:spcAft>
                          </a:pPr>
                          <a:r>
                            <a:rPr lang="en-US" sz="2400" kern="100">
                              <a:effectLst/>
                              <a:cs typeface="B Yekan" panose="00000400000000000000" pitchFamily="2" charset="-78"/>
                            </a:rPr>
                            <a:t>Selective-complement</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𝐵</m:t>
                                </m:r>
                              </m:oMath>
                            </m:oMathPara>
                          </a14:m>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ar-SA" sz="2400" kern="100">
                              <a:effectLst/>
                              <a:cs typeface="B Yekan" panose="00000400000000000000" pitchFamily="2" charset="-78"/>
                            </a:rPr>
                            <a:t>مكمل كردن انتخابي</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17104"/>
                      </a:ext>
                    </a:extLst>
                  </a:tr>
                  <a:tr h="0">
                    <a:tc>
                      <a:txBody>
                        <a:bodyPr/>
                        <a:lstStyle/>
                        <a:p>
                          <a:pPr marL="0" marR="0">
                            <a:lnSpc>
                              <a:spcPct val="107000"/>
                            </a:lnSpc>
                            <a:spcBef>
                              <a:spcPts val="0"/>
                            </a:spcBef>
                            <a:spcAft>
                              <a:spcPts val="0"/>
                            </a:spcAft>
                          </a:pPr>
                          <a:r>
                            <a:rPr lang="en-US" sz="2400" kern="100">
                              <a:effectLst/>
                              <a:cs typeface="B Yekan" panose="00000400000000000000" pitchFamily="2" charset="-78"/>
                            </a:rPr>
                            <a:t>Selective-clear</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𝐵</m:t>
                                </m:r>
                                <m:r>
                                  <a:rPr lang="en-US" sz="2400" kern="100">
                                    <a:effectLst/>
                                    <a:latin typeface="Cambria Math" panose="02040503050406030204" pitchFamily="18" charset="0"/>
                                  </a:rPr>
                                  <m:t>’</m:t>
                                </m:r>
                              </m:oMath>
                            </m:oMathPara>
                          </a14:m>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ar-SA" sz="2400" kern="100">
                              <a:effectLst/>
                              <a:cs typeface="B Yekan" panose="00000400000000000000" pitchFamily="2" charset="-78"/>
                            </a:rPr>
                            <a:t>پاك كردن انتخابي</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0430881"/>
                      </a:ext>
                    </a:extLst>
                  </a:tr>
                  <a:tr h="0">
                    <a:tc>
                      <a:txBody>
                        <a:bodyPr/>
                        <a:lstStyle/>
                        <a:p>
                          <a:pPr marL="0" marR="0">
                            <a:lnSpc>
                              <a:spcPct val="107000"/>
                            </a:lnSpc>
                            <a:spcBef>
                              <a:spcPts val="0"/>
                            </a:spcBef>
                            <a:spcAft>
                              <a:spcPts val="0"/>
                            </a:spcAft>
                          </a:pPr>
                          <a:r>
                            <a:rPr lang="en-US" sz="2400" kern="100">
                              <a:effectLst/>
                              <a:cs typeface="B Yekan" panose="00000400000000000000" pitchFamily="2" charset="-78"/>
                            </a:rPr>
                            <a:t>Mask (Delete)</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𝐵</m:t>
                                </m:r>
                              </m:oMath>
                            </m:oMathPara>
                          </a14:m>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ar-SA" sz="2400" kern="100">
                              <a:effectLst/>
                              <a:cs typeface="B Yekan" panose="00000400000000000000" pitchFamily="2" charset="-78"/>
                            </a:rPr>
                            <a:t>ماسك (حذف)</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285195"/>
                      </a:ext>
                    </a:extLst>
                  </a:tr>
                  <a:tr h="0">
                    <a:tc>
                      <a:txBody>
                        <a:bodyPr/>
                        <a:lstStyle/>
                        <a:p>
                          <a:pPr marL="0" marR="0">
                            <a:lnSpc>
                              <a:spcPct val="107000"/>
                            </a:lnSpc>
                            <a:spcBef>
                              <a:spcPts val="0"/>
                            </a:spcBef>
                            <a:spcAft>
                              <a:spcPts val="0"/>
                            </a:spcAft>
                          </a:pPr>
                          <a:r>
                            <a:rPr lang="en-US" sz="2400" kern="100">
                              <a:effectLst/>
                              <a:cs typeface="B Yekan" panose="00000400000000000000" pitchFamily="2" charset="-78"/>
                            </a:rPr>
                            <a:t>Clear</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𝐵</m:t>
                                </m:r>
                              </m:oMath>
                            </m:oMathPara>
                          </a14:m>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ar-SA" sz="2400" kern="100">
                              <a:effectLst/>
                              <a:cs typeface="B Yekan" panose="00000400000000000000" pitchFamily="2" charset="-78"/>
                            </a:rPr>
                            <a:t>پاك كردن</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589309"/>
                      </a:ext>
                    </a:extLst>
                  </a:tr>
                  <a:tr h="0">
                    <a:tc>
                      <a:txBody>
                        <a:bodyPr/>
                        <a:lstStyle/>
                        <a:p>
                          <a:pPr marL="0" marR="0">
                            <a:lnSpc>
                              <a:spcPct val="107000"/>
                            </a:lnSpc>
                            <a:spcBef>
                              <a:spcPts val="0"/>
                            </a:spcBef>
                            <a:spcAft>
                              <a:spcPts val="0"/>
                            </a:spcAft>
                          </a:pPr>
                          <a:r>
                            <a:rPr lang="en-US" sz="2400" kern="100">
                              <a:effectLst/>
                              <a:cs typeface="B Yekan" panose="00000400000000000000" pitchFamily="2" charset="-78"/>
                            </a:rPr>
                            <a:t>Insert</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𝐵</m:t>
                                </m:r>
                                <m:r>
                                  <a:rPr lang="en-US" sz="2400" kern="100">
                                    <a:effectLst/>
                                    <a:latin typeface="Cambria Math" panose="02040503050406030204" pitchFamily="18" charset="0"/>
                                  </a:rPr>
                                  <m:t>) + </m:t>
                                </m:r>
                                <m:r>
                                  <a:rPr lang="en-US" sz="2400" kern="100">
                                    <a:effectLst/>
                                    <a:latin typeface="Cambria Math" panose="02040503050406030204" pitchFamily="18" charset="0"/>
                                  </a:rPr>
                                  <m:t>𝐶</m:t>
                                </m:r>
                              </m:oMath>
                            </m:oMathPara>
                          </a14:m>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ar-SA" sz="2400" kern="100">
                              <a:effectLst/>
                              <a:cs typeface="B Yekan" panose="00000400000000000000" pitchFamily="2" charset="-78"/>
                            </a:rPr>
                            <a:t>درج كردن</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349626"/>
                      </a:ext>
                    </a:extLst>
                  </a:tr>
                  <a:tr h="0">
                    <a:tc>
                      <a:txBody>
                        <a:bodyPr/>
                        <a:lstStyle/>
                        <a:p>
                          <a:pPr marL="0" marR="0">
                            <a:lnSpc>
                              <a:spcPct val="107000"/>
                            </a:lnSpc>
                            <a:spcBef>
                              <a:spcPts val="0"/>
                            </a:spcBef>
                            <a:spcAft>
                              <a:spcPts val="0"/>
                            </a:spcAft>
                          </a:pPr>
                          <a:r>
                            <a:rPr lang="en-US" sz="2400" kern="100">
                              <a:effectLst/>
                              <a:cs typeface="B Yekan" panose="00000400000000000000" pitchFamily="2" charset="-78"/>
                            </a:rPr>
                            <a:t>Compare</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𝐴</m:t>
                                </m:r>
                                <m:r>
                                  <a:rPr lang="en-US" sz="2400" kern="100">
                                    <a:effectLst/>
                                    <a:latin typeface="Cambria Math" panose="02040503050406030204" pitchFamily="18" charset="0"/>
                                  </a:rPr>
                                  <m:t> ⨁ </m:t>
                                </m:r>
                                <m:r>
                                  <a:rPr lang="en-US" sz="2400" kern="100">
                                    <a:effectLst/>
                                    <a:latin typeface="Cambria Math" panose="02040503050406030204" pitchFamily="18" charset="0"/>
                                  </a:rPr>
                                  <m:t>𝐵</m:t>
                                </m:r>
                              </m:oMath>
                            </m:oMathPara>
                          </a14:m>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ar-SA" sz="2400" kern="100" dirty="0">
                              <a:effectLst/>
                              <a:cs typeface="B Yekan" panose="00000400000000000000" pitchFamily="2" charset="-78"/>
                            </a:rPr>
                            <a:t>مقايسه</a:t>
                          </a:r>
                          <a:endParaRPr lang="en-US" sz="20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887503"/>
                      </a:ext>
                    </a:extLst>
                  </a:tr>
                </a:tbl>
              </a:graphicData>
            </a:graphic>
          </p:graphicFrame>
        </mc:Choice>
        <mc:Fallback xmlns="">
          <p:graphicFrame>
            <p:nvGraphicFramePr>
              <p:cNvPr id="6" name="Table 5">
                <a:extLst>
                  <a:ext uri="{FF2B5EF4-FFF2-40B4-BE49-F238E27FC236}">
                    <a16:creationId xmlns:a16="http://schemas.microsoft.com/office/drawing/2014/main" id="{78403EA5-D5A0-F425-D7D8-38A65635EBD7}"/>
                  </a:ext>
                </a:extLst>
              </p:cNvPr>
              <p:cNvGraphicFramePr>
                <a:graphicFrameLocks noGrp="1"/>
              </p:cNvGraphicFramePr>
              <p:nvPr>
                <p:extLst>
                  <p:ext uri="{D42A27DB-BD31-4B8C-83A1-F6EECF244321}">
                    <p14:modId xmlns:p14="http://schemas.microsoft.com/office/powerpoint/2010/main" val="631654367"/>
                  </p:ext>
                </p:extLst>
              </p:nvPr>
            </p:nvGraphicFramePr>
            <p:xfrm>
              <a:off x="647700" y="3715300"/>
              <a:ext cx="10462260" cy="2841057"/>
            </p:xfrm>
            <a:graphic>
              <a:graphicData uri="http://schemas.openxmlformats.org/drawingml/2006/table">
                <a:tbl>
                  <a:tblPr firstRow="1" firstCol="1" bandRow="1">
                    <a:tableStyleId>{9D7B26C5-4107-4FEC-AEDC-1716B250A1EF}</a:tableStyleId>
                  </a:tblPr>
                  <a:tblGrid>
                    <a:gridCol w="3486674">
                      <a:extLst>
                        <a:ext uri="{9D8B030D-6E8A-4147-A177-3AD203B41FA5}">
                          <a16:colId xmlns:a16="http://schemas.microsoft.com/office/drawing/2014/main" val="2999352655"/>
                        </a:ext>
                      </a:extLst>
                    </a:gridCol>
                    <a:gridCol w="3487793">
                      <a:extLst>
                        <a:ext uri="{9D8B030D-6E8A-4147-A177-3AD203B41FA5}">
                          <a16:colId xmlns:a16="http://schemas.microsoft.com/office/drawing/2014/main" val="556956362"/>
                        </a:ext>
                      </a:extLst>
                    </a:gridCol>
                    <a:gridCol w="3487793">
                      <a:extLst>
                        <a:ext uri="{9D8B030D-6E8A-4147-A177-3AD203B41FA5}">
                          <a16:colId xmlns:a16="http://schemas.microsoft.com/office/drawing/2014/main" val="3764664604"/>
                        </a:ext>
                      </a:extLst>
                    </a:gridCol>
                  </a:tblGrid>
                  <a:tr h="492951">
                    <a:tc>
                      <a:txBody>
                        <a:bodyPr/>
                        <a:lstStyle/>
                        <a:p>
                          <a:pPr marL="0" marR="0">
                            <a:lnSpc>
                              <a:spcPct val="107000"/>
                            </a:lnSpc>
                            <a:spcBef>
                              <a:spcPts val="0"/>
                            </a:spcBef>
                            <a:spcAft>
                              <a:spcPts val="0"/>
                            </a:spcAft>
                          </a:pPr>
                          <a:r>
                            <a:rPr lang="en-US" sz="2400" kern="100">
                              <a:effectLst/>
                              <a:cs typeface="B Yekan" panose="00000400000000000000" pitchFamily="2" charset="-78"/>
                            </a:rPr>
                            <a:t>Selective-set</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17284" r="-100175" b="-516049"/>
                          </a:stretch>
                        </a:blipFill>
                      </a:tcPr>
                    </a:tc>
                    <a:tc>
                      <a:txBody>
                        <a:bodyPr/>
                        <a:lstStyle/>
                        <a:p>
                          <a:pPr marL="0" marR="0">
                            <a:lnSpc>
                              <a:spcPct val="107000"/>
                            </a:lnSpc>
                            <a:spcBef>
                              <a:spcPts val="0"/>
                            </a:spcBef>
                            <a:spcAft>
                              <a:spcPts val="800"/>
                            </a:spcAft>
                          </a:pPr>
                          <a:r>
                            <a:rPr lang="ar-SA" sz="2400" kern="100">
                              <a:effectLst/>
                              <a:cs typeface="B Yekan" panose="00000400000000000000" pitchFamily="2" charset="-78"/>
                            </a:rPr>
                            <a:t>يك كردن انتخابي</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720777"/>
                      </a:ext>
                    </a:extLst>
                  </a:tr>
                  <a:tr h="391351">
                    <a:tc>
                      <a:txBody>
                        <a:bodyPr/>
                        <a:lstStyle/>
                        <a:p>
                          <a:pPr marL="0" marR="0">
                            <a:lnSpc>
                              <a:spcPct val="107000"/>
                            </a:lnSpc>
                            <a:spcBef>
                              <a:spcPts val="0"/>
                            </a:spcBef>
                            <a:spcAft>
                              <a:spcPts val="0"/>
                            </a:spcAft>
                          </a:pPr>
                          <a:r>
                            <a:rPr lang="en-US" sz="2400" kern="100">
                              <a:effectLst/>
                              <a:cs typeface="B Yekan" panose="00000400000000000000" pitchFamily="2" charset="-78"/>
                            </a:rPr>
                            <a:t>Selective-complement</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148438" r="-100175" b="-553125"/>
                          </a:stretch>
                        </a:blipFill>
                      </a:tcPr>
                    </a:tc>
                    <a:tc>
                      <a:txBody>
                        <a:bodyPr/>
                        <a:lstStyle/>
                        <a:p>
                          <a:pPr marL="0" marR="0">
                            <a:lnSpc>
                              <a:spcPct val="107000"/>
                            </a:lnSpc>
                            <a:spcBef>
                              <a:spcPts val="0"/>
                            </a:spcBef>
                            <a:spcAft>
                              <a:spcPts val="800"/>
                            </a:spcAft>
                          </a:pPr>
                          <a:r>
                            <a:rPr lang="ar-SA" sz="2400" kern="100">
                              <a:effectLst/>
                              <a:cs typeface="B Yekan" panose="00000400000000000000" pitchFamily="2" charset="-78"/>
                            </a:rPr>
                            <a:t>مكمل كردن انتخابي</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17104"/>
                      </a:ext>
                    </a:extLst>
                  </a:tr>
                  <a:tr h="391351">
                    <a:tc>
                      <a:txBody>
                        <a:bodyPr/>
                        <a:lstStyle/>
                        <a:p>
                          <a:pPr marL="0" marR="0">
                            <a:lnSpc>
                              <a:spcPct val="107000"/>
                            </a:lnSpc>
                            <a:spcBef>
                              <a:spcPts val="0"/>
                            </a:spcBef>
                            <a:spcAft>
                              <a:spcPts val="0"/>
                            </a:spcAft>
                          </a:pPr>
                          <a:r>
                            <a:rPr lang="en-US" sz="2400" kern="100">
                              <a:effectLst/>
                              <a:cs typeface="B Yekan" panose="00000400000000000000" pitchFamily="2" charset="-78"/>
                            </a:rPr>
                            <a:t>Selective-clear</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244615" r="-100175" b="-444615"/>
                          </a:stretch>
                        </a:blipFill>
                      </a:tcPr>
                    </a:tc>
                    <a:tc>
                      <a:txBody>
                        <a:bodyPr/>
                        <a:lstStyle/>
                        <a:p>
                          <a:pPr marL="0" marR="0">
                            <a:lnSpc>
                              <a:spcPct val="107000"/>
                            </a:lnSpc>
                            <a:spcBef>
                              <a:spcPts val="0"/>
                            </a:spcBef>
                            <a:spcAft>
                              <a:spcPts val="800"/>
                            </a:spcAft>
                          </a:pPr>
                          <a:r>
                            <a:rPr lang="ar-SA" sz="2400" kern="100">
                              <a:effectLst/>
                              <a:cs typeface="B Yekan" panose="00000400000000000000" pitchFamily="2" charset="-78"/>
                            </a:rPr>
                            <a:t>پاك كردن انتخابي</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0430881"/>
                      </a:ext>
                    </a:extLst>
                  </a:tr>
                  <a:tr h="391351">
                    <a:tc>
                      <a:txBody>
                        <a:bodyPr/>
                        <a:lstStyle/>
                        <a:p>
                          <a:pPr marL="0" marR="0">
                            <a:lnSpc>
                              <a:spcPct val="107000"/>
                            </a:lnSpc>
                            <a:spcBef>
                              <a:spcPts val="0"/>
                            </a:spcBef>
                            <a:spcAft>
                              <a:spcPts val="0"/>
                            </a:spcAft>
                          </a:pPr>
                          <a:r>
                            <a:rPr lang="en-US" sz="2400" kern="100">
                              <a:effectLst/>
                              <a:cs typeface="B Yekan" panose="00000400000000000000" pitchFamily="2" charset="-78"/>
                            </a:rPr>
                            <a:t>Mask (Delete)</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350000" r="-100175" b="-351563"/>
                          </a:stretch>
                        </a:blipFill>
                      </a:tcPr>
                    </a:tc>
                    <a:tc>
                      <a:txBody>
                        <a:bodyPr/>
                        <a:lstStyle/>
                        <a:p>
                          <a:pPr marL="0" marR="0">
                            <a:lnSpc>
                              <a:spcPct val="107000"/>
                            </a:lnSpc>
                            <a:spcBef>
                              <a:spcPts val="0"/>
                            </a:spcBef>
                            <a:spcAft>
                              <a:spcPts val="800"/>
                            </a:spcAft>
                          </a:pPr>
                          <a:r>
                            <a:rPr lang="ar-SA" sz="2400" kern="100">
                              <a:effectLst/>
                              <a:cs typeface="B Yekan" panose="00000400000000000000" pitchFamily="2" charset="-78"/>
                            </a:rPr>
                            <a:t>ماسك (حذف)</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285195"/>
                      </a:ext>
                    </a:extLst>
                  </a:tr>
                  <a:tr h="391351">
                    <a:tc>
                      <a:txBody>
                        <a:bodyPr/>
                        <a:lstStyle/>
                        <a:p>
                          <a:pPr marL="0" marR="0">
                            <a:lnSpc>
                              <a:spcPct val="107000"/>
                            </a:lnSpc>
                            <a:spcBef>
                              <a:spcPts val="0"/>
                            </a:spcBef>
                            <a:spcAft>
                              <a:spcPts val="0"/>
                            </a:spcAft>
                          </a:pPr>
                          <a:r>
                            <a:rPr lang="en-US" sz="2400" kern="100">
                              <a:effectLst/>
                              <a:cs typeface="B Yekan" panose="00000400000000000000" pitchFamily="2" charset="-78"/>
                            </a:rPr>
                            <a:t>Clear</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450000" r="-100175" b="-251563"/>
                          </a:stretch>
                        </a:blipFill>
                      </a:tcPr>
                    </a:tc>
                    <a:tc>
                      <a:txBody>
                        <a:bodyPr/>
                        <a:lstStyle/>
                        <a:p>
                          <a:pPr marL="0" marR="0">
                            <a:lnSpc>
                              <a:spcPct val="107000"/>
                            </a:lnSpc>
                            <a:spcBef>
                              <a:spcPts val="0"/>
                            </a:spcBef>
                            <a:spcAft>
                              <a:spcPts val="800"/>
                            </a:spcAft>
                          </a:pPr>
                          <a:r>
                            <a:rPr lang="ar-SA" sz="2400" kern="100">
                              <a:effectLst/>
                              <a:cs typeface="B Yekan" panose="00000400000000000000" pitchFamily="2" charset="-78"/>
                            </a:rPr>
                            <a:t>پاك كردن</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589309"/>
                      </a:ext>
                    </a:extLst>
                  </a:tr>
                  <a:tr h="391351">
                    <a:tc>
                      <a:txBody>
                        <a:bodyPr/>
                        <a:lstStyle/>
                        <a:p>
                          <a:pPr marL="0" marR="0">
                            <a:lnSpc>
                              <a:spcPct val="107000"/>
                            </a:lnSpc>
                            <a:spcBef>
                              <a:spcPts val="0"/>
                            </a:spcBef>
                            <a:spcAft>
                              <a:spcPts val="0"/>
                            </a:spcAft>
                          </a:pPr>
                          <a:r>
                            <a:rPr lang="en-US" sz="2400" kern="100">
                              <a:effectLst/>
                              <a:cs typeface="B Yekan" panose="00000400000000000000" pitchFamily="2" charset="-78"/>
                            </a:rPr>
                            <a:t>Insert</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541538" r="-100175" b="-147692"/>
                          </a:stretch>
                        </a:blipFill>
                      </a:tcPr>
                    </a:tc>
                    <a:tc>
                      <a:txBody>
                        <a:bodyPr/>
                        <a:lstStyle/>
                        <a:p>
                          <a:pPr marL="0" marR="0">
                            <a:lnSpc>
                              <a:spcPct val="107000"/>
                            </a:lnSpc>
                            <a:spcBef>
                              <a:spcPts val="0"/>
                            </a:spcBef>
                            <a:spcAft>
                              <a:spcPts val="800"/>
                            </a:spcAft>
                          </a:pPr>
                          <a:r>
                            <a:rPr lang="ar-SA" sz="2400" kern="100">
                              <a:effectLst/>
                              <a:cs typeface="B Yekan" panose="00000400000000000000" pitchFamily="2" charset="-78"/>
                            </a:rPr>
                            <a:t>درج كردن</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349626"/>
                      </a:ext>
                    </a:extLst>
                  </a:tr>
                  <a:tr h="391351">
                    <a:tc>
                      <a:txBody>
                        <a:bodyPr/>
                        <a:lstStyle/>
                        <a:p>
                          <a:pPr marL="0" marR="0">
                            <a:lnSpc>
                              <a:spcPct val="107000"/>
                            </a:lnSpc>
                            <a:spcBef>
                              <a:spcPts val="0"/>
                            </a:spcBef>
                            <a:spcAft>
                              <a:spcPts val="0"/>
                            </a:spcAft>
                          </a:pPr>
                          <a:r>
                            <a:rPr lang="en-US" sz="2400" kern="100">
                              <a:effectLst/>
                              <a:cs typeface="B Yekan" panose="00000400000000000000" pitchFamily="2" charset="-78"/>
                            </a:rPr>
                            <a:t>Compare</a:t>
                          </a:r>
                          <a:endParaRPr lang="en-US" sz="20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651563" r="-100175" b="-50000"/>
                          </a:stretch>
                        </a:blipFill>
                      </a:tcPr>
                    </a:tc>
                    <a:tc>
                      <a:txBody>
                        <a:bodyPr/>
                        <a:lstStyle/>
                        <a:p>
                          <a:pPr marL="0" marR="0">
                            <a:lnSpc>
                              <a:spcPct val="107000"/>
                            </a:lnSpc>
                            <a:spcBef>
                              <a:spcPts val="0"/>
                            </a:spcBef>
                            <a:spcAft>
                              <a:spcPts val="0"/>
                            </a:spcAft>
                          </a:pPr>
                          <a:r>
                            <a:rPr lang="ar-SA" sz="2400" kern="100" dirty="0">
                              <a:effectLst/>
                              <a:cs typeface="B Yekan" panose="00000400000000000000" pitchFamily="2" charset="-78"/>
                            </a:rPr>
                            <a:t>مقايسه</a:t>
                          </a:r>
                          <a:endParaRPr lang="en-US" sz="20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887503"/>
                      </a:ext>
                    </a:extLst>
                  </a:tr>
                </a:tbl>
              </a:graphicData>
            </a:graphic>
          </p:graphicFrame>
        </mc:Fallback>
      </mc:AlternateContent>
    </p:spTree>
    <p:extLst>
      <p:ext uri="{BB962C8B-B14F-4D97-AF65-F5344CB8AC3E}">
        <p14:creationId xmlns:p14="http://schemas.microsoft.com/office/powerpoint/2010/main" val="196570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F2AB52-B8AE-5ADC-B010-65638AB322EA}"/>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F05D7C81-E1F8-7F19-0C6B-42CDAA92F4EB}"/>
              </a:ext>
            </a:extLst>
          </p:cNvPr>
          <p:cNvSpPr>
            <a:spLocks noGrp="1"/>
          </p:cNvSpPr>
          <p:nvPr>
            <p:ph idx="1"/>
          </p:nvPr>
        </p:nvSpPr>
        <p:spPr/>
        <p:txBody>
          <a:bodyPr/>
          <a:lstStyle/>
          <a:p>
            <a:r>
              <a:rPr lang="fa-IR" dirty="0"/>
              <a:t>سازمان داخلی یک کامپیوتر دیجیتال به بهترین نحو توسط موارد زیر مشخص میشود:</a:t>
            </a:r>
          </a:p>
          <a:p>
            <a:r>
              <a:rPr lang="fa-IR" dirty="0"/>
              <a:t>1- </a:t>
            </a:r>
            <a:r>
              <a:rPr lang="fa-IR" dirty="0">
                <a:solidFill>
                  <a:srgbClr val="C00000"/>
                </a:solidFill>
              </a:rPr>
              <a:t>مجموعه ثبات ها</a:t>
            </a:r>
            <a:r>
              <a:rPr lang="fa-IR" dirty="0"/>
              <a:t>ی</a:t>
            </a:r>
            <a:r>
              <a:rPr lang="fa-IR" dirty="0">
                <a:solidFill>
                  <a:srgbClr val="C00000"/>
                </a:solidFill>
              </a:rPr>
              <a:t> </a:t>
            </a:r>
            <a:r>
              <a:rPr lang="fa-IR" dirty="0"/>
              <a:t>آن و وظایف آنها</a:t>
            </a:r>
          </a:p>
          <a:p>
            <a:r>
              <a:rPr lang="fa-IR" dirty="0"/>
              <a:t>2- </a:t>
            </a:r>
            <a:r>
              <a:rPr lang="fa-IR" dirty="0">
                <a:solidFill>
                  <a:srgbClr val="C00000"/>
                </a:solidFill>
              </a:rPr>
              <a:t>رشته ریز عملها</a:t>
            </a:r>
            <a:r>
              <a:rPr lang="fa-IR" dirty="0"/>
              <a:t>ی انجام شده روی اطلاعات </a:t>
            </a:r>
            <a:r>
              <a:rPr lang="fa-IR" dirty="0" err="1"/>
              <a:t>دودویی</a:t>
            </a:r>
            <a:r>
              <a:rPr lang="fa-IR" dirty="0"/>
              <a:t> ذخیره شده در ثبات ها</a:t>
            </a:r>
          </a:p>
          <a:p>
            <a:r>
              <a:rPr lang="fa-IR" dirty="0"/>
              <a:t>3- </a:t>
            </a:r>
            <a:r>
              <a:rPr lang="fa-IR" dirty="0">
                <a:solidFill>
                  <a:srgbClr val="C00000"/>
                </a:solidFill>
              </a:rPr>
              <a:t>واحد کنترل</a:t>
            </a:r>
            <a:r>
              <a:rPr lang="fa-IR" dirty="0"/>
              <a:t>ی که موجب آغاز رشته ریز عمل ها میشود</a:t>
            </a:r>
            <a:endParaRPr lang="en-US" dirty="0"/>
          </a:p>
        </p:txBody>
      </p:sp>
      <p:sp>
        <p:nvSpPr>
          <p:cNvPr id="4" name="Slide Number Placeholder 3">
            <a:extLst>
              <a:ext uri="{FF2B5EF4-FFF2-40B4-BE49-F238E27FC236}">
                <a16:creationId xmlns:a16="http://schemas.microsoft.com/office/drawing/2014/main" id="{C087A305-930A-DE84-268C-4B07CB8AAE91}"/>
              </a:ext>
            </a:extLst>
          </p:cNvPr>
          <p:cNvSpPr>
            <a:spLocks noGrp="1"/>
          </p:cNvSpPr>
          <p:nvPr>
            <p:ph type="sldNum" sz="quarter" idx="12"/>
          </p:nvPr>
        </p:nvSpPr>
        <p:spPr/>
        <p:txBody>
          <a:bodyPr/>
          <a:lstStyle/>
          <a:p>
            <a:fld id="{7A24F918-E48B-4CD6-88B4-F48A81EB5FB6}" type="slidenum">
              <a:rPr lang="en-US" smtClean="0"/>
              <a:pPr/>
              <a:t>5</a:t>
            </a:fld>
            <a:endParaRPr lang="en-US"/>
          </a:p>
        </p:txBody>
      </p:sp>
      <p:sp>
        <p:nvSpPr>
          <p:cNvPr id="5" name="Footer Placeholder 4">
            <a:extLst>
              <a:ext uri="{FF2B5EF4-FFF2-40B4-BE49-F238E27FC236}">
                <a16:creationId xmlns:a16="http://schemas.microsoft.com/office/drawing/2014/main" id="{6A68E5F1-43DE-0806-4A6A-FB81FB37CBA0}"/>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1450444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3001-2586-4BB2-7E7B-703E29EE5CCB}"/>
              </a:ext>
            </a:extLst>
          </p:cNvPr>
          <p:cNvSpPr>
            <a:spLocks noGrp="1"/>
          </p:cNvSpPr>
          <p:nvPr>
            <p:ph type="title"/>
          </p:nvPr>
        </p:nvSpPr>
        <p:spPr/>
        <p:txBody>
          <a:bodyPr/>
          <a:lstStyle/>
          <a:p>
            <a:r>
              <a:rPr lang="fa-IR" dirty="0" err="1"/>
              <a:t>يك</a:t>
            </a:r>
            <a:r>
              <a:rPr lang="fa-IR" dirty="0"/>
              <a:t> </a:t>
            </a:r>
            <a:r>
              <a:rPr lang="fa-IR" dirty="0" err="1"/>
              <a:t>كردن</a:t>
            </a:r>
            <a:r>
              <a:rPr lang="fa-IR" dirty="0"/>
              <a:t> </a:t>
            </a:r>
            <a:r>
              <a:rPr lang="fa-IR" dirty="0" err="1"/>
              <a:t>انتخابي</a:t>
            </a:r>
            <a:endParaRPr lang="en-US" dirty="0"/>
          </a:p>
        </p:txBody>
      </p:sp>
      <p:sp>
        <p:nvSpPr>
          <p:cNvPr id="3" name="Content Placeholder 2">
            <a:extLst>
              <a:ext uri="{FF2B5EF4-FFF2-40B4-BE49-F238E27FC236}">
                <a16:creationId xmlns:a16="http://schemas.microsoft.com/office/drawing/2014/main" id="{581ACA83-B5DC-20DB-2EC9-25A4549C6E58}"/>
              </a:ext>
            </a:extLst>
          </p:cNvPr>
          <p:cNvSpPr>
            <a:spLocks noGrp="1"/>
          </p:cNvSpPr>
          <p:nvPr>
            <p:ph idx="1"/>
          </p:nvPr>
        </p:nvSpPr>
        <p:spPr/>
        <p:txBody>
          <a:bodyPr/>
          <a:lstStyle/>
          <a:p>
            <a:r>
              <a:rPr lang="fa-IR" dirty="0"/>
              <a:t>در </a:t>
            </a:r>
            <a:r>
              <a:rPr lang="fa-IR" dirty="0" err="1"/>
              <a:t>يك</a:t>
            </a:r>
            <a:r>
              <a:rPr lang="fa-IR" dirty="0"/>
              <a:t> </a:t>
            </a:r>
            <a:r>
              <a:rPr lang="fa-IR" dirty="0" err="1"/>
              <a:t>كردن</a:t>
            </a:r>
            <a:r>
              <a:rPr lang="fa-IR" dirty="0"/>
              <a:t> </a:t>
            </a:r>
            <a:r>
              <a:rPr lang="fa-IR" dirty="0" err="1"/>
              <a:t>انتخابي</a:t>
            </a:r>
            <a:r>
              <a:rPr lang="fa-IR" dirty="0"/>
              <a:t> </a:t>
            </a:r>
            <a:r>
              <a:rPr lang="en-US" dirty="0"/>
              <a:t>B</a:t>
            </a:r>
            <a:r>
              <a:rPr lang="fa-IR" dirty="0"/>
              <a:t> </a:t>
            </a:r>
            <a:r>
              <a:rPr lang="fa-IR" dirty="0" err="1"/>
              <a:t>براي</a:t>
            </a:r>
            <a:r>
              <a:rPr lang="fa-IR" dirty="0"/>
              <a:t> </a:t>
            </a:r>
            <a:r>
              <a:rPr lang="fa-IR" dirty="0" err="1"/>
              <a:t>تعيين</a:t>
            </a:r>
            <a:r>
              <a:rPr lang="fa-IR" dirty="0"/>
              <a:t> </a:t>
            </a:r>
            <a:r>
              <a:rPr lang="fa-IR" dirty="0" err="1"/>
              <a:t>بيت</a:t>
            </a:r>
            <a:r>
              <a:rPr lang="fa-IR" dirty="0"/>
              <a:t> </a:t>
            </a:r>
            <a:r>
              <a:rPr lang="fa-IR" dirty="0" err="1"/>
              <a:t>هايي</a:t>
            </a:r>
            <a:r>
              <a:rPr lang="fa-IR" dirty="0"/>
              <a:t> از </a:t>
            </a:r>
            <a:r>
              <a:rPr lang="en-US" dirty="0"/>
              <a:t>A</a:t>
            </a:r>
            <a:r>
              <a:rPr lang="fa-IR" dirty="0"/>
              <a:t> </a:t>
            </a:r>
            <a:r>
              <a:rPr lang="fa-IR" dirty="0" err="1"/>
              <a:t>كه</a:t>
            </a:r>
            <a:r>
              <a:rPr lang="fa-IR" dirty="0"/>
              <a:t> قرار است </a:t>
            </a:r>
            <a:r>
              <a:rPr lang="fa-IR" dirty="0" err="1">
                <a:solidFill>
                  <a:srgbClr val="C00000"/>
                </a:solidFill>
              </a:rPr>
              <a:t>يك</a:t>
            </a:r>
            <a:r>
              <a:rPr lang="fa-IR" dirty="0">
                <a:solidFill>
                  <a:srgbClr val="C00000"/>
                </a:solidFill>
              </a:rPr>
              <a:t> شوند</a:t>
            </a:r>
            <a:r>
              <a:rPr lang="fa-IR" dirty="0"/>
              <a:t>، مورد استفاده قرار </a:t>
            </a:r>
            <a:r>
              <a:rPr lang="fa-IR" dirty="0" err="1"/>
              <a:t>مي</a:t>
            </a:r>
            <a:r>
              <a:rPr lang="fa-IR" dirty="0"/>
              <a:t> </a:t>
            </a:r>
            <a:r>
              <a:rPr lang="fa-IR" dirty="0" err="1"/>
              <a:t>گيرد</a:t>
            </a:r>
            <a:r>
              <a:rPr lang="fa-IR" dirty="0"/>
              <a:t>.</a:t>
            </a:r>
          </a:p>
          <a:p>
            <a:endParaRPr lang="fa-IR" dirty="0"/>
          </a:p>
          <a:p>
            <a:endParaRPr lang="fa-IR" dirty="0"/>
          </a:p>
          <a:p>
            <a:r>
              <a:rPr lang="fa-IR" dirty="0"/>
              <a:t>به </a:t>
            </a:r>
            <a:r>
              <a:rPr lang="fa-IR" dirty="0" err="1"/>
              <a:t>ازاي</a:t>
            </a:r>
            <a:r>
              <a:rPr lang="fa-IR" dirty="0"/>
              <a:t> </a:t>
            </a:r>
            <a:r>
              <a:rPr lang="fa-IR" dirty="0" err="1"/>
              <a:t>بيت</a:t>
            </a:r>
            <a:r>
              <a:rPr lang="fa-IR" dirty="0"/>
              <a:t> </a:t>
            </a:r>
            <a:r>
              <a:rPr lang="fa-IR" dirty="0" err="1"/>
              <a:t>هايي</a:t>
            </a:r>
            <a:r>
              <a:rPr lang="fa-IR" dirty="0"/>
              <a:t> </a:t>
            </a:r>
            <a:r>
              <a:rPr lang="fa-IR" dirty="0" err="1"/>
              <a:t>كه</a:t>
            </a:r>
            <a:r>
              <a:rPr lang="fa-IR" dirty="0"/>
              <a:t> در </a:t>
            </a:r>
            <a:r>
              <a:rPr lang="en-US" dirty="0"/>
              <a:t>B</a:t>
            </a:r>
            <a:r>
              <a:rPr lang="fa-IR" dirty="0"/>
              <a:t> مقدار </a:t>
            </a:r>
            <a:r>
              <a:rPr lang="fa-IR" dirty="0" err="1"/>
              <a:t>يك</a:t>
            </a:r>
            <a:r>
              <a:rPr lang="fa-IR" dirty="0"/>
              <a:t> دارند</a:t>
            </a:r>
            <a:r>
              <a:rPr lang="fa-IR" dirty="0">
                <a:solidFill>
                  <a:srgbClr val="0070C0"/>
                </a:solidFill>
              </a:rPr>
              <a:t>، </a:t>
            </a:r>
            <a:r>
              <a:rPr lang="fa-IR" dirty="0" err="1">
                <a:solidFill>
                  <a:srgbClr val="0070C0"/>
                </a:solidFill>
              </a:rPr>
              <a:t>بيت</a:t>
            </a:r>
            <a:r>
              <a:rPr lang="fa-IR" dirty="0">
                <a:solidFill>
                  <a:srgbClr val="0070C0"/>
                </a:solidFill>
              </a:rPr>
              <a:t> هاي معادل آنها در </a:t>
            </a:r>
            <a:r>
              <a:rPr lang="en-US" dirty="0">
                <a:solidFill>
                  <a:srgbClr val="0070C0"/>
                </a:solidFill>
              </a:rPr>
              <a:t>A</a:t>
            </a:r>
            <a:r>
              <a:rPr lang="fa-IR" dirty="0">
                <a:solidFill>
                  <a:srgbClr val="0070C0"/>
                </a:solidFill>
              </a:rPr>
              <a:t> یک </a:t>
            </a:r>
            <a:r>
              <a:rPr lang="fa-IR" dirty="0" err="1">
                <a:solidFill>
                  <a:srgbClr val="0070C0"/>
                </a:solidFill>
              </a:rPr>
              <a:t>مي</a:t>
            </a:r>
            <a:r>
              <a:rPr lang="fa-IR" dirty="0">
                <a:solidFill>
                  <a:srgbClr val="0070C0"/>
                </a:solidFill>
              </a:rPr>
              <a:t> شود</a:t>
            </a:r>
            <a:r>
              <a:rPr lang="fa-IR" dirty="0"/>
              <a:t>. </a:t>
            </a:r>
            <a:r>
              <a:rPr lang="fa-IR" dirty="0" err="1"/>
              <a:t>بقيه</a:t>
            </a:r>
            <a:r>
              <a:rPr lang="fa-IR" dirty="0"/>
              <a:t> </a:t>
            </a:r>
            <a:r>
              <a:rPr lang="fa-IR" dirty="0" err="1"/>
              <a:t>بيت</a:t>
            </a:r>
            <a:r>
              <a:rPr lang="fa-IR" dirty="0"/>
              <a:t> هاي </a:t>
            </a:r>
            <a:r>
              <a:rPr lang="en-US" dirty="0"/>
              <a:t>A</a:t>
            </a:r>
            <a:r>
              <a:rPr lang="fa-IR" dirty="0"/>
              <a:t> بدون </a:t>
            </a:r>
            <a:r>
              <a:rPr lang="fa-IR" dirty="0" err="1"/>
              <a:t>تغيير</a:t>
            </a:r>
            <a:r>
              <a:rPr lang="fa-IR" dirty="0"/>
              <a:t> </a:t>
            </a:r>
            <a:r>
              <a:rPr lang="fa-IR" dirty="0" err="1"/>
              <a:t>مي</a:t>
            </a:r>
            <a:r>
              <a:rPr lang="fa-IR" dirty="0"/>
              <a:t> مانند.</a:t>
            </a:r>
            <a:endParaRPr lang="en-US" dirty="0"/>
          </a:p>
        </p:txBody>
      </p:sp>
      <p:sp>
        <p:nvSpPr>
          <p:cNvPr id="4" name="Slide Number Placeholder 3">
            <a:extLst>
              <a:ext uri="{FF2B5EF4-FFF2-40B4-BE49-F238E27FC236}">
                <a16:creationId xmlns:a16="http://schemas.microsoft.com/office/drawing/2014/main" id="{08B886BA-79D3-0539-F3B8-FEA2296BAC96}"/>
              </a:ext>
            </a:extLst>
          </p:cNvPr>
          <p:cNvSpPr>
            <a:spLocks noGrp="1"/>
          </p:cNvSpPr>
          <p:nvPr>
            <p:ph type="sldNum" sz="quarter" idx="12"/>
          </p:nvPr>
        </p:nvSpPr>
        <p:spPr/>
        <p:txBody>
          <a:bodyPr/>
          <a:lstStyle/>
          <a:p>
            <a:fld id="{7A24F918-E48B-4CD6-88B4-F48A81EB5FB6}" type="slidenum">
              <a:rPr lang="en-US" smtClean="0"/>
              <a:pPr/>
              <a:t>50</a:t>
            </a:fld>
            <a:endParaRPr lang="en-US"/>
          </a:p>
        </p:txBody>
      </p:sp>
      <p:sp>
        <p:nvSpPr>
          <p:cNvPr id="5" name="Footer Placeholder 4">
            <a:extLst>
              <a:ext uri="{FF2B5EF4-FFF2-40B4-BE49-F238E27FC236}">
                <a16:creationId xmlns:a16="http://schemas.microsoft.com/office/drawing/2014/main" id="{573BC934-E1D1-2B91-14E3-9FB536F71F40}"/>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D537DED7-243A-55F7-865E-212CAE0813CB}"/>
              </a:ext>
            </a:extLst>
          </p:cNvPr>
          <p:cNvPicPr>
            <a:picLocks noChangeAspect="1"/>
          </p:cNvPicPr>
          <p:nvPr/>
        </p:nvPicPr>
        <p:blipFill>
          <a:blip r:embed="rId2"/>
          <a:stretch>
            <a:fillRect/>
          </a:stretch>
        </p:blipFill>
        <p:spPr>
          <a:xfrm>
            <a:off x="1122035" y="2203772"/>
            <a:ext cx="3859951" cy="1682428"/>
          </a:xfrm>
          <a:prstGeom prst="rect">
            <a:avLst/>
          </a:prstGeom>
        </p:spPr>
      </p:pic>
    </p:spTree>
    <p:extLst>
      <p:ext uri="{BB962C8B-B14F-4D97-AF65-F5344CB8AC3E}">
        <p14:creationId xmlns:p14="http://schemas.microsoft.com/office/powerpoint/2010/main" val="2456887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FA7EE-3076-4CEA-D4E2-8A2CBC623B1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3A72F8A-6F24-53BA-89A2-6714FF2D94D2}"/>
              </a:ext>
            </a:extLst>
          </p:cNvPr>
          <p:cNvPicPr>
            <a:picLocks noChangeAspect="1"/>
          </p:cNvPicPr>
          <p:nvPr/>
        </p:nvPicPr>
        <p:blipFill>
          <a:blip r:embed="rId2"/>
          <a:stretch>
            <a:fillRect/>
          </a:stretch>
        </p:blipFill>
        <p:spPr>
          <a:xfrm>
            <a:off x="1350342" y="2159757"/>
            <a:ext cx="4518641" cy="1759099"/>
          </a:xfrm>
          <a:prstGeom prst="rect">
            <a:avLst/>
          </a:prstGeom>
        </p:spPr>
      </p:pic>
      <p:sp>
        <p:nvSpPr>
          <p:cNvPr id="2" name="Title 1">
            <a:extLst>
              <a:ext uri="{FF2B5EF4-FFF2-40B4-BE49-F238E27FC236}">
                <a16:creationId xmlns:a16="http://schemas.microsoft.com/office/drawing/2014/main" id="{77FB4018-757A-8F5B-09FE-075A7E02DA63}"/>
              </a:ext>
            </a:extLst>
          </p:cNvPr>
          <p:cNvSpPr>
            <a:spLocks noGrp="1"/>
          </p:cNvSpPr>
          <p:nvPr>
            <p:ph type="title"/>
          </p:nvPr>
        </p:nvSpPr>
        <p:spPr/>
        <p:txBody>
          <a:bodyPr/>
          <a:lstStyle/>
          <a:p>
            <a:r>
              <a:rPr lang="fa-IR" dirty="0" err="1"/>
              <a:t>مكمل</a:t>
            </a:r>
            <a:r>
              <a:rPr lang="fa-IR" dirty="0"/>
              <a:t> </a:t>
            </a:r>
            <a:r>
              <a:rPr lang="fa-IR" dirty="0" err="1"/>
              <a:t>كردن</a:t>
            </a:r>
            <a:r>
              <a:rPr lang="fa-IR" dirty="0"/>
              <a:t> </a:t>
            </a:r>
            <a:r>
              <a:rPr lang="fa-IR" dirty="0" err="1"/>
              <a:t>انتخابي</a:t>
            </a:r>
            <a:endParaRPr lang="en-US" dirty="0"/>
          </a:p>
        </p:txBody>
      </p:sp>
      <p:sp>
        <p:nvSpPr>
          <p:cNvPr id="3" name="Content Placeholder 2">
            <a:extLst>
              <a:ext uri="{FF2B5EF4-FFF2-40B4-BE49-F238E27FC236}">
                <a16:creationId xmlns:a16="http://schemas.microsoft.com/office/drawing/2014/main" id="{C7810EFD-3751-0A15-3E1F-492BF5DAC7D6}"/>
              </a:ext>
            </a:extLst>
          </p:cNvPr>
          <p:cNvSpPr>
            <a:spLocks noGrp="1"/>
          </p:cNvSpPr>
          <p:nvPr>
            <p:ph idx="1"/>
          </p:nvPr>
        </p:nvSpPr>
        <p:spPr/>
        <p:txBody>
          <a:bodyPr/>
          <a:lstStyle/>
          <a:p>
            <a:r>
              <a:rPr lang="fa-IR" dirty="0"/>
              <a:t>در </a:t>
            </a:r>
            <a:r>
              <a:rPr lang="fa-IR" dirty="0" err="1"/>
              <a:t>مكمل</a:t>
            </a:r>
            <a:r>
              <a:rPr lang="fa-IR" dirty="0"/>
              <a:t> </a:t>
            </a:r>
            <a:r>
              <a:rPr lang="fa-IR" dirty="0" err="1"/>
              <a:t>كردن</a:t>
            </a:r>
            <a:r>
              <a:rPr lang="fa-IR" dirty="0"/>
              <a:t> </a:t>
            </a:r>
            <a:r>
              <a:rPr lang="fa-IR" dirty="0" err="1"/>
              <a:t>انتخابي</a:t>
            </a:r>
            <a:r>
              <a:rPr lang="fa-IR" dirty="0"/>
              <a:t> </a:t>
            </a:r>
            <a:r>
              <a:rPr lang="en-US" dirty="0"/>
              <a:t>B</a:t>
            </a:r>
            <a:r>
              <a:rPr lang="fa-IR" dirty="0"/>
              <a:t> </a:t>
            </a:r>
            <a:r>
              <a:rPr lang="fa-IR" dirty="0" err="1"/>
              <a:t>براي</a:t>
            </a:r>
            <a:r>
              <a:rPr lang="fa-IR" dirty="0"/>
              <a:t> </a:t>
            </a:r>
            <a:r>
              <a:rPr lang="fa-IR" dirty="0" err="1"/>
              <a:t>تعيين</a:t>
            </a:r>
            <a:r>
              <a:rPr lang="fa-IR" dirty="0"/>
              <a:t> </a:t>
            </a:r>
            <a:r>
              <a:rPr lang="fa-IR" dirty="0" err="1"/>
              <a:t>بيت</a:t>
            </a:r>
            <a:r>
              <a:rPr lang="fa-IR" dirty="0"/>
              <a:t> </a:t>
            </a:r>
            <a:r>
              <a:rPr lang="fa-IR" dirty="0" err="1"/>
              <a:t>هايي</a:t>
            </a:r>
            <a:r>
              <a:rPr lang="fa-IR" dirty="0"/>
              <a:t> از </a:t>
            </a:r>
            <a:r>
              <a:rPr lang="en-US" dirty="0"/>
              <a:t>A</a:t>
            </a:r>
            <a:r>
              <a:rPr lang="fa-IR" dirty="0"/>
              <a:t> </a:t>
            </a:r>
            <a:r>
              <a:rPr lang="fa-IR" dirty="0" err="1"/>
              <a:t>كه</a:t>
            </a:r>
            <a:r>
              <a:rPr lang="fa-IR" dirty="0"/>
              <a:t> قرار است </a:t>
            </a:r>
            <a:r>
              <a:rPr lang="fa-IR" dirty="0">
                <a:solidFill>
                  <a:srgbClr val="C00000"/>
                </a:solidFill>
              </a:rPr>
              <a:t>از صفر </a:t>
            </a:r>
            <a:r>
              <a:rPr lang="fa-IR" dirty="0" err="1">
                <a:solidFill>
                  <a:srgbClr val="C00000"/>
                </a:solidFill>
              </a:rPr>
              <a:t>يك</a:t>
            </a:r>
            <a:r>
              <a:rPr lang="fa-IR" dirty="0">
                <a:solidFill>
                  <a:srgbClr val="C00000"/>
                </a:solidFill>
              </a:rPr>
              <a:t> شوند و از یک صفر</a:t>
            </a:r>
            <a:r>
              <a:rPr lang="fa-IR" dirty="0"/>
              <a:t>، مورد استفاده قرار </a:t>
            </a:r>
            <a:r>
              <a:rPr lang="fa-IR" dirty="0" err="1"/>
              <a:t>مي</a:t>
            </a:r>
            <a:r>
              <a:rPr lang="fa-IR" dirty="0"/>
              <a:t> </a:t>
            </a:r>
            <a:r>
              <a:rPr lang="fa-IR" dirty="0" err="1"/>
              <a:t>گيرد</a:t>
            </a:r>
            <a:r>
              <a:rPr lang="fa-IR" dirty="0"/>
              <a:t>:</a:t>
            </a:r>
          </a:p>
          <a:p>
            <a:endParaRPr lang="fa-IR" dirty="0"/>
          </a:p>
          <a:p>
            <a:endParaRPr lang="fa-IR" dirty="0"/>
          </a:p>
          <a:p>
            <a:r>
              <a:rPr lang="fa-IR" dirty="0"/>
              <a:t>به </a:t>
            </a:r>
            <a:r>
              <a:rPr lang="fa-IR" dirty="0" err="1"/>
              <a:t>ازاي</a:t>
            </a:r>
            <a:r>
              <a:rPr lang="fa-IR" dirty="0"/>
              <a:t> </a:t>
            </a:r>
            <a:r>
              <a:rPr lang="fa-IR" dirty="0" err="1"/>
              <a:t>بيت</a:t>
            </a:r>
            <a:r>
              <a:rPr lang="fa-IR" dirty="0"/>
              <a:t> </a:t>
            </a:r>
            <a:r>
              <a:rPr lang="fa-IR" dirty="0" err="1"/>
              <a:t>هايي</a:t>
            </a:r>
            <a:r>
              <a:rPr lang="fa-IR" dirty="0"/>
              <a:t> </a:t>
            </a:r>
            <a:r>
              <a:rPr lang="fa-IR" dirty="0" err="1"/>
              <a:t>كه</a:t>
            </a:r>
            <a:r>
              <a:rPr lang="fa-IR" dirty="0"/>
              <a:t> در </a:t>
            </a:r>
            <a:r>
              <a:rPr lang="en-US" dirty="0"/>
              <a:t>B</a:t>
            </a:r>
            <a:r>
              <a:rPr lang="fa-IR" dirty="0"/>
              <a:t> مقدار </a:t>
            </a:r>
            <a:r>
              <a:rPr lang="fa-IR" dirty="0" err="1"/>
              <a:t>يك</a:t>
            </a:r>
            <a:r>
              <a:rPr lang="fa-IR" dirty="0"/>
              <a:t> دارند</a:t>
            </a:r>
            <a:r>
              <a:rPr lang="fa-IR" dirty="0">
                <a:solidFill>
                  <a:srgbClr val="0070C0"/>
                </a:solidFill>
              </a:rPr>
              <a:t>، </a:t>
            </a:r>
            <a:r>
              <a:rPr lang="fa-IR" dirty="0" err="1">
                <a:solidFill>
                  <a:srgbClr val="0070C0"/>
                </a:solidFill>
              </a:rPr>
              <a:t>بيت</a:t>
            </a:r>
            <a:r>
              <a:rPr lang="fa-IR" dirty="0">
                <a:solidFill>
                  <a:srgbClr val="0070C0"/>
                </a:solidFill>
              </a:rPr>
              <a:t> هاي معادل آنها در </a:t>
            </a:r>
            <a:r>
              <a:rPr lang="en-US" dirty="0">
                <a:solidFill>
                  <a:srgbClr val="0070C0"/>
                </a:solidFill>
              </a:rPr>
              <a:t>A</a:t>
            </a:r>
            <a:r>
              <a:rPr lang="fa-IR" dirty="0">
                <a:solidFill>
                  <a:srgbClr val="0070C0"/>
                </a:solidFill>
              </a:rPr>
              <a:t> </a:t>
            </a:r>
            <a:r>
              <a:rPr lang="fa-IR" dirty="0" err="1">
                <a:solidFill>
                  <a:srgbClr val="0070C0"/>
                </a:solidFill>
              </a:rPr>
              <a:t>مكمل</a:t>
            </a:r>
            <a:r>
              <a:rPr lang="fa-IR" dirty="0">
                <a:solidFill>
                  <a:srgbClr val="0070C0"/>
                </a:solidFill>
              </a:rPr>
              <a:t> </a:t>
            </a:r>
            <a:r>
              <a:rPr lang="fa-IR" dirty="0" err="1">
                <a:solidFill>
                  <a:srgbClr val="0070C0"/>
                </a:solidFill>
              </a:rPr>
              <a:t>مي</a:t>
            </a:r>
            <a:r>
              <a:rPr lang="fa-IR" dirty="0">
                <a:solidFill>
                  <a:srgbClr val="0070C0"/>
                </a:solidFill>
              </a:rPr>
              <a:t> شود</a:t>
            </a:r>
            <a:r>
              <a:rPr lang="fa-IR" dirty="0"/>
              <a:t>. </a:t>
            </a:r>
            <a:r>
              <a:rPr lang="fa-IR" dirty="0" err="1"/>
              <a:t>بقيه</a:t>
            </a:r>
            <a:r>
              <a:rPr lang="fa-IR" dirty="0"/>
              <a:t> </a:t>
            </a:r>
            <a:r>
              <a:rPr lang="fa-IR" dirty="0" err="1"/>
              <a:t>بيت</a:t>
            </a:r>
            <a:r>
              <a:rPr lang="fa-IR" dirty="0"/>
              <a:t> هاي </a:t>
            </a:r>
            <a:r>
              <a:rPr lang="en-US" dirty="0"/>
              <a:t>A</a:t>
            </a:r>
            <a:r>
              <a:rPr lang="fa-IR" dirty="0"/>
              <a:t> بدون </a:t>
            </a:r>
            <a:r>
              <a:rPr lang="fa-IR" dirty="0" err="1"/>
              <a:t>تغيير</a:t>
            </a:r>
            <a:r>
              <a:rPr lang="fa-IR" dirty="0"/>
              <a:t> </a:t>
            </a:r>
            <a:r>
              <a:rPr lang="fa-IR" dirty="0" err="1"/>
              <a:t>مي</a:t>
            </a:r>
            <a:r>
              <a:rPr lang="fa-IR" dirty="0"/>
              <a:t> مانند.</a:t>
            </a:r>
            <a:endParaRPr lang="en-US" dirty="0"/>
          </a:p>
        </p:txBody>
      </p:sp>
      <p:sp>
        <p:nvSpPr>
          <p:cNvPr id="4" name="Slide Number Placeholder 3">
            <a:extLst>
              <a:ext uri="{FF2B5EF4-FFF2-40B4-BE49-F238E27FC236}">
                <a16:creationId xmlns:a16="http://schemas.microsoft.com/office/drawing/2014/main" id="{40D81233-20D7-8D17-3305-C4C3DC164473}"/>
              </a:ext>
            </a:extLst>
          </p:cNvPr>
          <p:cNvSpPr>
            <a:spLocks noGrp="1"/>
          </p:cNvSpPr>
          <p:nvPr>
            <p:ph type="sldNum" sz="quarter" idx="12"/>
          </p:nvPr>
        </p:nvSpPr>
        <p:spPr/>
        <p:txBody>
          <a:bodyPr/>
          <a:lstStyle/>
          <a:p>
            <a:fld id="{7A24F918-E48B-4CD6-88B4-F48A81EB5FB6}" type="slidenum">
              <a:rPr lang="en-US" smtClean="0"/>
              <a:pPr/>
              <a:t>51</a:t>
            </a:fld>
            <a:endParaRPr lang="en-US"/>
          </a:p>
        </p:txBody>
      </p:sp>
      <p:sp>
        <p:nvSpPr>
          <p:cNvPr id="5" name="Footer Placeholder 4">
            <a:extLst>
              <a:ext uri="{FF2B5EF4-FFF2-40B4-BE49-F238E27FC236}">
                <a16:creationId xmlns:a16="http://schemas.microsoft.com/office/drawing/2014/main" id="{ACB5804B-D7BE-1D59-6D37-6A299A0BBAE5}"/>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2787485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6A9B-5C4A-5763-86F8-902B51BC6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54898-5683-19F0-69F4-ECC5047147CF}"/>
              </a:ext>
            </a:extLst>
          </p:cNvPr>
          <p:cNvSpPr>
            <a:spLocks noGrp="1"/>
          </p:cNvSpPr>
          <p:nvPr>
            <p:ph type="title"/>
          </p:nvPr>
        </p:nvSpPr>
        <p:spPr/>
        <p:txBody>
          <a:bodyPr/>
          <a:lstStyle/>
          <a:p>
            <a:r>
              <a:rPr lang="fa-IR" dirty="0" err="1"/>
              <a:t>پاك</a:t>
            </a:r>
            <a:r>
              <a:rPr lang="fa-IR" dirty="0"/>
              <a:t> </a:t>
            </a:r>
            <a:r>
              <a:rPr lang="fa-IR" dirty="0" err="1"/>
              <a:t>كردن</a:t>
            </a:r>
            <a:r>
              <a:rPr lang="fa-IR" dirty="0"/>
              <a:t> </a:t>
            </a:r>
            <a:r>
              <a:rPr lang="fa-IR" dirty="0" err="1"/>
              <a:t>انتخابي</a:t>
            </a:r>
            <a:endParaRPr lang="en-US" dirty="0"/>
          </a:p>
        </p:txBody>
      </p:sp>
      <p:sp>
        <p:nvSpPr>
          <p:cNvPr id="3" name="Content Placeholder 2">
            <a:extLst>
              <a:ext uri="{FF2B5EF4-FFF2-40B4-BE49-F238E27FC236}">
                <a16:creationId xmlns:a16="http://schemas.microsoft.com/office/drawing/2014/main" id="{C2E1BCC6-FA02-E78C-CE00-9C9ABE2874AD}"/>
              </a:ext>
            </a:extLst>
          </p:cNvPr>
          <p:cNvSpPr>
            <a:spLocks noGrp="1"/>
          </p:cNvSpPr>
          <p:nvPr>
            <p:ph idx="1"/>
          </p:nvPr>
        </p:nvSpPr>
        <p:spPr/>
        <p:txBody>
          <a:bodyPr/>
          <a:lstStyle/>
          <a:p>
            <a:r>
              <a:rPr lang="fa-IR" dirty="0"/>
              <a:t>در </a:t>
            </a:r>
            <a:r>
              <a:rPr lang="fa-IR" dirty="0" err="1"/>
              <a:t>پاك</a:t>
            </a:r>
            <a:r>
              <a:rPr lang="fa-IR" dirty="0"/>
              <a:t> </a:t>
            </a:r>
            <a:r>
              <a:rPr lang="fa-IR" dirty="0" err="1"/>
              <a:t>كردن</a:t>
            </a:r>
            <a:r>
              <a:rPr lang="fa-IR" dirty="0"/>
              <a:t> </a:t>
            </a:r>
            <a:r>
              <a:rPr lang="fa-IR" dirty="0" err="1"/>
              <a:t>انتخابي</a:t>
            </a:r>
            <a:r>
              <a:rPr lang="en-US" dirty="0"/>
              <a:t>B</a:t>
            </a:r>
            <a:r>
              <a:rPr lang="fa-IR" dirty="0"/>
              <a:t> </a:t>
            </a:r>
            <a:r>
              <a:rPr lang="fa-IR" dirty="0" err="1"/>
              <a:t>براي</a:t>
            </a:r>
            <a:r>
              <a:rPr lang="fa-IR" dirty="0"/>
              <a:t> </a:t>
            </a:r>
            <a:r>
              <a:rPr lang="fa-IR" dirty="0" err="1"/>
              <a:t>تعيين</a:t>
            </a:r>
            <a:r>
              <a:rPr lang="fa-IR" dirty="0"/>
              <a:t> </a:t>
            </a:r>
            <a:r>
              <a:rPr lang="fa-IR" dirty="0" err="1"/>
              <a:t>بيت</a:t>
            </a:r>
            <a:r>
              <a:rPr lang="fa-IR" dirty="0"/>
              <a:t> </a:t>
            </a:r>
            <a:r>
              <a:rPr lang="fa-IR" dirty="0" err="1"/>
              <a:t>هايي</a:t>
            </a:r>
            <a:r>
              <a:rPr lang="fa-IR" dirty="0"/>
              <a:t> از </a:t>
            </a:r>
            <a:r>
              <a:rPr lang="en-US" dirty="0"/>
              <a:t>A</a:t>
            </a:r>
            <a:r>
              <a:rPr lang="fa-IR" dirty="0"/>
              <a:t> </a:t>
            </a:r>
            <a:r>
              <a:rPr lang="fa-IR" dirty="0" err="1"/>
              <a:t>كه</a:t>
            </a:r>
            <a:r>
              <a:rPr lang="fa-IR" dirty="0"/>
              <a:t> قرار است </a:t>
            </a:r>
            <a:r>
              <a:rPr lang="fa-IR" dirty="0" err="1">
                <a:solidFill>
                  <a:srgbClr val="C00000"/>
                </a:solidFill>
              </a:rPr>
              <a:t>پاك</a:t>
            </a:r>
            <a:r>
              <a:rPr lang="fa-IR" dirty="0">
                <a:solidFill>
                  <a:srgbClr val="C00000"/>
                </a:solidFill>
              </a:rPr>
              <a:t>(صفر) </a:t>
            </a:r>
            <a:r>
              <a:rPr lang="fa-IR" dirty="0"/>
              <a:t>شوند، مورد استفاده قرار </a:t>
            </a:r>
            <a:r>
              <a:rPr lang="fa-IR" dirty="0" err="1"/>
              <a:t>مي</a:t>
            </a:r>
            <a:r>
              <a:rPr lang="fa-IR" dirty="0"/>
              <a:t> </a:t>
            </a:r>
            <a:r>
              <a:rPr lang="fa-IR" dirty="0" err="1"/>
              <a:t>گيرد</a:t>
            </a:r>
            <a:r>
              <a:rPr lang="fa-IR" dirty="0"/>
              <a:t>.</a:t>
            </a:r>
          </a:p>
          <a:p>
            <a:endParaRPr lang="fa-IR" dirty="0"/>
          </a:p>
          <a:p>
            <a:endParaRPr lang="fa-IR" dirty="0"/>
          </a:p>
          <a:p>
            <a:r>
              <a:rPr lang="fa-IR" dirty="0"/>
              <a:t>به </a:t>
            </a:r>
            <a:r>
              <a:rPr lang="fa-IR" dirty="0" err="1"/>
              <a:t>ازاي</a:t>
            </a:r>
            <a:r>
              <a:rPr lang="fa-IR" dirty="0"/>
              <a:t> </a:t>
            </a:r>
            <a:r>
              <a:rPr lang="fa-IR" dirty="0" err="1"/>
              <a:t>بيت</a:t>
            </a:r>
            <a:r>
              <a:rPr lang="fa-IR" dirty="0"/>
              <a:t> </a:t>
            </a:r>
            <a:r>
              <a:rPr lang="fa-IR" dirty="0" err="1"/>
              <a:t>هايي</a:t>
            </a:r>
            <a:r>
              <a:rPr lang="fa-IR" dirty="0"/>
              <a:t> </a:t>
            </a:r>
            <a:r>
              <a:rPr lang="fa-IR" dirty="0" err="1"/>
              <a:t>كه</a:t>
            </a:r>
            <a:r>
              <a:rPr lang="fa-IR" dirty="0"/>
              <a:t> در </a:t>
            </a:r>
            <a:r>
              <a:rPr lang="en-US" dirty="0"/>
              <a:t>B</a:t>
            </a:r>
            <a:r>
              <a:rPr lang="fa-IR" dirty="0"/>
              <a:t> مقدار </a:t>
            </a:r>
            <a:r>
              <a:rPr lang="fa-IR" dirty="0" err="1"/>
              <a:t>يك</a:t>
            </a:r>
            <a:r>
              <a:rPr lang="fa-IR" dirty="0"/>
              <a:t> دارند</a:t>
            </a:r>
            <a:r>
              <a:rPr lang="fa-IR" dirty="0">
                <a:solidFill>
                  <a:srgbClr val="0070C0"/>
                </a:solidFill>
              </a:rPr>
              <a:t>، </a:t>
            </a:r>
            <a:r>
              <a:rPr lang="fa-IR" dirty="0" err="1">
                <a:solidFill>
                  <a:srgbClr val="0070C0"/>
                </a:solidFill>
              </a:rPr>
              <a:t>بيت</a:t>
            </a:r>
            <a:r>
              <a:rPr lang="fa-IR" dirty="0">
                <a:solidFill>
                  <a:srgbClr val="0070C0"/>
                </a:solidFill>
              </a:rPr>
              <a:t> هاي معادل آنها در </a:t>
            </a:r>
            <a:r>
              <a:rPr lang="en-US" dirty="0">
                <a:solidFill>
                  <a:srgbClr val="0070C0"/>
                </a:solidFill>
              </a:rPr>
              <a:t>A</a:t>
            </a:r>
            <a:r>
              <a:rPr lang="fa-IR" dirty="0">
                <a:solidFill>
                  <a:srgbClr val="0070C0"/>
                </a:solidFill>
              </a:rPr>
              <a:t> صفر </a:t>
            </a:r>
            <a:r>
              <a:rPr lang="fa-IR" dirty="0" err="1">
                <a:solidFill>
                  <a:srgbClr val="0070C0"/>
                </a:solidFill>
              </a:rPr>
              <a:t>مي</a:t>
            </a:r>
            <a:r>
              <a:rPr lang="fa-IR" dirty="0">
                <a:solidFill>
                  <a:srgbClr val="0070C0"/>
                </a:solidFill>
              </a:rPr>
              <a:t> شود</a:t>
            </a:r>
            <a:r>
              <a:rPr lang="fa-IR" dirty="0"/>
              <a:t>. </a:t>
            </a:r>
            <a:r>
              <a:rPr lang="fa-IR" dirty="0" err="1"/>
              <a:t>بقيه</a:t>
            </a:r>
            <a:r>
              <a:rPr lang="fa-IR" dirty="0"/>
              <a:t> </a:t>
            </a:r>
            <a:r>
              <a:rPr lang="fa-IR" dirty="0" err="1"/>
              <a:t>بيت</a:t>
            </a:r>
            <a:r>
              <a:rPr lang="fa-IR" dirty="0"/>
              <a:t> هاي </a:t>
            </a:r>
            <a:r>
              <a:rPr lang="en-US" dirty="0"/>
              <a:t>A</a:t>
            </a:r>
            <a:r>
              <a:rPr lang="fa-IR" dirty="0"/>
              <a:t> بدون </a:t>
            </a:r>
            <a:r>
              <a:rPr lang="fa-IR" dirty="0" err="1"/>
              <a:t>تغيير</a:t>
            </a:r>
            <a:r>
              <a:rPr lang="fa-IR" dirty="0"/>
              <a:t> </a:t>
            </a:r>
            <a:r>
              <a:rPr lang="fa-IR" dirty="0" err="1"/>
              <a:t>مي</a:t>
            </a:r>
            <a:r>
              <a:rPr lang="fa-IR" dirty="0"/>
              <a:t> مانند.</a:t>
            </a:r>
            <a:endParaRPr lang="en-US" dirty="0"/>
          </a:p>
        </p:txBody>
      </p:sp>
      <p:sp>
        <p:nvSpPr>
          <p:cNvPr id="4" name="Slide Number Placeholder 3">
            <a:extLst>
              <a:ext uri="{FF2B5EF4-FFF2-40B4-BE49-F238E27FC236}">
                <a16:creationId xmlns:a16="http://schemas.microsoft.com/office/drawing/2014/main" id="{5A3BDB03-C830-FA8F-D6DA-1DFB9DC235EF}"/>
              </a:ext>
            </a:extLst>
          </p:cNvPr>
          <p:cNvSpPr>
            <a:spLocks noGrp="1"/>
          </p:cNvSpPr>
          <p:nvPr>
            <p:ph type="sldNum" sz="quarter" idx="12"/>
          </p:nvPr>
        </p:nvSpPr>
        <p:spPr/>
        <p:txBody>
          <a:bodyPr/>
          <a:lstStyle/>
          <a:p>
            <a:fld id="{7A24F918-E48B-4CD6-88B4-F48A81EB5FB6}" type="slidenum">
              <a:rPr lang="en-US" smtClean="0"/>
              <a:pPr/>
              <a:t>52</a:t>
            </a:fld>
            <a:endParaRPr lang="en-US"/>
          </a:p>
        </p:txBody>
      </p:sp>
      <p:sp>
        <p:nvSpPr>
          <p:cNvPr id="5" name="Footer Placeholder 4">
            <a:extLst>
              <a:ext uri="{FF2B5EF4-FFF2-40B4-BE49-F238E27FC236}">
                <a16:creationId xmlns:a16="http://schemas.microsoft.com/office/drawing/2014/main" id="{E4F64AAE-3612-7F61-3570-5699AD27F6A5}"/>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F16E982C-BB01-D2EB-85D4-B44D154B20BE}"/>
              </a:ext>
            </a:extLst>
          </p:cNvPr>
          <p:cNvPicPr>
            <a:picLocks noChangeAspect="1"/>
          </p:cNvPicPr>
          <p:nvPr/>
        </p:nvPicPr>
        <p:blipFill>
          <a:blip r:embed="rId2"/>
          <a:stretch>
            <a:fillRect/>
          </a:stretch>
        </p:blipFill>
        <p:spPr>
          <a:xfrm>
            <a:off x="933259" y="2160587"/>
            <a:ext cx="3749975" cy="1699487"/>
          </a:xfrm>
          <a:prstGeom prst="rect">
            <a:avLst/>
          </a:prstGeom>
        </p:spPr>
      </p:pic>
    </p:spTree>
    <p:extLst>
      <p:ext uri="{BB962C8B-B14F-4D97-AF65-F5344CB8AC3E}">
        <p14:creationId xmlns:p14="http://schemas.microsoft.com/office/powerpoint/2010/main" val="671321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B55B3-F85B-43EC-7D8E-B5C4418B2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B7E48-9F26-EF83-ECB8-5012A31B01B9}"/>
              </a:ext>
            </a:extLst>
          </p:cNvPr>
          <p:cNvSpPr>
            <a:spLocks noGrp="1"/>
          </p:cNvSpPr>
          <p:nvPr>
            <p:ph type="title"/>
          </p:nvPr>
        </p:nvSpPr>
        <p:spPr/>
        <p:txBody>
          <a:bodyPr/>
          <a:lstStyle/>
          <a:p>
            <a:r>
              <a:rPr lang="fa-IR" dirty="0" err="1"/>
              <a:t>عمليات</a:t>
            </a:r>
            <a:r>
              <a:rPr lang="fa-IR" dirty="0"/>
              <a:t> </a:t>
            </a:r>
            <a:r>
              <a:rPr lang="fa-IR" dirty="0" err="1"/>
              <a:t>ماسك</a:t>
            </a:r>
            <a:r>
              <a:rPr lang="fa-IR" dirty="0"/>
              <a:t> </a:t>
            </a:r>
            <a:r>
              <a:rPr lang="fa-IR" dirty="0" err="1"/>
              <a:t>كردن</a:t>
            </a:r>
            <a:endParaRPr lang="en-US" dirty="0"/>
          </a:p>
        </p:txBody>
      </p:sp>
      <p:sp>
        <p:nvSpPr>
          <p:cNvPr id="3" name="Content Placeholder 2">
            <a:extLst>
              <a:ext uri="{FF2B5EF4-FFF2-40B4-BE49-F238E27FC236}">
                <a16:creationId xmlns:a16="http://schemas.microsoft.com/office/drawing/2014/main" id="{0F2C2564-6184-D678-0ABC-A5AEA23BC082}"/>
              </a:ext>
            </a:extLst>
          </p:cNvPr>
          <p:cNvSpPr>
            <a:spLocks noGrp="1"/>
          </p:cNvSpPr>
          <p:nvPr>
            <p:ph idx="1"/>
          </p:nvPr>
        </p:nvSpPr>
        <p:spPr/>
        <p:txBody>
          <a:bodyPr/>
          <a:lstStyle/>
          <a:p>
            <a:r>
              <a:rPr lang="fa-IR" dirty="0"/>
              <a:t>در </a:t>
            </a:r>
            <a:r>
              <a:rPr lang="fa-IR" dirty="0" err="1"/>
              <a:t>عمليات</a:t>
            </a:r>
            <a:r>
              <a:rPr lang="fa-IR" dirty="0"/>
              <a:t> </a:t>
            </a:r>
            <a:r>
              <a:rPr lang="fa-IR" dirty="0" err="1"/>
              <a:t>ماسك</a:t>
            </a:r>
            <a:r>
              <a:rPr lang="fa-IR" dirty="0"/>
              <a:t> </a:t>
            </a:r>
            <a:r>
              <a:rPr lang="fa-IR" dirty="0" err="1"/>
              <a:t>كردن</a:t>
            </a:r>
            <a:r>
              <a:rPr lang="fa-IR" dirty="0"/>
              <a:t>،</a:t>
            </a:r>
            <a:r>
              <a:rPr lang="en-US" dirty="0"/>
              <a:t>B</a:t>
            </a:r>
            <a:r>
              <a:rPr lang="fa-IR" dirty="0"/>
              <a:t> </a:t>
            </a:r>
            <a:r>
              <a:rPr lang="fa-IR" dirty="0" err="1"/>
              <a:t>براي</a:t>
            </a:r>
            <a:r>
              <a:rPr lang="fa-IR" dirty="0"/>
              <a:t> </a:t>
            </a:r>
            <a:r>
              <a:rPr lang="fa-IR" dirty="0" err="1"/>
              <a:t>تعيين</a:t>
            </a:r>
            <a:r>
              <a:rPr lang="fa-IR" dirty="0"/>
              <a:t> </a:t>
            </a:r>
            <a:r>
              <a:rPr lang="fa-IR" dirty="0" err="1"/>
              <a:t>بيت</a:t>
            </a:r>
            <a:r>
              <a:rPr lang="fa-IR" dirty="0"/>
              <a:t> </a:t>
            </a:r>
            <a:r>
              <a:rPr lang="fa-IR" dirty="0" err="1"/>
              <a:t>هايي</a:t>
            </a:r>
            <a:r>
              <a:rPr lang="fa-IR" dirty="0"/>
              <a:t> از </a:t>
            </a:r>
            <a:r>
              <a:rPr lang="en-US" dirty="0"/>
              <a:t>A</a:t>
            </a:r>
            <a:r>
              <a:rPr lang="fa-IR" dirty="0"/>
              <a:t> </a:t>
            </a:r>
            <a:r>
              <a:rPr lang="fa-IR" dirty="0" err="1"/>
              <a:t>كه</a:t>
            </a:r>
            <a:r>
              <a:rPr lang="fa-IR" dirty="0"/>
              <a:t> قرار است </a:t>
            </a:r>
            <a:r>
              <a:rPr lang="fa-IR" dirty="0" err="1">
                <a:solidFill>
                  <a:srgbClr val="C00000"/>
                </a:solidFill>
              </a:rPr>
              <a:t>پاك</a:t>
            </a:r>
            <a:r>
              <a:rPr lang="fa-IR" dirty="0">
                <a:solidFill>
                  <a:srgbClr val="C00000"/>
                </a:solidFill>
              </a:rPr>
              <a:t>(صفر) </a:t>
            </a:r>
            <a:r>
              <a:rPr lang="fa-IR" dirty="0"/>
              <a:t>شوند، مورد استفاده قرار </a:t>
            </a:r>
            <a:r>
              <a:rPr lang="fa-IR" dirty="0" err="1"/>
              <a:t>مي</a:t>
            </a:r>
            <a:r>
              <a:rPr lang="fa-IR" dirty="0"/>
              <a:t> </a:t>
            </a:r>
            <a:r>
              <a:rPr lang="fa-IR" dirty="0" err="1"/>
              <a:t>گيرد</a:t>
            </a:r>
            <a:r>
              <a:rPr lang="fa-IR" dirty="0"/>
              <a:t>.</a:t>
            </a:r>
          </a:p>
          <a:p>
            <a:endParaRPr lang="fa-IR" dirty="0"/>
          </a:p>
          <a:p>
            <a:endParaRPr lang="fa-IR" dirty="0"/>
          </a:p>
          <a:p>
            <a:r>
              <a:rPr lang="fa-IR" dirty="0"/>
              <a:t>به </a:t>
            </a:r>
            <a:r>
              <a:rPr lang="fa-IR" dirty="0" err="1"/>
              <a:t>ازاي</a:t>
            </a:r>
            <a:r>
              <a:rPr lang="fa-IR" dirty="0"/>
              <a:t> </a:t>
            </a:r>
            <a:r>
              <a:rPr lang="fa-IR" dirty="0" err="1"/>
              <a:t>بيت</a:t>
            </a:r>
            <a:r>
              <a:rPr lang="fa-IR" dirty="0"/>
              <a:t> </a:t>
            </a:r>
            <a:r>
              <a:rPr lang="fa-IR" dirty="0" err="1"/>
              <a:t>هايي</a:t>
            </a:r>
            <a:r>
              <a:rPr lang="fa-IR" dirty="0"/>
              <a:t> </a:t>
            </a:r>
            <a:r>
              <a:rPr lang="fa-IR" dirty="0" err="1"/>
              <a:t>كه</a:t>
            </a:r>
            <a:r>
              <a:rPr lang="fa-IR" dirty="0"/>
              <a:t> در </a:t>
            </a:r>
            <a:r>
              <a:rPr lang="en-US" dirty="0"/>
              <a:t>B</a:t>
            </a:r>
            <a:r>
              <a:rPr lang="fa-IR" dirty="0"/>
              <a:t> مقدار </a:t>
            </a:r>
            <a:r>
              <a:rPr lang="fa-IR" dirty="0" err="1"/>
              <a:t>يك</a:t>
            </a:r>
            <a:r>
              <a:rPr lang="fa-IR" dirty="0"/>
              <a:t> دارند</a:t>
            </a:r>
            <a:r>
              <a:rPr lang="fa-IR" dirty="0">
                <a:solidFill>
                  <a:srgbClr val="0070C0"/>
                </a:solidFill>
              </a:rPr>
              <a:t>، </a:t>
            </a:r>
            <a:r>
              <a:rPr lang="fa-IR" dirty="0" err="1">
                <a:solidFill>
                  <a:srgbClr val="0070C0"/>
                </a:solidFill>
              </a:rPr>
              <a:t>بيت</a:t>
            </a:r>
            <a:r>
              <a:rPr lang="fa-IR" dirty="0">
                <a:solidFill>
                  <a:srgbClr val="0070C0"/>
                </a:solidFill>
              </a:rPr>
              <a:t> هاي معادل آنها در </a:t>
            </a:r>
            <a:r>
              <a:rPr lang="en-US" dirty="0">
                <a:solidFill>
                  <a:srgbClr val="0070C0"/>
                </a:solidFill>
              </a:rPr>
              <a:t>A</a:t>
            </a:r>
            <a:r>
              <a:rPr lang="fa-IR" dirty="0">
                <a:solidFill>
                  <a:srgbClr val="0070C0"/>
                </a:solidFill>
              </a:rPr>
              <a:t> صفر </a:t>
            </a:r>
            <a:r>
              <a:rPr lang="fa-IR" dirty="0" err="1">
                <a:solidFill>
                  <a:srgbClr val="0070C0"/>
                </a:solidFill>
              </a:rPr>
              <a:t>مي</a:t>
            </a:r>
            <a:r>
              <a:rPr lang="fa-IR" dirty="0">
                <a:solidFill>
                  <a:srgbClr val="0070C0"/>
                </a:solidFill>
              </a:rPr>
              <a:t> شود</a:t>
            </a:r>
            <a:r>
              <a:rPr lang="fa-IR" dirty="0"/>
              <a:t>. </a:t>
            </a:r>
            <a:r>
              <a:rPr lang="fa-IR" dirty="0" err="1"/>
              <a:t>بقيه</a:t>
            </a:r>
            <a:r>
              <a:rPr lang="fa-IR" dirty="0"/>
              <a:t> </a:t>
            </a:r>
            <a:r>
              <a:rPr lang="fa-IR" dirty="0" err="1"/>
              <a:t>بيت</a:t>
            </a:r>
            <a:r>
              <a:rPr lang="fa-IR" dirty="0"/>
              <a:t> هاي </a:t>
            </a:r>
            <a:r>
              <a:rPr lang="en-US" dirty="0"/>
              <a:t>A</a:t>
            </a:r>
            <a:r>
              <a:rPr lang="fa-IR" dirty="0"/>
              <a:t> بدون </a:t>
            </a:r>
            <a:r>
              <a:rPr lang="fa-IR" dirty="0" err="1"/>
              <a:t>تغيير</a:t>
            </a:r>
            <a:r>
              <a:rPr lang="fa-IR" dirty="0"/>
              <a:t> </a:t>
            </a:r>
            <a:r>
              <a:rPr lang="fa-IR" dirty="0" err="1"/>
              <a:t>مي</a:t>
            </a:r>
            <a:r>
              <a:rPr lang="fa-IR" dirty="0"/>
              <a:t> مانند.</a:t>
            </a:r>
            <a:endParaRPr lang="en-US" dirty="0"/>
          </a:p>
        </p:txBody>
      </p:sp>
      <p:sp>
        <p:nvSpPr>
          <p:cNvPr id="4" name="Slide Number Placeholder 3">
            <a:extLst>
              <a:ext uri="{FF2B5EF4-FFF2-40B4-BE49-F238E27FC236}">
                <a16:creationId xmlns:a16="http://schemas.microsoft.com/office/drawing/2014/main" id="{7252612B-F29A-D42C-5513-3A194F084D14}"/>
              </a:ext>
            </a:extLst>
          </p:cNvPr>
          <p:cNvSpPr>
            <a:spLocks noGrp="1"/>
          </p:cNvSpPr>
          <p:nvPr>
            <p:ph type="sldNum" sz="quarter" idx="12"/>
          </p:nvPr>
        </p:nvSpPr>
        <p:spPr/>
        <p:txBody>
          <a:bodyPr/>
          <a:lstStyle/>
          <a:p>
            <a:fld id="{7A24F918-E48B-4CD6-88B4-F48A81EB5FB6}" type="slidenum">
              <a:rPr lang="en-US" smtClean="0"/>
              <a:pPr/>
              <a:t>53</a:t>
            </a:fld>
            <a:endParaRPr lang="en-US"/>
          </a:p>
        </p:txBody>
      </p:sp>
      <p:sp>
        <p:nvSpPr>
          <p:cNvPr id="5" name="Footer Placeholder 4">
            <a:extLst>
              <a:ext uri="{FF2B5EF4-FFF2-40B4-BE49-F238E27FC236}">
                <a16:creationId xmlns:a16="http://schemas.microsoft.com/office/drawing/2014/main" id="{CB1E1730-6132-08BB-5E4C-7C6DC7B0EDFD}"/>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9" name="Picture 8">
            <a:extLst>
              <a:ext uri="{FF2B5EF4-FFF2-40B4-BE49-F238E27FC236}">
                <a16:creationId xmlns:a16="http://schemas.microsoft.com/office/drawing/2014/main" id="{AFF78E85-31F9-719C-F777-629E33BFA868}"/>
              </a:ext>
            </a:extLst>
          </p:cNvPr>
          <p:cNvPicPr>
            <a:picLocks noChangeAspect="1"/>
          </p:cNvPicPr>
          <p:nvPr/>
        </p:nvPicPr>
        <p:blipFill>
          <a:blip r:embed="rId2"/>
          <a:stretch>
            <a:fillRect/>
          </a:stretch>
        </p:blipFill>
        <p:spPr>
          <a:xfrm>
            <a:off x="837503" y="2272497"/>
            <a:ext cx="5258497" cy="1737799"/>
          </a:xfrm>
          <a:prstGeom prst="rect">
            <a:avLst/>
          </a:prstGeom>
        </p:spPr>
      </p:pic>
    </p:spTree>
    <p:extLst>
      <p:ext uri="{BB962C8B-B14F-4D97-AF65-F5344CB8AC3E}">
        <p14:creationId xmlns:p14="http://schemas.microsoft.com/office/powerpoint/2010/main" val="4183469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E943F-247D-B2EF-ADE3-B4753CEC2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4BB25-B505-7D49-0B91-16D26EC97F70}"/>
              </a:ext>
            </a:extLst>
          </p:cNvPr>
          <p:cNvSpPr>
            <a:spLocks noGrp="1"/>
          </p:cNvSpPr>
          <p:nvPr>
            <p:ph type="title"/>
          </p:nvPr>
        </p:nvSpPr>
        <p:spPr/>
        <p:txBody>
          <a:bodyPr/>
          <a:lstStyle/>
          <a:p>
            <a:r>
              <a:rPr lang="fa-IR" dirty="0" err="1"/>
              <a:t>عمليات</a:t>
            </a:r>
            <a:r>
              <a:rPr lang="fa-IR" dirty="0"/>
              <a:t> </a:t>
            </a:r>
            <a:r>
              <a:rPr lang="fa-IR" dirty="0" err="1"/>
              <a:t>پاك</a:t>
            </a:r>
            <a:r>
              <a:rPr lang="fa-IR" dirty="0"/>
              <a:t> </a:t>
            </a:r>
            <a:r>
              <a:rPr lang="fa-IR" dirty="0" err="1"/>
              <a:t>كردن</a:t>
            </a:r>
            <a:r>
              <a:rPr lang="fa-IR" dirty="0"/>
              <a:t> (</a:t>
            </a:r>
            <a:r>
              <a:rPr lang="fa-IR" dirty="0" err="1"/>
              <a:t>مقايسه</a:t>
            </a:r>
            <a:r>
              <a:rPr lang="fa-IR" dirty="0"/>
              <a:t>)</a:t>
            </a:r>
            <a:endParaRPr lang="en-US" dirty="0"/>
          </a:p>
        </p:txBody>
      </p:sp>
      <p:sp>
        <p:nvSpPr>
          <p:cNvPr id="3" name="Content Placeholder 2">
            <a:extLst>
              <a:ext uri="{FF2B5EF4-FFF2-40B4-BE49-F238E27FC236}">
                <a16:creationId xmlns:a16="http://schemas.microsoft.com/office/drawing/2014/main" id="{B9E24A78-F3C6-4C6B-591D-AF68DC11436A}"/>
              </a:ext>
            </a:extLst>
          </p:cNvPr>
          <p:cNvSpPr>
            <a:spLocks noGrp="1"/>
          </p:cNvSpPr>
          <p:nvPr>
            <p:ph idx="1"/>
          </p:nvPr>
        </p:nvSpPr>
        <p:spPr/>
        <p:txBody>
          <a:bodyPr/>
          <a:lstStyle/>
          <a:p>
            <a:r>
              <a:rPr lang="fa-IR" dirty="0"/>
              <a:t>در عمل </a:t>
            </a:r>
            <a:r>
              <a:rPr lang="fa-IR" dirty="0" err="1"/>
              <a:t>پاك</a:t>
            </a:r>
            <a:r>
              <a:rPr lang="fa-IR" dirty="0"/>
              <a:t> </a:t>
            </a:r>
            <a:r>
              <a:rPr lang="fa-IR" dirty="0" err="1"/>
              <a:t>كردن</a:t>
            </a:r>
            <a:r>
              <a:rPr lang="fa-IR" dirty="0"/>
              <a:t> اگر </a:t>
            </a:r>
            <a:r>
              <a:rPr lang="fa-IR" dirty="0" err="1"/>
              <a:t>بيت</a:t>
            </a:r>
            <a:r>
              <a:rPr lang="fa-IR" dirty="0"/>
              <a:t> هاي </a:t>
            </a:r>
            <a:r>
              <a:rPr lang="en-US" dirty="0"/>
              <a:t>A</a:t>
            </a:r>
            <a:r>
              <a:rPr lang="fa-IR" dirty="0"/>
              <a:t> و </a:t>
            </a:r>
            <a:r>
              <a:rPr lang="en-US" dirty="0"/>
              <a:t>B</a:t>
            </a:r>
            <a:r>
              <a:rPr lang="fa-IR" dirty="0"/>
              <a:t> مشابه بود، بیت معادل در </a:t>
            </a:r>
            <a:r>
              <a:rPr lang="en-US" dirty="0"/>
              <a:t>A</a:t>
            </a:r>
            <a:r>
              <a:rPr lang="fa-IR" dirty="0"/>
              <a:t> صفر میشود </a:t>
            </a:r>
            <a:r>
              <a:rPr lang="fa-IR" dirty="0" err="1"/>
              <a:t>ودر</a:t>
            </a:r>
            <a:r>
              <a:rPr lang="fa-IR" dirty="0"/>
              <a:t> غیر اینصورت  بدون تغییر میماند.</a:t>
            </a:r>
          </a:p>
          <a:p>
            <a:endParaRPr lang="en-US" dirty="0"/>
          </a:p>
        </p:txBody>
      </p:sp>
      <p:sp>
        <p:nvSpPr>
          <p:cNvPr id="4" name="Slide Number Placeholder 3">
            <a:extLst>
              <a:ext uri="{FF2B5EF4-FFF2-40B4-BE49-F238E27FC236}">
                <a16:creationId xmlns:a16="http://schemas.microsoft.com/office/drawing/2014/main" id="{31709868-1ECB-0263-C564-FCE5CE9AAF0B}"/>
              </a:ext>
            </a:extLst>
          </p:cNvPr>
          <p:cNvSpPr>
            <a:spLocks noGrp="1"/>
          </p:cNvSpPr>
          <p:nvPr>
            <p:ph type="sldNum" sz="quarter" idx="12"/>
          </p:nvPr>
        </p:nvSpPr>
        <p:spPr/>
        <p:txBody>
          <a:bodyPr/>
          <a:lstStyle/>
          <a:p>
            <a:fld id="{7A24F918-E48B-4CD6-88B4-F48A81EB5FB6}" type="slidenum">
              <a:rPr lang="en-US" smtClean="0"/>
              <a:pPr/>
              <a:t>54</a:t>
            </a:fld>
            <a:endParaRPr lang="en-US"/>
          </a:p>
        </p:txBody>
      </p:sp>
      <p:sp>
        <p:nvSpPr>
          <p:cNvPr id="5" name="Footer Placeholder 4">
            <a:extLst>
              <a:ext uri="{FF2B5EF4-FFF2-40B4-BE49-F238E27FC236}">
                <a16:creationId xmlns:a16="http://schemas.microsoft.com/office/drawing/2014/main" id="{06C95083-AD7C-1D9A-46E9-364F92DF2E99}"/>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D621F8F0-DFB6-6D7F-388B-69DE17CA9DA7}"/>
              </a:ext>
            </a:extLst>
          </p:cNvPr>
          <p:cNvPicPr>
            <a:picLocks noChangeAspect="1"/>
          </p:cNvPicPr>
          <p:nvPr/>
        </p:nvPicPr>
        <p:blipFill>
          <a:blip r:embed="rId2"/>
          <a:stretch>
            <a:fillRect/>
          </a:stretch>
        </p:blipFill>
        <p:spPr>
          <a:xfrm>
            <a:off x="1211274" y="3054369"/>
            <a:ext cx="4563902" cy="1635197"/>
          </a:xfrm>
          <a:prstGeom prst="rect">
            <a:avLst/>
          </a:prstGeom>
        </p:spPr>
      </p:pic>
    </p:spTree>
    <p:extLst>
      <p:ext uri="{BB962C8B-B14F-4D97-AF65-F5344CB8AC3E}">
        <p14:creationId xmlns:p14="http://schemas.microsoft.com/office/powerpoint/2010/main" val="2566014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3FAC-A51C-71AA-3112-072F398CAF86}"/>
              </a:ext>
            </a:extLst>
          </p:cNvPr>
          <p:cNvSpPr>
            <a:spLocks noGrp="1"/>
          </p:cNvSpPr>
          <p:nvPr>
            <p:ph type="title"/>
          </p:nvPr>
        </p:nvSpPr>
        <p:spPr/>
        <p:txBody>
          <a:bodyPr/>
          <a:lstStyle/>
          <a:p>
            <a:r>
              <a:rPr lang="fa-IR" dirty="0"/>
              <a:t>عملیات درج</a:t>
            </a:r>
            <a:endParaRPr lang="en-US" dirty="0"/>
          </a:p>
        </p:txBody>
      </p:sp>
      <p:sp>
        <p:nvSpPr>
          <p:cNvPr id="3" name="Content Placeholder 2">
            <a:extLst>
              <a:ext uri="{FF2B5EF4-FFF2-40B4-BE49-F238E27FC236}">
                <a16:creationId xmlns:a16="http://schemas.microsoft.com/office/drawing/2014/main" id="{CCF14E8B-BD92-7CA6-7E9B-C082050A8774}"/>
              </a:ext>
            </a:extLst>
          </p:cNvPr>
          <p:cNvSpPr>
            <a:spLocks noGrp="1"/>
          </p:cNvSpPr>
          <p:nvPr>
            <p:ph idx="1"/>
          </p:nvPr>
        </p:nvSpPr>
        <p:spPr>
          <a:xfrm>
            <a:off x="4439926" y="1217638"/>
            <a:ext cx="7104374" cy="4843528"/>
          </a:xfrm>
        </p:spPr>
        <p:txBody>
          <a:bodyPr>
            <a:normAutofit fontScale="77500" lnSpcReduction="20000"/>
          </a:bodyPr>
          <a:lstStyle/>
          <a:p>
            <a:r>
              <a:rPr lang="fa-IR" dirty="0"/>
              <a:t>عملیات درج برای وارد کردن رشته بیت مورد نظر به درون ثبات مورد استفاده قرار میگیرد.</a:t>
            </a:r>
          </a:p>
          <a:p>
            <a:r>
              <a:rPr lang="fa-IR" dirty="0"/>
              <a:t>روش انجام عمل درج:</a:t>
            </a:r>
          </a:p>
          <a:p>
            <a:r>
              <a:rPr lang="fa-IR" dirty="0"/>
              <a:t>ابتدا </a:t>
            </a:r>
            <a:r>
              <a:rPr lang="fa-IR" dirty="0" err="1"/>
              <a:t>يك</a:t>
            </a:r>
            <a:r>
              <a:rPr lang="fa-IR" dirty="0"/>
              <a:t> عمل </a:t>
            </a:r>
            <a:r>
              <a:rPr lang="fa-IR" dirty="0" err="1"/>
              <a:t>ماسك</a:t>
            </a:r>
            <a:r>
              <a:rPr lang="fa-IR" dirty="0"/>
              <a:t> </a:t>
            </a:r>
            <a:r>
              <a:rPr lang="fa-IR" dirty="0" err="1"/>
              <a:t>براي</a:t>
            </a:r>
            <a:r>
              <a:rPr lang="fa-IR" dirty="0"/>
              <a:t> </a:t>
            </a:r>
            <a:r>
              <a:rPr lang="fa-IR" dirty="0" err="1"/>
              <a:t>پاك</a:t>
            </a:r>
            <a:r>
              <a:rPr lang="fa-IR" dirty="0"/>
              <a:t> </a:t>
            </a:r>
            <a:r>
              <a:rPr lang="fa-IR" dirty="0" err="1"/>
              <a:t>كردن</a:t>
            </a:r>
            <a:r>
              <a:rPr lang="fa-IR" dirty="0"/>
              <a:t> </a:t>
            </a:r>
            <a:r>
              <a:rPr lang="fa-IR" dirty="0" err="1"/>
              <a:t>بيت</a:t>
            </a:r>
            <a:r>
              <a:rPr lang="fa-IR" dirty="0"/>
              <a:t> هاي مورد نظر انجام </a:t>
            </a:r>
            <a:r>
              <a:rPr lang="fa-IR" dirty="0" err="1"/>
              <a:t>مي</a:t>
            </a:r>
            <a:r>
              <a:rPr lang="fa-IR" dirty="0"/>
              <a:t> شود.</a:t>
            </a:r>
          </a:p>
          <a:p>
            <a:r>
              <a:rPr lang="fa-IR" dirty="0"/>
              <a:t>سپس </a:t>
            </a:r>
            <a:r>
              <a:rPr lang="fa-IR" dirty="0" err="1"/>
              <a:t>يك</a:t>
            </a:r>
            <a:r>
              <a:rPr lang="fa-IR" dirty="0"/>
              <a:t> عمل </a:t>
            </a:r>
            <a:r>
              <a:rPr lang="en-US" dirty="0"/>
              <a:t>OR</a:t>
            </a:r>
            <a:r>
              <a:rPr lang="fa-IR" dirty="0"/>
              <a:t> </a:t>
            </a:r>
            <a:r>
              <a:rPr lang="fa-IR" dirty="0" err="1"/>
              <a:t>براي</a:t>
            </a:r>
            <a:r>
              <a:rPr lang="fa-IR" dirty="0"/>
              <a:t> قرار دادن </a:t>
            </a:r>
            <a:r>
              <a:rPr lang="fa-IR" dirty="0" err="1"/>
              <a:t>بيت</a:t>
            </a:r>
            <a:r>
              <a:rPr lang="fa-IR" dirty="0"/>
              <a:t> هاي </a:t>
            </a:r>
            <a:r>
              <a:rPr lang="fa-IR" dirty="0" err="1"/>
              <a:t>جديد</a:t>
            </a:r>
            <a:r>
              <a:rPr lang="fa-IR" dirty="0"/>
              <a:t> مورد استفاده قرار </a:t>
            </a:r>
            <a:r>
              <a:rPr lang="fa-IR" dirty="0" err="1"/>
              <a:t>مي</a:t>
            </a:r>
            <a:r>
              <a:rPr lang="fa-IR" dirty="0"/>
              <a:t> </a:t>
            </a:r>
            <a:r>
              <a:rPr lang="fa-IR" dirty="0" err="1"/>
              <a:t>گيرد</a:t>
            </a:r>
            <a:r>
              <a:rPr lang="fa-IR" dirty="0"/>
              <a:t>.</a:t>
            </a:r>
          </a:p>
          <a:p>
            <a:r>
              <a:rPr lang="fa-IR" dirty="0"/>
              <a:t>مثال: فرض </a:t>
            </a:r>
            <a:r>
              <a:rPr lang="fa-IR" dirty="0" err="1"/>
              <a:t>كنيد</a:t>
            </a:r>
            <a:r>
              <a:rPr lang="fa-IR" dirty="0"/>
              <a:t> </a:t>
            </a:r>
            <a:r>
              <a:rPr lang="fa-IR" dirty="0" err="1"/>
              <a:t>مي</a:t>
            </a:r>
            <a:r>
              <a:rPr lang="fa-IR" dirty="0"/>
              <a:t> </a:t>
            </a:r>
            <a:r>
              <a:rPr lang="fa-IR" dirty="0" err="1"/>
              <a:t>خواهيم</a:t>
            </a:r>
            <a:r>
              <a:rPr lang="fa-IR" dirty="0"/>
              <a:t> </a:t>
            </a:r>
            <a:r>
              <a:rPr lang="en-US" dirty="0"/>
              <a:t>1010</a:t>
            </a:r>
            <a:r>
              <a:rPr lang="fa-IR" dirty="0"/>
              <a:t> را به قسمت </a:t>
            </a:r>
            <a:r>
              <a:rPr lang="fa-IR" dirty="0" err="1"/>
              <a:t>كم</a:t>
            </a:r>
            <a:r>
              <a:rPr lang="fa-IR" dirty="0"/>
              <a:t> ارزش ثبات </a:t>
            </a:r>
            <a:r>
              <a:rPr lang="en-US" dirty="0"/>
              <a:t>A</a:t>
            </a:r>
            <a:r>
              <a:rPr lang="fa-IR" dirty="0"/>
              <a:t> وارد کنیم:</a:t>
            </a:r>
            <a:endParaRPr lang="en-US" dirty="0"/>
          </a:p>
        </p:txBody>
      </p:sp>
      <p:sp>
        <p:nvSpPr>
          <p:cNvPr id="4" name="Slide Number Placeholder 3">
            <a:extLst>
              <a:ext uri="{FF2B5EF4-FFF2-40B4-BE49-F238E27FC236}">
                <a16:creationId xmlns:a16="http://schemas.microsoft.com/office/drawing/2014/main" id="{EF3C158B-16B6-3656-CBFF-D78B4660E947}"/>
              </a:ext>
            </a:extLst>
          </p:cNvPr>
          <p:cNvSpPr>
            <a:spLocks noGrp="1"/>
          </p:cNvSpPr>
          <p:nvPr>
            <p:ph type="sldNum" sz="quarter" idx="12"/>
          </p:nvPr>
        </p:nvSpPr>
        <p:spPr/>
        <p:txBody>
          <a:bodyPr/>
          <a:lstStyle/>
          <a:p>
            <a:fld id="{7A24F918-E48B-4CD6-88B4-F48A81EB5FB6}" type="slidenum">
              <a:rPr lang="en-US" smtClean="0"/>
              <a:pPr/>
              <a:t>55</a:t>
            </a:fld>
            <a:endParaRPr lang="en-US"/>
          </a:p>
        </p:txBody>
      </p:sp>
      <p:sp>
        <p:nvSpPr>
          <p:cNvPr id="5" name="Footer Placeholder 4">
            <a:extLst>
              <a:ext uri="{FF2B5EF4-FFF2-40B4-BE49-F238E27FC236}">
                <a16:creationId xmlns:a16="http://schemas.microsoft.com/office/drawing/2014/main" id="{07220B44-062E-66C1-4879-006EC6BFFFBD}"/>
              </a:ext>
            </a:extLst>
          </p:cNvPr>
          <p:cNvSpPr>
            <a:spLocks noGrp="1"/>
          </p:cNvSpPr>
          <p:nvPr>
            <p:ph type="ftr" sz="quarter" idx="11"/>
          </p:nvPr>
        </p:nvSpPr>
        <p:spPr/>
        <p:txBody>
          <a:bodyPr/>
          <a:lstStyle/>
          <a:p>
            <a:r>
              <a:rPr lang="en-US"/>
              <a:t>Computer Engeneering Department,Shahed University, Iran</a:t>
            </a:r>
            <a:endParaRPr lang="en-US" dirty="0"/>
          </a:p>
        </p:txBody>
      </p:sp>
      <p:sp>
        <p:nvSpPr>
          <p:cNvPr id="9" name="TextBox 8">
            <a:extLst>
              <a:ext uri="{FF2B5EF4-FFF2-40B4-BE49-F238E27FC236}">
                <a16:creationId xmlns:a16="http://schemas.microsoft.com/office/drawing/2014/main" id="{61C9EBE8-4488-54AA-0698-F516F02890D6}"/>
              </a:ext>
            </a:extLst>
          </p:cNvPr>
          <p:cNvSpPr txBox="1"/>
          <p:nvPr/>
        </p:nvSpPr>
        <p:spPr>
          <a:xfrm>
            <a:off x="114666" y="2873671"/>
            <a:ext cx="4574900" cy="830997"/>
          </a:xfrm>
          <a:prstGeom prst="rect">
            <a:avLst/>
          </a:prstGeom>
          <a:noFill/>
        </p:spPr>
        <p:txBody>
          <a:bodyPr wrap="square">
            <a:spAutoFit/>
          </a:bodyPr>
          <a:lstStyle/>
          <a:p>
            <a:pPr algn="l"/>
            <a:r>
              <a:rPr lang="pt-BR" sz="2400" b="0" i="0" u="none" strike="noStrike" baseline="0" dirty="0">
                <a:solidFill>
                  <a:srgbClr val="7030A0"/>
                </a:solidFill>
                <a:latin typeface="CIDFont+F5"/>
              </a:rPr>
              <a:t>1101 1000 1011 0001 A (Original)</a:t>
            </a:r>
          </a:p>
          <a:p>
            <a:pPr algn="l"/>
            <a:r>
              <a:rPr lang="en-US" sz="2400" b="0" i="0" u="none" strike="noStrike" baseline="0" dirty="0">
                <a:solidFill>
                  <a:srgbClr val="7030A0"/>
                </a:solidFill>
                <a:latin typeface="CIDFont+F5"/>
              </a:rPr>
              <a:t>1101 1000 1011 1010 A (Desired)</a:t>
            </a:r>
            <a:endParaRPr lang="en-US" sz="2400" dirty="0">
              <a:solidFill>
                <a:srgbClr val="7030A0"/>
              </a:solidFill>
            </a:endParaRPr>
          </a:p>
        </p:txBody>
      </p:sp>
      <p:sp>
        <p:nvSpPr>
          <p:cNvPr id="11" name="TextBox 10">
            <a:extLst>
              <a:ext uri="{FF2B5EF4-FFF2-40B4-BE49-F238E27FC236}">
                <a16:creationId xmlns:a16="http://schemas.microsoft.com/office/drawing/2014/main" id="{7D4F3EB7-3045-C29A-D3BD-5AF10696FA27}"/>
              </a:ext>
            </a:extLst>
          </p:cNvPr>
          <p:cNvSpPr txBox="1"/>
          <p:nvPr/>
        </p:nvSpPr>
        <p:spPr>
          <a:xfrm>
            <a:off x="412322" y="4087993"/>
            <a:ext cx="6097870" cy="369332"/>
          </a:xfrm>
          <a:prstGeom prst="rect">
            <a:avLst/>
          </a:prstGeom>
          <a:noFill/>
        </p:spPr>
        <p:txBody>
          <a:bodyPr wrap="square">
            <a:spAutoFit/>
          </a:bodyPr>
          <a:lstStyle/>
          <a:p>
            <a:r>
              <a:rPr lang="pt-BR" sz="1800" b="0" i="0" u="none" strike="noStrike" baseline="0" dirty="0">
                <a:latin typeface="CIDFont+F13"/>
              </a:rPr>
              <a:t>1101 1000 1011 0001 A (Original)</a:t>
            </a:r>
            <a:endParaRPr lang="en-US" dirty="0"/>
          </a:p>
        </p:txBody>
      </p:sp>
      <p:sp>
        <p:nvSpPr>
          <p:cNvPr id="13" name="TextBox 12">
            <a:extLst>
              <a:ext uri="{FF2B5EF4-FFF2-40B4-BE49-F238E27FC236}">
                <a16:creationId xmlns:a16="http://schemas.microsoft.com/office/drawing/2014/main" id="{14D06EB3-E60B-27A5-33CA-431BDADFAC35}"/>
              </a:ext>
            </a:extLst>
          </p:cNvPr>
          <p:cNvSpPr txBox="1"/>
          <p:nvPr/>
        </p:nvSpPr>
        <p:spPr>
          <a:xfrm>
            <a:off x="412322" y="4343880"/>
            <a:ext cx="2990552" cy="369332"/>
          </a:xfrm>
          <a:prstGeom prst="rect">
            <a:avLst/>
          </a:prstGeom>
          <a:noFill/>
        </p:spPr>
        <p:txBody>
          <a:bodyPr wrap="square">
            <a:spAutoFit/>
          </a:bodyPr>
          <a:lstStyle/>
          <a:p>
            <a:r>
              <a:rPr lang="en-US" sz="1800" b="0" i="0" u="none" strike="noStrike" baseline="0" dirty="0">
                <a:latin typeface="CIDFont+F13"/>
              </a:rPr>
              <a:t>1111 1111 1111 0000 Mask</a:t>
            </a:r>
            <a:endParaRPr lang="en-US" dirty="0"/>
          </a:p>
        </p:txBody>
      </p:sp>
      <p:sp>
        <p:nvSpPr>
          <p:cNvPr id="17" name="TextBox 16">
            <a:extLst>
              <a:ext uri="{FF2B5EF4-FFF2-40B4-BE49-F238E27FC236}">
                <a16:creationId xmlns:a16="http://schemas.microsoft.com/office/drawing/2014/main" id="{48E2BA77-7DFB-99DD-7775-064A9A641411}"/>
              </a:ext>
            </a:extLst>
          </p:cNvPr>
          <p:cNvSpPr txBox="1"/>
          <p:nvPr/>
        </p:nvSpPr>
        <p:spPr>
          <a:xfrm>
            <a:off x="412322" y="5049045"/>
            <a:ext cx="3402032" cy="369332"/>
          </a:xfrm>
          <a:prstGeom prst="rect">
            <a:avLst/>
          </a:prstGeom>
          <a:noFill/>
        </p:spPr>
        <p:txBody>
          <a:bodyPr wrap="square">
            <a:spAutoFit/>
          </a:bodyPr>
          <a:lstStyle/>
          <a:p>
            <a:r>
              <a:rPr lang="en-US" sz="1800" b="0" i="0" u="none" strike="noStrike" baseline="0" dirty="0">
                <a:solidFill>
                  <a:srgbClr val="000000"/>
                </a:solidFill>
                <a:latin typeface="CIDFont+F13"/>
              </a:rPr>
              <a:t>0000 0000 0000 </a:t>
            </a:r>
            <a:r>
              <a:rPr lang="en-US" sz="1800" b="0" i="0" u="none" strike="noStrike" baseline="0" dirty="0">
                <a:solidFill>
                  <a:srgbClr val="44546A"/>
                </a:solidFill>
                <a:latin typeface="CIDFont+F13"/>
              </a:rPr>
              <a:t>1010 </a:t>
            </a:r>
            <a:r>
              <a:rPr lang="en-US" sz="1800" b="0" i="0" u="none" strike="noStrike" baseline="0" dirty="0">
                <a:solidFill>
                  <a:srgbClr val="000000"/>
                </a:solidFill>
                <a:latin typeface="CIDFont+F13"/>
              </a:rPr>
              <a:t>Added bits</a:t>
            </a:r>
            <a:endParaRPr lang="en-US" dirty="0"/>
          </a:p>
        </p:txBody>
      </p:sp>
      <p:grpSp>
        <p:nvGrpSpPr>
          <p:cNvPr id="24" name="Group 23">
            <a:extLst>
              <a:ext uri="{FF2B5EF4-FFF2-40B4-BE49-F238E27FC236}">
                <a16:creationId xmlns:a16="http://schemas.microsoft.com/office/drawing/2014/main" id="{B3117429-AF93-FF3A-373E-2196063B0D12}"/>
              </a:ext>
            </a:extLst>
          </p:cNvPr>
          <p:cNvGrpSpPr/>
          <p:nvPr/>
        </p:nvGrpSpPr>
        <p:grpSpPr>
          <a:xfrm>
            <a:off x="241993" y="4713212"/>
            <a:ext cx="4101407" cy="401851"/>
            <a:chOff x="241993" y="4713212"/>
            <a:chExt cx="4101407" cy="401851"/>
          </a:xfrm>
        </p:grpSpPr>
        <p:sp>
          <p:nvSpPr>
            <p:cNvPr id="15" name="TextBox 14">
              <a:extLst>
                <a:ext uri="{FF2B5EF4-FFF2-40B4-BE49-F238E27FC236}">
                  <a16:creationId xmlns:a16="http://schemas.microsoft.com/office/drawing/2014/main" id="{9F343FF8-3EDE-91B4-4878-146752356AC0}"/>
                </a:ext>
              </a:extLst>
            </p:cNvPr>
            <p:cNvSpPr txBox="1"/>
            <p:nvPr/>
          </p:nvSpPr>
          <p:spPr>
            <a:xfrm>
              <a:off x="412322" y="4745731"/>
              <a:ext cx="3931078" cy="369332"/>
            </a:xfrm>
            <a:prstGeom prst="rect">
              <a:avLst/>
            </a:prstGeom>
            <a:noFill/>
          </p:spPr>
          <p:txBody>
            <a:bodyPr wrap="square">
              <a:spAutoFit/>
            </a:bodyPr>
            <a:lstStyle/>
            <a:p>
              <a:r>
                <a:rPr lang="it-IT" sz="1800" b="0" i="0" u="none" strike="noStrike" baseline="0" dirty="0">
                  <a:latin typeface="CIDFont+F13"/>
                </a:rPr>
                <a:t>1101 1000 1011 0000 A (Intermediate)</a:t>
              </a:r>
              <a:endParaRPr lang="en-US" dirty="0"/>
            </a:p>
          </p:txBody>
        </p:sp>
        <p:cxnSp>
          <p:nvCxnSpPr>
            <p:cNvPr id="21" name="Straight Connector 20">
              <a:extLst>
                <a:ext uri="{FF2B5EF4-FFF2-40B4-BE49-F238E27FC236}">
                  <a16:creationId xmlns:a16="http://schemas.microsoft.com/office/drawing/2014/main" id="{E6E707B6-5215-BF86-462E-3783046A1417}"/>
                </a:ext>
              </a:extLst>
            </p:cNvPr>
            <p:cNvCxnSpPr/>
            <p:nvPr/>
          </p:nvCxnSpPr>
          <p:spPr>
            <a:xfrm>
              <a:off x="241993" y="4713212"/>
              <a:ext cx="4003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D28B2D8-A2A6-597D-AC5B-C31D2E499CDE}"/>
              </a:ext>
            </a:extLst>
          </p:cNvPr>
          <p:cNvGrpSpPr/>
          <p:nvPr/>
        </p:nvGrpSpPr>
        <p:grpSpPr>
          <a:xfrm>
            <a:off x="215462" y="5465804"/>
            <a:ext cx="4003120" cy="369332"/>
            <a:chOff x="215462" y="5465804"/>
            <a:chExt cx="4003120" cy="369332"/>
          </a:xfrm>
        </p:grpSpPr>
        <p:sp>
          <p:nvSpPr>
            <p:cNvPr id="19" name="TextBox 18">
              <a:extLst>
                <a:ext uri="{FF2B5EF4-FFF2-40B4-BE49-F238E27FC236}">
                  <a16:creationId xmlns:a16="http://schemas.microsoft.com/office/drawing/2014/main" id="{ED9DFEEC-76BE-7887-0D87-6E0EABBDFA83}"/>
                </a:ext>
              </a:extLst>
            </p:cNvPr>
            <p:cNvSpPr txBox="1"/>
            <p:nvPr/>
          </p:nvSpPr>
          <p:spPr>
            <a:xfrm>
              <a:off x="412322" y="5465804"/>
              <a:ext cx="3663289" cy="369332"/>
            </a:xfrm>
            <a:prstGeom prst="rect">
              <a:avLst/>
            </a:prstGeom>
            <a:noFill/>
          </p:spPr>
          <p:txBody>
            <a:bodyPr wrap="square">
              <a:spAutoFit/>
            </a:bodyPr>
            <a:lstStyle/>
            <a:p>
              <a:r>
                <a:rPr lang="en-US" sz="1800" b="0" i="0" u="none" strike="noStrike" baseline="0" dirty="0">
                  <a:solidFill>
                    <a:srgbClr val="000000"/>
                  </a:solidFill>
                  <a:latin typeface="CIDFont+F13"/>
                </a:rPr>
                <a:t>1101 1000 1011 </a:t>
              </a:r>
              <a:r>
                <a:rPr lang="en-US" sz="1800" b="0" i="0" u="none" strike="noStrike" baseline="0" dirty="0">
                  <a:solidFill>
                    <a:srgbClr val="44546A"/>
                  </a:solidFill>
                  <a:latin typeface="CIDFont+F13"/>
                </a:rPr>
                <a:t>1010 </a:t>
              </a:r>
              <a:r>
                <a:rPr lang="en-US" sz="1800" b="0" i="0" u="none" strike="noStrike" baseline="0" dirty="0">
                  <a:solidFill>
                    <a:srgbClr val="000000"/>
                  </a:solidFill>
                  <a:latin typeface="CIDFont+F13"/>
                </a:rPr>
                <a:t>A (Desired)</a:t>
              </a:r>
              <a:endParaRPr lang="en-US" dirty="0"/>
            </a:p>
          </p:txBody>
        </p:sp>
        <p:cxnSp>
          <p:nvCxnSpPr>
            <p:cNvPr id="22" name="Straight Connector 21">
              <a:extLst>
                <a:ext uri="{FF2B5EF4-FFF2-40B4-BE49-F238E27FC236}">
                  <a16:creationId xmlns:a16="http://schemas.microsoft.com/office/drawing/2014/main" id="{6C2ED084-56F1-286B-1F26-3BBFB65B5EE1}"/>
                </a:ext>
              </a:extLst>
            </p:cNvPr>
            <p:cNvCxnSpPr/>
            <p:nvPr/>
          </p:nvCxnSpPr>
          <p:spPr>
            <a:xfrm>
              <a:off x="215462" y="5465804"/>
              <a:ext cx="4003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96D2E6E-693D-A560-757D-915BC981686B}"/>
              </a:ext>
            </a:extLst>
          </p:cNvPr>
          <p:cNvSpPr txBox="1"/>
          <p:nvPr/>
        </p:nvSpPr>
        <p:spPr>
          <a:xfrm>
            <a:off x="3597687" y="4391307"/>
            <a:ext cx="745713" cy="369332"/>
          </a:xfrm>
          <a:prstGeom prst="rect">
            <a:avLst/>
          </a:prstGeom>
          <a:noFill/>
        </p:spPr>
        <p:txBody>
          <a:bodyPr wrap="square">
            <a:spAutoFit/>
          </a:bodyPr>
          <a:lstStyle/>
          <a:p>
            <a:r>
              <a:rPr lang="en-US" dirty="0">
                <a:solidFill>
                  <a:srgbClr val="FF0000"/>
                </a:solidFill>
                <a:latin typeface="CIDFont+F13"/>
              </a:rPr>
              <a:t>AND</a:t>
            </a:r>
            <a:endParaRPr lang="en-US" dirty="0">
              <a:solidFill>
                <a:srgbClr val="FF0000"/>
              </a:solidFill>
            </a:endParaRPr>
          </a:p>
        </p:txBody>
      </p:sp>
      <p:sp>
        <p:nvSpPr>
          <p:cNvPr id="30" name="TextBox 29">
            <a:extLst>
              <a:ext uri="{FF2B5EF4-FFF2-40B4-BE49-F238E27FC236}">
                <a16:creationId xmlns:a16="http://schemas.microsoft.com/office/drawing/2014/main" id="{2CB3495C-1BB5-315D-2BB3-6B403EC603F4}"/>
              </a:ext>
            </a:extLst>
          </p:cNvPr>
          <p:cNvSpPr txBox="1"/>
          <p:nvPr/>
        </p:nvSpPr>
        <p:spPr>
          <a:xfrm>
            <a:off x="3741485" y="5153765"/>
            <a:ext cx="674784" cy="369332"/>
          </a:xfrm>
          <a:prstGeom prst="rect">
            <a:avLst/>
          </a:prstGeom>
          <a:noFill/>
        </p:spPr>
        <p:txBody>
          <a:bodyPr wrap="square">
            <a:spAutoFit/>
          </a:bodyPr>
          <a:lstStyle/>
          <a:p>
            <a:r>
              <a:rPr lang="en-US" dirty="0">
                <a:solidFill>
                  <a:srgbClr val="FF0000"/>
                </a:solidFill>
                <a:latin typeface="CIDFont+F13"/>
              </a:rPr>
              <a:t>OR</a:t>
            </a:r>
            <a:endParaRPr lang="en-US" dirty="0">
              <a:solidFill>
                <a:srgbClr val="FF0000"/>
              </a:solidFill>
            </a:endParaRPr>
          </a:p>
        </p:txBody>
      </p:sp>
    </p:spTree>
    <p:extLst>
      <p:ext uri="{BB962C8B-B14F-4D97-AF65-F5344CB8AC3E}">
        <p14:creationId xmlns:p14="http://schemas.microsoft.com/office/powerpoint/2010/main" val="216981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26" grpId="0"/>
      <p:bldP spid="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F0C5-CDEA-4889-13A6-06326D22607C}"/>
              </a:ext>
            </a:extLst>
          </p:cNvPr>
          <p:cNvSpPr>
            <a:spLocks noGrp="1"/>
          </p:cNvSpPr>
          <p:nvPr>
            <p:ph type="title"/>
          </p:nvPr>
        </p:nvSpPr>
        <p:spPr/>
        <p:txBody>
          <a:bodyPr/>
          <a:lstStyle/>
          <a:p>
            <a:r>
              <a:rPr lang="fa-IR" dirty="0" err="1"/>
              <a:t>ريزعمل</a:t>
            </a:r>
            <a:r>
              <a:rPr lang="fa-IR" dirty="0"/>
              <a:t> </a:t>
            </a:r>
            <a:r>
              <a:rPr lang="fa-IR" dirty="0" err="1"/>
              <a:t>شيفت</a:t>
            </a:r>
            <a:endParaRPr lang="en-US" dirty="0"/>
          </a:p>
        </p:txBody>
      </p:sp>
      <p:sp>
        <p:nvSpPr>
          <p:cNvPr id="3" name="Content Placeholder 2">
            <a:extLst>
              <a:ext uri="{FF2B5EF4-FFF2-40B4-BE49-F238E27FC236}">
                <a16:creationId xmlns:a16="http://schemas.microsoft.com/office/drawing/2014/main" id="{3A807797-850F-B264-1FA5-E07D4DBF25B2}"/>
              </a:ext>
            </a:extLst>
          </p:cNvPr>
          <p:cNvSpPr>
            <a:spLocks noGrp="1"/>
          </p:cNvSpPr>
          <p:nvPr>
            <p:ph idx="1"/>
          </p:nvPr>
        </p:nvSpPr>
        <p:spPr>
          <a:xfrm>
            <a:off x="215462" y="1240077"/>
            <a:ext cx="11328838" cy="2815940"/>
          </a:xfrm>
        </p:spPr>
        <p:txBody>
          <a:bodyPr>
            <a:normAutofit fontScale="92500" lnSpcReduction="20000"/>
          </a:bodyPr>
          <a:lstStyle/>
          <a:p>
            <a:r>
              <a:rPr lang="fa-IR" dirty="0"/>
              <a:t>در </a:t>
            </a:r>
            <a:r>
              <a:rPr lang="fa-IR" dirty="0" err="1"/>
              <a:t>سيستم</a:t>
            </a:r>
            <a:r>
              <a:rPr lang="fa-IR" dirty="0"/>
              <a:t> هاي </a:t>
            </a:r>
            <a:r>
              <a:rPr lang="fa-IR" dirty="0" err="1"/>
              <a:t>ديجيتال</a:t>
            </a:r>
            <a:r>
              <a:rPr lang="fa-IR" dirty="0"/>
              <a:t> سه نوع </a:t>
            </a:r>
            <a:r>
              <a:rPr lang="fa-IR" dirty="0" err="1"/>
              <a:t>شيفت</a:t>
            </a:r>
            <a:r>
              <a:rPr lang="fa-IR" dirty="0"/>
              <a:t> مختلف وجود دارد</a:t>
            </a:r>
            <a:r>
              <a:rPr lang="en-US" dirty="0"/>
              <a:t>:</a:t>
            </a:r>
          </a:p>
          <a:p>
            <a:pPr lvl="1"/>
            <a:r>
              <a:rPr lang="fa-IR" dirty="0" err="1">
                <a:solidFill>
                  <a:srgbClr val="0070C0"/>
                </a:solidFill>
              </a:rPr>
              <a:t>شيفت</a:t>
            </a:r>
            <a:r>
              <a:rPr lang="fa-IR" dirty="0">
                <a:solidFill>
                  <a:srgbClr val="0070C0"/>
                </a:solidFill>
              </a:rPr>
              <a:t> </a:t>
            </a:r>
            <a:r>
              <a:rPr lang="fa-IR" dirty="0" err="1">
                <a:solidFill>
                  <a:srgbClr val="0070C0"/>
                </a:solidFill>
              </a:rPr>
              <a:t>منطقي</a:t>
            </a:r>
            <a:r>
              <a:rPr lang="fa-IR" dirty="0">
                <a:solidFill>
                  <a:srgbClr val="0070C0"/>
                </a:solidFill>
              </a:rPr>
              <a:t> </a:t>
            </a:r>
            <a:r>
              <a:rPr lang="en-US" dirty="0">
                <a:solidFill>
                  <a:srgbClr val="0070C0"/>
                </a:solidFill>
              </a:rPr>
              <a:t>(logical shift)</a:t>
            </a:r>
            <a:r>
              <a:rPr lang="fa-IR" dirty="0">
                <a:solidFill>
                  <a:srgbClr val="0070C0"/>
                </a:solidFill>
              </a:rPr>
              <a:t> </a:t>
            </a:r>
            <a:endParaRPr lang="en-US" dirty="0">
              <a:solidFill>
                <a:srgbClr val="0070C0"/>
              </a:solidFill>
            </a:endParaRPr>
          </a:p>
          <a:p>
            <a:pPr lvl="1"/>
            <a:r>
              <a:rPr lang="fa-IR" dirty="0" err="1">
                <a:solidFill>
                  <a:srgbClr val="0070C0"/>
                </a:solidFill>
              </a:rPr>
              <a:t>شيفت</a:t>
            </a:r>
            <a:r>
              <a:rPr lang="fa-IR" dirty="0">
                <a:solidFill>
                  <a:srgbClr val="0070C0"/>
                </a:solidFill>
              </a:rPr>
              <a:t> </a:t>
            </a:r>
            <a:r>
              <a:rPr lang="fa-IR" dirty="0" err="1">
                <a:solidFill>
                  <a:srgbClr val="0070C0"/>
                </a:solidFill>
              </a:rPr>
              <a:t>چرخشي</a:t>
            </a:r>
            <a:r>
              <a:rPr lang="fa-IR" dirty="0">
                <a:solidFill>
                  <a:srgbClr val="0070C0"/>
                </a:solidFill>
              </a:rPr>
              <a:t> </a:t>
            </a:r>
            <a:r>
              <a:rPr lang="en-US" dirty="0">
                <a:solidFill>
                  <a:srgbClr val="0070C0"/>
                </a:solidFill>
              </a:rPr>
              <a:t>(circular shift) </a:t>
            </a:r>
          </a:p>
          <a:p>
            <a:pPr lvl="1"/>
            <a:r>
              <a:rPr lang="fa-IR" dirty="0" err="1">
                <a:solidFill>
                  <a:srgbClr val="0070C0"/>
                </a:solidFill>
              </a:rPr>
              <a:t>شيفت</a:t>
            </a:r>
            <a:r>
              <a:rPr lang="fa-IR" dirty="0">
                <a:solidFill>
                  <a:srgbClr val="0070C0"/>
                </a:solidFill>
              </a:rPr>
              <a:t> </a:t>
            </a:r>
            <a:r>
              <a:rPr lang="fa-IR" dirty="0" err="1">
                <a:solidFill>
                  <a:srgbClr val="0070C0"/>
                </a:solidFill>
              </a:rPr>
              <a:t>حسابي</a:t>
            </a:r>
            <a:r>
              <a:rPr lang="fa-IR" dirty="0">
                <a:solidFill>
                  <a:srgbClr val="0070C0"/>
                </a:solidFill>
              </a:rPr>
              <a:t> </a:t>
            </a:r>
            <a:r>
              <a:rPr lang="en-US" dirty="0">
                <a:solidFill>
                  <a:srgbClr val="0070C0"/>
                </a:solidFill>
              </a:rPr>
              <a:t>(arithmetic shift) </a:t>
            </a:r>
          </a:p>
          <a:p>
            <a:r>
              <a:rPr lang="fa-IR" dirty="0">
                <a:solidFill>
                  <a:srgbClr val="FF0000"/>
                </a:solidFill>
              </a:rPr>
              <a:t>تفاوت </a:t>
            </a:r>
            <a:r>
              <a:rPr lang="fa-IR" dirty="0" err="1">
                <a:solidFill>
                  <a:srgbClr val="FF0000"/>
                </a:solidFill>
              </a:rPr>
              <a:t>اين</a:t>
            </a:r>
            <a:r>
              <a:rPr lang="fa-IR" dirty="0">
                <a:solidFill>
                  <a:srgbClr val="FF0000"/>
                </a:solidFill>
              </a:rPr>
              <a:t> </a:t>
            </a:r>
            <a:r>
              <a:rPr lang="fa-IR" dirty="0" err="1">
                <a:solidFill>
                  <a:srgbClr val="FF0000"/>
                </a:solidFill>
              </a:rPr>
              <a:t>شيفت</a:t>
            </a:r>
            <a:r>
              <a:rPr lang="fa-IR" dirty="0">
                <a:solidFill>
                  <a:srgbClr val="FF0000"/>
                </a:solidFill>
              </a:rPr>
              <a:t> ها در </a:t>
            </a:r>
            <a:r>
              <a:rPr lang="fa-IR" dirty="0" err="1">
                <a:solidFill>
                  <a:srgbClr val="FF0000"/>
                </a:solidFill>
              </a:rPr>
              <a:t>بيت</a:t>
            </a:r>
            <a:r>
              <a:rPr lang="fa-IR" dirty="0">
                <a:solidFill>
                  <a:srgbClr val="FF0000"/>
                </a:solidFill>
              </a:rPr>
              <a:t> </a:t>
            </a:r>
            <a:r>
              <a:rPr lang="fa-IR" dirty="0" err="1">
                <a:solidFill>
                  <a:srgbClr val="FF0000"/>
                </a:solidFill>
              </a:rPr>
              <a:t>ورودي</a:t>
            </a:r>
            <a:r>
              <a:rPr lang="fa-IR" dirty="0">
                <a:solidFill>
                  <a:srgbClr val="FF0000"/>
                </a:solidFill>
              </a:rPr>
              <a:t> </a:t>
            </a:r>
            <a:r>
              <a:rPr lang="fa-IR" dirty="0" err="1">
                <a:solidFill>
                  <a:srgbClr val="FF0000"/>
                </a:solidFill>
              </a:rPr>
              <a:t>سريال</a:t>
            </a:r>
            <a:r>
              <a:rPr lang="fa-IR" dirty="0">
                <a:solidFill>
                  <a:srgbClr val="FF0000"/>
                </a:solidFill>
              </a:rPr>
              <a:t> است:</a:t>
            </a:r>
            <a:endParaRPr lang="en-US" dirty="0">
              <a:solidFill>
                <a:srgbClr val="FF0000"/>
              </a:solidFill>
            </a:endParaRPr>
          </a:p>
        </p:txBody>
      </p:sp>
      <p:sp>
        <p:nvSpPr>
          <p:cNvPr id="4" name="Slide Number Placeholder 3">
            <a:extLst>
              <a:ext uri="{FF2B5EF4-FFF2-40B4-BE49-F238E27FC236}">
                <a16:creationId xmlns:a16="http://schemas.microsoft.com/office/drawing/2014/main" id="{E98D046A-FF45-13D7-C029-A8A6228A17D6}"/>
              </a:ext>
            </a:extLst>
          </p:cNvPr>
          <p:cNvSpPr>
            <a:spLocks noGrp="1"/>
          </p:cNvSpPr>
          <p:nvPr>
            <p:ph type="sldNum" sz="quarter" idx="12"/>
          </p:nvPr>
        </p:nvSpPr>
        <p:spPr/>
        <p:txBody>
          <a:bodyPr/>
          <a:lstStyle/>
          <a:p>
            <a:fld id="{7A24F918-E48B-4CD6-88B4-F48A81EB5FB6}" type="slidenum">
              <a:rPr lang="en-US" smtClean="0"/>
              <a:pPr/>
              <a:t>56</a:t>
            </a:fld>
            <a:endParaRPr lang="en-US"/>
          </a:p>
        </p:txBody>
      </p:sp>
      <p:sp>
        <p:nvSpPr>
          <p:cNvPr id="5" name="Footer Placeholder 4">
            <a:extLst>
              <a:ext uri="{FF2B5EF4-FFF2-40B4-BE49-F238E27FC236}">
                <a16:creationId xmlns:a16="http://schemas.microsoft.com/office/drawing/2014/main" id="{522835AA-B688-5E2A-4BAD-93B34D6A5962}"/>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9" name="Picture 8">
            <a:extLst>
              <a:ext uri="{FF2B5EF4-FFF2-40B4-BE49-F238E27FC236}">
                <a16:creationId xmlns:a16="http://schemas.microsoft.com/office/drawing/2014/main" id="{ABD6B11E-56F4-B2F7-29A1-D27F24445F73}"/>
              </a:ext>
            </a:extLst>
          </p:cNvPr>
          <p:cNvPicPr>
            <a:picLocks noChangeAspect="1"/>
          </p:cNvPicPr>
          <p:nvPr/>
        </p:nvPicPr>
        <p:blipFill>
          <a:blip r:embed="rId2"/>
          <a:stretch>
            <a:fillRect/>
          </a:stretch>
        </p:blipFill>
        <p:spPr>
          <a:xfrm>
            <a:off x="2883099" y="4056017"/>
            <a:ext cx="7146597" cy="2545941"/>
          </a:xfrm>
          <a:prstGeom prst="rect">
            <a:avLst/>
          </a:prstGeom>
        </p:spPr>
      </p:pic>
    </p:spTree>
    <p:extLst>
      <p:ext uri="{BB962C8B-B14F-4D97-AF65-F5344CB8AC3E}">
        <p14:creationId xmlns:p14="http://schemas.microsoft.com/office/powerpoint/2010/main" val="2373329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B825-B468-F016-41F1-FD86D9CB9526}"/>
              </a:ext>
            </a:extLst>
          </p:cNvPr>
          <p:cNvSpPr>
            <a:spLocks noGrp="1"/>
          </p:cNvSpPr>
          <p:nvPr>
            <p:ph type="title"/>
          </p:nvPr>
        </p:nvSpPr>
        <p:spPr/>
        <p:txBody>
          <a:bodyPr/>
          <a:lstStyle/>
          <a:p>
            <a:r>
              <a:rPr lang="fa-IR" dirty="0" err="1"/>
              <a:t>شيفت</a:t>
            </a:r>
            <a:r>
              <a:rPr lang="fa-IR" dirty="0"/>
              <a:t> </a:t>
            </a:r>
            <a:r>
              <a:rPr lang="fa-IR" dirty="0" err="1"/>
              <a:t>منطقي</a:t>
            </a:r>
            <a:endParaRPr lang="en-US" dirty="0"/>
          </a:p>
        </p:txBody>
      </p:sp>
      <p:sp>
        <p:nvSpPr>
          <p:cNvPr id="3" name="Content Placeholder 2">
            <a:extLst>
              <a:ext uri="{FF2B5EF4-FFF2-40B4-BE49-F238E27FC236}">
                <a16:creationId xmlns:a16="http://schemas.microsoft.com/office/drawing/2014/main" id="{3A92EA71-CF88-AEAC-A2ED-19C08149D9A1}"/>
              </a:ext>
            </a:extLst>
          </p:cNvPr>
          <p:cNvSpPr>
            <a:spLocks noGrp="1"/>
          </p:cNvSpPr>
          <p:nvPr>
            <p:ph idx="1"/>
          </p:nvPr>
        </p:nvSpPr>
        <p:spPr/>
        <p:txBody>
          <a:bodyPr>
            <a:normAutofit lnSpcReduction="10000"/>
          </a:bodyPr>
          <a:lstStyle/>
          <a:p>
            <a:r>
              <a:rPr lang="fa-IR" dirty="0"/>
              <a:t>در </a:t>
            </a:r>
            <a:r>
              <a:rPr lang="fa-IR" dirty="0" err="1"/>
              <a:t>شيفت</a:t>
            </a:r>
            <a:r>
              <a:rPr lang="fa-IR" dirty="0"/>
              <a:t> </a:t>
            </a:r>
            <a:r>
              <a:rPr lang="fa-IR" dirty="0" err="1"/>
              <a:t>منطقي</a:t>
            </a:r>
            <a:r>
              <a:rPr lang="fa-IR" dirty="0"/>
              <a:t> </a:t>
            </a:r>
            <a:r>
              <a:rPr lang="fa-IR" dirty="0" err="1"/>
              <a:t>بيت</a:t>
            </a:r>
            <a:r>
              <a:rPr lang="fa-IR" dirty="0"/>
              <a:t> </a:t>
            </a:r>
            <a:r>
              <a:rPr lang="fa-IR" dirty="0" err="1"/>
              <a:t>ورودي</a:t>
            </a:r>
            <a:r>
              <a:rPr lang="fa-IR" dirty="0"/>
              <a:t> صفر است</a:t>
            </a:r>
          </a:p>
          <a:p>
            <a:endParaRPr lang="fa-IR" dirty="0"/>
          </a:p>
          <a:p>
            <a:endParaRPr lang="fa-IR" dirty="0"/>
          </a:p>
          <a:p>
            <a:endParaRPr lang="fa-IR" dirty="0"/>
          </a:p>
          <a:p>
            <a:r>
              <a:rPr lang="fa-IR" dirty="0"/>
              <a:t>در زبان انتقال ثبات از علائم </a:t>
            </a:r>
            <a:r>
              <a:rPr lang="fa-IR" dirty="0" err="1"/>
              <a:t>زير</a:t>
            </a:r>
            <a:r>
              <a:rPr lang="fa-IR" dirty="0"/>
              <a:t> استفاده </a:t>
            </a:r>
            <a:r>
              <a:rPr lang="fa-IR" dirty="0" err="1"/>
              <a:t>مي</a:t>
            </a:r>
            <a:r>
              <a:rPr lang="fa-IR" dirty="0"/>
              <a:t> شود:</a:t>
            </a:r>
          </a:p>
          <a:p>
            <a:r>
              <a:rPr lang="en-US" dirty="0" err="1">
                <a:solidFill>
                  <a:srgbClr val="7030A0"/>
                </a:solidFill>
              </a:rPr>
              <a:t>shl</a:t>
            </a:r>
            <a:r>
              <a:rPr lang="en-US" dirty="0">
                <a:solidFill>
                  <a:srgbClr val="7030A0"/>
                </a:solidFill>
              </a:rPr>
              <a:t> </a:t>
            </a:r>
            <a:r>
              <a:rPr lang="fa-IR" dirty="0">
                <a:solidFill>
                  <a:srgbClr val="7030A0"/>
                </a:solidFill>
              </a:rPr>
              <a:t>: </a:t>
            </a:r>
            <a:r>
              <a:rPr lang="fa-IR" dirty="0" err="1">
                <a:solidFill>
                  <a:srgbClr val="7030A0"/>
                </a:solidFill>
              </a:rPr>
              <a:t>شيفت</a:t>
            </a:r>
            <a:r>
              <a:rPr lang="fa-IR" dirty="0">
                <a:solidFill>
                  <a:srgbClr val="7030A0"/>
                </a:solidFill>
              </a:rPr>
              <a:t> </a:t>
            </a:r>
            <a:r>
              <a:rPr lang="fa-IR" dirty="0" err="1">
                <a:solidFill>
                  <a:srgbClr val="7030A0"/>
                </a:solidFill>
              </a:rPr>
              <a:t>منطقي</a:t>
            </a:r>
            <a:r>
              <a:rPr lang="fa-IR" dirty="0">
                <a:solidFill>
                  <a:srgbClr val="7030A0"/>
                </a:solidFill>
              </a:rPr>
              <a:t> به چپ</a:t>
            </a:r>
          </a:p>
          <a:p>
            <a:r>
              <a:rPr lang="en-US" dirty="0" err="1">
                <a:solidFill>
                  <a:srgbClr val="7030A0"/>
                </a:solidFill>
              </a:rPr>
              <a:t>shr</a:t>
            </a:r>
            <a:r>
              <a:rPr lang="fa-IR" dirty="0">
                <a:solidFill>
                  <a:srgbClr val="7030A0"/>
                </a:solidFill>
              </a:rPr>
              <a:t>:</a:t>
            </a:r>
            <a:r>
              <a:rPr lang="en-US" dirty="0">
                <a:solidFill>
                  <a:srgbClr val="7030A0"/>
                </a:solidFill>
              </a:rPr>
              <a:t> </a:t>
            </a:r>
            <a:r>
              <a:rPr lang="fa-IR" dirty="0" err="1">
                <a:solidFill>
                  <a:srgbClr val="7030A0"/>
                </a:solidFill>
              </a:rPr>
              <a:t>شيفت</a:t>
            </a:r>
            <a:r>
              <a:rPr lang="fa-IR" dirty="0">
                <a:solidFill>
                  <a:srgbClr val="7030A0"/>
                </a:solidFill>
              </a:rPr>
              <a:t> </a:t>
            </a:r>
            <a:r>
              <a:rPr lang="fa-IR" dirty="0" err="1">
                <a:solidFill>
                  <a:srgbClr val="7030A0"/>
                </a:solidFill>
              </a:rPr>
              <a:t>منطقي</a:t>
            </a:r>
            <a:r>
              <a:rPr lang="fa-IR" dirty="0">
                <a:solidFill>
                  <a:srgbClr val="7030A0"/>
                </a:solidFill>
              </a:rPr>
              <a:t> به راست</a:t>
            </a:r>
            <a:endParaRPr lang="en-US" dirty="0">
              <a:solidFill>
                <a:srgbClr val="7030A0"/>
              </a:solidFill>
            </a:endParaRPr>
          </a:p>
        </p:txBody>
      </p:sp>
      <p:sp>
        <p:nvSpPr>
          <p:cNvPr id="4" name="Slide Number Placeholder 3">
            <a:extLst>
              <a:ext uri="{FF2B5EF4-FFF2-40B4-BE49-F238E27FC236}">
                <a16:creationId xmlns:a16="http://schemas.microsoft.com/office/drawing/2014/main" id="{A0A4F04F-D305-E1BB-0201-6CB572653C1C}"/>
              </a:ext>
            </a:extLst>
          </p:cNvPr>
          <p:cNvSpPr>
            <a:spLocks noGrp="1"/>
          </p:cNvSpPr>
          <p:nvPr>
            <p:ph type="sldNum" sz="quarter" idx="12"/>
          </p:nvPr>
        </p:nvSpPr>
        <p:spPr/>
        <p:txBody>
          <a:bodyPr/>
          <a:lstStyle/>
          <a:p>
            <a:fld id="{7A24F918-E48B-4CD6-88B4-F48A81EB5FB6}" type="slidenum">
              <a:rPr lang="en-US" smtClean="0"/>
              <a:pPr/>
              <a:t>57</a:t>
            </a:fld>
            <a:endParaRPr lang="en-US"/>
          </a:p>
        </p:txBody>
      </p:sp>
      <p:sp>
        <p:nvSpPr>
          <p:cNvPr id="5" name="Footer Placeholder 4">
            <a:extLst>
              <a:ext uri="{FF2B5EF4-FFF2-40B4-BE49-F238E27FC236}">
                <a16:creationId xmlns:a16="http://schemas.microsoft.com/office/drawing/2014/main" id="{1ABCCA69-0A81-6F04-8170-B8F60F23718C}"/>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5885C783-7395-B4CD-420C-BC7343A5FF85}"/>
              </a:ext>
            </a:extLst>
          </p:cNvPr>
          <p:cNvPicPr>
            <a:picLocks noChangeAspect="1"/>
          </p:cNvPicPr>
          <p:nvPr/>
        </p:nvPicPr>
        <p:blipFill>
          <a:blip r:embed="rId2"/>
          <a:stretch>
            <a:fillRect/>
          </a:stretch>
        </p:blipFill>
        <p:spPr>
          <a:xfrm>
            <a:off x="2239484" y="2049709"/>
            <a:ext cx="6765768" cy="197365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F6AB34-4558-C54C-02FD-6BEC3E06F408}"/>
                  </a:ext>
                </a:extLst>
              </p:cNvPr>
              <p:cNvSpPr txBox="1"/>
              <p:nvPr/>
            </p:nvSpPr>
            <p:spPr>
              <a:xfrm>
                <a:off x="468630" y="4956203"/>
                <a:ext cx="4449535" cy="13234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dirty="0" smtClean="0">
                          <a:solidFill>
                            <a:srgbClr val="0070C0"/>
                          </a:solidFill>
                          <a:latin typeface="Cambria Math" panose="02040503050406030204" pitchFamily="18" charset="0"/>
                        </a:rPr>
                        <m:t>𝑅</m:t>
                      </m:r>
                      <m:r>
                        <a:rPr lang="en-US" sz="3200" i="1" dirty="0" smtClean="0">
                          <a:solidFill>
                            <a:srgbClr val="0070C0"/>
                          </a:solidFill>
                          <a:latin typeface="Cambria Math" panose="02040503050406030204" pitchFamily="18" charset="0"/>
                        </a:rPr>
                        <m:t>3</m:t>
                      </m:r>
                      <m:r>
                        <a:rPr lang="en-US" sz="3200" i="1" dirty="0">
                          <a:solidFill>
                            <a:srgbClr val="0070C0"/>
                          </a:solidFill>
                          <a:latin typeface="Cambria Math" panose="02040503050406030204" pitchFamily="18" charset="0"/>
                          <a:ea typeface="Cambria Math" panose="02040503050406030204" pitchFamily="18" charset="0"/>
                        </a:rPr>
                        <m:t>←</m:t>
                      </m:r>
                      <m:r>
                        <a:rPr lang="en-US" sz="3200" i="1" dirty="0" err="1">
                          <a:solidFill>
                            <a:srgbClr val="0070C0"/>
                          </a:solidFill>
                          <a:latin typeface="Cambria Math" panose="02040503050406030204" pitchFamily="18" charset="0"/>
                        </a:rPr>
                        <m:t>𝑠</m:t>
                      </m:r>
                      <m:r>
                        <a:rPr lang="en-US" sz="3200" i="1" dirty="0" err="1">
                          <a:solidFill>
                            <a:srgbClr val="0070C0"/>
                          </a:solidFill>
                          <a:latin typeface="Cambria Math" panose="02040503050406030204" pitchFamily="18" charset="0"/>
                        </a:rPr>
                        <m:t>h</m:t>
                      </m:r>
                      <m:r>
                        <a:rPr lang="en-US" sz="3200" i="1" dirty="0" err="1">
                          <a:solidFill>
                            <a:srgbClr val="0070C0"/>
                          </a:solidFill>
                          <a:latin typeface="Cambria Math" panose="02040503050406030204" pitchFamily="18" charset="0"/>
                        </a:rPr>
                        <m:t>𝑙</m:t>
                      </m:r>
                      <m:r>
                        <a:rPr lang="en-US" sz="3200" i="1" dirty="0">
                          <a:solidFill>
                            <a:srgbClr val="0070C0"/>
                          </a:solidFill>
                          <a:latin typeface="Cambria Math" panose="02040503050406030204" pitchFamily="18" charset="0"/>
                        </a:rPr>
                        <m:t> </m:t>
                      </m:r>
                      <m:r>
                        <a:rPr lang="en-US" sz="3200" i="1" dirty="0">
                          <a:solidFill>
                            <a:srgbClr val="0070C0"/>
                          </a:solidFill>
                          <a:latin typeface="Cambria Math" panose="02040503050406030204" pitchFamily="18" charset="0"/>
                        </a:rPr>
                        <m:t>𝑅</m:t>
                      </m:r>
                      <m:r>
                        <a:rPr lang="en-US" sz="3200" i="1" dirty="0">
                          <a:solidFill>
                            <a:srgbClr val="0070C0"/>
                          </a:solidFill>
                          <a:latin typeface="Cambria Math" panose="02040503050406030204" pitchFamily="18" charset="0"/>
                        </a:rPr>
                        <m:t>3</m:t>
                      </m:r>
                    </m:oMath>
                  </m:oMathPara>
                </a14:m>
                <a:endParaRPr lang="fa-IR" sz="3200" dirty="0">
                  <a:solidFill>
                    <a:srgbClr val="0070C0"/>
                  </a:solidFill>
                </a:endParaRPr>
              </a:p>
              <a:p>
                <a:endParaRPr lang="en-US" sz="1400" dirty="0">
                  <a:solidFill>
                    <a:srgbClr val="0070C0"/>
                  </a:solidFill>
                </a:endParaRPr>
              </a:p>
              <a:p>
                <a:pPr algn="l"/>
                <a14:m>
                  <m:oMathPara xmlns:m="http://schemas.openxmlformats.org/officeDocument/2006/math">
                    <m:oMathParaPr>
                      <m:jc m:val="centerGroup"/>
                    </m:oMathParaPr>
                    <m:oMath xmlns:m="http://schemas.openxmlformats.org/officeDocument/2006/math">
                      <m:r>
                        <a:rPr lang="en-US" sz="3200" b="0" i="1" u="none" strike="noStrike" baseline="0" dirty="0" smtClean="0">
                          <a:solidFill>
                            <a:srgbClr val="0070C0"/>
                          </a:solidFill>
                          <a:latin typeface="Cambria Math" panose="02040503050406030204" pitchFamily="18" charset="0"/>
                        </a:rPr>
                        <m:t>𝑅</m:t>
                      </m:r>
                      <m:r>
                        <a:rPr lang="en-US" sz="3200" b="0" i="1" u="none" strike="noStrike" baseline="0" dirty="0" smtClean="0">
                          <a:solidFill>
                            <a:srgbClr val="0070C0"/>
                          </a:solidFill>
                          <a:latin typeface="Cambria Math" panose="02040503050406030204" pitchFamily="18" charset="0"/>
                        </a:rPr>
                        <m:t>2</m:t>
                      </m:r>
                      <m:r>
                        <a:rPr lang="en-US" sz="3200" b="0" i="1" u="none" strike="noStrike" baseline="0" dirty="0" smtClean="0">
                          <a:solidFill>
                            <a:srgbClr val="0070C0"/>
                          </a:solidFill>
                          <a:latin typeface="Cambria Math" panose="02040503050406030204" pitchFamily="18" charset="0"/>
                        </a:rPr>
                        <m:t> ← </m:t>
                      </m:r>
                      <m:r>
                        <a:rPr lang="en-US" sz="3200" b="0" i="1" u="none" strike="noStrike" baseline="0" dirty="0" err="1">
                          <a:solidFill>
                            <a:srgbClr val="0070C0"/>
                          </a:solidFill>
                          <a:latin typeface="Cambria Math" panose="02040503050406030204" pitchFamily="18" charset="0"/>
                        </a:rPr>
                        <m:t>𝑠</m:t>
                      </m:r>
                      <m:r>
                        <a:rPr lang="en-US" sz="3200" b="0" i="1" u="none" strike="noStrike" baseline="0" dirty="0" err="1">
                          <a:solidFill>
                            <a:srgbClr val="0070C0"/>
                          </a:solidFill>
                          <a:latin typeface="Cambria Math" panose="02040503050406030204" pitchFamily="18" charset="0"/>
                        </a:rPr>
                        <m:t>h</m:t>
                      </m:r>
                      <m:r>
                        <a:rPr lang="en-US" sz="3200" b="0" i="1" u="none" strike="noStrike" baseline="0" dirty="0" err="1">
                          <a:solidFill>
                            <a:srgbClr val="0070C0"/>
                          </a:solidFill>
                          <a:latin typeface="Cambria Math" panose="02040503050406030204" pitchFamily="18" charset="0"/>
                        </a:rPr>
                        <m:t>𝑟</m:t>
                      </m:r>
                      <m:r>
                        <a:rPr lang="en-US" sz="3200" b="0" i="1" u="none" strike="noStrike" baseline="0" dirty="0">
                          <a:solidFill>
                            <a:srgbClr val="0070C0"/>
                          </a:solidFill>
                          <a:latin typeface="Cambria Math" panose="02040503050406030204" pitchFamily="18" charset="0"/>
                        </a:rPr>
                        <m:t> </m:t>
                      </m:r>
                      <m:r>
                        <a:rPr lang="en-US" sz="3200" b="0" i="1" u="none" strike="noStrike" baseline="0" dirty="0">
                          <a:solidFill>
                            <a:srgbClr val="0070C0"/>
                          </a:solidFill>
                          <a:latin typeface="Cambria Math" panose="02040503050406030204" pitchFamily="18" charset="0"/>
                        </a:rPr>
                        <m:t>𝑅</m:t>
                      </m:r>
                      <m:r>
                        <a:rPr lang="en-US" sz="3200" b="0" i="1" u="none" strike="noStrike" baseline="0" dirty="0">
                          <a:solidFill>
                            <a:srgbClr val="0070C0"/>
                          </a:solidFill>
                          <a:latin typeface="Cambria Math" panose="02040503050406030204" pitchFamily="18" charset="0"/>
                        </a:rPr>
                        <m:t>2</m:t>
                      </m:r>
                    </m:oMath>
                  </m:oMathPara>
                </a14:m>
                <a:endParaRPr lang="en-US" sz="3200" b="0" i="0" u="none" strike="noStrike" baseline="0" dirty="0">
                  <a:solidFill>
                    <a:srgbClr val="0070C0"/>
                  </a:solidFill>
                  <a:latin typeface="CIDFont+F5"/>
                </a:endParaRPr>
              </a:p>
            </p:txBody>
          </p:sp>
        </mc:Choice>
        <mc:Fallback xmlns="">
          <p:sp>
            <p:nvSpPr>
              <p:cNvPr id="9" name="TextBox 8">
                <a:extLst>
                  <a:ext uri="{FF2B5EF4-FFF2-40B4-BE49-F238E27FC236}">
                    <a16:creationId xmlns:a16="http://schemas.microsoft.com/office/drawing/2014/main" id="{F2F6AB34-4558-C54C-02FD-6BEC3E06F408}"/>
                  </a:ext>
                </a:extLst>
              </p:cNvPr>
              <p:cNvSpPr txBox="1">
                <a:spLocks noRot="1" noChangeAspect="1" noMove="1" noResize="1" noEditPoints="1" noAdjustHandles="1" noChangeArrowheads="1" noChangeShapeType="1" noTextEdit="1"/>
              </p:cNvSpPr>
              <p:nvPr/>
            </p:nvSpPr>
            <p:spPr>
              <a:xfrm>
                <a:off x="468630" y="4956203"/>
                <a:ext cx="4449535" cy="132343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4074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99A9B-5679-42BB-FA5B-4CB4B0333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2D4FF-DEB7-51E6-17C7-0BDE73BCB4A0}"/>
              </a:ext>
            </a:extLst>
          </p:cNvPr>
          <p:cNvSpPr>
            <a:spLocks noGrp="1"/>
          </p:cNvSpPr>
          <p:nvPr>
            <p:ph type="title"/>
          </p:nvPr>
        </p:nvSpPr>
        <p:spPr/>
        <p:txBody>
          <a:bodyPr/>
          <a:lstStyle/>
          <a:p>
            <a:r>
              <a:rPr lang="fa-IR" dirty="0" err="1"/>
              <a:t>شيفت</a:t>
            </a:r>
            <a:r>
              <a:rPr lang="fa-IR" dirty="0"/>
              <a:t> </a:t>
            </a:r>
            <a:r>
              <a:rPr lang="fa-IR" dirty="0" err="1"/>
              <a:t>چرخشي</a:t>
            </a:r>
            <a:endParaRPr lang="en-US" dirty="0"/>
          </a:p>
        </p:txBody>
      </p:sp>
      <p:sp>
        <p:nvSpPr>
          <p:cNvPr id="3" name="Content Placeholder 2">
            <a:extLst>
              <a:ext uri="{FF2B5EF4-FFF2-40B4-BE49-F238E27FC236}">
                <a16:creationId xmlns:a16="http://schemas.microsoft.com/office/drawing/2014/main" id="{0D2BE986-28F3-9283-560A-B3FBAEDE44C4}"/>
              </a:ext>
            </a:extLst>
          </p:cNvPr>
          <p:cNvSpPr>
            <a:spLocks noGrp="1"/>
          </p:cNvSpPr>
          <p:nvPr>
            <p:ph idx="1"/>
          </p:nvPr>
        </p:nvSpPr>
        <p:spPr/>
        <p:txBody>
          <a:bodyPr>
            <a:normAutofit/>
          </a:bodyPr>
          <a:lstStyle/>
          <a:p>
            <a:r>
              <a:rPr lang="fa-IR" dirty="0"/>
              <a:t>در </a:t>
            </a:r>
            <a:r>
              <a:rPr lang="fa-IR" dirty="0" err="1"/>
              <a:t>شيفت</a:t>
            </a:r>
            <a:r>
              <a:rPr lang="fa-IR" dirty="0"/>
              <a:t> </a:t>
            </a:r>
            <a:r>
              <a:rPr lang="fa-IR" dirty="0" err="1"/>
              <a:t>چرخشي</a:t>
            </a:r>
            <a:r>
              <a:rPr lang="fa-IR" dirty="0"/>
              <a:t> </a:t>
            </a:r>
            <a:r>
              <a:rPr lang="fa-IR" dirty="0" err="1"/>
              <a:t>بيت</a:t>
            </a:r>
            <a:r>
              <a:rPr lang="fa-IR" dirty="0"/>
              <a:t> </a:t>
            </a:r>
            <a:r>
              <a:rPr lang="fa-IR" dirty="0" err="1"/>
              <a:t>ورودي</a:t>
            </a:r>
            <a:r>
              <a:rPr lang="fa-IR" dirty="0"/>
              <a:t> </a:t>
            </a:r>
            <a:r>
              <a:rPr lang="fa-IR" dirty="0" err="1"/>
              <a:t>سريال</a:t>
            </a:r>
            <a:r>
              <a:rPr lang="fa-IR" dirty="0"/>
              <a:t>، </a:t>
            </a:r>
            <a:r>
              <a:rPr lang="fa-IR" dirty="0" err="1"/>
              <a:t>بيت</a:t>
            </a:r>
            <a:r>
              <a:rPr lang="fa-IR" dirty="0"/>
              <a:t> </a:t>
            </a:r>
            <a:r>
              <a:rPr lang="fa-IR" dirty="0" err="1"/>
              <a:t>خروجي</a:t>
            </a:r>
            <a:r>
              <a:rPr lang="fa-IR" dirty="0"/>
              <a:t> از سمت </a:t>
            </a:r>
            <a:r>
              <a:rPr lang="fa-IR" dirty="0" err="1"/>
              <a:t>ديگر</a:t>
            </a:r>
            <a:r>
              <a:rPr lang="fa-IR" dirty="0"/>
              <a:t> ثبات است.</a:t>
            </a:r>
          </a:p>
          <a:p>
            <a:endParaRPr lang="fa-IR" dirty="0"/>
          </a:p>
          <a:p>
            <a:endParaRPr lang="fa-IR" dirty="0"/>
          </a:p>
          <a:p>
            <a:r>
              <a:rPr lang="fa-IR" dirty="0"/>
              <a:t>در زبان انتقال ثبات از علائم </a:t>
            </a:r>
            <a:r>
              <a:rPr lang="fa-IR" dirty="0" err="1"/>
              <a:t>زير</a:t>
            </a:r>
            <a:r>
              <a:rPr lang="fa-IR" dirty="0"/>
              <a:t> استفاده </a:t>
            </a:r>
            <a:r>
              <a:rPr lang="fa-IR" dirty="0" err="1"/>
              <a:t>مي</a:t>
            </a:r>
            <a:r>
              <a:rPr lang="fa-IR" dirty="0"/>
              <a:t> شود:</a:t>
            </a:r>
          </a:p>
          <a:p>
            <a:r>
              <a:rPr lang="en-US" dirty="0" err="1">
                <a:solidFill>
                  <a:srgbClr val="7030A0"/>
                </a:solidFill>
              </a:rPr>
              <a:t>cil</a:t>
            </a:r>
            <a:r>
              <a:rPr lang="en-US" dirty="0">
                <a:solidFill>
                  <a:srgbClr val="7030A0"/>
                </a:solidFill>
              </a:rPr>
              <a:t> </a:t>
            </a:r>
            <a:r>
              <a:rPr lang="fa-IR" dirty="0">
                <a:solidFill>
                  <a:srgbClr val="7030A0"/>
                </a:solidFill>
              </a:rPr>
              <a:t>: </a:t>
            </a:r>
            <a:r>
              <a:rPr lang="fa-IR" dirty="0" err="1">
                <a:solidFill>
                  <a:srgbClr val="7030A0"/>
                </a:solidFill>
              </a:rPr>
              <a:t>شيفت</a:t>
            </a:r>
            <a:r>
              <a:rPr lang="fa-IR" dirty="0">
                <a:solidFill>
                  <a:srgbClr val="7030A0"/>
                </a:solidFill>
              </a:rPr>
              <a:t> </a:t>
            </a:r>
            <a:r>
              <a:rPr lang="fa-IR" dirty="0" err="1">
                <a:solidFill>
                  <a:srgbClr val="7030A0"/>
                </a:solidFill>
              </a:rPr>
              <a:t>چرخشي</a:t>
            </a:r>
            <a:r>
              <a:rPr lang="fa-IR" dirty="0">
                <a:solidFill>
                  <a:srgbClr val="7030A0"/>
                </a:solidFill>
              </a:rPr>
              <a:t> به چپ</a:t>
            </a:r>
          </a:p>
          <a:p>
            <a:r>
              <a:rPr lang="en-US" dirty="0" err="1">
                <a:solidFill>
                  <a:srgbClr val="7030A0"/>
                </a:solidFill>
              </a:rPr>
              <a:t>cir</a:t>
            </a:r>
            <a:r>
              <a:rPr lang="fa-IR" dirty="0">
                <a:solidFill>
                  <a:srgbClr val="7030A0"/>
                </a:solidFill>
              </a:rPr>
              <a:t>:</a:t>
            </a:r>
            <a:r>
              <a:rPr lang="en-US" dirty="0">
                <a:solidFill>
                  <a:srgbClr val="7030A0"/>
                </a:solidFill>
              </a:rPr>
              <a:t> </a:t>
            </a:r>
            <a:r>
              <a:rPr lang="fa-IR" dirty="0" err="1">
                <a:solidFill>
                  <a:srgbClr val="7030A0"/>
                </a:solidFill>
              </a:rPr>
              <a:t>شيفت</a:t>
            </a:r>
            <a:r>
              <a:rPr lang="fa-IR" dirty="0">
                <a:solidFill>
                  <a:srgbClr val="7030A0"/>
                </a:solidFill>
              </a:rPr>
              <a:t> </a:t>
            </a:r>
            <a:r>
              <a:rPr lang="fa-IR" dirty="0" err="1">
                <a:solidFill>
                  <a:srgbClr val="7030A0"/>
                </a:solidFill>
              </a:rPr>
              <a:t>چرخشي</a:t>
            </a:r>
            <a:r>
              <a:rPr lang="fa-IR" dirty="0">
                <a:solidFill>
                  <a:srgbClr val="7030A0"/>
                </a:solidFill>
              </a:rPr>
              <a:t> به راست</a:t>
            </a:r>
            <a:endParaRPr lang="en-US" dirty="0">
              <a:solidFill>
                <a:srgbClr val="7030A0"/>
              </a:solidFill>
            </a:endParaRPr>
          </a:p>
        </p:txBody>
      </p:sp>
      <p:sp>
        <p:nvSpPr>
          <p:cNvPr id="4" name="Slide Number Placeholder 3">
            <a:extLst>
              <a:ext uri="{FF2B5EF4-FFF2-40B4-BE49-F238E27FC236}">
                <a16:creationId xmlns:a16="http://schemas.microsoft.com/office/drawing/2014/main" id="{4BE7B838-C05B-8D8E-46B2-0CF2638D329A}"/>
              </a:ext>
            </a:extLst>
          </p:cNvPr>
          <p:cNvSpPr>
            <a:spLocks noGrp="1"/>
          </p:cNvSpPr>
          <p:nvPr>
            <p:ph type="sldNum" sz="quarter" idx="12"/>
          </p:nvPr>
        </p:nvSpPr>
        <p:spPr/>
        <p:txBody>
          <a:bodyPr/>
          <a:lstStyle/>
          <a:p>
            <a:fld id="{7A24F918-E48B-4CD6-88B4-F48A81EB5FB6}" type="slidenum">
              <a:rPr lang="en-US" smtClean="0"/>
              <a:pPr/>
              <a:t>58</a:t>
            </a:fld>
            <a:endParaRPr lang="en-US"/>
          </a:p>
        </p:txBody>
      </p:sp>
      <p:sp>
        <p:nvSpPr>
          <p:cNvPr id="5" name="Footer Placeholder 4">
            <a:extLst>
              <a:ext uri="{FF2B5EF4-FFF2-40B4-BE49-F238E27FC236}">
                <a16:creationId xmlns:a16="http://schemas.microsoft.com/office/drawing/2014/main" id="{C1F1E1DD-D013-426D-2667-9A471145FACF}"/>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793514A-92D3-45FE-72BD-BA272D392C1E}"/>
                  </a:ext>
                </a:extLst>
              </p:cNvPr>
              <p:cNvSpPr txBox="1"/>
              <p:nvPr/>
            </p:nvSpPr>
            <p:spPr>
              <a:xfrm>
                <a:off x="468630" y="4956203"/>
                <a:ext cx="4449535" cy="13234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dirty="0" smtClean="0">
                          <a:solidFill>
                            <a:srgbClr val="0070C0"/>
                          </a:solidFill>
                          <a:latin typeface="Cambria Math" panose="02040503050406030204" pitchFamily="18" charset="0"/>
                        </a:rPr>
                        <m:t>𝑅</m:t>
                      </m:r>
                      <m:r>
                        <a:rPr lang="en-US" sz="3200" i="1" dirty="0" smtClean="0">
                          <a:solidFill>
                            <a:srgbClr val="0070C0"/>
                          </a:solidFill>
                          <a:latin typeface="Cambria Math" panose="02040503050406030204" pitchFamily="18" charset="0"/>
                        </a:rPr>
                        <m:t>3</m:t>
                      </m:r>
                      <m:r>
                        <a:rPr lang="en-US" sz="3200" i="1" dirty="0">
                          <a:solidFill>
                            <a:srgbClr val="0070C0"/>
                          </a:solidFill>
                          <a:latin typeface="Cambria Math" panose="02040503050406030204" pitchFamily="18" charset="0"/>
                          <a:ea typeface="Cambria Math" panose="02040503050406030204" pitchFamily="18" charset="0"/>
                        </a:rPr>
                        <m:t>←</m:t>
                      </m:r>
                      <m:r>
                        <a:rPr lang="en-US" sz="3200" b="0" i="1" dirty="0" smtClean="0">
                          <a:solidFill>
                            <a:srgbClr val="0070C0"/>
                          </a:solidFill>
                          <a:latin typeface="Cambria Math" panose="02040503050406030204" pitchFamily="18" charset="0"/>
                        </a:rPr>
                        <m:t>𝑐𝑖</m:t>
                      </m:r>
                      <m:r>
                        <a:rPr lang="en-US" sz="3200" i="1" dirty="0" err="1">
                          <a:solidFill>
                            <a:srgbClr val="0070C0"/>
                          </a:solidFill>
                          <a:latin typeface="Cambria Math" panose="02040503050406030204" pitchFamily="18" charset="0"/>
                        </a:rPr>
                        <m:t>𝑙</m:t>
                      </m:r>
                      <m:r>
                        <a:rPr lang="en-US" sz="3200" i="1" dirty="0">
                          <a:solidFill>
                            <a:srgbClr val="0070C0"/>
                          </a:solidFill>
                          <a:latin typeface="Cambria Math" panose="02040503050406030204" pitchFamily="18" charset="0"/>
                        </a:rPr>
                        <m:t> </m:t>
                      </m:r>
                      <m:r>
                        <a:rPr lang="en-US" sz="3200" i="1" dirty="0">
                          <a:solidFill>
                            <a:srgbClr val="0070C0"/>
                          </a:solidFill>
                          <a:latin typeface="Cambria Math" panose="02040503050406030204" pitchFamily="18" charset="0"/>
                        </a:rPr>
                        <m:t>𝑅</m:t>
                      </m:r>
                      <m:r>
                        <a:rPr lang="en-US" sz="3200" i="1" dirty="0">
                          <a:solidFill>
                            <a:srgbClr val="0070C0"/>
                          </a:solidFill>
                          <a:latin typeface="Cambria Math" panose="02040503050406030204" pitchFamily="18" charset="0"/>
                        </a:rPr>
                        <m:t>3</m:t>
                      </m:r>
                    </m:oMath>
                  </m:oMathPara>
                </a14:m>
                <a:endParaRPr lang="fa-IR" sz="3200" dirty="0">
                  <a:solidFill>
                    <a:srgbClr val="0070C0"/>
                  </a:solidFill>
                </a:endParaRPr>
              </a:p>
              <a:p>
                <a:endParaRPr lang="en-US" sz="1400" dirty="0">
                  <a:solidFill>
                    <a:srgbClr val="0070C0"/>
                  </a:solidFill>
                </a:endParaRPr>
              </a:p>
              <a:p>
                <a:pPr algn="l"/>
                <a14:m>
                  <m:oMathPara xmlns:m="http://schemas.openxmlformats.org/officeDocument/2006/math">
                    <m:oMathParaPr>
                      <m:jc m:val="centerGroup"/>
                    </m:oMathParaPr>
                    <m:oMath xmlns:m="http://schemas.openxmlformats.org/officeDocument/2006/math">
                      <m:r>
                        <a:rPr lang="en-US" sz="3200" b="0" i="1" u="none" strike="noStrike" baseline="0" dirty="0" smtClean="0">
                          <a:solidFill>
                            <a:srgbClr val="0070C0"/>
                          </a:solidFill>
                          <a:latin typeface="Cambria Math" panose="02040503050406030204" pitchFamily="18" charset="0"/>
                        </a:rPr>
                        <m:t>𝑅</m:t>
                      </m:r>
                      <m:r>
                        <a:rPr lang="en-US" sz="3200" b="0" i="1" u="none" strike="noStrike" baseline="0" dirty="0" smtClean="0">
                          <a:solidFill>
                            <a:srgbClr val="0070C0"/>
                          </a:solidFill>
                          <a:latin typeface="Cambria Math" panose="02040503050406030204" pitchFamily="18" charset="0"/>
                        </a:rPr>
                        <m:t>2</m:t>
                      </m:r>
                      <m:r>
                        <a:rPr lang="en-US" sz="3200" b="0" i="1" u="none" strike="noStrike" baseline="0" dirty="0" smtClean="0">
                          <a:solidFill>
                            <a:srgbClr val="0070C0"/>
                          </a:solidFill>
                          <a:latin typeface="Cambria Math" panose="02040503050406030204" pitchFamily="18" charset="0"/>
                        </a:rPr>
                        <m:t> ←</m:t>
                      </m:r>
                      <m:r>
                        <a:rPr lang="en-US" sz="3200" b="0" i="1" u="none" strike="noStrike" baseline="0" dirty="0" smtClean="0">
                          <a:solidFill>
                            <a:srgbClr val="0070C0"/>
                          </a:solidFill>
                          <a:latin typeface="Cambria Math" panose="02040503050406030204" pitchFamily="18" charset="0"/>
                        </a:rPr>
                        <m:t>𝑐𝑖𝑟</m:t>
                      </m:r>
                      <m:r>
                        <a:rPr lang="en-US" sz="3200" b="0" i="1" u="none" strike="noStrike" baseline="0" dirty="0">
                          <a:solidFill>
                            <a:srgbClr val="0070C0"/>
                          </a:solidFill>
                          <a:latin typeface="Cambria Math" panose="02040503050406030204" pitchFamily="18" charset="0"/>
                        </a:rPr>
                        <m:t> </m:t>
                      </m:r>
                      <m:r>
                        <a:rPr lang="en-US" sz="3200" b="0" i="1" u="none" strike="noStrike" baseline="0" dirty="0">
                          <a:solidFill>
                            <a:srgbClr val="0070C0"/>
                          </a:solidFill>
                          <a:latin typeface="Cambria Math" panose="02040503050406030204" pitchFamily="18" charset="0"/>
                        </a:rPr>
                        <m:t>𝑅</m:t>
                      </m:r>
                      <m:r>
                        <a:rPr lang="en-US" sz="3200" b="0" i="1" u="none" strike="noStrike" baseline="0" dirty="0">
                          <a:solidFill>
                            <a:srgbClr val="0070C0"/>
                          </a:solidFill>
                          <a:latin typeface="Cambria Math" panose="02040503050406030204" pitchFamily="18" charset="0"/>
                        </a:rPr>
                        <m:t>2</m:t>
                      </m:r>
                    </m:oMath>
                  </m:oMathPara>
                </a14:m>
                <a:endParaRPr lang="en-US" sz="3200" b="0" i="0" u="none" strike="noStrike" baseline="0" dirty="0">
                  <a:solidFill>
                    <a:srgbClr val="0070C0"/>
                  </a:solidFill>
                  <a:latin typeface="CIDFont+F5"/>
                </a:endParaRPr>
              </a:p>
            </p:txBody>
          </p:sp>
        </mc:Choice>
        <mc:Fallback xmlns="">
          <p:sp>
            <p:nvSpPr>
              <p:cNvPr id="9" name="TextBox 8">
                <a:extLst>
                  <a:ext uri="{FF2B5EF4-FFF2-40B4-BE49-F238E27FC236}">
                    <a16:creationId xmlns:a16="http://schemas.microsoft.com/office/drawing/2014/main" id="{B793514A-92D3-45FE-72BD-BA272D392C1E}"/>
                  </a:ext>
                </a:extLst>
              </p:cNvPr>
              <p:cNvSpPr txBox="1">
                <a:spLocks noRot="1" noChangeAspect="1" noMove="1" noResize="1" noEditPoints="1" noAdjustHandles="1" noChangeArrowheads="1" noChangeShapeType="1" noTextEdit="1"/>
              </p:cNvSpPr>
              <p:nvPr/>
            </p:nvSpPr>
            <p:spPr>
              <a:xfrm>
                <a:off x="468630" y="4956203"/>
                <a:ext cx="4449535" cy="1323439"/>
              </a:xfrm>
              <a:prstGeom prst="rect">
                <a:avLst/>
              </a:prstGeom>
              <a:blipFill>
                <a:blip r:embed="rId2"/>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0E876FB0-7443-C73C-7F82-20F541230716}"/>
              </a:ext>
            </a:extLst>
          </p:cNvPr>
          <p:cNvPicPr>
            <a:picLocks noChangeAspect="1"/>
          </p:cNvPicPr>
          <p:nvPr/>
        </p:nvPicPr>
        <p:blipFill>
          <a:blip r:embed="rId3"/>
          <a:stretch>
            <a:fillRect/>
          </a:stretch>
        </p:blipFill>
        <p:spPr>
          <a:xfrm>
            <a:off x="2907341" y="1989063"/>
            <a:ext cx="6246688" cy="1665027"/>
          </a:xfrm>
          <a:prstGeom prst="rect">
            <a:avLst/>
          </a:prstGeom>
        </p:spPr>
      </p:pic>
    </p:spTree>
    <p:extLst>
      <p:ext uri="{BB962C8B-B14F-4D97-AF65-F5344CB8AC3E}">
        <p14:creationId xmlns:p14="http://schemas.microsoft.com/office/powerpoint/2010/main" val="4062132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27913-8FF3-7C74-7DE0-EF61602A3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73F13-3BD6-3BA3-2288-FC41DAB8756A}"/>
              </a:ext>
            </a:extLst>
          </p:cNvPr>
          <p:cNvSpPr>
            <a:spLocks noGrp="1"/>
          </p:cNvSpPr>
          <p:nvPr>
            <p:ph type="title"/>
          </p:nvPr>
        </p:nvSpPr>
        <p:spPr/>
        <p:txBody>
          <a:bodyPr/>
          <a:lstStyle/>
          <a:p>
            <a:r>
              <a:rPr lang="fa-IR" dirty="0" err="1"/>
              <a:t>شيفت</a:t>
            </a:r>
            <a:r>
              <a:rPr lang="fa-IR" dirty="0"/>
              <a:t> حسابی</a:t>
            </a:r>
            <a:endParaRPr lang="en-US" dirty="0"/>
          </a:p>
        </p:txBody>
      </p:sp>
      <p:sp>
        <p:nvSpPr>
          <p:cNvPr id="3" name="Content Placeholder 2">
            <a:extLst>
              <a:ext uri="{FF2B5EF4-FFF2-40B4-BE49-F238E27FC236}">
                <a16:creationId xmlns:a16="http://schemas.microsoft.com/office/drawing/2014/main" id="{06BC9908-E6BB-F655-BA29-C98A0D055DD6}"/>
              </a:ext>
            </a:extLst>
          </p:cNvPr>
          <p:cNvSpPr>
            <a:spLocks noGrp="1"/>
          </p:cNvSpPr>
          <p:nvPr>
            <p:ph idx="1"/>
          </p:nvPr>
        </p:nvSpPr>
        <p:spPr>
          <a:xfrm>
            <a:off x="3352254" y="1240077"/>
            <a:ext cx="8192045" cy="5166142"/>
          </a:xfrm>
        </p:spPr>
        <p:txBody>
          <a:bodyPr>
            <a:normAutofit fontScale="85000" lnSpcReduction="20000"/>
          </a:bodyPr>
          <a:lstStyle/>
          <a:p>
            <a:r>
              <a:rPr lang="fa-IR" dirty="0" err="1"/>
              <a:t>شيفت</a:t>
            </a:r>
            <a:r>
              <a:rPr lang="fa-IR" dirty="0"/>
              <a:t> </a:t>
            </a:r>
            <a:r>
              <a:rPr lang="fa-IR" dirty="0" err="1"/>
              <a:t>حسابي</a:t>
            </a:r>
            <a:r>
              <a:rPr lang="fa-IR" dirty="0"/>
              <a:t> </a:t>
            </a:r>
            <a:r>
              <a:rPr lang="fa-IR" dirty="0" err="1"/>
              <a:t>براي</a:t>
            </a:r>
            <a:r>
              <a:rPr lang="fa-IR" dirty="0"/>
              <a:t> اعداد علامت دار </a:t>
            </a:r>
            <a:r>
              <a:rPr lang="fa-IR" dirty="0" err="1"/>
              <a:t>معني</a:t>
            </a:r>
            <a:r>
              <a:rPr lang="fa-IR" dirty="0"/>
              <a:t> دار است.</a:t>
            </a:r>
          </a:p>
          <a:p>
            <a:r>
              <a:rPr lang="fa-IR" dirty="0" err="1"/>
              <a:t>شيفت</a:t>
            </a:r>
            <a:r>
              <a:rPr lang="fa-IR" dirty="0"/>
              <a:t> </a:t>
            </a:r>
            <a:r>
              <a:rPr lang="fa-IR" dirty="0" err="1"/>
              <a:t>حسابي</a:t>
            </a:r>
            <a:r>
              <a:rPr lang="fa-IR" dirty="0"/>
              <a:t> به چپ عدد درون ثبات را در ٢ ضرب </a:t>
            </a:r>
            <a:r>
              <a:rPr lang="fa-IR" dirty="0" err="1"/>
              <a:t>مي</a:t>
            </a:r>
            <a:r>
              <a:rPr lang="fa-IR" dirty="0"/>
              <a:t> </a:t>
            </a:r>
            <a:r>
              <a:rPr lang="fa-IR" dirty="0" err="1"/>
              <a:t>كند</a:t>
            </a:r>
            <a:r>
              <a:rPr lang="fa-IR" dirty="0"/>
              <a:t>.</a:t>
            </a:r>
          </a:p>
          <a:p>
            <a:r>
              <a:rPr lang="fa-IR" dirty="0" err="1"/>
              <a:t>شيفت</a:t>
            </a:r>
            <a:r>
              <a:rPr lang="fa-IR" dirty="0"/>
              <a:t> </a:t>
            </a:r>
            <a:r>
              <a:rPr lang="fa-IR" dirty="0" err="1"/>
              <a:t>حسابي</a:t>
            </a:r>
            <a:r>
              <a:rPr lang="fa-IR" dirty="0"/>
              <a:t> به راست عدد درون ثبات را بر ٢ </a:t>
            </a:r>
            <a:r>
              <a:rPr lang="fa-IR" dirty="0" err="1"/>
              <a:t>تقسيم</a:t>
            </a:r>
            <a:r>
              <a:rPr lang="fa-IR" dirty="0"/>
              <a:t> </a:t>
            </a:r>
            <a:r>
              <a:rPr lang="fa-IR" dirty="0" err="1"/>
              <a:t>مي</a:t>
            </a:r>
            <a:r>
              <a:rPr lang="fa-IR" dirty="0"/>
              <a:t> </a:t>
            </a:r>
            <a:r>
              <a:rPr lang="fa-IR" dirty="0" err="1"/>
              <a:t>كند</a:t>
            </a:r>
            <a:r>
              <a:rPr lang="fa-IR" dirty="0"/>
              <a:t>.</a:t>
            </a:r>
          </a:p>
          <a:p>
            <a:r>
              <a:rPr lang="fa-IR" dirty="0"/>
              <a:t>در </a:t>
            </a:r>
            <a:r>
              <a:rPr lang="fa-IR" dirty="0" err="1"/>
              <a:t>شيفت</a:t>
            </a:r>
            <a:r>
              <a:rPr lang="fa-IR" dirty="0"/>
              <a:t> </a:t>
            </a:r>
            <a:r>
              <a:rPr lang="fa-IR" dirty="0" err="1"/>
              <a:t>حسابي</a:t>
            </a:r>
            <a:r>
              <a:rPr lang="fa-IR" dirty="0"/>
              <a:t>، به هنگام </a:t>
            </a:r>
            <a:r>
              <a:rPr lang="fa-IR" dirty="0" err="1"/>
              <a:t>شيفت</a:t>
            </a:r>
            <a:r>
              <a:rPr lang="fa-IR" dirty="0"/>
              <a:t>، (ضرب و </a:t>
            </a:r>
            <a:r>
              <a:rPr lang="fa-IR" dirty="0" err="1"/>
              <a:t>تقسيم</a:t>
            </a:r>
            <a:r>
              <a:rPr lang="fa-IR" dirty="0"/>
              <a:t>) علامت ثبات را حفظ </a:t>
            </a:r>
            <a:r>
              <a:rPr lang="fa-IR" dirty="0" err="1"/>
              <a:t>مي</a:t>
            </a:r>
            <a:r>
              <a:rPr lang="fa-IR" dirty="0"/>
              <a:t> </a:t>
            </a:r>
            <a:r>
              <a:rPr lang="fa-IR" dirty="0" err="1"/>
              <a:t>كند</a:t>
            </a:r>
            <a:r>
              <a:rPr lang="fa-IR" dirty="0"/>
              <a:t>.</a:t>
            </a:r>
          </a:p>
          <a:p>
            <a:endParaRPr lang="fa-IR" sz="1200" dirty="0">
              <a:solidFill>
                <a:srgbClr val="0070C0"/>
              </a:solidFill>
            </a:endParaRPr>
          </a:p>
          <a:p>
            <a:r>
              <a:rPr lang="fa-IR" sz="3300" b="1" dirty="0">
                <a:solidFill>
                  <a:srgbClr val="0070C0"/>
                </a:solidFill>
              </a:rPr>
              <a:t>در زبان انتقال ثبات از علائم </a:t>
            </a:r>
            <a:r>
              <a:rPr lang="fa-IR" sz="3300" b="1" dirty="0" err="1">
                <a:solidFill>
                  <a:srgbClr val="0070C0"/>
                </a:solidFill>
              </a:rPr>
              <a:t>زير</a:t>
            </a:r>
            <a:r>
              <a:rPr lang="fa-IR" sz="3300" b="1" dirty="0">
                <a:solidFill>
                  <a:srgbClr val="0070C0"/>
                </a:solidFill>
              </a:rPr>
              <a:t> استفاده </a:t>
            </a:r>
            <a:r>
              <a:rPr lang="fa-IR" sz="3300" b="1" dirty="0" err="1">
                <a:solidFill>
                  <a:srgbClr val="0070C0"/>
                </a:solidFill>
              </a:rPr>
              <a:t>مي</a:t>
            </a:r>
            <a:r>
              <a:rPr lang="fa-IR" sz="3300" b="1" dirty="0">
                <a:solidFill>
                  <a:srgbClr val="0070C0"/>
                </a:solidFill>
              </a:rPr>
              <a:t> شود:</a:t>
            </a:r>
          </a:p>
          <a:p>
            <a:r>
              <a:rPr lang="en-US" dirty="0" err="1">
                <a:solidFill>
                  <a:srgbClr val="7030A0"/>
                </a:solidFill>
              </a:rPr>
              <a:t>ashl</a:t>
            </a:r>
            <a:r>
              <a:rPr lang="en-US" dirty="0">
                <a:solidFill>
                  <a:srgbClr val="7030A0"/>
                </a:solidFill>
              </a:rPr>
              <a:t> </a:t>
            </a:r>
            <a:r>
              <a:rPr lang="fa-IR" dirty="0">
                <a:solidFill>
                  <a:srgbClr val="7030A0"/>
                </a:solidFill>
              </a:rPr>
              <a:t>: </a:t>
            </a:r>
            <a:r>
              <a:rPr lang="fa-IR" dirty="0" err="1">
                <a:solidFill>
                  <a:srgbClr val="7030A0"/>
                </a:solidFill>
              </a:rPr>
              <a:t>شيفت</a:t>
            </a:r>
            <a:r>
              <a:rPr lang="fa-IR" dirty="0">
                <a:solidFill>
                  <a:srgbClr val="7030A0"/>
                </a:solidFill>
              </a:rPr>
              <a:t> حسابی به چپ</a:t>
            </a:r>
          </a:p>
          <a:p>
            <a:r>
              <a:rPr lang="en-US" dirty="0" err="1">
                <a:solidFill>
                  <a:srgbClr val="7030A0"/>
                </a:solidFill>
              </a:rPr>
              <a:t>ashr</a:t>
            </a:r>
            <a:r>
              <a:rPr lang="fa-IR" dirty="0">
                <a:solidFill>
                  <a:srgbClr val="7030A0"/>
                </a:solidFill>
              </a:rPr>
              <a:t>:</a:t>
            </a:r>
            <a:r>
              <a:rPr lang="en-US" dirty="0">
                <a:solidFill>
                  <a:srgbClr val="7030A0"/>
                </a:solidFill>
              </a:rPr>
              <a:t> </a:t>
            </a:r>
            <a:r>
              <a:rPr lang="fa-IR" dirty="0" err="1">
                <a:solidFill>
                  <a:srgbClr val="7030A0"/>
                </a:solidFill>
              </a:rPr>
              <a:t>شيفت</a:t>
            </a:r>
            <a:r>
              <a:rPr lang="fa-IR" dirty="0">
                <a:solidFill>
                  <a:srgbClr val="7030A0"/>
                </a:solidFill>
              </a:rPr>
              <a:t> حسابی به راست</a:t>
            </a:r>
            <a:endParaRPr lang="en-US" dirty="0">
              <a:solidFill>
                <a:srgbClr val="7030A0"/>
              </a:solidFill>
            </a:endParaRPr>
          </a:p>
        </p:txBody>
      </p:sp>
      <p:sp>
        <p:nvSpPr>
          <p:cNvPr id="4" name="Slide Number Placeholder 3">
            <a:extLst>
              <a:ext uri="{FF2B5EF4-FFF2-40B4-BE49-F238E27FC236}">
                <a16:creationId xmlns:a16="http://schemas.microsoft.com/office/drawing/2014/main" id="{CA5082F3-C749-DF62-9E1D-B15870C1FD3D}"/>
              </a:ext>
            </a:extLst>
          </p:cNvPr>
          <p:cNvSpPr>
            <a:spLocks noGrp="1"/>
          </p:cNvSpPr>
          <p:nvPr>
            <p:ph type="sldNum" sz="quarter" idx="12"/>
          </p:nvPr>
        </p:nvSpPr>
        <p:spPr/>
        <p:txBody>
          <a:bodyPr/>
          <a:lstStyle/>
          <a:p>
            <a:fld id="{7A24F918-E48B-4CD6-88B4-F48A81EB5FB6}" type="slidenum">
              <a:rPr lang="en-US" smtClean="0"/>
              <a:pPr/>
              <a:t>59</a:t>
            </a:fld>
            <a:endParaRPr lang="en-US"/>
          </a:p>
        </p:txBody>
      </p:sp>
      <p:sp>
        <p:nvSpPr>
          <p:cNvPr id="5" name="Footer Placeholder 4">
            <a:extLst>
              <a:ext uri="{FF2B5EF4-FFF2-40B4-BE49-F238E27FC236}">
                <a16:creationId xmlns:a16="http://schemas.microsoft.com/office/drawing/2014/main" id="{593E1351-5BEC-6230-706D-B5F6CED2B43E}"/>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BA3902-5EF4-A167-1F8B-4DC002475AA6}"/>
                  </a:ext>
                </a:extLst>
              </p:cNvPr>
              <p:cNvSpPr txBox="1"/>
              <p:nvPr/>
            </p:nvSpPr>
            <p:spPr>
              <a:xfrm>
                <a:off x="3930287" y="5126107"/>
                <a:ext cx="4449535" cy="13234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dirty="0" smtClean="0">
                          <a:solidFill>
                            <a:srgbClr val="0070C0"/>
                          </a:solidFill>
                          <a:latin typeface="Cambria Math" panose="02040503050406030204" pitchFamily="18" charset="0"/>
                        </a:rPr>
                        <m:t>𝑅</m:t>
                      </m:r>
                      <m:r>
                        <a:rPr lang="en-US" sz="3200" i="1" dirty="0" smtClean="0">
                          <a:solidFill>
                            <a:srgbClr val="0070C0"/>
                          </a:solidFill>
                          <a:latin typeface="Cambria Math" panose="02040503050406030204" pitchFamily="18" charset="0"/>
                        </a:rPr>
                        <m:t>3←</m:t>
                      </m:r>
                      <m:r>
                        <a:rPr lang="en-US" sz="3200" b="0" i="1" dirty="0" smtClean="0">
                          <a:solidFill>
                            <a:srgbClr val="0070C0"/>
                          </a:solidFill>
                          <a:latin typeface="Cambria Math" panose="02040503050406030204" pitchFamily="18" charset="0"/>
                        </a:rPr>
                        <m:t>𝑎𝑠h</m:t>
                      </m:r>
                      <m:r>
                        <a:rPr lang="en-US" sz="3200" i="1" dirty="0" err="1">
                          <a:solidFill>
                            <a:srgbClr val="0070C0"/>
                          </a:solidFill>
                          <a:latin typeface="Cambria Math" panose="02040503050406030204" pitchFamily="18" charset="0"/>
                        </a:rPr>
                        <m:t>𝑙</m:t>
                      </m:r>
                      <m:r>
                        <a:rPr lang="en-US" sz="3200" i="1" dirty="0">
                          <a:solidFill>
                            <a:srgbClr val="0070C0"/>
                          </a:solidFill>
                          <a:latin typeface="Cambria Math" panose="02040503050406030204" pitchFamily="18" charset="0"/>
                        </a:rPr>
                        <m:t> </m:t>
                      </m:r>
                      <m:r>
                        <a:rPr lang="en-US" sz="3200" i="1" dirty="0">
                          <a:solidFill>
                            <a:srgbClr val="0070C0"/>
                          </a:solidFill>
                          <a:latin typeface="Cambria Math" panose="02040503050406030204" pitchFamily="18" charset="0"/>
                        </a:rPr>
                        <m:t>𝑅</m:t>
                      </m:r>
                      <m:r>
                        <a:rPr lang="en-US" sz="3200" i="1" dirty="0">
                          <a:solidFill>
                            <a:srgbClr val="0070C0"/>
                          </a:solidFill>
                          <a:latin typeface="Cambria Math" panose="02040503050406030204" pitchFamily="18" charset="0"/>
                        </a:rPr>
                        <m:t>3</m:t>
                      </m:r>
                    </m:oMath>
                  </m:oMathPara>
                </a14:m>
                <a:endParaRPr lang="fa-IR" sz="3200" dirty="0">
                  <a:solidFill>
                    <a:srgbClr val="0070C0"/>
                  </a:solidFill>
                </a:endParaRPr>
              </a:p>
              <a:p>
                <a:endParaRPr lang="en-US" sz="1400" dirty="0">
                  <a:solidFill>
                    <a:srgbClr val="0070C0"/>
                  </a:solidFill>
                </a:endParaRPr>
              </a:p>
              <a:p>
                <a:pPr algn="l"/>
                <a14:m>
                  <m:oMathPara xmlns:m="http://schemas.openxmlformats.org/officeDocument/2006/math">
                    <m:oMathParaPr>
                      <m:jc m:val="centerGroup"/>
                    </m:oMathParaPr>
                    <m:oMath xmlns:m="http://schemas.openxmlformats.org/officeDocument/2006/math">
                      <m:r>
                        <a:rPr lang="en-US" sz="3200" b="0" i="1" u="none" strike="noStrike" baseline="0" dirty="0" smtClean="0">
                          <a:solidFill>
                            <a:srgbClr val="0070C0"/>
                          </a:solidFill>
                          <a:latin typeface="Cambria Math" panose="02040503050406030204" pitchFamily="18" charset="0"/>
                        </a:rPr>
                        <m:t>𝑅</m:t>
                      </m:r>
                      <m:r>
                        <a:rPr lang="en-US" sz="3200" b="0" i="1" u="none" strike="noStrike" baseline="0" dirty="0" smtClean="0">
                          <a:solidFill>
                            <a:srgbClr val="0070C0"/>
                          </a:solidFill>
                          <a:latin typeface="Cambria Math" panose="02040503050406030204" pitchFamily="18" charset="0"/>
                        </a:rPr>
                        <m:t>2 ←</m:t>
                      </m:r>
                      <m:r>
                        <a:rPr lang="en-US" sz="3200" b="0" i="1" u="none" strike="noStrike" baseline="0" dirty="0" smtClean="0">
                          <a:solidFill>
                            <a:srgbClr val="0070C0"/>
                          </a:solidFill>
                          <a:latin typeface="Cambria Math" panose="02040503050406030204" pitchFamily="18" charset="0"/>
                        </a:rPr>
                        <m:t>𝑎𝑠h𝑟</m:t>
                      </m:r>
                      <m:r>
                        <a:rPr lang="en-US" sz="3200" b="0" i="1" u="none" strike="noStrike" baseline="0" dirty="0">
                          <a:solidFill>
                            <a:srgbClr val="0070C0"/>
                          </a:solidFill>
                          <a:latin typeface="Cambria Math" panose="02040503050406030204" pitchFamily="18" charset="0"/>
                        </a:rPr>
                        <m:t> </m:t>
                      </m:r>
                      <m:r>
                        <a:rPr lang="en-US" sz="3200" b="0" i="1" u="none" strike="noStrike" baseline="0" dirty="0">
                          <a:solidFill>
                            <a:srgbClr val="0070C0"/>
                          </a:solidFill>
                          <a:latin typeface="Cambria Math" panose="02040503050406030204" pitchFamily="18" charset="0"/>
                        </a:rPr>
                        <m:t>𝑅</m:t>
                      </m:r>
                      <m:r>
                        <a:rPr lang="en-US" sz="3200" b="0" i="1" u="none" strike="noStrike" baseline="0" dirty="0">
                          <a:solidFill>
                            <a:srgbClr val="0070C0"/>
                          </a:solidFill>
                          <a:latin typeface="Cambria Math" panose="02040503050406030204" pitchFamily="18" charset="0"/>
                        </a:rPr>
                        <m:t>2</m:t>
                      </m:r>
                    </m:oMath>
                  </m:oMathPara>
                </a14:m>
                <a:endParaRPr lang="en-US" sz="3200" b="0" i="0" u="none" strike="noStrike" baseline="0" dirty="0">
                  <a:solidFill>
                    <a:srgbClr val="0070C0"/>
                  </a:solidFill>
                  <a:latin typeface="CIDFont+F5"/>
                </a:endParaRPr>
              </a:p>
            </p:txBody>
          </p:sp>
        </mc:Choice>
        <mc:Fallback xmlns="">
          <p:sp>
            <p:nvSpPr>
              <p:cNvPr id="9" name="TextBox 8">
                <a:extLst>
                  <a:ext uri="{FF2B5EF4-FFF2-40B4-BE49-F238E27FC236}">
                    <a16:creationId xmlns:a16="http://schemas.microsoft.com/office/drawing/2014/main" id="{9BBA3902-5EF4-A167-1F8B-4DC002475AA6}"/>
                  </a:ext>
                </a:extLst>
              </p:cNvPr>
              <p:cNvSpPr txBox="1">
                <a:spLocks noRot="1" noChangeAspect="1" noMove="1" noResize="1" noEditPoints="1" noAdjustHandles="1" noChangeArrowheads="1" noChangeShapeType="1" noTextEdit="1"/>
              </p:cNvSpPr>
              <p:nvPr/>
            </p:nvSpPr>
            <p:spPr>
              <a:xfrm>
                <a:off x="3930287" y="5126107"/>
                <a:ext cx="4449535" cy="1323439"/>
              </a:xfrm>
              <a:prstGeom prst="rect">
                <a:avLst/>
              </a:prstGeom>
              <a:blipFill>
                <a:blip r:embed="rId2"/>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F251C660-AE95-1C99-8437-C941FE169FCA}"/>
              </a:ext>
            </a:extLst>
          </p:cNvPr>
          <p:cNvGrpSpPr/>
          <p:nvPr/>
        </p:nvGrpSpPr>
        <p:grpSpPr>
          <a:xfrm>
            <a:off x="215462" y="1153421"/>
            <a:ext cx="2978331" cy="2095837"/>
            <a:chOff x="480060" y="1163209"/>
            <a:chExt cx="2978331" cy="2095837"/>
          </a:xfrm>
        </p:grpSpPr>
        <p:pic>
          <p:nvPicPr>
            <p:cNvPr id="6" name="Picture 5">
              <a:extLst>
                <a:ext uri="{FF2B5EF4-FFF2-40B4-BE49-F238E27FC236}">
                  <a16:creationId xmlns:a16="http://schemas.microsoft.com/office/drawing/2014/main" id="{E8AA50F8-DE45-EAB3-C486-9DF8B0A50BEC}"/>
                </a:ext>
              </a:extLst>
            </p:cNvPr>
            <p:cNvPicPr>
              <a:picLocks noChangeAspect="1"/>
            </p:cNvPicPr>
            <p:nvPr/>
          </p:nvPicPr>
          <p:blipFill>
            <a:blip r:embed="rId3">
              <a:clrChange>
                <a:clrFrom>
                  <a:srgbClr val="F3F3F3"/>
                </a:clrFrom>
                <a:clrTo>
                  <a:srgbClr val="F3F3F3">
                    <a:alpha val="0"/>
                  </a:srgbClr>
                </a:clrTo>
              </a:clrChange>
            </a:blip>
            <a:srcRect l="8532" t="19977" r="25242"/>
            <a:stretch/>
          </p:blipFill>
          <p:spPr>
            <a:xfrm>
              <a:off x="574766" y="1574073"/>
              <a:ext cx="2788920" cy="1684973"/>
            </a:xfrm>
            <a:prstGeom prst="rect">
              <a:avLst/>
            </a:prstGeom>
          </p:spPr>
        </p:pic>
        <p:pic>
          <p:nvPicPr>
            <p:cNvPr id="7" name="Picture 6">
              <a:extLst>
                <a:ext uri="{FF2B5EF4-FFF2-40B4-BE49-F238E27FC236}">
                  <a16:creationId xmlns:a16="http://schemas.microsoft.com/office/drawing/2014/main" id="{507C0A33-B39A-5FA0-9691-179A0FD08346}"/>
                </a:ext>
              </a:extLst>
            </p:cNvPr>
            <p:cNvPicPr>
              <a:picLocks noChangeAspect="1"/>
            </p:cNvPicPr>
            <p:nvPr/>
          </p:nvPicPr>
          <p:blipFill>
            <a:blip r:embed="rId3">
              <a:clrChange>
                <a:clrFrom>
                  <a:srgbClr val="F3F3F3"/>
                </a:clrFrom>
                <a:clrTo>
                  <a:srgbClr val="F3F3F3">
                    <a:alpha val="0"/>
                  </a:srgbClr>
                </a:clrTo>
              </a:clrChange>
            </a:blip>
            <a:srcRect l="16597" t="-156" r="12680" b="80643"/>
            <a:stretch/>
          </p:blipFill>
          <p:spPr>
            <a:xfrm>
              <a:off x="480060" y="1163209"/>
              <a:ext cx="2978331" cy="410864"/>
            </a:xfrm>
            <a:prstGeom prst="rect">
              <a:avLst/>
            </a:prstGeom>
          </p:spPr>
        </p:pic>
      </p:grpSp>
      <p:grpSp>
        <p:nvGrpSpPr>
          <p:cNvPr id="13" name="Group 12">
            <a:extLst>
              <a:ext uri="{FF2B5EF4-FFF2-40B4-BE49-F238E27FC236}">
                <a16:creationId xmlns:a16="http://schemas.microsoft.com/office/drawing/2014/main" id="{4D5C3A4A-DDFD-8B58-6644-721AA9B94BED}"/>
              </a:ext>
            </a:extLst>
          </p:cNvPr>
          <p:cNvGrpSpPr/>
          <p:nvPr/>
        </p:nvGrpSpPr>
        <p:grpSpPr>
          <a:xfrm>
            <a:off x="215462" y="3429000"/>
            <a:ext cx="4449535" cy="2322782"/>
            <a:chOff x="310168" y="3451001"/>
            <a:chExt cx="4449535" cy="2322782"/>
          </a:xfrm>
        </p:grpSpPr>
        <p:pic>
          <p:nvPicPr>
            <p:cNvPr id="11" name="Picture 10">
              <a:extLst>
                <a:ext uri="{FF2B5EF4-FFF2-40B4-BE49-F238E27FC236}">
                  <a16:creationId xmlns:a16="http://schemas.microsoft.com/office/drawing/2014/main" id="{4F54100A-6F4C-EB1E-E492-55B1355AFE4D}"/>
                </a:ext>
              </a:extLst>
            </p:cNvPr>
            <p:cNvPicPr>
              <a:picLocks noChangeAspect="1"/>
            </p:cNvPicPr>
            <p:nvPr/>
          </p:nvPicPr>
          <p:blipFill>
            <a:blip r:embed="rId4"/>
            <a:srcRect l="21813" t="5098" r="1980" b="20578"/>
            <a:stretch/>
          </p:blipFill>
          <p:spPr>
            <a:xfrm>
              <a:off x="310168" y="3706594"/>
              <a:ext cx="4449535" cy="2067189"/>
            </a:xfrm>
            <a:prstGeom prst="rect">
              <a:avLst/>
            </a:prstGeom>
          </p:spPr>
        </p:pic>
        <p:pic>
          <p:nvPicPr>
            <p:cNvPr id="12" name="Picture 11">
              <a:extLst>
                <a:ext uri="{FF2B5EF4-FFF2-40B4-BE49-F238E27FC236}">
                  <a16:creationId xmlns:a16="http://schemas.microsoft.com/office/drawing/2014/main" id="{D6215447-470F-B401-7C84-D1A0DD16A485}"/>
                </a:ext>
              </a:extLst>
            </p:cNvPr>
            <p:cNvPicPr>
              <a:picLocks noChangeAspect="1"/>
            </p:cNvPicPr>
            <p:nvPr/>
          </p:nvPicPr>
          <p:blipFill>
            <a:blip r:embed="rId4"/>
            <a:srcRect l="25216" t="83671" r="35007" b="3318"/>
            <a:stretch/>
          </p:blipFill>
          <p:spPr>
            <a:xfrm>
              <a:off x="468630" y="3451001"/>
              <a:ext cx="2322544" cy="361870"/>
            </a:xfrm>
            <a:prstGeom prst="rect">
              <a:avLst/>
            </a:prstGeom>
          </p:spPr>
        </p:pic>
      </p:grpSp>
    </p:spTree>
    <p:extLst>
      <p:ext uri="{BB962C8B-B14F-4D97-AF65-F5344CB8AC3E}">
        <p14:creationId xmlns:p14="http://schemas.microsoft.com/office/powerpoint/2010/main" val="329300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A0546-ED11-E2BA-70EE-8158ACD42279}"/>
            </a:ext>
          </a:extLst>
        </p:cNvPr>
        <p:cNvGrpSpPr/>
        <p:nvPr/>
      </p:nvGrpSpPr>
      <p:grpSpPr>
        <a:xfrm>
          <a:off x="0" y="0"/>
          <a:ext cx="0" cy="0"/>
          <a:chOff x="0" y="0"/>
          <a:chExt cx="0" cy="0"/>
        </a:xfrm>
      </p:grpSpPr>
      <p:sp>
        <p:nvSpPr>
          <p:cNvPr id="8195" name="Rectangle 2">
            <a:extLst>
              <a:ext uri="{FF2B5EF4-FFF2-40B4-BE49-F238E27FC236}">
                <a16:creationId xmlns:a16="http://schemas.microsoft.com/office/drawing/2014/main" id="{266CDC6A-7D3B-3659-1E00-831903A74663}"/>
              </a:ext>
            </a:extLst>
          </p:cNvPr>
          <p:cNvSpPr>
            <a:spLocks noGrp="1" noChangeArrowheads="1"/>
          </p:cNvSpPr>
          <p:nvPr>
            <p:ph type="title"/>
          </p:nvPr>
        </p:nvSpPr>
        <p:spPr/>
        <p:txBody>
          <a:bodyPr/>
          <a:lstStyle/>
          <a:p>
            <a:pPr eaLnBrk="1" hangingPunct="1"/>
            <a:r>
              <a:rPr lang="fa-IR" altLang="en-US" sz="3600" dirty="0" err="1"/>
              <a:t>ريزعمل</a:t>
            </a:r>
            <a:r>
              <a:rPr lang="fa-IR" altLang="en-US" sz="3600" dirty="0"/>
              <a:t> ها</a:t>
            </a:r>
            <a:endParaRPr lang="en-US" altLang="en-US" sz="3600" dirty="0"/>
          </a:p>
        </p:txBody>
      </p:sp>
      <p:sp>
        <p:nvSpPr>
          <p:cNvPr id="8196" name="Rectangle 3">
            <a:extLst>
              <a:ext uri="{FF2B5EF4-FFF2-40B4-BE49-F238E27FC236}">
                <a16:creationId xmlns:a16="http://schemas.microsoft.com/office/drawing/2014/main" id="{C060558C-8508-6795-8B39-6FFF806536E6}"/>
              </a:ext>
            </a:extLst>
          </p:cNvPr>
          <p:cNvSpPr>
            <a:spLocks noGrp="1" noChangeArrowheads="1"/>
          </p:cNvSpPr>
          <p:nvPr>
            <p:ph idx="1"/>
          </p:nvPr>
        </p:nvSpPr>
        <p:spPr/>
        <p:txBody>
          <a:bodyPr>
            <a:normAutofit lnSpcReduction="10000"/>
          </a:bodyPr>
          <a:lstStyle/>
          <a:p>
            <a:r>
              <a:rPr lang="fa-IR" altLang="en-US" sz="2400" dirty="0" err="1"/>
              <a:t>يك</a:t>
            </a:r>
            <a:r>
              <a:rPr lang="fa-IR" altLang="en-US" sz="2400" dirty="0"/>
              <a:t> </a:t>
            </a:r>
            <a:r>
              <a:rPr lang="fa-IR" altLang="en-US" sz="2400" dirty="0" err="1">
                <a:solidFill>
                  <a:srgbClr val="C00000"/>
                </a:solidFill>
              </a:rPr>
              <a:t>عمليات</a:t>
            </a:r>
            <a:r>
              <a:rPr lang="fa-IR" altLang="en-US" sz="2400" dirty="0">
                <a:solidFill>
                  <a:srgbClr val="C00000"/>
                </a:solidFill>
              </a:rPr>
              <a:t> پايه </a:t>
            </a:r>
            <a:r>
              <a:rPr lang="fa-IR" altLang="en-US" sz="2400" dirty="0" err="1"/>
              <a:t>كه</a:t>
            </a:r>
            <a:r>
              <a:rPr lang="fa-IR" altLang="en-US" sz="2400" dirty="0"/>
              <a:t> </a:t>
            </a:r>
            <a:r>
              <a:rPr lang="fa-IR" altLang="en-US" sz="2400" dirty="0" err="1"/>
              <a:t>روي</a:t>
            </a:r>
            <a:r>
              <a:rPr lang="fa-IR" altLang="en-US" sz="2400" dirty="0"/>
              <a:t> داده هاي </a:t>
            </a:r>
            <a:r>
              <a:rPr lang="fa-IR" altLang="en-US" sz="2400" dirty="0" err="1"/>
              <a:t>ذخيره</a:t>
            </a:r>
            <a:r>
              <a:rPr lang="fa-IR" altLang="en-US" sz="2400" dirty="0"/>
              <a:t> شده در </a:t>
            </a:r>
            <a:r>
              <a:rPr lang="fa-IR" altLang="en-US" sz="2400" dirty="0" err="1"/>
              <a:t>يك</a:t>
            </a:r>
            <a:r>
              <a:rPr lang="fa-IR" altLang="en-US" sz="2400" dirty="0"/>
              <a:t> </a:t>
            </a:r>
            <a:r>
              <a:rPr lang="fa-IR" altLang="en-US" sz="2400" dirty="0" err="1"/>
              <a:t>يا</a:t>
            </a:r>
            <a:r>
              <a:rPr lang="fa-IR" altLang="en-US" sz="2400" dirty="0"/>
              <a:t> چند ثبات </a:t>
            </a:r>
            <a:r>
              <a:rPr lang="fa-IR" altLang="en-US" sz="2400" dirty="0">
                <a:solidFill>
                  <a:srgbClr val="C00000"/>
                </a:solidFill>
              </a:rPr>
              <a:t>در </a:t>
            </a:r>
            <a:r>
              <a:rPr lang="fa-IR" altLang="en-US" sz="2400" dirty="0" err="1">
                <a:solidFill>
                  <a:srgbClr val="C00000"/>
                </a:solidFill>
              </a:rPr>
              <a:t>طي</a:t>
            </a:r>
            <a:r>
              <a:rPr lang="fa-IR" altLang="en-US" sz="2400" dirty="0">
                <a:solidFill>
                  <a:srgbClr val="C00000"/>
                </a:solidFill>
              </a:rPr>
              <a:t> </a:t>
            </a:r>
            <a:r>
              <a:rPr lang="fa-IR" altLang="en-US" sz="2400" dirty="0" err="1">
                <a:solidFill>
                  <a:srgbClr val="C00000"/>
                </a:solidFill>
              </a:rPr>
              <a:t>يك</a:t>
            </a:r>
            <a:r>
              <a:rPr lang="fa-IR" altLang="en-US" sz="2400" dirty="0">
                <a:solidFill>
                  <a:srgbClr val="C00000"/>
                </a:solidFill>
              </a:rPr>
              <a:t> پالس ساعت </a:t>
            </a:r>
            <a:r>
              <a:rPr lang="fa-IR" altLang="en-US" sz="2400" dirty="0"/>
              <a:t>انجام </a:t>
            </a:r>
            <a:r>
              <a:rPr lang="fa-IR" altLang="en-US" sz="2400" dirty="0" err="1"/>
              <a:t>مي</a:t>
            </a:r>
            <a:r>
              <a:rPr lang="fa-IR" altLang="en-US" sz="2400" dirty="0"/>
              <a:t> شود </a:t>
            </a:r>
            <a:r>
              <a:rPr lang="fa-IR" altLang="en-US" sz="2400" dirty="0" err="1">
                <a:solidFill>
                  <a:srgbClr val="C00000"/>
                </a:solidFill>
              </a:rPr>
              <a:t>ريزعمل</a:t>
            </a:r>
            <a:r>
              <a:rPr lang="fa-IR" altLang="en-US" sz="2400" dirty="0"/>
              <a:t> نام دارد.</a:t>
            </a:r>
          </a:p>
          <a:p>
            <a:endParaRPr lang="fa-IR" altLang="en-US" sz="2400" dirty="0"/>
          </a:p>
          <a:p>
            <a:endParaRPr lang="fa-IR" altLang="en-US" sz="2400" dirty="0"/>
          </a:p>
          <a:p>
            <a:endParaRPr lang="fa-IR" altLang="en-US" sz="2400" dirty="0"/>
          </a:p>
          <a:p>
            <a:endParaRPr lang="fa-IR" altLang="en-US" sz="2400" dirty="0"/>
          </a:p>
          <a:p>
            <a:endParaRPr lang="fa-IR" altLang="en-US" sz="2400" dirty="0"/>
          </a:p>
          <a:p>
            <a:r>
              <a:rPr lang="en-US" altLang="en-US" sz="2400" dirty="0"/>
              <a:t>f</a:t>
            </a:r>
            <a:r>
              <a:rPr lang="fa-IR" altLang="en-US" sz="2400" dirty="0"/>
              <a:t> </a:t>
            </a:r>
            <a:r>
              <a:rPr lang="fa-IR" altLang="en-US" sz="2400" dirty="0" err="1"/>
              <a:t>مي</a:t>
            </a:r>
            <a:r>
              <a:rPr lang="fa-IR" altLang="en-US" sz="2400" dirty="0"/>
              <a:t> تواند</a:t>
            </a:r>
            <a:r>
              <a:rPr lang="en-US" altLang="en-US" sz="2400" dirty="0" err="1"/>
              <a:t>xor</a:t>
            </a:r>
            <a:r>
              <a:rPr lang="en-US" altLang="en-US" sz="2400" dirty="0"/>
              <a:t> ،and ، complement ،</a:t>
            </a:r>
            <a:r>
              <a:rPr lang="en-US" altLang="en-US" sz="2400" dirty="0" err="1"/>
              <a:t>sutract</a:t>
            </a:r>
            <a:r>
              <a:rPr lang="en-US" altLang="en-US" sz="2400" dirty="0"/>
              <a:t> ،add ،increment ،clear ،load ،shift</a:t>
            </a:r>
            <a:r>
              <a:rPr lang="fa-IR" altLang="en-US" sz="2400" dirty="0"/>
              <a:t> </a:t>
            </a:r>
            <a:r>
              <a:rPr lang="fa-IR" altLang="en-US" sz="2400" dirty="0" err="1"/>
              <a:t>يا</a:t>
            </a:r>
            <a:r>
              <a:rPr lang="fa-IR" altLang="en-US" sz="2400" dirty="0"/>
              <a:t> ... باشد. </a:t>
            </a:r>
            <a:endParaRPr lang="en-US" altLang="en-US" sz="2400" dirty="0"/>
          </a:p>
        </p:txBody>
      </p:sp>
      <p:sp>
        <p:nvSpPr>
          <p:cNvPr id="8194" name="Slide Number Placeholder 3">
            <a:extLst>
              <a:ext uri="{FF2B5EF4-FFF2-40B4-BE49-F238E27FC236}">
                <a16:creationId xmlns:a16="http://schemas.microsoft.com/office/drawing/2014/main" id="{AB0D0450-685A-F942-2D96-228508579AE8}"/>
              </a:ext>
            </a:extLst>
          </p:cNvPr>
          <p:cNvSpPr>
            <a:spLocks noGrp="1"/>
          </p:cNvSpPr>
          <p:nvPr>
            <p:ph type="sldNum" sz="quarter" idx="12"/>
          </p:nvPr>
        </p:nvSpPr>
        <p:spPr bwMode="auto">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82030" tIns="41015" rIns="82030" bIns="41015" numCol="1" anchor="ctr" anchorCtr="0" compatLnSpc="1">
            <a:prstTxWarp prst="textNoShape">
              <a:avLst/>
            </a:prstTxWarp>
          </a:bodyPr>
          <a:lstStyle>
            <a:defPPr>
              <a:defRPr lang="en-US"/>
            </a:defPPr>
            <a:lvl1pPr algn="r"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700" kern="1200">
                <a:solidFill>
                  <a:schemeClr val="tx1"/>
                </a:solidFill>
                <a:latin typeface="Times New Roman" panose="02020603050405020304" pitchFamily="18" charset="0"/>
                <a:ea typeface="+mn-ea"/>
                <a:cs typeface="Arial" panose="020B0604020202020204" pitchFamily="34" charset="0"/>
              </a:defRPr>
            </a:lvl9pPr>
          </a:lstStyle>
          <a:p>
            <a:pPr rtl="0">
              <a:spcBef>
                <a:spcPct val="0"/>
              </a:spcBef>
              <a:buFontTx/>
              <a:buNone/>
            </a:pPr>
            <a:fld id="{056A0EF0-261C-4D45-9950-BECFA11EC75A}" type="slidenum">
              <a:rPr lang="en-US" altLang="en-US" smtClean="0"/>
              <a:pPr rtl="0">
                <a:spcBef>
                  <a:spcPct val="0"/>
                </a:spcBef>
                <a:buFontTx/>
                <a:buNone/>
              </a:pPr>
              <a:t>6</a:t>
            </a:fld>
            <a:endParaRPr lang="en-US" altLang="en-US" sz="1300" b="0">
              <a:solidFill>
                <a:schemeClr val="tx1"/>
              </a:solidFill>
              <a:cs typeface="Arial" panose="020B0604020202020204" pitchFamily="34" charset="0"/>
            </a:endParaRPr>
          </a:p>
        </p:txBody>
      </p:sp>
      <p:sp>
        <p:nvSpPr>
          <p:cNvPr id="2" name="Footer Placeholder 1">
            <a:extLst>
              <a:ext uri="{FF2B5EF4-FFF2-40B4-BE49-F238E27FC236}">
                <a16:creationId xmlns:a16="http://schemas.microsoft.com/office/drawing/2014/main" id="{0471F2D5-F301-D9CD-8B45-5049E7707DA6}"/>
              </a:ext>
            </a:extLst>
          </p:cNvPr>
          <p:cNvSpPr>
            <a:spLocks noGrp="1"/>
          </p:cNvSpPr>
          <p:nvPr>
            <p:ph type="ftr" sz="quarter" idx="11"/>
          </p:nvPr>
        </p:nvSpPr>
        <p:spPr/>
        <p:txBody>
          <a:bodyPr/>
          <a:lstStyle/>
          <a:p>
            <a:r>
              <a:rPr lang="fa-IR"/>
              <a:t>دانشکده فنی و مهندسی، دانشگاه شاهد</a:t>
            </a:r>
            <a:endParaRPr lang="en-US" dirty="0"/>
          </a:p>
        </p:txBody>
      </p:sp>
      <p:grpSp>
        <p:nvGrpSpPr>
          <p:cNvPr id="3" name="Group 2">
            <a:extLst>
              <a:ext uri="{FF2B5EF4-FFF2-40B4-BE49-F238E27FC236}">
                <a16:creationId xmlns:a16="http://schemas.microsoft.com/office/drawing/2014/main" id="{5A06C809-9D81-DBFB-2AAE-A96FA0F231FD}"/>
              </a:ext>
            </a:extLst>
          </p:cNvPr>
          <p:cNvGrpSpPr/>
          <p:nvPr/>
        </p:nvGrpSpPr>
        <p:grpSpPr>
          <a:xfrm>
            <a:off x="482277" y="2016609"/>
            <a:ext cx="10792098" cy="3049417"/>
            <a:chOff x="482277" y="2016609"/>
            <a:chExt cx="10792098" cy="3049417"/>
          </a:xfrm>
        </p:grpSpPr>
        <p:pic>
          <p:nvPicPr>
            <p:cNvPr id="4" name="Picture 3">
              <a:extLst>
                <a:ext uri="{FF2B5EF4-FFF2-40B4-BE49-F238E27FC236}">
                  <a16:creationId xmlns:a16="http://schemas.microsoft.com/office/drawing/2014/main" id="{05F642C8-10B3-43BF-6216-CCBCAFF29961}"/>
                </a:ext>
              </a:extLst>
            </p:cNvPr>
            <p:cNvPicPr>
              <a:picLocks noChangeAspect="1"/>
            </p:cNvPicPr>
            <p:nvPr/>
          </p:nvPicPr>
          <p:blipFill>
            <a:blip r:embed="rId3"/>
            <a:stretch>
              <a:fillRect/>
            </a:stretch>
          </p:blipFill>
          <p:spPr>
            <a:xfrm>
              <a:off x="482277" y="2016609"/>
              <a:ext cx="6558604" cy="304941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5E6D09-B4CC-E633-0475-D9FCBE8F46FD}"/>
                    </a:ext>
                  </a:extLst>
                </p:cNvPr>
                <p:cNvSpPr txBox="1"/>
                <p:nvPr/>
              </p:nvSpPr>
              <p:spPr>
                <a:xfrm>
                  <a:off x="7307696" y="3409406"/>
                  <a:ext cx="396667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u="none" strike="noStrike" baseline="0" dirty="0" smtClean="0">
                            <a:solidFill>
                              <a:srgbClr val="7030A1"/>
                            </a:solidFill>
                            <a:latin typeface="Cambria Math" panose="02040503050406030204" pitchFamily="18" charset="0"/>
                          </a:rPr>
                          <m:t>𝑅</m:t>
                        </m:r>
                        <m:r>
                          <a:rPr lang="en-US" sz="3200" b="0" i="1" u="none" strike="noStrike" baseline="0" dirty="0" smtClean="0">
                            <a:solidFill>
                              <a:srgbClr val="7030A1"/>
                            </a:solidFill>
                            <a:latin typeface="Cambria Math" panose="02040503050406030204" pitchFamily="18" charset="0"/>
                          </a:rPr>
                          <m:t>3</m:t>
                        </m:r>
                        <m:r>
                          <a:rPr lang="fa-IR" sz="3200" i="1" dirty="0">
                            <a:solidFill>
                              <a:srgbClr val="7030A1"/>
                            </a:solidFill>
                            <a:latin typeface="Cambria Math" panose="02040503050406030204" pitchFamily="18" charset="0"/>
                            <a:ea typeface="Cambria Math" panose="02040503050406030204" pitchFamily="18" charset="0"/>
                          </a:rPr>
                          <m:t>←</m:t>
                        </m:r>
                        <m:r>
                          <a:rPr lang="en-US" sz="3200" b="0" i="1" u="none" strike="noStrike" baseline="0" dirty="0" smtClean="0">
                            <a:solidFill>
                              <a:srgbClr val="7030A1"/>
                            </a:solidFill>
                            <a:latin typeface="Cambria Math" panose="02040503050406030204" pitchFamily="18" charset="0"/>
                          </a:rPr>
                          <m:t> </m:t>
                        </m:r>
                        <m:r>
                          <a:rPr lang="en-US" sz="3200" b="0" i="1" u="none" strike="noStrike" baseline="0" dirty="0" smtClean="0">
                            <a:solidFill>
                              <a:srgbClr val="7030A1"/>
                            </a:solidFill>
                            <a:latin typeface="Cambria Math" panose="02040503050406030204" pitchFamily="18" charset="0"/>
                          </a:rPr>
                          <m:t>𝑓</m:t>
                        </m:r>
                        <m:r>
                          <a:rPr lang="en-US" sz="3200" b="0" i="1" u="none" strike="noStrike" baseline="0" dirty="0" smtClean="0">
                            <a:solidFill>
                              <a:srgbClr val="7030A1"/>
                            </a:solidFill>
                            <a:latin typeface="Cambria Math" panose="02040503050406030204" pitchFamily="18" charset="0"/>
                          </a:rPr>
                          <m:t>(</m:t>
                        </m:r>
                        <m:r>
                          <a:rPr lang="en-US" sz="3200" b="0" i="1" u="none" strike="noStrike" baseline="0" dirty="0" smtClean="0">
                            <a:solidFill>
                              <a:srgbClr val="7030A1"/>
                            </a:solidFill>
                            <a:latin typeface="Cambria Math" panose="02040503050406030204" pitchFamily="18" charset="0"/>
                          </a:rPr>
                          <m:t>𝑅</m:t>
                        </m:r>
                        <m:r>
                          <a:rPr lang="en-US" sz="3200" b="0" i="1" u="none" strike="noStrike" baseline="0" dirty="0" smtClean="0">
                            <a:solidFill>
                              <a:srgbClr val="7030A1"/>
                            </a:solidFill>
                            <a:latin typeface="Cambria Math" panose="02040503050406030204" pitchFamily="18" charset="0"/>
                          </a:rPr>
                          <m:t>1</m:t>
                        </m:r>
                        <m:r>
                          <a:rPr lang="en-US" sz="3200" b="0" i="1" u="none" strike="noStrike" baseline="0" dirty="0" smtClean="0">
                            <a:solidFill>
                              <a:srgbClr val="7030A1"/>
                            </a:solidFill>
                            <a:latin typeface="Cambria Math" panose="02040503050406030204" pitchFamily="18" charset="0"/>
                          </a:rPr>
                          <m:t>, </m:t>
                        </m:r>
                        <m:r>
                          <a:rPr lang="en-US" sz="3200" b="0" i="1" u="none" strike="noStrike" baseline="0" dirty="0" smtClean="0">
                            <a:solidFill>
                              <a:srgbClr val="7030A1"/>
                            </a:solidFill>
                            <a:latin typeface="Cambria Math" panose="02040503050406030204" pitchFamily="18" charset="0"/>
                          </a:rPr>
                          <m:t>𝑅</m:t>
                        </m:r>
                        <m:r>
                          <a:rPr lang="en-US" sz="3200" b="0" i="1" u="none" strike="noStrike" baseline="0" dirty="0" smtClean="0">
                            <a:solidFill>
                              <a:srgbClr val="7030A1"/>
                            </a:solidFill>
                            <a:latin typeface="Cambria Math" panose="02040503050406030204" pitchFamily="18" charset="0"/>
                          </a:rPr>
                          <m:t>2</m:t>
                        </m:r>
                        <m:r>
                          <a:rPr lang="en-US" sz="3200" b="0" i="1" u="none" strike="noStrike" baseline="0" dirty="0" smtClean="0">
                            <a:solidFill>
                              <a:srgbClr val="7030A1"/>
                            </a:solidFill>
                            <a:latin typeface="Cambria Math" panose="02040503050406030204" pitchFamily="18" charset="0"/>
                          </a:rPr>
                          <m:t>)</m:t>
                        </m:r>
                      </m:oMath>
                    </m:oMathPara>
                  </a14:m>
                  <a:endParaRPr lang="en-US" sz="3200" dirty="0"/>
                </a:p>
              </p:txBody>
            </p:sp>
          </mc:Choice>
          <mc:Fallback xmlns="">
            <p:sp>
              <p:nvSpPr>
                <p:cNvPr id="6" name="TextBox 5">
                  <a:extLst>
                    <a:ext uri="{FF2B5EF4-FFF2-40B4-BE49-F238E27FC236}">
                      <a16:creationId xmlns:a16="http://schemas.microsoft.com/office/drawing/2014/main" id="{E65E6D09-B4CC-E633-0475-D9FCBE8F46FD}"/>
                    </a:ext>
                  </a:extLst>
                </p:cNvPr>
                <p:cNvSpPr txBox="1">
                  <a:spLocks noRot="1" noChangeAspect="1" noMove="1" noResize="1" noEditPoints="1" noAdjustHandles="1" noChangeArrowheads="1" noChangeShapeType="1" noTextEdit="1"/>
                </p:cNvSpPr>
                <p:nvPr/>
              </p:nvSpPr>
              <p:spPr>
                <a:xfrm>
                  <a:off x="7307696" y="3409406"/>
                  <a:ext cx="3966679" cy="584775"/>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7000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96">
                                            <p:txEl>
                                              <p:pRg st="6" end="6"/>
                                            </p:txEl>
                                          </p:spTgt>
                                        </p:tgtEl>
                                        <p:attrNameLst>
                                          <p:attrName>style.visibility</p:attrName>
                                        </p:attrNameLst>
                                      </p:cBhvr>
                                      <p:to>
                                        <p:strVal val="visible"/>
                                      </p:to>
                                    </p:set>
                                    <p:animEffect transition="in" filter="fade">
                                      <p:cBhvr>
                                        <p:cTn id="15" dur="500"/>
                                        <p:tgtEl>
                                          <p:spTgt spid="81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E2DD-8110-11AF-7AFA-C4226B8D42E4}"/>
              </a:ext>
            </a:extLst>
          </p:cNvPr>
          <p:cNvSpPr>
            <a:spLocks noGrp="1"/>
          </p:cNvSpPr>
          <p:nvPr>
            <p:ph type="title"/>
          </p:nvPr>
        </p:nvSpPr>
        <p:spPr/>
        <p:txBody>
          <a:bodyPr/>
          <a:lstStyle/>
          <a:p>
            <a:r>
              <a:rPr lang="fa-IR" dirty="0"/>
              <a:t>بررسی سرریز در شیفت حسابی</a:t>
            </a:r>
            <a:endParaRPr lang="en-US" dirty="0"/>
          </a:p>
        </p:txBody>
      </p:sp>
      <p:sp>
        <p:nvSpPr>
          <p:cNvPr id="3" name="Content Placeholder 2">
            <a:extLst>
              <a:ext uri="{FF2B5EF4-FFF2-40B4-BE49-F238E27FC236}">
                <a16:creationId xmlns:a16="http://schemas.microsoft.com/office/drawing/2014/main" id="{F4E323A7-8B27-AEA7-7DF9-5CF5DF913FA8}"/>
              </a:ext>
            </a:extLst>
          </p:cNvPr>
          <p:cNvSpPr>
            <a:spLocks noGrp="1"/>
          </p:cNvSpPr>
          <p:nvPr>
            <p:ph idx="1"/>
          </p:nvPr>
        </p:nvSpPr>
        <p:spPr>
          <a:xfrm>
            <a:off x="215462" y="1240077"/>
            <a:ext cx="11328838" cy="1979917"/>
          </a:xfrm>
        </p:spPr>
        <p:txBody>
          <a:bodyPr>
            <a:normAutofit fontScale="92500"/>
          </a:bodyPr>
          <a:lstStyle/>
          <a:p>
            <a:r>
              <a:rPr lang="fa-IR" dirty="0"/>
              <a:t>در </a:t>
            </a:r>
            <a:r>
              <a:rPr lang="fa-IR" dirty="0" err="1"/>
              <a:t>شيفت</a:t>
            </a:r>
            <a:r>
              <a:rPr lang="fa-IR" dirty="0"/>
              <a:t> به چپ </a:t>
            </a:r>
            <a:r>
              <a:rPr lang="fa-IR" dirty="0" err="1"/>
              <a:t>بايد</a:t>
            </a:r>
            <a:r>
              <a:rPr lang="fa-IR" dirty="0"/>
              <a:t> مساله </a:t>
            </a:r>
            <a:r>
              <a:rPr lang="fa-IR" dirty="0" err="1"/>
              <a:t>سرريز</a:t>
            </a:r>
            <a:r>
              <a:rPr lang="fa-IR" dirty="0"/>
              <a:t> (</a:t>
            </a:r>
            <a:r>
              <a:rPr lang="en-US" dirty="0"/>
              <a:t>overflow</a:t>
            </a:r>
            <a:r>
              <a:rPr lang="fa-IR" dirty="0"/>
              <a:t>) </a:t>
            </a:r>
            <a:r>
              <a:rPr lang="fa-IR" dirty="0" err="1"/>
              <a:t>چك</a:t>
            </a:r>
            <a:r>
              <a:rPr lang="fa-IR" dirty="0"/>
              <a:t> شود.</a:t>
            </a:r>
          </a:p>
          <a:p>
            <a:r>
              <a:rPr lang="fa-IR" dirty="0">
                <a:solidFill>
                  <a:srgbClr val="C00000"/>
                </a:solidFill>
              </a:rPr>
              <a:t>اگر قبل از شیفت دو بیت آخر با هم متفاوت باشند، پس از عملیات، سرریز رخ خواهد داد:</a:t>
            </a:r>
          </a:p>
          <a:p>
            <a:endParaRPr lang="en-US" dirty="0"/>
          </a:p>
        </p:txBody>
      </p:sp>
      <p:sp>
        <p:nvSpPr>
          <p:cNvPr id="4" name="Slide Number Placeholder 3">
            <a:extLst>
              <a:ext uri="{FF2B5EF4-FFF2-40B4-BE49-F238E27FC236}">
                <a16:creationId xmlns:a16="http://schemas.microsoft.com/office/drawing/2014/main" id="{F5B26E40-454E-E09C-199A-7C04B60EC68E}"/>
              </a:ext>
            </a:extLst>
          </p:cNvPr>
          <p:cNvSpPr>
            <a:spLocks noGrp="1"/>
          </p:cNvSpPr>
          <p:nvPr>
            <p:ph type="sldNum" sz="quarter" idx="12"/>
          </p:nvPr>
        </p:nvSpPr>
        <p:spPr/>
        <p:txBody>
          <a:bodyPr/>
          <a:lstStyle/>
          <a:p>
            <a:fld id="{7A24F918-E48B-4CD6-88B4-F48A81EB5FB6}" type="slidenum">
              <a:rPr lang="en-US" smtClean="0"/>
              <a:pPr/>
              <a:t>60</a:t>
            </a:fld>
            <a:endParaRPr lang="en-US"/>
          </a:p>
        </p:txBody>
      </p:sp>
      <p:sp>
        <p:nvSpPr>
          <p:cNvPr id="5" name="Footer Placeholder 4">
            <a:extLst>
              <a:ext uri="{FF2B5EF4-FFF2-40B4-BE49-F238E27FC236}">
                <a16:creationId xmlns:a16="http://schemas.microsoft.com/office/drawing/2014/main" id="{45E73FCA-72F7-1894-38FF-7FDCCF50B259}"/>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2A3C61D9-9193-D419-D897-1B0CC964B5C7}"/>
              </a:ext>
            </a:extLst>
          </p:cNvPr>
          <p:cNvPicPr>
            <a:picLocks noChangeAspect="1"/>
          </p:cNvPicPr>
          <p:nvPr/>
        </p:nvPicPr>
        <p:blipFill>
          <a:blip r:embed="rId2"/>
          <a:stretch>
            <a:fillRect/>
          </a:stretch>
        </p:blipFill>
        <p:spPr>
          <a:xfrm>
            <a:off x="1495697" y="3724700"/>
            <a:ext cx="8921931" cy="2421373"/>
          </a:xfrm>
          <a:prstGeom prst="rect">
            <a:avLst/>
          </a:prstGeom>
        </p:spPr>
      </p:pic>
    </p:spTree>
    <p:extLst>
      <p:ext uri="{BB962C8B-B14F-4D97-AF65-F5344CB8AC3E}">
        <p14:creationId xmlns:p14="http://schemas.microsoft.com/office/powerpoint/2010/main" val="2644653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56A4-5D5C-03D2-97BD-FB65314E1FFE}"/>
              </a:ext>
            </a:extLst>
          </p:cNvPr>
          <p:cNvSpPr>
            <a:spLocks noGrp="1"/>
          </p:cNvSpPr>
          <p:nvPr>
            <p:ph type="title"/>
          </p:nvPr>
        </p:nvSpPr>
        <p:spPr/>
        <p:txBody>
          <a:bodyPr/>
          <a:lstStyle/>
          <a:p>
            <a:r>
              <a:rPr lang="fa-IR" dirty="0" err="1"/>
              <a:t>پياده</a:t>
            </a:r>
            <a:r>
              <a:rPr lang="fa-IR" dirty="0"/>
              <a:t> </a:t>
            </a:r>
            <a:r>
              <a:rPr lang="fa-IR" dirty="0" err="1"/>
              <a:t>سازي</a:t>
            </a:r>
            <a:r>
              <a:rPr lang="fa-IR" dirty="0"/>
              <a:t> سخت </a:t>
            </a:r>
            <a:r>
              <a:rPr lang="fa-IR" dirty="0" err="1"/>
              <a:t>افزاري</a:t>
            </a:r>
            <a:r>
              <a:rPr lang="fa-IR" dirty="0"/>
              <a:t> </a:t>
            </a:r>
            <a:r>
              <a:rPr lang="fa-IR" dirty="0" err="1"/>
              <a:t>شيفت</a:t>
            </a:r>
            <a:r>
              <a:rPr lang="fa-IR" dirty="0"/>
              <a:t> ها</a:t>
            </a:r>
            <a:endParaRPr lang="en-US" dirty="0"/>
          </a:p>
        </p:txBody>
      </p:sp>
      <p:sp>
        <p:nvSpPr>
          <p:cNvPr id="10" name="Content Placeholder 9">
            <a:extLst>
              <a:ext uri="{FF2B5EF4-FFF2-40B4-BE49-F238E27FC236}">
                <a16:creationId xmlns:a16="http://schemas.microsoft.com/office/drawing/2014/main" id="{6B2A5AEE-D126-F0B2-E9D3-CD3987001C3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3A5C9A3-2C1C-7E78-9B53-0AE7888F7332}"/>
              </a:ext>
            </a:extLst>
          </p:cNvPr>
          <p:cNvSpPr>
            <a:spLocks noGrp="1"/>
          </p:cNvSpPr>
          <p:nvPr>
            <p:ph type="sldNum" sz="quarter" idx="12"/>
          </p:nvPr>
        </p:nvSpPr>
        <p:spPr/>
        <p:txBody>
          <a:bodyPr/>
          <a:lstStyle/>
          <a:p>
            <a:fld id="{7A24F918-E48B-4CD6-88B4-F48A81EB5FB6}" type="slidenum">
              <a:rPr lang="en-US" smtClean="0"/>
              <a:pPr/>
              <a:t>61</a:t>
            </a:fld>
            <a:endParaRPr lang="en-US"/>
          </a:p>
        </p:txBody>
      </p:sp>
      <p:sp>
        <p:nvSpPr>
          <p:cNvPr id="5" name="Footer Placeholder 4">
            <a:extLst>
              <a:ext uri="{FF2B5EF4-FFF2-40B4-BE49-F238E27FC236}">
                <a16:creationId xmlns:a16="http://schemas.microsoft.com/office/drawing/2014/main" id="{F22D6B6D-8E9A-48DF-380F-7723C268DBB7}"/>
              </a:ext>
            </a:extLst>
          </p:cNvPr>
          <p:cNvSpPr>
            <a:spLocks noGrp="1"/>
          </p:cNvSpPr>
          <p:nvPr>
            <p:ph type="ftr" sz="quarter" idx="11"/>
          </p:nvPr>
        </p:nvSpPr>
        <p:spPr/>
        <p:txBody>
          <a:bodyPr/>
          <a:lstStyle/>
          <a:p>
            <a:r>
              <a:rPr lang="en-US"/>
              <a:t>Computer Engeneering Department,Shahed University, Iran</a:t>
            </a:r>
            <a:endParaRPr lang="en-US" dirty="0"/>
          </a:p>
        </p:txBody>
      </p:sp>
      <p:pic>
        <p:nvPicPr>
          <p:cNvPr id="7" name="Picture 6">
            <a:extLst>
              <a:ext uri="{FF2B5EF4-FFF2-40B4-BE49-F238E27FC236}">
                <a16:creationId xmlns:a16="http://schemas.microsoft.com/office/drawing/2014/main" id="{28D683F3-BD41-6229-0680-1CDBEB1A8C68}"/>
              </a:ext>
            </a:extLst>
          </p:cNvPr>
          <p:cNvPicPr>
            <a:picLocks noChangeAspect="1"/>
          </p:cNvPicPr>
          <p:nvPr/>
        </p:nvPicPr>
        <p:blipFill>
          <a:blip r:embed="rId2"/>
          <a:stretch>
            <a:fillRect/>
          </a:stretch>
        </p:blipFill>
        <p:spPr>
          <a:xfrm>
            <a:off x="323851" y="856573"/>
            <a:ext cx="5312772" cy="5912497"/>
          </a:xfrm>
          <a:prstGeom prst="rect">
            <a:avLst/>
          </a:prstGeom>
        </p:spPr>
      </p:pic>
      <p:grpSp>
        <p:nvGrpSpPr>
          <p:cNvPr id="26" name="Group 25">
            <a:extLst>
              <a:ext uri="{FF2B5EF4-FFF2-40B4-BE49-F238E27FC236}">
                <a16:creationId xmlns:a16="http://schemas.microsoft.com/office/drawing/2014/main" id="{C4764E0F-EE0A-8F24-B8DD-5B0878AAA594}"/>
              </a:ext>
            </a:extLst>
          </p:cNvPr>
          <p:cNvGrpSpPr/>
          <p:nvPr/>
        </p:nvGrpSpPr>
        <p:grpSpPr>
          <a:xfrm>
            <a:off x="6407331" y="4138466"/>
            <a:ext cx="4014517" cy="2216614"/>
            <a:chOff x="6407331" y="4138466"/>
            <a:chExt cx="4014517" cy="2216614"/>
          </a:xfrm>
        </p:grpSpPr>
        <p:sp>
          <p:nvSpPr>
            <p:cNvPr id="12" name="Rectangle 11">
              <a:extLst>
                <a:ext uri="{FF2B5EF4-FFF2-40B4-BE49-F238E27FC236}">
                  <a16:creationId xmlns:a16="http://schemas.microsoft.com/office/drawing/2014/main" id="{9C1F3030-D6AB-C698-86E2-2BEB3651E913}"/>
                </a:ext>
              </a:extLst>
            </p:cNvPr>
            <p:cNvSpPr/>
            <p:nvPr/>
          </p:nvSpPr>
          <p:spPr>
            <a:xfrm>
              <a:off x="8108908" y="4310742"/>
              <a:ext cx="1587137" cy="20443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04A9AE3-C430-5485-5EA5-B3869045FC5E}"/>
                </a:ext>
              </a:extLst>
            </p:cNvPr>
            <p:cNvCxnSpPr/>
            <p:nvPr/>
          </p:nvCxnSpPr>
          <p:spPr>
            <a:xfrm>
              <a:off x="7710491" y="4558937"/>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3B2E867-70AC-87C8-DB7A-CC60DDD30AD5}"/>
                    </a:ext>
                  </a:extLst>
                </p:cNvPr>
                <p:cNvSpPr txBox="1"/>
                <p:nvPr/>
              </p:nvSpPr>
              <p:spPr>
                <a:xfrm>
                  <a:off x="6407331" y="4138466"/>
                  <a:ext cx="1701577" cy="369332"/>
                </a:xfrm>
                <a:prstGeom prst="rect">
                  <a:avLst/>
                </a:prstGeom>
                <a:noFill/>
              </p:spPr>
              <p:txBody>
                <a:bodyPr wrap="square">
                  <a:spAutoFit/>
                </a:bodyPr>
                <a:lstStyle/>
                <a:p>
                  <a:pPr algn="ctr" fontAlgn="b"/>
                  <a:r>
                    <a:rPr lang="en-US" sz="1800" u="none" strike="noStrike" dirty="0">
                      <a:effectLst/>
                      <a:cs typeface="B Yekan" panose="00000400000000000000" pitchFamily="2" charset="-78"/>
                    </a:rPr>
                    <a:t>Serial in R (</a:t>
                  </a:r>
                  <a14:m>
                    <m:oMath xmlns:m="http://schemas.openxmlformats.org/officeDocument/2006/math">
                      <m:sSub>
                        <m:sSubPr>
                          <m:ctrlPr>
                            <a:rPr lang="en-US" sz="1800" b="0" i="1" u="none" strike="noStrike" dirty="0" smtClean="0">
                              <a:effectLst/>
                              <a:latin typeface="Cambria Math" panose="02040503050406030204" pitchFamily="18" charset="0"/>
                              <a:cs typeface="B Yekan" panose="00000400000000000000" pitchFamily="2" charset="-78"/>
                            </a:rPr>
                          </m:ctrlPr>
                        </m:sSubPr>
                        <m:e>
                          <m:r>
                            <a:rPr lang="en-US" sz="1800" i="1" u="none" strike="noStrike" dirty="0" smtClean="0">
                              <a:effectLst/>
                              <a:latin typeface="Cambria Math" panose="02040503050406030204" pitchFamily="18" charset="0"/>
                              <a:cs typeface="B Yekan" panose="00000400000000000000" pitchFamily="2" charset="-78"/>
                            </a:rPr>
                            <m:t>𝐼</m:t>
                          </m:r>
                        </m:e>
                        <m:sub>
                          <m:r>
                            <a:rPr lang="en-US" sz="1800" i="1" u="none" strike="noStrike" dirty="0" smtClean="0">
                              <a:effectLst/>
                              <a:latin typeface="Cambria Math" panose="02040503050406030204" pitchFamily="18" charset="0"/>
                              <a:cs typeface="B Yekan" panose="00000400000000000000" pitchFamily="2" charset="-78"/>
                            </a:rPr>
                            <m:t>𝑅</m:t>
                          </m:r>
                        </m:sub>
                      </m:sSub>
                    </m:oMath>
                  </a14:m>
                  <a:r>
                    <a:rPr lang="en-US" sz="1800" u="none" strike="noStrike" dirty="0">
                      <a:effectLst/>
                      <a:cs typeface="B Yekan" panose="00000400000000000000" pitchFamily="2" charset="-78"/>
                    </a:rPr>
                    <a:t>)</a:t>
                  </a:r>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4" name="TextBox 13">
                  <a:extLst>
                    <a:ext uri="{FF2B5EF4-FFF2-40B4-BE49-F238E27FC236}">
                      <a16:creationId xmlns:a16="http://schemas.microsoft.com/office/drawing/2014/main" id="{93B2E867-70AC-87C8-DB7A-CC60DDD30AD5}"/>
                    </a:ext>
                  </a:extLst>
                </p:cNvPr>
                <p:cNvSpPr txBox="1">
                  <a:spLocks noRot="1" noChangeAspect="1" noMove="1" noResize="1" noEditPoints="1" noAdjustHandles="1" noChangeArrowheads="1" noChangeShapeType="1" noTextEdit="1"/>
                </p:cNvSpPr>
                <p:nvPr/>
              </p:nvSpPr>
              <p:spPr>
                <a:xfrm>
                  <a:off x="6407331" y="4138466"/>
                  <a:ext cx="1701577" cy="369332"/>
                </a:xfrm>
                <a:prstGeom prst="rect">
                  <a:avLst/>
                </a:prstGeom>
                <a:blipFill>
                  <a:blip r:embed="rId4"/>
                  <a:stretch>
                    <a:fillRect t="-10000" b="-2666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47F01EDB-EF70-7541-E7F0-F0ECC8C59846}"/>
                </a:ext>
              </a:extLst>
            </p:cNvPr>
            <p:cNvCxnSpPr/>
            <p:nvPr/>
          </p:nvCxnSpPr>
          <p:spPr>
            <a:xfrm>
              <a:off x="7690896" y="5454132"/>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C06A8E6-81A4-E58F-FE38-4772B54FF3E1}"/>
                    </a:ext>
                  </a:extLst>
                </p:cNvPr>
                <p:cNvSpPr txBox="1"/>
                <p:nvPr/>
              </p:nvSpPr>
              <p:spPr>
                <a:xfrm>
                  <a:off x="7271252" y="5132359"/>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800" b="0" i="1" u="none" strike="noStrike" smtClean="0">
                            <a:solidFill>
                              <a:srgbClr val="000000"/>
                            </a:solidFill>
                            <a:effectLst/>
                            <a:latin typeface="Cambria Math" panose="02040503050406030204" pitchFamily="18" charset="0"/>
                            <a:cs typeface="B Yekan" panose="00000400000000000000" pitchFamily="2" charset="-78"/>
                          </a:rPr>
                          <m:t>𝑆</m:t>
                        </m:r>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6" name="TextBox 15">
                  <a:extLst>
                    <a:ext uri="{FF2B5EF4-FFF2-40B4-BE49-F238E27FC236}">
                      <a16:creationId xmlns:a16="http://schemas.microsoft.com/office/drawing/2014/main" id="{0C06A8E6-81A4-E58F-FE38-4772B54FF3E1}"/>
                    </a:ext>
                  </a:extLst>
                </p:cNvPr>
                <p:cNvSpPr txBox="1">
                  <a:spLocks noRot="1" noChangeAspect="1" noMove="1" noResize="1" noEditPoints="1" noAdjustHandles="1" noChangeArrowheads="1" noChangeShapeType="1" noTextEdit="1"/>
                </p:cNvSpPr>
                <p:nvPr/>
              </p:nvSpPr>
              <p:spPr>
                <a:xfrm>
                  <a:off x="7271252" y="5132359"/>
                  <a:ext cx="498022" cy="369332"/>
                </a:xfrm>
                <a:prstGeom prst="rect">
                  <a:avLst/>
                </a:prstGeom>
                <a:blipFill>
                  <a:blip r:embed="rId5"/>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A6F4085B-2F37-A556-CD32-0B1868A26C87}"/>
                </a:ext>
              </a:extLst>
            </p:cNvPr>
            <p:cNvCxnSpPr/>
            <p:nvPr/>
          </p:nvCxnSpPr>
          <p:spPr>
            <a:xfrm>
              <a:off x="7710491" y="6015756"/>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D1EFEFF-7994-468C-18E0-AAA0F67202A0}"/>
                    </a:ext>
                  </a:extLst>
                </p:cNvPr>
                <p:cNvSpPr txBox="1"/>
                <p:nvPr/>
              </p:nvSpPr>
              <p:spPr>
                <a:xfrm>
                  <a:off x="7290847" y="5693983"/>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cs typeface="B Yekan" panose="00000400000000000000" pitchFamily="2" charset="-78"/>
                          </a:rPr>
                          <m:t>𝐴</m:t>
                        </m:r>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8" name="TextBox 17">
                  <a:extLst>
                    <a:ext uri="{FF2B5EF4-FFF2-40B4-BE49-F238E27FC236}">
                      <a16:creationId xmlns:a16="http://schemas.microsoft.com/office/drawing/2014/main" id="{CD1EFEFF-7994-468C-18E0-AAA0F67202A0}"/>
                    </a:ext>
                  </a:extLst>
                </p:cNvPr>
                <p:cNvSpPr txBox="1">
                  <a:spLocks noRot="1" noChangeAspect="1" noMove="1" noResize="1" noEditPoints="1" noAdjustHandles="1" noChangeArrowheads="1" noChangeShapeType="1" noTextEdit="1"/>
                </p:cNvSpPr>
                <p:nvPr/>
              </p:nvSpPr>
              <p:spPr>
                <a:xfrm>
                  <a:off x="7290847" y="5693983"/>
                  <a:ext cx="498022" cy="369332"/>
                </a:xfrm>
                <a:prstGeom prst="rect">
                  <a:avLst/>
                </a:prstGeom>
                <a:blipFill>
                  <a:blip r:embed="rId6"/>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CD1DB348-5E89-0B5D-B796-988F1C8CADA5}"/>
                </a:ext>
              </a:extLst>
            </p:cNvPr>
            <p:cNvCxnSpPr/>
            <p:nvPr/>
          </p:nvCxnSpPr>
          <p:spPr>
            <a:xfrm>
              <a:off x="9711284" y="5140495"/>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152C77F-68C1-8318-F137-BE5E00A918F9}"/>
                    </a:ext>
                  </a:extLst>
                </p:cNvPr>
                <p:cNvSpPr txBox="1"/>
                <p:nvPr/>
              </p:nvSpPr>
              <p:spPr>
                <a:xfrm>
                  <a:off x="9923826" y="4771163"/>
                  <a:ext cx="498022" cy="369332"/>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800" b="0" i="1" u="none" strike="noStrike" smtClean="0">
                            <a:solidFill>
                              <a:srgbClr val="000000"/>
                            </a:solidFill>
                            <a:effectLst/>
                            <a:latin typeface="Cambria Math" panose="02040503050406030204" pitchFamily="18" charset="0"/>
                            <a:cs typeface="B Yekan" panose="00000400000000000000" pitchFamily="2" charset="-78"/>
                          </a:rPr>
                          <m:t>𝐻</m:t>
                        </m:r>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2" name="TextBox 21">
                  <a:extLst>
                    <a:ext uri="{FF2B5EF4-FFF2-40B4-BE49-F238E27FC236}">
                      <a16:creationId xmlns:a16="http://schemas.microsoft.com/office/drawing/2014/main" id="{D152C77F-68C1-8318-F137-BE5E00A918F9}"/>
                    </a:ext>
                  </a:extLst>
                </p:cNvPr>
                <p:cNvSpPr txBox="1">
                  <a:spLocks noRot="1" noChangeAspect="1" noMove="1" noResize="1" noEditPoints="1" noAdjustHandles="1" noChangeArrowheads="1" noChangeShapeType="1" noTextEdit="1"/>
                </p:cNvSpPr>
                <p:nvPr/>
              </p:nvSpPr>
              <p:spPr>
                <a:xfrm>
                  <a:off x="9923826" y="4771163"/>
                  <a:ext cx="498022" cy="369332"/>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83420E7C-C8FD-C618-97F7-3BFBC28D5189}"/>
                </a:ext>
              </a:extLst>
            </p:cNvPr>
            <p:cNvSpPr txBox="1"/>
            <p:nvPr/>
          </p:nvSpPr>
          <p:spPr>
            <a:xfrm>
              <a:off x="8208513" y="5148121"/>
              <a:ext cx="1229542" cy="369332"/>
            </a:xfrm>
            <a:prstGeom prst="rect">
              <a:avLst/>
            </a:prstGeom>
            <a:noFill/>
          </p:spPr>
          <p:txBody>
            <a:bodyPr wrap="square">
              <a:spAutoFit/>
            </a:bodyPr>
            <a:lstStyle/>
            <a:p>
              <a:pPr algn="ctr" fontAlgn="b"/>
              <a:r>
                <a:rPr lang="fa-IR" b="0" i="0" dirty="0">
                  <a:solidFill>
                    <a:srgbClr val="000000"/>
                  </a:solidFill>
                  <a:latin typeface="Calibri" panose="020F0502020204030204" pitchFamily="34" charset="0"/>
                  <a:cs typeface="B Yekan" panose="00000400000000000000" pitchFamily="2" charset="-78"/>
                </a:rPr>
                <a:t>واحد شیفت</a:t>
              </a:r>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p:cxnSp>
          <p:nvCxnSpPr>
            <p:cNvPr id="24" name="Straight Connector 23">
              <a:extLst>
                <a:ext uri="{FF2B5EF4-FFF2-40B4-BE49-F238E27FC236}">
                  <a16:creationId xmlns:a16="http://schemas.microsoft.com/office/drawing/2014/main" id="{EA8BC683-71DE-C844-3A8F-9FDD6B821C1B}"/>
                </a:ext>
              </a:extLst>
            </p:cNvPr>
            <p:cNvCxnSpPr/>
            <p:nvPr/>
          </p:nvCxnSpPr>
          <p:spPr>
            <a:xfrm>
              <a:off x="7710491" y="5057674"/>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A745D03-AEFC-E60F-122B-016C8FACF856}"/>
                    </a:ext>
                  </a:extLst>
                </p:cNvPr>
                <p:cNvSpPr txBox="1"/>
                <p:nvPr/>
              </p:nvSpPr>
              <p:spPr>
                <a:xfrm>
                  <a:off x="6622869" y="4637203"/>
                  <a:ext cx="1486039" cy="369332"/>
                </a:xfrm>
                <a:prstGeom prst="rect">
                  <a:avLst/>
                </a:prstGeom>
                <a:noFill/>
              </p:spPr>
              <p:txBody>
                <a:bodyPr wrap="square">
                  <a:spAutoFit/>
                </a:bodyPr>
                <a:lstStyle/>
                <a:p>
                  <a:pPr algn="ctr" fontAlgn="b"/>
                  <a:r>
                    <a:rPr lang="en-US" sz="1800" u="none" strike="noStrike" dirty="0">
                      <a:effectLst/>
                      <a:cs typeface="B Yekan" panose="00000400000000000000" pitchFamily="2" charset="-78"/>
                    </a:rPr>
                    <a:t>Serial in L (</a:t>
                  </a:r>
                  <a14:m>
                    <m:oMath xmlns:m="http://schemas.openxmlformats.org/officeDocument/2006/math">
                      <m:sSub>
                        <m:sSubPr>
                          <m:ctrlPr>
                            <a:rPr lang="en-US" sz="1800" b="0" i="1" u="none" strike="noStrike" dirty="0" smtClean="0">
                              <a:effectLst/>
                              <a:latin typeface="Cambria Math" panose="02040503050406030204" pitchFamily="18" charset="0"/>
                              <a:cs typeface="B Yekan" panose="00000400000000000000" pitchFamily="2" charset="-78"/>
                            </a:rPr>
                          </m:ctrlPr>
                        </m:sSubPr>
                        <m:e>
                          <m:r>
                            <a:rPr lang="en-US" sz="1800" i="1" u="none" strike="noStrike" dirty="0" smtClean="0">
                              <a:effectLst/>
                              <a:latin typeface="Cambria Math" panose="02040503050406030204" pitchFamily="18" charset="0"/>
                              <a:cs typeface="B Yekan" panose="00000400000000000000" pitchFamily="2" charset="-78"/>
                            </a:rPr>
                            <m:t>𝐼</m:t>
                          </m:r>
                        </m:e>
                        <m:sub>
                          <m:r>
                            <a:rPr lang="en-US" sz="1800" b="0" i="1" u="none" strike="noStrike" dirty="0" smtClean="0">
                              <a:effectLst/>
                              <a:latin typeface="Cambria Math" panose="02040503050406030204" pitchFamily="18" charset="0"/>
                              <a:cs typeface="B Yekan" panose="00000400000000000000" pitchFamily="2" charset="-78"/>
                            </a:rPr>
                            <m:t>𝐿</m:t>
                          </m:r>
                        </m:sub>
                      </m:sSub>
                    </m:oMath>
                  </a14:m>
                  <a:r>
                    <a:rPr lang="en-US" sz="1800" u="none" strike="noStrike" dirty="0">
                      <a:effectLst/>
                      <a:cs typeface="B Yekan" panose="00000400000000000000" pitchFamily="2" charset="-78"/>
                    </a:rPr>
                    <a:t>)</a:t>
                  </a:r>
                  <a:endParaRPr lang="en-US" sz="18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5" name="TextBox 24">
                  <a:extLst>
                    <a:ext uri="{FF2B5EF4-FFF2-40B4-BE49-F238E27FC236}">
                      <a16:creationId xmlns:a16="http://schemas.microsoft.com/office/drawing/2014/main" id="{FA745D03-AEFC-E60F-122B-016C8FACF856}"/>
                    </a:ext>
                  </a:extLst>
                </p:cNvPr>
                <p:cNvSpPr txBox="1">
                  <a:spLocks noRot="1" noChangeAspect="1" noMove="1" noResize="1" noEditPoints="1" noAdjustHandles="1" noChangeArrowheads="1" noChangeShapeType="1" noTextEdit="1"/>
                </p:cNvSpPr>
                <p:nvPr/>
              </p:nvSpPr>
              <p:spPr>
                <a:xfrm>
                  <a:off x="6622869" y="4637203"/>
                  <a:ext cx="1486039" cy="369332"/>
                </a:xfrm>
                <a:prstGeom prst="rect">
                  <a:avLst/>
                </a:prstGeom>
                <a:blipFill>
                  <a:blip r:embed="rId8"/>
                  <a:stretch>
                    <a:fillRect l="-2049" t="-10000" r="-2049" b="-2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 name="Content Placeholder 14">
                <a:extLst>
                  <a:ext uri="{FF2B5EF4-FFF2-40B4-BE49-F238E27FC236}">
                    <a16:creationId xmlns:a16="http://schemas.microsoft.com/office/drawing/2014/main" id="{EDB9F0E5-F141-9BDD-7541-B1C49B0761BF}"/>
                  </a:ext>
                </a:extLst>
              </p:cNvPr>
              <p:cNvGraphicFramePr>
                <a:graphicFrameLocks/>
              </p:cNvGraphicFramePr>
              <p:nvPr>
                <p:extLst>
                  <p:ext uri="{D42A27DB-BD31-4B8C-83A1-F6EECF244321}">
                    <p14:modId xmlns:p14="http://schemas.microsoft.com/office/powerpoint/2010/main" val="2093431403"/>
                  </p:ext>
                </p:extLst>
              </p:nvPr>
            </p:nvGraphicFramePr>
            <p:xfrm>
              <a:off x="6555380" y="1790106"/>
              <a:ext cx="4383354" cy="1889015"/>
            </p:xfrm>
            <a:graphic>
              <a:graphicData uri="http://schemas.openxmlformats.org/drawingml/2006/table">
                <a:tbl>
                  <a:tblPr>
                    <a:tableStyleId>{5C22544A-7EE6-4342-B048-85BDC9FD1C3A}</a:tableStyleId>
                  </a:tblPr>
                  <a:tblGrid>
                    <a:gridCol w="734511">
                      <a:extLst>
                        <a:ext uri="{9D8B030D-6E8A-4147-A177-3AD203B41FA5}">
                          <a16:colId xmlns:a16="http://schemas.microsoft.com/office/drawing/2014/main" val="454810319"/>
                        </a:ext>
                      </a:extLst>
                    </a:gridCol>
                    <a:gridCol w="555891">
                      <a:extLst>
                        <a:ext uri="{9D8B030D-6E8A-4147-A177-3AD203B41FA5}">
                          <a16:colId xmlns:a16="http://schemas.microsoft.com/office/drawing/2014/main" val="4158647231"/>
                        </a:ext>
                      </a:extLst>
                    </a:gridCol>
                    <a:gridCol w="555891">
                      <a:extLst>
                        <a:ext uri="{9D8B030D-6E8A-4147-A177-3AD203B41FA5}">
                          <a16:colId xmlns:a16="http://schemas.microsoft.com/office/drawing/2014/main" val="3374993459"/>
                        </a:ext>
                      </a:extLst>
                    </a:gridCol>
                    <a:gridCol w="555891">
                      <a:extLst>
                        <a:ext uri="{9D8B030D-6E8A-4147-A177-3AD203B41FA5}">
                          <a16:colId xmlns:a16="http://schemas.microsoft.com/office/drawing/2014/main" val="4138128951"/>
                        </a:ext>
                      </a:extLst>
                    </a:gridCol>
                    <a:gridCol w="555891">
                      <a:extLst>
                        <a:ext uri="{9D8B030D-6E8A-4147-A177-3AD203B41FA5}">
                          <a16:colId xmlns:a16="http://schemas.microsoft.com/office/drawing/2014/main" val="3275287358"/>
                        </a:ext>
                      </a:extLst>
                    </a:gridCol>
                    <a:gridCol w="1425279">
                      <a:extLst>
                        <a:ext uri="{9D8B030D-6E8A-4147-A177-3AD203B41FA5}">
                          <a16:colId xmlns:a16="http://schemas.microsoft.com/office/drawing/2014/main" val="2840094108"/>
                        </a:ext>
                      </a:extLst>
                    </a:gridCol>
                  </a:tblGrid>
                  <a:tr h="751724">
                    <a:tc>
                      <a:txBody>
                        <a:bodyPr/>
                        <a:lstStyle/>
                        <a:p>
                          <a:pPr algn="ctr" fontAlgn="b"/>
                          <a:r>
                            <a:rPr lang="en-US" sz="1800" b="1" u="none" strike="noStrike" dirty="0">
                              <a:effectLst/>
                              <a:cs typeface="B Yekan" panose="00000400000000000000" pitchFamily="2" charset="-78"/>
                            </a:rPr>
                            <a:t>Select</a:t>
                          </a:r>
                          <a:endParaRPr lang="en-US" sz="18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b"/>
                          <a:r>
                            <a:rPr lang="en-US" sz="1800" b="1" u="none" strike="noStrike" dirty="0">
                              <a:effectLst/>
                              <a:cs typeface="B Yekan" panose="00000400000000000000" pitchFamily="2" charset="-78"/>
                            </a:rPr>
                            <a:t>Output</a:t>
                          </a:r>
                          <a:endParaRPr lang="en-US" sz="18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800" b="1" u="none" strike="noStrike" dirty="0" err="1">
                              <a:effectLst/>
                              <a:cs typeface="B Yekan" panose="00000400000000000000" pitchFamily="2" charset="-78"/>
                            </a:rPr>
                            <a:t>ریز</a:t>
                          </a:r>
                          <a:r>
                            <a:rPr lang="en-US" sz="1800" b="1" u="none" strike="noStrike" dirty="0">
                              <a:effectLst/>
                              <a:cs typeface="B Yekan" panose="00000400000000000000" pitchFamily="2" charset="-78"/>
                            </a:rPr>
                            <a:t> </a:t>
                          </a:r>
                          <a:r>
                            <a:rPr lang="en-US" sz="1800" b="1" u="none" strike="noStrike" dirty="0" err="1">
                              <a:effectLst/>
                              <a:cs typeface="B Yekan" panose="00000400000000000000" pitchFamily="2" charset="-78"/>
                            </a:rPr>
                            <a:t>عمل</a:t>
                          </a:r>
                          <a:endParaRPr lang="en-US" sz="18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379097">
                    <a:tc>
                      <a:txBody>
                        <a:bodyPr/>
                        <a:lstStyle/>
                        <a:p>
                          <a:pPr algn="ctr" fontAlgn="b"/>
                          <a:r>
                            <a:rPr lang="en-US" sz="1800" u="none" strike="noStrike" dirty="0">
                              <a:effectLst/>
                              <a:cs typeface="B Yekan" panose="00000400000000000000" pitchFamily="2" charset="-78"/>
                            </a:rPr>
                            <a:t>s</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800" b="0" i="1" u="none" strike="noStrike" dirty="0" smtClean="0">
                                        <a:effectLst/>
                                        <a:latin typeface="Cambria Math" panose="02040503050406030204" pitchFamily="18" charset="0"/>
                                        <a:cs typeface="B Yekan" panose="00000400000000000000" pitchFamily="2" charset="-78"/>
                                      </a:rPr>
                                    </m:ctrlPr>
                                  </m:sSubPr>
                                  <m:e>
                                    <m:r>
                                      <a:rPr lang="en-US" sz="1800" i="1" u="none" strike="noStrike" dirty="0" smtClean="0">
                                        <a:effectLst/>
                                        <a:latin typeface="Cambria Math" panose="02040503050406030204" pitchFamily="18" charset="0"/>
                                        <a:cs typeface="B Yekan" panose="00000400000000000000" pitchFamily="2" charset="-78"/>
                                      </a:rPr>
                                      <m:t>𝐻</m:t>
                                    </m:r>
                                  </m:e>
                                  <m:sub>
                                    <m:r>
                                      <a:rPr lang="en-US" sz="1800" i="1" u="none" strike="noStrike" dirty="0" smtClean="0">
                                        <a:effectLst/>
                                        <a:latin typeface="Cambria Math" panose="02040503050406030204" pitchFamily="18" charset="0"/>
                                        <a:cs typeface="B Yekan" panose="00000400000000000000" pitchFamily="2" charset="-78"/>
                                      </a:rPr>
                                      <m:t>0</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𝐻</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1</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𝐻</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2</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𝐻</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3</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20876"/>
                      </a:ext>
                    </a:extLst>
                  </a:tr>
                  <a:tr h="379097">
                    <a:tc>
                      <a:txBody>
                        <a:bodyPr/>
                        <a:lstStyle/>
                        <a:p>
                          <a:pPr algn="ctr" fontAlgn="b"/>
                          <a:r>
                            <a:rPr lang="en-US" sz="1800" u="none" strike="noStrike" dirty="0">
                              <a:effectLst/>
                              <a:cs typeface="B Yekan" panose="00000400000000000000" pitchFamily="2" charset="-78"/>
                            </a:rPr>
                            <a:t>0</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800" b="0" i="1" u="none" strike="noStrike" dirty="0" smtClean="0">
                                        <a:effectLst/>
                                        <a:latin typeface="Cambria Math" panose="02040503050406030204" pitchFamily="18" charset="0"/>
                                        <a:cs typeface="B Yekan" panose="00000400000000000000" pitchFamily="2" charset="-78"/>
                                      </a:rPr>
                                    </m:ctrlPr>
                                  </m:sSubPr>
                                  <m:e>
                                    <m:r>
                                      <a:rPr lang="en-US" sz="1800" b="0" i="1" u="none" strike="noStrike" dirty="0" smtClean="0">
                                        <a:effectLst/>
                                        <a:latin typeface="Cambria Math" panose="02040503050406030204" pitchFamily="18" charset="0"/>
                                        <a:cs typeface="B Yekan" panose="00000400000000000000" pitchFamily="2" charset="-78"/>
                                      </a:rPr>
                                      <m:t>𝐼</m:t>
                                    </m:r>
                                  </m:e>
                                  <m:sub>
                                    <m:r>
                                      <a:rPr lang="en-US" sz="1800" b="0" i="1" u="none" strike="noStrike" dirty="0" smtClean="0">
                                        <a:effectLst/>
                                        <a:latin typeface="Cambria Math" panose="02040503050406030204" pitchFamily="18" charset="0"/>
                                        <a:cs typeface="B Yekan" panose="00000400000000000000" pitchFamily="2" charset="-78"/>
                                      </a:rPr>
                                      <m:t>𝑅</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800" b="0" i="1" u="none" strike="noStrike" dirty="0" smtClean="0">
                                        <a:effectLst/>
                                        <a:latin typeface="Cambria Math" panose="02040503050406030204" pitchFamily="18" charset="0"/>
                                        <a:cs typeface="B Yekan" panose="00000400000000000000" pitchFamily="2" charset="-78"/>
                                      </a:rPr>
                                    </m:ctrlPr>
                                  </m:sSubPr>
                                  <m:e>
                                    <m:r>
                                      <a:rPr lang="en-US" sz="1800" b="0" i="1" u="none" strike="noStrike" dirty="0" smtClean="0">
                                        <a:effectLst/>
                                        <a:latin typeface="Cambria Math" panose="02040503050406030204" pitchFamily="18" charset="0"/>
                                        <a:cs typeface="B Yekan" panose="00000400000000000000" pitchFamily="2" charset="-78"/>
                                      </a:rPr>
                                      <m:t>𝐴</m:t>
                                    </m:r>
                                  </m:e>
                                  <m:sub>
                                    <m:r>
                                      <a:rPr lang="en-US" sz="1800" i="1" u="none" strike="noStrike" dirty="0" smtClean="0">
                                        <a:effectLst/>
                                        <a:latin typeface="Cambria Math" panose="02040503050406030204" pitchFamily="18" charset="0"/>
                                        <a:cs typeface="B Yekan" panose="00000400000000000000" pitchFamily="2" charset="-78"/>
                                      </a:rPr>
                                      <m:t>0</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1</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2</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cs typeface="B Yekan" panose="00000400000000000000" pitchFamily="2" charset="-78"/>
                            </a:rPr>
                            <a:t>Right Shift</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379097">
                    <a:tc>
                      <a:txBody>
                        <a:bodyPr/>
                        <a:lstStyle/>
                        <a:p>
                          <a:pPr algn="ctr" fontAlgn="b"/>
                          <a:r>
                            <a:rPr lang="en-US" sz="1800" u="none" strike="noStrike" dirty="0">
                              <a:effectLst/>
                              <a:cs typeface="B Yekan" panose="00000400000000000000" pitchFamily="2" charset="-78"/>
                            </a:rPr>
                            <a:t>1</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1</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2</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3</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800" b="0" i="1" u="none" strike="noStrike" dirty="0" smtClean="0">
                                        <a:effectLst/>
                                        <a:latin typeface="Cambria Math" panose="02040503050406030204" pitchFamily="18" charset="0"/>
                                        <a:cs typeface="B Yekan" panose="00000400000000000000" pitchFamily="2" charset="-78"/>
                                      </a:rPr>
                                    </m:ctrlPr>
                                  </m:sSubPr>
                                  <m:e>
                                    <m:r>
                                      <a:rPr lang="en-US" sz="1800" b="0" i="1" u="none" strike="noStrike" dirty="0" smtClean="0">
                                        <a:effectLst/>
                                        <a:latin typeface="Cambria Math" panose="02040503050406030204" pitchFamily="18" charset="0"/>
                                        <a:cs typeface="B Yekan" panose="00000400000000000000" pitchFamily="2" charset="-78"/>
                                      </a:rPr>
                                      <m:t>𝐼</m:t>
                                    </m:r>
                                  </m:e>
                                  <m:sub>
                                    <m:r>
                                      <a:rPr lang="en-US" sz="1800" b="0" i="1" u="none" strike="noStrike" dirty="0" smtClean="0">
                                        <a:effectLst/>
                                        <a:latin typeface="Cambria Math" panose="02040503050406030204" pitchFamily="18" charset="0"/>
                                        <a:cs typeface="B Yekan" panose="00000400000000000000" pitchFamily="2" charset="-78"/>
                                      </a:rPr>
                                      <m:t>𝐿</m:t>
                                    </m:r>
                                  </m:sub>
                                </m:sSub>
                              </m:oMath>
                            </m:oMathPara>
                          </a14:m>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cs typeface="B Yekan" panose="00000400000000000000" pitchFamily="2" charset="-78"/>
                            </a:rPr>
                            <a:t>Left Shift</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bl>
              </a:graphicData>
            </a:graphic>
          </p:graphicFrame>
        </mc:Choice>
        <mc:Fallback xmlns="">
          <p:graphicFrame>
            <p:nvGraphicFramePr>
              <p:cNvPr id="3" name="Content Placeholder 14">
                <a:extLst>
                  <a:ext uri="{FF2B5EF4-FFF2-40B4-BE49-F238E27FC236}">
                    <a16:creationId xmlns:a16="http://schemas.microsoft.com/office/drawing/2014/main" id="{EDB9F0E5-F141-9BDD-7541-B1C49B0761BF}"/>
                  </a:ext>
                </a:extLst>
              </p:cNvPr>
              <p:cNvGraphicFramePr>
                <a:graphicFrameLocks/>
              </p:cNvGraphicFramePr>
              <p:nvPr>
                <p:extLst>
                  <p:ext uri="{D42A27DB-BD31-4B8C-83A1-F6EECF244321}">
                    <p14:modId xmlns:p14="http://schemas.microsoft.com/office/powerpoint/2010/main" val="2093431403"/>
                  </p:ext>
                </p:extLst>
              </p:nvPr>
            </p:nvGraphicFramePr>
            <p:xfrm>
              <a:off x="6555380" y="1790106"/>
              <a:ext cx="4383354" cy="1889015"/>
            </p:xfrm>
            <a:graphic>
              <a:graphicData uri="http://schemas.openxmlformats.org/drawingml/2006/table">
                <a:tbl>
                  <a:tblPr>
                    <a:tableStyleId>{5C22544A-7EE6-4342-B048-85BDC9FD1C3A}</a:tableStyleId>
                  </a:tblPr>
                  <a:tblGrid>
                    <a:gridCol w="734511">
                      <a:extLst>
                        <a:ext uri="{9D8B030D-6E8A-4147-A177-3AD203B41FA5}">
                          <a16:colId xmlns:a16="http://schemas.microsoft.com/office/drawing/2014/main" val="454810319"/>
                        </a:ext>
                      </a:extLst>
                    </a:gridCol>
                    <a:gridCol w="555891">
                      <a:extLst>
                        <a:ext uri="{9D8B030D-6E8A-4147-A177-3AD203B41FA5}">
                          <a16:colId xmlns:a16="http://schemas.microsoft.com/office/drawing/2014/main" val="4158647231"/>
                        </a:ext>
                      </a:extLst>
                    </a:gridCol>
                    <a:gridCol w="555891">
                      <a:extLst>
                        <a:ext uri="{9D8B030D-6E8A-4147-A177-3AD203B41FA5}">
                          <a16:colId xmlns:a16="http://schemas.microsoft.com/office/drawing/2014/main" val="3374993459"/>
                        </a:ext>
                      </a:extLst>
                    </a:gridCol>
                    <a:gridCol w="555891">
                      <a:extLst>
                        <a:ext uri="{9D8B030D-6E8A-4147-A177-3AD203B41FA5}">
                          <a16:colId xmlns:a16="http://schemas.microsoft.com/office/drawing/2014/main" val="4138128951"/>
                        </a:ext>
                      </a:extLst>
                    </a:gridCol>
                    <a:gridCol w="555891">
                      <a:extLst>
                        <a:ext uri="{9D8B030D-6E8A-4147-A177-3AD203B41FA5}">
                          <a16:colId xmlns:a16="http://schemas.microsoft.com/office/drawing/2014/main" val="3275287358"/>
                        </a:ext>
                      </a:extLst>
                    </a:gridCol>
                    <a:gridCol w="1425279">
                      <a:extLst>
                        <a:ext uri="{9D8B030D-6E8A-4147-A177-3AD203B41FA5}">
                          <a16:colId xmlns:a16="http://schemas.microsoft.com/office/drawing/2014/main" val="2840094108"/>
                        </a:ext>
                      </a:extLst>
                    </a:gridCol>
                  </a:tblGrid>
                  <a:tr h="751724">
                    <a:tc>
                      <a:txBody>
                        <a:bodyPr/>
                        <a:lstStyle/>
                        <a:p>
                          <a:pPr algn="ctr" fontAlgn="b"/>
                          <a:r>
                            <a:rPr lang="en-US" sz="1800" b="1" u="none" strike="noStrike" dirty="0">
                              <a:effectLst/>
                              <a:cs typeface="B Yekan" panose="00000400000000000000" pitchFamily="2" charset="-78"/>
                            </a:rPr>
                            <a:t>Select</a:t>
                          </a:r>
                          <a:endParaRPr lang="en-US" sz="18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b"/>
                          <a:r>
                            <a:rPr lang="en-US" sz="1800" b="1" u="none" strike="noStrike" dirty="0">
                              <a:effectLst/>
                              <a:cs typeface="B Yekan" panose="00000400000000000000" pitchFamily="2" charset="-78"/>
                            </a:rPr>
                            <a:t>Output</a:t>
                          </a:r>
                          <a:endParaRPr lang="en-US" sz="18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endParaRPr dirty="0"/>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800" b="1" u="none" strike="noStrike" dirty="0" err="1">
                              <a:effectLst/>
                              <a:cs typeface="B Yekan" panose="00000400000000000000" pitchFamily="2" charset="-78"/>
                            </a:rPr>
                            <a:t>ریز</a:t>
                          </a:r>
                          <a:r>
                            <a:rPr lang="en-US" sz="1800" b="1" u="none" strike="noStrike" dirty="0">
                              <a:effectLst/>
                              <a:cs typeface="B Yekan" panose="00000400000000000000" pitchFamily="2" charset="-78"/>
                            </a:rPr>
                            <a:t> </a:t>
                          </a:r>
                          <a:r>
                            <a:rPr lang="en-US" sz="1800" b="1" u="none" strike="noStrike" dirty="0" err="1">
                              <a:effectLst/>
                              <a:cs typeface="B Yekan" panose="00000400000000000000" pitchFamily="2" charset="-78"/>
                            </a:rPr>
                            <a:t>عمل</a:t>
                          </a:r>
                          <a:endParaRPr lang="en-US" sz="1800" b="1"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379097">
                    <a:tc>
                      <a:txBody>
                        <a:bodyPr/>
                        <a:lstStyle/>
                        <a:p>
                          <a:pPr algn="ctr" fontAlgn="b"/>
                          <a:r>
                            <a:rPr lang="en-US" sz="1800" u="none" strike="noStrike" dirty="0">
                              <a:effectLst/>
                              <a:cs typeface="B Yekan" panose="00000400000000000000" pitchFamily="2" charset="-78"/>
                            </a:rPr>
                            <a:t>s</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34066" t="-201613" r="-560440" b="-225806"/>
                          </a:stretch>
                        </a:blip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234066" t="-201613" r="-460440" b="-225806"/>
                          </a:stretch>
                        </a:blip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330435" t="-201613" r="-355435" b="-225806"/>
                          </a:stretch>
                        </a:blip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435165" t="-201613" r="-259341" b="-225806"/>
                          </a:stretch>
                        </a:blipFill>
                      </a:tcPr>
                    </a:tc>
                    <a:tc>
                      <a:txBody>
                        <a:bodyPr/>
                        <a:lstStyle/>
                        <a:p>
                          <a:pPr algn="ctr" fontAlgn="b"/>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20876"/>
                      </a:ext>
                    </a:extLst>
                  </a:tr>
                  <a:tr h="379097">
                    <a:tc>
                      <a:txBody>
                        <a:bodyPr/>
                        <a:lstStyle/>
                        <a:p>
                          <a:pPr algn="ctr" fontAlgn="b"/>
                          <a:r>
                            <a:rPr lang="en-US" sz="1800" u="none" strike="noStrike" dirty="0">
                              <a:effectLst/>
                              <a:cs typeface="B Yekan" panose="00000400000000000000" pitchFamily="2" charset="-78"/>
                            </a:rPr>
                            <a:t>0</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34066" t="-296825" r="-560440" b="-122222"/>
                          </a:stretch>
                        </a:blip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234066" t="-296825" r="-460440" b="-122222"/>
                          </a:stretch>
                        </a:blip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330435" t="-296825" r="-355435" b="-122222"/>
                          </a:stretch>
                        </a:blip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435165" t="-296825" r="-259341" b="-122222"/>
                          </a:stretch>
                        </a:blipFill>
                      </a:tcPr>
                    </a:tc>
                    <a:tc>
                      <a:txBody>
                        <a:bodyPr/>
                        <a:lstStyle/>
                        <a:p>
                          <a:pPr algn="ctr" fontAlgn="b"/>
                          <a:r>
                            <a:rPr lang="en-US" sz="1800" u="none" strike="noStrike" dirty="0">
                              <a:effectLst/>
                              <a:cs typeface="B Yekan" panose="00000400000000000000" pitchFamily="2" charset="-78"/>
                            </a:rPr>
                            <a:t>Right Shift</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379097">
                    <a:tc>
                      <a:txBody>
                        <a:bodyPr/>
                        <a:lstStyle/>
                        <a:p>
                          <a:pPr algn="ctr" fontAlgn="b"/>
                          <a:r>
                            <a:rPr lang="en-US" sz="1800" u="none" strike="noStrike" dirty="0">
                              <a:effectLst/>
                              <a:cs typeface="B Yekan" panose="00000400000000000000" pitchFamily="2" charset="-78"/>
                            </a:rPr>
                            <a:t>1</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34066" t="-403226" r="-560440" b="-24194"/>
                          </a:stretch>
                        </a:blip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234066" t="-403226" r="-460440" b="-24194"/>
                          </a:stretch>
                        </a:blip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330435" t="-403226" r="-355435" b="-24194"/>
                          </a:stretch>
                        </a:blipFill>
                      </a:tcPr>
                    </a:tc>
                    <a:tc>
                      <a:txBody>
                        <a:bodyPr/>
                        <a:lstStyle/>
                        <a:p>
                          <a:endParaRPr lang="en-US"/>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435165" t="-403226" r="-259341" b="-24194"/>
                          </a:stretch>
                        </a:blipFill>
                      </a:tcPr>
                    </a:tc>
                    <a:tc>
                      <a:txBody>
                        <a:bodyPr/>
                        <a:lstStyle/>
                        <a:p>
                          <a:pPr algn="ctr" fontAlgn="b"/>
                          <a:r>
                            <a:rPr lang="en-US" sz="1800" u="none" strike="noStrike" dirty="0">
                              <a:effectLst/>
                              <a:cs typeface="B Yekan" panose="00000400000000000000" pitchFamily="2" charset="-78"/>
                            </a:rPr>
                            <a:t>Left Shift</a:t>
                          </a:r>
                          <a:endParaRPr lang="en-US" sz="18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bl>
              </a:graphicData>
            </a:graphic>
          </p:graphicFrame>
        </mc:Fallback>
      </mc:AlternateContent>
    </p:spTree>
    <p:extLst>
      <p:ext uri="{BB962C8B-B14F-4D97-AF65-F5344CB8AC3E}">
        <p14:creationId xmlns:p14="http://schemas.microsoft.com/office/powerpoint/2010/main" val="22492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E587-1088-CFD4-7227-63AAA03B5E7B}"/>
              </a:ext>
            </a:extLst>
          </p:cNvPr>
          <p:cNvSpPr>
            <a:spLocks noGrp="1"/>
          </p:cNvSpPr>
          <p:nvPr>
            <p:ph type="title"/>
          </p:nvPr>
        </p:nvSpPr>
        <p:spPr/>
        <p:txBody>
          <a:bodyPr>
            <a:noAutofit/>
          </a:bodyPr>
          <a:lstStyle/>
          <a:p>
            <a:r>
              <a:rPr lang="fa-IR" sz="3200" dirty="0"/>
              <a:t>طراحی یک </a:t>
            </a:r>
            <a:r>
              <a:rPr lang="en-US" sz="3200" dirty="0"/>
              <a:t>ALU</a:t>
            </a:r>
            <a:r>
              <a:rPr lang="fa-IR" sz="3200" dirty="0"/>
              <a:t> ساده که عملیات ریاضی، منطقی و شیفت را انجام دهد</a:t>
            </a:r>
            <a:endParaRPr lang="en-US" sz="3200" dirty="0"/>
          </a:p>
        </p:txBody>
      </p:sp>
      <p:sp>
        <p:nvSpPr>
          <p:cNvPr id="4" name="Slide Number Placeholder 3">
            <a:extLst>
              <a:ext uri="{FF2B5EF4-FFF2-40B4-BE49-F238E27FC236}">
                <a16:creationId xmlns:a16="http://schemas.microsoft.com/office/drawing/2014/main" id="{885F592A-EAA6-DC57-0F2E-20AFACD81273}"/>
              </a:ext>
            </a:extLst>
          </p:cNvPr>
          <p:cNvSpPr>
            <a:spLocks noGrp="1"/>
          </p:cNvSpPr>
          <p:nvPr>
            <p:ph type="sldNum" sz="quarter" idx="12"/>
          </p:nvPr>
        </p:nvSpPr>
        <p:spPr/>
        <p:txBody>
          <a:bodyPr/>
          <a:lstStyle/>
          <a:p>
            <a:fld id="{7A24F918-E48B-4CD6-88B4-F48A81EB5FB6}" type="slidenum">
              <a:rPr lang="en-US" smtClean="0"/>
              <a:pPr/>
              <a:t>62</a:t>
            </a:fld>
            <a:endParaRPr lang="en-US"/>
          </a:p>
        </p:txBody>
      </p:sp>
      <p:sp>
        <p:nvSpPr>
          <p:cNvPr id="5" name="Footer Placeholder 4">
            <a:extLst>
              <a:ext uri="{FF2B5EF4-FFF2-40B4-BE49-F238E27FC236}">
                <a16:creationId xmlns:a16="http://schemas.microsoft.com/office/drawing/2014/main" id="{14A8936D-08EE-9748-B645-093EB481846D}"/>
              </a:ext>
            </a:extLst>
          </p:cNvPr>
          <p:cNvSpPr>
            <a:spLocks noGrp="1"/>
          </p:cNvSpPr>
          <p:nvPr>
            <p:ph type="ftr" sz="quarter" idx="11"/>
          </p:nvPr>
        </p:nvSpPr>
        <p:spPr/>
        <p:txBody>
          <a:bodyPr/>
          <a:lstStyle/>
          <a:p>
            <a:r>
              <a:rPr lang="en-US"/>
              <a:t>Computer Engeneering Department,Shahed University, Iran</a:t>
            </a:r>
            <a:endParaRPr lang="en-US" dirty="0"/>
          </a:p>
        </p:txBody>
      </p:sp>
      <p:grpSp>
        <p:nvGrpSpPr>
          <p:cNvPr id="8" name="Group 7">
            <a:extLst>
              <a:ext uri="{FF2B5EF4-FFF2-40B4-BE49-F238E27FC236}">
                <a16:creationId xmlns:a16="http://schemas.microsoft.com/office/drawing/2014/main" id="{6FE440A2-794C-FC18-338C-A2A170B9C094}"/>
              </a:ext>
            </a:extLst>
          </p:cNvPr>
          <p:cNvGrpSpPr/>
          <p:nvPr/>
        </p:nvGrpSpPr>
        <p:grpSpPr>
          <a:xfrm>
            <a:off x="6375889" y="4623071"/>
            <a:ext cx="2707949" cy="1869803"/>
            <a:chOff x="6444789" y="4278125"/>
            <a:chExt cx="3769693" cy="2076955"/>
          </a:xfrm>
        </p:grpSpPr>
        <p:sp>
          <p:nvSpPr>
            <p:cNvPr id="9" name="Rectangle 8">
              <a:extLst>
                <a:ext uri="{FF2B5EF4-FFF2-40B4-BE49-F238E27FC236}">
                  <a16:creationId xmlns:a16="http://schemas.microsoft.com/office/drawing/2014/main" id="{EB107A28-BCA0-C1FF-7361-366654C8DCB5}"/>
                </a:ext>
              </a:extLst>
            </p:cNvPr>
            <p:cNvSpPr/>
            <p:nvPr/>
          </p:nvSpPr>
          <p:spPr>
            <a:xfrm>
              <a:off x="8108908" y="4310742"/>
              <a:ext cx="1587137" cy="20443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0" name="Straight Connector 9">
              <a:extLst>
                <a:ext uri="{FF2B5EF4-FFF2-40B4-BE49-F238E27FC236}">
                  <a16:creationId xmlns:a16="http://schemas.microsoft.com/office/drawing/2014/main" id="{5603802C-020C-02F5-FA52-BBA524C97962}"/>
                </a:ext>
              </a:extLst>
            </p:cNvPr>
            <p:cNvCxnSpPr/>
            <p:nvPr/>
          </p:nvCxnSpPr>
          <p:spPr>
            <a:xfrm>
              <a:off x="7710491" y="4558937"/>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DA46191-EDED-E53A-0324-E17E78F2D3E3}"/>
                    </a:ext>
                  </a:extLst>
                </p:cNvPr>
                <p:cNvSpPr txBox="1"/>
                <p:nvPr/>
              </p:nvSpPr>
              <p:spPr>
                <a:xfrm>
                  <a:off x="6444789" y="4278125"/>
                  <a:ext cx="1701576" cy="276999"/>
                </a:xfrm>
                <a:prstGeom prst="rect">
                  <a:avLst/>
                </a:prstGeom>
                <a:noFill/>
              </p:spPr>
              <p:txBody>
                <a:bodyPr wrap="square">
                  <a:spAutoFit/>
                </a:bodyPr>
                <a:lstStyle/>
                <a:p>
                  <a:pPr algn="ctr" fontAlgn="b"/>
                  <a:r>
                    <a:rPr lang="en-US" sz="1200" u="none" strike="noStrike" dirty="0">
                      <a:effectLst/>
                      <a:cs typeface="B Yekan" panose="00000400000000000000" pitchFamily="2" charset="-78"/>
                    </a:rPr>
                    <a:t>Serial in R (</a:t>
                  </a:r>
                  <a14:m>
                    <m:oMath xmlns:m="http://schemas.openxmlformats.org/officeDocument/2006/math">
                      <m:sSub>
                        <m:sSubPr>
                          <m:ctrlPr>
                            <a:rPr lang="en-US" sz="1200" b="0" i="1" u="none" strike="noStrike" dirty="0" smtClean="0">
                              <a:effectLst/>
                              <a:latin typeface="Cambria Math" panose="02040503050406030204" pitchFamily="18" charset="0"/>
                              <a:cs typeface="B Yekan" panose="00000400000000000000" pitchFamily="2" charset="-78"/>
                            </a:rPr>
                          </m:ctrlPr>
                        </m:sSubPr>
                        <m:e>
                          <m:r>
                            <a:rPr lang="en-US" sz="1200" i="1" u="none" strike="noStrike" dirty="0" smtClean="0">
                              <a:effectLst/>
                              <a:latin typeface="Cambria Math" panose="02040503050406030204" pitchFamily="18" charset="0"/>
                              <a:cs typeface="B Yekan" panose="00000400000000000000" pitchFamily="2" charset="-78"/>
                            </a:rPr>
                            <m:t>𝐼</m:t>
                          </m:r>
                        </m:e>
                        <m:sub>
                          <m:r>
                            <a:rPr lang="en-US" sz="1200" i="1" u="none" strike="noStrike" dirty="0" smtClean="0">
                              <a:effectLst/>
                              <a:latin typeface="Cambria Math" panose="02040503050406030204" pitchFamily="18" charset="0"/>
                              <a:cs typeface="B Yekan" panose="00000400000000000000" pitchFamily="2" charset="-78"/>
                            </a:rPr>
                            <m:t>𝑅</m:t>
                          </m:r>
                        </m:sub>
                      </m:sSub>
                    </m:oMath>
                  </a14:m>
                  <a:r>
                    <a:rPr lang="en-US" sz="1200" u="none" strike="noStrike" dirty="0">
                      <a:effectLst/>
                      <a:cs typeface="B Yekan" panose="00000400000000000000" pitchFamily="2" charset="-78"/>
                    </a:rPr>
                    <a:t>)</a:t>
                  </a:r>
                  <a:endParaRPr lang="en-US" sz="12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1" name="TextBox 10">
                  <a:extLst>
                    <a:ext uri="{FF2B5EF4-FFF2-40B4-BE49-F238E27FC236}">
                      <a16:creationId xmlns:a16="http://schemas.microsoft.com/office/drawing/2014/main" id="{1DA46191-EDED-E53A-0324-E17E78F2D3E3}"/>
                    </a:ext>
                  </a:extLst>
                </p:cNvPr>
                <p:cNvSpPr txBox="1">
                  <a:spLocks noRot="1" noChangeAspect="1" noMove="1" noResize="1" noEditPoints="1" noAdjustHandles="1" noChangeArrowheads="1" noChangeShapeType="1" noTextEdit="1"/>
                </p:cNvSpPr>
                <p:nvPr/>
              </p:nvSpPr>
              <p:spPr>
                <a:xfrm>
                  <a:off x="6444789" y="4278125"/>
                  <a:ext cx="1701576" cy="276999"/>
                </a:xfrm>
                <a:prstGeom prst="rect">
                  <a:avLst/>
                </a:prstGeom>
                <a:blipFill>
                  <a:blip r:embed="rId2"/>
                  <a:stretch>
                    <a:fillRect b="-31707"/>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A6CA9CB3-7935-FE41-7459-66DEBD782DA3}"/>
                </a:ext>
              </a:extLst>
            </p:cNvPr>
            <p:cNvCxnSpPr/>
            <p:nvPr/>
          </p:nvCxnSpPr>
          <p:spPr>
            <a:xfrm>
              <a:off x="7690896" y="5454132"/>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C0DB72A-7BD6-170B-40CE-9DC3E0580AC6}"/>
                    </a:ext>
                  </a:extLst>
                </p:cNvPr>
                <p:cNvSpPr txBox="1"/>
                <p:nvPr/>
              </p:nvSpPr>
              <p:spPr>
                <a:xfrm>
                  <a:off x="7476845" y="5198794"/>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u="none" strike="noStrike" smtClean="0">
                            <a:solidFill>
                              <a:srgbClr val="000000"/>
                            </a:solidFill>
                            <a:effectLst/>
                            <a:latin typeface="Cambria Math" panose="02040503050406030204" pitchFamily="18" charset="0"/>
                            <a:cs typeface="B Yekan" panose="00000400000000000000" pitchFamily="2" charset="-78"/>
                          </a:rPr>
                          <m:t>𝑆</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3" name="TextBox 12">
                  <a:extLst>
                    <a:ext uri="{FF2B5EF4-FFF2-40B4-BE49-F238E27FC236}">
                      <a16:creationId xmlns:a16="http://schemas.microsoft.com/office/drawing/2014/main" id="{FC0DB72A-7BD6-170B-40CE-9DC3E0580AC6}"/>
                    </a:ext>
                  </a:extLst>
                </p:cNvPr>
                <p:cNvSpPr txBox="1">
                  <a:spLocks noRot="1" noChangeAspect="1" noMove="1" noResize="1" noEditPoints="1" noAdjustHandles="1" noChangeArrowheads="1" noChangeShapeType="1" noTextEdit="1"/>
                </p:cNvSpPr>
                <p:nvPr/>
              </p:nvSpPr>
              <p:spPr>
                <a:xfrm>
                  <a:off x="7476845" y="5198794"/>
                  <a:ext cx="498022" cy="307777"/>
                </a:xfrm>
                <a:prstGeom prst="rect">
                  <a:avLst/>
                </a:prstGeom>
                <a:blipFill>
                  <a:blip r:embed="rId3"/>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646FE985-9DBE-0535-C5F0-5258E8E2BB9A}"/>
                </a:ext>
              </a:extLst>
            </p:cNvPr>
            <p:cNvCxnSpPr/>
            <p:nvPr/>
          </p:nvCxnSpPr>
          <p:spPr>
            <a:xfrm>
              <a:off x="7710491" y="6015756"/>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B54B163-720E-6D66-7D11-A6AAFBE7A8AA}"/>
                    </a:ext>
                  </a:extLst>
                </p:cNvPr>
                <p:cNvSpPr txBox="1"/>
                <p:nvPr/>
              </p:nvSpPr>
              <p:spPr>
                <a:xfrm>
                  <a:off x="7486657" y="5773481"/>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𝐴</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5" name="TextBox 14">
                  <a:extLst>
                    <a:ext uri="{FF2B5EF4-FFF2-40B4-BE49-F238E27FC236}">
                      <a16:creationId xmlns:a16="http://schemas.microsoft.com/office/drawing/2014/main" id="{3B54B163-720E-6D66-7D11-A6AAFBE7A8AA}"/>
                    </a:ext>
                  </a:extLst>
                </p:cNvPr>
                <p:cNvSpPr txBox="1">
                  <a:spLocks noRot="1" noChangeAspect="1" noMove="1" noResize="1" noEditPoints="1" noAdjustHandles="1" noChangeArrowheads="1" noChangeShapeType="1" noTextEdit="1"/>
                </p:cNvSpPr>
                <p:nvPr/>
              </p:nvSpPr>
              <p:spPr>
                <a:xfrm>
                  <a:off x="7486657" y="5773481"/>
                  <a:ext cx="498022" cy="307777"/>
                </a:xfrm>
                <a:prstGeom prst="rect">
                  <a:avLst/>
                </a:prstGeom>
                <a:blipFill>
                  <a:blip r:embed="rId4"/>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2B51EFC0-A85C-0059-151D-5886C253C88F}"/>
                </a:ext>
              </a:extLst>
            </p:cNvPr>
            <p:cNvCxnSpPr/>
            <p:nvPr/>
          </p:nvCxnSpPr>
          <p:spPr>
            <a:xfrm>
              <a:off x="9711284" y="5140495"/>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14DA018-5B1D-342E-CBB6-E16A0A94F14D}"/>
                    </a:ext>
                  </a:extLst>
                </p:cNvPr>
                <p:cNvSpPr txBox="1"/>
                <p:nvPr/>
              </p:nvSpPr>
              <p:spPr>
                <a:xfrm>
                  <a:off x="9716460" y="4857120"/>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𝐻</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7" name="TextBox 16">
                  <a:extLst>
                    <a:ext uri="{FF2B5EF4-FFF2-40B4-BE49-F238E27FC236}">
                      <a16:creationId xmlns:a16="http://schemas.microsoft.com/office/drawing/2014/main" id="{F14DA018-5B1D-342E-CBB6-E16A0A94F14D}"/>
                    </a:ext>
                  </a:extLst>
                </p:cNvPr>
                <p:cNvSpPr txBox="1">
                  <a:spLocks noRot="1" noChangeAspect="1" noMove="1" noResize="1" noEditPoints="1" noAdjustHandles="1" noChangeArrowheads="1" noChangeShapeType="1" noTextEdit="1"/>
                </p:cNvSpPr>
                <p:nvPr/>
              </p:nvSpPr>
              <p:spPr>
                <a:xfrm>
                  <a:off x="9716460" y="4857120"/>
                  <a:ext cx="498022" cy="307777"/>
                </a:xfrm>
                <a:prstGeom prst="rect">
                  <a:avLst/>
                </a:prstGeom>
                <a:blipFill>
                  <a:blip r:embed="rId5"/>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A252E7F-3334-7C6A-9F58-855E9A3EDAB8}"/>
                </a:ext>
              </a:extLst>
            </p:cNvPr>
            <p:cNvSpPr txBox="1"/>
            <p:nvPr/>
          </p:nvSpPr>
          <p:spPr>
            <a:xfrm>
              <a:off x="8208513" y="5148121"/>
              <a:ext cx="1229542" cy="276999"/>
            </a:xfrm>
            <a:prstGeom prst="rect">
              <a:avLst/>
            </a:prstGeom>
            <a:noFill/>
          </p:spPr>
          <p:txBody>
            <a:bodyPr wrap="square">
              <a:spAutoFit/>
            </a:bodyPr>
            <a:lstStyle/>
            <a:p>
              <a:pPr algn="ctr" fontAlgn="b"/>
              <a:r>
                <a:rPr lang="fa-IR" sz="1200" b="0" i="0" dirty="0">
                  <a:solidFill>
                    <a:srgbClr val="000000"/>
                  </a:solidFill>
                  <a:latin typeface="Calibri" panose="020F0502020204030204" pitchFamily="34" charset="0"/>
                  <a:cs typeface="B Yekan" panose="00000400000000000000" pitchFamily="2" charset="-78"/>
                </a:rPr>
                <a:t>واحد شیفت</a:t>
              </a:r>
              <a:endParaRPr lang="en-US" sz="1200" b="0" i="0" u="none" strike="noStrike" dirty="0">
                <a:solidFill>
                  <a:srgbClr val="000000"/>
                </a:solidFill>
                <a:effectLst/>
                <a:latin typeface="Calibri" panose="020F0502020204030204" pitchFamily="34" charset="0"/>
                <a:cs typeface="B Yekan" panose="00000400000000000000" pitchFamily="2" charset="-78"/>
              </a:endParaRPr>
            </a:p>
          </p:txBody>
        </p:sp>
        <p:cxnSp>
          <p:nvCxnSpPr>
            <p:cNvPr id="19" name="Straight Connector 18">
              <a:extLst>
                <a:ext uri="{FF2B5EF4-FFF2-40B4-BE49-F238E27FC236}">
                  <a16:creationId xmlns:a16="http://schemas.microsoft.com/office/drawing/2014/main" id="{BC909F44-F2A4-A1DE-EF9D-8DEE35E6E74D}"/>
                </a:ext>
              </a:extLst>
            </p:cNvPr>
            <p:cNvCxnSpPr/>
            <p:nvPr/>
          </p:nvCxnSpPr>
          <p:spPr>
            <a:xfrm>
              <a:off x="7710491" y="5057674"/>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9559051-E184-1CA4-01F2-8AC5FBC6B2D4}"/>
                    </a:ext>
                  </a:extLst>
                </p:cNvPr>
                <p:cNvSpPr txBox="1"/>
                <p:nvPr/>
              </p:nvSpPr>
              <p:spPr>
                <a:xfrm>
                  <a:off x="6559860" y="4776862"/>
                  <a:ext cx="1486039" cy="276999"/>
                </a:xfrm>
                <a:prstGeom prst="rect">
                  <a:avLst/>
                </a:prstGeom>
                <a:noFill/>
              </p:spPr>
              <p:txBody>
                <a:bodyPr wrap="square">
                  <a:spAutoFit/>
                </a:bodyPr>
                <a:lstStyle/>
                <a:p>
                  <a:pPr algn="ctr" fontAlgn="b"/>
                  <a:r>
                    <a:rPr lang="en-US" sz="1200" u="none" strike="noStrike" dirty="0">
                      <a:effectLst/>
                      <a:cs typeface="B Yekan" panose="00000400000000000000" pitchFamily="2" charset="-78"/>
                    </a:rPr>
                    <a:t>Serial in L (</a:t>
                  </a:r>
                  <a14:m>
                    <m:oMath xmlns:m="http://schemas.openxmlformats.org/officeDocument/2006/math">
                      <m:sSub>
                        <m:sSubPr>
                          <m:ctrlPr>
                            <a:rPr lang="en-US" sz="1200" b="0" i="1" u="none" strike="noStrike" dirty="0" smtClean="0">
                              <a:effectLst/>
                              <a:latin typeface="Cambria Math" panose="02040503050406030204" pitchFamily="18" charset="0"/>
                              <a:cs typeface="B Yekan" panose="00000400000000000000" pitchFamily="2" charset="-78"/>
                            </a:rPr>
                          </m:ctrlPr>
                        </m:sSubPr>
                        <m:e>
                          <m:r>
                            <a:rPr lang="en-US" sz="1200" i="1" u="none" strike="noStrike" dirty="0" smtClean="0">
                              <a:effectLst/>
                              <a:latin typeface="Cambria Math" panose="02040503050406030204" pitchFamily="18" charset="0"/>
                              <a:cs typeface="B Yekan" panose="00000400000000000000" pitchFamily="2" charset="-78"/>
                            </a:rPr>
                            <m:t>𝐼</m:t>
                          </m:r>
                        </m:e>
                        <m:sub>
                          <m:r>
                            <a:rPr lang="en-US" sz="1200" b="0" i="1" u="none" strike="noStrike" dirty="0" smtClean="0">
                              <a:effectLst/>
                              <a:latin typeface="Cambria Math" panose="02040503050406030204" pitchFamily="18" charset="0"/>
                              <a:cs typeface="B Yekan" panose="00000400000000000000" pitchFamily="2" charset="-78"/>
                            </a:rPr>
                            <m:t>𝐿</m:t>
                          </m:r>
                        </m:sub>
                      </m:sSub>
                    </m:oMath>
                  </a14:m>
                  <a:r>
                    <a:rPr lang="en-US" sz="1200" u="none" strike="noStrike" dirty="0">
                      <a:effectLst/>
                      <a:cs typeface="B Yekan" panose="00000400000000000000" pitchFamily="2" charset="-78"/>
                    </a:rPr>
                    <a:t>)</a:t>
                  </a:r>
                  <a:endParaRPr lang="en-US" sz="12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0" name="TextBox 19">
                  <a:extLst>
                    <a:ext uri="{FF2B5EF4-FFF2-40B4-BE49-F238E27FC236}">
                      <a16:creationId xmlns:a16="http://schemas.microsoft.com/office/drawing/2014/main" id="{E9559051-E184-1CA4-01F2-8AC5FBC6B2D4}"/>
                    </a:ext>
                  </a:extLst>
                </p:cNvPr>
                <p:cNvSpPr txBox="1">
                  <a:spLocks noRot="1" noChangeAspect="1" noMove="1" noResize="1" noEditPoints="1" noAdjustHandles="1" noChangeArrowheads="1" noChangeShapeType="1" noTextEdit="1"/>
                </p:cNvSpPr>
                <p:nvPr/>
              </p:nvSpPr>
              <p:spPr>
                <a:xfrm>
                  <a:off x="6559860" y="4776862"/>
                  <a:ext cx="1486039" cy="276999"/>
                </a:xfrm>
                <a:prstGeom prst="rect">
                  <a:avLst/>
                </a:prstGeom>
                <a:blipFill>
                  <a:blip r:embed="rId6"/>
                  <a:stretch>
                    <a:fillRect b="-31707"/>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61F50097-6A51-2028-A3A4-E9F65B8D10F6}"/>
              </a:ext>
            </a:extLst>
          </p:cNvPr>
          <p:cNvGrpSpPr/>
          <p:nvPr/>
        </p:nvGrpSpPr>
        <p:grpSpPr>
          <a:xfrm>
            <a:off x="6958548" y="2885029"/>
            <a:ext cx="2170040" cy="1611091"/>
            <a:chOff x="7006589" y="1384662"/>
            <a:chExt cx="3035484" cy="2044338"/>
          </a:xfrm>
        </p:grpSpPr>
        <p:sp>
          <p:nvSpPr>
            <p:cNvPr id="23" name="Rectangle 22">
              <a:extLst>
                <a:ext uri="{FF2B5EF4-FFF2-40B4-BE49-F238E27FC236}">
                  <a16:creationId xmlns:a16="http://schemas.microsoft.com/office/drawing/2014/main" id="{F761BDDB-72BB-E80C-0432-B677368F4DB3}"/>
                </a:ext>
              </a:extLst>
            </p:cNvPr>
            <p:cNvSpPr/>
            <p:nvPr/>
          </p:nvSpPr>
          <p:spPr>
            <a:xfrm>
              <a:off x="7857308" y="1384662"/>
              <a:ext cx="1587137" cy="20443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 name="Straight Connector 23">
              <a:extLst>
                <a:ext uri="{FF2B5EF4-FFF2-40B4-BE49-F238E27FC236}">
                  <a16:creationId xmlns:a16="http://schemas.microsoft.com/office/drawing/2014/main" id="{5D276BAF-945C-30F4-B324-417316FD0523}"/>
                </a:ext>
              </a:extLst>
            </p:cNvPr>
            <p:cNvCxnSpPr/>
            <p:nvPr/>
          </p:nvCxnSpPr>
          <p:spPr>
            <a:xfrm>
              <a:off x="7439296" y="2029749"/>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3EACBE6-FE46-3735-E511-828E1B8F6706}"/>
                    </a:ext>
                  </a:extLst>
                </p:cNvPr>
                <p:cNvSpPr txBox="1"/>
                <p:nvPr/>
              </p:nvSpPr>
              <p:spPr>
                <a:xfrm>
                  <a:off x="7019652" y="1707976"/>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sSub>
                          <m:sSubPr>
                            <m:ctrlPr>
                              <a:rPr lang="en-US" sz="1400" b="0" i="1" dirty="0" smtClean="0">
                                <a:solidFill>
                                  <a:srgbClr val="000000"/>
                                </a:solidFill>
                                <a:latin typeface="Cambria Math" panose="02040503050406030204" pitchFamily="18" charset="0"/>
                                <a:cs typeface="B Yekan" panose="00000400000000000000" pitchFamily="2" charset="-78"/>
                              </a:rPr>
                            </m:ctrlPr>
                          </m:sSubPr>
                          <m:e>
                            <m:r>
                              <a:rPr lang="en-US" sz="1400" b="0" i="1" dirty="0" smtClean="0">
                                <a:solidFill>
                                  <a:srgbClr val="000000"/>
                                </a:solidFill>
                                <a:latin typeface="Cambria Math" panose="02040503050406030204" pitchFamily="18" charset="0"/>
                                <a:cs typeface="B Yekan" panose="00000400000000000000" pitchFamily="2" charset="-78"/>
                              </a:rPr>
                              <m:t>𝑆</m:t>
                            </m:r>
                          </m:e>
                          <m:sub>
                            <m:r>
                              <a:rPr lang="en-US" sz="1400" b="0" i="1" dirty="0" smtClean="0">
                                <a:solidFill>
                                  <a:srgbClr val="000000"/>
                                </a:solidFill>
                                <a:latin typeface="Cambria Math" panose="02040503050406030204" pitchFamily="18" charset="0"/>
                                <a:cs typeface="B Yekan" panose="00000400000000000000" pitchFamily="2" charset="-78"/>
                              </a:rPr>
                              <m:t>1</m:t>
                            </m:r>
                          </m:sub>
                        </m:sSub>
                        <m:sSub>
                          <m:sSubPr>
                            <m:ctrlPr>
                              <a:rPr lang="en-US" sz="1400" b="0" i="1" dirty="0" smtClean="0">
                                <a:solidFill>
                                  <a:srgbClr val="000000"/>
                                </a:solidFill>
                                <a:latin typeface="Cambria Math" panose="02040503050406030204" pitchFamily="18" charset="0"/>
                                <a:cs typeface="B Yekan" panose="00000400000000000000" pitchFamily="2" charset="-78"/>
                              </a:rPr>
                            </m:ctrlPr>
                          </m:sSubPr>
                          <m:e>
                            <m:r>
                              <a:rPr lang="en-US" sz="1400" b="0" i="1" dirty="0" smtClean="0">
                                <a:solidFill>
                                  <a:srgbClr val="000000"/>
                                </a:solidFill>
                                <a:latin typeface="Cambria Math" panose="02040503050406030204" pitchFamily="18" charset="0"/>
                                <a:cs typeface="B Yekan" panose="00000400000000000000" pitchFamily="2" charset="-78"/>
                              </a:rPr>
                              <m:t>𝑆</m:t>
                            </m:r>
                          </m:e>
                          <m:sub>
                            <m:r>
                              <a:rPr lang="en-US" sz="1400" b="0" i="1" dirty="0">
                                <a:solidFill>
                                  <a:srgbClr val="000000"/>
                                </a:solidFill>
                                <a:latin typeface="Cambria Math" panose="02040503050406030204" pitchFamily="18" charset="0"/>
                                <a:cs typeface="B Yekan" panose="00000400000000000000" pitchFamily="2" charset="-78"/>
                              </a:rPr>
                              <m:t>0</m:t>
                            </m:r>
                          </m:sub>
                        </m:sSub>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5" name="TextBox 24">
                  <a:extLst>
                    <a:ext uri="{FF2B5EF4-FFF2-40B4-BE49-F238E27FC236}">
                      <a16:creationId xmlns:a16="http://schemas.microsoft.com/office/drawing/2014/main" id="{F3EACBE6-FE46-3735-E511-828E1B8F6706}"/>
                    </a:ext>
                  </a:extLst>
                </p:cNvPr>
                <p:cNvSpPr txBox="1">
                  <a:spLocks noRot="1" noChangeAspect="1" noMove="1" noResize="1" noEditPoints="1" noAdjustHandles="1" noChangeArrowheads="1" noChangeShapeType="1" noTextEdit="1"/>
                </p:cNvSpPr>
                <p:nvPr/>
              </p:nvSpPr>
              <p:spPr>
                <a:xfrm>
                  <a:off x="7019652" y="1707976"/>
                  <a:ext cx="498022" cy="307777"/>
                </a:xfrm>
                <a:prstGeom prst="rect">
                  <a:avLst/>
                </a:prstGeom>
                <a:blipFill>
                  <a:blip r:embed="rId7"/>
                  <a:stretch>
                    <a:fillRect l="-18966" r="-1724" b="-22500"/>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13AE689A-303D-599A-A270-8974C26D0CC6}"/>
                </a:ext>
              </a:extLst>
            </p:cNvPr>
            <p:cNvCxnSpPr/>
            <p:nvPr/>
          </p:nvCxnSpPr>
          <p:spPr>
            <a:xfrm>
              <a:off x="7458891" y="2591373"/>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EDA179E-65D3-A0EC-18CA-6CD0F4C7B490}"/>
                    </a:ext>
                  </a:extLst>
                </p:cNvPr>
                <p:cNvSpPr txBox="1"/>
                <p:nvPr/>
              </p:nvSpPr>
              <p:spPr>
                <a:xfrm>
                  <a:off x="7039247" y="2269600"/>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𝐴</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7" name="TextBox 26">
                  <a:extLst>
                    <a:ext uri="{FF2B5EF4-FFF2-40B4-BE49-F238E27FC236}">
                      <a16:creationId xmlns:a16="http://schemas.microsoft.com/office/drawing/2014/main" id="{4EDA179E-65D3-A0EC-18CA-6CD0F4C7B490}"/>
                    </a:ext>
                  </a:extLst>
                </p:cNvPr>
                <p:cNvSpPr txBox="1">
                  <a:spLocks noRot="1" noChangeAspect="1" noMove="1" noResize="1" noEditPoints="1" noAdjustHandles="1" noChangeArrowheads="1" noChangeShapeType="1" noTextEdit="1"/>
                </p:cNvSpPr>
                <p:nvPr/>
              </p:nvSpPr>
              <p:spPr>
                <a:xfrm>
                  <a:off x="7039247" y="2269600"/>
                  <a:ext cx="498022" cy="307777"/>
                </a:xfrm>
                <a:prstGeom prst="rect">
                  <a:avLst/>
                </a:prstGeom>
                <a:blipFill>
                  <a:blip r:embed="rId8"/>
                  <a:stretch>
                    <a:fillRect b="-15385"/>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5E6C997D-215D-9D12-FAE7-42EBE1A3360E}"/>
                </a:ext>
              </a:extLst>
            </p:cNvPr>
            <p:cNvCxnSpPr/>
            <p:nvPr/>
          </p:nvCxnSpPr>
          <p:spPr>
            <a:xfrm>
              <a:off x="7426233" y="3190061"/>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EA823B2-78BE-8A49-CFE2-B30E421E2FFE}"/>
                    </a:ext>
                  </a:extLst>
                </p:cNvPr>
                <p:cNvSpPr txBox="1"/>
                <p:nvPr/>
              </p:nvSpPr>
              <p:spPr>
                <a:xfrm>
                  <a:off x="7006589" y="2868288"/>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𝐵</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9" name="TextBox 28">
                  <a:extLst>
                    <a:ext uri="{FF2B5EF4-FFF2-40B4-BE49-F238E27FC236}">
                      <a16:creationId xmlns:a16="http://schemas.microsoft.com/office/drawing/2014/main" id="{9EA823B2-78BE-8A49-CFE2-B30E421E2FFE}"/>
                    </a:ext>
                  </a:extLst>
                </p:cNvPr>
                <p:cNvSpPr txBox="1">
                  <a:spLocks noRot="1" noChangeAspect="1" noMove="1" noResize="1" noEditPoints="1" noAdjustHandles="1" noChangeArrowheads="1" noChangeShapeType="1" noTextEdit="1"/>
                </p:cNvSpPr>
                <p:nvPr/>
              </p:nvSpPr>
              <p:spPr>
                <a:xfrm>
                  <a:off x="7006589" y="2868288"/>
                  <a:ext cx="498022" cy="307777"/>
                </a:xfrm>
                <a:prstGeom prst="rect">
                  <a:avLst/>
                </a:prstGeom>
                <a:blipFill>
                  <a:blip r:embed="rId9"/>
                  <a:stretch>
                    <a:fillRect b="-15000"/>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1C90C491-BED8-E2C7-09A4-ACCE72895742}"/>
                </a:ext>
              </a:extLst>
            </p:cNvPr>
            <p:cNvCxnSpPr/>
            <p:nvPr/>
          </p:nvCxnSpPr>
          <p:spPr>
            <a:xfrm>
              <a:off x="9459684" y="2214415"/>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0B9E557-D27D-5E8C-A354-F373D80D5C3D}"/>
                    </a:ext>
                  </a:extLst>
                </p:cNvPr>
                <p:cNvSpPr txBox="1"/>
                <p:nvPr/>
              </p:nvSpPr>
              <p:spPr>
                <a:xfrm>
                  <a:off x="9544051" y="1822570"/>
                  <a:ext cx="498022" cy="390543"/>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𝐹</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31" name="TextBox 30">
                  <a:extLst>
                    <a:ext uri="{FF2B5EF4-FFF2-40B4-BE49-F238E27FC236}">
                      <a16:creationId xmlns:a16="http://schemas.microsoft.com/office/drawing/2014/main" id="{40B9E557-D27D-5E8C-A354-F373D80D5C3D}"/>
                    </a:ext>
                  </a:extLst>
                </p:cNvPr>
                <p:cNvSpPr txBox="1">
                  <a:spLocks noRot="1" noChangeAspect="1" noMove="1" noResize="1" noEditPoints="1" noAdjustHandles="1" noChangeArrowheads="1" noChangeShapeType="1" noTextEdit="1"/>
                </p:cNvSpPr>
                <p:nvPr/>
              </p:nvSpPr>
              <p:spPr>
                <a:xfrm>
                  <a:off x="9544051" y="1822570"/>
                  <a:ext cx="498022" cy="390543"/>
                </a:xfrm>
                <a:prstGeom prst="rect">
                  <a:avLst/>
                </a:prstGeom>
                <a:blipFill>
                  <a:blip r:embed="rId10"/>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1C6C871C-5631-9166-8CDF-D48A911A420A}"/>
                </a:ext>
              </a:extLst>
            </p:cNvPr>
            <p:cNvSpPr txBox="1"/>
            <p:nvPr/>
          </p:nvSpPr>
          <p:spPr>
            <a:xfrm>
              <a:off x="7956913" y="2222041"/>
              <a:ext cx="1229542" cy="307777"/>
            </a:xfrm>
            <a:prstGeom prst="rect">
              <a:avLst/>
            </a:prstGeom>
            <a:noFill/>
          </p:spPr>
          <p:txBody>
            <a:bodyPr wrap="square">
              <a:spAutoFit/>
            </a:bodyPr>
            <a:lstStyle/>
            <a:p>
              <a:pPr algn="ctr" fontAlgn="b"/>
              <a:r>
                <a:rPr lang="fa-IR" sz="1400" b="0" i="0" dirty="0">
                  <a:solidFill>
                    <a:srgbClr val="000000"/>
                  </a:solidFill>
                  <a:latin typeface="Calibri" panose="020F0502020204030204" pitchFamily="34" charset="0"/>
                  <a:cs typeface="B Yekan" panose="00000400000000000000" pitchFamily="2" charset="-78"/>
                </a:rPr>
                <a:t>واحد منطق</a:t>
              </a:r>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p:grpSp>
      <p:graphicFrame>
        <p:nvGraphicFramePr>
          <p:cNvPr id="34" name="Content Placeholder 14">
            <a:extLst>
              <a:ext uri="{FF2B5EF4-FFF2-40B4-BE49-F238E27FC236}">
                <a16:creationId xmlns:a16="http://schemas.microsoft.com/office/drawing/2014/main" id="{0736418E-3CAB-F90A-D030-18D985AEB82F}"/>
              </a:ext>
            </a:extLst>
          </p:cNvPr>
          <p:cNvGraphicFramePr>
            <a:graphicFrameLocks/>
          </p:cNvGraphicFramePr>
          <p:nvPr>
            <p:extLst>
              <p:ext uri="{D42A27DB-BD31-4B8C-83A1-F6EECF244321}">
                <p14:modId xmlns:p14="http://schemas.microsoft.com/office/powerpoint/2010/main" val="2433363232"/>
              </p:ext>
            </p:extLst>
          </p:nvPr>
        </p:nvGraphicFramePr>
        <p:xfrm>
          <a:off x="1791828" y="1088584"/>
          <a:ext cx="4230896" cy="1688787"/>
        </p:xfrm>
        <a:graphic>
          <a:graphicData uri="http://schemas.openxmlformats.org/drawingml/2006/table">
            <a:tbl>
              <a:tblPr>
                <a:tableStyleId>{5C22544A-7EE6-4342-B048-85BDC9FD1C3A}</a:tableStyleId>
              </a:tblPr>
              <a:tblGrid>
                <a:gridCol w="347616">
                  <a:extLst>
                    <a:ext uri="{9D8B030D-6E8A-4147-A177-3AD203B41FA5}">
                      <a16:colId xmlns:a16="http://schemas.microsoft.com/office/drawing/2014/main" val="454810319"/>
                    </a:ext>
                  </a:extLst>
                </a:gridCol>
                <a:gridCol w="341767">
                  <a:extLst>
                    <a:ext uri="{9D8B030D-6E8A-4147-A177-3AD203B41FA5}">
                      <a16:colId xmlns:a16="http://schemas.microsoft.com/office/drawing/2014/main" val="4158647231"/>
                    </a:ext>
                  </a:extLst>
                </a:gridCol>
                <a:gridCol w="403906">
                  <a:extLst>
                    <a:ext uri="{9D8B030D-6E8A-4147-A177-3AD203B41FA5}">
                      <a16:colId xmlns:a16="http://schemas.microsoft.com/office/drawing/2014/main" val="3374993459"/>
                    </a:ext>
                  </a:extLst>
                </a:gridCol>
                <a:gridCol w="379740">
                  <a:extLst>
                    <a:ext uri="{9D8B030D-6E8A-4147-A177-3AD203B41FA5}">
                      <a16:colId xmlns:a16="http://schemas.microsoft.com/office/drawing/2014/main" val="4138128951"/>
                    </a:ext>
                  </a:extLst>
                </a:gridCol>
                <a:gridCol w="1208266">
                  <a:extLst>
                    <a:ext uri="{9D8B030D-6E8A-4147-A177-3AD203B41FA5}">
                      <a16:colId xmlns:a16="http://schemas.microsoft.com/office/drawing/2014/main" val="3275287358"/>
                    </a:ext>
                  </a:extLst>
                </a:gridCol>
                <a:gridCol w="1549601">
                  <a:extLst>
                    <a:ext uri="{9D8B030D-6E8A-4147-A177-3AD203B41FA5}">
                      <a16:colId xmlns:a16="http://schemas.microsoft.com/office/drawing/2014/main" val="2840094108"/>
                    </a:ext>
                  </a:extLst>
                </a:gridCol>
              </a:tblGrid>
              <a:tr h="180975">
                <a:tc>
                  <a:txBody>
                    <a:bodyPr/>
                    <a:lstStyle/>
                    <a:p>
                      <a:pPr algn="ctr" fontAlgn="b"/>
                      <a:r>
                        <a:rPr lang="en-US" sz="1200" u="none" strike="noStrike">
                          <a:effectLst/>
                          <a:cs typeface="B Yekan" panose="00000400000000000000" pitchFamily="2" charset="-78"/>
                        </a:rPr>
                        <a:t>S1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cs typeface="B Yekan" panose="00000400000000000000" pitchFamily="2" charset="-78"/>
                        </a:rPr>
                        <a:t>S0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Cin</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cs typeface="B Yekan" panose="00000400000000000000" pitchFamily="2" charset="-78"/>
                        </a:rPr>
                        <a:t>Y</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Output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200" u="none" strike="noStrike" dirty="0" err="1">
                          <a:effectLst/>
                          <a:cs typeface="B Yekan" panose="00000400000000000000" pitchFamily="2" charset="-78"/>
                        </a:rPr>
                        <a:t>ریز</a:t>
                      </a:r>
                      <a:r>
                        <a:rPr lang="en-US" sz="1200" u="none" strike="noStrike" dirty="0">
                          <a:effectLst/>
                          <a:cs typeface="B Yekan" panose="00000400000000000000" pitchFamily="2" charset="-78"/>
                        </a:rPr>
                        <a:t> </a:t>
                      </a:r>
                      <a:r>
                        <a:rPr lang="en-US" sz="1200" u="none" strike="noStrike" dirty="0" err="1">
                          <a:effectLst/>
                          <a:cs typeface="B Yekan" panose="00000400000000000000" pitchFamily="2" charset="-78"/>
                        </a:rPr>
                        <a:t>عمل</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 B</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 + B</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Add</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720876"/>
                  </a:ext>
                </a:extLst>
              </a:tr>
              <a:tr h="180975">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 B</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 + B + 1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Add with carry</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0975">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 B’</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 + B’</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Subtract with borrow</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r h="180975">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 B’</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 + B’+ 1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Subtract</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687522"/>
                  </a:ext>
                </a:extLst>
              </a:tr>
              <a:tr h="180975">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D = A</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Transfer A</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374604"/>
                  </a:ext>
                </a:extLst>
              </a:tr>
              <a:tr h="180975">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D = A + 1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Increment A</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043369"/>
                  </a:ext>
                </a:extLst>
              </a:tr>
              <a:tr h="180975">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D = A - 1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Decrement A</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1552207"/>
                  </a:ext>
                </a:extLst>
              </a:tr>
              <a:tr h="180975">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Transfer A</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4359"/>
                  </a:ext>
                </a:extLst>
              </a:tr>
            </a:tbl>
          </a:graphicData>
        </a:graphic>
      </p:graphicFrame>
      <p:grpSp>
        <p:nvGrpSpPr>
          <p:cNvPr id="35" name="Group 34">
            <a:extLst>
              <a:ext uri="{FF2B5EF4-FFF2-40B4-BE49-F238E27FC236}">
                <a16:creationId xmlns:a16="http://schemas.microsoft.com/office/drawing/2014/main" id="{F3A1FA9C-B95F-8623-0AAC-91EB373396DC}"/>
              </a:ext>
            </a:extLst>
          </p:cNvPr>
          <p:cNvGrpSpPr/>
          <p:nvPr/>
        </p:nvGrpSpPr>
        <p:grpSpPr>
          <a:xfrm>
            <a:off x="6894622" y="1006668"/>
            <a:ext cx="2190997" cy="1744268"/>
            <a:chOff x="6948310" y="1311084"/>
            <a:chExt cx="3032305" cy="2117916"/>
          </a:xfrm>
        </p:grpSpPr>
        <p:sp>
          <p:nvSpPr>
            <p:cNvPr id="36" name="Rectangle 35">
              <a:extLst>
                <a:ext uri="{FF2B5EF4-FFF2-40B4-BE49-F238E27FC236}">
                  <a16:creationId xmlns:a16="http://schemas.microsoft.com/office/drawing/2014/main" id="{6D3D5243-778D-E5E3-33AB-EF7C8E780B56}"/>
                </a:ext>
              </a:extLst>
            </p:cNvPr>
            <p:cNvSpPr/>
            <p:nvPr/>
          </p:nvSpPr>
          <p:spPr>
            <a:xfrm>
              <a:off x="7857308" y="1384662"/>
              <a:ext cx="1587137" cy="20443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 name="Straight Connector 36">
              <a:extLst>
                <a:ext uri="{FF2B5EF4-FFF2-40B4-BE49-F238E27FC236}">
                  <a16:creationId xmlns:a16="http://schemas.microsoft.com/office/drawing/2014/main" id="{6B713422-AB45-435F-30E3-4034CB1A7682}"/>
                </a:ext>
              </a:extLst>
            </p:cNvPr>
            <p:cNvCxnSpPr/>
            <p:nvPr/>
          </p:nvCxnSpPr>
          <p:spPr>
            <a:xfrm>
              <a:off x="7458891" y="1632857"/>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6C43D5F-4C92-D6AC-E4B0-AF55FA3AD6B9}"/>
                    </a:ext>
                  </a:extLst>
                </p:cNvPr>
                <p:cNvSpPr txBox="1"/>
                <p:nvPr/>
              </p:nvSpPr>
              <p:spPr>
                <a:xfrm>
                  <a:off x="6948310" y="1311084"/>
                  <a:ext cx="588959" cy="37370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sSub>
                          <m:sSubPr>
                            <m:ctrlPr>
                              <a:rPr lang="en-US" sz="1400" b="0" i="1" u="none" strike="noStrike" dirty="0" smtClean="0">
                                <a:effectLst/>
                                <a:latin typeface="Cambria Math" panose="02040503050406030204" pitchFamily="18" charset="0"/>
                                <a:cs typeface="B Yekan" panose="00000400000000000000" pitchFamily="2" charset="-78"/>
                              </a:rPr>
                            </m:ctrlPr>
                          </m:sSubPr>
                          <m:e>
                            <m:r>
                              <a:rPr lang="en-US" sz="1400" i="1" u="none" strike="noStrike" dirty="0" smtClean="0">
                                <a:effectLst/>
                                <a:latin typeface="Cambria Math" panose="02040503050406030204" pitchFamily="18" charset="0"/>
                                <a:cs typeface="B Yekan" panose="00000400000000000000" pitchFamily="2" charset="-78"/>
                              </a:rPr>
                              <m:t>𝐶</m:t>
                            </m:r>
                          </m:e>
                          <m:sub>
                            <m:r>
                              <a:rPr lang="en-US" sz="1400" i="1" u="none" strike="noStrike" dirty="0" smtClean="0">
                                <a:effectLst/>
                                <a:latin typeface="Cambria Math" panose="02040503050406030204" pitchFamily="18" charset="0"/>
                                <a:cs typeface="B Yekan" panose="00000400000000000000" pitchFamily="2" charset="-78"/>
                              </a:rPr>
                              <m:t>𝑖𝑛</m:t>
                            </m:r>
                          </m:sub>
                        </m:sSub>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38" name="TextBox 37">
                  <a:extLst>
                    <a:ext uri="{FF2B5EF4-FFF2-40B4-BE49-F238E27FC236}">
                      <a16:creationId xmlns:a16="http://schemas.microsoft.com/office/drawing/2014/main" id="{36C43D5F-4C92-D6AC-E4B0-AF55FA3AD6B9}"/>
                    </a:ext>
                  </a:extLst>
                </p:cNvPr>
                <p:cNvSpPr txBox="1">
                  <a:spLocks noRot="1" noChangeAspect="1" noMove="1" noResize="1" noEditPoints="1" noAdjustHandles="1" noChangeArrowheads="1" noChangeShapeType="1" noTextEdit="1"/>
                </p:cNvSpPr>
                <p:nvPr/>
              </p:nvSpPr>
              <p:spPr>
                <a:xfrm>
                  <a:off x="6948310" y="1311084"/>
                  <a:ext cx="588959" cy="373707"/>
                </a:xfrm>
                <a:prstGeom prst="rect">
                  <a:avLst/>
                </a:prstGeom>
                <a:blipFill>
                  <a:blip r:embed="rId11"/>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A3BB90F5-20C3-EC95-DA0A-CFE0AC144680}"/>
                </a:ext>
              </a:extLst>
            </p:cNvPr>
            <p:cNvCxnSpPr/>
            <p:nvPr/>
          </p:nvCxnSpPr>
          <p:spPr>
            <a:xfrm>
              <a:off x="7439296" y="2029749"/>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D06CFB9-0209-659C-7CF7-AB745ADC64AA}"/>
                    </a:ext>
                  </a:extLst>
                </p:cNvPr>
                <p:cNvSpPr txBox="1"/>
                <p:nvPr/>
              </p:nvSpPr>
              <p:spPr>
                <a:xfrm>
                  <a:off x="7019652" y="1707976"/>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sSub>
                          <m:sSubPr>
                            <m:ctrlPr>
                              <a:rPr lang="en-US" sz="1400" b="0" i="1" dirty="0" smtClean="0">
                                <a:solidFill>
                                  <a:srgbClr val="000000"/>
                                </a:solidFill>
                                <a:latin typeface="Cambria Math" panose="02040503050406030204" pitchFamily="18" charset="0"/>
                                <a:cs typeface="B Yekan" panose="00000400000000000000" pitchFamily="2" charset="-78"/>
                              </a:rPr>
                            </m:ctrlPr>
                          </m:sSubPr>
                          <m:e>
                            <m:r>
                              <a:rPr lang="en-US" sz="1400" b="0" i="1" dirty="0" smtClean="0">
                                <a:solidFill>
                                  <a:srgbClr val="000000"/>
                                </a:solidFill>
                                <a:latin typeface="Cambria Math" panose="02040503050406030204" pitchFamily="18" charset="0"/>
                                <a:cs typeface="B Yekan" panose="00000400000000000000" pitchFamily="2" charset="-78"/>
                              </a:rPr>
                              <m:t>𝑆</m:t>
                            </m:r>
                          </m:e>
                          <m:sub>
                            <m:r>
                              <a:rPr lang="en-US" sz="1400" b="0" i="1" dirty="0" smtClean="0">
                                <a:solidFill>
                                  <a:srgbClr val="000000"/>
                                </a:solidFill>
                                <a:latin typeface="Cambria Math" panose="02040503050406030204" pitchFamily="18" charset="0"/>
                                <a:cs typeface="B Yekan" panose="00000400000000000000" pitchFamily="2" charset="-78"/>
                              </a:rPr>
                              <m:t>1</m:t>
                            </m:r>
                          </m:sub>
                        </m:sSub>
                        <m:sSub>
                          <m:sSubPr>
                            <m:ctrlPr>
                              <a:rPr lang="en-US" sz="1400" b="0" i="1" dirty="0" smtClean="0">
                                <a:solidFill>
                                  <a:srgbClr val="000000"/>
                                </a:solidFill>
                                <a:latin typeface="Cambria Math" panose="02040503050406030204" pitchFamily="18" charset="0"/>
                                <a:cs typeface="B Yekan" panose="00000400000000000000" pitchFamily="2" charset="-78"/>
                              </a:rPr>
                            </m:ctrlPr>
                          </m:sSubPr>
                          <m:e>
                            <m:r>
                              <a:rPr lang="en-US" sz="1400" b="0" i="1" dirty="0" smtClean="0">
                                <a:solidFill>
                                  <a:srgbClr val="000000"/>
                                </a:solidFill>
                                <a:latin typeface="Cambria Math" panose="02040503050406030204" pitchFamily="18" charset="0"/>
                                <a:cs typeface="B Yekan" panose="00000400000000000000" pitchFamily="2" charset="-78"/>
                              </a:rPr>
                              <m:t>𝑆</m:t>
                            </m:r>
                          </m:e>
                          <m:sub>
                            <m:r>
                              <a:rPr lang="en-US" sz="1400" b="0" i="1" dirty="0">
                                <a:solidFill>
                                  <a:srgbClr val="000000"/>
                                </a:solidFill>
                                <a:latin typeface="Cambria Math" panose="02040503050406030204" pitchFamily="18" charset="0"/>
                                <a:cs typeface="B Yekan" panose="00000400000000000000" pitchFamily="2" charset="-78"/>
                              </a:rPr>
                              <m:t>0</m:t>
                            </m:r>
                          </m:sub>
                        </m:sSub>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40" name="TextBox 39">
                  <a:extLst>
                    <a:ext uri="{FF2B5EF4-FFF2-40B4-BE49-F238E27FC236}">
                      <a16:creationId xmlns:a16="http://schemas.microsoft.com/office/drawing/2014/main" id="{3D06CFB9-0209-659C-7CF7-AB745ADC64AA}"/>
                    </a:ext>
                  </a:extLst>
                </p:cNvPr>
                <p:cNvSpPr txBox="1">
                  <a:spLocks noRot="1" noChangeAspect="1" noMove="1" noResize="1" noEditPoints="1" noAdjustHandles="1" noChangeArrowheads="1" noChangeShapeType="1" noTextEdit="1"/>
                </p:cNvSpPr>
                <p:nvPr/>
              </p:nvSpPr>
              <p:spPr>
                <a:xfrm>
                  <a:off x="7019652" y="1707976"/>
                  <a:ext cx="498022" cy="307777"/>
                </a:xfrm>
                <a:prstGeom prst="rect">
                  <a:avLst/>
                </a:prstGeom>
                <a:blipFill>
                  <a:blip r:embed="rId12"/>
                  <a:stretch>
                    <a:fillRect l="-16949" r="-1695" b="-17073"/>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EC28732C-B241-1A5B-AED8-053E9077303C}"/>
                </a:ext>
              </a:extLst>
            </p:cNvPr>
            <p:cNvCxnSpPr/>
            <p:nvPr/>
          </p:nvCxnSpPr>
          <p:spPr>
            <a:xfrm>
              <a:off x="7458891" y="2591373"/>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3E40AC6-2732-0B74-7A82-B9DF54EA5736}"/>
                    </a:ext>
                  </a:extLst>
                </p:cNvPr>
                <p:cNvSpPr txBox="1"/>
                <p:nvPr/>
              </p:nvSpPr>
              <p:spPr>
                <a:xfrm>
                  <a:off x="7039247" y="2269600"/>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𝐴</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42" name="TextBox 41">
                  <a:extLst>
                    <a:ext uri="{FF2B5EF4-FFF2-40B4-BE49-F238E27FC236}">
                      <a16:creationId xmlns:a16="http://schemas.microsoft.com/office/drawing/2014/main" id="{93E40AC6-2732-0B74-7A82-B9DF54EA5736}"/>
                    </a:ext>
                  </a:extLst>
                </p:cNvPr>
                <p:cNvSpPr txBox="1">
                  <a:spLocks noRot="1" noChangeAspect="1" noMove="1" noResize="1" noEditPoints="1" noAdjustHandles="1" noChangeArrowheads="1" noChangeShapeType="1" noTextEdit="1"/>
                </p:cNvSpPr>
                <p:nvPr/>
              </p:nvSpPr>
              <p:spPr>
                <a:xfrm>
                  <a:off x="7039247" y="2269600"/>
                  <a:ext cx="498022" cy="307777"/>
                </a:xfrm>
                <a:prstGeom prst="rect">
                  <a:avLst/>
                </a:prstGeom>
                <a:blipFill>
                  <a:blip r:embed="rId8"/>
                  <a:stretch>
                    <a:fillRect b="-9756"/>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5560FB9E-29EB-719C-0748-D10CDFBE9B29}"/>
                </a:ext>
              </a:extLst>
            </p:cNvPr>
            <p:cNvCxnSpPr/>
            <p:nvPr/>
          </p:nvCxnSpPr>
          <p:spPr>
            <a:xfrm>
              <a:off x="7426233" y="3190061"/>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89C6DAB-96DA-35A8-FA68-72475321E53D}"/>
                    </a:ext>
                  </a:extLst>
                </p:cNvPr>
                <p:cNvSpPr txBox="1"/>
                <p:nvPr/>
              </p:nvSpPr>
              <p:spPr>
                <a:xfrm>
                  <a:off x="7006589" y="2868288"/>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𝐵</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44" name="TextBox 43">
                  <a:extLst>
                    <a:ext uri="{FF2B5EF4-FFF2-40B4-BE49-F238E27FC236}">
                      <a16:creationId xmlns:a16="http://schemas.microsoft.com/office/drawing/2014/main" id="{889C6DAB-96DA-35A8-FA68-72475321E53D}"/>
                    </a:ext>
                  </a:extLst>
                </p:cNvPr>
                <p:cNvSpPr txBox="1">
                  <a:spLocks noRot="1" noChangeAspect="1" noMove="1" noResize="1" noEditPoints="1" noAdjustHandles="1" noChangeArrowheads="1" noChangeShapeType="1" noTextEdit="1"/>
                </p:cNvSpPr>
                <p:nvPr/>
              </p:nvSpPr>
              <p:spPr>
                <a:xfrm>
                  <a:off x="7006589" y="2868288"/>
                  <a:ext cx="498022" cy="307777"/>
                </a:xfrm>
                <a:prstGeom prst="rect">
                  <a:avLst/>
                </a:prstGeom>
                <a:blipFill>
                  <a:blip r:embed="rId13"/>
                  <a:stretch>
                    <a:fillRect b="-9756"/>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22F80F82-38D9-47D3-5256-CCBF65710C58}"/>
                </a:ext>
              </a:extLst>
            </p:cNvPr>
            <p:cNvCxnSpPr/>
            <p:nvPr/>
          </p:nvCxnSpPr>
          <p:spPr>
            <a:xfrm>
              <a:off x="9459684" y="2214415"/>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35DBC5C-C3B5-327C-59FD-E75B10EE8F14}"/>
                    </a:ext>
                  </a:extLst>
                </p:cNvPr>
                <p:cNvSpPr txBox="1"/>
                <p:nvPr/>
              </p:nvSpPr>
              <p:spPr>
                <a:xfrm>
                  <a:off x="9482593" y="1879273"/>
                  <a:ext cx="498022" cy="37370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𝐷</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46" name="TextBox 45">
                  <a:extLst>
                    <a:ext uri="{FF2B5EF4-FFF2-40B4-BE49-F238E27FC236}">
                      <a16:creationId xmlns:a16="http://schemas.microsoft.com/office/drawing/2014/main" id="{735DBC5C-C3B5-327C-59FD-E75B10EE8F14}"/>
                    </a:ext>
                  </a:extLst>
                </p:cNvPr>
                <p:cNvSpPr txBox="1">
                  <a:spLocks noRot="1" noChangeAspect="1" noMove="1" noResize="1" noEditPoints="1" noAdjustHandles="1" noChangeArrowheads="1" noChangeShapeType="1" noTextEdit="1"/>
                </p:cNvSpPr>
                <p:nvPr/>
              </p:nvSpPr>
              <p:spPr>
                <a:xfrm>
                  <a:off x="9482593" y="1879273"/>
                  <a:ext cx="498022" cy="373707"/>
                </a:xfrm>
                <a:prstGeom prst="rect">
                  <a:avLst/>
                </a:prstGeom>
                <a:blipFill>
                  <a:blip r:embed="rId14"/>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448F6D1B-4D10-EBEA-B25B-5F7DF1A33FF7}"/>
                </a:ext>
              </a:extLst>
            </p:cNvPr>
            <p:cNvSpPr txBox="1"/>
            <p:nvPr/>
          </p:nvSpPr>
          <p:spPr>
            <a:xfrm>
              <a:off x="7956913" y="2222041"/>
              <a:ext cx="1229542" cy="307777"/>
            </a:xfrm>
            <a:prstGeom prst="rect">
              <a:avLst/>
            </a:prstGeom>
            <a:noFill/>
          </p:spPr>
          <p:txBody>
            <a:bodyPr wrap="square">
              <a:spAutoFit/>
            </a:bodyPr>
            <a:lstStyle/>
            <a:p>
              <a:pPr algn="ctr" fontAlgn="b"/>
              <a:r>
                <a:rPr lang="fa-IR" sz="1400" b="0" i="0" dirty="0">
                  <a:solidFill>
                    <a:srgbClr val="000000"/>
                  </a:solidFill>
                  <a:latin typeface="Calibri" panose="020F0502020204030204" pitchFamily="34" charset="0"/>
                  <a:cs typeface="B Yekan" panose="00000400000000000000" pitchFamily="2" charset="-78"/>
                </a:rPr>
                <a:t>واحد حساب</a:t>
              </a:r>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p:grpSp>
      <mc:AlternateContent xmlns:mc="http://schemas.openxmlformats.org/markup-compatibility/2006" xmlns:a14="http://schemas.microsoft.com/office/drawing/2010/main">
        <mc:Choice Requires="a14">
          <p:graphicFrame>
            <p:nvGraphicFramePr>
              <p:cNvPr id="48" name="Content Placeholder 14">
                <a:extLst>
                  <a:ext uri="{FF2B5EF4-FFF2-40B4-BE49-F238E27FC236}">
                    <a16:creationId xmlns:a16="http://schemas.microsoft.com/office/drawing/2014/main" id="{92B056A3-CFB7-BEF9-99B6-0AE3CA2D0D2B}"/>
                  </a:ext>
                </a:extLst>
              </p:cNvPr>
              <p:cNvGraphicFramePr>
                <a:graphicFrameLocks/>
              </p:cNvGraphicFramePr>
              <p:nvPr>
                <p:extLst>
                  <p:ext uri="{D42A27DB-BD31-4B8C-83A1-F6EECF244321}">
                    <p14:modId xmlns:p14="http://schemas.microsoft.com/office/powerpoint/2010/main" val="2254862783"/>
                  </p:ext>
                </p:extLst>
              </p:nvPr>
            </p:nvGraphicFramePr>
            <p:xfrm>
              <a:off x="1790048" y="5298609"/>
              <a:ext cx="4230895" cy="933452"/>
            </p:xfrm>
            <a:graphic>
              <a:graphicData uri="http://schemas.openxmlformats.org/drawingml/2006/table">
                <a:tbl>
                  <a:tblPr>
                    <a:tableStyleId>{5C22544A-7EE6-4342-B048-85BDC9FD1C3A}</a:tableStyleId>
                  </a:tblPr>
                  <a:tblGrid>
                    <a:gridCol w="474660">
                      <a:extLst>
                        <a:ext uri="{9D8B030D-6E8A-4147-A177-3AD203B41FA5}">
                          <a16:colId xmlns:a16="http://schemas.microsoft.com/office/drawing/2014/main" val="454810319"/>
                        </a:ext>
                      </a:extLst>
                    </a:gridCol>
                    <a:gridCol w="517022">
                      <a:extLst>
                        <a:ext uri="{9D8B030D-6E8A-4147-A177-3AD203B41FA5}">
                          <a16:colId xmlns:a16="http://schemas.microsoft.com/office/drawing/2014/main" val="4158647231"/>
                        </a:ext>
                      </a:extLst>
                    </a:gridCol>
                    <a:gridCol w="563204">
                      <a:extLst>
                        <a:ext uri="{9D8B030D-6E8A-4147-A177-3AD203B41FA5}">
                          <a16:colId xmlns:a16="http://schemas.microsoft.com/office/drawing/2014/main" val="3374993459"/>
                        </a:ext>
                      </a:extLst>
                    </a:gridCol>
                    <a:gridCol w="563204">
                      <a:extLst>
                        <a:ext uri="{9D8B030D-6E8A-4147-A177-3AD203B41FA5}">
                          <a16:colId xmlns:a16="http://schemas.microsoft.com/office/drawing/2014/main" val="4138128951"/>
                        </a:ext>
                      </a:extLst>
                    </a:gridCol>
                    <a:gridCol w="563204">
                      <a:extLst>
                        <a:ext uri="{9D8B030D-6E8A-4147-A177-3AD203B41FA5}">
                          <a16:colId xmlns:a16="http://schemas.microsoft.com/office/drawing/2014/main" val="3275287358"/>
                        </a:ext>
                      </a:extLst>
                    </a:gridCol>
                    <a:gridCol w="1549601">
                      <a:extLst>
                        <a:ext uri="{9D8B030D-6E8A-4147-A177-3AD203B41FA5}">
                          <a16:colId xmlns:a16="http://schemas.microsoft.com/office/drawing/2014/main" val="2840094108"/>
                        </a:ext>
                      </a:extLst>
                    </a:gridCol>
                  </a:tblGrid>
                  <a:tr h="180975">
                    <a:tc>
                      <a:txBody>
                        <a:bodyPr/>
                        <a:lstStyle/>
                        <a:p>
                          <a:pPr algn="ctr" fontAlgn="b"/>
                          <a:r>
                            <a:rPr lang="en-US" sz="1200" u="none" strike="noStrike" dirty="0">
                              <a:effectLst/>
                              <a:cs typeface="B Yekan" panose="00000400000000000000" pitchFamily="2" charset="-78"/>
                            </a:rPr>
                            <a:t>Select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cs typeface="B Yekan" panose="00000400000000000000" pitchFamily="2" charset="-78"/>
                          </a:endParaRPr>
                        </a:p>
                        <a:p>
                          <a:pPr algn="ctr" fontAlgn="b"/>
                          <a:r>
                            <a:rPr lang="en-US" sz="1200" u="none" strike="noStrike" dirty="0">
                              <a:effectLst/>
                              <a:cs typeface="B Yekan" panose="00000400000000000000" pitchFamily="2" charset="-78"/>
                            </a:rPr>
                            <a:t>Output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200" u="none" strike="noStrike" dirty="0" err="1">
                              <a:effectLst/>
                              <a:cs typeface="B Yekan" panose="00000400000000000000" pitchFamily="2" charset="-78"/>
                            </a:rPr>
                            <a:t>ریز</a:t>
                          </a:r>
                          <a:r>
                            <a:rPr lang="en-US" sz="1200" u="none" strike="noStrike" dirty="0">
                              <a:effectLst/>
                              <a:cs typeface="B Yekan" panose="00000400000000000000" pitchFamily="2" charset="-78"/>
                            </a:rPr>
                            <a:t> </a:t>
                          </a:r>
                          <a:r>
                            <a:rPr lang="en-US" sz="1200" u="none" strike="noStrike" dirty="0" err="1">
                              <a:effectLst/>
                              <a:cs typeface="B Yekan" panose="00000400000000000000" pitchFamily="2" charset="-78"/>
                            </a:rPr>
                            <a:t>عمل</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0975">
                    <a:tc>
                      <a:txBody>
                        <a:bodyPr/>
                        <a:lstStyle/>
                        <a:p>
                          <a:pPr algn="ctr" fontAlgn="b"/>
                          <a:r>
                            <a:rPr lang="en-US" sz="1200" u="none" strike="noStrike" dirty="0">
                              <a:effectLst/>
                              <a:cs typeface="B Yekan" panose="00000400000000000000" pitchFamily="2" charset="-78"/>
                            </a:rPr>
                            <a:t>s</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200" b="0" i="1" u="none" strike="noStrike" dirty="0" smtClean="0">
                                        <a:effectLst/>
                                        <a:latin typeface="Cambria Math" panose="02040503050406030204" pitchFamily="18" charset="0"/>
                                        <a:cs typeface="B Yekan" panose="00000400000000000000" pitchFamily="2" charset="-78"/>
                                      </a:rPr>
                                    </m:ctrlPr>
                                  </m:sSubPr>
                                  <m:e>
                                    <m:r>
                                      <a:rPr lang="en-US" sz="1200" i="1" u="none" strike="noStrike" dirty="0" smtClean="0">
                                        <a:effectLst/>
                                        <a:latin typeface="Cambria Math" panose="02040503050406030204" pitchFamily="18" charset="0"/>
                                        <a:cs typeface="B Yekan" panose="00000400000000000000" pitchFamily="2" charset="-78"/>
                                      </a:rPr>
                                      <m:t>𝐻</m:t>
                                    </m:r>
                                  </m:e>
                                  <m:sub>
                                    <m:r>
                                      <a:rPr lang="en-US" sz="1200" i="1" u="none" strike="noStrike" dirty="0" smtClean="0">
                                        <a:effectLst/>
                                        <a:latin typeface="Cambria Math" panose="02040503050406030204" pitchFamily="18" charset="0"/>
                                        <a:cs typeface="B Yekan" panose="00000400000000000000" pitchFamily="2" charset="-78"/>
                                      </a:rPr>
                                      <m:t>0</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𝐻</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1</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𝐻</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2</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𝐻</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3</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20876"/>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200" b="0" i="1" u="none" strike="noStrike" dirty="0" smtClean="0">
                                        <a:effectLst/>
                                        <a:latin typeface="Cambria Math" panose="02040503050406030204" pitchFamily="18" charset="0"/>
                                        <a:cs typeface="B Yekan" panose="00000400000000000000" pitchFamily="2" charset="-78"/>
                                      </a:rPr>
                                    </m:ctrlPr>
                                  </m:sSubPr>
                                  <m:e>
                                    <m:r>
                                      <a:rPr lang="en-US" sz="1200" b="0" i="1" u="none" strike="noStrike" dirty="0" smtClean="0">
                                        <a:effectLst/>
                                        <a:latin typeface="Cambria Math" panose="02040503050406030204" pitchFamily="18" charset="0"/>
                                        <a:cs typeface="B Yekan" panose="00000400000000000000" pitchFamily="2" charset="-78"/>
                                      </a:rPr>
                                      <m:t>𝐼</m:t>
                                    </m:r>
                                  </m:e>
                                  <m:sub>
                                    <m:r>
                                      <a:rPr lang="en-US" sz="1200" b="0" i="1" u="none" strike="noStrike" dirty="0" smtClean="0">
                                        <a:effectLst/>
                                        <a:latin typeface="Cambria Math" panose="02040503050406030204" pitchFamily="18" charset="0"/>
                                        <a:cs typeface="B Yekan" panose="00000400000000000000" pitchFamily="2" charset="-78"/>
                                      </a:rPr>
                                      <m:t>𝑅</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200" b="0" i="1" u="none" strike="noStrike" dirty="0" smtClean="0">
                                        <a:effectLst/>
                                        <a:latin typeface="Cambria Math" panose="02040503050406030204" pitchFamily="18" charset="0"/>
                                        <a:cs typeface="B Yekan" panose="00000400000000000000" pitchFamily="2" charset="-78"/>
                                      </a:rPr>
                                    </m:ctrlPr>
                                  </m:sSubPr>
                                  <m:e>
                                    <m:r>
                                      <a:rPr lang="en-US" sz="1200" b="0" i="1" u="none" strike="noStrike" dirty="0" smtClean="0">
                                        <a:effectLst/>
                                        <a:latin typeface="Cambria Math" panose="02040503050406030204" pitchFamily="18" charset="0"/>
                                        <a:cs typeface="B Yekan" panose="00000400000000000000" pitchFamily="2" charset="-78"/>
                                      </a:rPr>
                                      <m:t>𝐴</m:t>
                                    </m:r>
                                  </m:e>
                                  <m:sub>
                                    <m:r>
                                      <a:rPr lang="en-US" sz="1200" i="1" u="none" strike="noStrike" dirty="0" smtClean="0">
                                        <a:effectLst/>
                                        <a:latin typeface="Cambria Math" panose="02040503050406030204" pitchFamily="18" charset="0"/>
                                        <a:cs typeface="B Yekan" panose="00000400000000000000" pitchFamily="2" charset="-78"/>
                                      </a:rPr>
                                      <m:t>0</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1</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2</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Right Shift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0975">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1</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2</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3</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200" b="0" i="1" u="none" strike="noStrike" dirty="0" smtClean="0">
                                        <a:effectLst/>
                                        <a:latin typeface="Cambria Math" panose="02040503050406030204" pitchFamily="18" charset="0"/>
                                        <a:cs typeface="B Yekan" panose="00000400000000000000" pitchFamily="2" charset="-78"/>
                                      </a:rPr>
                                    </m:ctrlPr>
                                  </m:sSubPr>
                                  <m:e>
                                    <m:r>
                                      <a:rPr lang="en-US" sz="1200" b="0" i="1" u="none" strike="noStrike" dirty="0" smtClean="0">
                                        <a:effectLst/>
                                        <a:latin typeface="Cambria Math" panose="02040503050406030204" pitchFamily="18" charset="0"/>
                                        <a:cs typeface="B Yekan" panose="00000400000000000000" pitchFamily="2" charset="-78"/>
                                      </a:rPr>
                                      <m:t>𝐼</m:t>
                                    </m:r>
                                  </m:e>
                                  <m:sub>
                                    <m:r>
                                      <a:rPr lang="en-US" sz="1200" b="0" i="1" u="none" strike="noStrike" dirty="0" smtClean="0">
                                        <a:effectLst/>
                                        <a:latin typeface="Cambria Math" panose="02040503050406030204" pitchFamily="18" charset="0"/>
                                        <a:cs typeface="B Yekan" panose="00000400000000000000" pitchFamily="2" charset="-78"/>
                                      </a:rPr>
                                      <m:t>𝐿</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Left Shift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bl>
              </a:graphicData>
            </a:graphic>
          </p:graphicFrame>
        </mc:Choice>
        <mc:Fallback xmlns="">
          <p:graphicFrame>
            <p:nvGraphicFramePr>
              <p:cNvPr id="48" name="Content Placeholder 14">
                <a:extLst>
                  <a:ext uri="{FF2B5EF4-FFF2-40B4-BE49-F238E27FC236}">
                    <a16:creationId xmlns:a16="http://schemas.microsoft.com/office/drawing/2014/main" id="{92B056A3-CFB7-BEF9-99B6-0AE3CA2D0D2B}"/>
                  </a:ext>
                </a:extLst>
              </p:cNvPr>
              <p:cNvGraphicFramePr>
                <a:graphicFrameLocks/>
              </p:cNvGraphicFramePr>
              <p:nvPr>
                <p:extLst>
                  <p:ext uri="{D42A27DB-BD31-4B8C-83A1-F6EECF244321}">
                    <p14:modId xmlns:p14="http://schemas.microsoft.com/office/powerpoint/2010/main" val="2254862783"/>
                  </p:ext>
                </p:extLst>
              </p:nvPr>
            </p:nvGraphicFramePr>
            <p:xfrm>
              <a:off x="1790048" y="5298609"/>
              <a:ext cx="4230895" cy="933452"/>
            </p:xfrm>
            <a:graphic>
              <a:graphicData uri="http://schemas.openxmlformats.org/drawingml/2006/table">
                <a:tbl>
                  <a:tblPr>
                    <a:tableStyleId>{5C22544A-7EE6-4342-B048-85BDC9FD1C3A}</a:tableStyleId>
                  </a:tblPr>
                  <a:tblGrid>
                    <a:gridCol w="474660">
                      <a:extLst>
                        <a:ext uri="{9D8B030D-6E8A-4147-A177-3AD203B41FA5}">
                          <a16:colId xmlns:a16="http://schemas.microsoft.com/office/drawing/2014/main" val="454810319"/>
                        </a:ext>
                      </a:extLst>
                    </a:gridCol>
                    <a:gridCol w="517022">
                      <a:extLst>
                        <a:ext uri="{9D8B030D-6E8A-4147-A177-3AD203B41FA5}">
                          <a16:colId xmlns:a16="http://schemas.microsoft.com/office/drawing/2014/main" val="4158647231"/>
                        </a:ext>
                      </a:extLst>
                    </a:gridCol>
                    <a:gridCol w="563204">
                      <a:extLst>
                        <a:ext uri="{9D8B030D-6E8A-4147-A177-3AD203B41FA5}">
                          <a16:colId xmlns:a16="http://schemas.microsoft.com/office/drawing/2014/main" val="3374993459"/>
                        </a:ext>
                      </a:extLst>
                    </a:gridCol>
                    <a:gridCol w="563204">
                      <a:extLst>
                        <a:ext uri="{9D8B030D-6E8A-4147-A177-3AD203B41FA5}">
                          <a16:colId xmlns:a16="http://schemas.microsoft.com/office/drawing/2014/main" val="4138128951"/>
                        </a:ext>
                      </a:extLst>
                    </a:gridCol>
                    <a:gridCol w="563204">
                      <a:extLst>
                        <a:ext uri="{9D8B030D-6E8A-4147-A177-3AD203B41FA5}">
                          <a16:colId xmlns:a16="http://schemas.microsoft.com/office/drawing/2014/main" val="3275287358"/>
                        </a:ext>
                      </a:extLst>
                    </a:gridCol>
                    <a:gridCol w="1549601">
                      <a:extLst>
                        <a:ext uri="{9D8B030D-6E8A-4147-A177-3AD203B41FA5}">
                          <a16:colId xmlns:a16="http://schemas.microsoft.com/office/drawing/2014/main" val="2840094108"/>
                        </a:ext>
                      </a:extLst>
                    </a:gridCol>
                  </a:tblGrid>
                  <a:tr h="370523">
                    <a:tc>
                      <a:txBody>
                        <a:bodyPr/>
                        <a:lstStyle/>
                        <a:p>
                          <a:pPr algn="ctr" fontAlgn="b"/>
                          <a:r>
                            <a:rPr lang="en-US" sz="1200" u="none" strike="noStrike" dirty="0">
                              <a:effectLst/>
                              <a:cs typeface="B Yekan" panose="00000400000000000000" pitchFamily="2" charset="-78"/>
                            </a:rPr>
                            <a:t>Select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cs typeface="B Yekan" panose="00000400000000000000" pitchFamily="2" charset="-78"/>
                          </a:endParaRPr>
                        </a:p>
                        <a:p>
                          <a:pPr algn="ctr" fontAlgn="b"/>
                          <a:r>
                            <a:rPr lang="en-US" sz="1200" u="none" strike="noStrike" dirty="0">
                              <a:effectLst/>
                              <a:cs typeface="B Yekan" panose="00000400000000000000" pitchFamily="2" charset="-78"/>
                            </a:rPr>
                            <a:t>Output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endParaRPr dirty="0"/>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200" u="none" strike="noStrike" dirty="0" err="1">
                              <a:effectLst/>
                              <a:cs typeface="B Yekan" panose="00000400000000000000" pitchFamily="2" charset="-78"/>
                            </a:rPr>
                            <a:t>ریز</a:t>
                          </a:r>
                          <a:r>
                            <a:rPr lang="en-US" sz="1200" u="none" strike="noStrike" dirty="0">
                              <a:effectLst/>
                              <a:cs typeface="B Yekan" panose="00000400000000000000" pitchFamily="2" charset="-78"/>
                            </a:rPr>
                            <a:t> </a:t>
                          </a:r>
                          <a:r>
                            <a:rPr lang="en-US" sz="1200" u="none" strike="noStrike" dirty="0" err="1">
                              <a:effectLst/>
                              <a:cs typeface="B Yekan" panose="00000400000000000000" pitchFamily="2" charset="-78"/>
                            </a:rPr>
                            <a:t>عمل</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7643">
                    <a:tc>
                      <a:txBody>
                        <a:bodyPr/>
                        <a:lstStyle/>
                        <a:p>
                          <a:pPr algn="ctr" fontAlgn="b"/>
                          <a:r>
                            <a:rPr lang="en-US" sz="1200" u="none" strike="noStrike" dirty="0">
                              <a:effectLst/>
                              <a:cs typeface="B Yekan" panose="00000400000000000000" pitchFamily="2" charset="-78"/>
                            </a:rPr>
                            <a:t>s</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92941" t="-200000" r="-628235" b="-2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78261" t="-200000" r="-480435" b="-2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275269" t="-200000" r="-375269" b="-2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379348" t="-200000" r="-279348" b="-251613"/>
                          </a:stretch>
                        </a:blipFill>
                      </a:tcPr>
                    </a:tc>
                    <a:tc>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20876"/>
                      </a:ext>
                    </a:extLst>
                  </a:tr>
                  <a:tr h="187643">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92941" t="-300000" r="-628235" b="-1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78261" t="-300000" r="-480435" b="-1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275269" t="-300000" r="-375269" b="-1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379348" t="-300000" r="-279348" b="-151613"/>
                          </a:stretch>
                        </a:blipFill>
                      </a:tcPr>
                    </a:tc>
                    <a:tc>
                      <a:txBody>
                        <a:bodyPr/>
                        <a:lstStyle/>
                        <a:p>
                          <a:pPr algn="ctr" fontAlgn="b"/>
                          <a:r>
                            <a:rPr lang="en-US" sz="1200" u="none" strike="noStrike" dirty="0">
                              <a:effectLst/>
                              <a:cs typeface="B Yekan" panose="00000400000000000000" pitchFamily="2" charset="-78"/>
                            </a:rPr>
                            <a:t>Right Shift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7643">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92941" t="-400000" r="-628235" b="-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78261" t="-400000" r="-480435" b="-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275269" t="-400000" r="-375269" b="-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379348" t="-400000" r="-279348" b="-51613"/>
                          </a:stretch>
                        </a:blipFill>
                      </a:tcPr>
                    </a:tc>
                    <a:tc>
                      <a:txBody>
                        <a:bodyPr/>
                        <a:lstStyle/>
                        <a:p>
                          <a:pPr algn="ctr" fontAlgn="b"/>
                          <a:r>
                            <a:rPr lang="en-US" sz="1200" u="none" strike="noStrike" dirty="0">
                              <a:effectLst/>
                              <a:cs typeface="B Yekan" panose="00000400000000000000" pitchFamily="2" charset="-78"/>
                            </a:rPr>
                            <a:t>Left Shift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0" name="Content Placeholder 14">
                <a:extLst>
                  <a:ext uri="{FF2B5EF4-FFF2-40B4-BE49-F238E27FC236}">
                    <a16:creationId xmlns:a16="http://schemas.microsoft.com/office/drawing/2014/main" id="{425F8D2C-777E-DF50-D4A9-1D2FF03BF252}"/>
                  </a:ext>
                </a:extLst>
              </p:cNvPr>
              <p:cNvGraphicFramePr>
                <a:graphicFrameLocks/>
              </p:cNvGraphicFramePr>
              <p:nvPr>
                <p:extLst>
                  <p:ext uri="{D42A27DB-BD31-4B8C-83A1-F6EECF244321}">
                    <p14:modId xmlns:p14="http://schemas.microsoft.com/office/powerpoint/2010/main" val="3073956457"/>
                  </p:ext>
                </p:extLst>
              </p:nvPr>
            </p:nvGraphicFramePr>
            <p:xfrm>
              <a:off x="1790047" y="3151044"/>
              <a:ext cx="4230896" cy="1090615"/>
            </p:xfrm>
            <a:graphic>
              <a:graphicData uri="http://schemas.openxmlformats.org/drawingml/2006/table">
                <a:tbl>
                  <a:tblPr>
                    <a:tableStyleId>{5C22544A-7EE6-4342-B048-85BDC9FD1C3A}</a:tableStyleId>
                  </a:tblPr>
                  <a:tblGrid>
                    <a:gridCol w="426638">
                      <a:extLst>
                        <a:ext uri="{9D8B030D-6E8A-4147-A177-3AD203B41FA5}">
                          <a16:colId xmlns:a16="http://schemas.microsoft.com/office/drawing/2014/main" val="454810319"/>
                        </a:ext>
                      </a:extLst>
                    </a:gridCol>
                    <a:gridCol w="419459">
                      <a:extLst>
                        <a:ext uri="{9D8B030D-6E8A-4147-A177-3AD203B41FA5}">
                          <a16:colId xmlns:a16="http://schemas.microsoft.com/office/drawing/2014/main" val="4158647231"/>
                        </a:ext>
                      </a:extLst>
                    </a:gridCol>
                    <a:gridCol w="1858706">
                      <a:extLst>
                        <a:ext uri="{9D8B030D-6E8A-4147-A177-3AD203B41FA5}">
                          <a16:colId xmlns:a16="http://schemas.microsoft.com/office/drawing/2014/main" val="3275287358"/>
                        </a:ext>
                      </a:extLst>
                    </a:gridCol>
                    <a:gridCol w="1526093">
                      <a:extLst>
                        <a:ext uri="{9D8B030D-6E8A-4147-A177-3AD203B41FA5}">
                          <a16:colId xmlns:a16="http://schemas.microsoft.com/office/drawing/2014/main" val="2840094108"/>
                        </a:ext>
                      </a:extLst>
                    </a:gridCol>
                  </a:tblGrid>
                  <a:tr h="180975">
                    <a:tc>
                      <a:txBody>
                        <a:bodyPr/>
                        <a:lstStyle/>
                        <a:p>
                          <a:pPr algn="ctr" fontAlgn="b"/>
                          <a:r>
                            <a:rPr lang="en-US" sz="1400" u="none" strike="noStrike">
                              <a:effectLst/>
                              <a:cs typeface="B Yekan" panose="00000400000000000000" pitchFamily="2" charset="-78"/>
                            </a:rPr>
                            <a:t>S1</a:t>
                          </a:r>
                          <a:endParaRPr lang="en-US" sz="14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cs typeface="B Yekan" panose="00000400000000000000" pitchFamily="2" charset="-78"/>
                            </a:rPr>
                            <a:t>S0</a:t>
                          </a:r>
                          <a:endParaRPr lang="en-US" sz="14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cs typeface="B Yekan" panose="00000400000000000000" pitchFamily="2" charset="-78"/>
                            </a:rPr>
                            <a:t>Output</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400" u="none" strike="noStrike" dirty="0" err="1">
                              <a:effectLst/>
                              <a:cs typeface="B Yekan" panose="00000400000000000000" pitchFamily="2" charset="-78"/>
                            </a:rPr>
                            <a:t>ریز</a:t>
                          </a:r>
                          <a:r>
                            <a:rPr lang="en-US" sz="1400" u="none" strike="noStrike" dirty="0">
                              <a:effectLst/>
                              <a:cs typeface="B Yekan" panose="00000400000000000000" pitchFamily="2" charset="-78"/>
                            </a:rPr>
                            <a:t> </a:t>
                          </a:r>
                          <a:r>
                            <a:rPr lang="en-US" sz="1400" u="none" strike="noStrike" dirty="0" err="1">
                              <a:effectLst/>
                              <a:cs typeface="B Yekan" panose="00000400000000000000" pitchFamily="2" charset="-78"/>
                            </a:rPr>
                            <a:t>عمل</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0975">
                    <a:tc>
                      <a:txBody>
                        <a:bodyPr/>
                        <a:lstStyle/>
                        <a:p>
                          <a:pPr algn="ctr" fontAlgn="b"/>
                          <a:r>
                            <a:rPr lang="en-US" sz="1400" u="none" strike="noStrike" dirty="0">
                              <a:effectLst/>
                              <a:cs typeface="B Yekan" panose="00000400000000000000" pitchFamily="2" charset="-78"/>
                            </a:rPr>
                            <a:t>0</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0</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r>
                                  <a:rPr lang="en-US" sz="1400" i="1" u="none" strike="noStrike" dirty="0" smtClean="0">
                                    <a:effectLst/>
                                    <a:latin typeface="Cambria Math" panose="02040503050406030204" pitchFamily="18" charset="0"/>
                                    <a:cs typeface="B Yekan" panose="00000400000000000000" pitchFamily="2" charset="-78"/>
                                  </a:rPr>
                                  <m:t>𝐹</m:t>
                                </m:r>
                                <m:r>
                                  <a:rPr lang="en-US" sz="1400" i="1" u="none" strike="noStrike" dirty="0" smtClean="0">
                                    <a:effectLst/>
                                    <a:latin typeface="Cambria Math" panose="02040503050406030204" pitchFamily="18" charset="0"/>
                                    <a:cs typeface="B Yekan" panose="00000400000000000000" pitchFamily="2" charset="-78"/>
                                  </a:rPr>
                                  <m:t> = </m:t>
                                </m:r>
                                <m:r>
                                  <a:rPr lang="en-US" sz="1400" i="1" u="none" strike="noStrike" dirty="0">
                                    <a:effectLst/>
                                    <a:latin typeface="Cambria Math" panose="02040503050406030204" pitchFamily="18" charset="0"/>
                                    <a:cs typeface="B Yekan" panose="00000400000000000000" pitchFamily="2" charset="-78"/>
                                  </a:rPr>
                                  <m:t>𝐴</m:t>
                                </m:r>
                                <m:r>
                                  <a:rPr lang="en-US" sz="1400" i="1" u="none" strike="noStrike" dirty="0">
                                    <a:effectLst/>
                                    <a:latin typeface="Cambria Math" panose="02040503050406030204" pitchFamily="18" charset="0"/>
                                    <a:cs typeface="B Yekan" panose="00000400000000000000" pitchFamily="2" charset="-78"/>
                                  </a:rPr>
                                  <m:t> ∧ </m:t>
                                </m:r>
                                <m:r>
                                  <a:rPr lang="en-US" sz="1400" i="1" u="none" strike="noStrike" dirty="0">
                                    <a:effectLst/>
                                    <a:latin typeface="Cambria Math" panose="02040503050406030204" pitchFamily="18" charset="0"/>
                                    <a:cs typeface="B Yekan" panose="00000400000000000000" pitchFamily="2" charset="-78"/>
                                  </a:rPr>
                                  <m:t>𝐵</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AND</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720876"/>
                      </a:ext>
                    </a:extLst>
                  </a:tr>
                  <a:tr h="180975">
                    <a:tc>
                      <a:txBody>
                        <a:bodyPr/>
                        <a:lstStyle/>
                        <a:p>
                          <a:pPr algn="ctr" fontAlgn="b"/>
                          <a:r>
                            <a:rPr lang="en-US" sz="1400" u="none" strike="noStrike">
                              <a:effectLst/>
                              <a:cs typeface="B Yekan" panose="00000400000000000000" pitchFamily="2" charset="-78"/>
                            </a:rPr>
                            <a:t>0</a:t>
                          </a:r>
                          <a:endParaRPr lang="en-US" sz="14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1</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𝐹</m:t>
                                </m:r>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𝐴</m:t>
                                </m:r>
                                <m:r>
                                  <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𝐵</m:t>
                                </m:r>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OR</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0975">
                    <a:tc>
                      <a:txBody>
                        <a:bodyPr/>
                        <a:lstStyle/>
                        <a:p>
                          <a:pPr algn="ctr" fontAlgn="b"/>
                          <a:r>
                            <a:rPr lang="en-US" sz="1400" u="none" strike="noStrike" dirty="0">
                              <a:effectLst/>
                              <a:cs typeface="B Yekan" panose="00000400000000000000" pitchFamily="2" charset="-78"/>
                            </a:rPr>
                            <a:t>1</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0</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𝐹</m:t>
                                </m:r>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𝐴</m:t>
                                </m:r>
                                <m:r>
                                  <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𝐵</m:t>
                                </m:r>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XOR</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r h="180975">
                    <a:tc>
                      <a:txBody>
                        <a:bodyPr/>
                        <a:lstStyle/>
                        <a:p>
                          <a:pPr algn="ctr" fontAlgn="b"/>
                          <a:r>
                            <a:rPr lang="en-US" sz="1400" u="none" strike="noStrike" dirty="0">
                              <a:effectLst/>
                              <a:cs typeface="B Yekan" panose="00000400000000000000" pitchFamily="2" charset="-78"/>
                            </a:rPr>
                            <a:t>1</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effectLst/>
                              <a:cs typeface="B Yekan" panose="00000400000000000000" pitchFamily="2" charset="-78"/>
                            </a:rPr>
                            <a:t>1</a:t>
                          </a:r>
                          <a:endParaRPr lang="en-US" sz="14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𝐹</m:t>
                                </m:r>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𝐴</m:t>
                                </m:r>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m:t>
                                </m:r>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Complement</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687522"/>
                      </a:ext>
                    </a:extLst>
                  </a:tr>
                </a:tbl>
              </a:graphicData>
            </a:graphic>
          </p:graphicFrame>
        </mc:Choice>
        <mc:Fallback xmlns="">
          <p:graphicFrame>
            <p:nvGraphicFramePr>
              <p:cNvPr id="50" name="Content Placeholder 14">
                <a:extLst>
                  <a:ext uri="{FF2B5EF4-FFF2-40B4-BE49-F238E27FC236}">
                    <a16:creationId xmlns:a16="http://schemas.microsoft.com/office/drawing/2014/main" id="{425F8D2C-777E-DF50-D4A9-1D2FF03BF252}"/>
                  </a:ext>
                </a:extLst>
              </p:cNvPr>
              <p:cNvGraphicFramePr>
                <a:graphicFrameLocks/>
              </p:cNvGraphicFramePr>
              <p:nvPr>
                <p:extLst>
                  <p:ext uri="{D42A27DB-BD31-4B8C-83A1-F6EECF244321}">
                    <p14:modId xmlns:p14="http://schemas.microsoft.com/office/powerpoint/2010/main" val="3073956457"/>
                  </p:ext>
                </p:extLst>
              </p:nvPr>
            </p:nvGraphicFramePr>
            <p:xfrm>
              <a:off x="1790047" y="3151044"/>
              <a:ext cx="4230896" cy="1090615"/>
            </p:xfrm>
            <a:graphic>
              <a:graphicData uri="http://schemas.openxmlformats.org/drawingml/2006/table">
                <a:tbl>
                  <a:tblPr>
                    <a:tableStyleId>{5C22544A-7EE6-4342-B048-85BDC9FD1C3A}</a:tableStyleId>
                  </a:tblPr>
                  <a:tblGrid>
                    <a:gridCol w="426638">
                      <a:extLst>
                        <a:ext uri="{9D8B030D-6E8A-4147-A177-3AD203B41FA5}">
                          <a16:colId xmlns:a16="http://schemas.microsoft.com/office/drawing/2014/main" val="454810319"/>
                        </a:ext>
                      </a:extLst>
                    </a:gridCol>
                    <a:gridCol w="419459">
                      <a:extLst>
                        <a:ext uri="{9D8B030D-6E8A-4147-A177-3AD203B41FA5}">
                          <a16:colId xmlns:a16="http://schemas.microsoft.com/office/drawing/2014/main" val="4158647231"/>
                        </a:ext>
                      </a:extLst>
                    </a:gridCol>
                    <a:gridCol w="1858706">
                      <a:extLst>
                        <a:ext uri="{9D8B030D-6E8A-4147-A177-3AD203B41FA5}">
                          <a16:colId xmlns:a16="http://schemas.microsoft.com/office/drawing/2014/main" val="3275287358"/>
                        </a:ext>
                      </a:extLst>
                    </a:gridCol>
                    <a:gridCol w="1526093">
                      <a:extLst>
                        <a:ext uri="{9D8B030D-6E8A-4147-A177-3AD203B41FA5}">
                          <a16:colId xmlns:a16="http://schemas.microsoft.com/office/drawing/2014/main" val="2840094108"/>
                        </a:ext>
                      </a:extLst>
                    </a:gridCol>
                  </a:tblGrid>
                  <a:tr h="218123">
                    <a:tc>
                      <a:txBody>
                        <a:bodyPr/>
                        <a:lstStyle/>
                        <a:p>
                          <a:pPr algn="ctr" fontAlgn="b"/>
                          <a:r>
                            <a:rPr lang="en-US" sz="1400" u="none" strike="noStrike">
                              <a:effectLst/>
                              <a:cs typeface="B Yekan" panose="00000400000000000000" pitchFamily="2" charset="-78"/>
                            </a:rPr>
                            <a:t>S1</a:t>
                          </a:r>
                          <a:endParaRPr lang="en-US" sz="14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cs typeface="B Yekan" panose="00000400000000000000" pitchFamily="2" charset="-78"/>
                            </a:rPr>
                            <a:t>S0</a:t>
                          </a:r>
                          <a:endParaRPr lang="en-US" sz="14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cs typeface="B Yekan" panose="00000400000000000000" pitchFamily="2" charset="-78"/>
                            </a:rPr>
                            <a:t>Output</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400" u="none" strike="noStrike" dirty="0" err="1">
                              <a:effectLst/>
                              <a:cs typeface="B Yekan" panose="00000400000000000000" pitchFamily="2" charset="-78"/>
                            </a:rPr>
                            <a:t>ریز</a:t>
                          </a:r>
                          <a:r>
                            <a:rPr lang="en-US" sz="1400" u="none" strike="noStrike" dirty="0">
                              <a:effectLst/>
                              <a:cs typeface="B Yekan" panose="00000400000000000000" pitchFamily="2" charset="-78"/>
                            </a:rPr>
                            <a:t> </a:t>
                          </a:r>
                          <a:r>
                            <a:rPr lang="en-US" sz="1400" u="none" strike="noStrike" dirty="0" err="1">
                              <a:effectLst/>
                              <a:cs typeface="B Yekan" panose="00000400000000000000" pitchFamily="2" charset="-78"/>
                            </a:rPr>
                            <a:t>عمل</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218123">
                    <a:tc>
                      <a:txBody>
                        <a:bodyPr/>
                        <a:lstStyle/>
                        <a:p>
                          <a:pPr algn="ctr" fontAlgn="b"/>
                          <a:r>
                            <a:rPr lang="en-US" sz="1400" u="none" strike="noStrike" dirty="0">
                              <a:effectLst/>
                              <a:cs typeface="B Yekan" panose="00000400000000000000" pitchFamily="2" charset="-78"/>
                            </a:rPr>
                            <a:t>0</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0</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45902" t="-127778" r="-82951" b="-350000"/>
                          </a:stretch>
                        </a:blipFill>
                      </a:tcPr>
                    </a:tc>
                    <a:tc>
                      <a:txBody>
                        <a:bodyPr/>
                        <a:lstStyle/>
                        <a:p>
                          <a:pPr algn="ctr" fontAlgn="b"/>
                          <a:r>
                            <a:rPr lang="en-US" sz="1400" u="none" strike="noStrike" dirty="0">
                              <a:effectLst/>
                              <a:cs typeface="B Yekan" panose="00000400000000000000" pitchFamily="2" charset="-78"/>
                            </a:rPr>
                            <a:t>AND</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720876"/>
                      </a:ext>
                    </a:extLst>
                  </a:tr>
                  <a:tr h="218123">
                    <a:tc>
                      <a:txBody>
                        <a:bodyPr/>
                        <a:lstStyle/>
                        <a:p>
                          <a:pPr algn="ctr" fontAlgn="b"/>
                          <a:r>
                            <a:rPr lang="en-US" sz="1400" u="none" strike="noStrike">
                              <a:effectLst/>
                              <a:cs typeface="B Yekan" panose="00000400000000000000" pitchFamily="2" charset="-78"/>
                            </a:rPr>
                            <a:t>0</a:t>
                          </a:r>
                          <a:endParaRPr lang="en-US" sz="14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1</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45902" t="-227778" r="-82951" b="-250000"/>
                          </a:stretch>
                        </a:blipFill>
                      </a:tcPr>
                    </a:tc>
                    <a:tc>
                      <a:txBody>
                        <a:bodyPr/>
                        <a:lstStyle/>
                        <a:p>
                          <a:pPr algn="ctr" fontAlgn="b"/>
                          <a:r>
                            <a:rPr lang="en-US" sz="1400" u="none" strike="noStrike" dirty="0">
                              <a:effectLst/>
                              <a:cs typeface="B Yekan" panose="00000400000000000000" pitchFamily="2" charset="-78"/>
                            </a:rPr>
                            <a:t>OR</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218123">
                    <a:tc>
                      <a:txBody>
                        <a:bodyPr/>
                        <a:lstStyle/>
                        <a:p>
                          <a:pPr algn="ctr" fontAlgn="b"/>
                          <a:r>
                            <a:rPr lang="en-US" sz="1400" u="none" strike="noStrike" dirty="0">
                              <a:effectLst/>
                              <a:cs typeface="B Yekan" panose="00000400000000000000" pitchFamily="2" charset="-78"/>
                            </a:rPr>
                            <a:t>1</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cs typeface="B Yekan" panose="00000400000000000000" pitchFamily="2" charset="-78"/>
                            </a:rPr>
                            <a:t>0</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45902" t="-327778" r="-82951" b="-150000"/>
                          </a:stretch>
                        </a:blipFill>
                      </a:tcPr>
                    </a:tc>
                    <a:tc>
                      <a:txBody>
                        <a:bodyPr/>
                        <a:lstStyle/>
                        <a:p>
                          <a:pPr algn="ctr" fontAlgn="b"/>
                          <a:r>
                            <a:rPr lang="en-US" sz="1400" u="none" strike="noStrike" dirty="0">
                              <a:effectLst/>
                              <a:cs typeface="B Yekan" panose="00000400000000000000" pitchFamily="2" charset="-78"/>
                            </a:rPr>
                            <a:t>XOR</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r h="218123">
                    <a:tc>
                      <a:txBody>
                        <a:bodyPr/>
                        <a:lstStyle/>
                        <a:p>
                          <a:pPr algn="ctr" fontAlgn="b"/>
                          <a:r>
                            <a:rPr lang="en-US" sz="1400" u="none" strike="noStrike" dirty="0">
                              <a:effectLst/>
                              <a:cs typeface="B Yekan" panose="00000400000000000000" pitchFamily="2" charset="-78"/>
                            </a:rPr>
                            <a:t>1</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effectLst/>
                              <a:cs typeface="B Yekan" panose="00000400000000000000" pitchFamily="2" charset="-78"/>
                            </a:rPr>
                            <a:t>1</a:t>
                          </a:r>
                          <a:endParaRPr lang="en-US" sz="14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45902" t="-427778" r="-82951" b="-50000"/>
                          </a:stretch>
                        </a:blipFill>
                      </a:tcPr>
                    </a:tc>
                    <a:tc>
                      <a:txBody>
                        <a:bodyPr/>
                        <a:lstStyle/>
                        <a:p>
                          <a:pPr algn="ctr" fontAlgn="b"/>
                          <a:r>
                            <a:rPr lang="en-US" sz="1400" u="none" strike="noStrike" dirty="0">
                              <a:effectLst/>
                              <a:cs typeface="B Yekan" panose="00000400000000000000" pitchFamily="2" charset="-78"/>
                            </a:rPr>
                            <a:t>Complement</a:t>
                          </a:r>
                          <a:endParaRPr lang="en-US" sz="14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687522"/>
                      </a:ext>
                    </a:extLst>
                  </a:tr>
                </a:tbl>
              </a:graphicData>
            </a:graphic>
          </p:graphicFrame>
        </mc:Fallback>
      </mc:AlternateContent>
    </p:spTree>
    <p:extLst>
      <p:ext uri="{BB962C8B-B14F-4D97-AF65-F5344CB8AC3E}">
        <p14:creationId xmlns:p14="http://schemas.microsoft.com/office/powerpoint/2010/main" val="263686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2E1EE-21E7-3CA9-02DC-DD7C01B4551A}"/>
            </a:ext>
          </a:extLst>
        </p:cNvPr>
        <p:cNvGrpSpPr/>
        <p:nvPr/>
      </p:nvGrpSpPr>
      <p:grpSpPr>
        <a:xfrm>
          <a:off x="0" y="0"/>
          <a:ext cx="0" cy="0"/>
          <a:chOff x="0" y="0"/>
          <a:chExt cx="0" cy="0"/>
        </a:xfrm>
      </p:grpSpPr>
      <p:grpSp>
        <p:nvGrpSpPr>
          <p:cNvPr id="122" name="Group 121">
            <a:extLst>
              <a:ext uri="{FF2B5EF4-FFF2-40B4-BE49-F238E27FC236}">
                <a16:creationId xmlns:a16="http://schemas.microsoft.com/office/drawing/2014/main" id="{BB9030FE-59A1-8A21-28A4-FBD1777BD03F}"/>
              </a:ext>
            </a:extLst>
          </p:cNvPr>
          <p:cNvGrpSpPr/>
          <p:nvPr/>
        </p:nvGrpSpPr>
        <p:grpSpPr>
          <a:xfrm>
            <a:off x="7220859" y="2882235"/>
            <a:ext cx="2977860" cy="1457180"/>
            <a:chOff x="7222979" y="2908874"/>
            <a:chExt cx="2977860" cy="1457180"/>
          </a:xfrm>
        </p:grpSpPr>
        <p:cxnSp>
          <p:nvCxnSpPr>
            <p:cNvPr id="102" name="Straight Connector 101">
              <a:extLst>
                <a:ext uri="{FF2B5EF4-FFF2-40B4-BE49-F238E27FC236}">
                  <a16:creationId xmlns:a16="http://schemas.microsoft.com/office/drawing/2014/main" id="{A2B68C6C-B532-19A0-875B-0043002DBA02}"/>
                </a:ext>
              </a:extLst>
            </p:cNvPr>
            <p:cNvCxnSpPr>
              <a:cxnSpLocks/>
            </p:cNvCxnSpPr>
            <p:nvPr/>
          </p:nvCxnSpPr>
          <p:spPr>
            <a:xfrm>
              <a:off x="7222979" y="2918205"/>
              <a:ext cx="467602" cy="0"/>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04" name="Straight Connector 103">
              <a:extLst>
                <a:ext uri="{FF2B5EF4-FFF2-40B4-BE49-F238E27FC236}">
                  <a16:creationId xmlns:a16="http://schemas.microsoft.com/office/drawing/2014/main" id="{5D53F5AE-3DFF-A96D-7A0E-B2D171DC25E7}"/>
                </a:ext>
              </a:extLst>
            </p:cNvPr>
            <p:cNvCxnSpPr>
              <a:cxnSpLocks/>
            </p:cNvCxnSpPr>
            <p:nvPr/>
          </p:nvCxnSpPr>
          <p:spPr>
            <a:xfrm>
              <a:off x="7690581" y="4356335"/>
              <a:ext cx="2336898" cy="0"/>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05" name="Straight Connector 104">
              <a:extLst>
                <a:ext uri="{FF2B5EF4-FFF2-40B4-BE49-F238E27FC236}">
                  <a16:creationId xmlns:a16="http://schemas.microsoft.com/office/drawing/2014/main" id="{98AE4B0B-11ED-44AF-7E16-6AF1C60D4087}"/>
                </a:ext>
              </a:extLst>
            </p:cNvPr>
            <p:cNvCxnSpPr>
              <a:cxnSpLocks/>
            </p:cNvCxnSpPr>
            <p:nvPr/>
          </p:nvCxnSpPr>
          <p:spPr>
            <a:xfrm>
              <a:off x="10020916" y="4219545"/>
              <a:ext cx="0" cy="146509"/>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12" name="Straight Connector 111">
              <a:extLst>
                <a:ext uri="{FF2B5EF4-FFF2-40B4-BE49-F238E27FC236}">
                  <a16:creationId xmlns:a16="http://schemas.microsoft.com/office/drawing/2014/main" id="{5B7C2D74-5B44-5E67-2D31-3495BB09574A}"/>
                </a:ext>
              </a:extLst>
            </p:cNvPr>
            <p:cNvCxnSpPr>
              <a:cxnSpLocks/>
            </p:cNvCxnSpPr>
            <p:nvPr/>
          </p:nvCxnSpPr>
          <p:spPr>
            <a:xfrm>
              <a:off x="7690581" y="2908874"/>
              <a:ext cx="10121" cy="1450957"/>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4CCD3A02-59EE-654B-BBD6-BA495EBE536D}"/>
                    </a:ext>
                  </a:extLst>
                </p:cNvPr>
                <p:cNvSpPr txBox="1"/>
                <p:nvPr/>
              </p:nvSpPr>
              <p:spPr>
                <a:xfrm>
                  <a:off x="9840992" y="3939293"/>
                  <a:ext cx="359847"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𝐸</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17" name="TextBox 116">
                  <a:extLst>
                    <a:ext uri="{FF2B5EF4-FFF2-40B4-BE49-F238E27FC236}">
                      <a16:creationId xmlns:a16="http://schemas.microsoft.com/office/drawing/2014/main" id="{4CCD3A02-59EE-654B-BBD6-BA495EBE536D}"/>
                    </a:ext>
                  </a:extLst>
                </p:cNvPr>
                <p:cNvSpPr txBox="1">
                  <a:spLocks noRot="1" noChangeAspect="1" noMove="1" noResize="1" noEditPoints="1" noAdjustHandles="1" noChangeArrowheads="1" noChangeShapeType="1" noTextEdit="1"/>
                </p:cNvSpPr>
                <p:nvPr/>
              </p:nvSpPr>
              <p:spPr>
                <a:xfrm>
                  <a:off x="9840992" y="3939293"/>
                  <a:ext cx="359847" cy="307777"/>
                </a:xfrm>
                <a:prstGeom prst="rect">
                  <a:avLst/>
                </a:prstGeom>
                <a:blipFill>
                  <a:blip r:embed="rId2"/>
                  <a:stretch>
                    <a:fillRect/>
                  </a:stretch>
                </a:blipFill>
              </p:spPr>
              <p:txBody>
                <a:bodyPr/>
                <a:lstStyle/>
                <a:p>
                  <a:r>
                    <a:rPr lang="en-US">
                      <a:noFill/>
                    </a:rPr>
                    <a:t> </a:t>
                  </a:r>
                </a:p>
              </p:txBody>
            </p:sp>
          </mc:Fallback>
        </mc:AlternateContent>
      </p:grpSp>
      <p:sp>
        <p:nvSpPr>
          <p:cNvPr id="4" name="Slide Number Placeholder 3">
            <a:extLst>
              <a:ext uri="{FF2B5EF4-FFF2-40B4-BE49-F238E27FC236}">
                <a16:creationId xmlns:a16="http://schemas.microsoft.com/office/drawing/2014/main" id="{BBE57491-6CFF-7657-F46D-A22E5D6439D5}"/>
              </a:ext>
            </a:extLst>
          </p:cNvPr>
          <p:cNvSpPr>
            <a:spLocks noGrp="1"/>
          </p:cNvSpPr>
          <p:nvPr>
            <p:ph type="sldNum" sz="quarter" idx="12"/>
          </p:nvPr>
        </p:nvSpPr>
        <p:spPr/>
        <p:txBody>
          <a:bodyPr/>
          <a:lstStyle/>
          <a:p>
            <a:fld id="{7A24F918-E48B-4CD6-88B4-F48A81EB5FB6}" type="slidenum">
              <a:rPr lang="en-US" smtClean="0"/>
              <a:pPr/>
              <a:t>63</a:t>
            </a:fld>
            <a:endParaRPr lang="en-US"/>
          </a:p>
        </p:txBody>
      </p:sp>
      <p:sp>
        <p:nvSpPr>
          <p:cNvPr id="5" name="Footer Placeholder 4">
            <a:extLst>
              <a:ext uri="{FF2B5EF4-FFF2-40B4-BE49-F238E27FC236}">
                <a16:creationId xmlns:a16="http://schemas.microsoft.com/office/drawing/2014/main" id="{1CF304D2-92E0-C6AB-73DB-0948BA36A86F}"/>
              </a:ext>
            </a:extLst>
          </p:cNvPr>
          <p:cNvSpPr>
            <a:spLocks noGrp="1"/>
          </p:cNvSpPr>
          <p:nvPr>
            <p:ph type="ftr" sz="quarter" idx="11"/>
          </p:nvPr>
        </p:nvSpPr>
        <p:spPr/>
        <p:txBody>
          <a:bodyPr/>
          <a:lstStyle/>
          <a:p>
            <a:r>
              <a:rPr lang="en-US"/>
              <a:t>Computer Engeneering Department,Shahed University, Iran</a:t>
            </a:r>
            <a:endParaRPr lang="en-US" dirty="0"/>
          </a:p>
        </p:txBody>
      </p:sp>
      <p:grpSp>
        <p:nvGrpSpPr>
          <p:cNvPr id="8" name="Group 7">
            <a:extLst>
              <a:ext uri="{FF2B5EF4-FFF2-40B4-BE49-F238E27FC236}">
                <a16:creationId xmlns:a16="http://schemas.microsoft.com/office/drawing/2014/main" id="{BB876E18-9759-E2D5-B22E-7B343FFB0408}"/>
              </a:ext>
            </a:extLst>
          </p:cNvPr>
          <p:cNvGrpSpPr/>
          <p:nvPr/>
        </p:nvGrpSpPr>
        <p:grpSpPr>
          <a:xfrm>
            <a:off x="8275072" y="4490100"/>
            <a:ext cx="2707949" cy="1505535"/>
            <a:chOff x="6444789" y="4225877"/>
            <a:chExt cx="3769693" cy="2129203"/>
          </a:xfrm>
        </p:grpSpPr>
        <p:sp>
          <p:nvSpPr>
            <p:cNvPr id="9" name="Rectangle 8">
              <a:extLst>
                <a:ext uri="{FF2B5EF4-FFF2-40B4-BE49-F238E27FC236}">
                  <a16:creationId xmlns:a16="http://schemas.microsoft.com/office/drawing/2014/main" id="{3FE6CFA1-6B69-D4DC-23B5-8C6E5B472A0D}"/>
                </a:ext>
              </a:extLst>
            </p:cNvPr>
            <p:cNvSpPr/>
            <p:nvPr/>
          </p:nvSpPr>
          <p:spPr>
            <a:xfrm>
              <a:off x="8108908" y="4310742"/>
              <a:ext cx="1587137" cy="20443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0" name="Straight Connector 9">
              <a:extLst>
                <a:ext uri="{FF2B5EF4-FFF2-40B4-BE49-F238E27FC236}">
                  <a16:creationId xmlns:a16="http://schemas.microsoft.com/office/drawing/2014/main" id="{46C3F9C4-F60A-E6E9-0B62-970A93A5989F}"/>
                </a:ext>
              </a:extLst>
            </p:cNvPr>
            <p:cNvCxnSpPr/>
            <p:nvPr/>
          </p:nvCxnSpPr>
          <p:spPr>
            <a:xfrm>
              <a:off x="7710491" y="4558937"/>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0F39DB5-0C8B-6C86-E396-8BAFC3C00110}"/>
                    </a:ext>
                  </a:extLst>
                </p:cNvPr>
                <p:cNvSpPr txBox="1"/>
                <p:nvPr/>
              </p:nvSpPr>
              <p:spPr>
                <a:xfrm>
                  <a:off x="6444789" y="4225877"/>
                  <a:ext cx="1701577" cy="276999"/>
                </a:xfrm>
                <a:prstGeom prst="rect">
                  <a:avLst/>
                </a:prstGeom>
                <a:noFill/>
              </p:spPr>
              <p:txBody>
                <a:bodyPr wrap="square">
                  <a:spAutoFit/>
                </a:bodyPr>
                <a:lstStyle/>
                <a:p>
                  <a:pPr algn="ctr" fontAlgn="b"/>
                  <a:r>
                    <a:rPr lang="en-US" sz="1200" u="none" strike="noStrike" dirty="0">
                      <a:effectLst/>
                      <a:cs typeface="B Yekan" panose="00000400000000000000" pitchFamily="2" charset="-78"/>
                    </a:rPr>
                    <a:t>Serial in R (</a:t>
                  </a:r>
                  <a14:m>
                    <m:oMath xmlns:m="http://schemas.openxmlformats.org/officeDocument/2006/math">
                      <m:sSub>
                        <m:sSubPr>
                          <m:ctrlPr>
                            <a:rPr lang="en-US" sz="1200" b="0" i="1" u="none" strike="noStrike" dirty="0" smtClean="0">
                              <a:effectLst/>
                              <a:latin typeface="Cambria Math" panose="02040503050406030204" pitchFamily="18" charset="0"/>
                              <a:cs typeface="B Yekan" panose="00000400000000000000" pitchFamily="2" charset="-78"/>
                            </a:rPr>
                          </m:ctrlPr>
                        </m:sSubPr>
                        <m:e>
                          <m:r>
                            <a:rPr lang="en-US" sz="1200" i="1" u="none" strike="noStrike" dirty="0" smtClean="0">
                              <a:effectLst/>
                              <a:latin typeface="Cambria Math" panose="02040503050406030204" pitchFamily="18" charset="0"/>
                              <a:cs typeface="B Yekan" panose="00000400000000000000" pitchFamily="2" charset="-78"/>
                            </a:rPr>
                            <m:t>𝐼</m:t>
                          </m:r>
                        </m:e>
                        <m:sub>
                          <m:r>
                            <a:rPr lang="en-US" sz="1200" i="1" u="none" strike="noStrike" dirty="0" smtClean="0">
                              <a:effectLst/>
                              <a:latin typeface="Cambria Math" panose="02040503050406030204" pitchFamily="18" charset="0"/>
                              <a:cs typeface="B Yekan" panose="00000400000000000000" pitchFamily="2" charset="-78"/>
                            </a:rPr>
                            <m:t>𝑅</m:t>
                          </m:r>
                        </m:sub>
                      </m:sSub>
                    </m:oMath>
                  </a14:m>
                  <a:r>
                    <a:rPr lang="en-US" sz="1200" u="none" strike="noStrike" dirty="0">
                      <a:effectLst/>
                      <a:cs typeface="B Yekan" panose="00000400000000000000" pitchFamily="2" charset="-78"/>
                    </a:rPr>
                    <a:t>)</a:t>
                  </a:r>
                  <a:endParaRPr lang="en-US" sz="12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1" name="TextBox 10">
                  <a:extLst>
                    <a:ext uri="{FF2B5EF4-FFF2-40B4-BE49-F238E27FC236}">
                      <a16:creationId xmlns:a16="http://schemas.microsoft.com/office/drawing/2014/main" id="{20F39DB5-0C8B-6C86-E396-8BAFC3C00110}"/>
                    </a:ext>
                  </a:extLst>
                </p:cNvPr>
                <p:cNvSpPr txBox="1">
                  <a:spLocks noRot="1" noChangeAspect="1" noMove="1" noResize="1" noEditPoints="1" noAdjustHandles="1" noChangeArrowheads="1" noChangeShapeType="1" noTextEdit="1"/>
                </p:cNvSpPr>
                <p:nvPr/>
              </p:nvSpPr>
              <p:spPr>
                <a:xfrm>
                  <a:off x="6444789" y="4225877"/>
                  <a:ext cx="1701577" cy="276999"/>
                </a:xfrm>
                <a:prstGeom prst="rect">
                  <a:avLst/>
                </a:prstGeom>
                <a:blipFill>
                  <a:blip r:embed="rId3"/>
                  <a:stretch>
                    <a:fillRect b="-68750"/>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7228C592-F591-3C3A-F60A-22438361AB3D}"/>
                </a:ext>
              </a:extLst>
            </p:cNvPr>
            <p:cNvCxnSpPr/>
            <p:nvPr/>
          </p:nvCxnSpPr>
          <p:spPr>
            <a:xfrm>
              <a:off x="7690896" y="5454132"/>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13F7CFD-7F68-AB3C-EC34-3841CD4A4B1F}"/>
                    </a:ext>
                  </a:extLst>
                </p:cNvPr>
                <p:cNvSpPr txBox="1"/>
                <p:nvPr/>
              </p:nvSpPr>
              <p:spPr>
                <a:xfrm>
                  <a:off x="7320534" y="5117895"/>
                  <a:ext cx="498022" cy="307778"/>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u="none" strike="noStrike" smtClean="0">
                            <a:solidFill>
                              <a:srgbClr val="000000"/>
                            </a:solidFill>
                            <a:effectLst/>
                            <a:latin typeface="Cambria Math" panose="02040503050406030204" pitchFamily="18" charset="0"/>
                            <a:cs typeface="B Yekan" panose="00000400000000000000" pitchFamily="2" charset="-78"/>
                          </a:rPr>
                          <m:t>𝑆</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3" name="TextBox 12">
                  <a:extLst>
                    <a:ext uri="{FF2B5EF4-FFF2-40B4-BE49-F238E27FC236}">
                      <a16:creationId xmlns:a16="http://schemas.microsoft.com/office/drawing/2014/main" id="{B13F7CFD-7F68-AB3C-EC34-3841CD4A4B1F}"/>
                    </a:ext>
                  </a:extLst>
                </p:cNvPr>
                <p:cNvSpPr txBox="1">
                  <a:spLocks noRot="1" noChangeAspect="1" noMove="1" noResize="1" noEditPoints="1" noAdjustHandles="1" noChangeArrowheads="1" noChangeShapeType="1" noTextEdit="1"/>
                </p:cNvSpPr>
                <p:nvPr/>
              </p:nvSpPr>
              <p:spPr>
                <a:xfrm>
                  <a:off x="7320534" y="5117895"/>
                  <a:ext cx="498022" cy="307778"/>
                </a:xfrm>
                <a:prstGeom prst="rect">
                  <a:avLst/>
                </a:prstGeom>
                <a:blipFill>
                  <a:blip r:embed="rId4"/>
                  <a:stretch>
                    <a:fillRect b="-27778"/>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CAAEF80F-8DFC-8A6B-A1C0-77999C673608}"/>
                </a:ext>
              </a:extLst>
            </p:cNvPr>
            <p:cNvCxnSpPr/>
            <p:nvPr/>
          </p:nvCxnSpPr>
          <p:spPr>
            <a:xfrm>
              <a:off x="7710491" y="6015756"/>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AB528F6-512B-07B7-9430-0F1B08EECCC5}"/>
                    </a:ext>
                  </a:extLst>
                </p:cNvPr>
                <p:cNvSpPr txBox="1"/>
                <p:nvPr/>
              </p:nvSpPr>
              <p:spPr>
                <a:xfrm>
                  <a:off x="7375216" y="5778998"/>
                  <a:ext cx="498022" cy="307778"/>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𝐴</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5" name="TextBox 14">
                  <a:extLst>
                    <a:ext uri="{FF2B5EF4-FFF2-40B4-BE49-F238E27FC236}">
                      <a16:creationId xmlns:a16="http://schemas.microsoft.com/office/drawing/2014/main" id="{4AB528F6-512B-07B7-9430-0F1B08EECCC5}"/>
                    </a:ext>
                  </a:extLst>
                </p:cNvPr>
                <p:cNvSpPr txBox="1">
                  <a:spLocks noRot="1" noChangeAspect="1" noMove="1" noResize="1" noEditPoints="1" noAdjustHandles="1" noChangeArrowheads="1" noChangeShapeType="1" noTextEdit="1"/>
                </p:cNvSpPr>
                <p:nvPr/>
              </p:nvSpPr>
              <p:spPr>
                <a:xfrm>
                  <a:off x="7375216" y="5778998"/>
                  <a:ext cx="498022" cy="307778"/>
                </a:xfrm>
                <a:prstGeom prst="rect">
                  <a:avLst/>
                </a:prstGeom>
                <a:blipFill>
                  <a:blip r:embed="rId5"/>
                  <a:stretch>
                    <a:fillRect b="-28571"/>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8B4021FF-2BD1-844B-B150-79B3F0113A0D}"/>
                </a:ext>
              </a:extLst>
            </p:cNvPr>
            <p:cNvCxnSpPr/>
            <p:nvPr/>
          </p:nvCxnSpPr>
          <p:spPr>
            <a:xfrm>
              <a:off x="9711284" y="5140495"/>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E0300BA-2A1C-33E6-5297-6088182034F2}"/>
                    </a:ext>
                  </a:extLst>
                </p:cNvPr>
                <p:cNvSpPr txBox="1"/>
                <p:nvPr/>
              </p:nvSpPr>
              <p:spPr>
                <a:xfrm>
                  <a:off x="9716460" y="4857120"/>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𝐻</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7" name="TextBox 16">
                  <a:extLst>
                    <a:ext uri="{FF2B5EF4-FFF2-40B4-BE49-F238E27FC236}">
                      <a16:creationId xmlns:a16="http://schemas.microsoft.com/office/drawing/2014/main" id="{9E0300BA-2A1C-33E6-5297-6088182034F2}"/>
                    </a:ext>
                  </a:extLst>
                </p:cNvPr>
                <p:cNvSpPr txBox="1">
                  <a:spLocks noRot="1" noChangeAspect="1" noMove="1" noResize="1" noEditPoints="1" noAdjustHandles="1" noChangeArrowheads="1" noChangeShapeType="1" noTextEdit="1"/>
                </p:cNvSpPr>
                <p:nvPr/>
              </p:nvSpPr>
              <p:spPr>
                <a:xfrm>
                  <a:off x="9716460" y="4857120"/>
                  <a:ext cx="498022" cy="307777"/>
                </a:xfrm>
                <a:prstGeom prst="rect">
                  <a:avLst/>
                </a:prstGeom>
                <a:blipFill>
                  <a:blip r:embed="rId6"/>
                  <a:stretch>
                    <a:fillRect b="-28571"/>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CE2700CE-5262-41E6-F528-59AC44D3D93F}"/>
                </a:ext>
              </a:extLst>
            </p:cNvPr>
            <p:cNvSpPr txBox="1"/>
            <p:nvPr/>
          </p:nvSpPr>
          <p:spPr>
            <a:xfrm>
              <a:off x="8208513" y="5148121"/>
              <a:ext cx="1229542" cy="276999"/>
            </a:xfrm>
            <a:prstGeom prst="rect">
              <a:avLst/>
            </a:prstGeom>
            <a:noFill/>
          </p:spPr>
          <p:txBody>
            <a:bodyPr wrap="square">
              <a:spAutoFit/>
            </a:bodyPr>
            <a:lstStyle/>
            <a:p>
              <a:pPr algn="ctr" fontAlgn="b"/>
              <a:r>
                <a:rPr lang="fa-IR" sz="1200" b="0" i="0" dirty="0">
                  <a:solidFill>
                    <a:srgbClr val="000000"/>
                  </a:solidFill>
                  <a:latin typeface="Calibri" panose="020F0502020204030204" pitchFamily="34" charset="0"/>
                  <a:cs typeface="B Yekan" panose="00000400000000000000" pitchFamily="2" charset="-78"/>
                </a:rPr>
                <a:t>واحد شیفت</a:t>
              </a:r>
              <a:endParaRPr lang="en-US" sz="1200" b="0" i="0" u="none" strike="noStrike" dirty="0">
                <a:solidFill>
                  <a:srgbClr val="000000"/>
                </a:solidFill>
                <a:effectLst/>
                <a:latin typeface="Calibri" panose="020F0502020204030204" pitchFamily="34" charset="0"/>
                <a:cs typeface="B Yekan" panose="00000400000000000000" pitchFamily="2" charset="-78"/>
              </a:endParaRPr>
            </a:p>
          </p:txBody>
        </p:sp>
        <p:cxnSp>
          <p:nvCxnSpPr>
            <p:cNvPr id="19" name="Straight Connector 18">
              <a:extLst>
                <a:ext uri="{FF2B5EF4-FFF2-40B4-BE49-F238E27FC236}">
                  <a16:creationId xmlns:a16="http://schemas.microsoft.com/office/drawing/2014/main" id="{3D038032-63AB-0129-B2DC-506EBF06E8CC}"/>
                </a:ext>
              </a:extLst>
            </p:cNvPr>
            <p:cNvCxnSpPr/>
            <p:nvPr/>
          </p:nvCxnSpPr>
          <p:spPr>
            <a:xfrm>
              <a:off x="7710491" y="5057674"/>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7436527-EDA2-552C-7F9E-99F4B5AB316C}"/>
                    </a:ext>
                  </a:extLst>
                </p:cNvPr>
                <p:cNvSpPr txBox="1"/>
                <p:nvPr/>
              </p:nvSpPr>
              <p:spPr>
                <a:xfrm>
                  <a:off x="6559860" y="4724614"/>
                  <a:ext cx="1486039" cy="276999"/>
                </a:xfrm>
                <a:prstGeom prst="rect">
                  <a:avLst/>
                </a:prstGeom>
                <a:noFill/>
              </p:spPr>
              <p:txBody>
                <a:bodyPr wrap="square">
                  <a:spAutoFit/>
                </a:bodyPr>
                <a:lstStyle/>
                <a:p>
                  <a:pPr algn="ctr" fontAlgn="b"/>
                  <a:r>
                    <a:rPr lang="en-US" sz="1200" u="none" strike="noStrike" dirty="0">
                      <a:effectLst/>
                      <a:cs typeface="B Yekan" panose="00000400000000000000" pitchFamily="2" charset="-78"/>
                    </a:rPr>
                    <a:t>Serial in L (</a:t>
                  </a:r>
                  <a14:m>
                    <m:oMath xmlns:m="http://schemas.openxmlformats.org/officeDocument/2006/math">
                      <m:sSub>
                        <m:sSubPr>
                          <m:ctrlPr>
                            <a:rPr lang="en-US" sz="1200" b="0" i="1" u="none" strike="noStrike" dirty="0" smtClean="0">
                              <a:effectLst/>
                              <a:latin typeface="Cambria Math" panose="02040503050406030204" pitchFamily="18" charset="0"/>
                              <a:cs typeface="B Yekan" panose="00000400000000000000" pitchFamily="2" charset="-78"/>
                            </a:rPr>
                          </m:ctrlPr>
                        </m:sSubPr>
                        <m:e>
                          <m:r>
                            <a:rPr lang="en-US" sz="1200" i="1" u="none" strike="noStrike" dirty="0" smtClean="0">
                              <a:effectLst/>
                              <a:latin typeface="Cambria Math" panose="02040503050406030204" pitchFamily="18" charset="0"/>
                              <a:cs typeface="B Yekan" panose="00000400000000000000" pitchFamily="2" charset="-78"/>
                            </a:rPr>
                            <m:t>𝐼</m:t>
                          </m:r>
                        </m:e>
                        <m:sub>
                          <m:r>
                            <a:rPr lang="en-US" sz="1200" b="0" i="1" u="none" strike="noStrike" dirty="0" smtClean="0">
                              <a:effectLst/>
                              <a:latin typeface="Cambria Math" panose="02040503050406030204" pitchFamily="18" charset="0"/>
                              <a:cs typeface="B Yekan" panose="00000400000000000000" pitchFamily="2" charset="-78"/>
                            </a:rPr>
                            <m:t>𝐿</m:t>
                          </m:r>
                        </m:sub>
                      </m:sSub>
                    </m:oMath>
                  </a14:m>
                  <a:r>
                    <a:rPr lang="en-US" sz="1200" u="none" strike="noStrike" dirty="0">
                      <a:effectLst/>
                      <a:cs typeface="B Yekan" panose="00000400000000000000" pitchFamily="2" charset="-78"/>
                    </a:rPr>
                    <a:t>)</a:t>
                  </a:r>
                  <a:endParaRPr lang="en-US" sz="12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0" name="TextBox 19">
                  <a:extLst>
                    <a:ext uri="{FF2B5EF4-FFF2-40B4-BE49-F238E27FC236}">
                      <a16:creationId xmlns:a16="http://schemas.microsoft.com/office/drawing/2014/main" id="{C7436527-EDA2-552C-7F9E-99F4B5AB316C}"/>
                    </a:ext>
                  </a:extLst>
                </p:cNvPr>
                <p:cNvSpPr txBox="1">
                  <a:spLocks noRot="1" noChangeAspect="1" noMove="1" noResize="1" noEditPoints="1" noAdjustHandles="1" noChangeArrowheads="1" noChangeShapeType="1" noTextEdit="1"/>
                </p:cNvSpPr>
                <p:nvPr/>
              </p:nvSpPr>
              <p:spPr>
                <a:xfrm>
                  <a:off x="6559860" y="4724614"/>
                  <a:ext cx="1486039" cy="276999"/>
                </a:xfrm>
                <a:prstGeom prst="rect">
                  <a:avLst/>
                </a:prstGeom>
                <a:blipFill>
                  <a:blip r:embed="rId7"/>
                  <a:stretch>
                    <a:fillRect b="-63636"/>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7FDF745B-F549-3436-969B-39170FAB5539}"/>
              </a:ext>
            </a:extLst>
          </p:cNvPr>
          <p:cNvGrpSpPr/>
          <p:nvPr/>
        </p:nvGrpSpPr>
        <p:grpSpPr>
          <a:xfrm>
            <a:off x="8812981" y="2885029"/>
            <a:ext cx="2170040" cy="1334589"/>
            <a:chOff x="7006589" y="1384662"/>
            <a:chExt cx="3035484" cy="2044338"/>
          </a:xfrm>
        </p:grpSpPr>
        <p:sp>
          <p:nvSpPr>
            <p:cNvPr id="23" name="Rectangle 22">
              <a:extLst>
                <a:ext uri="{FF2B5EF4-FFF2-40B4-BE49-F238E27FC236}">
                  <a16:creationId xmlns:a16="http://schemas.microsoft.com/office/drawing/2014/main" id="{84F1CD61-D604-194D-452C-67417114811F}"/>
                </a:ext>
              </a:extLst>
            </p:cNvPr>
            <p:cNvSpPr/>
            <p:nvPr/>
          </p:nvSpPr>
          <p:spPr>
            <a:xfrm>
              <a:off x="7857308" y="1384662"/>
              <a:ext cx="1587137" cy="20443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 name="Straight Connector 23">
              <a:extLst>
                <a:ext uri="{FF2B5EF4-FFF2-40B4-BE49-F238E27FC236}">
                  <a16:creationId xmlns:a16="http://schemas.microsoft.com/office/drawing/2014/main" id="{B637E6D0-0150-6F5F-270A-DA8C2AA6BEC7}"/>
                </a:ext>
              </a:extLst>
            </p:cNvPr>
            <p:cNvCxnSpPr/>
            <p:nvPr/>
          </p:nvCxnSpPr>
          <p:spPr>
            <a:xfrm>
              <a:off x="7439296" y="2029749"/>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81DFA4D-AFF1-64A9-E921-58B605A17D74}"/>
                    </a:ext>
                  </a:extLst>
                </p:cNvPr>
                <p:cNvSpPr txBox="1"/>
                <p:nvPr/>
              </p:nvSpPr>
              <p:spPr>
                <a:xfrm>
                  <a:off x="7019652" y="1707976"/>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sSub>
                          <m:sSubPr>
                            <m:ctrlPr>
                              <a:rPr lang="en-US" sz="1400" b="0" i="1" dirty="0" smtClean="0">
                                <a:solidFill>
                                  <a:srgbClr val="000000"/>
                                </a:solidFill>
                                <a:latin typeface="Cambria Math" panose="02040503050406030204" pitchFamily="18" charset="0"/>
                                <a:cs typeface="B Yekan" panose="00000400000000000000" pitchFamily="2" charset="-78"/>
                              </a:rPr>
                            </m:ctrlPr>
                          </m:sSubPr>
                          <m:e>
                            <m:r>
                              <a:rPr lang="en-US" sz="1400" b="0" i="1" dirty="0" smtClean="0">
                                <a:solidFill>
                                  <a:srgbClr val="000000"/>
                                </a:solidFill>
                                <a:latin typeface="Cambria Math" panose="02040503050406030204" pitchFamily="18" charset="0"/>
                                <a:cs typeface="B Yekan" panose="00000400000000000000" pitchFamily="2" charset="-78"/>
                              </a:rPr>
                              <m:t>𝑆</m:t>
                            </m:r>
                          </m:e>
                          <m:sub>
                            <m:r>
                              <a:rPr lang="en-US" sz="1400" b="0" i="1" dirty="0" smtClean="0">
                                <a:solidFill>
                                  <a:srgbClr val="000000"/>
                                </a:solidFill>
                                <a:latin typeface="Cambria Math" panose="02040503050406030204" pitchFamily="18" charset="0"/>
                                <a:cs typeface="B Yekan" panose="00000400000000000000" pitchFamily="2" charset="-78"/>
                              </a:rPr>
                              <m:t>1</m:t>
                            </m:r>
                          </m:sub>
                        </m:sSub>
                        <m:sSub>
                          <m:sSubPr>
                            <m:ctrlPr>
                              <a:rPr lang="en-US" sz="1400" b="0" i="1" dirty="0" smtClean="0">
                                <a:solidFill>
                                  <a:srgbClr val="000000"/>
                                </a:solidFill>
                                <a:latin typeface="Cambria Math" panose="02040503050406030204" pitchFamily="18" charset="0"/>
                                <a:cs typeface="B Yekan" panose="00000400000000000000" pitchFamily="2" charset="-78"/>
                              </a:rPr>
                            </m:ctrlPr>
                          </m:sSubPr>
                          <m:e>
                            <m:r>
                              <a:rPr lang="en-US" sz="1400" b="0" i="1" dirty="0" smtClean="0">
                                <a:solidFill>
                                  <a:srgbClr val="000000"/>
                                </a:solidFill>
                                <a:latin typeface="Cambria Math" panose="02040503050406030204" pitchFamily="18" charset="0"/>
                                <a:cs typeface="B Yekan" panose="00000400000000000000" pitchFamily="2" charset="-78"/>
                              </a:rPr>
                              <m:t>𝑆</m:t>
                            </m:r>
                          </m:e>
                          <m:sub>
                            <m:r>
                              <a:rPr lang="en-US" sz="1400" b="0" i="1" dirty="0">
                                <a:solidFill>
                                  <a:srgbClr val="000000"/>
                                </a:solidFill>
                                <a:latin typeface="Cambria Math" panose="02040503050406030204" pitchFamily="18" charset="0"/>
                                <a:cs typeface="B Yekan" panose="00000400000000000000" pitchFamily="2" charset="-78"/>
                              </a:rPr>
                              <m:t>0</m:t>
                            </m:r>
                          </m:sub>
                        </m:sSub>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5" name="TextBox 24">
                  <a:extLst>
                    <a:ext uri="{FF2B5EF4-FFF2-40B4-BE49-F238E27FC236}">
                      <a16:creationId xmlns:a16="http://schemas.microsoft.com/office/drawing/2014/main" id="{E81DFA4D-AFF1-64A9-E921-58B605A17D74}"/>
                    </a:ext>
                  </a:extLst>
                </p:cNvPr>
                <p:cNvSpPr txBox="1">
                  <a:spLocks noRot="1" noChangeAspect="1" noMove="1" noResize="1" noEditPoints="1" noAdjustHandles="1" noChangeArrowheads="1" noChangeShapeType="1" noTextEdit="1"/>
                </p:cNvSpPr>
                <p:nvPr/>
              </p:nvSpPr>
              <p:spPr>
                <a:xfrm>
                  <a:off x="7019652" y="1707976"/>
                  <a:ext cx="498022" cy="307777"/>
                </a:xfrm>
                <a:prstGeom prst="rect">
                  <a:avLst/>
                </a:prstGeom>
                <a:blipFill>
                  <a:blip r:embed="rId8"/>
                  <a:stretch>
                    <a:fillRect l="-18644" b="-45455"/>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08C2BBC2-BE6D-6AC7-CECF-1146D27C6947}"/>
                </a:ext>
              </a:extLst>
            </p:cNvPr>
            <p:cNvCxnSpPr/>
            <p:nvPr/>
          </p:nvCxnSpPr>
          <p:spPr>
            <a:xfrm>
              <a:off x="7458891" y="2591373"/>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D6B0686-253A-0129-8BAD-0587F40050FA}"/>
                    </a:ext>
                  </a:extLst>
                </p:cNvPr>
                <p:cNvSpPr txBox="1"/>
                <p:nvPr/>
              </p:nvSpPr>
              <p:spPr>
                <a:xfrm>
                  <a:off x="7039247" y="2269600"/>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𝐴</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7" name="TextBox 26">
                  <a:extLst>
                    <a:ext uri="{FF2B5EF4-FFF2-40B4-BE49-F238E27FC236}">
                      <a16:creationId xmlns:a16="http://schemas.microsoft.com/office/drawing/2014/main" id="{FD6B0686-253A-0129-8BAD-0587F40050FA}"/>
                    </a:ext>
                  </a:extLst>
                </p:cNvPr>
                <p:cNvSpPr txBox="1">
                  <a:spLocks noRot="1" noChangeAspect="1" noMove="1" noResize="1" noEditPoints="1" noAdjustHandles="1" noChangeArrowheads="1" noChangeShapeType="1" noTextEdit="1"/>
                </p:cNvSpPr>
                <p:nvPr/>
              </p:nvSpPr>
              <p:spPr>
                <a:xfrm>
                  <a:off x="7039247" y="2269600"/>
                  <a:ext cx="498022" cy="307777"/>
                </a:xfrm>
                <a:prstGeom prst="rect">
                  <a:avLst/>
                </a:prstGeom>
                <a:blipFill>
                  <a:blip r:embed="rId9"/>
                  <a:stretch>
                    <a:fillRect b="-39394"/>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FB4D4172-F726-A3FD-F3BD-EE941D54D394}"/>
                </a:ext>
              </a:extLst>
            </p:cNvPr>
            <p:cNvCxnSpPr/>
            <p:nvPr/>
          </p:nvCxnSpPr>
          <p:spPr>
            <a:xfrm>
              <a:off x="7426233" y="3190061"/>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75B244D-B7C8-3E15-0A84-9F795AB01C94}"/>
                    </a:ext>
                  </a:extLst>
                </p:cNvPr>
                <p:cNvSpPr txBox="1"/>
                <p:nvPr/>
              </p:nvSpPr>
              <p:spPr>
                <a:xfrm>
                  <a:off x="7006589" y="2868288"/>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𝐵</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29" name="TextBox 28">
                  <a:extLst>
                    <a:ext uri="{FF2B5EF4-FFF2-40B4-BE49-F238E27FC236}">
                      <a16:creationId xmlns:a16="http://schemas.microsoft.com/office/drawing/2014/main" id="{B75B244D-B7C8-3E15-0A84-9F795AB01C94}"/>
                    </a:ext>
                  </a:extLst>
                </p:cNvPr>
                <p:cNvSpPr txBox="1">
                  <a:spLocks noRot="1" noChangeAspect="1" noMove="1" noResize="1" noEditPoints="1" noAdjustHandles="1" noChangeArrowheads="1" noChangeShapeType="1" noTextEdit="1"/>
                </p:cNvSpPr>
                <p:nvPr/>
              </p:nvSpPr>
              <p:spPr>
                <a:xfrm>
                  <a:off x="7006589" y="2868288"/>
                  <a:ext cx="498022" cy="307777"/>
                </a:xfrm>
                <a:prstGeom prst="rect">
                  <a:avLst/>
                </a:prstGeom>
                <a:blipFill>
                  <a:blip r:embed="rId10"/>
                  <a:stretch>
                    <a:fillRect b="-39394"/>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3E41F757-B280-E911-F2F3-D175D08E5F4E}"/>
                </a:ext>
              </a:extLst>
            </p:cNvPr>
            <p:cNvCxnSpPr/>
            <p:nvPr/>
          </p:nvCxnSpPr>
          <p:spPr>
            <a:xfrm>
              <a:off x="9459684" y="2214415"/>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05AFFE3-836A-4451-1620-77D2F6F2F5A0}"/>
                    </a:ext>
                  </a:extLst>
                </p:cNvPr>
                <p:cNvSpPr txBox="1"/>
                <p:nvPr/>
              </p:nvSpPr>
              <p:spPr>
                <a:xfrm>
                  <a:off x="9544051" y="1822570"/>
                  <a:ext cx="498022" cy="390543"/>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𝐹</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31" name="TextBox 30">
                  <a:extLst>
                    <a:ext uri="{FF2B5EF4-FFF2-40B4-BE49-F238E27FC236}">
                      <a16:creationId xmlns:a16="http://schemas.microsoft.com/office/drawing/2014/main" id="{405AFFE3-836A-4451-1620-77D2F6F2F5A0}"/>
                    </a:ext>
                  </a:extLst>
                </p:cNvPr>
                <p:cNvSpPr txBox="1">
                  <a:spLocks noRot="1" noChangeAspect="1" noMove="1" noResize="1" noEditPoints="1" noAdjustHandles="1" noChangeArrowheads="1" noChangeShapeType="1" noTextEdit="1"/>
                </p:cNvSpPr>
                <p:nvPr/>
              </p:nvSpPr>
              <p:spPr>
                <a:xfrm>
                  <a:off x="9544051" y="1822570"/>
                  <a:ext cx="498022" cy="390543"/>
                </a:xfrm>
                <a:prstGeom prst="rect">
                  <a:avLst/>
                </a:prstGeom>
                <a:blipFill>
                  <a:blip r:embed="rId11"/>
                  <a:stretch>
                    <a:fillRect b="-9524"/>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FA96CE32-AF05-2682-7E39-630FDDDAC45F}"/>
                </a:ext>
              </a:extLst>
            </p:cNvPr>
            <p:cNvSpPr txBox="1"/>
            <p:nvPr/>
          </p:nvSpPr>
          <p:spPr>
            <a:xfrm>
              <a:off x="7956913" y="2222041"/>
              <a:ext cx="1229542" cy="307777"/>
            </a:xfrm>
            <a:prstGeom prst="rect">
              <a:avLst/>
            </a:prstGeom>
            <a:noFill/>
          </p:spPr>
          <p:txBody>
            <a:bodyPr wrap="square">
              <a:spAutoFit/>
            </a:bodyPr>
            <a:lstStyle/>
            <a:p>
              <a:pPr algn="ctr" fontAlgn="b"/>
              <a:r>
                <a:rPr lang="fa-IR" sz="1400" b="0" i="0" dirty="0">
                  <a:solidFill>
                    <a:srgbClr val="000000"/>
                  </a:solidFill>
                  <a:latin typeface="Calibri" panose="020F0502020204030204" pitchFamily="34" charset="0"/>
                  <a:cs typeface="B Yekan" panose="00000400000000000000" pitchFamily="2" charset="-78"/>
                </a:rPr>
                <a:t>واحد منطق</a:t>
              </a:r>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p:grpSp>
      <p:graphicFrame>
        <p:nvGraphicFramePr>
          <p:cNvPr id="34" name="Content Placeholder 14">
            <a:extLst>
              <a:ext uri="{FF2B5EF4-FFF2-40B4-BE49-F238E27FC236}">
                <a16:creationId xmlns:a16="http://schemas.microsoft.com/office/drawing/2014/main" id="{3CC6346E-22FF-8A3D-ACE9-8A90B1A00AC6}"/>
              </a:ext>
            </a:extLst>
          </p:cNvPr>
          <p:cNvGraphicFramePr>
            <a:graphicFrameLocks/>
          </p:cNvGraphicFramePr>
          <p:nvPr>
            <p:extLst>
              <p:ext uri="{D42A27DB-BD31-4B8C-83A1-F6EECF244321}">
                <p14:modId xmlns:p14="http://schemas.microsoft.com/office/powerpoint/2010/main" val="2698657336"/>
              </p:ext>
            </p:extLst>
          </p:nvPr>
        </p:nvGraphicFramePr>
        <p:xfrm>
          <a:off x="1351773" y="1205164"/>
          <a:ext cx="4230896" cy="1688787"/>
        </p:xfrm>
        <a:graphic>
          <a:graphicData uri="http://schemas.openxmlformats.org/drawingml/2006/table">
            <a:tbl>
              <a:tblPr>
                <a:tableStyleId>{5C22544A-7EE6-4342-B048-85BDC9FD1C3A}</a:tableStyleId>
              </a:tblPr>
              <a:tblGrid>
                <a:gridCol w="347616">
                  <a:extLst>
                    <a:ext uri="{9D8B030D-6E8A-4147-A177-3AD203B41FA5}">
                      <a16:colId xmlns:a16="http://schemas.microsoft.com/office/drawing/2014/main" val="454810319"/>
                    </a:ext>
                  </a:extLst>
                </a:gridCol>
                <a:gridCol w="341767">
                  <a:extLst>
                    <a:ext uri="{9D8B030D-6E8A-4147-A177-3AD203B41FA5}">
                      <a16:colId xmlns:a16="http://schemas.microsoft.com/office/drawing/2014/main" val="4158647231"/>
                    </a:ext>
                  </a:extLst>
                </a:gridCol>
                <a:gridCol w="403906">
                  <a:extLst>
                    <a:ext uri="{9D8B030D-6E8A-4147-A177-3AD203B41FA5}">
                      <a16:colId xmlns:a16="http://schemas.microsoft.com/office/drawing/2014/main" val="3374993459"/>
                    </a:ext>
                  </a:extLst>
                </a:gridCol>
                <a:gridCol w="379740">
                  <a:extLst>
                    <a:ext uri="{9D8B030D-6E8A-4147-A177-3AD203B41FA5}">
                      <a16:colId xmlns:a16="http://schemas.microsoft.com/office/drawing/2014/main" val="4138128951"/>
                    </a:ext>
                  </a:extLst>
                </a:gridCol>
                <a:gridCol w="1208266">
                  <a:extLst>
                    <a:ext uri="{9D8B030D-6E8A-4147-A177-3AD203B41FA5}">
                      <a16:colId xmlns:a16="http://schemas.microsoft.com/office/drawing/2014/main" val="3275287358"/>
                    </a:ext>
                  </a:extLst>
                </a:gridCol>
                <a:gridCol w="1549601">
                  <a:extLst>
                    <a:ext uri="{9D8B030D-6E8A-4147-A177-3AD203B41FA5}">
                      <a16:colId xmlns:a16="http://schemas.microsoft.com/office/drawing/2014/main" val="2840094108"/>
                    </a:ext>
                  </a:extLst>
                </a:gridCol>
              </a:tblGrid>
              <a:tr h="180975">
                <a:tc>
                  <a:txBody>
                    <a:bodyPr/>
                    <a:lstStyle/>
                    <a:p>
                      <a:pPr algn="ctr" fontAlgn="b"/>
                      <a:r>
                        <a:rPr lang="en-US" sz="1200" u="none" strike="noStrike" dirty="0">
                          <a:effectLst/>
                          <a:cs typeface="B Yekan" panose="00000400000000000000" pitchFamily="2" charset="-78"/>
                        </a:rPr>
                        <a:t>S1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S0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Cin</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Y</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Output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200" u="none" strike="noStrike" dirty="0" err="1">
                          <a:effectLst/>
                          <a:cs typeface="B Yekan" panose="00000400000000000000" pitchFamily="2" charset="-78"/>
                        </a:rPr>
                        <a:t>ریز</a:t>
                      </a:r>
                      <a:r>
                        <a:rPr lang="en-US" sz="1200" u="none" strike="noStrike" dirty="0">
                          <a:effectLst/>
                          <a:cs typeface="B Yekan" panose="00000400000000000000" pitchFamily="2" charset="-78"/>
                        </a:rPr>
                        <a:t> </a:t>
                      </a:r>
                      <a:r>
                        <a:rPr lang="en-US" sz="1200" u="none" strike="noStrike" dirty="0" err="1">
                          <a:effectLst/>
                          <a:cs typeface="B Yekan" panose="00000400000000000000" pitchFamily="2" charset="-78"/>
                        </a:rPr>
                        <a:t>عمل</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 B</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 + B</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Add</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720876"/>
                  </a:ext>
                </a:extLst>
              </a:tr>
              <a:tr h="180975">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 B</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 + B + 1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Add with carry</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0975">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 B’</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 + B’</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Subtract with borrow</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r h="180975">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 B’</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 + B’+ 1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Subtract</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687522"/>
                  </a:ext>
                </a:extLst>
              </a:tr>
              <a:tr h="180975">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D = A</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Transfer A</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374604"/>
                  </a:ext>
                </a:extLst>
              </a:tr>
              <a:tr h="180975">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D = A + 1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Increment A</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043369"/>
                  </a:ext>
                </a:extLst>
              </a:tr>
              <a:tr h="180975">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D = A - 1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Decrement A</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1552207"/>
                  </a:ext>
                </a:extLst>
              </a:tr>
              <a:tr h="180975">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D = A</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Transfer A</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4359"/>
                  </a:ext>
                </a:extLst>
              </a:tr>
            </a:tbl>
          </a:graphicData>
        </a:graphic>
      </p:graphicFrame>
      <p:grpSp>
        <p:nvGrpSpPr>
          <p:cNvPr id="35" name="Group 34">
            <a:extLst>
              <a:ext uri="{FF2B5EF4-FFF2-40B4-BE49-F238E27FC236}">
                <a16:creationId xmlns:a16="http://schemas.microsoft.com/office/drawing/2014/main" id="{DEF0B506-4013-AA06-E889-9EE7CD92D3B4}"/>
              </a:ext>
            </a:extLst>
          </p:cNvPr>
          <p:cNvGrpSpPr/>
          <p:nvPr/>
        </p:nvGrpSpPr>
        <p:grpSpPr>
          <a:xfrm>
            <a:off x="8749055" y="1006668"/>
            <a:ext cx="2190997" cy="1521446"/>
            <a:chOff x="6948310" y="1311084"/>
            <a:chExt cx="3032305" cy="2117916"/>
          </a:xfrm>
        </p:grpSpPr>
        <p:sp>
          <p:nvSpPr>
            <p:cNvPr id="36" name="Rectangle 35">
              <a:extLst>
                <a:ext uri="{FF2B5EF4-FFF2-40B4-BE49-F238E27FC236}">
                  <a16:creationId xmlns:a16="http://schemas.microsoft.com/office/drawing/2014/main" id="{544BB373-05BB-53D5-2AF5-E95B2E24C990}"/>
                </a:ext>
              </a:extLst>
            </p:cNvPr>
            <p:cNvSpPr/>
            <p:nvPr/>
          </p:nvSpPr>
          <p:spPr>
            <a:xfrm>
              <a:off x="7857308" y="1384662"/>
              <a:ext cx="1587137" cy="20443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 name="Straight Connector 36">
              <a:extLst>
                <a:ext uri="{FF2B5EF4-FFF2-40B4-BE49-F238E27FC236}">
                  <a16:creationId xmlns:a16="http://schemas.microsoft.com/office/drawing/2014/main" id="{8BFA4AFC-2D51-6850-EB09-B3738AE73502}"/>
                </a:ext>
              </a:extLst>
            </p:cNvPr>
            <p:cNvCxnSpPr/>
            <p:nvPr/>
          </p:nvCxnSpPr>
          <p:spPr>
            <a:xfrm>
              <a:off x="7458891" y="1632857"/>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9A2A74F-B0AF-D1ED-5466-E5F47FF09F73}"/>
                    </a:ext>
                  </a:extLst>
                </p:cNvPr>
                <p:cNvSpPr txBox="1"/>
                <p:nvPr/>
              </p:nvSpPr>
              <p:spPr>
                <a:xfrm>
                  <a:off x="6948310" y="1311084"/>
                  <a:ext cx="588959" cy="37370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sSub>
                          <m:sSubPr>
                            <m:ctrlPr>
                              <a:rPr lang="en-US" sz="1400" b="0" i="1" u="none" strike="noStrike" dirty="0" smtClean="0">
                                <a:effectLst/>
                                <a:latin typeface="Cambria Math" panose="02040503050406030204" pitchFamily="18" charset="0"/>
                                <a:cs typeface="B Yekan" panose="00000400000000000000" pitchFamily="2" charset="-78"/>
                              </a:rPr>
                            </m:ctrlPr>
                          </m:sSubPr>
                          <m:e>
                            <m:r>
                              <a:rPr lang="en-US" sz="1400" i="1" u="none" strike="noStrike" dirty="0" smtClean="0">
                                <a:effectLst/>
                                <a:latin typeface="Cambria Math" panose="02040503050406030204" pitchFamily="18" charset="0"/>
                                <a:cs typeface="B Yekan" panose="00000400000000000000" pitchFamily="2" charset="-78"/>
                              </a:rPr>
                              <m:t>𝐶</m:t>
                            </m:r>
                          </m:e>
                          <m:sub>
                            <m:r>
                              <a:rPr lang="en-US" sz="1400" i="1" u="none" strike="noStrike" dirty="0" smtClean="0">
                                <a:effectLst/>
                                <a:latin typeface="Cambria Math" panose="02040503050406030204" pitchFamily="18" charset="0"/>
                                <a:cs typeface="B Yekan" panose="00000400000000000000" pitchFamily="2" charset="-78"/>
                              </a:rPr>
                              <m:t>𝑖𝑛</m:t>
                            </m:r>
                          </m:sub>
                        </m:sSub>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38" name="TextBox 37">
                  <a:extLst>
                    <a:ext uri="{FF2B5EF4-FFF2-40B4-BE49-F238E27FC236}">
                      <a16:creationId xmlns:a16="http://schemas.microsoft.com/office/drawing/2014/main" id="{A9A2A74F-B0AF-D1ED-5466-E5F47FF09F73}"/>
                    </a:ext>
                  </a:extLst>
                </p:cNvPr>
                <p:cNvSpPr txBox="1">
                  <a:spLocks noRot="1" noChangeAspect="1" noMove="1" noResize="1" noEditPoints="1" noAdjustHandles="1" noChangeArrowheads="1" noChangeShapeType="1" noTextEdit="1"/>
                </p:cNvSpPr>
                <p:nvPr/>
              </p:nvSpPr>
              <p:spPr>
                <a:xfrm>
                  <a:off x="6948310" y="1311084"/>
                  <a:ext cx="588959" cy="373707"/>
                </a:xfrm>
                <a:prstGeom prst="rect">
                  <a:avLst/>
                </a:prstGeom>
                <a:blipFill>
                  <a:blip r:embed="rId12"/>
                  <a:stretch>
                    <a:fillRect b="-11364"/>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0744A94-4FB6-E720-2F89-72C8A364FCB0}"/>
                </a:ext>
              </a:extLst>
            </p:cNvPr>
            <p:cNvCxnSpPr/>
            <p:nvPr/>
          </p:nvCxnSpPr>
          <p:spPr>
            <a:xfrm>
              <a:off x="7439296" y="2029749"/>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4A1B574-A6D1-ED69-2DDD-3E1994581419}"/>
                    </a:ext>
                  </a:extLst>
                </p:cNvPr>
                <p:cNvSpPr txBox="1"/>
                <p:nvPr/>
              </p:nvSpPr>
              <p:spPr>
                <a:xfrm>
                  <a:off x="7019652" y="1707976"/>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sSub>
                          <m:sSubPr>
                            <m:ctrlPr>
                              <a:rPr lang="en-US" sz="1400" b="0" i="1" dirty="0" smtClean="0">
                                <a:solidFill>
                                  <a:srgbClr val="000000"/>
                                </a:solidFill>
                                <a:latin typeface="Cambria Math" panose="02040503050406030204" pitchFamily="18" charset="0"/>
                                <a:cs typeface="B Yekan" panose="00000400000000000000" pitchFamily="2" charset="-78"/>
                              </a:rPr>
                            </m:ctrlPr>
                          </m:sSubPr>
                          <m:e>
                            <m:r>
                              <a:rPr lang="en-US" sz="1400" b="0" i="1" dirty="0" smtClean="0">
                                <a:solidFill>
                                  <a:srgbClr val="000000"/>
                                </a:solidFill>
                                <a:latin typeface="Cambria Math" panose="02040503050406030204" pitchFamily="18" charset="0"/>
                                <a:cs typeface="B Yekan" panose="00000400000000000000" pitchFamily="2" charset="-78"/>
                              </a:rPr>
                              <m:t>𝑆</m:t>
                            </m:r>
                          </m:e>
                          <m:sub>
                            <m:r>
                              <a:rPr lang="en-US" sz="1400" b="0" i="1" dirty="0" smtClean="0">
                                <a:solidFill>
                                  <a:srgbClr val="000000"/>
                                </a:solidFill>
                                <a:latin typeface="Cambria Math" panose="02040503050406030204" pitchFamily="18" charset="0"/>
                                <a:cs typeface="B Yekan" panose="00000400000000000000" pitchFamily="2" charset="-78"/>
                              </a:rPr>
                              <m:t>1</m:t>
                            </m:r>
                          </m:sub>
                        </m:sSub>
                        <m:sSub>
                          <m:sSubPr>
                            <m:ctrlPr>
                              <a:rPr lang="en-US" sz="1400" b="0" i="1" dirty="0" smtClean="0">
                                <a:solidFill>
                                  <a:srgbClr val="000000"/>
                                </a:solidFill>
                                <a:latin typeface="Cambria Math" panose="02040503050406030204" pitchFamily="18" charset="0"/>
                                <a:cs typeface="B Yekan" panose="00000400000000000000" pitchFamily="2" charset="-78"/>
                              </a:rPr>
                            </m:ctrlPr>
                          </m:sSubPr>
                          <m:e>
                            <m:r>
                              <a:rPr lang="en-US" sz="1400" b="0" i="1" dirty="0" smtClean="0">
                                <a:solidFill>
                                  <a:srgbClr val="000000"/>
                                </a:solidFill>
                                <a:latin typeface="Cambria Math" panose="02040503050406030204" pitchFamily="18" charset="0"/>
                                <a:cs typeface="B Yekan" panose="00000400000000000000" pitchFamily="2" charset="-78"/>
                              </a:rPr>
                              <m:t>𝑆</m:t>
                            </m:r>
                          </m:e>
                          <m:sub>
                            <m:r>
                              <a:rPr lang="en-US" sz="1400" b="0" i="1" dirty="0">
                                <a:solidFill>
                                  <a:srgbClr val="000000"/>
                                </a:solidFill>
                                <a:latin typeface="Cambria Math" panose="02040503050406030204" pitchFamily="18" charset="0"/>
                                <a:cs typeface="B Yekan" panose="00000400000000000000" pitchFamily="2" charset="-78"/>
                              </a:rPr>
                              <m:t>0</m:t>
                            </m:r>
                          </m:sub>
                        </m:sSub>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40" name="TextBox 39">
                  <a:extLst>
                    <a:ext uri="{FF2B5EF4-FFF2-40B4-BE49-F238E27FC236}">
                      <a16:creationId xmlns:a16="http://schemas.microsoft.com/office/drawing/2014/main" id="{64A1B574-A6D1-ED69-2DDD-3E1994581419}"/>
                    </a:ext>
                  </a:extLst>
                </p:cNvPr>
                <p:cNvSpPr txBox="1">
                  <a:spLocks noRot="1" noChangeAspect="1" noMove="1" noResize="1" noEditPoints="1" noAdjustHandles="1" noChangeArrowheads="1" noChangeShapeType="1" noTextEdit="1"/>
                </p:cNvSpPr>
                <p:nvPr/>
              </p:nvSpPr>
              <p:spPr>
                <a:xfrm>
                  <a:off x="7019652" y="1707976"/>
                  <a:ext cx="498022" cy="307777"/>
                </a:xfrm>
                <a:prstGeom prst="rect">
                  <a:avLst/>
                </a:prstGeom>
                <a:blipFill>
                  <a:blip r:embed="rId8"/>
                  <a:stretch>
                    <a:fillRect l="-18644" b="-33333"/>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1BFE5860-64EB-9F15-B91C-B280697872BB}"/>
                </a:ext>
              </a:extLst>
            </p:cNvPr>
            <p:cNvCxnSpPr/>
            <p:nvPr/>
          </p:nvCxnSpPr>
          <p:spPr>
            <a:xfrm>
              <a:off x="7458891" y="2591373"/>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F4EC095-D76A-9BCA-6FB6-1444539B69D4}"/>
                    </a:ext>
                  </a:extLst>
                </p:cNvPr>
                <p:cNvSpPr txBox="1"/>
                <p:nvPr/>
              </p:nvSpPr>
              <p:spPr>
                <a:xfrm>
                  <a:off x="7039247" y="2269600"/>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𝐴</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42" name="TextBox 41">
                  <a:extLst>
                    <a:ext uri="{FF2B5EF4-FFF2-40B4-BE49-F238E27FC236}">
                      <a16:creationId xmlns:a16="http://schemas.microsoft.com/office/drawing/2014/main" id="{1F4EC095-D76A-9BCA-6FB6-1444539B69D4}"/>
                    </a:ext>
                  </a:extLst>
                </p:cNvPr>
                <p:cNvSpPr txBox="1">
                  <a:spLocks noRot="1" noChangeAspect="1" noMove="1" noResize="1" noEditPoints="1" noAdjustHandles="1" noChangeArrowheads="1" noChangeShapeType="1" noTextEdit="1"/>
                </p:cNvSpPr>
                <p:nvPr/>
              </p:nvSpPr>
              <p:spPr>
                <a:xfrm>
                  <a:off x="7039247" y="2269600"/>
                  <a:ext cx="498022" cy="307777"/>
                </a:xfrm>
                <a:prstGeom prst="rect">
                  <a:avLst/>
                </a:prstGeom>
                <a:blipFill>
                  <a:blip r:embed="rId13"/>
                  <a:stretch>
                    <a:fillRect b="-27778"/>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31C14906-5F32-FCBD-565F-C8B2DAB8A043}"/>
                </a:ext>
              </a:extLst>
            </p:cNvPr>
            <p:cNvCxnSpPr/>
            <p:nvPr/>
          </p:nvCxnSpPr>
          <p:spPr>
            <a:xfrm>
              <a:off x="7426233" y="3190061"/>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A9DCFC0-01AD-37C7-23E9-6135A6AEE607}"/>
                    </a:ext>
                  </a:extLst>
                </p:cNvPr>
                <p:cNvSpPr txBox="1"/>
                <p:nvPr/>
              </p:nvSpPr>
              <p:spPr>
                <a:xfrm>
                  <a:off x="7006589" y="2868288"/>
                  <a:ext cx="498022"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𝐵</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44" name="TextBox 43">
                  <a:extLst>
                    <a:ext uri="{FF2B5EF4-FFF2-40B4-BE49-F238E27FC236}">
                      <a16:creationId xmlns:a16="http://schemas.microsoft.com/office/drawing/2014/main" id="{AA9DCFC0-01AD-37C7-23E9-6135A6AEE607}"/>
                    </a:ext>
                  </a:extLst>
                </p:cNvPr>
                <p:cNvSpPr txBox="1">
                  <a:spLocks noRot="1" noChangeAspect="1" noMove="1" noResize="1" noEditPoints="1" noAdjustHandles="1" noChangeArrowheads="1" noChangeShapeType="1" noTextEdit="1"/>
                </p:cNvSpPr>
                <p:nvPr/>
              </p:nvSpPr>
              <p:spPr>
                <a:xfrm>
                  <a:off x="7006589" y="2868288"/>
                  <a:ext cx="498022" cy="307777"/>
                </a:xfrm>
                <a:prstGeom prst="rect">
                  <a:avLst/>
                </a:prstGeom>
                <a:blipFill>
                  <a:blip r:embed="rId14"/>
                  <a:stretch>
                    <a:fillRect b="-25000"/>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5079A9FA-7DA4-DBB3-DD71-9F1FC4C5B6AA}"/>
                </a:ext>
              </a:extLst>
            </p:cNvPr>
            <p:cNvCxnSpPr/>
            <p:nvPr/>
          </p:nvCxnSpPr>
          <p:spPr>
            <a:xfrm>
              <a:off x="9459684" y="2214415"/>
              <a:ext cx="398417"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511013C-CD34-900A-639E-B9D2822473F6}"/>
                    </a:ext>
                  </a:extLst>
                </p:cNvPr>
                <p:cNvSpPr txBox="1"/>
                <p:nvPr/>
              </p:nvSpPr>
              <p:spPr>
                <a:xfrm>
                  <a:off x="9482593" y="1879273"/>
                  <a:ext cx="498022" cy="37370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𝐷</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46" name="TextBox 45">
                  <a:extLst>
                    <a:ext uri="{FF2B5EF4-FFF2-40B4-BE49-F238E27FC236}">
                      <a16:creationId xmlns:a16="http://schemas.microsoft.com/office/drawing/2014/main" id="{3511013C-CD34-900A-639E-B9D2822473F6}"/>
                    </a:ext>
                  </a:extLst>
                </p:cNvPr>
                <p:cNvSpPr txBox="1">
                  <a:spLocks noRot="1" noChangeAspect="1" noMove="1" noResize="1" noEditPoints="1" noAdjustHandles="1" noChangeArrowheads="1" noChangeShapeType="1" noTextEdit="1"/>
                </p:cNvSpPr>
                <p:nvPr/>
              </p:nvSpPr>
              <p:spPr>
                <a:xfrm>
                  <a:off x="9482593" y="1879273"/>
                  <a:ext cx="498022" cy="373707"/>
                </a:xfrm>
                <a:prstGeom prst="rect">
                  <a:avLst/>
                </a:prstGeom>
                <a:blipFill>
                  <a:blip r:embed="rId15"/>
                  <a:stretch>
                    <a:fillRect b="-4545"/>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A8604DD6-CAFD-C233-4EE9-09B675565A7B}"/>
                </a:ext>
              </a:extLst>
            </p:cNvPr>
            <p:cNvSpPr txBox="1"/>
            <p:nvPr/>
          </p:nvSpPr>
          <p:spPr>
            <a:xfrm>
              <a:off x="7956913" y="2222041"/>
              <a:ext cx="1229542" cy="307777"/>
            </a:xfrm>
            <a:prstGeom prst="rect">
              <a:avLst/>
            </a:prstGeom>
            <a:noFill/>
          </p:spPr>
          <p:txBody>
            <a:bodyPr wrap="square">
              <a:spAutoFit/>
            </a:bodyPr>
            <a:lstStyle/>
            <a:p>
              <a:pPr algn="ctr" fontAlgn="b"/>
              <a:r>
                <a:rPr lang="fa-IR" sz="1400" b="0" i="0" dirty="0">
                  <a:solidFill>
                    <a:srgbClr val="000000"/>
                  </a:solidFill>
                  <a:latin typeface="Calibri" panose="020F0502020204030204" pitchFamily="34" charset="0"/>
                  <a:cs typeface="B Yekan" panose="00000400000000000000" pitchFamily="2" charset="-78"/>
                </a:rPr>
                <a:t>واحد حساب</a:t>
              </a:r>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p:grpSp>
      <mc:AlternateContent xmlns:mc="http://schemas.openxmlformats.org/markup-compatibility/2006" xmlns:a14="http://schemas.microsoft.com/office/drawing/2010/main">
        <mc:Choice Requires="a14">
          <p:graphicFrame>
            <p:nvGraphicFramePr>
              <p:cNvPr id="48" name="Content Placeholder 14">
                <a:extLst>
                  <a:ext uri="{FF2B5EF4-FFF2-40B4-BE49-F238E27FC236}">
                    <a16:creationId xmlns:a16="http://schemas.microsoft.com/office/drawing/2014/main" id="{D6CB5552-C1CA-7EDC-5523-63A89AD28B8B}"/>
                  </a:ext>
                </a:extLst>
              </p:cNvPr>
              <p:cNvGraphicFramePr>
                <a:graphicFrameLocks/>
              </p:cNvGraphicFramePr>
              <p:nvPr>
                <p:extLst>
                  <p:ext uri="{D42A27DB-BD31-4B8C-83A1-F6EECF244321}">
                    <p14:modId xmlns:p14="http://schemas.microsoft.com/office/powerpoint/2010/main" val="563754259"/>
                  </p:ext>
                </p:extLst>
              </p:nvPr>
            </p:nvGraphicFramePr>
            <p:xfrm>
              <a:off x="1349993" y="3946025"/>
              <a:ext cx="4230895" cy="933452"/>
            </p:xfrm>
            <a:graphic>
              <a:graphicData uri="http://schemas.openxmlformats.org/drawingml/2006/table">
                <a:tbl>
                  <a:tblPr>
                    <a:tableStyleId>{5C22544A-7EE6-4342-B048-85BDC9FD1C3A}</a:tableStyleId>
                  </a:tblPr>
                  <a:tblGrid>
                    <a:gridCol w="474660">
                      <a:extLst>
                        <a:ext uri="{9D8B030D-6E8A-4147-A177-3AD203B41FA5}">
                          <a16:colId xmlns:a16="http://schemas.microsoft.com/office/drawing/2014/main" val="454810319"/>
                        </a:ext>
                      </a:extLst>
                    </a:gridCol>
                    <a:gridCol w="517022">
                      <a:extLst>
                        <a:ext uri="{9D8B030D-6E8A-4147-A177-3AD203B41FA5}">
                          <a16:colId xmlns:a16="http://schemas.microsoft.com/office/drawing/2014/main" val="4158647231"/>
                        </a:ext>
                      </a:extLst>
                    </a:gridCol>
                    <a:gridCol w="563204">
                      <a:extLst>
                        <a:ext uri="{9D8B030D-6E8A-4147-A177-3AD203B41FA5}">
                          <a16:colId xmlns:a16="http://schemas.microsoft.com/office/drawing/2014/main" val="3374993459"/>
                        </a:ext>
                      </a:extLst>
                    </a:gridCol>
                    <a:gridCol w="563204">
                      <a:extLst>
                        <a:ext uri="{9D8B030D-6E8A-4147-A177-3AD203B41FA5}">
                          <a16:colId xmlns:a16="http://schemas.microsoft.com/office/drawing/2014/main" val="4138128951"/>
                        </a:ext>
                      </a:extLst>
                    </a:gridCol>
                    <a:gridCol w="563204">
                      <a:extLst>
                        <a:ext uri="{9D8B030D-6E8A-4147-A177-3AD203B41FA5}">
                          <a16:colId xmlns:a16="http://schemas.microsoft.com/office/drawing/2014/main" val="3275287358"/>
                        </a:ext>
                      </a:extLst>
                    </a:gridCol>
                    <a:gridCol w="1549601">
                      <a:extLst>
                        <a:ext uri="{9D8B030D-6E8A-4147-A177-3AD203B41FA5}">
                          <a16:colId xmlns:a16="http://schemas.microsoft.com/office/drawing/2014/main" val="2840094108"/>
                        </a:ext>
                      </a:extLst>
                    </a:gridCol>
                  </a:tblGrid>
                  <a:tr h="180975">
                    <a:tc>
                      <a:txBody>
                        <a:bodyPr/>
                        <a:lstStyle/>
                        <a:p>
                          <a:pPr algn="ctr" fontAlgn="b"/>
                          <a:r>
                            <a:rPr lang="en-US" sz="1200" u="none" strike="noStrike" dirty="0">
                              <a:effectLst/>
                              <a:cs typeface="B Yekan" panose="00000400000000000000" pitchFamily="2" charset="-78"/>
                            </a:rPr>
                            <a:t>Select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cs typeface="B Yekan" panose="00000400000000000000" pitchFamily="2" charset="-78"/>
                          </a:endParaRPr>
                        </a:p>
                        <a:p>
                          <a:pPr algn="ctr" fontAlgn="b"/>
                          <a:r>
                            <a:rPr lang="en-US" sz="1200" u="none" strike="noStrike" dirty="0">
                              <a:effectLst/>
                              <a:cs typeface="B Yekan" panose="00000400000000000000" pitchFamily="2" charset="-78"/>
                            </a:rPr>
                            <a:t>Output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200" u="none" strike="noStrike" dirty="0" err="1">
                              <a:effectLst/>
                              <a:cs typeface="B Yekan" panose="00000400000000000000" pitchFamily="2" charset="-78"/>
                            </a:rPr>
                            <a:t>ریز</a:t>
                          </a:r>
                          <a:r>
                            <a:rPr lang="en-US" sz="1200" u="none" strike="noStrike" dirty="0">
                              <a:effectLst/>
                              <a:cs typeface="B Yekan" panose="00000400000000000000" pitchFamily="2" charset="-78"/>
                            </a:rPr>
                            <a:t> </a:t>
                          </a:r>
                          <a:r>
                            <a:rPr lang="en-US" sz="1200" u="none" strike="noStrike" dirty="0" err="1">
                              <a:effectLst/>
                              <a:cs typeface="B Yekan" panose="00000400000000000000" pitchFamily="2" charset="-78"/>
                            </a:rPr>
                            <a:t>عمل</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0975">
                    <a:tc>
                      <a:txBody>
                        <a:bodyPr/>
                        <a:lstStyle/>
                        <a:p>
                          <a:pPr algn="ctr" fontAlgn="b"/>
                          <a:r>
                            <a:rPr lang="en-US" sz="1200" u="none" strike="noStrike" dirty="0">
                              <a:effectLst/>
                              <a:cs typeface="B Yekan" panose="00000400000000000000" pitchFamily="2" charset="-78"/>
                            </a:rPr>
                            <a:t>s</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200" b="0" i="1" u="none" strike="noStrike" dirty="0" smtClean="0">
                                        <a:effectLst/>
                                        <a:latin typeface="Cambria Math" panose="02040503050406030204" pitchFamily="18" charset="0"/>
                                        <a:cs typeface="B Yekan" panose="00000400000000000000" pitchFamily="2" charset="-78"/>
                                      </a:rPr>
                                    </m:ctrlPr>
                                  </m:sSubPr>
                                  <m:e>
                                    <m:r>
                                      <a:rPr lang="en-US" sz="1200" i="1" u="none" strike="noStrike" dirty="0" smtClean="0">
                                        <a:effectLst/>
                                        <a:latin typeface="Cambria Math" panose="02040503050406030204" pitchFamily="18" charset="0"/>
                                        <a:cs typeface="B Yekan" panose="00000400000000000000" pitchFamily="2" charset="-78"/>
                                      </a:rPr>
                                      <m:t>𝐻</m:t>
                                    </m:r>
                                  </m:e>
                                  <m:sub>
                                    <m:r>
                                      <a:rPr lang="en-US" sz="1200" i="1" u="none" strike="noStrike" dirty="0" smtClean="0">
                                        <a:effectLst/>
                                        <a:latin typeface="Cambria Math" panose="02040503050406030204" pitchFamily="18" charset="0"/>
                                        <a:cs typeface="B Yekan" panose="00000400000000000000" pitchFamily="2" charset="-78"/>
                                      </a:rPr>
                                      <m:t>0</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𝐻</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1</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𝐻</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2</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𝐻</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3</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20876"/>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200" b="0" i="1" u="none" strike="noStrike" dirty="0" smtClean="0">
                                        <a:effectLst/>
                                        <a:latin typeface="Cambria Math" panose="02040503050406030204" pitchFamily="18" charset="0"/>
                                        <a:cs typeface="B Yekan" panose="00000400000000000000" pitchFamily="2" charset="-78"/>
                                      </a:rPr>
                                    </m:ctrlPr>
                                  </m:sSubPr>
                                  <m:e>
                                    <m:r>
                                      <a:rPr lang="en-US" sz="1200" b="0" i="1" u="none" strike="noStrike" dirty="0" smtClean="0">
                                        <a:effectLst/>
                                        <a:latin typeface="Cambria Math" panose="02040503050406030204" pitchFamily="18" charset="0"/>
                                        <a:cs typeface="B Yekan" panose="00000400000000000000" pitchFamily="2" charset="-78"/>
                                      </a:rPr>
                                      <m:t>𝐼</m:t>
                                    </m:r>
                                  </m:e>
                                  <m:sub>
                                    <m:r>
                                      <a:rPr lang="en-US" sz="1200" b="0" i="1" u="none" strike="noStrike" dirty="0" smtClean="0">
                                        <a:effectLst/>
                                        <a:latin typeface="Cambria Math" panose="02040503050406030204" pitchFamily="18" charset="0"/>
                                        <a:cs typeface="B Yekan" panose="00000400000000000000" pitchFamily="2" charset="-78"/>
                                      </a:rPr>
                                      <m:t>𝑅</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200" b="0" i="1" u="none" strike="noStrike" dirty="0" smtClean="0">
                                        <a:effectLst/>
                                        <a:latin typeface="Cambria Math" panose="02040503050406030204" pitchFamily="18" charset="0"/>
                                        <a:cs typeface="B Yekan" panose="00000400000000000000" pitchFamily="2" charset="-78"/>
                                      </a:rPr>
                                    </m:ctrlPr>
                                  </m:sSubPr>
                                  <m:e>
                                    <m:r>
                                      <a:rPr lang="en-US" sz="1200" b="0" i="1" u="none" strike="noStrike" dirty="0" smtClean="0">
                                        <a:effectLst/>
                                        <a:latin typeface="Cambria Math" panose="02040503050406030204" pitchFamily="18" charset="0"/>
                                        <a:cs typeface="B Yekan" panose="00000400000000000000" pitchFamily="2" charset="-78"/>
                                      </a:rPr>
                                      <m:t>𝐴</m:t>
                                    </m:r>
                                  </m:e>
                                  <m:sub>
                                    <m:r>
                                      <a:rPr lang="en-US" sz="1200" i="1" u="none" strike="noStrike" dirty="0" smtClean="0">
                                        <a:effectLst/>
                                        <a:latin typeface="Cambria Math" panose="02040503050406030204" pitchFamily="18" charset="0"/>
                                        <a:cs typeface="B Yekan" panose="00000400000000000000" pitchFamily="2" charset="-78"/>
                                      </a:rPr>
                                      <m:t>0</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1</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2</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Right Shift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0975">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1</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2</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kumimoji="0" lang="fa-IR"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ctrlPr>
                                  </m:sSubPr>
                                  <m:e>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𝐴</m:t>
                                    </m:r>
                                  </m:e>
                                  <m:sub>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3</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fa-IR" sz="1200" b="0" i="1" u="none" strike="noStrike" dirty="0" smtClean="0">
                                        <a:effectLst/>
                                        <a:latin typeface="Cambria Math" panose="02040503050406030204" pitchFamily="18" charset="0"/>
                                        <a:cs typeface="B Yekan" panose="00000400000000000000" pitchFamily="2" charset="-78"/>
                                      </a:rPr>
                                    </m:ctrlPr>
                                  </m:sSubPr>
                                  <m:e>
                                    <m:r>
                                      <a:rPr lang="en-US" sz="1200" b="0" i="1" u="none" strike="noStrike" dirty="0" smtClean="0">
                                        <a:effectLst/>
                                        <a:latin typeface="Cambria Math" panose="02040503050406030204" pitchFamily="18" charset="0"/>
                                        <a:cs typeface="B Yekan" panose="00000400000000000000" pitchFamily="2" charset="-78"/>
                                      </a:rPr>
                                      <m:t>𝐼</m:t>
                                    </m:r>
                                  </m:e>
                                  <m:sub>
                                    <m:r>
                                      <a:rPr lang="en-US" sz="1200" b="0" i="1" u="none" strike="noStrike" dirty="0" smtClean="0">
                                        <a:effectLst/>
                                        <a:latin typeface="Cambria Math" panose="02040503050406030204" pitchFamily="18" charset="0"/>
                                        <a:cs typeface="B Yekan" panose="00000400000000000000" pitchFamily="2" charset="-78"/>
                                      </a:rPr>
                                      <m:t>𝐿</m:t>
                                    </m:r>
                                  </m:sub>
                                </m:sSub>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Left Shift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bl>
              </a:graphicData>
            </a:graphic>
          </p:graphicFrame>
        </mc:Choice>
        <mc:Fallback xmlns="">
          <p:graphicFrame>
            <p:nvGraphicFramePr>
              <p:cNvPr id="48" name="Content Placeholder 14">
                <a:extLst>
                  <a:ext uri="{FF2B5EF4-FFF2-40B4-BE49-F238E27FC236}">
                    <a16:creationId xmlns:a16="http://schemas.microsoft.com/office/drawing/2014/main" id="{D6CB5552-C1CA-7EDC-5523-63A89AD28B8B}"/>
                  </a:ext>
                </a:extLst>
              </p:cNvPr>
              <p:cNvGraphicFramePr>
                <a:graphicFrameLocks/>
              </p:cNvGraphicFramePr>
              <p:nvPr>
                <p:extLst>
                  <p:ext uri="{D42A27DB-BD31-4B8C-83A1-F6EECF244321}">
                    <p14:modId xmlns:p14="http://schemas.microsoft.com/office/powerpoint/2010/main" val="563754259"/>
                  </p:ext>
                </p:extLst>
              </p:nvPr>
            </p:nvGraphicFramePr>
            <p:xfrm>
              <a:off x="1349993" y="3946025"/>
              <a:ext cx="4230895" cy="933452"/>
            </p:xfrm>
            <a:graphic>
              <a:graphicData uri="http://schemas.openxmlformats.org/drawingml/2006/table">
                <a:tbl>
                  <a:tblPr>
                    <a:tableStyleId>{5C22544A-7EE6-4342-B048-85BDC9FD1C3A}</a:tableStyleId>
                  </a:tblPr>
                  <a:tblGrid>
                    <a:gridCol w="474660">
                      <a:extLst>
                        <a:ext uri="{9D8B030D-6E8A-4147-A177-3AD203B41FA5}">
                          <a16:colId xmlns:a16="http://schemas.microsoft.com/office/drawing/2014/main" val="454810319"/>
                        </a:ext>
                      </a:extLst>
                    </a:gridCol>
                    <a:gridCol w="517022">
                      <a:extLst>
                        <a:ext uri="{9D8B030D-6E8A-4147-A177-3AD203B41FA5}">
                          <a16:colId xmlns:a16="http://schemas.microsoft.com/office/drawing/2014/main" val="4158647231"/>
                        </a:ext>
                      </a:extLst>
                    </a:gridCol>
                    <a:gridCol w="563204">
                      <a:extLst>
                        <a:ext uri="{9D8B030D-6E8A-4147-A177-3AD203B41FA5}">
                          <a16:colId xmlns:a16="http://schemas.microsoft.com/office/drawing/2014/main" val="3374993459"/>
                        </a:ext>
                      </a:extLst>
                    </a:gridCol>
                    <a:gridCol w="563204">
                      <a:extLst>
                        <a:ext uri="{9D8B030D-6E8A-4147-A177-3AD203B41FA5}">
                          <a16:colId xmlns:a16="http://schemas.microsoft.com/office/drawing/2014/main" val="4138128951"/>
                        </a:ext>
                      </a:extLst>
                    </a:gridCol>
                    <a:gridCol w="563204">
                      <a:extLst>
                        <a:ext uri="{9D8B030D-6E8A-4147-A177-3AD203B41FA5}">
                          <a16:colId xmlns:a16="http://schemas.microsoft.com/office/drawing/2014/main" val="3275287358"/>
                        </a:ext>
                      </a:extLst>
                    </a:gridCol>
                    <a:gridCol w="1549601">
                      <a:extLst>
                        <a:ext uri="{9D8B030D-6E8A-4147-A177-3AD203B41FA5}">
                          <a16:colId xmlns:a16="http://schemas.microsoft.com/office/drawing/2014/main" val="2840094108"/>
                        </a:ext>
                      </a:extLst>
                    </a:gridCol>
                  </a:tblGrid>
                  <a:tr h="370523">
                    <a:tc>
                      <a:txBody>
                        <a:bodyPr/>
                        <a:lstStyle/>
                        <a:p>
                          <a:pPr algn="ctr" fontAlgn="b"/>
                          <a:r>
                            <a:rPr lang="en-US" sz="1200" u="none" strike="noStrike" dirty="0">
                              <a:effectLst/>
                              <a:cs typeface="B Yekan" panose="00000400000000000000" pitchFamily="2" charset="-78"/>
                            </a:rPr>
                            <a:t>Select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cs typeface="B Yekan" panose="00000400000000000000" pitchFamily="2" charset="-78"/>
                          </a:endParaRPr>
                        </a:p>
                        <a:p>
                          <a:pPr algn="ctr" fontAlgn="b"/>
                          <a:r>
                            <a:rPr lang="en-US" sz="1200" u="none" strike="noStrike" dirty="0">
                              <a:effectLst/>
                              <a:cs typeface="B Yekan" panose="00000400000000000000" pitchFamily="2" charset="-78"/>
                            </a:rPr>
                            <a:t>Output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200" u="none" strike="noStrike" dirty="0" err="1">
                              <a:effectLst/>
                              <a:cs typeface="B Yekan" panose="00000400000000000000" pitchFamily="2" charset="-78"/>
                            </a:rPr>
                            <a:t>ریز</a:t>
                          </a:r>
                          <a:r>
                            <a:rPr lang="en-US" sz="1200" u="none" strike="noStrike" dirty="0">
                              <a:effectLst/>
                              <a:cs typeface="B Yekan" panose="00000400000000000000" pitchFamily="2" charset="-78"/>
                            </a:rPr>
                            <a:t> </a:t>
                          </a:r>
                          <a:r>
                            <a:rPr lang="en-US" sz="1200" u="none" strike="noStrike" dirty="0" err="1">
                              <a:effectLst/>
                              <a:cs typeface="B Yekan" panose="00000400000000000000" pitchFamily="2" charset="-78"/>
                            </a:rPr>
                            <a:t>عمل</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7643">
                    <a:tc>
                      <a:txBody>
                        <a:bodyPr/>
                        <a:lstStyle/>
                        <a:p>
                          <a:pPr algn="ctr" fontAlgn="b"/>
                          <a:r>
                            <a:rPr lang="en-US" sz="1200" u="none" strike="noStrike" dirty="0">
                              <a:effectLst/>
                              <a:cs typeface="B Yekan" panose="00000400000000000000" pitchFamily="2" charset="-78"/>
                            </a:rPr>
                            <a:t>s</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92941" t="-200000" r="-628235" b="-2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78261" t="-200000" r="-480435" b="-2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275269" t="-200000" r="-375269" b="-2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379348" t="-200000" r="-279348" b="-251613"/>
                          </a:stretch>
                        </a:blipFill>
                      </a:tcPr>
                    </a:tc>
                    <a:tc>
                      <a:txBody>
                        <a:bodyPr/>
                        <a:lstStyle/>
                        <a:p>
                          <a:pPr algn="ctr" fontAlgn="b"/>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20876"/>
                      </a:ext>
                    </a:extLst>
                  </a:tr>
                  <a:tr h="187643">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92941" t="-300000" r="-628235" b="-1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78261" t="-300000" r="-480435" b="-1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275269" t="-300000" r="-375269" b="-1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379348" t="-300000" r="-279348" b="-151613"/>
                          </a:stretch>
                        </a:blipFill>
                      </a:tcPr>
                    </a:tc>
                    <a:tc>
                      <a:txBody>
                        <a:bodyPr/>
                        <a:lstStyle/>
                        <a:p>
                          <a:pPr algn="ctr" fontAlgn="b"/>
                          <a:r>
                            <a:rPr lang="en-US" sz="1200" u="none" strike="noStrike" dirty="0">
                              <a:effectLst/>
                              <a:cs typeface="B Yekan" panose="00000400000000000000" pitchFamily="2" charset="-78"/>
                            </a:rPr>
                            <a:t>Right Shift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7643">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92941" t="-400000" r="-628235" b="-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78261" t="-400000" r="-480435" b="-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275269" t="-400000" r="-375269" b="-51613"/>
                          </a:stretch>
                        </a:blip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379348" t="-400000" r="-279348" b="-51613"/>
                          </a:stretch>
                        </a:blipFill>
                      </a:tcPr>
                    </a:tc>
                    <a:tc>
                      <a:txBody>
                        <a:bodyPr/>
                        <a:lstStyle/>
                        <a:p>
                          <a:pPr algn="ctr" fontAlgn="b"/>
                          <a:r>
                            <a:rPr lang="en-US" sz="1200" u="none" strike="noStrike" dirty="0">
                              <a:effectLst/>
                              <a:cs typeface="B Yekan" panose="00000400000000000000" pitchFamily="2" charset="-78"/>
                            </a:rPr>
                            <a:t>Left Shift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0" name="Content Placeholder 14">
                <a:extLst>
                  <a:ext uri="{FF2B5EF4-FFF2-40B4-BE49-F238E27FC236}">
                    <a16:creationId xmlns:a16="http://schemas.microsoft.com/office/drawing/2014/main" id="{8BCB1F87-78FC-F716-12D2-08FD1CBE2045}"/>
                  </a:ext>
                </a:extLst>
              </p:cNvPr>
              <p:cNvGraphicFramePr>
                <a:graphicFrameLocks/>
              </p:cNvGraphicFramePr>
              <p:nvPr>
                <p:extLst>
                  <p:ext uri="{D42A27DB-BD31-4B8C-83A1-F6EECF244321}">
                    <p14:modId xmlns:p14="http://schemas.microsoft.com/office/powerpoint/2010/main" val="1224996578"/>
                  </p:ext>
                </p:extLst>
              </p:nvPr>
            </p:nvGraphicFramePr>
            <p:xfrm>
              <a:off x="1349993" y="2959363"/>
              <a:ext cx="4230896" cy="938215"/>
            </p:xfrm>
            <a:graphic>
              <a:graphicData uri="http://schemas.openxmlformats.org/drawingml/2006/table">
                <a:tbl>
                  <a:tblPr>
                    <a:tableStyleId>{5C22544A-7EE6-4342-B048-85BDC9FD1C3A}</a:tableStyleId>
                  </a:tblPr>
                  <a:tblGrid>
                    <a:gridCol w="426638">
                      <a:extLst>
                        <a:ext uri="{9D8B030D-6E8A-4147-A177-3AD203B41FA5}">
                          <a16:colId xmlns:a16="http://schemas.microsoft.com/office/drawing/2014/main" val="454810319"/>
                        </a:ext>
                      </a:extLst>
                    </a:gridCol>
                    <a:gridCol w="419459">
                      <a:extLst>
                        <a:ext uri="{9D8B030D-6E8A-4147-A177-3AD203B41FA5}">
                          <a16:colId xmlns:a16="http://schemas.microsoft.com/office/drawing/2014/main" val="4158647231"/>
                        </a:ext>
                      </a:extLst>
                    </a:gridCol>
                    <a:gridCol w="1858706">
                      <a:extLst>
                        <a:ext uri="{9D8B030D-6E8A-4147-A177-3AD203B41FA5}">
                          <a16:colId xmlns:a16="http://schemas.microsoft.com/office/drawing/2014/main" val="3275287358"/>
                        </a:ext>
                      </a:extLst>
                    </a:gridCol>
                    <a:gridCol w="1526093">
                      <a:extLst>
                        <a:ext uri="{9D8B030D-6E8A-4147-A177-3AD203B41FA5}">
                          <a16:colId xmlns:a16="http://schemas.microsoft.com/office/drawing/2014/main" val="2840094108"/>
                        </a:ext>
                      </a:extLst>
                    </a:gridCol>
                  </a:tblGrid>
                  <a:tr h="180975">
                    <a:tc>
                      <a:txBody>
                        <a:bodyPr/>
                        <a:lstStyle/>
                        <a:p>
                          <a:pPr algn="ctr" fontAlgn="b"/>
                          <a:r>
                            <a:rPr lang="en-US" sz="1200" u="none" strike="noStrike">
                              <a:effectLst/>
                              <a:cs typeface="B Yekan" panose="00000400000000000000" pitchFamily="2" charset="-78"/>
                            </a:rPr>
                            <a:t>S1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cs typeface="B Yekan" panose="00000400000000000000" pitchFamily="2" charset="-78"/>
                            </a:rPr>
                            <a:t>S0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Output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200" u="none" strike="noStrike" dirty="0" err="1">
                              <a:effectLst/>
                              <a:cs typeface="B Yekan" panose="00000400000000000000" pitchFamily="2" charset="-78"/>
                            </a:rPr>
                            <a:t>ریز</a:t>
                          </a:r>
                          <a:r>
                            <a:rPr lang="en-US" sz="1200" u="none" strike="noStrike" dirty="0">
                              <a:effectLst/>
                              <a:cs typeface="B Yekan" panose="00000400000000000000" pitchFamily="2" charset="-78"/>
                            </a:rPr>
                            <a:t> </a:t>
                          </a:r>
                          <a:r>
                            <a:rPr lang="en-US" sz="1200" u="none" strike="noStrike" dirty="0" err="1">
                              <a:effectLst/>
                              <a:cs typeface="B Yekan" panose="00000400000000000000" pitchFamily="2" charset="-78"/>
                            </a:rPr>
                            <a:t>عمل</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Para xmlns:m="http://schemas.openxmlformats.org/officeDocument/2006/math">
                              <m:oMathParaPr>
                                <m:jc m:val="centerGroup"/>
                              </m:oMathParaPr>
                              <m:oMath xmlns:m="http://schemas.openxmlformats.org/officeDocument/2006/math">
                                <m:r>
                                  <a:rPr lang="en-US" sz="1200" i="1" u="none" strike="noStrike" dirty="0" smtClean="0">
                                    <a:effectLst/>
                                    <a:latin typeface="Cambria Math" panose="02040503050406030204" pitchFamily="18" charset="0"/>
                                    <a:cs typeface="B Yekan" panose="00000400000000000000" pitchFamily="2" charset="-78"/>
                                  </a:rPr>
                                  <m:t>𝐹</m:t>
                                </m:r>
                                <m:r>
                                  <a:rPr lang="en-US" sz="1200" i="1" u="none" strike="noStrike" dirty="0" smtClean="0">
                                    <a:effectLst/>
                                    <a:latin typeface="Cambria Math" panose="02040503050406030204" pitchFamily="18" charset="0"/>
                                    <a:cs typeface="B Yekan" panose="00000400000000000000" pitchFamily="2" charset="-78"/>
                                  </a:rPr>
                                  <m:t> = </m:t>
                                </m:r>
                                <m:r>
                                  <a:rPr lang="en-US" sz="1200" i="1" u="none" strike="noStrike" dirty="0">
                                    <a:effectLst/>
                                    <a:latin typeface="Cambria Math" panose="02040503050406030204" pitchFamily="18" charset="0"/>
                                    <a:cs typeface="B Yekan" panose="00000400000000000000" pitchFamily="2" charset="-78"/>
                                  </a:rPr>
                                  <m:t>𝐴</m:t>
                                </m:r>
                                <m:r>
                                  <a:rPr lang="en-US" sz="1200" i="1" u="none" strike="noStrike" dirty="0">
                                    <a:effectLst/>
                                    <a:latin typeface="Cambria Math" panose="02040503050406030204" pitchFamily="18" charset="0"/>
                                    <a:cs typeface="B Yekan" panose="00000400000000000000" pitchFamily="2" charset="-78"/>
                                  </a:rPr>
                                  <m:t> ∧ </m:t>
                                </m:r>
                                <m:r>
                                  <a:rPr lang="en-US" sz="1200" i="1" u="none" strike="noStrike" dirty="0">
                                    <a:effectLst/>
                                    <a:latin typeface="Cambria Math" panose="02040503050406030204" pitchFamily="18" charset="0"/>
                                    <a:cs typeface="B Yekan" panose="00000400000000000000" pitchFamily="2" charset="-78"/>
                                  </a:rPr>
                                  <m:t>𝐵</m:t>
                                </m:r>
                              </m:oMath>
                            </m:oMathPara>
                          </a14:m>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AND</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720876"/>
                      </a:ext>
                    </a:extLst>
                  </a:tr>
                  <a:tr h="180975">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𝐹</m:t>
                                </m:r>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𝐴</m:t>
                                </m:r>
                                <m:r>
                                  <a:rPr kumimoji="0" lang="en-US"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𝐵</m:t>
                                </m:r>
                              </m:oMath>
                            </m:oMathPara>
                          </a14:m>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OR</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0975">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𝐹</m:t>
                                </m:r>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𝐴</m:t>
                                </m:r>
                                <m:r>
                                  <a:rPr kumimoji="0" lang="en-US"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𝐵</m:t>
                                </m:r>
                              </m:oMath>
                            </m:oMathPara>
                          </a14:m>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XOR</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r h="180975">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𝐹</m:t>
                                </m:r>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 = </m:t>
                                </m:r>
                                <m:r>
                                  <a:rPr kumimoji="0" lang="en-US"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B Yekan" panose="00000400000000000000" pitchFamily="2" charset="-78"/>
                                  </a:rPr>
                                  <m:t>𝐴</m:t>
                                </m:r>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B Yekan" panose="00000400000000000000" pitchFamily="2" charset="-78"/>
                                  </a:rPr>
                                  <m:t>′</m:t>
                                </m:r>
                              </m:oMath>
                            </m:oMathPara>
                          </a14:m>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Complement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687522"/>
                      </a:ext>
                    </a:extLst>
                  </a:tr>
                </a:tbl>
              </a:graphicData>
            </a:graphic>
          </p:graphicFrame>
        </mc:Choice>
        <mc:Fallback xmlns="">
          <p:graphicFrame>
            <p:nvGraphicFramePr>
              <p:cNvPr id="50" name="Content Placeholder 14">
                <a:extLst>
                  <a:ext uri="{FF2B5EF4-FFF2-40B4-BE49-F238E27FC236}">
                    <a16:creationId xmlns:a16="http://schemas.microsoft.com/office/drawing/2014/main" id="{8BCB1F87-78FC-F716-12D2-08FD1CBE2045}"/>
                  </a:ext>
                </a:extLst>
              </p:cNvPr>
              <p:cNvGraphicFramePr>
                <a:graphicFrameLocks/>
              </p:cNvGraphicFramePr>
              <p:nvPr>
                <p:extLst>
                  <p:ext uri="{D42A27DB-BD31-4B8C-83A1-F6EECF244321}">
                    <p14:modId xmlns:p14="http://schemas.microsoft.com/office/powerpoint/2010/main" val="1224996578"/>
                  </p:ext>
                </p:extLst>
              </p:nvPr>
            </p:nvGraphicFramePr>
            <p:xfrm>
              <a:off x="1349993" y="2959363"/>
              <a:ext cx="4230896" cy="938215"/>
            </p:xfrm>
            <a:graphic>
              <a:graphicData uri="http://schemas.openxmlformats.org/drawingml/2006/table">
                <a:tbl>
                  <a:tblPr>
                    <a:tableStyleId>{5C22544A-7EE6-4342-B048-85BDC9FD1C3A}</a:tableStyleId>
                  </a:tblPr>
                  <a:tblGrid>
                    <a:gridCol w="426638">
                      <a:extLst>
                        <a:ext uri="{9D8B030D-6E8A-4147-A177-3AD203B41FA5}">
                          <a16:colId xmlns:a16="http://schemas.microsoft.com/office/drawing/2014/main" val="454810319"/>
                        </a:ext>
                      </a:extLst>
                    </a:gridCol>
                    <a:gridCol w="419459">
                      <a:extLst>
                        <a:ext uri="{9D8B030D-6E8A-4147-A177-3AD203B41FA5}">
                          <a16:colId xmlns:a16="http://schemas.microsoft.com/office/drawing/2014/main" val="4158647231"/>
                        </a:ext>
                      </a:extLst>
                    </a:gridCol>
                    <a:gridCol w="1858706">
                      <a:extLst>
                        <a:ext uri="{9D8B030D-6E8A-4147-A177-3AD203B41FA5}">
                          <a16:colId xmlns:a16="http://schemas.microsoft.com/office/drawing/2014/main" val="3275287358"/>
                        </a:ext>
                      </a:extLst>
                    </a:gridCol>
                    <a:gridCol w="1526093">
                      <a:extLst>
                        <a:ext uri="{9D8B030D-6E8A-4147-A177-3AD203B41FA5}">
                          <a16:colId xmlns:a16="http://schemas.microsoft.com/office/drawing/2014/main" val="2840094108"/>
                        </a:ext>
                      </a:extLst>
                    </a:gridCol>
                  </a:tblGrid>
                  <a:tr h="187643">
                    <a:tc>
                      <a:txBody>
                        <a:bodyPr/>
                        <a:lstStyle/>
                        <a:p>
                          <a:pPr algn="ctr" fontAlgn="b"/>
                          <a:r>
                            <a:rPr lang="en-US" sz="1200" u="none" strike="noStrike">
                              <a:effectLst/>
                              <a:cs typeface="B Yekan" panose="00000400000000000000" pitchFamily="2" charset="-78"/>
                            </a:rPr>
                            <a:t>S1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cs typeface="B Yekan" panose="00000400000000000000" pitchFamily="2" charset="-78"/>
                            </a:rPr>
                            <a:t>S0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Output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b"/>
                          <a:r>
                            <a:rPr lang="en-US" sz="1200" u="none" strike="noStrike" dirty="0" err="1">
                              <a:effectLst/>
                              <a:cs typeface="B Yekan" panose="00000400000000000000" pitchFamily="2" charset="-78"/>
                            </a:rPr>
                            <a:t>ریز</a:t>
                          </a:r>
                          <a:r>
                            <a:rPr lang="en-US" sz="1200" u="none" strike="noStrike" dirty="0">
                              <a:effectLst/>
                              <a:cs typeface="B Yekan" panose="00000400000000000000" pitchFamily="2" charset="-78"/>
                            </a:rPr>
                            <a:t> </a:t>
                          </a:r>
                          <a:r>
                            <a:rPr lang="en-US" sz="1200" u="none" strike="noStrike" dirty="0" err="1">
                              <a:effectLst/>
                              <a:cs typeface="B Yekan" panose="00000400000000000000" pitchFamily="2" charset="-78"/>
                            </a:rPr>
                            <a:t>عمل</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58919"/>
                      </a:ext>
                    </a:extLst>
                  </a:tr>
                  <a:tr h="187643">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45902" t="-125806" r="-82951" b="-351613"/>
                          </a:stretch>
                        </a:blipFill>
                      </a:tcPr>
                    </a:tc>
                    <a:tc>
                      <a:txBody>
                        <a:bodyPr/>
                        <a:lstStyle/>
                        <a:p>
                          <a:pPr algn="ctr" fontAlgn="b"/>
                          <a:r>
                            <a:rPr lang="en-US" sz="1200" u="none" strike="noStrike" dirty="0">
                              <a:effectLst/>
                              <a:cs typeface="B Yekan" panose="00000400000000000000" pitchFamily="2" charset="-78"/>
                            </a:rPr>
                            <a:t>AND</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720876"/>
                      </a:ext>
                    </a:extLst>
                  </a:tr>
                  <a:tr h="187643">
                    <a:tc>
                      <a:txBody>
                        <a:bodyPr/>
                        <a:lstStyle/>
                        <a:p>
                          <a:pPr algn="ctr" fontAlgn="b"/>
                          <a:r>
                            <a:rPr lang="en-US" sz="1200" u="none" strike="noStrike">
                              <a:effectLst/>
                              <a:cs typeface="B Yekan" panose="00000400000000000000" pitchFamily="2" charset="-78"/>
                            </a:rPr>
                            <a:t>0</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45902" t="-225806" r="-82951" b="-251613"/>
                          </a:stretch>
                        </a:blipFill>
                      </a:tcPr>
                    </a:tc>
                    <a:tc>
                      <a:txBody>
                        <a:bodyPr/>
                        <a:lstStyle/>
                        <a:p>
                          <a:pPr algn="ctr" fontAlgn="b"/>
                          <a:r>
                            <a:rPr lang="en-US" sz="1200" u="none" strike="noStrike" dirty="0">
                              <a:effectLst/>
                              <a:cs typeface="B Yekan" panose="00000400000000000000" pitchFamily="2" charset="-78"/>
                            </a:rPr>
                            <a:t>OR</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299786"/>
                      </a:ext>
                    </a:extLst>
                  </a:tr>
                  <a:tr h="187643">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45902" t="-325806" r="-82951" b="-151613"/>
                          </a:stretch>
                        </a:blipFill>
                      </a:tcPr>
                    </a:tc>
                    <a:tc>
                      <a:txBody>
                        <a:bodyPr/>
                        <a:lstStyle/>
                        <a:p>
                          <a:pPr algn="ctr" fontAlgn="b"/>
                          <a:r>
                            <a:rPr lang="en-US" sz="1200" u="none" strike="noStrike" dirty="0">
                              <a:effectLst/>
                              <a:cs typeface="B Yekan" panose="00000400000000000000" pitchFamily="2" charset="-78"/>
                            </a:rPr>
                            <a:t>XOR</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49929"/>
                      </a:ext>
                    </a:extLst>
                  </a:tr>
                  <a:tr h="187643">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cs typeface="B Yekan" panose="00000400000000000000" pitchFamily="2" charset="-78"/>
                            </a:rPr>
                            <a:t>1</a:t>
                          </a:r>
                          <a:endParaRPr lang="en-US" sz="1200" b="0" i="0" u="none" strike="noStrike">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45902" t="-425806" r="-82951" b="-51613"/>
                          </a:stretch>
                        </a:blipFill>
                      </a:tcPr>
                    </a:tc>
                    <a:tc>
                      <a:txBody>
                        <a:bodyPr/>
                        <a:lstStyle/>
                        <a:p>
                          <a:pPr algn="ctr" fontAlgn="b"/>
                          <a:r>
                            <a:rPr lang="en-US" sz="1200" u="none" strike="noStrike" dirty="0">
                              <a:effectLst/>
                              <a:cs typeface="B Yekan" panose="00000400000000000000" pitchFamily="2" charset="-78"/>
                            </a:rPr>
                            <a:t>Complement</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687522"/>
                      </a:ext>
                    </a:extLst>
                  </a:tr>
                </a:tbl>
              </a:graphicData>
            </a:graphic>
          </p:graphicFrame>
        </mc:Fallback>
      </mc:AlternateContent>
      <p:graphicFrame>
        <p:nvGraphicFramePr>
          <p:cNvPr id="7" name="Table 6">
            <a:extLst>
              <a:ext uri="{FF2B5EF4-FFF2-40B4-BE49-F238E27FC236}">
                <a16:creationId xmlns:a16="http://schemas.microsoft.com/office/drawing/2014/main" id="{87D70A0C-5CF6-0BF8-7E6B-EB06B4FE0EAF}"/>
              </a:ext>
            </a:extLst>
          </p:cNvPr>
          <p:cNvGraphicFramePr>
            <a:graphicFrameLocks noGrp="1"/>
          </p:cNvGraphicFramePr>
          <p:nvPr>
            <p:extLst>
              <p:ext uri="{D42A27DB-BD31-4B8C-83A1-F6EECF244321}">
                <p14:modId xmlns:p14="http://schemas.microsoft.com/office/powerpoint/2010/main" val="926284023"/>
              </p:ext>
            </p:extLst>
          </p:nvPr>
        </p:nvGraphicFramePr>
        <p:xfrm>
          <a:off x="305900" y="1188697"/>
          <a:ext cx="689383" cy="187643"/>
        </p:xfrm>
        <a:graphic>
          <a:graphicData uri="http://schemas.openxmlformats.org/drawingml/2006/table">
            <a:tbl>
              <a:tblPr>
                <a:tableStyleId>{5C22544A-7EE6-4342-B048-85BDC9FD1C3A}</a:tableStyleId>
              </a:tblPr>
              <a:tblGrid>
                <a:gridCol w="347616">
                  <a:extLst>
                    <a:ext uri="{9D8B030D-6E8A-4147-A177-3AD203B41FA5}">
                      <a16:colId xmlns:a16="http://schemas.microsoft.com/office/drawing/2014/main" val="2538586309"/>
                    </a:ext>
                  </a:extLst>
                </a:gridCol>
                <a:gridCol w="341767">
                  <a:extLst>
                    <a:ext uri="{9D8B030D-6E8A-4147-A177-3AD203B41FA5}">
                      <a16:colId xmlns:a16="http://schemas.microsoft.com/office/drawing/2014/main" val="108780867"/>
                    </a:ext>
                  </a:extLst>
                </a:gridCol>
              </a:tblGrid>
              <a:tr h="180975">
                <a:tc>
                  <a:txBody>
                    <a:bodyPr/>
                    <a:lstStyle/>
                    <a:p>
                      <a:pPr algn="ctr" fontAlgn="b"/>
                      <a:r>
                        <a:rPr lang="en-US" sz="1200" u="none" strike="noStrike" dirty="0">
                          <a:effectLst/>
                          <a:cs typeface="B Yekan" panose="00000400000000000000" pitchFamily="2" charset="-78"/>
                        </a:rPr>
                        <a:t>S3</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S2</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662060"/>
                  </a:ext>
                </a:extLst>
              </a:tr>
            </a:tbl>
          </a:graphicData>
        </a:graphic>
      </p:graphicFrame>
      <p:graphicFrame>
        <p:nvGraphicFramePr>
          <p:cNvPr id="21" name="Table 20">
            <a:extLst>
              <a:ext uri="{FF2B5EF4-FFF2-40B4-BE49-F238E27FC236}">
                <a16:creationId xmlns:a16="http://schemas.microsoft.com/office/drawing/2014/main" id="{8C716554-4569-B7E4-ADDE-A0EC36960C8F}"/>
              </a:ext>
            </a:extLst>
          </p:cNvPr>
          <p:cNvGraphicFramePr>
            <a:graphicFrameLocks noGrp="1"/>
          </p:cNvGraphicFramePr>
          <p:nvPr>
            <p:extLst>
              <p:ext uri="{D42A27DB-BD31-4B8C-83A1-F6EECF244321}">
                <p14:modId xmlns:p14="http://schemas.microsoft.com/office/powerpoint/2010/main" val="1833169615"/>
              </p:ext>
            </p:extLst>
          </p:nvPr>
        </p:nvGraphicFramePr>
        <p:xfrm>
          <a:off x="303917" y="1400244"/>
          <a:ext cx="689383" cy="1501144"/>
        </p:xfrm>
        <a:graphic>
          <a:graphicData uri="http://schemas.openxmlformats.org/drawingml/2006/table">
            <a:tbl>
              <a:tblPr>
                <a:tableStyleId>{5C22544A-7EE6-4342-B048-85BDC9FD1C3A}</a:tableStyleId>
              </a:tblPr>
              <a:tblGrid>
                <a:gridCol w="347616">
                  <a:extLst>
                    <a:ext uri="{9D8B030D-6E8A-4147-A177-3AD203B41FA5}">
                      <a16:colId xmlns:a16="http://schemas.microsoft.com/office/drawing/2014/main" val="3453566022"/>
                    </a:ext>
                  </a:extLst>
                </a:gridCol>
                <a:gridCol w="341767">
                  <a:extLst>
                    <a:ext uri="{9D8B030D-6E8A-4147-A177-3AD203B41FA5}">
                      <a16:colId xmlns:a16="http://schemas.microsoft.com/office/drawing/2014/main" val="2112253689"/>
                    </a:ext>
                  </a:extLst>
                </a:gridCol>
              </a:tblGrid>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1876837"/>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5321714"/>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1995846"/>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6895821"/>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6240524"/>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812824"/>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743764"/>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538365"/>
                  </a:ext>
                </a:extLst>
              </a:tr>
            </a:tbl>
          </a:graphicData>
        </a:graphic>
      </p:graphicFrame>
      <p:graphicFrame>
        <p:nvGraphicFramePr>
          <p:cNvPr id="33" name="Table 32">
            <a:extLst>
              <a:ext uri="{FF2B5EF4-FFF2-40B4-BE49-F238E27FC236}">
                <a16:creationId xmlns:a16="http://schemas.microsoft.com/office/drawing/2014/main" id="{1D9964F1-909A-718C-91F3-43765A55D0C3}"/>
              </a:ext>
            </a:extLst>
          </p:cNvPr>
          <p:cNvGraphicFramePr>
            <a:graphicFrameLocks noGrp="1"/>
          </p:cNvGraphicFramePr>
          <p:nvPr>
            <p:extLst>
              <p:ext uri="{D42A27DB-BD31-4B8C-83A1-F6EECF244321}">
                <p14:modId xmlns:p14="http://schemas.microsoft.com/office/powerpoint/2010/main" val="2190584211"/>
              </p:ext>
            </p:extLst>
          </p:nvPr>
        </p:nvGraphicFramePr>
        <p:xfrm>
          <a:off x="303916" y="3147006"/>
          <a:ext cx="689383" cy="750572"/>
        </p:xfrm>
        <a:graphic>
          <a:graphicData uri="http://schemas.openxmlformats.org/drawingml/2006/table">
            <a:tbl>
              <a:tblPr>
                <a:tableStyleId>{5C22544A-7EE6-4342-B048-85BDC9FD1C3A}</a:tableStyleId>
              </a:tblPr>
              <a:tblGrid>
                <a:gridCol w="347616">
                  <a:extLst>
                    <a:ext uri="{9D8B030D-6E8A-4147-A177-3AD203B41FA5}">
                      <a16:colId xmlns:a16="http://schemas.microsoft.com/office/drawing/2014/main" val="3453566022"/>
                    </a:ext>
                  </a:extLst>
                </a:gridCol>
                <a:gridCol w="341767">
                  <a:extLst>
                    <a:ext uri="{9D8B030D-6E8A-4147-A177-3AD203B41FA5}">
                      <a16:colId xmlns:a16="http://schemas.microsoft.com/office/drawing/2014/main" val="2112253689"/>
                    </a:ext>
                  </a:extLst>
                </a:gridCol>
              </a:tblGrid>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1876837"/>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5321714"/>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1995846"/>
                  </a:ext>
                </a:extLst>
              </a:tr>
              <a:tr h="180975">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6895821"/>
                  </a:ext>
                </a:extLst>
              </a:tr>
            </a:tbl>
          </a:graphicData>
        </a:graphic>
      </p:graphicFrame>
      <p:graphicFrame>
        <p:nvGraphicFramePr>
          <p:cNvPr id="49" name="Table 48">
            <a:extLst>
              <a:ext uri="{FF2B5EF4-FFF2-40B4-BE49-F238E27FC236}">
                <a16:creationId xmlns:a16="http://schemas.microsoft.com/office/drawing/2014/main" id="{5557D8B4-454C-E64B-76F7-F5EA7D9BCC7D}"/>
              </a:ext>
            </a:extLst>
          </p:cNvPr>
          <p:cNvGraphicFramePr>
            <a:graphicFrameLocks noGrp="1"/>
          </p:cNvGraphicFramePr>
          <p:nvPr>
            <p:extLst>
              <p:ext uri="{D42A27DB-BD31-4B8C-83A1-F6EECF244321}">
                <p14:modId xmlns:p14="http://schemas.microsoft.com/office/powerpoint/2010/main" val="1268707183"/>
              </p:ext>
            </p:extLst>
          </p:nvPr>
        </p:nvGraphicFramePr>
        <p:xfrm>
          <a:off x="303916" y="4514950"/>
          <a:ext cx="689383" cy="375286"/>
        </p:xfrm>
        <a:graphic>
          <a:graphicData uri="http://schemas.openxmlformats.org/drawingml/2006/table">
            <a:tbl>
              <a:tblPr>
                <a:tableStyleId>{5C22544A-7EE6-4342-B048-85BDC9FD1C3A}</a:tableStyleId>
              </a:tblPr>
              <a:tblGrid>
                <a:gridCol w="347616">
                  <a:extLst>
                    <a:ext uri="{9D8B030D-6E8A-4147-A177-3AD203B41FA5}">
                      <a16:colId xmlns:a16="http://schemas.microsoft.com/office/drawing/2014/main" val="3453566022"/>
                    </a:ext>
                  </a:extLst>
                </a:gridCol>
                <a:gridCol w="341767">
                  <a:extLst>
                    <a:ext uri="{9D8B030D-6E8A-4147-A177-3AD203B41FA5}">
                      <a16:colId xmlns:a16="http://schemas.microsoft.com/office/drawing/2014/main" val="2112253689"/>
                    </a:ext>
                  </a:extLst>
                </a:gridCol>
              </a:tblGrid>
              <a:tr h="180975">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1876837"/>
                  </a:ext>
                </a:extLst>
              </a:tr>
              <a:tr h="180975">
                <a:tc>
                  <a:txBody>
                    <a:bodyPr/>
                    <a:lstStyle/>
                    <a:p>
                      <a:pPr algn="ctr" fontAlgn="b"/>
                      <a:r>
                        <a:rPr lang="en-US" sz="1200" u="none" strike="noStrike" dirty="0">
                          <a:effectLst/>
                          <a:cs typeface="B Yekan" panose="00000400000000000000" pitchFamily="2" charset="-78"/>
                        </a:rPr>
                        <a:t>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cs typeface="B Yekan" panose="00000400000000000000" pitchFamily="2" charset="-78"/>
                        </a:rPr>
                        <a:t>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5321714"/>
                  </a:ext>
                </a:extLst>
              </a:tr>
            </a:tbl>
          </a:graphicData>
        </a:graphic>
      </p:graphicFrame>
      <p:sp>
        <p:nvSpPr>
          <p:cNvPr id="52" name="TextBox 51">
            <a:extLst>
              <a:ext uri="{FF2B5EF4-FFF2-40B4-BE49-F238E27FC236}">
                <a16:creationId xmlns:a16="http://schemas.microsoft.com/office/drawing/2014/main" id="{9F373B68-AD78-C69E-7406-1B45D1B31D82}"/>
              </a:ext>
            </a:extLst>
          </p:cNvPr>
          <p:cNvSpPr txBox="1"/>
          <p:nvPr/>
        </p:nvSpPr>
        <p:spPr>
          <a:xfrm>
            <a:off x="3582955" y="192277"/>
            <a:ext cx="7520473" cy="369332"/>
          </a:xfrm>
          <a:prstGeom prst="rect">
            <a:avLst/>
          </a:prstGeom>
          <a:noFill/>
        </p:spPr>
        <p:txBody>
          <a:bodyPr wrap="square">
            <a:spAutoFit/>
          </a:bodyPr>
          <a:lstStyle/>
          <a:p>
            <a:pPr algn="r" rtl="1"/>
            <a:r>
              <a:rPr lang="fa-IR" dirty="0">
                <a:cs typeface="B Yekan" panose="00000400000000000000" pitchFamily="2" charset="-78"/>
              </a:rPr>
              <a:t> با افزودن دو بیت انتخاب دیگر میتوانیم بین این سه مدار، یکی را انتخاب نماییم.</a:t>
            </a:r>
            <a:endParaRPr lang="en-US" dirty="0">
              <a:cs typeface="B Yekan" panose="00000400000000000000" pitchFamily="2" charset="-78"/>
            </a:endParaRPr>
          </a:p>
        </p:txBody>
      </p:sp>
      <p:graphicFrame>
        <p:nvGraphicFramePr>
          <p:cNvPr id="53" name="Table 52">
            <a:extLst>
              <a:ext uri="{FF2B5EF4-FFF2-40B4-BE49-F238E27FC236}">
                <a16:creationId xmlns:a16="http://schemas.microsoft.com/office/drawing/2014/main" id="{6C391175-70E9-3D0F-8587-C0806D018762}"/>
              </a:ext>
            </a:extLst>
          </p:cNvPr>
          <p:cNvGraphicFramePr>
            <a:graphicFrameLocks noGrp="1"/>
          </p:cNvGraphicFramePr>
          <p:nvPr>
            <p:extLst>
              <p:ext uri="{D42A27DB-BD31-4B8C-83A1-F6EECF244321}">
                <p14:modId xmlns:p14="http://schemas.microsoft.com/office/powerpoint/2010/main" val="1004557927"/>
              </p:ext>
            </p:extLst>
          </p:nvPr>
        </p:nvGraphicFramePr>
        <p:xfrm>
          <a:off x="6007359" y="785212"/>
          <a:ext cx="1473029" cy="187643"/>
        </p:xfrm>
        <a:graphic>
          <a:graphicData uri="http://schemas.openxmlformats.org/drawingml/2006/table">
            <a:tbl>
              <a:tblPr>
                <a:tableStyleId>{5C22544A-7EE6-4342-B048-85BDC9FD1C3A}</a:tableStyleId>
              </a:tblPr>
              <a:tblGrid>
                <a:gridCol w="347616">
                  <a:extLst>
                    <a:ext uri="{9D8B030D-6E8A-4147-A177-3AD203B41FA5}">
                      <a16:colId xmlns:a16="http://schemas.microsoft.com/office/drawing/2014/main" val="3648341402"/>
                    </a:ext>
                  </a:extLst>
                </a:gridCol>
                <a:gridCol w="341767">
                  <a:extLst>
                    <a:ext uri="{9D8B030D-6E8A-4147-A177-3AD203B41FA5}">
                      <a16:colId xmlns:a16="http://schemas.microsoft.com/office/drawing/2014/main" val="4129915259"/>
                    </a:ext>
                  </a:extLst>
                </a:gridCol>
                <a:gridCol w="403906">
                  <a:extLst>
                    <a:ext uri="{9D8B030D-6E8A-4147-A177-3AD203B41FA5}">
                      <a16:colId xmlns:a16="http://schemas.microsoft.com/office/drawing/2014/main" val="3474731011"/>
                    </a:ext>
                  </a:extLst>
                </a:gridCol>
                <a:gridCol w="379740">
                  <a:extLst>
                    <a:ext uri="{9D8B030D-6E8A-4147-A177-3AD203B41FA5}">
                      <a16:colId xmlns:a16="http://schemas.microsoft.com/office/drawing/2014/main" val="3624324055"/>
                    </a:ext>
                  </a:extLst>
                </a:gridCol>
              </a:tblGrid>
              <a:tr h="180975">
                <a:tc>
                  <a:txBody>
                    <a:bodyPr/>
                    <a:lstStyle/>
                    <a:p>
                      <a:pPr algn="ctr" fontAlgn="b"/>
                      <a:r>
                        <a:rPr lang="en-US" sz="1200" u="none" strike="noStrike" dirty="0">
                          <a:effectLst/>
                          <a:cs typeface="B Yekan" panose="00000400000000000000" pitchFamily="2" charset="-78"/>
                        </a:rPr>
                        <a:t>S3</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S2</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S1</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cs typeface="B Yekan" panose="00000400000000000000" pitchFamily="2" charset="-78"/>
                        </a:rPr>
                        <a:t>S0</a:t>
                      </a:r>
                      <a:endParaRPr lang="en-US" sz="1200" b="0" i="0" u="none" strike="noStrike" dirty="0">
                        <a:solidFill>
                          <a:srgbClr val="000000"/>
                        </a:solidFill>
                        <a:effectLst/>
                        <a:latin typeface="Calibri" panose="020F0502020204030204" pitchFamily="34" charset="0"/>
                        <a:cs typeface="B Yekan" panose="00000400000000000000" pitchFamily="2" charset="-78"/>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966002"/>
                  </a:ext>
                </a:extLst>
              </a:tr>
            </a:tbl>
          </a:graphicData>
        </a:graphic>
      </p:graphicFrame>
      <p:grpSp>
        <p:nvGrpSpPr>
          <p:cNvPr id="130" name="Group 129">
            <a:extLst>
              <a:ext uri="{FF2B5EF4-FFF2-40B4-BE49-F238E27FC236}">
                <a16:creationId xmlns:a16="http://schemas.microsoft.com/office/drawing/2014/main" id="{1750EEDC-3691-0AAB-2947-322EADCFD7C4}"/>
              </a:ext>
            </a:extLst>
          </p:cNvPr>
          <p:cNvGrpSpPr/>
          <p:nvPr/>
        </p:nvGrpSpPr>
        <p:grpSpPr>
          <a:xfrm>
            <a:off x="6083835" y="967705"/>
            <a:ext cx="1209248" cy="2895199"/>
            <a:chOff x="6083835" y="967705"/>
            <a:chExt cx="1209248" cy="2895199"/>
          </a:xfrm>
        </p:grpSpPr>
        <p:sp>
          <p:nvSpPr>
            <p:cNvPr id="54" name="Rectangle 53">
              <a:extLst>
                <a:ext uri="{FF2B5EF4-FFF2-40B4-BE49-F238E27FC236}">
                  <a16:creationId xmlns:a16="http://schemas.microsoft.com/office/drawing/2014/main" id="{C017989A-42D9-C400-D3CD-D00613369645}"/>
                </a:ext>
              </a:extLst>
            </p:cNvPr>
            <p:cNvSpPr/>
            <p:nvPr/>
          </p:nvSpPr>
          <p:spPr>
            <a:xfrm>
              <a:off x="6083835" y="2394314"/>
              <a:ext cx="1146788" cy="146859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TextBox 54">
              <a:extLst>
                <a:ext uri="{FF2B5EF4-FFF2-40B4-BE49-F238E27FC236}">
                  <a16:creationId xmlns:a16="http://schemas.microsoft.com/office/drawing/2014/main" id="{50190EAD-3108-BB02-5E30-9E121BA45D6B}"/>
                </a:ext>
              </a:extLst>
            </p:cNvPr>
            <p:cNvSpPr txBox="1"/>
            <p:nvPr/>
          </p:nvSpPr>
          <p:spPr>
            <a:xfrm>
              <a:off x="6131875" y="2740189"/>
              <a:ext cx="833951" cy="523220"/>
            </a:xfrm>
            <a:prstGeom prst="rect">
              <a:avLst/>
            </a:prstGeom>
            <a:noFill/>
          </p:spPr>
          <p:txBody>
            <a:bodyPr wrap="square">
              <a:spAutoFit/>
            </a:bodyPr>
            <a:lstStyle/>
            <a:p>
              <a:pPr algn="ctr" fontAlgn="b"/>
              <a:r>
                <a:rPr lang="fa-IR" sz="1400" b="0" i="0" dirty="0">
                  <a:solidFill>
                    <a:srgbClr val="000000"/>
                  </a:solidFill>
                  <a:latin typeface="Calibri" panose="020F0502020204030204" pitchFamily="34" charset="0"/>
                  <a:cs typeface="B Yekan" panose="00000400000000000000" pitchFamily="2" charset="-78"/>
                </a:rPr>
                <a:t>دیکدر 2 به 4</a:t>
              </a:r>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p:cxnSp>
          <p:nvCxnSpPr>
            <p:cNvPr id="56" name="Straight Connector 55">
              <a:extLst>
                <a:ext uri="{FF2B5EF4-FFF2-40B4-BE49-F238E27FC236}">
                  <a16:creationId xmlns:a16="http://schemas.microsoft.com/office/drawing/2014/main" id="{32720694-809F-DBC1-6F9A-75E12F2340AF}"/>
                </a:ext>
              </a:extLst>
            </p:cNvPr>
            <p:cNvCxnSpPr>
              <a:cxnSpLocks/>
            </p:cNvCxnSpPr>
            <p:nvPr/>
          </p:nvCxnSpPr>
          <p:spPr>
            <a:xfrm>
              <a:off x="6525455" y="972855"/>
              <a:ext cx="0" cy="1440000"/>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5454EEB0-503B-47B8-9011-31C778559C94}"/>
                </a:ext>
              </a:extLst>
            </p:cNvPr>
            <p:cNvCxnSpPr>
              <a:cxnSpLocks/>
            </p:cNvCxnSpPr>
            <p:nvPr/>
          </p:nvCxnSpPr>
          <p:spPr>
            <a:xfrm>
              <a:off x="6228868" y="967705"/>
              <a:ext cx="0" cy="144000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F13E3D73-78B1-C38B-3E19-59477EA1D751}"/>
                    </a:ext>
                  </a:extLst>
                </p:cNvPr>
                <p:cNvSpPr txBox="1"/>
                <p:nvPr/>
              </p:nvSpPr>
              <p:spPr>
                <a:xfrm>
                  <a:off x="6927789" y="2482837"/>
                  <a:ext cx="359847"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fa-IR" sz="1400" b="0" i="1" dirty="0" smtClean="0">
                            <a:solidFill>
                              <a:srgbClr val="000000"/>
                            </a:solidFill>
                            <a:latin typeface="Cambria Math" panose="02040503050406030204" pitchFamily="18" charset="0"/>
                            <a:cs typeface="B Yekan" panose="00000400000000000000" pitchFamily="2" charset="-78"/>
                          </a:rPr>
                          <m:t>0</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98" name="TextBox 97">
                  <a:extLst>
                    <a:ext uri="{FF2B5EF4-FFF2-40B4-BE49-F238E27FC236}">
                      <a16:creationId xmlns:a16="http://schemas.microsoft.com/office/drawing/2014/main" id="{F13E3D73-78B1-C38B-3E19-59477EA1D751}"/>
                    </a:ext>
                  </a:extLst>
                </p:cNvPr>
                <p:cNvSpPr txBox="1">
                  <a:spLocks noRot="1" noChangeAspect="1" noMove="1" noResize="1" noEditPoints="1" noAdjustHandles="1" noChangeArrowheads="1" noChangeShapeType="1" noTextEdit="1"/>
                </p:cNvSpPr>
                <p:nvPr/>
              </p:nvSpPr>
              <p:spPr>
                <a:xfrm>
                  <a:off x="6927789" y="2482837"/>
                  <a:ext cx="359847"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529F320E-D9D3-DAD9-1D32-FE4ABE7D0226}"/>
                    </a:ext>
                  </a:extLst>
                </p:cNvPr>
                <p:cNvSpPr txBox="1"/>
                <p:nvPr/>
              </p:nvSpPr>
              <p:spPr>
                <a:xfrm>
                  <a:off x="6933236" y="2764317"/>
                  <a:ext cx="359847"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fa-IR" sz="1400" b="0" i="1" dirty="0" smtClean="0">
                            <a:solidFill>
                              <a:srgbClr val="000000"/>
                            </a:solidFill>
                            <a:latin typeface="Cambria Math" panose="02040503050406030204" pitchFamily="18" charset="0"/>
                            <a:cs typeface="B Yekan" panose="00000400000000000000" pitchFamily="2" charset="-78"/>
                          </a:rPr>
                          <m:t>1</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99" name="TextBox 98">
                  <a:extLst>
                    <a:ext uri="{FF2B5EF4-FFF2-40B4-BE49-F238E27FC236}">
                      <a16:creationId xmlns:a16="http://schemas.microsoft.com/office/drawing/2014/main" id="{529F320E-D9D3-DAD9-1D32-FE4ABE7D0226}"/>
                    </a:ext>
                  </a:extLst>
                </p:cNvPr>
                <p:cNvSpPr txBox="1">
                  <a:spLocks noRot="1" noChangeAspect="1" noMove="1" noResize="1" noEditPoints="1" noAdjustHandles="1" noChangeArrowheads="1" noChangeShapeType="1" noTextEdit="1"/>
                </p:cNvSpPr>
                <p:nvPr/>
              </p:nvSpPr>
              <p:spPr>
                <a:xfrm>
                  <a:off x="6933236" y="2764317"/>
                  <a:ext cx="359847" cy="30777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98AE96B-C3E2-6738-B23E-6726D83E4819}"/>
                    </a:ext>
                  </a:extLst>
                </p:cNvPr>
                <p:cNvSpPr txBox="1"/>
                <p:nvPr/>
              </p:nvSpPr>
              <p:spPr>
                <a:xfrm>
                  <a:off x="6931090" y="3064330"/>
                  <a:ext cx="359847"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fa-IR" sz="1400" b="0" i="1" dirty="0" smtClean="0">
                            <a:solidFill>
                              <a:srgbClr val="000000"/>
                            </a:solidFill>
                            <a:latin typeface="Cambria Math" panose="02040503050406030204" pitchFamily="18" charset="0"/>
                            <a:cs typeface="B Yekan" panose="00000400000000000000" pitchFamily="2" charset="-78"/>
                          </a:rPr>
                          <m:t>2</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00" name="TextBox 99">
                  <a:extLst>
                    <a:ext uri="{FF2B5EF4-FFF2-40B4-BE49-F238E27FC236}">
                      <a16:creationId xmlns:a16="http://schemas.microsoft.com/office/drawing/2014/main" id="{198AE96B-C3E2-6738-B23E-6726D83E4819}"/>
                    </a:ext>
                  </a:extLst>
                </p:cNvPr>
                <p:cNvSpPr txBox="1">
                  <a:spLocks noRot="1" noChangeAspect="1" noMove="1" noResize="1" noEditPoints="1" noAdjustHandles="1" noChangeArrowheads="1" noChangeShapeType="1" noTextEdit="1"/>
                </p:cNvSpPr>
                <p:nvPr/>
              </p:nvSpPr>
              <p:spPr>
                <a:xfrm>
                  <a:off x="6931090" y="3064330"/>
                  <a:ext cx="359847" cy="30777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9D0E126-9CAA-5904-B190-4D146D34848B}"/>
                    </a:ext>
                  </a:extLst>
                </p:cNvPr>
                <p:cNvSpPr txBox="1"/>
                <p:nvPr/>
              </p:nvSpPr>
              <p:spPr>
                <a:xfrm>
                  <a:off x="6931089" y="3372107"/>
                  <a:ext cx="359847"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fa-IR" sz="1400" b="0" i="1" dirty="0" smtClean="0">
                            <a:solidFill>
                              <a:srgbClr val="000000"/>
                            </a:solidFill>
                            <a:latin typeface="Cambria Math" panose="02040503050406030204" pitchFamily="18" charset="0"/>
                            <a:cs typeface="B Yekan" panose="00000400000000000000" pitchFamily="2" charset="-78"/>
                          </a:rPr>
                          <m:t>3</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01" name="TextBox 100">
                  <a:extLst>
                    <a:ext uri="{FF2B5EF4-FFF2-40B4-BE49-F238E27FC236}">
                      <a16:creationId xmlns:a16="http://schemas.microsoft.com/office/drawing/2014/main" id="{89D0E126-9CAA-5904-B190-4D146D34848B}"/>
                    </a:ext>
                  </a:extLst>
                </p:cNvPr>
                <p:cNvSpPr txBox="1">
                  <a:spLocks noRot="1" noChangeAspect="1" noMove="1" noResize="1" noEditPoints="1" noAdjustHandles="1" noChangeArrowheads="1" noChangeShapeType="1" noTextEdit="1"/>
                </p:cNvSpPr>
                <p:nvPr/>
              </p:nvSpPr>
              <p:spPr>
                <a:xfrm>
                  <a:off x="6931089" y="3372107"/>
                  <a:ext cx="359847" cy="307777"/>
                </a:xfrm>
                <a:prstGeom prst="rect">
                  <a:avLst/>
                </a:prstGeom>
                <a:blipFill>
                  <a:blip r:embed="rId21"/>
                  <a:stretch>
                    <a:fillRect/>
                  </a:stretch>
                </a:blipFill>
              </p:spPr>
              <p:txBody>
                <a:bodyPr/>
                <a:lstStyle/>
                <a:p>
                  <a:r>
                    <a:rPr lang="en-US">
                      <a:noFill/>
                    </a:rPr>
                    <a:t> </a:t>
                  </a:r>
                </a:p>
              </p:txBody>
            </p:sp>
          </mc:Fallback>
        </mc:AlternateContent>
      </p:grpSp>
      <p:grpSp>
        <p:nvGrpSpPr>
          <p:cNvPr id="121" name="Group 120">
            <a:extLst>
              <a:ext uri="{FF2B5EF4-FFF2-40B4-BE49-F238E27FC236}">
                <a16:creationId xmlns:a16="http://schemas.microsoft.com/office/drawing/2014/main" id="{87542F0C-111F-7A87-0DA2-B14C5BDD932D}"/>
              </a:ext>
            </a:extLst>
          </p:cNvPr>
          <p:cNvGrpSpPr/>
          <p:nvPr/>
        </p:nvGrpSpPr>
        <p:grpSpPr>
          <a:xfrm>
            <a:off x="7220773" y="2259469"/>
            <a:ext cx="2960746" cy="405302"/>
            <a:chOff x="7220773" y="2259469"/>
            <a:chExt cx="2960746" cy="405302"/>
          </a:xfrm>
        </p:grpSpPr>
        <p:cxnSp>
          <p:nvCxnSpPr>
            <p:cNvPr id="97" name="Straight Connector 96">
              <a:extLst>
                <a:ext uri="{FF2B5EF4-FFF2-40B4-BE49-F238E27FC236}">
                  <a16:creationId xmlns:a16="http://schemas.microsoft.com/office/drawing/2014/main" id="{057034CA-A38B-CDCE-6D06-5CC2A7073AE6}"/>
                </a:ext>
              </a:extLst>
            </p:cNvPr>
            <p:cNvCxnSpPr>
              <a:cxnSpLocks/>
            </p:cNvCxnSpPr>
            <p:nvPr/>
          </p:nvCxnSpPr>
          <p:spPr>
            <a:xfrm>
              <a:off x="7220773" y="2655052"/>
              <a:ext cx="2780823" cy="0"/>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03" name="Straight Connector 102">
              <a:extLst>
                <a:ext uri="{FF2B5EF4-FFF2-40B4-BE49-F238E27FC236}">
                  <a16:creationId xmlns:a16="http://schemas.microsoft.com/office/drawing/2014/main" id="{55013859-DFC6-9C9A-05F4-D2268438A37E}"/>
                </a:ext>
              </a:extLst>
            </p:cNvPr>
            <p:cNvCxnSpPr>
              <a:cxnSpLocks/>
            </p:cNvCxnSpPr>
            <p:nvPr/>
          </p:nvCxnSpPr>
          <p:spPr>
            <a:xfrm>
              <a:off x="9995033" y="2518262"/>
              <a:ext cx="0" cy="146509"/>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EE11BBB8-4831-F528-7D89-598321C860CE}"/>
                    </a:ext>
                  </a:extLst>
                </p:cNvPr>
                <p:cNvSpPr txBox="1"/>
                <p:nvPr/>
              </p:nvSpPr>
              <p:spPr>
                <a:xfrm>
                  <a:off x="9821672" y="2259469"/>
                  <a:ext cx="359847"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𝐸</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16" name="TextBox 115">
                  <a:extLst>
                    <a:ext uri="{FF2B5EF4-FFF2-40B4-BE49-F238E27FC236}">
                      <a16:creationId xmlns:a16="http://schemas.microsoft.com/office/drawing/2014/main" id="{EE11BBB8-4831-F528-7D89-598321C860CE}"/>
                    </a:ext>
                  </a:extLst>
                </p:cNvPr>
                <p:cNvSpPr txBox="1">
                  <a:spLocks noRot="1" noChangeAspect="1" noMove="1" noResize="1" noEditPoints="1" noAdjustHandles="1" noChangeArrowheads="1" noChangeShapeType="1" noTextEdit="1"/>
                </p:cNvSpPr>
                <p:nvPr/>
              </p:nvSpPr>
              <p:spPr>
                <a:xfrm>
                  <a:off x="9821672" y="2259469"/>
                  <a:ext cx="359847" cy="307777"/>
                </a:xfrm>
                <a:prstGeom prst="rect">
                  <a:avLst/>
                </a:prstGeom>
                <a:blipFill>
                  <a:blip r:embed="rId2"/>
                  <a:stretch>
                    <a:fillRect/>
                  </a:stretch>
                </a:blipFill>
              </p:spPr>
              <p:txBody>
                <a:bodyPr/>
                <a:lstStyle/>
                <a:p>
                  <a:r>
                    <a:rPr lang="en-US">
                      <a:noFill/>
                    </a:rPr>
                    <a:t> </a:t>
                  </a:r>
                </a:p>
              </p:txBody>
            </p:sp>
          </mc:Fallback>
        </mc:AlternateContent>
      </p:grpSp>
      <p:grpSp>
        <p:nvGrpSpPr>
          <p:cNvPr id="123" name="Group 122">
            <a:extLst>
              <a:ext uri="{FF2B5EF4-FFF2-40B4-BE49-F238E27FC236}">
                <a16:creationId xmlns:a16="http://schemas.microsoft.com/office/drawing/2014/main" id="{1CD465C6-6A1D-CDED-9482-735691EF0D0B}"/>
              </a:ext>
            </a:extLst>
          </p:cNvPr>
          <p:cNvGrpSpPr/>
          <p:nvPr/>
        </p:nvGrpSpPr>
        <p:grpSpPr>
          <a:xfrm>
            <a:off x="7230623" y="3239552"/>
            <a:ext cx="3017759" cy="2916000"/>
            <a:chOff x="7230623" y="3239552"/>
            <a:chExt cx="3017759" cy="2916000"/>
          </a:xfrm>
        </p:grpSpPr>
        <p:cxnSp>
          <p:nvCxnSpPr>
            <p:cNvPr id="106" name="Straight Connector 105">
              <a:extLst>
                <a:ext uri="{FF2B5EF4-FFF2-40B4-BE49-F238E27FC236}">
                  <a16:creationId xmlns:a16="http://schemas.microsoft.com/office/drawing/2014/main" id="{4F433E96-4592-9E29-818B-90D35E0FF1C7}"/>
                </a:ext>
              </a:extLst>
            </p:cNvPr>
            <p:cNvCxnSpPr>
              <a:cxnSpLocks/>
            </p:cNvCxnSpPr>
            <p:nvPr/>
          </p:nvCxnSpPr>
          <p:spPr>
            <a:xfrm>
              <a:off x="7451489" y="6155552"/>
              <a:ext cx="2616969" cy="0"/>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07" name="Straight Connector 106">
              <a:extLst>
                <a:ext uri="{FF2B5EF4-FFF2-40B4-BE49-F238E27FC236}">
                  <a16:creationId xmlns:a16="http://schemas.microsoft.com/office/drawing/2014/main" id="{5D92829D-1F90-DDA2-F6F0-551B0C799221}"/>
                </a:ext>
              </a:extLst>
            </p:cNvPr>
            <p:cNvCxnSpPr>
              <a:cxnSpLocks/>
            </p:cNvCxnSpPr>
            <p:nvPr/>
          </p:nvCxnSpPr>
          <p:spPr>
            <a:xfrm>
              <a:off x="10061896" y="6001691"/>
              <a:ext cx="0" cy="146509"/>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10" name="Straight Connector 109">
              <a:extLst>
                <a:ext uri="{FF2B5EF4-FFF2-40B4-BE49-F238E27FC236}">
                  <a16:creationId xmlns:a16="http://schemas.microsoft.com/office/drawing/2014/main" id="{16AD6868-88EC-7596-4FB5-1825835B4FF7}"/>
                </a:ext>
              </a:extLst>
            </p:cNvPr>
            <p:cNvCxnSpPr>
              <a:cxnSpLocks/>
            </p:cNvCxnSpPr>
            <p:nvPr/>
          </p:nvCxnSpPr>
          <p:spPr>
            <a:xfrm>
              <a:off x="7230623" y="3247043"/>
              <a:ext cx="226157" cy="0"/>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14" name="Straight Connector 113">
              <a:extLst>
                <a:ext uri="{FF2B5EF4-FFF2-40B4-BE49-F238E27FC236}">
                  <a16:creationId xmlns:a16="http://schemas.microsoft.com/office/drawing/2014/main" id="{A3327A98-FDB1-E8FE-D882-88517C58845A}"/>
                </a:ext>
              </a:extLst>
            </p:cNvPr>
            <p:cNvCxnSpPr>
              <a:cxnSpLocks/>
            </p:cNvCxnSpPr>
            <p:nvPr/>
          </p:nvCxnSpPr>
          <p:spPr>
            <a:xfrm>
              <a:off x="7451489" y="3239552"/>
              <a:ext cx="10121" cy="2916000"/>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D9E45D89-FDAF-990B-BAE8-44C45A14A586}"/>
                    </a:ext>
                  </a:extLst>
                </p:cNvPr>
                <p:cNvSpPr txBox="1"/>
                <p:nvPr/>
              </p:nvSpPr>
              <p:spPr>
                <a:xfrm>
                  <a:off x="9888535" y="5716779"/>
                  <a:ext cx="359847" cy="307777"/>
                </a:xfrm>
                <a:prstGeom prst="rect">
                  <a:avLst/>
                </a:prstGeom>
                <a:noFill/>
              </p:spPr>
              <p:txBody>
                <a:bodyPr wrap="square">
                  <a:spAutoFit/>
                </a:bodyPr>
                <a:lstStyle/>
                <a:p>
                  <a:pPr algn="ctr" fontAlgn="b"/>
                  <a14:m>
                    <m:oMathPara xmlns:m="http://schemas.openxmlformats.org/officeDocument/2006/math">
                      <m:oMathParaPr>
                        <m:jc m:val="centerGroup"/>
                      </m:oMathParaPr>
                      <m:oMath xmlns:m="http://schemas.openxmlformats.org/officeDocument/2006/math">
                        <m:r>
                          <a:rPr lang="en-US" sz="1400" b="0" i="1" dirty="0" smtClean="0">
                            <a:solidFill>
                              <a:srgbClr val="000000"/>
                            </a:solidFill>
                            <a:latin typeface="Cambria Math" panose="02040503050406030204" pitchFamily="18" charset="0"/>
                            <a:cs typeface="B Yekan" panose="00000400000000000000" pitchFamily="2" charset="-78"/>
                          </a:rPr>
                          <m:t>𝐸</m:t>
                        </m:r>
                      </m:oMath>
                    </m:oMathPara>
                  </a14:m>
                  <a:endParaRPr lang="en-US" sz="1400" b="0" i="0" u="none" strike="noStrike" dirty="0">
                    <a:solidFill>
                      <a:srgbClr val="000000"/>
                    </a:solidFill>
                    <a:effectLst/>
                    <a:latin typeface="Calibri" panose="020F0502020204030204" pitchFamily="34" charset="0"/>
                    <a:cs typeface="B Yekan" panose="00000400000000000000" pitchFamily="2" charset="-78"/>
                  </a:endParaRPr>
                </a:p>
              </p:txBody>
            </p:sp>
          </mc:Choice>
          <mc:Fallback xmlns="">
            <p:sp>
              <p:nvSpPr>
                <p:cNvPr id="118" name="TextBox 117">
                  <a:extLst>
                    <a:ext uri="{FF2B5EF4-FFF2-40B4-BE49-F238E27FC236}">
                      <a16:creationId xmlns:a16="http://schemas.microsoft.com/office/drawing/2014/main" id="{D9E45D89-FDAF-990B-BAE8-44C45A14A586}"/>
                    </a:ext>
                  </a:extLst>
                </p:cNvPr>
                <p:cNvSpPr txBox="1">
                  <a:spLocks noRot="1" noChangeAspect="1" noMove="1" noResize="1" noEditPoints="1" noAdjustHandles="1" noChangeArrowheads="1" noChangeShapeType="1" noTextEdit="1"/>
                </p:cNvSpPr>
                <p:nvPr/>
              </p:nvSpPr>
              <p:spPr>
                <a:xfrm>
                  <a:off x="9888535" y="5716779"/>
                  <a:ext cx="359847" cy="307777"/>
                </a:xfrm>
                <a:prstGeom prst="rect">
                  <a:avLst/>
                </a:prstGeom>
                <a:blipFill>
                  <a:blip r:embed="rId2"/>
                  <a:stretch>
                    <a:fillRect/>
                  </a:stretch>
                </a:blipFill>
              </p:spPr>
              <p:txBody>
                <a:bodyPr/>
                <a:lstStyle/>
                <a:p>
                  <a:r>
                    <a:rPr lang="en-US">
                      <a:noFill/>
                    </a:rPr>
                    <a:t> </a:t>
                  </a:r>
                </a:p>
              </p:txBody>
            </p:sp>
          </mc:Fallback>
        </mc:AlternateContent>
      </p:grpSp>
      <p:grpSp>
        <p:nvGrpSpPr>
          <p:cNvPr id="127" name="Group 126">
            <a:extLst>
              <a:ext uri="{FF2B5EF4-FFF2-40B4-BE49-F238E27FC236}">
                <a16:creationId xmlns:a16="http://schemas.microsoft.com/office/drawing/2014/main" id="{D93D3905-855F-F2B4-C203-6BDEA390CB42}"/>
              </a:ext>
            </a:extLst>
          </p:cNvPr>
          <p:cNvGrpSpPr/>
          <p:nvPr/>
        </p:nvGrpSpPr>
        <p:grpSpPr>
          <a:xfrm>
            <a:off x="7266117" y="975237"/>
            <a:ext cx="2199531" cy="4392623"/>
            <a:chOff x="7266117" y="975237"/>
            <a:chExt cx="2199531" cy="4392623"/>
          </a:xfrm>
        </p:grpSpPr>
        <p:cxnSp>
          <p:nvCxnSpPr>
            <p:cNvPr id="74" name="Straight Connector 73">
              <a:extLst>
                <a:ext uri="{FF2B5EF4-FFF2-40B4-BE49-F238E27FC236}">
                  <a16:creationId xmlns:a16="http://schemas.microsoft.com/office/drawing/2014/main" id="{9151D074-9E1C-C381-C492-AD9DF7CB6611}"/>
                </a:ext>
              </a:extLst>
            </p:cNvPr>
            <p:cNvCxnSpPr>
              <a:cxnSpLocks/>
            </p:cNvCxnSpPr>
            <p:nvPr/>
          </p:nvCxnSpPr>
          <p:spPr>
            <a:xfrm flipH="1">
              <a:off x="8124433" y="1275128"/>
              <a:ext cx="8902" cy="4083457"/>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BE291EC2-E1EC-8E14-5F84-C64EB5852DDA}"/>
                </a:ext>
              </a:extLst>
            </p:cNvPr>
            <p:cNvCxnSpPr>
              <a:cxnSpLocks/>
            </p:cNvCxnSpPr>
            <p:nvPr/>
          </p:nvCxnSpPr>
          <p:spPr>
            <a:xfrm>
              <a:off x="7266117" y="975237"/>
              <a:ext cx="0" cy="316546"/>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F03A77F3-A3C3-B28C-2B5F-8DD4672990D2}"/>
                </a:ext>
              </a:extLst>
            </p:cNvPr>
            <p:cNvCxnSpPr>
              <a:cxnSpLocks/>
            </p:cNvCxnSpPr>
            <p:nvPr/>
          </p:nvCxnSpPr>
          <p:spPr>
            <a:xfrm>
              <a:off x="7275202" y="1284459"/>
              <a:ext cx="849231" cy="0"/>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CF707E6-D924-1B02-DE2A-16BAE804CBFB}"/>
                </a:ext>
              </a:extLst>
            </p:cNvPr>
            <p:cNvCxnSpPr>
              <a:cxnSpLocks/>
            </p:cNvCxnSpPr>
            <p:nvPr/>
          </p:nvCxnSpPr>
          <p:spPr>
            <a:xfrm>
              <a:off x="8131167" y="1512881"/>
              <a:ext cx="700381" cy="0"/>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89ADAA9B-E8AF-FDB0-0EA4-8676873F7C23}"/>
                </a:ext>
              </a:extLst>
            </p:cNvPr>
            <p:cNvCxnSpPr>
              <a:cxnSpLocks/>
            </p:cNvCxnSpPr>
            <p:nvPr/>
          </p:nvCxnSpPr>
          <p:spPr>
            <a:xfrm>
              <a:off x="8129047" y="3290217"/>
              <a:ext cx="700381" cy="0"/>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7DE40BFD-94EE-6A9A-9000-2496F14730C6}"/>
                </a:ext>
              </a:extLst>
            </p:cNvPr>
            <p:cNvCxnSpPr>
              <a:cxnSpLocks/>
            </p:cNvCxnSpPr>
            <p:nvPr/>
          </p:nvCxnSpPr>
          <p:spPr>
            <a:xfrm>
              <a:off x="8124433" y="5367860"/>
              <a:ext cx="1341215" cy="0"/>
            </a:xfrm>
            <a:prstGeom prst="line">
              <a:avLst/>
            </a:prstGeom>
            <a:ln w="19050">
              <a:solidFill>
                <a:srgbClr val="7030A0"/>
              </a:solidFill>
            </a:ln>
          </p:spPr>
          <p:style>
            <a:lnRef idx="1">
              <a:schemeClr val="dk1"/>
            </a:lnRef>
            <a:fillRef idx="0">
              <a:schemeClr val="dk1"/>
            </a:fillRef>
            <a:effectRef idx="0">
              <a:schemeClr val="dk1"/>
            </a:effectRef>
            <a:fontRef idx="minor">
              <a:schemeClr val="tx1"/>
            </a:fontRef>
          </p:style>
        </p:cxnSp>
      </p:grpSp>
      <p:grpSp>
        <p:nvGrpSpPr>
          <p:cNvPr id="129" name="Group 128">
            <a:extLst>
              <a:ext uri="{FF2B5EF4-FFF2-40B4-BE49-F238E27FC236}">
                <a16:creationId xmlns:a16="http://schemas.microsoft.com/office/drawing/2014/main" id="{B872F62B-6752-207E-184A-C24B287737D4}"/>
              </a:ext>
            </a:extLst>
          </p:cNvPr>
          <p:cNvGrpSpPr/>
          <p:nvPr/>
        </p:nvGrpSpPr>
        <p:grpSpPr>
          <a:xfrm>
            <a:off x="6922972" y="967705"/>
            <a:ext cx="1919751" cy="2404402"/>
            <a:chOff x="6922972" y="967705"/>
            <a:chExt cx="1919751" cy="2404402"/>
          </a:xfrm>
        </p:grpSpPr>
        <p:cxnSp>
          <p:nvCxnSpPr>
            <p:cNvPr id="78" name="Straight Connector 77">
              <a:extLst>
                <a:ext uri="{FF2B5EF4-FFF2-40B4-BE49-F238E27FC236}">
                  <a16:creationId xmlns:a16="http://schemas.microsoft.com/office/drawing/2014/main" id="{7754CD37-5B01-B362-BD15-D6AC5FCCF4E5}"/>
                </a:ext>
              </a:extLst>
            </p:cNvPr>
            <p:cNvCxnSpPr>
              <a:cxnSpLocks/>
            </p:cNvCxnSpPr>
            <p:nvPr/>
          </p:nvCxnSpPr>
          <p:spPr>
            <a:xfrm>
              <a:off x="6922972" y="967705"/>
              <a:ext cx="0" cy="61200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84" name="Straight Connector 83">
              <a:extLst>
                <a:ext uri="{FF2B5EF4-FFF2-40B4-BE49-F238E27FC236}">
                  <a16:creationId xmlns:a16="http://schemas.microsoft.com/office/drawing/2014/main" id="{B71CBAF3-6CCC-BEE3-9A97-464E4F476826}"/>
                </a:ext>
              </a:extLst>
            </p:cNvPr>
            <p:cNvCxnSpPr>
              <a:cxnSpLocks/>
            </p:cNvCxnSpPr>
            <p:nvPr/>
          </p:nvCxnSpPr>
          <p:spPr>
            <a:xfrm>
              <a:off x="6922972" y="1578921"/>
              <a:ext cx="1899340"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75" name="Straight Connector 74">
              <a:extLst>
                <a:ext uri="{FF2B5EF4-FFF2-40B4-BE49-F238E27FC236}">
                  <a16:creationId xmlns:a16="http://schemas.microsoft.com/office/drawing/2014/main" id="{D754453F-80E3-EE6B-66B7-1920271811B7}"/>
                </a:ext>
              </a:extLst>
            </p:cNvPr>
            <p:cNvCxnSpPr>
              <a:cxnSpLocks/>
            </p:cNvCxnSpPr>
            <p:nvPr/>
          </p:nvCxnSpPr>
          <p:spPr>
            <a:xfrm>
              <a:off x="7846079" y="1572107"/>
              <a:ext cx="10275" cy="180000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28" name="Straight Connector 127">
              <a:extLst>
                <a:ext uri="{FF2B5EF4-FFF2-40B4-BE49-F238E27FC236}">
                  <a16:creationId xmlns:a16="http://schemas.microsoft.com/office/drawing/2014/main" id="{58AB7BBA-C1AF-B9E0-4BFD-466C21506025}"/>
                </a:ext>
              </a:extLst>
            </p:cNvPr>
            <p:cNvCxnSpPr>
              <a:cxnSpLocks/>
            </p:cNvCxnSpPr>
            <p:nvPr/>
          </p:nvCxnSpPr>
          <p:spPr>
            <a:xfrm>
              <a:off x="7834723" y="3355531"/>
              <a:ext cx="1008000" cy="0"/>
            </a:xfrm>
            <a:prstGeom prst="line">
              <a:avLst/>
            </a:prstGeom>
            <a:ln w="19050"/>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9419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fade">
                                      <p:cBhvr>
                                        <p:cTn id="22" dur="500"/>
                                        <p:tgtEl>
                                          <p:spTgt spid="1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childTnLst>
                                </p:cTn>
                              </p:par>
                              <p:par>
                                <p:cTn id="28" presetID="10" presetClass="entr" presetSubtype="0"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par>
                                <p:cTn id="31" presetID="10" presetClass="entr" presetSubtype="0" fill="hold" nodeType="with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2BFBEA-A90B-B51C-36B0-E09ED7F6929F}"/>
              </a:ext>
            </a:extLst>
          </p:cNvPr>
          <p:cNvPicPr>
            <a:picLocks noChangeAspect="1"/>
          </p:cNvPicPr>
          <p:nvPr/>
        </p:nvPicPr>
        <p:blipFill>
          <a:blip r:embed="rId2"/>
          <a:stretch>
            <a:fillRect/>
          </a:stretch>
        </p:blipFill>
        <p:spPr>
          <a:xfrm>
            <a:off x="158750" y="412601"/>
            <a:ext cx="5303701" cy="3455473"/>
          </a:xfrm>
          <a:prstGeom prst="rect">
            <a:avLst/>
          </a:prstGeom>
        </p:spPr>
      </p:pic>
      <p:sp>
        <p:nvSpPr>
          <p:cNvPr id="2" name="Title 1">
            <a:extLst>
              <a:ext uri="{FF2B5EF4-FFF2-40B4-BE49-F238E27FC236}">
                <a16:creationId xmlns:a16="http://schemas.microsoft.com/office/drawing/2014/main" id="{97106293-2D39-58B9-A35F-B50F21A448F7}"/>
              </a:ext>
            </a:extLst>
          </p:cNvPr>
          <p:cNvSpPr>
            <a:spLocks noGrp="1"/>
          </p:cNvSpPr>
          <p:nvPr>
            <p:ph type="title"/>
          </p:nvPr>
        </p:nvSpPr>
        <p:spPr/>
        <p:txBody>
          <a:bodyPr/>
          <a:lstStyle/>
          <a:p>
            <a:r>
              <a:rPr lang="fa-IR" dirty="0"/>
              <a:t>واحد عملیات شیفت، منطقی و حسابی</a:t>
            </a:r>
            <a:endParaRPr lang="en-US" dirty="0"/>
          </a:p>
        </p:txBody>
      </p:sp>
      <p:sp>
        <p:nvSpPr>
          <p:cNvPr id="4" name="Slide Number Placeholder 3">
            <a:extLst>
              <a:ext uri="{FF2B5EF4-FFF2-40B4-BE49-F238E27FC236}">
                <a16:creationId xmlns:a16="http://schemas.microsoft.com/office/drawing/2014/main" id="{7520024E-B178-5F20-2EBF-76770320C195}"/>
              </a:ext>
            </a:extLst>
          </p:cNvPr>
          <p:cNvSpPr>
            <a:spLocks noGrp="1"/>
          </p:cNvSpPr>
          <p:nvPr>
            <p:ph type="sldNum" sz="quarter" idx="12"/>
          </p:nvPr>
        </p:nvSpPr>
        <p:spPr/>
        <p:txBody>
          <a:bodyPr/>
          <a:lstStyle/>
          <a:p>
            <a:fld id="{7A24F918-E48B-4CD6-88B4-F48A81EB5FB6}" type="slidenum">
              <a:rPr lang="en-US" smtClean="0"/>
              <a:pPr/>
              <a:t>64</a:t>
            </a:fld>
            <a:endParaRPr lang="en-US"/>
          </a:p>
        </p:txBody>
      </p:sp>
      <p:sp>
        <p:nvSpPr>
          <p:cNvPr id="5" name="Footer Placeholder 4">
            <a:extLst>
              <a:ext uri="{FF2B5EF4-FFF2-40B4-BE49-F238E27FC236}">
                <a16:creationId xmlns:a16="http://schemas.microsoft.com/office/drawing/2014/main" id="{6CEE4A01-70FA-987A-B5F3-154EC77061DD}"/>
              </a:ext>
            </a:extLst>
          </p:cNvPr>
          <p:cNvSpPr>
            <a:spLocks noGrp="1"/>
          </p:cNvSpPr>
          <p:nvPr>
            <p:ph type="ftr" sz="quarter" idx="11"/>
          </p:nvPr>
        </p:nvSpPr>
        <p:spPr/>
        <p:txBody>
          <a:bodyPr/>
          <a:lstStyle/>
          <a:p>
            <a:r>
              <a:rPr lang="en-US"/>
              <a:t>Computer Engeneering Department,Shahed University, Iran</a:t>
            </a:r>
            <a:endParaRPr lang="en-US"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1DC48449-79EB-A71B-B4EA-7DA18A4DAC77}"/>
                  </a:ext>
                </a:extLst>
              </p:cNvPr>
              <p:cNvGraphicFramePr>
                <a:graphicFrameLocks noGrp="1"/>
              </p:cNvGraphicFramePr>
              <p:nvPr>
                <p:extLst>
                  <p:ext uri="{D42A27DB-BD31-4B8C-83A1-F6EECF244321}">
                    <p14:modId xmlns:p14="http://schemas.microsoft.com/office/powerpoint/2010/main" val="4222528593"/>
                  </p:ext>
                </p:extLst>
              </p:nvPr>
            </p:nvGraphicFramePr>
            <p:xfrm>
              <a:off x="3796937" y="2807702"/>
              <a:ext cx="6281057" cy="3913830"/>
            </p:xfrm>
            <a:graphic>
              <a:graphicData uri="http://schemas.openxmlformats.org/drawingml/2006/table">
                <a:tbl>
                  <a:tblPr firstRow="1" firstCol="1" bandRow="1">
                    <a:tableStyleId>{9D7B26C5-4107-4FEC-AEDC-1716B250A1EF}</a:tableStyleId>
                  </a:tblPr>
                  <a:tblGrid>
                    <a:gridCol w="480316">
                      <a:extLst>
                        <a:ext uri="{9D8B030D-6E8A-4147-A177-3AD203B41FA5}">
                          <a16:colId xmlns:a16="http://schemas.microsoft.com/office/drawing/2014/main" val="442484992"/>
                        </a:ext>
                      </a:extLst>
                    </a:gridCol>
                    <a:gridCol w="483675">
                      <a:extLst>
                        <a:ext uri="{9D8B030D-6E8A-4147-A177-3AD203B41FA5}">
                          <a16:colId xmlns:a16="http://schemas.microsoft.com/office/drawing/2014/main" val="792123883"/>
                        </a:ext>
                      </a:extLst>
                    </a:gridCol>
                    <a:gridCol w="544134">
                      <a:extLst>
                        <a:ext uri="{9D8B030D-6E8A-4147-A177-3AD203B41FA5}">
                          <a16:colId xmlns:a16="http://schemas.microsoft.com/office/drawing/2014/main" val="2593321313"/>
                        </a:ext>
                      </a:extLst>
                    </a:gridCol>
                    <a:gridCol w="483675">
                      <a:extLst>
                        <a:ext uri="{9D8B030D-6E8A-4147-A177-3AD203B41FA5}">
                          <a16:colId xmlns:a16="http://schemas.microsoft.com/office/drawing/2014/main" val="4267728105"/>
                        </a:ext>
                      </a:extLst>
                    </a:gridCol>
                    <a:gridCol w="483675">
                      <a:extLst>
                        <a:ext uri="{9D8B030D-6E8A-4147-A177-3AD203B41FA5}">
                          <a16:colId xmlns:a16="http://schemas.microsoft.com/office/drawing/2014/main" val="876286967"/>
                        </a:ext>
                      </a:extLst>
                    </a:gridCol>
                    <a:gridCol w="1839623">
                      <a:extLst>
                        <a:ext uri="{9D8B030D-6E8A-4147-A177-3AD203B41FA5}">
                          <a16:colId xmlns:a16="http://schemas.microsoft.com/office/drawing/2014/main" val="518398165"/>
                        </a:ext>
                      </a:extLst>
                    </a:gridCol>
                    <a:gridCol w="1965959">
                      <a:extLst>
                        <a:ext uri="{9D8B030D-6E8A-4147-A177-3AD203B41FA5}">
                          <a16:colId xmlns:a16="http://schemas.microsoft.com/office/drawing/2014/main" val="3937895189"/>
                        </a:ext>
                      </a:extLst>
                    </a:gridCol>
                  </a:tblGrid>
                  <a:tr h="0">
                    <a:tc>
                      <a:txBody>
                        <a:bodyPr/>
                        <a:lstStyle/>
                        <a:p>
                          <a:pPr marL="0" marR="0" algn="ctr">
                            <a:lnSpc>
                              <a:spcPct val="107000"/>
                            </a:lnSpc>
                            <a:spcBef>
                              <a:spcPts val="0"/>
                            </a:spcBef>
                            <a:spcAft>
                              <a:spcPts val="0"/>
                            </a:spcAft>
                          </a:pPr>
                          <a:r>
                            <a:rPr lang="en-US" sz="1600" kern="100" dirty="0">
                              <a:solidFill>
                                <a:schemeClr val="bg1"/>
                              </a:solidFill>
                              <a:effectLst/>
                              <a:cs typeface="B Yekan" panose="00000400000000000000" pitchFamily="2" charset="-78"/>
                            </a:rPr>
                            <a:t>S3</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kern="100" dirty="0">
                              <a:solidFill>
                                <a:schemeClr val="bg1"/>
                              </a:solidFill>
                              <a:effectLst/>
                              <a:cs typeface="B Yekan" panose="00000400000000000000" pitchFamily="2" charset="-78"/>
                            </a:rPr>
                            <a:t>S2</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kern="100" dirty="0">
                              <a:solidFill>
                                <a:schemeClr val="bg1"/>
                              </a:solidFill>
                              <a:effectLst/>
                              <a:cs typeface="B Yekan" panose="00000400000000000000" pitchFamily="2" charset="-78"/>
                            </a:rPr>
                            <a:t>S1</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kern="100" dirty="0">
                              <a:solidFill>
                                <a:schemeClr val="bg1"/>
                              </a:solidFill>
                              <a:effectLst/>
                              <a:cs typeface="B Yekan" panose="00000400000000000000" pitchFamily="2" charset="-78"/>
                            </a:rPr>
                            <a:t>S0</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kern="100">
                              <a:solidFill>
                                <a:schemeClr val="bg1"/>
                              </a:solidFill>
                              <a:effectLst/>
                              <a:cs typeface="B Yekan" panose="00000400000000000000" pitchFamily="2" charset="-78"/>
                            </a:rPr>
                            <a:t>Cin</a:t>
                          </a:r>
                          <a:endParaRPr lang="en-US" sz="1600" kern="10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ar-SA" sz="1600" kern="100" dirty="0">
                              <a:solidFill>
                                <a:schemeClr val="bg1"/>
                              </a:solidFill>
                              <a:effectLst/>
                              <a:cs typeface="B Yekan" panose="00000400000000000000" pitchFamily="2" charset="-78"/>
                            </a:rPr>
                            <a:t>عمليات</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ar-SA" sz="1600" kern="100" dirty="0">
                              <a:solidFill>
                                <a:schemeClr val="bg1"/>
                              </a:solidFill>
                              <a:effectLst/>
                              <a:cs typeface="B Yekan" panose="00000400000000000000" pitchFamily="2" charset="-78"/>
                            </a:rPr>
                            <a:t>توضيح</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26203200"/>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𝐴</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Transfer A</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096359"/>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𝐴</m:t>
                                </m:r>
                                <m:r>
                                  <a:rPr lang="en-US" sz="1600" kern="100" dirty="0" smtClean="0">
                                    <a:effectLst/>
                                    <a:latin typeface="Cambria Math" panose="02040503050406030204" pitchFamily="18" charset="0"/>
                                  </a:rPr>
                                  <m:t> + 1</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Increment A</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415307"/>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𝐴</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𝐵</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Addition</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0604291"/>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𝐴</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𝐵</m:t>
                                </m:r>
                                <m:r>
                                  <a:rPr lang="en-US" sz="1600" kern="100" dirty="0" smtClean="0">
                                    <a:effectLst/>
                                    <a:latin typeface="Cambria Math" panose="02040503050406030204" pitchFamily="18" charset="0"/>
                                  </a:rPr>
                                  <m:t> + 1</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Add with carry</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306420"/>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m:t>
                                </m:r>
                                <m:r>
                                  <a:rPr lang="en-US" sz="1600" kern="100" dirty="0" smtClean="0">
                                    <a:effectLst/>
                                    <a:latin typeface="Cambria Math" panose="02040503050406030204" pitchFamily="18" charset="0"/>
                                  </a:rPr>
                                  <m:t>𝐴</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𝐵</m:t>
                                </m:r>
                                <m:r>
                                  <a:rPr lang="en-US" sz="1600" kern="100" dirty="0" smtClean="0">
                                    <a:effectLst/>
                                    <a:latin typeface="Cambria Math" panose="02040503050406030204" pitchFamily="18" charset="0"/>
                                  </a:rPr>
                                  <m:t>’</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Subtract with borrow</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155848"/>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0</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ar-SA" sz="1600" kern="100" dirty="0">
                                    <a:effectLst/>
                                    <a:latin typeface="Cambria Math" panose="02040503050406030204" pitchFamily="18" charset="0"/>
                                  </a:rPr>
                                  <m:t>= </m:t>
                                </m:r>
                                <m:r>
                                  <a:rPr lang="en-US" sz="1600" kern="100" dirty="0">
                                    <a:effectLst/>
                                    <a:latin typeface="Cambria Math" panose="02040503050406030204" pitchFamily="18" charset="0"/>
                                  </a:rPr>
                                  <m:t>𝐴</m:t>
                                </m:r>
                                <m:r>
                                  <a:rPr lang="en-US" sz="1600" kern="100" dirty="0">
                                    <a:effectLst/>
                                    <a:latin typeface="Cambria Math" panose="02040503050406030204" pitchFamily="18" charset="0"/>
                                  </a:rPr>
                                  <m:t> + </m:t>
                                </m:r>
                                <m:r>
                                  <a:rPr lang="en-US" sz="1600" kern="100" dirty="0">
                                    <a:effectLst/>
                                    <a:latin typeface="Cambria Math" panose="02040503050406030204" pitchFamily="18" charset="0"/>
                                  </a:rPr>
                                  <m:t>𝐵</m:t>
                                </m:r>
                                <m:r>
                                  <a:rPr lang="en-US" sz="1600" kern="100" dirty="0">
                                    <a:effectLst/>
                                    <a:latin typeface="Cambria Math" panose="02040503050406030204" pitchFamily="18" charset="0"/>
                                  </a:rPr>
                                  <m:t>’</m:t>
                                </m:r>
                                <m:r>
                                  <a:rPr lang="en-US" sz="1600" kern="100" dirty="0">
                                    <a:effectLst/>
                                    <a:latin typeface="Cambria Math" panose="02040503050406030204" pitchFamily="18" charset="0"/>
                                  </a:rPr>
                                  <m:t>+ </m:t>
                                </m:r>
                                <m:r>
                                  <a:rPr lang="en-US" sz="1600" kern="100" dirty="0">
                                    <a:effectLst/>
                                    <a:latin typeface="Cambria Math" panose="02040503050406030204" pitchFamily="18" charset="0"/>
                                  </a:rPr>
                                  <m:t>1</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Subtraction</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591769"/>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m:t>
                                </m:r>
                                <m:r>
                                  <a:rPr lang="en-US" sz="1600" kern="100" dirty="0" smtClean="0">
                                    <a:effectLst/>
                                    <a:latin typeface="Cambria Math" panose="02040503050406030204" pitchFamily="18" charset="0"/>
                                  </a:rPr>
                                  <m:t>𝐴</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1</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Decrement A</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531825"/>
                      </a:ext>
                    </a:extLst>
                  </a:tr>
                  <a:tr h="99157">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𝐴</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err="1">
                              <a:effectLst/>
                              <a:cs typeface="B Yekan" panose="00000400000000000000" pitchFamily="2" charset="-78"/>
                            </a:rPr>
                            <a:t>TransferA</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1959878"/>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𝐴</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𝐵</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AND</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700780"/>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𝐴</m:t>
                                </m:r>
                                <m:r>
                                  <a:rPr lang="en-US" sz="1600" kern="100" dirty="0" smtClean="0">
                                    <a:effectLst/>
                                    <a:latin typeface="Cambria Math" panose="02040503050406030204" pitchFamily="18" charset="0"/>
                                  </a:rPr>
                                  <m:t>∨ </m:t>
                                </m:r>
                                <m:r>
                                  <a:rPr lang="en-US" sz="1600" kern="100" dirty="0" smtClean="0">
                                    <a:effectLst/>
                                    <a:latin typeface="Cambria Math" panose="02040503050406030204" pitchFamily="18" charset="0"/>
                                  </a:rPr>
                                  <m:t>𝐵</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OR</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718895"/>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m:t>
                                </m:r>
                                <m:r>
                                  <a:rPr lang="en-US" sz="1600" kern="100" dirty="0" smtClean="0">
                                    <a:effectLst/>
                                    <a:latin typeface="Cambria Math" panose="02040503050406030204" pitchFamily="18" charset="0"/>
                                  </a:rPr>
                                  <m:t>𝐴</m:t>
                                </m:r>
                                <m:r>
                                  <a:rPr lang="en-US" sz="1600" kern="100" dirty="0" smtClean="0">
                                    <a:effectLst/>
                                    <a:latin typeface="Cambria Math" panose="02040503050406030204" pitchFamily="18" charset="0"/>
                                  </a:rPr>
                                  <m:t> ⊕ </m:t>
                                </m:r>
                                <m:r>
                                  <a:rPr lang="en-US" sz="1600" kern="100" dirty="0" smtClean="0">
                                    <a:effectLst/>
                                    <a:latin typeface="Cambria Math" panose="02040503050406030204" pitchFamily="18" charset="0"/>
                                  </a:rPr>
                                  <m:t>𝐵</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XOR</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828915"/>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m:t>
                                </m:r>
                                <m:r>
                                  <a:rPr lang="en-US" sz="1600" kern="100" dirty="0" smtClean="0">
                                    <a:effectLst/>
                                    <a:latin typeface="Cambria Math" panose="02040503050406030204" pitchFamily="18" charset="0"/>
                                  </a:rPr>
                                  <m:t>𝐴</m:t>
                                </m:r>
                                <m:r>
                                  <a:rPr lang="en-US" sz="1600" kern="100" dirty="0" smtClean="0">
                                    <a:effectLst/>
                                    <a:latin typeface="Cambria Math" panose="02040503050406030204" pitchFamily="18" charset="0"/>
                                  </a:rPr>
                                  <m:t>’</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Complement A</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852802"/>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m:t>
                                </m:r>
                                <m:r>
                                  <a:rPr lang="en-US" sz="1600" kern="100" dirty="0" err="1">
                                    <a:effectLst/>
                                    <a:latin typeface="Cambria Math" panose="02040503050406030204" pitchFamily="18" charset="0"/>
                                  </a:rPr>
                                  <m:t>𝑠</m:t>
                                </m:r>
                                <m:r>
                                  <a:rPr lang="en-US" sz="1600" kern="100" dirty="0" err="1">
                                    <a:effectLst/>
                                    <a:latin typeface="Cambria Math" panose="02040503050406030204" pitchFamily="18" charset="0"/>
                                  </a:rPr>
                                  <m:t>h</m:t>
                                </m:r>
                                <m:r>
                                  <a:rPr lang="en-US" sz="1600" kern="100" dirty="0" err="1">
                                    <a:effectLst/>
                                    <a:latin typeface="Cambria Math" panose="02040503050406030204" pitchFamily="18" charset="0"/>
                                  </a:rPr>
                                  <m:t>𝑟</m:t>
                                </m:r>
                                <m:r>
                                  <a:rPr lang="en-US" sz="1600" kern="100" dirty="0">
                                    <a:effectLst/>
                                    <a:latin typeface="Cambria Math" panose="02040503050406030204" pitchFamily="18" charset="0"/>
                                  </a:rPr>
                                  <m:t> </m:t>
                                </m:r>
                                <m:r>
                                  <a:rPr lang="en-US" sz="1600" kern="100" dirty="0">
                                    <a:effectLst/>
                                    <a:latin typeface="Cambria Math" panose="02040503050406030204" pitchFamily="18" charset="0"/>
                                  </a:rPr>
                                  <m:t>𝐴</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Shift right A into F</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8692"/>
                      </a:ext>
                    </a:extLst>
                  </a:tr>
                  <a:tr h="0">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kern="100" dirty="0" smtClean="0">
                                    <a:effectLst/>
                                    <a:latin typeface="Cambria Math" panose="02040503050406030204" pitchFamily="18" charset="0"/>
                                  </a:rPr>
                                  <m:t>𝐹</m:t>
                                </m:r>
                                <m:r>
                                  <a:rPr lang="en-US" sz="1600" kern="100" dirty="0" smtClean="0">
                                    <a:effectLst/>
                                    <a:latin typeface="Cambria Math" panose="02040503050406030204" pitchFamily="18" charset="0"/>
                                  </a:rPr>
                                  <m:t>= </m:t>
                                </m:r>
                                <m:r>
                                  <a:rPr lang="en-US" sz="1600" kern="100" dirty="0" err="1">
                                    <a:effectLst/>
                                    <a:latin typeface="Cambria Math" panose="02040503050406030204" pitchFamily="18" charset="0"/>
                                  </a:rPr>
                                  <m:t>𝑠</m:t>
                                </m:r>
                                <m:r>
                                  <a:rPr lang="en-US" sz="1600" kern="100" dirty="0" err="1">
                                    <a:effectLst/>
                                    <a:latin typeface="Cambria Math" panose="02040503050406030204" pitchFamily="18" charset="0"/>
                                  </a:rPr>
                                  <m:t>h</m:t>
                                </m:r>
                                <m:r>
                                  <a:rPr lang="en-US" sz="1600" kern="100" dirty="0" err="1">
                                    <a:effectLst/>
                                    <a:latin typeface="Cambria Math" panose="02040503050406030204" pitchFamily="18" charset="0"/>
                                  </a:rPr>
                                  <m:t>𝑙</m:t>
                                </m:r>
                                <m:r>
                                  <a:rPr lang="en-US" sz="1600" kern="100" dirty="0">
                                    <a:effectLst/>
                                    <a:latin typeface="Cambria Math" panose="02040503050406030204" pitchFamily="18" charset="0"/>
                                  </a:rPr>
                                  <m:t> </m:t>
                                </m:r>
                                <m:r>
                                  <a:rPr lang="en-US" sz="1600" kern="100" dirty="0">
                                    <a:effectLst/>
                                    <a:latin typeface="Cambria Math" panose="02040503050406030204" pitchFamily="18" charset="0"/>
                                  </a:rPr>
                                  <m:t>𝐴</m:t>
                                </m:r>
                              </m:oMath>
                            </m:oMathPara>
                          </a14:m>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Shift left A into F</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537872"/>
                      </a:ext>
                    </a:extLst>
                  </a:tr>
                </a:tbl>
              </a:graphicData>
            </a:graphic>
          </p:graphicFrame>
        </mc:Choice>
        <mc:Fallback xmlns="">
          <p:graphicFrame>
            <p:nvGraphicFramePr>
              <p:cNvPr id="8" name="Table 7">
                <a:extLst>
                  <a:ext uri="{FF2B5EF4-FFF2-40B4-BE49-F238E27FC236}">
                    <a16:creationId xmlns:a16="http://schemas.microsoft.com/office/drawing/2014/main" id="{1DC48449-79EB-A71B-B4EA-7DA18A4DAC77}"/>
                  </a:ext>
                </a:extLst>
              </p:cNvPr>
              <p:cNvGraphicFramePr>
                <a:graphicFrameLocks noGrp="1"/>
              </p:cNvGraphicFramePr>
              <p:nvPr>
                <p:extLst>
                  <p:ext uri="{D42A27DB-BD31-4B8C-83A1-F6EECF244321}">
                    <p14:modId xmlns:p14="http://schemas.microsoft.com/office/powerpoint/2010/main" val="4222528593"/>
                  </p:ext>
                </p:extLst>
              </p:nvPr>
            </p:nvGraphicFramePr>
            <p:xfrm>
              <a:off x="3796937" y="2807702"/>
              <a:ext cx="6281057" cy="3913830"/>
            </p:xfrm>
            <a:graphic>
              <a:graphicData uri="http://schemas.openxmlformats.org/drawingml/2006/table">
                <a:tbl>
                  <a:tblPr firstRow="1" firstCol="1" bandRow="1">
                    <a:tableStyleId>{9D7B26C5-4107-4FEC-AEDC-1716B250A1EF}</a:tableStyleId>
                  </a:tblPr>
                  <a:tblGrid>
                    <a:gridCol w="480316">
                      <a:extLst>
                        <a:ext uri="{9D8B030D-6E8A-4147-A177-3AD203B41FA5}">
                          <a16:colId xmlns:a16="http://schemas.microsoft.com/office/drawing/2014/main" val="442484992"/>
                        </a:ext>
                      </a:extLst>
                    </a:gridCol>
                    <a:gridCol w="483675">
                      <a:extLst>
                        <a:ext uri="{9D8B030D-6E8A-4147-A177-3AD203B41FA5}">
                          <a16:colId xmlns:a16="http://schemas.microsoft.com/office/drawing/2014/main" val="792123883"/>
                        </a:ext>
                      </a:extLst>
                    </a:gridCol>
                    <a:gridCol w="544134">
                      <a:extLst>
                        <a:ext uri="{9D8B030D-6E8A-4147-A177-3AD203B41FA5}">
                          <a16:colId xmlns:a16="http://schemas.microsoft.com/office/drawing/2014/main" val="2593321313"/>
                        </a:ext>
                      </a:extLst>
                    </a:gridCol>
                    <a:gridCol w="483675">
                      <a:extLst>
                        <a:ext uri="{9D8B030D-6E8A-4147-A177-3AD203B41FA5}">
                          <a16:colId xmlns:a16="http://schemas.microsoft.com/office/drawing/2014/main" val="4267728105"/>
                        </a:ext>
                      </a:extLst>
                    </a:gridCol>
                    <a:gridCol w="483675">
                      <a:extLst>
                        <a:ext uri="{9D8B030D-6E8A-4147-A177-3AD203B41FA5}">
                          <a16:colId xmlns:a16="http://schemas.microsoft.com/office/drawing/2014/main" val="876286967"/>
                        </a:ext>
                      </a:extLst>
                    </a:gridCol>
                    <a:gridCol w="1839623">
                      <a:extLst>
                        <a:ext uri="{9D8B030D-6E8A-4147-A177-3AD203B41FA5}">
                          <a16:colId xmlns:a16="http://schemas.microsoft.com/office/drawing/2014/main" val="518398165"/>
                        </a:ext>
                      </a:extLst>
                    </a:gridCol>
                    <a:gridCol w="1965959">
                      <a:extLst>
                        <a:ext uri="{9D8B030D-6E8A-4147-A177-3AD203B41FA5}">
                          <a16:colId xmlns:a16="http://schemas.microsoft.com/office/drawing/2014/main" val="3937895189"/>
                        </a:ext>
                      </a:extLst>
                    </a:gridCol>
                  </a:tblGrid>
                  <a:tr h="260922">
                    <a:tc>
                      <a:txBody>
                        <a:bodyPr/>
                        <a:lstStyle/>
                        <a:p>
                          <a:pPr marL="0" marR="0" algn="ctr">
                            <a:lnSpc>
                              <a:spcPct val="107000"/>
                            </a:lnSpc>
                            <a:spcBef>
                              <a:spcPts val="0"/>
                            </a:spcBef>
                            <a:spcAft>
                              <a:spcPts val="0"/>
                            </a:spcAft>
                          </a:pPr>
                          <a:r>
                            <a:rPr lang="en-US" sz="1600" kern="100" dirty="0">
                              <a:solidFill>
                                <a:schemeClr val="bg1"/>
                              </a:solidFill>
                              <a:effectLst/>
                              <a:cs typeface="B Yekan" panose="00000400000000000000" pitchFamily="2" charset="-78"/>
                            </a:rPr>
                            <a:t>S3</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kern="100" dirty="0">
                              <a:solidFill>
                                <a:schemeClr val="bg1"/>
                              </a:solidFill>
                              <a:effectLst/>
                              <a:cs typeface="B Yekan" panose="00000400000000000000" pitchFamily="2" charset="-78"/>
                            </a:rPr>
                            <a:t>S2</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kern="100" dirty="0">
                              <a:solidFill>
                                <a:schemeClr val="bg1"/>
                              </a:solidFill>
                              <a:effectLst/>
                              <a:cs typeface="B Yekan" panose="00000400000000000000" pitchFamily="2" charset="-78"/>
                            </a:rPr>
                            <a:t>S1</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kern="100" dirty="0">
                              <a:solidFill>
                                <a:schemeClr val="bg1"/>
                              </a:solidFill>
                              <a:effectLst/>
                              <a:cs typeface="B Yekan" panose="00000400000000000000" pitchFamily="2" charset="-78"/>
                            </a:rPr>
                            <a:t>S0</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kern="100">
                              <a:solidFill>
                                <a:schemeClr val="bg1"/>
                              </a:solidFill>
                              <a:effectLst/>
                              <a:cs typeface="B Yekan" panose="00000400000000000000" pitchFamily="2" charset="-78"/>
                            </a:rPr>
                            <a:t>Cin</a:t>
                          </a:r>
                          <a:endParaRPr lang="en-US" sz="1600" kern="10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ar-SA" sz="1600" kern="100" dirty="0">
                              <a:solidFill>
                                <a:schemeClr val="bg1"/>
                              </a:solidFill>
                              <a:effectLst/>
                              <a:cs typeface="B Yekan" panose="00000400000000000000" pitchFamily="2" charset="-78"/>
                            </a:rPr>
                            <a:t>عمليات</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ar-SA" sz="1600" kern="100" dirty="0">
                              <a:solidFill>
                                <a:schemeClr val="bg1"/>
                              </a:solidFill>
                              <a:effectLst/>
                              <a:cs typeface="B Yekan" panose="00000400000000000000" pitchFamily="2" charset="-78"/>
                            </a:rPr>
                            <a:t>توضيح</a:t>
                          </a:r>
                          <a:endParaRPr lang="en-US" sz="1600" kern="100" dirty="0">
                            <a:solidFill>
                              <a:schemeClr val="bg1"/>
                            </a:solidFill>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26203200"/>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118605" r="-107616" b="-1341860"/>
                          </a:stretch>
                        </a:blipFill>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Transfer A</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096359"/>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218605" r="-107616" b="-1241860"/>
                          </a:stretch>
                        </a:blipFill>
                      </a:tcPr>
                    </a:tc>
                    <a:tc>
                      <a:txBody>
                        <a:bodyPr/>
                        <a:lstStyle/>
                        <a:p>
                          <a:pPr marL="0" marR="0">
                            <a:lnSpc>
                              <a:spcPct val="107000"/>
                            </a:lnSpc>
                            <a:spcBef>
                              <a:spcPts val="0"/>
                            </a:spcBef>
                            <a:spcAft>
                              <a:spcPts val="0"/>
                            </a:spcAft>
                          </a:pPr>
                          <a:r>
                            <a:rPr lang="en-US" sz="1600" kern="100">
                              <a:effectLst/>
                              <a:cs typeface="B Yekan" panose="00000400000000000000" pitchFamily="2" charset="-78"/>
                            </a:rPr>
                            <a:t>Increment A</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415307"/>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326190" r="-107616" b="-1171429"/>
                          </a:stretch>
                        </a:blipFill>
                      </a:tcPr>
                    </a:tc>
                    <a:tc>
                      <a:txBody>
                        <a:bodyPr/>
                        <a:lstStyle/>
                        <a:p>
                          <a:pPr marL="0" marR="0">
                            <a:lnSpc>
                              <a:spcPct val="107000"/>
                            </a:lnSpc>
                            <a:spcBef>
                              <a:spcPts val="0"/>
                            </a:spcBef>
                            <a:spcAft>
                              <a:spcPts val="0"/>
                            </a:spcAft>
                          </a:pPr>
                          <a:r>
                            <a:rPr lang="en-US" sz="1600" kern="100">
                              <a:effectLst/>
                              <a:cs typeface="B Yekan" panose="00000400000000000000" pitchFamily="2" charset="-78"/>
                            </a:rPr>
                            <a:t>Addition</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0604291"/>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416279" r="-107616" b="-1044186"/>
                          </a:stretch>
                        </a:blipFill>
                      </a:tcPr>
                    </a:tc>
                    <a:tc>
                      <a:txBody>
                        <a:bodyPr/>
                        <a:lstStyle/>
                        <a:p>
                          <a:pPr marL="0" marR="0">
                            <a:lnSpc>
                              <a:spcPct val="107000"/>
                            </a:lnSpc>
                            <a:spcBef>
                              <a:spcPts val="0"/>
                            </a:spcBef>
                            <a:spcAft>
                              <a:spcPts val="0"/>
                            </a:spcAft>
                          </a:pPr>
                          <a:r>
                            <a:rPr lang="en-US" sz="1600" kern="100">
                              <a:effectLst/>
                              <a:cs typeface="B Yekan" panose="00000400000000000000" pitchFamily="2" charset="-78"/>
                            </a:rPr>
                            <a:t>Add with carry</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306420"/>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516279" r="-107616" b="-944186"/>
                          </a:stretch>
                        </a:blipFill>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Subtract with borrow</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155848"/>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0</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616279" r="-107616" b="-844186"/>
                          </a:stretch>
                        </a:blipFill>
                      </a:tcPr>
                    </a:tc>
                    <a:tc>
                      <a:txBody>
                        <a:bodyPr/>
                        <a:lstStyle/>
                        <a:p>
                          <a:pPr marL="0" marR="0">
                            <a:lnSpc>
                              <a:spcPct val="107000"/>
                            </a:lnSpc>
                            <a:spcBef>
                              <a:spcPts val="0"/>
                            </a:spcBef>
                            <a:spcAft>
                              <a:spcPts val="0"/>
                            </a:spcAft>
                          </a:pPr>
                          <a:r>
                            <a:rPr lang="en-US" sz="1600" kern="100">
                              <a:effectLst/>
                              <a:cs typeface="B Yekan" panose="00000400000000000000" pitchFamily="2" charset="-78"/>
                            </a:rPr>
                            <a:t>Subtraction</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591769"/>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716279" r="-107616" b="-744186"/>
                          </a:stretch>
                        </a:blipFill>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Decrement A</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531825"/>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816279" r="-107616" b="-644186"/>
                          </a:stretch>
                        </a:blipFill>
                      </a:tcPr>
                    </a:tc>
                    <a:tc>
                      <a:txBody>
                        <a:bodyPr/>
                        <a:lstStyle/>
                        <a:p>
                          <a:pPr marL="0" marR="0">
                            <a:lnSpc>
                              <a:spcPct val="107000"/>
                            </a:lnSpc>
                            <a:spcBef>
                              <a:spcPts val="0"/>
                            </a:spcBef>
                            <a:spcAft>
                              <a:spcPts val="0"/>
                            </a:spcAft>
                          </a:pPr>
                          <a:r>
                            <a:rPr lang="en-US" sz="1600" kern="100" dirty="0" err="1">
                              <a:effectLst/>
                              <a:cs typeface="B Yekan" panose="00000400000000000000" pitchFamily="2" charset="-78"/>
                            </a:rPr>
                            <a:t>TransferA</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1959878"/>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916279" r="-107616" b="-544186"/>
                          </a:stretch>
                        </a:blipFill>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AND</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700780"/>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1016279" r="-107616" b="-444186"/>
                          </a:stretch>
                        </a:blipFill>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OR</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718895"/>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1142857" r="-107616" b="-354762"/>
                          </a:stretch>
                        </a:blipFill>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XOR</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828915"/>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1213953" r="-107616" b="-246512"/>
                          </a:stretch>
                        </a:blipFill>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Complement A</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852802"/>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0</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1313953" r="-107616" b="-146512"/>
                          </a:stretch>
                        </a:blipFill>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Shift right A into F</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8692"/>
                      </a:ext>
                    </a:extLst>
                  </a:tr>
                  <a:tr h="260922">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1</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cs typeface="B Yekan" panose="00000400000000000000" pitchFamily="2" charset="-78"/>
                            </a:rPr>
                            <a:t>X</a:t>
                          </a:r>
                          <a:endParaRPr lang="en-US" sz="1600" kern="10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5099" t="-1413953" r="-107616" b="-46512"/>
                          </a:stretch>
                        </a:blipFill>
                      </a:tcPr>
                    </a:tc>
                    <a:tc>
                      <a:txBody>
                        <a:bodyPr/>
                        <a:lstStyle/>
                        <a:p>
                          <a:pPr marL="0" marR="0">
                            <a:lnSpc>
                              <a:spcPct val="107000"/>
                            </a:lnSpc>
                            <a:spcBef>
                              <a:spcPts val="0"/>
                            </a:spcBef>
                            <a:spcAft>
                              <a:spcPts val="0"/>
                            </a:spcAft>
                          </a:pPr>
                          <a:r>
                            <a:rPr lang="en-US" sz="1600" kern="100" dirty="0">
                              <a:effectLst/>
                              <a:cs typeface="B Yekan" panose="00000400000000000000" pitchFamily="2" charset="-78"/>
                            </a:rPr>
                            <a:t>Shift left A into F</a:t>
                          </a:r>
                          <a:endParaRPr lang="en-US" sz="1600" kern="100" dirty="0">
                            <a:effectLst/>
                            <a:latin typeface="Calibri" panose="020F0502020204030204" pitchFamily="34" charset="0"/>
                            <a:ea typeface="Calibri" panose="020F0502020204030204" pitchFamily="34" charset="0"/>
                            <a:cs typeface="B Yeka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537872"/>
                      </a:ext>
                    </a:extLst>
                  </a:tr>
                </a:tbl>
              </a:graphicData>
            </a:graphic>
          </p:graphicFrame>
        </mc:Fallback>
      </mc:AlternateContent>
      <p:sp>
        <p:nvSpPr>
          <p:cNvPr id="12" name="TextBox 11">
            <a:extLst>
              <a:ext uri="{FF2B5EF4-FFF2-40B4-BE49-F238E27FC236}">
                <a16:creationId xmlns:a16="http://schemas.microsoft.com/office/drawing/2014/main" id="{2BF09233-6589-97DC-B3FD-BB525FA18893}"/>
              </a:ext>
            </a:extLst>
          </p:cNvPr>
          <p:cNvSpPr txBox="1"/>
          <p:nvPr/>
        </p:nvSpPr>
        <p:spPr>
          <a:xfrm>
            <a:off x="10242128" y="3844742"/>
            <a:ext cx="1645920" cy="400110"/>
          </a:xfrm>
          <a:prstGeom prst="rect">
            <a:avLst/>
          </a:prstGeom>
          <a:noFill/>
        </p:spPr>
        <p:txBody>
          <a:bodyPr wrap="square">
            <a:spAutoFit/>
          </a:bodyPr>
          <a:lstStyle/>
          <a:p>
            <a:pPr algn="r" rtl="1"/>
            <a:r>
              <a:rPr lang="fa-IR" sz="2000" dirty="0">
                <a:solidFill>
                  <a:srgbClr val="C00000"/>
                </a:solidFill>
                <a:cs typeface="B Mitra" panose="00000400000000000000" pitchFamily="2" charset="-78"/>
              </a:rPr>
              <a:t>8 ریز عمل حسابی</a:t>
            </a:r>
            <a:endParaRPr lang="en-US" sz="2000" dirty="0">
              <a:solidFill>
                <a:srgbClr val="C00000"/>
              </a:solidFill>
              <a:cs typeface="B Mitra" panose="00000400000000000000" pitchFamily="2" charset="-78"/>
            </a:endParaRPr>
          </a:p>
        </p:txBody>
      </p:sp>
      <p:sp>
        <p:nvSpPr>
          <p:cNvPr id="13" name="TextBox 12">
            <a:extLst>
              <a:ext uri="{FF2B5EF4-FFF2-40B4-BE49-F238E27FC236}">
                <a16:creationId xmlns:a16="http://schemas.microsoft.com/office/drawing/2014/main" id="{BFD7670F-BC34-FF71-67EE-AB1CE310E3BB}"/>
              </a:ext>
            </a:extLst>
          </p:cNvPr>
          <p:cNvSpPr txBox="1"/>
          <p:nvPr/>
        </p:nvSpPr>
        <p:spPr>
          <a:xfrm>
            <a:off x="10242128" y="5346432"/>
            <a:ext cx="1645920" cy="400110"/>
          </a:xfrm>
          <a:prstGeom prst="rect">
            <a:avLst/>
          </a:prstGeom>
          <a:noFill/>
        </p:spPr>
        <p:txBody>
          <a:bodyPr wrap="square">
            <a:spAutoFit/>
          </a:bodyPr>
          <a:lstStyle/>
          <a:p>
            <a:pPr algn="r" rtl="1"/>
            <a:r>
              <a:rPr lang="fa-IR" sz="2000" dirty="0">
                <a:solidFill>
                  <a:srgbClr val="C00000"/>
                </a:solidFill>
                <a:cs typeface="B Mitra" panose="00000400000000000000" pitchFamily="2" charset="-78"/>
              </a:rPr>
              <a:t>4 ریز عمل منطقی</a:t>
            </a:r>
            <a:endParaRPr lang="en-US" sz="2000" dirty="0">
              <a:solidFill>
                <a:srgbClr val="C00000"/>
              </a:solidFill>
              <a:cs typeface="B Mitra" panose="00000400000000000000" pitchFamily="2" charset="-78"/>
            </a:endParaRPr>
          </a:p>
        </p:txBody>
      </p:sp>
      <p:sp>
        <p:nvSpPr>
          <p:cNvPr id="14" name="TextBox 13">
            <a:extLst>
              <a:ext uri="{FF2B5EF4-FFF2-40B4-BE49-F238E27FC236}">
                <a16:creationId xmlns:a16="http://schemas.microsoft.com/office/drawing/2014/main" id="{72969275-C1C2-8A77-E984-74034E57199C}"/>
              </a:ext>
            </a:extLst>
          </p:cNvPr>
          <p:cNvSpPr txBox="1"/>
          <p:nvPr/>
        </p:nvSpPr>
        <p:spPr>
          <a:xfrm>
            <a:off x="10242128" y="6248957"/>
            <a:ext cx="1645920" cy="400110"/>
          </a:xfrm>
          <a:prstGeom prst="rect">
            <a:avLst/>
          </a:prstGeom>
          <a:noFill/>
        </p:spPr>
        <p:txBody>
          <a:bodyPr wrap="square">
            <a:spAutoFit/>
          </a:bodyPr>
          <a:lstStyle/>
          <a:p>
            <a:pPr algn="r" rtl="1"/>
            <a:r>
              <a:rPr lang="fa-IR" sz="2000" dirty="0">
                <a:solidFill>
                  <a:srgbClr val="C00000"/>
                </a:solidFill>
                <a:cs typeface="B Mitra" panose="00000400000000000000" pitchFamily="2" charset="-78"/>
              </a:rPr>
              <a:t>2 ریز عمل شیفت</a:t>
            </a:r>
            <a:endParaRPr lang="en-US" sz="2000" dirty="0">
              <a:solidFill>
                <a:srgbClr val="C00000"/>
              </a:solidFill>
              <a:cs typeface="B Mitra" panose="00000400000000000000" pitchFamily="2" charset="-78"/>
            </a:endParaRPr>
          </a:p>
        </p:txBody>
      </p:sp>
      <p:sp>
        <p:nvSpPr>
          <p:cNvPr id="15" name="Right Brace 14">
            <a:extLst>
              <a:ext uri="{FF2B5EF4-FFF2-40B4-BE49-F238E27FC236}">
                <a16:creationId xmlns:a16="http://schemas.microsoft.com/office/drawing/2014/main" id="{4D27A6CE-DCBA-C60E-FA88-F92A232BDC1F}"/>
              </a:ext>
            </a:extLst>
          </p:cNvPr>
          <p:cNvSpPr/>
          <p:nvPr/>
        </p:nvSpPr>
        <p:spPr>
          <a:xfrm>
            <a:off x="10130245" y="3076303"/>
            <a:ext cx="235131" cy="205086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588DEF46-B4C2-00E4-56EC-8B4846C7F1FA}"/>
              </a:ext>
            </a:extLst>
          </p:cNvPr>
          <p:cNvSpPr/>
          <p:nvPr/>
        </p:nvSpPr>
        <p:spPr>
          <a:xfrm>
            <a:off x="10130246" y="5136540"/>
            <a:ext cx="235130" cy="100300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23F16826-0CFB-24B0-2E99-87FEFCE7F938}"/>
              </a:ext>
            </a:extLst>
          </p:cNvPr>
          <p:cNvSpPr/>
          <p:nvPr/>
        </p:nvSpPr>
        <p:spPr>
          <a:xfrm>
            <a:off x="10130244" y="6166857"/>
            <a:ext cx="235131" cy="55467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1F3224-9ED5-A226-CDF0-07B61513D8D4}"/>
              </a:ext>
            </a:extLst>
          </p:cNvPr>
          <p:cNvSpPr txBox="1"/>
          <p:nvPr/>
        </p:nvSpPr>
        <p:spPr>
          <a:xfrm>
            <a:off x="5200073" y="1259795"/>
            <a:ext cx="6833177" cy="923330"/>
          </a:xfrm>
          <a:prstGeom prst="rect">
            <a:avLst/>
          </a:prstGeom>
          <a:noFill/>
        </p:spPr>
        <p:txBody>
          <a:bodyPr wrap="square">
            <a:spAutoFit/>
          </a:bodyPr>
          <a:lstStyle/>
          <a:p>
            <a:pPr algn="r" rtl="1"/>
            <a:r>
              <a:rPr lang="fa-IR" dirty="0">
                <a:solidFill>
                  <a:srgbClr val="0070C0"/>
                </a:solidFill>
                <a:cs typeface="B Yekan" panose="00000400000000000000" pitchFamily="2" charset="-78"/>
              </a:rPr>
              <a:t>برای ساده شدن مدارها، خطوط انتخاب عملیات، در کتاب آقای مانو، اندکی متفاوت از تحلیلی است که با هم در اسلاید قبل انجام دادیم ولی کلیت مربوط به ترکیب سه مدار مختلف حسابی، منطقی و شیفت رعایت شده است.</a:t>
            </a:r>
            <a:endParaRPr lang="en-US" dirty="0">
              <a:solidFill>
                <a:srgbClr val="0070C0"/>
              </a:solidFill>
              <a:cs typeface="B Yekan" panose="00000400000000000000" pitchFamily="2" charset="-78"/>
            </a:endParaRPr>
          </a:p>
        </p:txBody>
      </p:sp>
    </p:spTree>
    <p:extLst>
      <p:ext uri="{BB962C8B-B14F-4D97-AF65-F5344CB8AC3E}">
        <p14:creationId xmlns:p14="http://schemas.microsoft.com/office/powerpoint/2010/main" val="3863481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2F46C7-58E7-85B4-1E08-31CE64442E23}"/>
              </a:ext>
            </a:extLst>
          </p:cNvPr>
          <p:cNvSpPr>
            <a:spLocks noGrp="1"/>
          </p:cNvSpPr>
          <p:nvPr>
            <p:ph type="ctrTitle"/>
          </p:nvPr>
        </p:nvSpPr>
        <p:spPr/>
        <p:txBody>
          <a:bodyPr>
            <a:normAutofit/>
          </a:bodyPr>
          <a:lstStyle/>
          <a:p>
            <a:r>
              <a:rPr lang="fa-IR" sz="6600" dirty="0">
                <a:cs typeface="B Mitra" panose="00000400000000000000" pitchFamily="2" charset="-78"/>
              </a:rPr>
              <a:t>پایان فصل چهارم</a:t>
            </a:r>
            <a:endParaRPr lang="en-US" sz="6600" dirty="0">
              <a:cs typeface="B Mitra" panose="00000400000000000000" pitchFamily="2" charset="-78"/>
            </a:endParaRPr>
          </a:p>
        </p:txBody>
      </p:sp>
      <p:sp>
        <p:nvSpPr>
          <p:cNvPr id="7" name="Subtitle 6">
            <a:extLst>
              <a:ext uri="{FF2B5EF4-FFF2-40B4-BE49-F238E27FC236}">
                <a16:creationId xmlns:a16="http://schemas.microsoft.com/office/drawing/2014/main" id="{C68BE583-993F-8A77-2D52-7F5F144BEE67}"/>
              </a:ext>
            </a:extLst>
          </p:cNvPr>
          <p:cNvSpPr>
            <a:spLocks noGrp="1"/>
          </p:cNvSpPr>
          <p:nvPr>
            <p:ph type="subTitle" idx="1"/>
          </p:nvPr>
        </p:nvSpPr>
        <p:spPr/>
        <p:txBody>
          <a:bodyPr>
            <a:normAutofit fontScale="92500" lnSpcReduction="10000"/>
          </a:bodyPr>
          <a:lstStyle/>
          <a:p>
            <a:endParaRPr lang="en-US"/>
          </a:p>
        </p:txBody>
      </p:sp>
      <p:sp>
        <p:nvSpPr>
          <p:cNvPr id="5" name="Footer Placeholder 4">
            <a:extLst>
              <a:ext uri="{FF2B5EF4-FFF2-40B4-BE49-F238E27FC236}">
                <a16:creationId xmlns:a16="http://schemas.microsoft.com/office/drawing/2014/main" id="{E5F9392E-7EBB-7D29-F162-A3D9385397FD}"/>
              </a:ext>
            </a:extLst>
          </p:cNvPr>
          <p:cNvSpPr>
            <a:spLocks noGrp="1"/>
          </p:cNvSpPr>
          <p:nvPr>
            <p:ph type="ftr" sz="quarter" idx="11"/>
          </p:nvPr>
        </p:nvSpPr>
        <p:spPr/>
        <p:txBody>
          <a:bodyPr/>
          <a:lstStyle/>
          <a:p>
            <a:r>
              <a:rPr lang="en-US"/>
              <a:t>Computer Engeneering Department,Shahed University, Iran</a:t>
            </a:r>
            <a:endParaRPr lang="en-US" dirty="0"/>
          </a:p>
        </p:txBody>
      </p:sp>
      <p:sp>
        <p:nvSpPr>
          <p:cNvPr id="4" name="Slide Number Placeholder 3">
            <a:extLst>
              <a:ext uri="{FF2B5EF4-FFF2-40B4-BE49-F238E27FC236}">
                <a16:creationId xmlns:a16="http://schemas.microsoft.com/office/drawing/2014/main" id="{E5910466-B7B1-46A6-4B8B-D21FDE893F89}"/>
              </a:ext>
            </a:extLst>
          </p:cNvPr>
          <p:cNvSpPr>
            <a:spLocks noGrp="1"/>
          </p:cNvSpPr>
          <p:nvPr>
            <p:ph type="sldNum" sz="quarter" idx="12"/>
          </p:nvPr>
        </p:nvSpPr>
        <p:spPr/>
        <p:txBody>
          <a:bodyPr/>
          <a:lstStyle/>
          <a:p>
            <a:fld id="{7A24F918-E48B-4CD6-88B4-F48A81EB5FB6}" type="slidenum">
              <a:rPr lang="en-US" smtClean="0"/>
              <a:pPr/>
              <a:t>65</a:t>
            </a:fld>
            <a:endParaRPr lang="en-US"/>
          </a:p>
        </p:txBody>
      </p:sp>
    </p:spTree>
    <p:extLst>
      <p:ext uri="{BB962C8B-B14F-4D97-AF65-F5344CB8AC3E}">
        <p14:creationId xmlns:p14="http://schemas.microsoft.com/office/powerpoint/2010/main" val="2523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CE6D-4647-8731-E8ED-95D55FF7F226}"/>
              </a:ext>
            </a:extLst>
          </p:cNvPr>
          <p:cNvSpPr>
            <a:spLocks noGrp="1"/>
          </p:cNvSpPr>
          <p:nvPr>
            <p:ph type="title"/>
          </p:nvPr>
        </p:nvSpPr>
        <p:spPr/>
        <p:txBody>
          <a:bodyPr/>
          <a:lstStyle/>
          <a:p>
            <a:r>
              <a:rPr lang="fa-IR" dirty="0"/>
              <a:t>سطح انتقال ثبات</a:t>
            </a:r>
            <a:endParaRPr lang="en-US" dirty="0"/>
          </a:p>
        </p:txBody>
      </p:sp>
      <p:sp>
        <p:nvSpPr>
          <p:cNvPr id="3" name="Content Placeholder 2">
            <a:extLst>
              <a:ext uri="{FF2B5EF4-FFF2-40B4-BE49-F238E27FC236}">
                <a16:creationId xmlns:a16="http://schemas.microsoft.com/office/drawing/2014/main" id="{508AA747-8636-3BEC-1C63-1822230702CC}"/>
              </a:ext>
            </a:extLst>
          </p:cNvPr>
          <p:cNvSpPr>
            <a:spLocks noGrp="1"/>
          </p:cNvSpPr>
          <p:nvPr>
            <p:ph idx="1"/>
          </p:nvPr>
        </p:nvSpPr>
        <p:spPr/>
        <p:txBody>
          <a:bodyPr>
            <a:normAutofit/>
          </a:bodyPr>
          <a:lstStyle/>
          <a:p>
            <a:r>
              <a:rPr lang="fa-IR" sz="3600" dirty="0" err="1"/>
              <a:t>بررسي</a:t>
            </a:r>
            <a:r>
              <a:rPr lang="fa-IR" sz="3600" dirty="0"/>
              <a:t> </a:t>
            </a:r>
            <a:r>
              <a:rPr lang="fa-IR" sz="3600" dirty="0" err="1"/>
              <a:t>كامپيوتر</a:t>
            </a:r>
            <a:r>
              <a:rPr lang="fa-IR" sz="3600" dirty="0"/>
              <a:t> از </a:t>
            </a:r>
            <a:r>
              <a:rPr lang="fa-IR" sz="3600" dirty="0" err="1"/>
              <a:t>اين</a:t>
            </a:r>
            <a:r>
              <a:rPr lang="fa-IR" sz="3600" dirty="0"/>
              <a:t> </a:t>
            </a:r>
            <a:r>
              <a:rPr lang="fa-IR" sz="3600" dirty="0" err="1"/>
              <a:t>ديدگاه</a:t>
            </a:r>
            <a:r>
              <a:rPr lang="fa-IR" sz="3600" dirty="0"/>
              <a:t>، </a:t>
            </a:r>
            <a:r>
              <a:rPr lang="fa-IR" sz="3600" dirty="0">
                <a:solidFill>
                  <a:srgbClr val="C00000"/>
                </a:solidFill>
              </a:rPr>
              <a:t>سطح انتقال ثبات (</a:t>
            </a:r>
            <a:r>
              <a:rPr lang="en-US" sz="3600" dirty="0">
                <a:solidFill>
                  <a:srgbClr val="C00000"/>
                </a:solidFill>
              </a:rPr>
              <a:t>register transfer level</a:t>
            </a:r>
            <a:r>
              <a:rPr lang="fa-IR" sz="3600" dirty="0">
                <a:solidFill>
                  <a:srgbClr val="C00000"/>
                </a:solidFill>
              </a:rPr>
              <a:t>) </a:t>
            </a:r>
            <a:r>
              <a:rPr lang="fa-IR" sz="3600" dirty="0" err="1"/>
              <a:t>ناميده</a:t>
            </a:r>
            <a:r>
              <a:rPr lang="fa-IR" sz="3600" dirty="0"/>
              <a:t> </a:t>
            </a:r>
            <a:r>
              <a:rPr lang="fa-IR" sz="3600" dirty="0" err="1"/>
              <a:t>مي</a:t>
            </a:r>
            <a:r>
              <a:rPr lang="fa-IR" sz="3600" dirty="0"/>
              <a:t> شود.</a:t>
            </a:r>
          </a:p>
          <a:p>
            <a:r>
              <a:rPr lang="fa-IR" sz="3600" dirty="0"/>
              <a:t>در </a:t>
            </a:r>
            <a:r>
              <a:rPr lang="fa-IR" sz="3600" dirty="0" err="1"/>
              <a:t>اين</a:t>
            </a:r>
            <a:r>
              <a:rPr lang="fa-IR" sz="3600" dirty="0"/>
              <a:t> سطح </a:t>
            </a:r>
            <a:r>
              <a:rPr lang="fa-IR" sz="3600" dirty="0" err="1"/>
              <a:t>تمركز</a:t>
            </a:r>
            <a:r>
              <a:rPr lang="fa-IR" sz="3600" dirty="0"/>
              <a:t> بر موارد </a:t>
            </a:r>
            <a:r>
              <a:rPr lang="fa-IR" sz="3600" dirty="0" err="1"/>
              <a:t>زير</a:t>
            </a:r>
            <a:r>
              <a:rPr lang="fa-IR" sz="3600" dirty="0"/>
              <a:t> است:</a:t>
            </a:r>
          </a:p>
          <a:p>
            <a:pPr lvl="1"/>
            <a:r>
              <a:rPr lang="fa-IR" sz="3200" dirty="0">
                <a:solidFill>
                  <a:srgbClr val="0070C0"/>
                </a:solidFill>
              </a:rPr>
              <a:t>ثبات هاي </a:t>
            </a:r>
            <a:r>
              <a:rPr lang="fa-IR" sz="3200" dirty="0" err="1">
                <a:solidFill>
                  <a:srgbClr val="0070C0"/>
                </a:solidFill>
              </a:rPr>
              <a:t>سيستم</a:t>
            </a:r>
            <a:r>
              <a:rPr lang="fa-IR" sz="3200" dirty="0">
                <a:solidFill>
                  <a:srgbClr val="0070C0"/>
                </a:solidFill>
              </a:rPr>
              <a:t> </a:t>
            </a:r>
          </a:p>
          <a:p>
            <a:pPr lvl="1"/>
            <a:r>
              <a:rPr lang="fa-IR" sz="3200" dirty="0" err="1">
                <a:solidFill>
                  <a:srgbClr val="0070C0"/>
                </a:solidFill>
              </a:rPr>
              <a:t>تبديل</a:t>
            </a:r>
            <a:r>
              <a:rPr lang="fa-IR" sz="3200" dirty="0">
                <a:solidFill>
                  <a:srgbClr val="0070C0"/>
                </a:solidFill>
              </a:rPr>
              <a:t> داده ها درون </a:t>
            </a:r>
            <a:r>
              <a:rPr lang="fa-IR" sz="3200" dirty="0" err="1">
                <a:solidFill>
                  <a:srgbClr val="0070C0"/>
                </a:solidFill>
              </a:rPr>
              <a:t>ثبا</a:t>
            </a:r>
            <a:r>
              <a:rPr lang="fa-IR" sz="3200" dirty="0">
                <a:solidFill>
                  <a:srgbClr val="0070C0"/>
                </a:solidFill>
              </a:rPr>
              <a:t> </a:t>
            </a:r>
            <a:r>
              <a:rPr lang="fa-IR" sz="3200" dirty="0" err="1">
                <a:solidFill>
                  <a:srgbClr val="0070C0"/>
                </a:solidFill>
              </a:rPr>
              <a:t>تها</a:t>
            </a:r>
            <a:r>
              <a:rPr lang="fa-IR" sz="3200" dirty="0">
                <a:solidFill>
                  <a:srgbClr val="0070C0"/>
                </a:solidFill>
              </a:rPr>
              <a:t> </a:t>
            </a:r>
          </a:p>
          <a:p>
            <a:pPr lvl="1"/>
            <a:r>
              <a:rPr lang="fa-IR" sz="3200" dirty="0">
                <a:solidFill>
                  <a:srgbClr val="0070C0"/>
                </a:solidFill>
              </a:rPr>
              <a:t>انتقال داده ها </a:t>
            </a:r>
            <a:r>
              <a:rPr lang="fa-IR" sz="3200" dirty="0" err="1">
                <a:solidFill>
                  <a:srgbClr val="0070C0"/>
                </a:solidFill>
              </a:rPr>
              <a:t>بين</a:t>
            </a:r>
            <a:r>
              <a:rPr lang="fa-IR" sz="3200" dirty="0">
                <a:solidFill>
                  <a:srgbClr val="0070C0"/>
                </a:solidFill>
              </a:rPr>
              <a:t> </a:t>
            </a:r>
            <a:r>
              <a:rPr lang="fa-IR" sz="3200" dirty="0" err="1">
                <a:solidFill>
                  <a:srgbClr val="0070C0"/>
                </a:solidFill>
              </a:rPr>
              <a:t>ثبا</a:t>
            </a:r>
            <a:r>
              <a:rPr lang="fa-IR" sz="3200" dirty="0">
                <a:solidFill>
                  <a:srgbClr val="0070C0"/>
                </a:solidFill>
              </a:rPr>
              <a:t> </a:t>
            </a:r>
            <a:r>
              <a:rPr lang="fa-IR" sz="3200" dirty="0" err="1">
                <a:solidFill>
                  <a:srgbClr val="0070C0"/>
                </a:solidFill>
              </a:rPr>
              <a:t>تها</a:t>
            </a:r>
            <a:endParaRPr lang="en-US" sz="3200" dirty="0">
              <a:solidFill>
                <a:srgbClr val="0070C0"/>
              </a:solidFill>
            </a:endParaRPr>
          </a:p>
        </p:txBody>
      </p:sp>
      <p:sp>
        <p:nvSpPr>
          <p:cNvPr id="4" name="Slide Number Placeholder 3">
            <a:extLst>
              <a:ext uri="{FF2B5EF4-FFF2-40B4-BE49-F238E27FC236}">
                <a16:creationId xmlns:a16="http://schemas.microsoft.com/office/drawing/2014/main" id="{8E75A196-9CC5-0414-94A1-81ED804B75A8}"/>
              </a:ext>
            </a:extLst>
          </p:cNvPr>
          <p:cNvSpPr>
            <a:spLocks noGrp="1"/>
          </p:cNvSpPr>
          <p:nvPr>
            <p:ph type="sldNum" sz="quarter" idx="12"/>
          </p:nvPr>
        </p:nvSpPr>
        <p:spPr/>
        <p:txBody>
          <a:bodyPr/>
          <a:lstStyle/>
          <a:p>
            <a:fld id="{7A24F918-E48B-4CD6-88B4-F48A81EB5FB6}" type="slidenum">
              <a:rPr lang="en-US" smtClean="0"/>
              <a:pPr/>
              <a:t>7</a:t>
            </a:fld>
            <a:endParaRPr lang="en-US"/>
          </a:p>
        </p:txBody>
      </p:sp>
      <p:sp>
        <p:nvSpPr>
          <p:cNvPr id="5" name="Footer Placeholder 4">
            <a:extLst>
              <a:ext uri="{FF2B5EF4-FFF2-40B4-BE49-F238E27FC236}">
                <a16:creationId xmlns:a16="http://schemas.microsoft.com/office/drawing/2014/main" id="{8726D9D3-61DD-44ED-A107-B6A2F3787F41}"/>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226804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FEFA-616B-E7AB-2D46-9ACB3889D2D2}"/>
              </a:ext>
            </a:extLst>
          </p:cNvPr>
          <p:cNvSpPr>
            <a:spLocks noGrp="1"/>
          </p:cNvSpPr>
          <p:nvPr>
            <p:ph type="title"/>
          </p:nvPr>
        </p:nvSpPr>
        <p:spPr/>
        <p:txBody>
          <a:bodyPr/>
          <a:lstStyle/>
          <a:p>
            <a:r>
              <a:rPr lang="fa-IR" dirty="0"/>
              <a:t>زبان انتقال ثبات</a:t>
            </a:r>
            <a:endParaRPr lang="en-US" dirty="0"/>
          </a:p>
        </p:txBody>
      </p:sp>
      <p:sp>
        <p:nvSpPr>
          <p:cNvPr id="3" name="Content Placeholder 2">
            <a:extLst>
              <a:ext uri="{FF2B5EF4-FFF2-40B4-BE49-F238E27FC236}">
                <a16:creationId xmlns:a16="http://schemas.microsoft.com/office/drawing/2014/main" id="{41A2C592-7D7D-DBEF-2921-98AF87A8D347}"/>
              </a:ext>
            </a:extLst>
          </p:cNvPr>
          <p:cNvSpPr>
            <a:spLocks noGrp="1"/>
          </p:cNvSpPr>
          <p:nvPr>
            <p:ph idx="1"/>
          </p:nvPr>
        </p:nvSpPr>
        <p:spPr/>
        <p:txBody>
          <a:bodyPr>
            <a:normAutofit lnSpcReduction="10000"/>
          </a:bodyPr>
          <a:lstStyle/>
          <a:p>
            <a:r>
              <a:rPr lang="fa-IR" dirty="0"/>
              <a:t>به </a:t>
            </a:r>
            <a:r>
              <a:rPr lang="fa-IR" dirty="0" err="1"/>
              <a:t>جاي</a:t>
            </a:r>
            <a:r>
              <a:rPr lang="fa-IR" dirty="0"/>
              <a:t> مشخص </a:t>
            </a:r>
            <a:r>
              <a:rPr lang="fa-IR" dirty="0" err="1"/>
              <a:t>كردن</a:t>
            </a:r>
            <a:r>
              <a:rPr lang="fa-IR" dirty="0"/>
              <a:t> </a:t>
            </a:r>
            <a:r>
              <a:rPr lang="fa-IR" dirty="0" err="1"/>
              <a:t>يك</a:t>
            </a:r>
            <a:r>
              <a:rPr lang="fa-IR" dirty="0"/>
              <a:t> </a:t>
            </a:r>
            <a:r>
              <a:rPr lang="fa-IR" dirty="0" err="1"/>
              <a:t>سيستم</a:t>
            </a:r>
            <a:r>
              <a:rPr lang="fa-IR" dirty="0"/>
              <a:t> با </a:t>
            </a:r>
            <a:r>
              <a:rPr lang="fa-IR" dirty="0" err="1"/>
              <a:t>كلمات</a:t>
            </a:r>
            <a:r>
              <a:rPr lang="fa-IR" dirty="0"/>
              <a:t>، آن را با </a:t>
            </a:r>
            <a:r>
              <a:rPr lang="fa-IR" dirty="0" err="1"/>
              <a:t>يك</a:t>
            </a:r>
            <a:r>
              <a:rPr lang="fa-IR" dirty="0"/>
              <a:t> نوشتن خاص </a:t>
            </a:r>
            <a:r>
              <a:rPr lang="fa-IR" dirty="0" err="1"/>
              <a:t>كه</a:t>
            </a:r>
            <a:r>
              <a:rPr lang="fa-IR" dirty="0"/>
              <a:t> </a:t>
            </a:r>
            <a:r>
              <a:rPr lang="fa-IR" dirty="0">
                <a:solidFill>
                  <a:srgbClr val="0070C0"/>
                </a:solidFill>
              </a:rPr>
              <a:t>زبان انتقال ثبات (</a:t>
            </a:r>
            <a:r>
              <a:rPr lang="en-US" dirty="0">
                <a:solidFill>
                  <a:srgbClr val="0070C0"/>
                </a:solidFill>
              </a:rPr>
              <a:t>RTL</a:t>
            </a:r>
            <a:r>
              <a:rPr lang="fa-IR" dirty="0">
                <a:solidFill>
                  <a:srgbClr val="0070C0"/>
                </a:solidFill>
              </a:rPr>
              <a:t>)</a:t>
            </a:r>
            <a:r>
              <a:rPr lang="fa-IR" dirty="0"/>
              <a:t> </a:t>
            </a:r>
            <a:r>
              <a:rPr lang="fa-IR" dirty="0" err="1"/>
              <a:t>ناميده</a:t>
            </a:r>
            <a:r>
              <a:rPr lang="fa-IR" dirty="0"/>
              <a:t> </a:t>
            </a:r>
            <a:r>
              <a:rPr lang="fa-IR" dirty="0" err="1"/>
              <a:t>مي</a:t>
            </a:r>
            <a:r>
              <a:rPr lang="fa-IR" dirty="0"/>
              <a:t> شود نشان </a:t>
            </a:r>
            <a:r>
              <a:rPr lang="fa-IR" dirty="0" err="1"/>
              <a:t>ميدهند</a:t>
            </a:r>
            <a:r>
              <a:rPr lang="fa-IR" dirty="0"/>
              <a:t>. </a:t>
            </a:r>
          </a:p>
          <a:p>
            <a:r>
              <a:rPr lang="fa-IR" dirty="0"/>
              <a:t>زبان انتقال ثبات </a:t>
            </a:r>
            <a:r>
              <a:rPr lang="fa-IR" dirty="0" err="1"/>
              <a:t>مي</a:t>
            </a:r>
            <a:r>
              <a:rPr lang="fa-IR" dirty="0"/>
              <a:t> تواند </a:t>
            </a:r>
            <a:r>
              <a:rPr lang="fa-IR" dirty="0" err="1"/>
              <a:t>براي</a:t>
            </a:r>
            <a:r>
              <a:rPr lang="fa-IR" dirty="0"/>
              <a:t> </a:t>
            </a:r>
            <a:r>
              <a:rPr lang="fa-IR" dirty="0">
                <a:solidFill>
                  <a:srgbClr val="0070C0"/>
                </a:solidFill>
              </a:rPr>
              <a:t>نشان دادن هر </a:t>
            </a:r>
            <a:r>
              <a:rPr lang="fa-IR" dirty="0" err="1">
                <a:solidFill>
                  <a:srgbClr val="0070C0"/>
                </a:solidFill>
              </a:rPr>
              <a:t>ترتيب</a:t>
            </a:r>
            <a:r>
              <a:rPr lang="fa-IR" dirty="0">
                <a:solidFill>
                  <a:srgbClr val="0070C0"/>
                </a:solidFill>
              </a:rPr>
              <a:t> از </a:t>
            </a:r>
            <a:r>
              <a:rPr lang="fa-IR" dirty="0" err="1">
                <a:solidFill>
                  <a:srgbClr val="0070C0"/>
                </a:solidFill>
              </a:rPr>
              <a:t>ريزعمل</a:t>
            </a:r>
            <a:r>
              <a:rPr lang="fa-IR" dirty="0">
                <a:solidFill>
                  <a:srgbClr val="0070C0"/>
                </a:solidFill>
              </a:rPr>
              <a:t> ها </a:t>
            </a:r>
            <a:r>
              <a:rPr lang="fa-IR" dirty="0"/>
              <a:t>مورد استفاده قرار </a:t>
            </a:r>
            <a:r>
              <a:rPr lang="fa-IR" dirty="0" err="1"/>
              <a:t>گيرد</a:t>
            </a:r>
            <a:r>
              <a:rPr lang="fa-IR" dirty="0"/>
              <a:t>.</a:t>
            </a:r>
          </a:p>
          <a:p>
            <a:r>
              <a:rPr lang="fa-IR" b="1" dirty="0">
                <a:solidFill>
                  <a:srgbClr val="0070C0"/>
                </a:solidFill>
              </a:rPr>
              <a:t>زبان انتقال ثبات:</a:t>
            </a:r>
          </a:p>
          <a:p>
            <a:pPr lvl="1"/>
            <a:r>
              <a:rPr lang="fa-IR" dirty="0" err="1"/>
              <a:t>يك</a:t>
            </a:r>
            <a:r>
              <a:rPr lang="fa-IR" dirty="0"/>
              <a:t> زبان </a:t>
            </a:r>
            <a:r>
              <a:rPr lang="fa-IR" dirty="0" err="1">
                <a:solidFill>
                  <a:srgbClr val="C00000"/>
                </a:solidFill>
              </a:rPr>
              <a:t>سمبوليك</a:t>
            </a:r>
            <a:r>
              <a:rPr lang="fa-IR" dirty="0"/>
              <a:t> است. </a:t>
            </a:r>
          </a:p>
          <a:p>
            <a:pPr lvl="1"/>
            <a:r>
              <a:rPr lang="fa-IR" dirty="0" err="1"/>
              <a:t>يك</a:t>
            </a:r>
            <a:r>
              <a:rPr lang="fa-IR" dirty="0"/>
              <a:t> ابزار آسان </a:t>
            </a:r>
            <a:r>
              <a:rPr lang="fa-IR" dirty="0" err="1"/>
              <a:t>براي</a:t>
            </a:r>
            <a:r>
              <a:rPr lang="fa-IR" dirty="0"/>
              <a:t> </a:t>
            </a:r>
            <a:r>
              <a:rPr lang="fa-IR" dirty="0">
                <a:solidFill>
                  <a:srgbClr val="C00000"/>
                </a:solidFill>
              </a:rPr>
              <a:t>شرح سازمان </a:t>
            </a:r>
            <a:r>
              <a:rPr lang="fa-IR" dirty="0" err="1">
                <a:solidFill>
                  <a:srgbClr val="C00000"/>
                </a:solidFill>
              </a:rPr>
              <a:t>داخلي</a:t>
            </a:r>
            <a:r>
              <a:rPr lang="fa-IR" dirty="0">
                <a:solidFill>
                  <a:srgbClr val="C00000"/>
                </a:solidFill>
              </a:rPr>
              <a:t> </a:t>
            </a:r>
            <a:r>
              <a:rPr lang="fa-IR" dirty="0" err="1">
                <a:solidFill>
                  <a:srgbClr val="C00000"/>
                </a:solidFill>
              </a:rPr>
              <a:t>كامپيوترهاي</a:t>
            </a:r>
            <a:r>
              <a:rPr lang="fa-IR" dirty="0">
                <a:solidFill>
                  <a:srgbClr val="C00000"/>
                </a:solidFill>
              </a:rPr>
              <a:t> </a:t>
            </a:r>
            <a:r>
              <a:rPr lang="fa-IR" dirty="0" err="1">
                <a:solidFill>
                  <a:srgbClr val="C00000"/>
                </a:solidFill>
              </a:rPr>
              <a:t>ديجيتال</a:t>
            </a:r>
            <a:r>
              <a:rPr lang="fa-IR" dirty="0">
                <a:solidFill>
                  <a:srgbClr val="C00000"/>
                </a:solidFill>
              </a:rPr>
              <a:t> </a:t>
            </a:r>
            <a:r>
              <a:rPr lang="fa-IR" dirty="0"/>
              <a:t>است. </a:t>
            </a:r>
          </a:p>
          <a:p>
            <a:pPr lvl="1"/>
            <a:r>
              <a:rPr lang="fa-IR" dirty="0" err="1"/>
              <a:t>فرآيند</a:t>
            </a:r>
            <a:r>
              <a:rPr lang="fa-IR" dirty="0"/>
              <a:t> </a:t>
            </a:r>
            <a:r>
              <a:rPr lang="fa-IR" dirty="0" err="1">
                <a:solidFill>
                  <a:srgbClr val="C00000"/>
                </a:solidFill>
              </a:rPr>
              <a:t>طراحي</a:t>
            </a:r>
            <a:r>
              <a:rPr lang="fa-IR" dirty="0">
                <a:solidFill>
                  <a:srgbClr val="C00000"/>
                </a:solidFill>
              </a:rPr>
              <a:t> </a:t>
            </a:r>
            <a:r>
              <a:rPr lang="fa-IR" dirty="0" err="1">
                <a:solidFill>
                  <a:srgbClr val="C00000"/>
                </a:solidFill>
              </a:rPr>
              <a:t>سيستم</a:t>
            </a:r>
            <a:r>
              <a:rPr lang="fa-IR" dirty="0">
                <a:solidFill>
                  <a:srgbClr val="C00000"/>
                </a:solidFill>
              </a:rPr>
              <a:t> هاي </a:t>
            </a:r>
            <a:r>
              <a:rPr lang="fa-IR" dirty="0" err="1">
                <a:solidFill>
                  <a:srgbClr val="C00000"/>
                </a:solidFill>
              </a:rPr>
              <a:t>ديجيتال</a:t>
            </a:r>
            <a:r>
              <a:rPr lang="fa-IR" dirty="0">
                <a:solidFill>
                  <a:srgbClr val="C00000"/>
                </a:solidFill>
              </a:rPr>
              <a:t> را </a:t>
            </a:r>
            <a:r>
              <a:rPr lang="fa-IR" dirty="0" err="1">
                <a:solidFill>
                  <a:srgbClr val="C00000"/>
                </a:solidFill>
              </a:rPr>
              <a:t>تسهيل</a:t>
            </a:r>
            <a:r>
              <a:rPr lang="fa-IR" dirty="0">
                <a:solidFill>
                  <a:srgbClr val="C00000"/>
                </a:solidFill>
              </a:rPr>
              <a:t> </a:t>
            </a:r>
            <a:r>
              <a:rPr lang="fa-IR" dirty="0" err="1"/>
              <a:t>مي</a:t>
            </a:r>
            <a:r>
              <a:rPr lang="fa-IR" dirty="0"/>
              <a:t> </a:t>
            </a:r>
            <a:r>
              <a:rPr lang="fa-IR" dirty="0" err="1"/>
              <a:t>كند</a:t>
            </a:r>
            <a:r>
              <a:rPr lang="fa-IR" dirty="0"/>
              <a:t>.</a:t>
            </a:r>
            <a:endParaRPr lang="en-US" dirty="0"/>
          </a:p>
        </p:txBody>
      </p:sp>
      <p:sp>
        <p:nvSpPr>
          <p:cNvPr id="4" name="Slide Number Placeholder 3">
            <a:extLst>
              <a:ext uri="{FF2B5EF4-FFF2-40B4-BE49-F238E27FC236}">
                <a16:creationId xmlns:a16="http://schemas.microsoft.com/office/drawing/2014/main" id="{0C012D09-0393-8D75-5C20-F48A32CD1229}"/>
              </a:ext>
            </a:extLst>
          </p:cNvPr>
          <p:cNvSpPr>
            <a:spLocks noGrp="1"/>
          </p:cNvSpPr>
          <p:nvPr>
            <p:ph type="sldNum" sz="quarter" idx="12"/>
          </p:nvPr>
        </p:nvSpPr>
        <p:spPr/>
        <p:txBody>
          <a:bodyPr/>
          <a:lstStyle/>
          <a:p>
            <a:fld id="{7A24F918-E48B-4CD6-88B4-F48A81EB5FB6}" type="slidenum">
              <a:rPr lang="en-US" smtClean="0"/>
              <a:pPr/>
              <a:t>8</a:t>
            </a:fld>
            <a:endParaRPr lang="en-US"/>
          </a:p>
        </p:txBody>
      </p:sp>
      <p:sp>
        <p:nvSpPr>
          <p:cNvPr id="5" name="Footer Placeholder 4">
            <a:extLst>
              <a:ext uri="{FF2B5EF4-FFF2-40B4-BE49-F238E27FC236}">
                <a16:creationId xmlns:a16="http://schemas.microsoft.com/office/drawing/2014/main" id="{5C9CD9EC-012F-010C-6768-C65D8C1EA38D}"/>
              </a:ext>
            </a:extLst>
          </p:cNvPr>
          <p:cNvSpPr>
            <a:spLocks noGrp="1"/>
          </p:cNvSpPr>
          <p:nvPr>
            <p:ph type="ftr" sz="quarter" idx="11"/>
          </p:nvPr>
        </p:nvSpPr>
        <p:spPr/>
        <p:txBody>
          <a:bodyPr/>
          <a:lstStyle/>
          <a:p>
            <a:r>
              <a:rPr lang="en-US"/>
              <a:t>Computer Engeneering Department,Shahed University, Iran</a:t>
            </a:r>
            <a:endParaRPr lang="en-US" dirty="0"/>
          </a:p>
        </p:txBody>
      </p:sp>
    </p:spTree>
    <p:extLst>
      <p:ext uri="{BB962C8B-B14F-4D97-AF65-F5344CB8AC3E}">
        <p14:creationId xmlns:p14="http://schemas.microsoft.com/office/powerpoint/2010/main" val="314750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4F38-9F97-AC68-5051-704502F0BA0E}"/>
              </a:ext>
            </a:extLst>
          </p:cNvPr>
          <p:cNvSpPr>
            <a:spLocks noGrp="1"/>
          </p:cNvSpPr>
          <p:nvPr>
            <p:ph type="title"/>
          </p:nvPr>
        </p:nvSpPr>
        <p:spPr/>
        <p:txBody>
          <a:bodyPr/>
          <a:lstStyle/>
          <a:p>
            <a:r>
              <a:rPr lang="fa-IR" dirty="0"/>
              <a:t>نام</a:t>
            </a:r>
            <a:r>
              <a:rPr lang="en-US" dirty="0"/>
              <a:t> </a:t>
            </a:r>
            <a:r>
              <a:rPr lang="fa-IR" dirty="0" err="1"/>
              <a:t>گذاري</a:t>
            </a:r>
            <a:r>
              <a:rPr lang="fa-IR" dirty="0"/>
              <a:t> ثبات ها</a:t>
            </a:r>
            <a:endParaRPr lang="en-US" dirty="0"/>
          </a:p>
        </p:txBody>
      </p:sp>
      <p:sp>
        <p:nvSpPr>
          <p:cNvPr id="3" name="Content Placeholder 2">
            <a:extLst>
              <a:ext uri="{FF2B5EF4-FFF2-40B4-BE49-F238E27FC236}">
                <a16:creationId xmlns:a16="http://schemas.microsoft.com/office/drawing/2014/main" id="{3852A039-2BFB-C23A-7D87-43FF9157A082}"/>
              </a:ext>
            </a:extLst>
          </p:cNvPr>
          <p:cNvSpPr>
            <a:spLocks noGrp="1"/>
          </p:cNvSpPr>
          <p:nvPr>
            <p:ph idx="1"/>
          </p:nvPr>
        </p:nvSpPr>
        <p:spPr/>
        <p:txBody>
          <a:bodyPr/>
          <a:lstStyle/>
          <a:p>
            <a:r>
              <a:rPr lang="fa-IR" dirty="0" err="1"/>
              <a:t>ثباتها</a:t>
            </a:r>
            <a:r>
              <a:rPr lang="fa-IR" dirty="0"/>
              <a:t> معمولاً با حروف بزرگ نام </a:t>
            </a:r>
            <a:r>
              <a:rPr lang="fa-IR" dirty="0" err="1"/>
              <a:t>گذاري</a:t>
            </a:r>
            <a:r>
              <a:rPr lang="fa-IR" dirty="0"/>
              <a:t> </a:t>
            </a:r>
            <a:r>
              <a:rPr lang="fa-IR" dirty="0" err="1"/>
              <a:t>مي</a:t>
            </a:r>
            <a:r>
              <a:rPr lang="fa-IR" dirty="0"/>
              <a:t> شوند. </a:t>
            </a:r>
            <a:r>
              <a:rPr lang="fa-IR" dirty="0" err="1"/>
              <a:t>گاهي</a:t>
            </a:r>
            <a:r>
              <a:rPr lang="fa-IR" dirty="0"/>
              <a:t> اوقات پس از اسم آنها اعداد قرار میگیرد: </a:t>
            </a:r>
            <a:r>
              <a:rPr lang="en-US" dirty="0"/>
              <a:t>A, R13, IR</a:t>
            </a:r>
            <a:endParaRPr lang="fa-IR" dirty="0"/>
          </a:p>
          <a:p>
            <a:r>
              <a:rPr lang="fa-IR" dirty="0">
                <a:solidFill>
                  <a:srgbClr val="0070C0"/>
                </a:solidFill>
              </a:rPr>
              <a:t>اغلب نامها نشان دهنده </a:t>
            </a:r>
            <a:r>
              <a:rPr lang="fa-IR" dirty="0" err="1">
                <a:solidFill>
                  <a:srgbClr val="0070C0"/>
                </a:solidFill>
              </a:rPr>
              <a:t>كاري</a:t>
            </a:r>
            <a:r>
              <a:rPr lang="fa-IR" dirty="0">
                <a:solidFill>
                  <a:srgbClr val="0070C0"/>
                </a:solidFill>
              </a:rPr>
              <a:t> است </a:t>
            </a:r>
            <a:r>
              <a:rPr lang="fa-IR" dirty="0" err="1">
                <a:solidFill>
                  <a:srgbClr val="0070C0"/>
                </a:solidFill>
              </a:rPr>
              <a:t>كه</a:t>
            </a:r>
            <a:r>
              <a:rPr lang="fa-IR" dirty="0">
                <a:solidFill>
                  <a:srgbClr val="0070C0"/>
                </a:solidFill>
              </a:rPr>
              <a:t> ثبات انجام </a:t>
            </a:r>
            <a:r>
              <a:rPr lang="fa-IR" dirty="0" err="1">
                <a:solidFill>
                  <a:srgbClr val="0070C0"/>
                </a:solidFill>
              </a:rPr>
              <a:t>مي</a:t>
            </a:r>
            <a:r>
              <a:rPr lang="fa-IR" dirty="0">
                <a:solidFill>
                  <a:srgbClr val="0070C0"/>
                </a:solidFill>
              </a:rPr>
              <a:t> شود مثلاً:</a:t>
            </a:r>
            <a:endParaRPr lang="en-US" dirty="0">
              <a:solidFill>
                <a:srgbClr val="0070C0"/>
              </a:solidFill>
            </a:endParaRPr>
          </a:p>
          <a:p>
            <a:endParaRPr lang="en-US" dirty="0">
              <a:solidFill>
                <a:srgbClr val="0070C0"/>
              </a:solidFill>
            </a:endParaRPr>
          </a:p>
          <a:p>
            <a:r>
              <a:rPr lang="fa-IR" dirty="0" err="1"/>
              <a:t>بيتهاي</a:t>
            </a:r>
            <a:r>
              <a:rPr lang="fa-IR" dirty="0"/>
              <a:t> ثبات را نیز میتوان نشان داد</a:t>
            </a:r>
          </a:p>
        </p:txBody>
      </p:sp>
      <p:sp>
        <p:nvSpPr>
          <p:cNvPr id="4" name="Slide Number Placeholder 3">
            <a:extLst>
              <a:ext uri="{FF2B5EF4-FFF2-40B4-BE49-F238E27FC236}">
                <a16:creationId xmlns:a16="http://schemas.microsoft.com/office/drawing/2014/main" id="{4FAB380C-F2B8-CE82-67A3-F5E2B49A4C0E}"/>
              </a:ext>
            </a:extLst>
          </p:cNvPr>
          <p:cNvSpPr>
            <a:spLocks noGrp="1"/>
          </p:cNvSpPr>
          <p:nvPr>
            <p:ph type="sldNum" sz="quarter" idx="12"/>
          </p:nvPr>
        </p:nvSpPr>
        <p:spPr/>
        <p:txBody>
          <a:bodyPr/>
          <a:lstStyle/>
          <a:p>
            <a:fld id="{7A24F918-E48B-4CD6-88B4-F48A81EB5FB6}" type="slidenum">
              <a:rPr lang="en-US" smtClean="0"/>
              <a:pPr/>
              <a:t>9</a:t>
            </a:fld>
            <a:endParaRPr lang="en-US"/>
          </a:p>
        </p:txBody>
      </p:sp>
      <p:sp>
        <p:nvSpPr>
          <p:cNvPr id="5" name="Footer Placeholder 4">
            <a:extLst>
              <a:ext uri="{FF2B5EF4-FFF2-40B4-BE49-F238E27FC236}">
                <a16:creationId xmlns:a16="http://schemas.microsoft.com/office/drawing/2014/main" id="{7B1C531F-F6ED-B7EB-A250-EA7A5044071C}"/>
              </a:ext>
            </a:extLst>
          </p:cNvPr>
          <p:cNvSpPr>
            <a:spLocks noGrp="1"/>
          </p:cNvSpPr>
          <p:nvPr>
            <p:ph type="ftr" sz="quarter" idx="11"/>
          </p:nvPr>
        </p:nvSpPr>
        <p:spPr/>
        <p:txBody>
          <a:bodyPr/>
          <a:lstStyle/>
          <a:p>
            <a:r>
              <a:rPr lang="en-US"/>
              <a:t>Computer Engeneering Department,Shahed University, Iran</a:t>
            </a:r>
            <a:endParaRPr lang="en-US" dirty="0"/>
          </a:p>
        </p:txBody>
      </p:sp>
      <p:grpSp>
        <p:nvGrpSpPr>
          <p:cNvPr id="19" name="Group 18">
            <a:extLst>
              <a:ext uri="{FF2B5EF4-FFF2-40B4-BE49-F238E27FC236}">
                <a16:creationId xmlns:a16="http://schemas.microsoft.com/office/drawing/2014/main" id="{58F5506B-B3BE-EB15-84DA-562EA220E865}"/>
              </a:ext>
            </a:extLst>
          </p:cNvPr>
          <p:cNvGrpSpPr/>
          <p:nvPr/>
        </p:nvGrpSpPr>
        <p:grpSpPr>
          <a:xfrm>
            <a:off x="323851" y="3429000"/>
            <a:ext cx="7760513" cy="1015663"/>
            <a:chOff x="323851" y="3429000"/>
            <a:chExt cx="7760513" cy="1015663"/>
          </a:xfrm>
        </p:grpSpPr>
        <p:sp>
          <p:nvSpPr>
            <p:cNvPr id="7" name="TextBox 6">
              <a:extLst>
                <a:ext uri="{FF2B5EF4-FFF2-40B4-BE49-F238E27FC236}">
                  <a16:creationId xmlns:a16="http://schemas.microsoft.com/office/drawing/2014/main" id="{F6F2B045-5088-DC98-4212-84455C927E86}"/>
                </a:ext>
              </a:extLst>
            </p:cNvPr>
            <p:cNvSpPr txBox="1"/>
            <p:nvPr/>
          </p:nvSpPr>
          <p:spPr>
            <a:xfrm>
              <a:off x="323851" y="3429000"/>
              <a:ext cx="6097870" cy="1015663"/>
            </a:xfrm>
            <a:prstGeom prst="rect">
              <a:avLst/>
            </a:prstGeom>
            <a:noFill/>
          </p:spPr>
          <p:txBody>
            <a:bodyPr wrap="square">
              <a:spAutoFit/>
            </a:bodyPr>
            <a:lstStyle/>
            <a:p>
              <a:pPr algn="l"/>
              <a:r>
                <a:rPr lang="en-US" sz="2000" b="1" i="0" u="none" strike="noStrike" baseline="0" dirty="0">
                  <a:latin typeface="CIDFont+F5"/>
                </a:rPr>
                <a:t>MAR - memory address register</a:t>
              </a:r>
            </a:p>
            <a:p>
              <a:pPr algn="l"/>
              <a:r>
                <a:rPr lang="en-US" sz="2000" b="1" i="0" u="none" strike="noStrike" baseline="0" dirty="0">
                  <a:latin typeface="CIDFont+F6"/>
                </a:rPr>
                <a:t>• </a:t>
              </a:r>
              <a:r>
                <a:rPr lang="en-US" sz="2000" b="1" i="0" u="none" strike="noStrike" baseline="0" dirty="0">
                  <a:latin typeface="CIDFont+F5"/>
                </a:rPr>
                <a:t>PC - program counter</a:t>
              </a:r>
            </a:p>
            <a:p>
              <a:pPr algn="l"/>
              <a:r>
                <a:rPr lang="en-US" sz="2000" b="1" i="0" u="none" strike="noStrike" baseline="0" dirty="0">
                  <a:latin typeface="CIDFont+F6"/>
                </a:rPr>
                <a:t>• </a:t>
              </a:r>
              <a:r>
                <a:rPr lang="en-US" sz="2000" b="1" i="0" u="none" strike="noStrike" baseline="0" dirty="0">
                  <a:latin typeface="CIDFont+F5"/>
                </a:rPr>
                <a:t>IR- instruction register</a:t>
              </a:r>
              <a:endParaRPr lang="en-US" sz="2000" b="1" dirty="0"/>
            </a:p>
          </p:txBody>
        </p:sp>
        <p:sp>
          <p:nvSpPr>
            <p:cNvPr id="8" name="object 8">
              <a:extLst>
                <a:ext uri="{FF2B5EF4-FFF2-40B4-BE49-F238E27FC236}">
                  <a16:creationId xmlns:a16="http://schemas.microsoft.com/office/drawing/2014/main" id="{5CEABC7A-F9D4-C108-8C88-DFFCC4B8E884}"/>
                </a:ext>
              </a:extLst>
            </p:cNvPr>
            <p:cNvSpPr/>
            <p:nvPr/>
          </p:nvSpPr>
          <p:spPr>
            <a:xfrm>
              <a:off x="5991404" y="3672970"/>
              <a:ext cx="2092960" cy="300355"/>
            </a:xfrm>
            <a:custGeom>
              <a:avLst/>
              <a:gdLst/>
              <a:ahLst/>
              <a:cxnLst/>
              <a:rect l="l" t="t" r="r" b="b"/>
              <a:pathLst>
                <a:path w="2092959" h="300354">
                  <a:moveTo>
                    <a:pt x="2092451" y="300228"/>
                  </a:moveTo>
                  <a:lnTo>
                    <a:pt x="0" y="300228"/>
                  </a:lnTo>
                  <a:lnTo>
                    <a:pt x="0" y="0"/>
                  </a:lnTo>
                  <a:lnTo>
                    <a:pt x="2092451" y="0"/>
                  </a:lnTo>
                  <a:lnTo>
                    <a:pt x="2092451" y="4572"/>
                  </a:lnTo>
                  <a:lnTo>
                    <a:pt x="10668" y="4572"/>
                  </a:lnTo>
                  <a:lnTo>
                    <a:pt x="4572" y="10668"/>
                  </a:lnTo>
                  <a:lnTo>
                    <a:pt x="10668" y="10668"/>
                  </a:lnTo>
                  <a:lnTo>
                    <a:pt x="10668" y="291083"/>
                  </a:lnTo>
                  <a:lnTo>
                    <a:pt x="4572" y="291083"/>
                  </a:lnTo>
                  <a:lnTo>
                    <a:pt x="10668" y="295656"/>
                  </a:lnTo>
                  <a:lnTo>
                    <a:pt x="2092451" y="295656"/>
                  </a:lnTo>
                  <a:lnTo>
                    <a:pt x="2092451" y="300228"/>
                  </a:lnTo>
                  <a:close/>
                </a:path>
                <a:path w="2092959" h="300354">
                  <a:moveTo>
                    <a:pt x="10668" y="10668"/>
                  </a:moveTo>
                  <a:lnTo>
                    <a:pt x="4572" y="10668"/>
                  </a:lnTo>
                  <a:lnTo>
                    <a:pt x="10668" y="4572"/>
                  </a:lnTo>
                  <a:lnTo>
                    <a:pt x="10668" y="10668"/>
                  </a:lnTo>
                  <a:close/>
                </a:path>
                <a:path w="2092959" h="300354">
                  <a:moveTo>
                    <a:pt x="2081784" y="10668"/>
                  </a:moveTo>
                  <a:lnTo>
                    <a:pt x="10668" y="10668"/>
                  </a:lnTo>
                  <a:lnTo>
                    <a:pt x="10668" y="4572"/>
                  </a:lnTo>
                  <a:lnTo>
                    <a:pt x="2081784" y="4572"/>
                  </a:lnTo>
                  <a:lnTo>
                    <a:pt x="2081784" y="10668"/>
                  </a:lnTo>
                  <a:close/>
                </a:path>
                <a:path w="2092959" h="300354">
                  <a:moveTo>
                    <a:pt x="2081784" y="295656"/>
                  </a:moveTo>
                  <a:lnTo>
                    <a:pt x="2081784" y="4572"/>
                  </a:lnTo>
                  <a:lnTo>
                    <a:pt x="2087880" y="10668"/>
                  </a:lnTo>
                  <a:lnTo>
                    <a:pt x="2092451" y="10668"/>
                  </a:lnTo>
                  <a:lnTo>
                    <a:pt x="2092451" y="291083"/>
                  </a:lnTo>
                  <a:lnTo>
                    <a:pt x="2087880" y="291083"/>
                  </a:lnTo>
                  <a:lnTo>
                    <a:pt x="2081784" y="295656"/>
                  </a:lnTo>
                  <a:close/>
                </a:path>
                <a:path w="2092959" h="300354">
                  <a:moveTo>
                    <a:pt x="2092451" y="10668"/>
                  </a:moveTo>
                  <a:lnTo>
                    <a:pt x="2087880" y="10668"/>
                  </a:lnTo>
                  <a:lnTo>
                    <a:pt x="2081784" y="4572"/>
                  </a:lnTo>
                  <a:lnTo>
                    <a:pt x="2092451" y="4572"/>
                  </a:lnTo>
                  <a:lnTo>
                    <a:pt x="2092451" y="10668"/>
                  </a:lnTo>
                  <a:close/>
                </a:path>
                <a:path w="2092959" h="300354">
                  <a:moveTo>
                    <a:pt x="10668" y="295656"/>
                  </a:moveTo>
                  <a:lnTo>
                    <a:pt x="4572" y="291083"/>
                  </a:lnTo>
                  <a:lnTo>
                    <a:pt x="10668" y="291083"/>
                  </a:lnTo>
                  <a:lnTo>
                    <a:pt x="10668" y="295656"/>
                  </a:lnTo>
                  <a:close/>
                </a:path>
                <a:path w="2092959" h="300354">
                  <a:moveTo>
                    <a:pt x="2081784" y="295656"/>
                  </a:moveTo>
                  <a:lnTo>
                    <a:pt x="10668" y="295656"/>
                  </a:lnTo>
                  <a:lnTo>
                    <a:pt x="10668" y="291083"/>
                  </a:lnTo>
                  <a:lnTo>
                    <a:pt x="2081784" y="291083"/>
                  </a:lnTo>
                  <a:lnTo>
                    <a:pt x="2081784" y="295656"/>
                  </a:lnTo>
                  <a:close/>
                </a:path>
                <a:path w="2092959" h="300354">
                  <a:moveTo>
                    <a:pt x="2092451" y="295656"/>
                  </a:moveTo>
                  <a:lnTo>
                    <a:pt x="2081784" y="295656"/>
                  </a:lnTo>
                  <a:lnTo>
                    <a:pt x="2087880" y="291083"/>
                  </a:lnTo>
                  <a:lnTo>
                    <a:pt x="2092451" y="291083"/>
                  </a:lnTo>
                  <a:lnTo>
                    <a:pt x="2092451" y="295656"/>
                  </a:lnTo>
                  <a:close/>
                </a:path>
              </a:pathLst>
            </a:custGeom>
            <a:solidFill>
              <a:srgbClr val="000000"/>
            </a:solidFill>
          </p:spPr>
          <p:txBody>
            <a:bodyPr wrap="square" lIns="0" tIns="0" rIns="0" bIns="0" rtlCol="0"/>
            <a:lstStyle/>
            <a:p>
              <a:endParaRPr/>
            </a:p>
          </p:txBody>
        </p:sp>
      </p:grpSp>
      <p:grpSp>
        <p:nvGrpSpPr>
          <p:cNvPr id="20" name="Group 19">
            <a:extLst>
              <a:ext uri="{FF2B5EF4-FFF2-40B4-BE49-F238E27FC236}">
                <a16:creationId xmlns:a16="http://schemas.microsoft.com/office/drawing/2014/main" id="{DDDA9C74-3A11-5711-415F-672ED5C775BA}"/>
              </a:ext>
            </a:extLst>
          </p:cNvPr>
          <p:cNvGrpSpPr/>
          <p:nvPr/>
        </p:nvGrpSpPr>
        <p:grpSpPr>
          <a:xfrm>
            <a:off x="2219505" y="5244214"/>
            <a:ext cx="5110480" cy="929767"/>
            <a:chOff x="2219505" y="5244214"/>
            <a:chExt cx="5110480" cy="929767"/>
          </a:xfrm>
        </p:grpSpPr>
        <p:sp>
          <p:nvSpPr>
            <p:cNvPr id="9" name="object 9">
              <a:extLst>
                <a:ext uri="{FF2B5EF4-FFF2-40B4-BE49-F238E27FC236}">
                  <a16:creationId xmlns:a16="http://schemas.microsoft.com/office/drawing/2014/main" id="{DB3DE1F8-2B98-FDB5-930B-DAF5D95B5908}"/>
                </a:ext>
              </a:extLst>
            </p:cNvPr>
            <p:cNvSpPr/>
            <p:nvPr/>
          </p:nvSpPr>
          <p:spPr>
            <a:xfrm>
              <a:off x="2219505" y="5873626"/>
              <a:ext cx="2092960" cy="300355"/>
            </a:xfrm>
            <a:custGeom>
              <a:avLst/>
              <a:gdLst/>
              <a:ahLst/>
              <a:cxnLst/>
              <a:rect l="l" t="t" r="r" b="b"/>
              <a:pathLst>
                <a:path w="2092960" h="300354">
                  <a:moveTo>
                    <a:pt x="2092451" y="300228"/>
                  </a:moveTo>
                  <a:lnTo>
                    <a:pt x="0" y="300228"/>
                  </a:lnTo>
                  <a:lnTo>
                    <a:pt x="0" y="0"/>
                  </a:lnTo>
                  <a:lnTo>
                    <a:pt x="2092451" y="0"/>
                  </a:lnTo>
                  <a:lnTo>
                    <a:pt x="2092451" y="4572"/>
                  </a:lnTo>
                  <a:lnTo>
                    <a:pt x="10668" y="4572"/>
                  </a:lnTo>
                  <a:lnTo>
                    <a:pt x="4572" y="9144"/>
                  </a:lnTo>
                  <a:lnTo>
                    <a:pt x="10668" y="9144"/>
                  </a:lnTo>
                  <a:lnTo>
                    <a:pt x="10668" y="289560"/>
                  </a:lnTo>
                  <a:lnTo>
                    <a:pt x="4572" y="289560"/>
                  </a:lnTo>
                  <a:lnTo>
                    <a:pt x="10668" y="295656"/>
                  </a:lnTo>
                  <a:lnTo>
                    <a:pt x="2092451" y="295656"/>
                  </a:lnTo>
                  <a:lnTo>
                    <a:pt x="2092451" y="300228"/>
                  </a:lnTo>
                  <a:close/>
                </a:path>
                <a:path w="2092960" h="300354">
                  <a:moveTo>
                    <a:pt x="10668" y="9144"/>
                  </a:moveTo>
                  <a:lnTo>
                    <a:pt x="4572" y="9144"/>
                  </a:lnTo>
                  <a:lnTo>
                    <a:pt x="10668" y="4572"/>
                  </a:lnTo>
                  <a:lnTo>
                    <a:pt x="10668" y="9144"/>
                  </a:lnTo>
                  <a:close/>
                </a:path>
                <a:path w="2092960" h="300354">
                  <a:moveTo>
                    <a:pt x="2081784" y="9144"/>
                  </a:moveTo>
                  <a:lnTo>
                    <a:pt x="10668" y="9144"/>
                  </a:lnTo>
                  <a:lnTo>
                    <a:pt x="10668" y="4572"/>
                  </a:lnTo>
                  <a:lnTo>
                    <a:pt x="2081784" y="4572"/>
                  </a:lnTo>
                  <a:lnTo>
                    <a:pt x="2081784" y="9144"/>
                  </a:lnTo>
                  <a:close/>
                </a:path>
                <a:path w="2092960" h="300354">
                  <a:moveTo>
                    <a:pt x="2081784" y="295656"/>
                  </a:moveTo>
                  <a:lnTo>
                    <a:pt x="2081784" y="4572"/>
                  </a:lnTo>
                  <a:lnTo>
                    <a:pt x="2087880" y="9144"/>
                  </a:lnTo>
                  <a:lnTo>
                    <a:pt x="2092451" y="9144"/>
                  </a:lnTo>
                  <a:lnTo>
                    <a:pt x="2092451" y="289560"/>
                  </a:lnTo>
                  <a:lnTo>
                    <a:pt x="2087880" y="289560"/>
                  </a:lnTo>
                  <a:lnTo>
                    <a:pt x="2081784" y="295656"/>
                  </a:lnTo>
                  <a:close/>
                </a:path>
                <a:path w="2092960" h="300354">
                  <a:moveTo>
                    <a:pt x="2092451" y="9144"/>
                  </a:moveTo>
                  <a:lnTo>
                    <a:pt x="2087880" y="9144"/>
                  </a:lnTo>
                  <a:lnTo>
                    <a:pt x="2081784" y="4572"/>
                  </a:lnTo>
                  <a:lnTo>
                    <a:pt x="2092451" y="4572"/>
                  </a:lnTo>
                  <a:lnTo>
                    <a:pt x="2092451" y="9144"/>
                  </a:lnTo>
                  <a:close/>
                </a:path>
                <a:path w="2092960" h="300354">
                  <a:moveTo>
                    <a:pt x="10668" y="295656"/>
                  </a:moveTo>
                  <a:lnTo>
                    <a:pt x="4572" y="289560"/>
                  </a:lnTo>
                  <a:lnTo>
                    <a:pt x="10668" y="289560"/>
                  </a:lnTo>
                  <a:lnTo>
                    <a:pt x="10668" y="295656"/>
                  </a:lnTo>
                  <a:close/>
                </a:path>
                <a:path w="2092960" h="300354">
                  <a:moveTo>
                    <a:pt x="2081784" y="295656"/>
                  </a:moveTo>
                  <a:lnTo>
                    <a:pt x="10668" y="295656"/>
                  </a:lnTo>
                  <a:lnTo>
                    <a:pt x="10668" y="289560"/>
                  </a:lnTo>
                  <a:lnTo>
                    <a:pt x="2081784" y="289560"/>
                  </a:lnTo>
                  <a:lnTo>
                    <a:pt x="2081784" y="295656"/>
                  </a:lnTo>
                  <a:close/>
                </a:path>
                <a:path w="2092960" h="300354">
                  <a:moveTo>
                    <a:pt x="2092451" y="295656"/>
                  </a:moveTo>
                  <a:lnTo>
                    <a:pt x="2081784" y="295656"/>
                  </a:lnTo>
                  <a:lnTo>
                    <a:pt x="2087880" y="289560"/>
                  </a:lnTo>
                  <a:lnTo>
                    <a:pt x="2092451" y="289560"/>
                  </a:lnTo>
                  <a:lnTo>
                    <a:pt x="2092451" y="295656"/>
                  </a:lnTo>
                  <a:close/>
                </a:path>
              </a:pathLst>
            </a:custGeom>
            <a:solidFill>
              <a:srgbClr val="000000"/>
            </a:solidFill>
          </p:spPr>
          <p:txBody>
            <a:bodyPr wrap="square" lIns="0" tIns="0" rIns="0" bIns="0" rtlCol="0"/>
            <a:lstStyle/>
            <a:p>
              <a:endParaRPr/>
            </a:p>
          </p:txBody>
        </p:sp>
        <p:sp>
          <p:nvSpPr>
            <p:cNvPr id="10" name="object 10">
              <a:extLst>
                <a:ext uri="{FF2B5EF4-FFF2-40B4-BE49-F238E27FC236}">
                  <a16:creationId xmlns:a16="http://schemas.microsoft.com/office/drawing/2014/main" id="{B3CDB996-DDCE-A7E6-3017-800B97020202}"/>
                </a:ext>
              </a:extLst>
            </p:cNvPr>
            <p:cNvSpPr txBox="1"/>
            <p:nvPr/>
          </p:nvSpPr>
          <p:spPr>
            <a:xfrm>
              <a:off x="3040440" y="5877695"/>
              <a:ext cx="403225" cy="226695"/>
            </a:xfrm>
            <a:prstGeom prst="rect">
              <a:avLst/>
            </a:prstGeom>
          </p:spPr>
          <p:txBody>
            <a:bodyPr vert="horz" wrap="square" lIns="0" tIns="15240" rIns="0" bIns="0" rtlCol="0">
              <a:spAutoFit/>
            </a:bodyPr>
            <a:lstStyle/>
            <a:p>
              <a:pPr marL="12700">
                <a:lnSpc>
                  <a:spcPct val="100000"/>
                </a:lnSpc>
                <a:spcBef>
                  <a:spcPts val="120"/>
                </a:spcBef>
              </a:pPr>
              <a:r>
                <a:rPr sz="1300" b="1" spc="-25" dirty="0">
                  <a:latin typeface="Arial"/>
                  <a:cs typeface="Arial"/>
                </a:rPr>
                <a:t>MAR</a:t>
              </a:r>
              <a:endParaRPr sz="1300">
                <a:latin typeface="Arial"/>
                <a:cs typeface="Arial"/>
              </a:endParaRPr>
            </a:p>
          </p:txBody>
        </p:sp>
        <p:sp>
          <p:nvSpPr>
            <p:cNvPr id="11" name="object 11">
              <a:extLst>
                <a:ext uri="{FF2B5EF4-FFF2-40B4-BE49-F238E27FC236}">
                  <a16:creationId xmlns:a16="http://schemas.microsoft.com/office/drawing/2014/main" id="{75062B49-0E10-6DCF-93DC-3C9084DECF42}"/>
                </a:ext>
              </a:extLst>
            </p:cNvPr>
            <p:cNvSpPr txBox="1"/>
            <p:nvPr/>
          </p:nvSpPr>
          <p:spPr>
            <a:xfrm>
              <a:off x="2223603" y="5646044"/>
              <a:ext cx="211454" cy="226695"/>
            </a:xfrm>
            <a:prstGeom prst="rect">
              <a:avLst/>
            </a:prstGeom>
          </p:spPr>
          <p:txBody>
            <a:bodyPr vert="horz" wrap="square" lIns="0" tIns="15240" rIns="0" bIns="0" rtlCol="0">
              <a:spAutoFit/>
            </a:bodyPr>
            <a:lstStyle/>
            <a:p>
              <a:pPr marL="12700">
                <a:lnSpc>
                  <a:spcPct val="100000"/>
                </a:lnSpc>
                <a:spcBef>
                  <a:spcPts val="120"/>
                </a:spcBef>
              </a:pPr>
              <a:r>
                <a:rPr sz="1300" spc="-25" dirty="0">
                  <a:latin typeface="Arial"/>
                  <a:cs typeface="Arial"/>
                </a:rPr>
                <a:t>15</a:t>
              </a:r>
              <a:endParaRPr sz="1300">
                <a:latin typeface="Arial"/>
                <a:cs typeface="Arial"/>
              </a:endParaRPr>
            </a:p>
          </p:txBody>
        </p:sp>
        <p:sp>
          <p:nvSpPr>
            <p:cNvPr id="12" name="object 12">
              <a:extLst>
                <a:ext uri="{FF2B5EF4-FFF2-40B4-BE49-F238E27FC236}">
                  <a16:creationId xmlns:a16="http://schemas.microsoft.com/office/drawing/2014/main" id="{DDDF6615-E9CC-14E5-6C0E-F72E7419FBBB}"/>
                </a:ext>
              </a:extLst>
            </p:cNvPr>
            <p:cNvSpPr txBox="1"/>
            <p:nvPr/>
          </p:nvSpPr>
          <p:spPr>
            <a:xfrm>
              <a:off x="4154818" y="5646044"/>
              <a:ext cx="118745" cy="226695"/>
            </a:xfrm>
            <a:prstGeom prst="rect">
              <a:avLst/>
            </a:prstGeom>
          </p:spPr>
          <p:txBody>
            <a:bodyPr vert="horz" wrap="square" lIns="0" tIns="15240" rIns="0" bIns="0" rtlCol="0">
              <a:spAutoFit/>
            </a:bodyPr>
            <a:lstStyle/>
            <a:p>
              <a:pPr marL="12700">
                <a:lnSpc>
                  <a:spcPct val="100000"/>
                </a:lnSpc>
                <a:spcBef>
                  <a:spcPts val="120"/>
                </a:spcBef>
              </a:pPr>
              <a:r>
                <a:rPr sz="1300" spc="10" dirty="0">
                  <a:latin typeface="Arial"/>
                  <a:cs typeface="Arial"/>
                </a:rPr>
                <a:t>0</a:t>
              </a:r>
              <a:endParaRPr sz="1300">
                <a:latin typeface="Arial"/>
                <a:cs typeface="Arial"/>
              </a:endParaRPr>
            </a:p>
          </p:txBody>
        </p:sp>
        <p:sp>
          <p:nvSpPr>
            <p:cNvPr id="13" name="object 13">
              <a:extLst>
                <a:ext uri="{FF2B5EF4-FFF2-40B4-BE49-F238E27FC236}">
                  <a16:creationId xmlns:a16="http://schemas.microsoft.com/office/drawing/2014/main" id="{76565866-512B-5DC8-D8B9-5DDB48023D4F}"/>
                </a:ext>
              </a:extLst>
            </p:cNvPr>
            <p:cNvSpPr/>
            <p:nvPr/>
          </p:nvSpPr>
          <p:spPr>
            <a:xfrm>
              <a:off x="2219505" y="5244214"/>
              <a:ext cx="2092960" cy="302260"/>
            </a:xfrm>
            <a:custGeom>
              <a:avLst/>
              <a:gdLst/>
              <a:ahLst/>
              <a:cxnLst/>
              <a:rect l="l" t="t" r="r" b="b"/>
              <a:pathLst>
                <a:path w="2092960" h="302260">
                  <a:moveTo>
                    <a:pt x="2092451" y="301752"/>
                  </a:moveTo>
                  <a:lnTo>
                    <a:pt x="0" y="301752"/>
                  </a:lnTo>
                  <a:lnTo>
                    <a:pt x="0" y="0"/>
                  </a:lnTo>
                  <a:lnTo>
                    <a:pt x="2092451" y="0"/>
                  </a:lnTo>
                  <a:lnTo>
                    <a:pt x="2092451" y="4572"/>
                  </a:lnTo>
                  <a:lnTo>
                    <a:pt x="10668" y="4572"/>
                  </a:lnTo>
                  <a:lnTo>
                    <a:pt x="4572" y="10668"/>
                  </a:lnTo>
                  <a:lnTo>
                    <a:pt x="10668" y="10668"/>
                  </a:lnTo>
                  <a:lnTo>
                    <a:pt x="10668" y="291083"/>
                  </a:lnTo>
                  <a:lnTo>
                    <a:pt x="4572" y="291083"/>
                  </a:lnTo>
                  <a:lnTo>
                    <a:pt x="10668" y="295656"/>
                  </a:lnTo>
                  <a:lnTo>
                    <a:pt x="2092451" y="295656"/>
                  </a:lnTo>
                  <a:lnTo>
                    <a:pt x="2092451" y="301752"/>
                  </a:lnTo>
                  <a:close/>
                </a:path>
                <a:path w="2092960" h="302260">
                  <a:moveTo>
                    <a:pt x="10668" y="10668"/>
                  </a:moveTo>
                  <a:lnTo>
                    <a:pt x="4572" y="10668"/>
                  </a:lnTo>
                  <a:lnTo>
                    <a:pt x="10668" y="4572"/>
                  </a:lnTo>
                  <a:lnTo>
                    <a:pt x="10668" y="10668"/>
                  </a:lnTo>
                  <a:close/>
                </a:path>
                <a:path w="2092960" h="302260">
                  <a:moveTo>
                    <a:pt x="2081784" y="10668"/>
                  </a:moveTo>
                  <a:lnTo>
                    <a:pt x="10668" y="10668"/>
                  </a:lnTo>
                  <a:lnTo>
                    <a:pt x="10668" y="4572"/>
                  </a:lnTo>
                  <a:lnTo>
                    <a:pt x="2081784" y="4572"/>
                  </a:lnTo>
                  <a:lnTo>
                    <a:pt x="2081784" y="10668"/>
                  </a:lnTo>
                  <a:close/>
                </a:path>
                <a:path w="2092960" h="302260">
                  <a:moveTo>
                    <a:pt x="2081784" y="295656"/>
                  </a:moveTo>
                  <a:lnTo>
                    <a:pt x="2081784" y="4572"/>
                  </a:lnTo>
                  <a:lnTo>
                    <a:pt x="2087880" y="10668"/>
                  </a:lnTo>
                  <a:lnTo>
                    <a:pt x="2092451" y="10668"/>
                  </a:lnTo>
                  <a:lnTo>
                    <a:pt x="2092451" y="291083"/>
                  </a:lnTo>
                  <a:lnTo>
                    <a:pt x="2087880" y="291083"/>
                  </a:lnTo>
                  <a:lnTo>
                    <a:pt x="2081784" y="295656"/>
                  </a:lnTo>
                  <a:close/>
                </a:path>
                <a:path w="2092960" h="302260">
                  <a:moveTo>
                    <a:pt x="2092451" y="10668"/>
                  </a:moveTo>
                  <a:lnTo>
                    <a:pt x="2087880" y="10668"/>
                  </a:lnTo>
                  <a:lnTo>
                    <a:pt x="2081784" y="4572"/>
                  </a:lnTo>
                  <a:lnTo>
                    <a:pt x="2092451" y="4572"/>
                  </a:lnTo>
                  <a:lnTo>
                    <a:pt x="2092451" y="10668"/>
                  </a:lnTo>
                  <a:close/>
                </a:path>
                <a:path w="2092960" h="302260">
                  <a:moveTo>
                    <a:pt x="10668" y="295656"/>
                  </a:moveTo>
                  <a:lnTo>
                    <a:pt x="4572" y="291083"/>
                  </a:lnTo>
                  <a:lnTo>
                    <a:pt x="10668" y="291083"/>
                  </a:lnTo>
                  <a:lnTo>
                    <a:pt x="10668" y="295656"/>
                  </a:lnTo>
                  <a:close/>
                </a:path>
                <a:path w="2092960" h="302260">
                  <a:moveTo>
                    <a:pt x="2081784" y="295656"/>
                  </a:moveTo>
                  <a:lnTo>
                    <a:pt x="10668" y="295656"/>
                  </a:lnTo>
                  <a:lnTo>
                    <a:pt x="10668" y="291083"/>
                  </a:lnTo>
                  <a:lnTo>
                    <a:pt x="2081784" y="291083"/>
                  </a:lnTo>
                  <a:lnTo>
                    <a:pt x="2081784" y="295656"/>
                  </a:lnTo>
                  <a:close/>
                </a:path>
                <a:path w="2092960" h="302260">
                  <a:moveTo>
                    <a:pt x="2092451" y="295656"/>
                  </a:moveTo>
                  <a:lnTo>
                    <a:pt x="2081784" y="295656"/>
                  </a:lnTo>
                  <a:lnTo>
                    <a:pt x="2087880" y="291083"/>
                  </a:lnTo>
                  <a:lnTo>
                    <a:pt x="2092451" y="291083"/>
                  </a:lnTo>
                  <a:lnTo>
                    <a:pt x="2092451" y="295656"/>
                  </a:lnTo>
                  <a:close/>
                </a:path>
              </a:pathLst>
            </a:custGeom>
            <a:solidFill>
              <a:srgbClr val="000000"/>
            </a:solidFill>
          </p:spPr>
          <p:txBody>
            <a:bodyPr wrap="square" lIns="0" tIns="0" rIns="0" bIns="0" rtlCol="0"/>
            <a:lstStyle/>
            <a:p>
              <a:endParaRPr/>
            </a:p>
          </p:txBody>
        </p:sp>
        <p:sp>
          <p:nvSpPr>
            <p:cNvPr id="14" name="object 14">
              <a:extLst>
                <a:ext uri="{FF2B5EF4-FFF2-40B4-BE49-F238E27FC236}">
                  <a16:creationId xmlns:a16="http://schemas.microsoft.com/office/drawing/2014/main" id="{61F1FE8F-4BEC-9831-7A8D-9C16A4C08A26}"/>
                </a:ext>
              </a:extLst>
            </p:cNvPr>
            <p:cNvSpPr txBox="1"/>
            <p:nvPr/>
          </p:nvSpPr>
          <p:spPr>
            <a:xfrm>
              <a:off x="3040440" y="5249863"/>
              <a:ext cx="403225" cy="226695"/>
            </a:xfrm>
            <a:prstGeom prst="rect">
              <a:avLst/>
            </a:prstGeom>
          </p:spPr>
          <p:txBody>
            <a:bodyPr vert="horz" wrap="square" lIns="0" tIns="15240" rIns="0" bIns="0" rtlCol="0">
              <a:spAutoFit/>
            </a:bodyPr>
            <a:lstStyle/>
            <a:p>
              <a:pPr marL="12700">
                <a:lnSpc>
                  <a:spcPct val="100000"/>
                </a:lnSpc>
                <a:spcBef>
                  <a:spcPts val="120"/>
                </a:spcBef>
              </a:pPr>
              <a:r>
                <a:rPr sz="1300" b="1" spc="-25" dirty="0">
                  <a:latin typeface="Arial"/>
                  <a:cs typeface="Arial"/>
                </a:rPr>
                <a:t>MAR</a:t>
              </a:r>
              <a:endParaRPr sz="1300" dirty="0">
                <a:latin typeface="Arial"/>
                <a:cs typeface="Arial"/>
              </a:endParaRPr>
            </a:p>
          </p:txBody>
        </p:sp>
        <p:sp>
          <p:nvSpPr>
            <p:cNvPr id="15" name="object 15">
              <a:extLst>
                <a:ext uri="{FF2B5EF4-FFF2-40B4-BE49-F238E27FC236}">
                  <a16:creationId xmlns:a16="http://schemas.microsoft.com/office/drawing/2014/main" id="{188FA935-0422-6184-B6E1-1E3FC72B8B25}"/>
                </a:ext>
              </a:extLst>
            </p:cNvPr>
            <p:cNvSpPr/>
            <p:nvPr/>
          </p:nvSpPr>
          <p:spPr>
            <a:xfrm>
              <a:off x="5237025" y="5809618"/>
              <a:ext cx="2092960" cy="302260"/>
            </a:xfrm>
            <a:custGeom>
              <a:avLst/>
              <a:gdLst/>
              <a:ahLst/>
              <a:cxnLst/>
              <a:rect l="l" t="t" r="r" b="b"/>
              <a:pathLst>
                <a:path w="2092959" h="302260">
                  <a:moveTo>
                    <a:pt x="2092452" y="0"/>
                  </a:moveTo>
                  <a:lnTo>
                    <a:pt x="2081784" y="0"/>
                  </a:lnTo>
                  <a:lnTo>
                    <a:pt x="2081784" y="10668"/>
                  </a:lnTo>
                  <a:lnTo>
                    <a:pt x="2081784" y="291084"/>
                  </a:lnTo>
                  <a:lnTo>
                    <a:pt x="1051521" y="291084"/>
                  </a:lnTo>
                  <a:lnTo>
                    <a:pt x="1050048" y="10668"/>
                  </a:lnTo>
                  <a:lnTo>
                    <a:pt x="2081784" y="10668"/>
                  </a:lnTo>
                  <a:lnTo>
                    <a:pt x="2081784" y="0"/>
                  </a:lnTo>
                  <a:lnTo>
                    <a:pt x="1043889" y="0"/>
                  </a:lnTo>
                  <a:lnTo>
                    <a:pt x="1043889" y="291084"/>
                  </a:lnTo>
                  <a:lnTo>
                    <a:pt x="10668" y="291084"/>
                  </a:lnTo>
                  <a:lnTo>
                    <a:pt x="10668" y="10668"/>
                  </a:lnTo>
                  <a:lnTo>
                    <a:pt x="1042428" y="10668"/>
                  </a:lnTo>
                  <a:lnTo>
                    <a:pt x="1043889" y="291084"/>
                  </a:lnTo>
                  <a:lnTo>
                    <a:pt x="1043889" y="0"/>
                  </a:lnTo>
                  <a:lnTo>
                    <a:pt x="0" y="0"/>
                  </a:lnTo>
                  <a:lnTo>
                    <a:pt x="0" y="301752"/>
                  </a:lnTo>
                  <a:lnTo>
                    <a:pt x="2092452" y="301752"/>
                  </a:lnTo>
                  <a:lnTo>
                    <a:pt x="2092452" y="297180"/>
                  </a:lnTo>
                  <a:lnTo>
                    <a:pt x="2092452" y="291084"/>
                  </a:lnTo>
                  <a:lnTo>
                    <a:pt x="2092452" y="10668"/>
                  </a:lnTo>
                  <a:lnTo>
                    <a:pt x="2092452" y="6096"/>
                  </a:lnTo>
                  <a:lnTo>
                    <a:pt x="2092452" y="0"/>
                  </a:lnTo>
                  <a:close/>
                </a:path>
              </a:pathLst>
            </a:custGeom>
            <a:solidFill>
              <a:srgbClr val="000000"/>
            </a:solidFill>
          </p:spPr>
          <p:txBody>
            <a:bodyPr wrap="square" lIns="0" tIns="0" rIns="0" bIns="0" rtlCol="0"/>
            <a:lstStyle/>
            <a:p>
              <a:endParaRPr/>
            </a:p>
          </p:txBody>
        </p:sp>
        <p:sp>
          <p:nvSpPr>
            <p:cNvPr id="16" name="object 16">
              <a:extLst>
                <a:ext uri="{FF2B5EF4-FFF2-40B4-BE49-F238E27FC236}">
                  <a16:creationId xmlns:a16="http://schemas.microsoft.com/office/drawing/2014/main" id="{444F374D-A5E5-B797-0CBF-0A1E59E6DB7A}"/>
                </a:ext>
              </a:extLst>
            </p:cNvPr>
            <p:cNvSpPr txBox="1"/>
            <p:nvPr/>
          </p:nvSpPr>
          <p:spPr>
            <a:xfrm>
              <a:off x="5436169" y="5835028"/>
              <a:ext cx="490855" cy="226695"/>
            </a:xfrm>
            <a:prstGeom prst="rect">
              <a:avLst/>
            </a:prstGeom>
          </p:spPr>
          <p:txBody>
            <a:bodyPr vert="horz" wrap="square" lIns="0" tIns="15240" rIns="0" bIns="0" rtlCol="0">
              <a:spAutoFit/>
            </a:bodyPr>
            <a:lstStyle/>
            <a:p>
              <a:pPr marL="12700">
                <a:lnSpc>
                  <a:spcPct val="100000"/>
                </a:lnSpc>
                <a:spcBef>
                  <a:spcPts val="120"/>
                </a:spcBef>
              </a:pPr>
              <a:r>
                <a:rPr sz="1300" spc="-10" dirty="0">
                  <a:latin typeface="Arial"/>
                  <a:cs typeface="Arial"/>
                </a:rPr>
                <a:t>PC(H)</a:t>
              </a:r>
              <a:endParaRPr sz="1300">
                <a:latin typeface="Arial"/>
                <a:cs typeface="Arial"/>
              </a:endParaRPr>
            </a:p>
          </p:txBody>
        </p:sp>
        <p:sp>
          <p:nvSpPr>
            <p:cNvPr id="17" name="object 17">
              <a:extLst>
                <a:ext uri="{FF2B5EF4-FFF2-40B4-BE49-F238E27FC236}">
                  <a16:creationId xmlns:a16="http://schemas.microsoft.com/office/drawing/2014/main" id="{EAF12BB4-831A-E0BE-4C49-1D3B670F8CB9}"/>
                </a:ext>
              </a:extLst>
            </p:cNvPr>
            <p:cNvSpPr txBox="1"/>
            <p:nvPr/>
          </p:nvSpPr>
          <p:spPr>
            <a:xfrm>
              <a:off x="6530859" y="5835028"/>
              <a:ext cx="462280" cy="226695"/>
            </a:xfrm>
            <a:prstGeom prst="rect">
              <a:avLst/>
            </a:prstGeom>
          </p:spPr>
          <p:txBody>
            <a:bodyPr vert="horz" wrap="square" lIns="0" tIns="15240" rIns="0" bIns="0" rtlCol="0">
              <a:spAutoFit/>
            </a:bodyPr>
            <a:lstStyle/>
            <a:p>
              <a:pPr marL="12700">
                <a:lnSpc>
                  <a:spcPct val="100000"/>
                </a:lnSpc>
                <a:spcBef>
                  <a:spcPts val="120"/>
                </a:spcBef>
              </a:pPr>
              <a:r>
                <a:rPr sz="1300" spc="-10" dirty="0">
                  <a:latin typeface="Arial"/>
                  <a:cs typeface="Arial"/>
                </a:rPr>
                <a:t>PC(L)</a:t>
              </a:r>
              <a:endParaRPr sz="1300">
                <a:latin typeface="Arial"/>
                <a:cs typeface="Arial"/>
              </a:endParaRPr>
            </a:p>
          </p:txBody>
        </p:sp>
      </p:grpSp>
      <p:sp>
        <p:nvSpPr>
          <p:cNvPr id="18" name="object 14">
            <a:extLst>
              <a:ext uri="{FF2B5EF4-FFF2-40B4-BE49-F238E27FC236}">
                <a16:creationId xmlns:a16="http://schemas.microsoft.com/office/drawing/2014/main" id="{F45F6771-4762-A4E8-D0C8-33CC15737D82}"/>
              </a:ext>
            </a:extLst>
          </p:cNvPr>
          <p:cNvSpPr txBox="1"/>
          <p:nvPr/>
        </p:nvSpPr>
        <p:spPr>
          <a:xfrm>
            <a:off x="6215676" y="3709799"/>
            <a:ext cx="1581967" cy="215444"/>
          </a:xfrm>
          <a:prstGeom prst="rect">
            <a:avLst/>
          </a:prstGeom>
        </p:spPr>
        <p:txBody>
          <a:bodyPr vert="horz" wrap="square" lIns="0" tIns="15240" rIns="0" bIns="0" rtlCol="0">
            <a:spAutoFit/>
          </a:bodyPr>
          <a:lstStyle/>
          <a:p>
            <a:pPr marL="12700">
              <a:lnSpc>
                <a:spcPct val="100000"/>
              </a:lnSpc>
              <a:spcBef>
                <a:spcPts val="120"/>
              </a:spcBef>
            </a:pPr>
            <a:r>
              <a:rPr lang="en-US" sz="1300" b="1" spc="-25" dirty="0">
                <a:latin typeface="Arial"/>
                <a:cs typeface="Arial"/>
              </a:rPr>
              <a:t>Register name</a:t>
            </a:r>
            <a:endParaRPr sz="1300" dirty="0">
              <a:latin typeface="Arial"/>
              <a:cs typeface="Arial"/>
            </a:endParaRPr>
          </a:p>
        </p:txBody>
      </p:sp>
    </p:spTree>
    <p:extLst>
      <p:ext uri="{BB962C8B-B14F-4D97-AF65-F5344CB8AC3E}">
        <p14:creationId xmlns:p14="http://schemas.microsoft.com/office/powerpoint/2010/main" val="295309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32868</TotalTime>
  <Words>4785</Words>
  <Application>Microsoft Office PowerPoint</Application>
  <PresentationFormat>Widescreen</PresentationFormat>
  <Paragraphs>1070</Paragraphs>
  <Slides>65</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Arial</vt:lpstr>
      <vt:lpstr>B Mitra</vt:lpstr>
      <vt:lpstr>B Nazanin</vt:lpstr>
      <vt:lpstr>B Yekan</vt:lpstr>
      <vt:lpstr>Calibri</vt:lpstr>
      <vt:lpstr>Calibri Light</vt:lpstr>
      <vt:lpstr>Cambria Math</vt:lpstr>
      <vt:lpstr>CIDFont+F1</vt:lpstr>
      <vt:lpstr>CIDFont+F13</vt:lpstr>
      <vt:lpstr>CIDFont+F5</vt:lpstr>
      <vt:lpstr>CIDFont+F6</vt:lpstr>
      <vt:lpstr>Symbol</vt:lpstr>
      <vt:lpstr>Times New Roman</vt:lpstr>
      <vt:lpstr>Wingdings</vt:lpstr>
      <vt:lpstr>Office Theme</vt:lpstr>
      <vt:lpstr>معماری کامپیوتر</vt:lpstr>
      <vt:lpstr>مطالب فصل 4</vt:lpstr>
      <vt:lpstr>سيستم ديجيتالي</vt:lpstr>
      <vt:lpstr>ريزعمل ها</vt:lpstr>
      <vt:lpstr>PowerPoint Presentation</vt:lpstr>
      <vt:lpstr>ريزعمل ها</vt:lpstr>
      <vt:lpstr>سطح انتقال ثبات</vt:lpstr>
      <vt:lpstr>زبان انتقال ثبات</vt:lpstr>
      <vt:lpstr>نام گذاري ثبات ها</vt:lpstr>
      <vt:lpstr>بلوك دياگرام</vt:lpstr>
      <vt:lpstr>انتقال ثبات</vt:lpstr>
      <vt:lpstr>رویدادهای مربوط به انتقال ثبات</vt:lpstr>
      <vt:lpstr>توابع كنترلي</vt:lpstr>
      <vt:lpstr>پياده سازي سخت افزاري انتقالات كنترلي</vt:lpstr>
      <vt:lpstr>عمليات همزمان</vt:lpstr>
      <vt:lpstr>علائم اوليه در زبان انتقال ثباتی</vt:lpstr>
      <vt:lpstr>مثال</vt:lpstr>
      <vt:lpstr>مثال</vt:lpstr>
      <vt:lpstr>ارتباط بين ثبات ها</vt:lpstr>
      <vt:lpstr>گذرگاه</vt:lpstr>
      <vt:lpstr>گذرگاه مشترک با استفاده از مالتی پلکسر</vt:lpstr>
      <vt:lpstr>گذرگاه</vt:lpstr>
      <vt:lpstr>Explanation of 8×1 Multiplexer</vt:lpstr>
      <vt:lpstr>انتقال از گذرگاه به يك ثبات</vt:lpstr>
      <vt:lpstr>مثال</vt:lpstr>
      <vt:lpstr>گذرگاه با بافر سه حالته</vt:lpstr>
      <vt:lpstr>طراحی گذرگاه با بافر سه حالته</vt:lpstr>
      <vt:lpstr>طراحی گذرگاه با بافر سه حالته</vt:lpstr>
      <vt:lpstr>پرسش کلاسی</vt:lpstr>
      <vt:lpstr>تشریح انتقال بین ثباتی با استفاده از گذرگاه</vt:lpstr>
      <vt:lpstr>نکاتی در خصوص RTL</vt:lpstr>
      <vt:lpstr>مثال</vt:lpstr>
      <vt:lpstr>مثال</vt:lpstr>
      <vt:lpstr>مثال</vt:lpstr>
      <vt:lpstr>مثال</vt:lpstr>
      <vt:lpstr>خواندن از / نوشتن در، حافظه RAM</vt:lpstr>
      <vt:lpstr>انتقال از حافظه</vt:lpstr>
      <vt:lpstr>خواندن از حافظه</vt:lpstr>
      <vt:lpstr>نوشتن در حافظه</vt:lpstr>
      <vt:lpstr>مروري بر ريز عمل هاي انتقال ثبات</vt:lpstr>
      <vt:lpstr>نگاهی اولیه به ثباتها و حافظه</vt:lpstr>
      <vt:lpstr>PowerPoint Presentation</vt:lpstr>
      <vt:lpstr>ريزعمل هاي حسابي</vt:lpstr>
      <vt:lpstr>مدار عملیات حسابی</vt:lpstr>
      <vt:lpstr>مدار عملیات حسابی</vt:lpstr>
      <vt:lpstr>ريز عمل هاي منطقي</vt:lpstr>
      <vt:lpstr>ريز عمل هاي منطقي</vt:lpstr>
      <vt:lpstr>پياده سازي سخت افزاري عمليات منطقي</vt:lpstr>
      <vt:lpstr>كاربردهاي ريزعمل هاي منطقي</vt:lpstr>
      <vt:lpstr>يك كردن انتخابي</vt:lpstr>
      <vt:lpstr>مكمل كردن انتخابي</vt:lpstr>
      <vt:lpstr>پاك كردن انتخابي</vt:lpstr>
      <vt:lpstr>عمليات ماسك كردن</vt:lpstr>
      <vt:lpstr>عمليات پاك كردن (مقايسه)</vt:lpstr>
      <vt:lpstr>عملیات درج</vt:lpstr>
      <vt:lpstr>ريزعمل شيفت</vt:lpstr>
      <vt:lpstr>شيفت منطقي</vt:lpstr>
      <vt:lpstr>شيفت چرخشي</vt:lpstr>
      <vt:lpstr>شيفت حسابی</vt:lpstr>
      <vt:lpstr>بررسی سرریز در شیفت حسابی</vt:lpstr>
      <vt:lpstr>پياده سازي سخت افزاري شيفت ها</vt:lpstr>
      <vt:lpstr>طراحی یک ALU ساده که عملیات ریاضی، منطقی و شیفت را انجام دهد</vt:lpstr>
      <vt:lpstr>PowerPoint Presentation</vt:lpstr>
      <vt:lpstr>واحد عملیات شیفت، منطقی و حسابی</vt:lpstr>
      <vt:lpstr>پایان فصل چهارم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Haghighatdoost</cp:lastModifiedBy>
  <cp:revision>330</cp:revision>
  <dcterms:created xsi:type="dcterms:W3CDTF">2021-08-11T10:34:58Z</dcterms:created>
  <dcterms:modified xsi:type="dcterms:W3CDTF">2024-11-06T17:21:50Z</dcterms:modified>
</cp:coreProperties>
</file>