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tags/tag1.xml" ContentType="application/vnd.openxmlformats-officedocument.presentationml.tags+xml"/>
  <Override PartName="/ppt/notesSlides/notesSlide3.xml" ContentType="application/vnd.openxmlformats-officedocument.presentationml.notesSlide+xml"/>
  <Override PartName="/ppt/tags/tag2.xml" ContentType="application/vnd.openxmlformats-officedocument.presentationml.tags+xml"/>
  <Override PartName="/ppt/notesSlides/notesSlide4.xml" ContentType="application/vnd.openxmlformats-officedocument.presentationml.notesSlide+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notesSlides/notesSlide5.xml" ContentType="application/vnd.openxmlformats-officedocument.presentationml.notesSlide+xml"/>
  <Override PartName="/ppt/tags/tag7.xml" ContentType="application/vnd.openxmlformats-officedocument.presentationml.tags+xml"/>
  <Override PartName="/ppt/notesSlides/notesSlide6.xml" ContentType="application/vnd.openxmlformats-officedocument.presentationml.notesSlide+xml"/>
  <Override PartName="/ppt/tags/tag8.xml" ContentType="application/vnd.openxmlformats-officedocument.presentationml.tags+xml"/>
  <Override PartName="/ppt/ink/ink1.xml" ContentType="application/inkml+xml"/>
  <Override PartName="/ppt/ink/ink2.xml" ContentType="application/inkml+xml"/>
  <Override PartName="/ppt/tags/tag9.xml" ContentType="application/vnd.openxmlformats-officedocument.presentationml.tags+xml"/>
  <Override PartName="/ppt/tags/tag10.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7"/>
  </p:notesMasterIdLst>
  <p:handoutMasterIdLst>
    <p:handoutMasterId r:id="rId18"/>
  </p:handoutMasterIdLst>
  <p:sldIdLst>
    <p:sldId id="256" r:id="rId2"/>
    <p:sldId id="258" r:id="rId3"/>
    <p:sldId id="260" r:id="rId4"/>
    <p:sldId id="261" r:id="rId5"/>
    <p:sldId id="262" r:id="rId6"/>
    <p:sldId id="263" r:id="rId7"/>
    <p:sldId id="264" r:id="rId8"/>
    <p:sldId id="265" r:id="rId9"/>
    <p:sldId id="266" r:id="rId10"/>
    <p:sldId id="267" r:id="rId11"/>
    <p:sldId id="268" r:id="rId12"/>
    <p:sldId id="269" r:id="rId13"/>
    <p:sldId id="270" r:id="rId14"/>
    <p:sldId id="271" r:id="rId15"/>
    <p:sldId id="272" r:id="rId1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HaghighatDoost,Vahid" initials="H" lastIdx="1" clrIdx="0">
    <p:extLst>
      <p:ext uri="{19B8F6BF-5375-455C-9EA6-DF929625EA0E}">
        <p15:presenceInfo xmlns:p15="http://schemas.microsoft.com/office/powerpoint/2012/main" userId="S-1-5-21-38883444-773867774-137248731-7732"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ED78F0"/>
    <a:srgbClr val="5B9BD5"/>
    <a:srgbClr val="FEDA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987" autoAdjust="0"/>
    <p:restoredTop sz="81711" autoAdjust="0"/>
  </p:normalViewPr>
  <p:slideViewPr>
    <p:cSldViewPr snapToGrid="0">
      <p:cViewPr varScale="1">
        <p:scale>
          <a:sx n="66" d="100"/>
          <a:sy n="66" d="100"/>
        </p:scale>
        <p:origin x="870" y="45"/>
      </p:cViewPr>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755145F9-B510-4E4B-A587-42E2A51618C2}" type="datetimeFigureOut">
              <a:rPr lang="en-US" smtClean="0"/>
              <a:t>10/28/2023</a:t>
            </a:fld>
            <a:endParaRPr lang="en-US"/>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r>
              <a:rPr lang="en-US"/>
              <a:t>Copyright © 2019, Elsevier Inc. All rights reserved.</a:t>
            </a:r>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9122E8D4-D96E-4C76-9162-E944717E9214}" type="slidenum">
              <a:rPr lang="en-US" smtClean="0"/>
              <a:t>‹#›</a:t>
            </a:fld>
            <a:endParaRPr lang="en-US"/>
          </a:p>
        </p:txBody>
      </p:sp>
    </p:spTree>
    <p:extLst>
      <p:ext uri="{BB962C8B-B14F-4D97-AF65-F5344CB8AC3E}">
        <p14:creationId xmlns:p14="http://schemas.microsoft.com/office/powerpoint/2010/main" val="3841228532"/>
      </p:ext>
    </p:extLst>
  </p:cSld>
  <p:clrMap bg1="lt1" tx1="dk1" bg2="lt2" tx2="dk2" accent1="accent1" accent2="accent2" accent3="accent3" accent4="accent4" accent5="accent5" accent6="accent6" hlink="hlink" folHlink="folHlink"/>
  <p:hf sldNum="0" hdr="0" dt="0"/>
</p:handoutMaster>
</file>

<file path=ppt/ink/ink1.xml><?xml version="1.0" encoding="utf-8"?>
<inkml:ink xmlns:inkml="http://www.w3.org/2003/InkML">
  <inkml:definitions>
    <inkml:context xml:id="ctx0">
      <inkml:inkSource xml:id="inkSrc0">
        <inkml:traceFormat>
          <inkml:channel name="X" type="integer" max="9600" units="cm"/>
          <inkml:channel name="Y" type="integer" max="7200" units="cm"/>
          <inkml:channel name="F" type="integer" max="1024" units="dev"/>
          <inkml:channel name="T" type="integer" max="2.14748E9" units="dev"/>
        </inkml:traceFormat>
        <inkml:channelProperties>
          <inkml:channelProperty channel="X" name="resolution" value="369.65729" units="1/cm"/>
          <inkml:channelProperty channel="Y" name="resolution" value="493.1507" units="1/cm"/>
          <inkml:channelProperty channel="F" name="resolution" value="0" units="1/dev"/>
          <inkml:channelProperty channel="T" name="resolution" value="1" units="1/dev"/>
        </inkml:channelProperties>
      </inkml:inkSource>
      <inkml:timestamp xml:id="ts0" timeString="2021-11-22T13:57:43.041"/>
    </inkml:context>
    <inkml:brush xml:id="br0">
      <inkml:brushProperty name="width" value="0.05292" units="cm"/>
      <inkml:brushProperty name="height" value="0.05292" units="cm"/>
      <inkml:brushProperty name="color" value="#FF0000"/>
    </inkml:brush>
  </inkml:definitions>
  <inkml:trace contextRef="#ctx0" brushRef="#br0">31101 17354 120 0,'0'5'46'0,"0"-5"-35"0,0 3 5 15,0-3 2-15,0 0-6 16,0 0 1-16,0 0 1 16,0 0 1-16,0 0-8 15,0 0 7-15,7 0 3 0,-7 0-7 16,0 0-3-16,3 3-4 16,-3-3-3-16,0 0 9 15,0 0 4-15,0 0 9 16,0 0 4-16,0 0-8 0,0 0-3 15,4 2-4-15,-4 1 0 16,0 5-4-16,0-3-2 16,-4 0-2-16,1 3-3 15,-1-2-2-15,1 2-1 16,-1 0-1-16,1-3 0 16,-1 3-2-16,1-3 1 15,-1-2 1-15,1 2-1 16,3-5 1-16,0 0 3 15,0 0-5-15,-4 0 0 16,4 0-11-16,0-5-3 16,0 2-74-16,-3 0-32 15,-1-7 64-15</inkml:trace>
</inkml:ink>
</file>

<file path=ppt/ink/ink2.xml><?xml version="1.0" encoding="utf-8"?>
<inkml:ink xmlns:inkml="http://www.w3.org/2003/InkML">
  <inkml:definitions>
    <inkml:context xml:id="ctx0">
      <inkml:inkSource xml:id="inkSrc0">
        <inkml:traceFormat>
          <inkml:channel name="X" type="integer" max="9600" units="cm"/>
          <inkml:channel name="Y" type="integer" max="7200" units="cm"/>
          <inkml:channel name="F" type="integer" max="1024" units="dev"/>
          <inkml:channel name="T" type="integer" max="2.14748E9" units="dev"/>
        </inkml:traceFormat>
        <inkml:channelProperties>
          <inkml:channelProperty channel="X" name="resolution" value="369.65729" units="1/cm"/>
          <inkml:channelProperty channel="Y" name="resolution" value="493.1507" units="1/cm"/>
          <inkml:channelProperty channel="F" name="resolution" value="0" units="1/dev"/>
          <inkml:channelProperty channel="T" name="resolution" value="1" units="1/dev"/>
        </inkml:channelProperties>
      </inkml:inkSource>
      <inkml:timestamp xml:id="ts0" timeString="2021-11-22T13:55:38.401"/>
    </inkml:context>
    <inkml:brush xml:id="br0">
      <inkml:brushProperty name="width" value="0.05292" units="cm"/>
      <inkml:brushProperty name="height" value="0.05292" units="cm"/>
      <inkml:brushProperty name="color" value="#FF0000"/>
    </inkml:brush>
  </inkml:definitions>
  <inkml:trace contextRef="#ctx0" brushRef="#br0">32558 4302 132 0,'0'3'52'0,"0"-3"-41"0,0 0 13 16,0 0 5-16,0 0-6 16,0 0 1-16,0 0-7 15,0 0-2-15,0 0-9 16,0 0-2-16,0 2 2 0,-4 4 1 16,1-4 1-16,3 1 2 15,-7 2 1-15,7-2 1 0,0 5 0 16,-4-5 0-16,4 2 0 15,0 3-4-15,0-3 0 16,0 0-5-16,0 3 0 16,0-2-1-16,0 2 1 15,0-1-2-15,0 4 2 16,-3-3-2-16,-1 3-1 16,1-4 1-16,-1 7-1 15,1-4 0-15,-1-2 0 16,1 3 0-16,-5-3 0 15,1 2-3-15,0-2 2 16,-3 3 1-16,-1-1 0 16,1-4-3-16,-1-1 2 0,0 3-1 15,4-3-2-15,-3 1-4 16,-1-1 2 0,4-3 3-16,0-2 0 15,4 0 1-15,-1-2 0 16,-3 2-2-16,0-5-4 15,0 2-2-15,0 0-9 16,0 1 0-16,-4-4 1 16,1-2 3-16,-1 3 7 15,0-3 2-15,1 3 6 16,3 0 2-16,0-6 6 16,3 3 3-16,1-3 0 15,-1 1 1-15,4 2 2 16,0-5 4-16,0-1-4 0,4 4 0 15,-1-3-4-15,4-1 1 16,-7 1-4-16,4 3 1 16,-4-4-5-16,3 1 0 15,-3 0 1-15,0 2 2 16,0-2-3-16,4 0-2 16,-1 0 0-16,1 5-1 15,-4-3 0-15,0 3 0 16,0 0 0-16,-4 3 2 15,1 0 1-15,-1-3 1 16,-3 5-5-16,0 0 1 16,-3 1 2-16,-1 2 1 15,0 0-4-15,1 0 1 0,-1 0 0 16,1 2 0-16,-4 1 0 16,3 2 0-16,4 3-3 15,0-2 2-15,0 2-1 16,3-3 0-16,4 0 0 15,4 3 0-15,-1-3 0 16,4 1 0-16,0 2 2 16,1 0 0-16,2 2-3 15,-3 1 2-15,0-3 1 16,0 2 0-16,0-2 0 16,0 5 2-16,-3 1-1 15,3-4-1-15,-3 3 1 16,-4 3-1-16,3 0-3 0,-3 0 2 15,0 0 1-15,0 2 2 16,0-2-1-16,0 0-1 16,0-3 1-16,0-2-1 15,-3 0 0-15,-1-3 2 16,0-1-1-16,-3-1-1 16,0 2 1-16,-3-6-1 15,-1 1-5-15,-3-3 1 16,0 0 2-16,-4 0 1 15,1-3 1-15,-1 1 0 16,4-4 0-16,0 4 0 16,0-1 2-16,3-2 1 15,1-6-1-15,2 6 1 0,1-6 0 16,0 3 1-16,0-2 2 16,4-1 1-16,-1 3-1 15,1-2-1-15,-1 2-1 16,4-5 0-16,0 5-2 15,0-3 1-15,0 0 0 16,0 4 3-16,0-4-3 16,0 6-2-16,0-1 2 15,0-2 2-15,0 6-2 16,0-1 0-16,-3 1 8 16,3 2 2-16,-4 0-6 15,1 0-4-15,-1 2-11 16,1 3-3-16,-4 3 6 15,-1 0 2-15,-2 3 0 0,-1 5 2 16,-3 0 1-16,0-3 0 16,-4 3-3-16,1 0 2 15,-1 2-1-15,4-5 0 16,3 1 2-16,-10 1 0 16,-7 4-3-16,3-3 0 15,1-3-3-15,6-2-1 16,0-1-1-16,4-4 0 15,4-4-11-15,3 4-3 16,0-6-41-16,7-6-19 16,0 4 43-16,3-4 22 15</inkml:trace>
  <inkml:trace contextRef="#ctx0" brushRef="#br0" timeOffset="615.77">32262 3932 192 0,'3'13'71'0,"-3"-10"-55"0,4-3 20 0,-4 0 4 16,0 0-14-16,0 0-4 15,0 2-13-15,0-2-4 0,0 0-3 16,0 0-2-16,7 0 1 0,0-5-4 15,7 5 2-15,0-3-1 16,4-2 0-16,-4 2 2 16,3 3 2-16,1-2 5 15,0 4 4-15,-1-4 0 16,1 2 1-16,-4 0-4 16,0 0 0-16,-3 0-5 15,-4 0 0-15,-4 0-1 16,-3 0 1-16,0 0-11 15,-3 0-2-15,-4 0-48 16,3 2-19-16,-3-2 39 0,0 0 19 16</inkml:trace>
  <inkml:trace contextRef="#ctx0" brushRef="#br0" timeOffset="1380.73">31658 3979 168 0,'-7'-2'66'0,"4"4"-52"0,3 1 19 0,0-3 6 16,0 0-5-16,0 0 3 16,0 3-8-16,0-1-1 15,-4 4-15-15,4-1 1 0,-3 0 0 0,-1 6-3 16,4-3 1-16,0 2-7 15,0 6-1-15,0 3-2 16,0 2-2-16,0 11 1 16,4-6-1-16,-1-5 0 15,1 14 0-15,-1 10 0 16,-3-6 0-16,0-4 0 16,0-1 0-16,0-5 0 15,0-5 0-15,0 0-3 16,0-8 2-16,0-6-12 15,-3 1-7-15,-1-6-18 16,1 3-6-16,-4-8-59 16,0-5-23-16,-1 2 66 15</inkml:trace>
  <inkml:trace contextRef="#ctx0" brushRef="#br0" timeOffset="1951.21">31253 4223 156 0,'0'0'60'0,"0"0"-47"0,0 2 21 15,0-2 8-15,3 6-10 16,1-4-3-16,-1 4-11 16,4 2-1-16,0 0-10 15,0 2-2-15,0-5-1 0,0 1-2 16,4 7-2-16,3 3 3 15,0-3 2-15,-3 0 2 16,-1 3 1-16,1-3-2 16,-4 1 1-16,-3 1-2 0,-4 1 0 15,-4 0-1-15,-3 0 0 16,-4 0-2-16,-3 0 1 16,-3 0-4-16,-1 0-2 15,0-6-1-15,4 1 0 16,0-1 0-16,-3-2 3 15,-1 3 0-15,0-3 1 16,4 0 0-16,4-3 0 16,2-2 0-16,5 5 2 15,-1-6-1-15,4-2 2 16,0 0-2-16,0 0-1 16,0 0-8-16,0 0-5 15,0 0-59-15,0 0-25 0,-7 3 49 16</inkml:trace>
  <inkml:trace contextRef="#ctx0" brushRef="#br0" timeOffset="3588.22">29450 4069 208 0,'3'3'79'0,"-3"2"-61"0,0-5 10 16,0 0 3-16,0 0-8 15,0 0-1-15,0 0-8 16,0 0-1-16,0 0-8 16,0 0-1-16,0 0 0 0,-3 0-5 15,-4 0 1-15,0 3 0 16,-4 0 2-16,-3-1-1 16,-4 3-1-16,-3 6 1 0,0 0 1 15,-4 5-1-15,4-6 2 16,-3 6-4-16,6 0 0 15,0-3-1-15,4 0 0 16,7-2-5-16,4-1 0 16,3-2-2-16,7 3 1 15,3 0 0-15,8-3 0 16,-1 2 7-16,5-2 5 16,-5 5-2-16,1 0-1 15,-4 3 0-15,-3 0-1 16,-4 0 0-16,-4-3 2 15,-3 3-1-15,-3 0-1 16,-4 0-6-16,-4 0-4 0,0 0 1 16,-3 0 0-16,0-3 6 15,0 0 1-15,0-2-1 16,0-1 2-16,0-4-4 16,3 1-1-16,1-4-11 15,-1 0-3-15,4-3-48 16,0-3-17-1,3 0 43-15</inkml:trace>
  <inkml:trace contextRef="#ctx0" brushRef="#br0" timeOffset="4203.58">29669 4337 212 0,'10'5'79'0,"-6"0"-61"0,3 0 1 0,-7-5-3 15,7 3-11-15,0 0-3 16,0-3-1-16,0-3-1 15,4 0 0-15,-1 1 0 0,8-6 0 16,-1 0 0-16,1-3 2 16,3 1-1-16,-3-4 2 0,0-1 2 15,-1-1 2-15,1 0-1 16,-4 0-1-16,-4 0-3 16,-2 0 1-16,-1 0 0 15,-7 6 3-15,0-3-1 16,-4 2 2-16,-3 6-9 15,0-3 0-15,0 5 0 16,-4 3 1-16,1 0 1 16,-1 8 2-16,-3-3-1 15,0 9-1-15,0-1 1 16,0 5-1-16,0 1 0 16,-1 2 0-16,1 0 0 15,0 6 0-15,-3-6 0 0,6 0 2 16,0 3-3-16,4-6 0 15,0 1 3-15,4-1 1 16,-1-2-1-16,4 3-2 16,4-1 3-16,-1-2 0 15,4-3-1-15,0 1-2 16,1-6 1-16,2 2 1 16,1-5-3-16,6-2-2 15,1-3-36-15,0-3-16 16,-1-2 28-16,4-5 13 15</inkml:trace>
  <inkml:trace contextRef="#ctx0" brushRef="#br0" timeOffset="4594.22">30346 4032 200 0,'14'0'74'0,"-10"3"-58"0,3-3 20 15,-7 0 5-15,0 0-12 16,3 3-5-16,-3 4-11 16,0-1-6-16,-3-1-4 15,-4 6 0-15,0 2 0 0,-4 3-4 16,0 8 1-16,1 2-5 0,-1 6-1 15,4-3-4-15,0 5 1 16,0 1 5-16,0 2 2 16,3-8-1-16,1 3 2 15,3-6 3-15,0-2 1 16,0-6-12-16,0-2-4 16,3-3-16-16,4-2-4 15,1-6 6-15,-1-2 3 16,3-3-3-16,4-3-3 15,0-2 17-15,1-3 6 16</inkml:trace>
  <inkml:trace contextRef="#ctx0" brushRef="#br0" timeOffset="4865.81">30187 4252 244 0,'18'0'93'0,"-4"0"-72"0,4-3 9 16,-8 1-1-16,4-4-15 15,4 1-3-15,3 0-7 0,4-3-3 16,-1 2 0-1,1 1-4-15,0-3 0 0,0 3-14 0,-4-3-6 16,-7 3 12-16</inkml:trace>
  <inkml:trace contextRef="#ctx0" brushRef="#br0" timeOffset="6140.3">28783 4270 208 0,'11'-2'77'0,"-4"2"-60"0,7-3 13 0,-4 3 1 15,1 0-7-15,0 0 0 16,3 0-4-16,0 3-3 16,3-1-9-16,-2 1-3 0,2 0 1 15,-3 5-3-15,0-3-2 0,1 3 0 16,-5-3-1-16,1 0 0 16,-4 6 0-16,0-3 0 15,-4 3 2-15,-3-1-1 16,0-2 2-16,-3 3 0 15,-8-3 1-15,-3 2-5 16,-3-2 1-16,-5 3-2 16,1-3-2-16,-4 2-2 15,1-5-1-15,-1 3-1 16,-7-2 0-16,4-4 0 16,3 6 0-16,1-5 2 15,3 0 4-15,3-3-4 16,0-3 2-16,1 0 0 15,3-5 2-15,3 3 5 0,0-6 3 16,1 1 2-16,3-3 0 16,3-3-2-16,1 0-1 15,3 0-3-15,0 0-2 16,3 0-2-16,1 6-1 16,3-4-1-16,3 1 0 15,1 3 3-15,3 2 2 16,0 2 0-16,4-1-1 15,-1 4 1-15,-2 3-1 16,-1 3 2-16,-4 4 1 16,1 1 3-16,-4 3 3 15,-4 0-2-15,-3 2 1 16,-3 0-3-16,-4 3 2 0,-4-3-4 16,1 0 0-16,-4 1-1 15,-1-1-2-15,1 0-2 16,-3-2-1-16,-1-1-3 15,0 3 1-15,-3 1 1 16,4-6-1-16,-5-3 1 16,5 3 3-16,-1-6-2 15,1-2 1-15,2 0 2 16,1-2 2-16,0-6 1 16,4 0 1-16,-1-8 0 15,4-2 2-15,0-9-1 16,3 1 2-16,1-9-4 15,-1 1 0-15,4-1-1 0,0-2 1 16,0 8 0-16,0 0 3 16,0 3-1-16,4-1 2 15,-1 3-4-15,1 6-2 16,3 2 0-16,-3 3-1 16,-1 0 0-16,4 2 0 15,-3 3 0-15,-1-2 0 16,1 4 0-16,-1 4 0 15,-3-4-5-15,0 6-8 16,0 8-30 0,0 8-9-1,-3 5 27 1</inkml:trace>
  <inkml:trace contextRef="#ctx0" brushRef="#br0" timeOffset="7431.82">32448 5596 220 0,'-3'0'82'0,"3"3"-64"0,0-3 15 0,0 0 2 15,0 0-12-15,0 0 0 16,0 2-8-16,-4 1 1 16,4 0-9-16,-3 2-2 0,-1 0 1 15,1 3-3-15,-1 3-2 16,1 2 0-16,-1 3-1 16,4-6-3-16,0 14 2 15,-3 0 1-15,3 8 0 0,0-1 0 16,0 4 0-16,0-3 0 15,0-1 0-15,0-4 0 16,0 2 0-16,3-3-3 16,-3-4 2-16,0-4 1 15,4-2 2-15,-4 0-8 16,0-3-3-16,0-5-17 16,0-3-9-16,0 3 19 15,0-5 8-15</inkml:trace>
  <inkml:trace contextRef="#ctx0" brushRef="#br0" timeOffset="7881.62">32219 5956 172 0,'0'0'66'0,"0"2"-52"0,0 1 14 0,0-3 5 0,0 5-13 15,-3-2-1-15,-1 0-2 16,1-1 1-16,-4 1-10 16,-4-3 11-16,0 0 7 0,-3 0-10 15,0 0-1-15,-3 0-7 16,-8-3-3-16,0 3-2 16,-3 0 0-16,0 0-7 15,-1 0 1-15,1 0-4 16,4 0 0-16,6 3-7 15,0-3-2-15,4 3-11 16,4-3-5-16,6 0-54 16,1 0-23-1,3-3 56-15</inkml:trace>
  <inkml:trace contextRef="#ctx0" brushRef="#br0" timeOffset="9217.51">30212 5715 124 0,'-4'0'46'0,"4"3"-35"0,0-3 12 16,0 0 2-16,0 0-2 15,0 0-2-15,0 0-7 16,0 0-4-16,0 0-5 16,0 0 1-16,0 0 3 0,0 0-1 15,0 0 3-15,0 0 0 16,0 0 1-16,0 5 0 0,4 3 0 16,-4-3-4-16,3 3 0 15,1 5-5-15,-4 1 0 16,0 1-3-16,3 4-3 15,-3 2 4-15,4 3 3 16,-4-3-3-16,0 0-3 16,0 3 3-16,0-3 1 15,0 0 0-15,-4-2-2 16,4-3-8-16,0 0-3 16,-3-3 1-16,3-5 1 15,-4 0-12-15,4-3-4 16,-3-5-55-1,3-3-25-15,0-2 54 16</inkml:trace>
  <inkml:trace contextRef="#ctx0" brushRef="#br0" timeOffset="9667.44">30230 5726 104 0,'3'-11'38'0,"4"6"-29"0,-3-1 10 16,-1 4 5-16,4-1 0 16,0-5 1-16,0 6-3 15,4-4 1-15,3-2-13 16,4 3 10-16,3 0 3 0,0-1-5 16,4 4 0-16,3 2-5 0,4 0 2 15,-1 2-10-15,1 6-3 16,0 0-2-16,-4 6 0 15,0 1 0-15,-3 1 0 16,0 3 0-16,-4 7 2 16,-7-2-1-16,4 5-1 15,-8-2 1-15,-3-1-1 16,-3 3-5-16,-4-5-1 16,-4 2 0-16,-3-2 2 15,-7-3-3-15,-4 3 0 16,1-5-3-16,-4-3 1 15,-4-6-4-15,0 3 1 16,-3-2-7-16,0-3-3 0,0 0-4 16,-1-3 1-16,5-2-19 15,-1-3-22 1,4-3 21-16,3 1 24 16,4-4 13-16</inkml:trace>
  <inkml:trace contextRef="#ctx0" brushRef="#br0" timeOffset="10643.18">30886 6115 140 0,'10'-11'52'0,"-3"3"-41"0,4 0 13 0,-8 0 5 0,4 3-4 16,1-6 0-16,-1 1-2 15,0-6-3-15,0 0-10 16,3-5 0-16,1-6 1 0,-1-4-4 16,1-4-2-16,0 1-2 15,3-1 0-15,-4 4 2 16,1 4 4-16,-1 1 0 15,1-3 0-15,0 7-3 16,-1 7-1-16,1-1-1 16,-1 2 0-16,-3 7 2 15,1 1 3-15,-1 1 0 16,0 2 0-16,0 6-3 16,-4 5-1-16,1-3-3 0,-1 6-2 15,-3-1 1 1,0 6 1-16,4 3-1 0,-4 2-1 15,0 0 1-15,0 0-1 16,3-2 0-16,-3-1 0 16,0 3 0-16,4-2 0 15,-1-3 0-15,1-6 0 16,-4 1 0-16,7-6 0 16,-4-2-3-16,5-3 2 15,-1 0-4-15,0-5 1 16,0-6-3-16,3 0 2 15,1-4 3-15,-1-1 1 16,-2-5 1-16,2-6 0 16,1 3 0-16,-1-5 2 15,1 3-1-15,-1 5-1 0,1 2 1 16,-4 3 1-16,0 3-1 16,-3 5 2-16,3 0-2 15,-4 3 2-15,1-1 0 16,-1-1 1-16,1 7 2 15,-4 0 1-15,0 0-3 16,3 10-1-16,1-2-1 16,-1 5 1-16,-3 3-2 15,4 3-1-15,-4 4 1 16,0 4-1-16,0 7 0 16,0-2 0-16,-4 0-3 15,4 0 0-15,-3-1-5 0,-1-7 0 16,4 3-1-16,-3-6 3 15,-1-5-1-15,4 0 0 16,-3-3-18-16,-1-5-7 16,1-6-76-1,-1 1-33-15,-6-3 72 16</inkml:trace>
  <inkml:trace contextRef="#ctx0" brushRef="#br0" timeOffset="11306.96">29531 5757 124 0,'-4'3'49'0,"1"2"-38"0,-4-2 8 0,3 0 1 16,1-1-1-16,-1-2 1 16,-3 0-3-16,0 0 0 15,0 0-9-15,0-2-3 0,4-1-1 0,-1 0 0 16,1-2 2-16,-1 2 1 16,0-2 1-16,4-6 4 15,0 6 3-15,4 3-6 16,0-1-3-16,-1-2-6 15,1 2 0-15,-1 3 2 16,-3 0 1-16,0 0-1 16,4 8 1-16,-1-3-2 15,1 0-1-15,-1 6-6 16,1-3-4-16,-4 3-67 16,0 2-29-1,0 3 56-15</inkml:trace>
  <inkml:trace contextRef="#ctx0" brushRef="#br0" timeOffset="11709.88">29535 6038 116 0,'3'2'46'0,"-3"-4"-35"0,0 4 3 0,0-2 1 16,0 0-9-16,0 0-3 15,0 0-7-15,0 0-2 16,-3 3 3-16,-1 0 3 0,0-3 12 16,1 0 4-16,3 0 8 15,0 0 5-15,0-3-7 16,0 0-3-16,0 1-11 15,3-1 1-15,-3-2 2 0,4 2-2 16,-4 1 0-16,4-1-3 16,-4 3-1-16,0 0-3 15,0 0-2-15,0 0 1 16,0 3 1-16,0-3-1 16,0 5-1-16,3 3 1 15,-3-8 1-15,0 5-1 16,0-5 2-16,0 0-7 15,0 0 1-15,-3 3-83 16</inkml:trace>
  <inkml:trace contextRef="#ctx0" brushRef="#br0" timeOffset="13661.57">24116 5638 100 0,'0'0'38'0,"0"0"-29"0,0-2 12 0,0 2 7 16,0 0 6-16,0 0 4 0,0 0-3 15,0 0-1-15,0 0-19 16,0 0 0-16,0 0 1 0,0 0-2 16,0 2 2-16,-4 6-3 15,1 0 0-15,-4 3-5 16,-4-1-3-16,1 11-5 16,-5 3 0-16,-2 8 0 15,-1 2 0-15,1 1-3 16,-5 2 2-16,1 0-1 15,0 3-2-15,0-3-4 16,3-3-2-16,1-2-11 16,3-6-4-16,-1 1-4 15,5-9-2-15,6-2-25 16,1-5-11-16,3-11 35 16</inkml:trace>
  <inkml:trace contextRef="#ctx0" brushRef="#br0" timeOffset="13976.73">24359 5707 192 0,'7'-3'71'0,"-7"3"-55"0,4 0 13 0,-4 0 2 0,0 0-7 16,0 3-2-16,-4 5-15 16,1 0-4-16,-4 3-2 15,-4 7-1-15,1 3 0 0,-5 6 2 16,-2-1 3-16,-1 6-4 16,-3 0-1-16,0 2-7 15,0 0-3-15,0-2-3 16,-1-3 0-16,5-8-15 15,-1-2-7-15,4-3 19 16,3-3 8-16</inkml:trace>
  <inkml:trace contextRef="#ctx0" brushRef="#br0" timeOffset="14338.45">23915 5953 156 0,'17'3'57'0,"-6"-3"-44"0,14 0 12 0,-11 0 4 16,7 0-6-16,4-3-1 0,3 0-10 16,4-2-5-16,-1 5-4 15,1 0-3-15,3 0 3 0,-6 5-2 16,-5-2-1-16,-2 0-2 16,-1 2 1-16,0 3-10 15,-4-5-3-15,-2-1-61 16,-1 1-28-1,-4-3 53-15</inkml:trace>
  <inkml:trace contextRef="#ctx0" brushRef="#br0" timeOffset="14682.32">23862 6149 184 0,'14'-5'68'0,"-3"2"-52"0,6-2 6 0,-6 5-1 15,3 0-13-15,4-6-2 16,3 6-4-16,3 0 1 0,5 0-2 16,2 0-1-16,5 0 1 0,-1 6-1 15,4-6 0-15,-4 0-5 16,0 0-1-16,-3 0-22 16,0-6-8-16,-4 4 18 15,-3 2 9-15</inkml:trace>
  <inkml:trace contextRef="#ctx0" brushRef="#br0" timeOffset="15192.96">24839 5821 132 0,'7'-11'49'0,"-7"9"-38"0,0-1 19 0,0 3 6 15,0 0-12-15,-3 0-1 16,-4 0-13-16,-1 3-6 15,-2-1-3-15,-8 6-4 0,1 0 0 16,-5 3-1-16,5 2 3 16,-1-2-2-16,4 2 1 0,3 0 0 15,4 0-2-15,4-2-2 16,3 2-1-16,0 0 1 16,3 0 4-16,4-2 1 15,4 2 1-15,3 1 2 16,0-1 1-16,0-5-1 15,1 5-2-15,-5 0 1 16,1-2-1-16,-4 2 2 16,-4 3 1-16,-3 0-1 15,-3-3 1-15,-4-2-4 16,-4 2 0-16,-7 0-10 16,1 0-3-16,-8-5-22 15,0 3-7 1,1-3 23-16</inkml:trace>
  <inkml:trace contextRef="#ctx0" brushRef="#br0" timeOffset="15779.39">24917 6088 104 0,'0'5'38'16,"3"-2"-29"-16,1 5 1 0,-1-8-1 0,4 3 1 16,4-3 1-16,-1 0 1 15,5-3 2-15,2 0 2 16,4-5-1-16,1 0-1 15,-1-2-1-15,0-1-7 16,0 1 0-16,-3-4 1 0,-4 4 3 16,0-1 4-16,-3-2 1 15,-4 0 0-15,-4 5-5 16,1-5-2-16,-4 2-2 16,0 3-1-16,-4-2-3 15,1 4-2-15,-1-2-2 0,1 6 1 16,-5 2-1-16,1 0 0 15,0 8 0-15,-3-3 0 16,-1 5 2-16,-3-2 0 16,-4 6-3-16,4-1 0 15,0 3 2-15,0-3 2 16,0 8 0-16,3-5 2 16,1 3-4-16,3-4-2 15,0 1 2-15,3-2 0 16,1 1 1-16,-1 1 0 15,4-2 0-15,0 1 0 16,0-1-5-16,0-4 1 16,4 3-14-16,3 1-3 15,0-4-11-15,0-2-5 0,3-3 20 16,5-5 9-16</inkml:trace>
  <inkml:trace contextRef="#ctx0" brushRef="#br0" timeOffset="16168.77">25478 5771 192 0,'0'2'71'0,"0"1"-55"0,0 2 20 0,0-2 4 16,0 2-11-16,0 0-2 16,0 6-12-16,-4 0-4 15,1-1-6-15,-1 6-2 0,-3 3 3 16,-4 4-3-16,4 1-2 16,0 5 0-16,0 3-1 15,0 0-3-15,0 2 0 16,0 1-12-16,0-1-2 15,0-2-12-15,3-3-2 16,4 0-7-16,0-3-4 16,4-4 3-16,3-7 3 0,0-1 10 31,4-9-6-31,-1-5 10 0,4-3 12 16,-3-5 5-16</inkml:trace>
  <inkml:trace contextRef="#ctx0" brushRef="#br0" timeOffset="16440.8">25336 6035 172 0,'0'3'66'0,"4"2"-52"0,0-2 25 0,-4-3 8 16,7 5-18-16,0-5-5 16,0 0-9-16,0 0-2 15,3-5-7-15,1 2-4 0,3-2-1 16,0-3-8-16,4 5-3 16,6-2-43-16,-2 2-20 15,-1 3 38-15,-4 0 19 16</inkml:trace>
  <inkml:trace contextRef="#ctx0" brushRef="#br0" timeOffset="16816.8">25802 6178 160 0,'7'3'60'0,"0"-3"-47"0,0 5 4 15,-3-2-1-15,3-1-6 16,0-2 0-16,4 0-2 0,-1 0 2 15,4 0-5-15,0-2 4 0,0-1 3 16,1-2-4-16,-1 2 0 16,0 0-4-16,-4 1-1 15,1-1-1-15,-4-2-2 16,0 2-10-16,0 1-6 16,-3-1-56-1,-4 0-25-15,0-2 50 16</inkml:trace>
  <inkml:trace contextRef="#ctx0" brushRef="#br0" timeOffset="17324.76">25682 6070 172 0,'-3'2'66'0,"6"-2"-52"0,-6 0 10 15,3 0 2-15,0 0-11 16,0 0-3-16,0 0-7 15,7 0-4-15,0 0 0 16,3 0 3-16,-3-2 2 0,8-4 13 16,2 4-4-16,1-1-1 15,3 0-1-15,0 1-1 16,0-1-2-16,0-2-1 16,-3 2-3-16,0 3-1 15,-4-3-3-15,-4 3-2 16,1 0 1-16,-4 0-1 15,0 0-3-15,-3 0 0 16,-4 0-1-16,3 0 0 16,-3 0 0-16,0 0 0 15,0 0 3-15,0 0 0 16,0 0-4-16,0 0 1 0,0 0-14 16,0 0-5-16,4-2-48 15,-4 2-23 1,0-3 48-16</inkml:trace>
  <inkml:trace contextRef="#ctx0" brushRef="#br0" timeOffset="18766.72">26571 5887 148 0,'11'-8'55'0,"-8"5"-43"0,8-2 23 15,-8 2 10-15,4-4-10 16,1-1-2-16,-1-3-6 0,-4 3-2 16,1-5-14-16,-1 0 0 15,-3-1 0-15,0 4-4 0,-3-3 1 16,-1-1-7-16,-3 1-1 16,0 5-5-16,-4 3 1 15,1 0 0-15,-4 2-1 16,-4 3-1-16,0 8-1 15,1-3 1-15,-1 3 2 16,1 5-1-16,2-2 1 16,1 2 0-16,0-2 0 15,0 2 3-15,7 0 2 16,0 3 0-16,7 0 2 16,0 0-2-16,7-3-1 15,0 8-2-15,4-2 1 16,3-1 3-16,0-2 3 0,4 0 0 15,-1 3 0-15,4-4-3 16,-3-4 1-16,0 5-2 16,-4 0 2-16,-4 0-2 15,-3-1 2-15,-3 1-4 16,-4 0-2-16,-7 3-7 16,-4-3-2-16,-3 2 2 15,-3 1 1-15,-1-1 6 16,0-2 1-16,1-3-1 15,-1-2 2-15,0-6 1 16,1-2 2-16,3-3 3 16,3-3 2-16,4-5 3 15,3-5 4-15,4 0-4 0,7-3 0 16,1-3 0-16,2-7 4 16,4 5-4-16,4-3 2 15,-1-3-7-15,8 6-1 16,0 0-2-16,3-3 1 15,0 3-2-15,-3 3-1 16,-4 2-4-16,-3 3 0 16,-8-1-51-16,-3 6-21 15,-7-2 39-15,-7 5 18 16</inkml:trace>
  <inkml:trace contextRef="#ctx0" brushRef="#br0" timeOffset="23840.94">32378 7900 168 0,'0'-2'66'0,"-4"2"-52"0,1 0 6 0,-1 0-3 16,1 0 5-16,-1 0 4 16,1 0-3-16,-1 0 0 15,1 0-12-15,-1-3 0 0,1 1 2 16,-1-1-3-16,1-2 2 16,3 2-5-16,0 0 1 0,3 1-1 15,1-6 1-15,3 0-2 16,3-3 1-16,1 3-2 15,-1-2 0-15,5 2-1 16,-1 0 0-16,0 3-2 16,0 2-2-16,-4-2 1 15,1 5-1-15,0 0 0 16,-1 5 0-16,-3 0 0 16,0 0 0-16,-3 6 0 15,-1 2 0-15,1 3 0 16,-4 0 2-16,-4 0-1 15,1 2-1-15,-4 4-2 16,-4-4-1-16,1 1-3 16,-4-1-1-16,-4 1-5 15,0 2-3-15,1-3-5 0,-5 1-2 16,1-1 3-16,0 1 3 16,3 2 1-16,4-2 2 15,0-4 2-15,4 1 5 16,6 0 3-16,1-3 2 15,3 1 7-15,3-4 6 16,4 1 7-16,4-1 3 16,-1-2 0-16,1 3-2 15,3-3-6-15,0 0-1 16,0-3-6-16,-3 0-2 16,-1 1-2-16,-2-4-3 15,-1 1-8-15,-4 0-3 0,-3-3-51 16,0 0-22-16,0 0 43 15,-7 2 21-15</inkml:trace>
  <inkml:trace contextRef="#ctx0" brushRef="#br0" timeOffset="24231.49">31948 8186 264 0,'-4'0'99'0,"4"3"-77"0,-7-8 9 0,3 5-2 15,-3 0-15-15,-3-3-3 16,-4 3-7-16,-7 0-3 16,-8 0 0-16,-6 3-8 0,-4 2 0 15,0 3 1-15,1-3 1 16,-1-2 3-16,4 5 1 16,3-6 1-16,7 4 0 0,7-4 0 15,4 4 0-15,4-4-7 16,6-2 0-16,4-2-28 15,7-4-12-15,0 1 22 16,4 0 13-16</inkml:trace>
  <inkml:trace contextRef="#ctx0" brushRef="#br0" timeOffset="26933.4">28928 7877 124 0,'10'-3'46'0,"-6"-2"-35"0,-1 2 20 0,1 3 10 0,3-3-5 16,-3 1 2-16,-1-1-7 16,1-2-1-16,-1 2-17 15,-3 1-1-15,0-1-1 0,0 3-6 16,0 0-3-16,-3-3-1 15,-1 3 1-15,-3 0 1 16,0 0 1-16,-4 0-2 16,1 3-2-16,-1 0 3 15,-3-1 2-15,-4 1 0 16,1 5 0-16,-1-3-3 16,-3 3-2-16,-4 0 1 15,4 3 1-15,0-4-1 0,3 7-1 16,1-4 1-16,3 4-1 15,3-1 2-15,0 0 3 16,4 0 0-16,0-2 0 16,4 5-1-16,-1 0 0 15,4 2-2-15,0 3 1 16,0 0-4-16,-3 1 0 16,-1 7 1-16,1-6 2 15,-4 4-1-15,0-3 2 16,-4 5-4-16,0 0 0 15,-3-5 1-15,0-3 0 16,0 0-5-16,3-8-1 16,1 1-4-16,-1-1 1 0,4-3-6 15,0-4-3-15,4-4-8 16,-1-2-1-16,1-2-52 16,3-4-21-1,3-7 52-15</inkml:trace>
  <inkml:trace contextRef="#ctx0" brushRef="#br0" timeOffset="27159.8">28624 8189 212 0,'-3'8'82'0,"6"-6"-64"0,-3 4 11 15,0-6-1-15,0 0-12 0,7 2-4 16,4-2-3-16,3 0 1 15,7-5-5-15,8 0-3 0,2-6 1 16,5 3-4-16,-1-2 0 16,0 4-6-16,-7-2-3 15,-7 3-47-15,-3 3-22 16,-7 2 40-16,-8 5 19 16</inkml:trace>
  <inkml:trace contextRef="#ctx0" brushRef="#br0" timeOffset="27744.85">29087 8535 124 0,'3'3'49'0,"1"-3"-38"0,-1-3 1 15,4 1 1-15,-3-6-7 16,3 0-1-16,0-5-2 16,3-3 0-16,1-8-2 15,3-2 4-15,0-4 4 0,4 1-1 0,3-2 3 16,4-9 11-16,-1 0 6 15,1-5 3-15,3 0 3 16,1-10-5-16,-5 2-1 16,4 3-6-16,-3 7-2 15,0 4-7-15,-8 9-3 16,1 7-1-16,-4 7-1 16,-3 10-4-16,-1 4-3 15,1 7-5-15,-4 6-2 16,0 5 0-16,0 5 2 15,0 8-1-15,0-3 4 16,-3 6 0-16,-1 0 1 16,4 0 0-16,-3 2 0 15,-4-2-5-15,0 2-1 16,0 0-11-16,0-2-3 0,-4-5-6 16,4-1 1-16,4-5 5 15,-1-5 2-15,1-3 6 16,3 1 5-16,-3-6-3 15,6-6-58 1,-3-2-22 0,-7 0 45-16</inkml:trace>
  <inkml:trace contextRef="#ctx0" brushRef="#br0" timeOffset="27987.2">29344 8274 160 0,'21'-8'60'0,"-7"5"-47"0,11-5 21 0,-11 8 6 16,4 0-14-16,-1-3-2 15,5 1-16-15,-1 2-6 16,-4-3-1-16,-3 3-1 0,-3 0 0 16</inkml:trace>
  <inkml:trace contextRef="#ctx0" brushRef="#br0" timeOffset="28644.77">29986 8012 208 0,'7'0'77'0,"-3"0"-60"0,-4-3 21 0,0 3 6 16,3-5-11-16,-3 2-2 16,0 0-9-16,0 1-4 15,-3-1-10-15,-1-2-1 0,-3 2 3 16,0 0-6-16,-4 3-2 16,-3 0-4-16,0 3-1 15,-3 5-1-15,-1-3 0 16,0 1 0-16,1 4 0 15,3 1-2-15,-1-3 1 16,5 2-2-16,-1 1 2 16,4 2 1-16,4 0 2 15,3 1-1-15,0-4 1 0,3 3 2 16,8 3 0 0,-1 0 0-16,8 0 2 0,0-3-1 15,3 3 2-15,0-5-2 16,0 5-1-16,0-3 1 15,-3 0 1-15,-4 3-1 16,-3-5 2-16,-4 2-4 16,-7 3 0-16,-4 0-1 15,-3-1 0-15,-3 1 2 16,-5 0 2-16,-2 0-1 16,-1-5 2-16,1 2-7 15,-5-3 1-15,5-2-4 16,-1 0 2-16,0-5 1 15,4-3-1-15,0-3-7 16,4-2-5-16,-1 2-9 0,0 1-1 16,4-1-32-16,4 0-12 15,-1-5 37-15,8 6 18 16</inkml:trace>
  <inkml:trace contextRef="#ctx0" brushRef="#br0" timeOffset="29680.81">30614 8001 168 0,'4'-3'63'0,"-4"3"-49"0,0 0 14 16,0 0 4-16,3 0-3 15,-3 0 1-15,0-2-2 16,0-1 0-16,0-2-15 0,0 2-1 16,0 0 1-16,0 1-3 0,0-1 2 15,0 1-1-15,0-4 1 16,-3 4-2-16,-1-1 1 16,-3 0-6-16,0 3-1 15,-4 0-4-15,-3 3-1 16,-3 8-1-16,-8-1 0 15,0 6 2-15,-3 0 2 16,0 5-6-16,0 3 1 16,-1 0-4-16,5 5 2 15,2 0-6-15,5-3-3 16,3 1-3-16,3-3-3 16,4-1 1-16,7-4-1 15,7-3 11-15,4-6 5 0,6-2 5 16,5-5 2-16,6-3 5 15,3-3 3-15,-2 1-2 16,-1-4 0-16,-3 1-3 16,-8 2 1-16,-3 1-2 15,-3 2 0-15,-4 0-10 16,-7 0-2-16,-4 2-16 16,-3 4-5-16,-3 2 14 15,-1-3 7-15</inkml:trace>
  <inkml:trace contextRef="#ctx0" brushRef="#br0" timeOffset="30403.6">28219 8120 160 0,'-7'-3'63'0,"7"3"-49"0,-4 3 11 0,4-3 2 16,0 0-7-16,-3 3-1 16,-1-3-11-16,1 0-5 15,-1 0-2-15,0 0 3 0,-3 0 2 16,0-3 0-16,4 0 1 16,-1 1 2-16,4-1 5 15,0-5-4-15,4 3 0 16,-1-6-4-16,4 6 1 15,0 0-2-15,1-3 0 0,-1 5-3 16,0 3-2-16,-4 5-4 16,1 3-2-16,-4 0-57 15,0 3-25-15,0 2 45 16,0-2 21-16</inkml:trace>
  <inkml:trace contextRef="#ctx0" brushRef="#br0" timeOffset="30686.87">28183 8274 140 0,'0'7'52'0,"4"-9"-41"0,-1-3 9 0,-3 5 0 16,4 0-12-16,-4 0-4 15,4-3-6-15,-1 0 1 16,1 1 1-16,-4 2 6 0,0 0 6 15,3 0 7-15,-3 0 5 16,0 0-1-16,0 0-2 16,7 2-5-16,-7-2 0 15,0 0-7-15,4 3-1 16,-4-3-4-16,0 8-1 16,0-8-8-16,0 0-4 15,0 0 2-15,0 2 4 16</inkml:trace>
  <inkml:trace contextRef="#ctx0" brushRef="#br0" timeOffset="31692.6">23075 8049 128 0,'-3'2'49'0,"6"-2"-38"0,-3 3 23 0,0-3 8 0,0 0-11 16,0 0-6-16,0 5-12 15,-3-2-4-15,-1 0-5 16,1 2 4-16,-4 3 4 0,-1-3 0 16,-2 6 3-16,-1-1 1 15,-3 6 2-15,0 8-4 16,-4 0 0-16,-3 5-6 15,0 3-3-15,0-3-5 16,0 10 0-16,-4-2 0 16,4 0 2-16,3 0-3 15,4-2-2-15,-3-1-1 16,6-7 0-16,4-9-6 16,0-2-2-16,3-3-15 0,1-7-6 15,3-6 16-15,7-6 8 16</inkml:trace>
  <inkml:trace contextRef="#ctx0" brushRef="#br0" timeOffset="32038.26">23400 8009 168 0,'7'3'63'0,"-7"-1"-49"0,0 1 18 0,0-3 5 0,0 0-10 16,0 8-3-16,0-3-3 15,-4 0 1-15,-3 3-12 16,0 0 1-16,-3 6 0 0,-5 1-9 16,-2 7 0-16,-1 4-2 15,-3 0 0-15,0 4-3 16,0 1 2-16,0 4-4 15,-8-1-1-15,8 1-11 16,0-1-3-16,3-2-12 16,1-9-3-16,3 1-3 15,3-8-2-15,0-5-8 16,4-3-5 0,7-8 29-16</inkml:trace>
  <inkml:trace contextRef="#ctx0" brushRef="#br0" timeOffset="32368.38">22782 8213 136 0,'-3'5'52'0,"6"-2"-41"0,4-1 7 0,0 4-2 16,4-6-3-16,3 2 2 0,7-2-2 15,4 0 2-15,7 0-8 16,7 0 5-16,6 0 1 0,5-2-2 16,-4-4-1-16,3 4-6 15,0-4-3-15,4 4-3 16,-10 2 1-16,-4 0-15 15,-8 2-4-15,-2 1-47 16,-8 0-19 0,-4-1 44-16</inkml:trace>
  <inkml:trace contextRef="#ctx0" brushRef="#br0" timeOffset="32699.5">22747 8543 248 0,'25'-2'93'0,"-4"-1"-72"0,7 0 7 0,-14 3 0 16,7 0-13-16,8 0-1 0,-1 0-6 15,4 0-3-15,3 0-2 16,0 0-5-16,0-2 1 0,1-3-17 16,-1 2-5-16,0 0-77 15,1 1-34 1,6-4 69-16</inkml:trace>
  <inkml:trace contextRef="#ctx0" brushRef="#br0" timeOffset="33254.01">23858 8128 92 0,'-14'5'35'0,"7"-2"-27"0,-3 5-2 0,6-5-1 15,-3 2 9-15,-4 3 6 0,1-3-4 16,-1 3-1-16,-3 3-7 16,0-1 0-16,0-2-5 15,0 3-2-15,3-3 0 16,4 2-4-16,4-2 2 0,3 3 3 15,3-3 3-15,4 2 2 16,4 1 1-16,-1-6 4 16,5 0 3-16,-1 6-6 15,0-3-3-15,0 3 1 16,-4-1 0-16,1 1 3 16,-4 5 4-16,-7-1-6 15,-3 4 0-15,-5-1-4 16,-2 1-3-16,-4 5-7 15,0-3-4-15,-4-3-10 0,-3 1-2 16,0-3-16-16,0 0-5 16,3-6 23-16,-3-4 12 15</inkml:trace>
  <inkml:trace contextRef="#ctx0" brushRef="#br0" timeOffset="33839.74">23939 8385 212 0,'-3'13'79'16,"3"-8"-61"-16,0 0 1 0,0-5-3 0,0 0-7 15,7 8 0-15,0-5-1 16,4-3 0-16,3 0-4 15,0 0-3-15,4-3 0 0,3 1 1 16,0-9 1-16,4 1 1 16,-1-1 2-16,1-2 1 15,0 0 1-15,-1-1-4 16,-6 4-1-16,-4-3-1 16,-3-1 1-16,-1 6-2 15,-3-2 2-15,-7 2-2 0,0-3-1 16,-3 6-2-16,-4 0-1 15,0 2-5-15,-4 3 0 16,0 0-1-16,1 3 3 16,-4 2 4-16,-4-2 1 15,4 2-2-15,0 5 2 16,-4-2 1-16,1 6 2 16,-1-1 1-16,0 3 1 15,1 0-2-15,-1 2-2 16,0 1 1-16,4-1 1 15,0 1-3-15,0 2 0 16,4 0 5-16,2 0 2 16,1-2 0-16,4-1 1 15,3 1-2-15,3-3 2 16,4-3-4-16,4-5-2 16,0 0-5-16,3-3 0 0,3-2-14 15,5-3-5-15,-1-3-54 16,0-2-25-1,4-6 55-15</inkml:trace>
  <inkml:trace contextRef="#ctx0" brushRef="#br0" timeOffset="34245.39">24617 8054 184 0,'3'0'71'0,"-6"5"-55"0,6-2 24 0,-3-3 7 15,0 0-11-15,0 3-1 16,0 2-9-16,-3 5-4 16,-4-2-12-16,0 6 0 0,0 1 1 15,-4 7-6-15,0 1-3 16,1 1 1-16,-1 3 0 15,1-1-1-15,-1 6-2 16,1 2 1-16,-1 3-1 16,0 3-3-16,1-3 2 15,3-3-4-15,0 1 1 0,0-6-5 16,3-5 1-16,1 2-7 16,3-7-3-16,0-3-6 15,3-6 0-15,1 1 6 16,3-6 4-16,3-5-1 15,1-3 2-15,-1-2-15 16,5-3-7-16,-1 0 19 16,-4-5 8-16</inkml:trace>
  <inkml:trace contextRef="#ctx0" brushRef="#br0" timeOffset="34516.67">24395 8337 204 0,'0'0'77'0,"0"0"-60"0,3 3 15 0,-3-3 4 15,4 2-3-15,3 4 1 16,0-4-8-16,3 1-2 15,4 0-13-15,1-3 0 0,2 0 0 16,1 0-6-16,-1 0-3 16,1 0-39-16,3 0-17 15,0-3 27-15,1 3 13 16</inkml:trace>
  <inkml:trace contextRef="#ctx0" brushRef="#br0" timeOffset="35086.49">25079 8522 164 0,'3'13'63'0,"1"-7"-49"0,3 2 7 16,-3-6 0-16,-1 4-7 15,4-4 0-15,0 1 0 16,4 2 4-16,-1-2-10 16,5 0 7-16,-1-3 4 0,3 0-6 15,1-3 0-15,3-5-7 16,0 3-2-16,0-1-7 16,-6-2 0-16,-1 3-10 15,-4 2-2-15,-3 1-96 16,0-3-40-1,-7 2 78-15</inkml:trace>
  <inkml:trace contextRef="#ctx0" brushRef="#br0" timeOffset="35386.83">25065 8332 236 0,'17'0'90'0,"-2"5"-70"0,2 6 10 0,-10-6 2 0,4 0-9 15,3 6-1-15,0-1-6 16,4-2-2-16,-4-2-8 15,3 2-2-15,1-6 0 0,-4-2-9 16,0-2-4-16,0-6-103 16,1 2-47-1,2 1 80-15</inkml:trace>
  <inkml:trace contextRef="#ctx0" brushRef="#br0" timeOffset="36001.18">25502 8284 204 0,'-7'3'77'0,"7"-3"-60"0,0 2 10 0,0-2 1 15,0 0-10-15,0 0 0 16,7 0 0-16,0 0 3 16,4-2-11-16,0-4 3 0,3-1 1 15,3 1-5-15,-3 1-1 16,4-6-2-16,0 3 1 16,-1-5-2-16,-3 0 2 15,1 0-4-15,-5 5-2 0,-3-3 2 16,0 3 0-16,0 0-1 15,-3 0-2-15,-1 6 1 16,-3-6 1-16,0 5-3 16,-3 1-2-16,3 2-1 15,-4 0 0-15,1 5 0 16,-1 3 3-16,1-3 0 16,-4 8 3-16,0-2-1 15,0 5-1-15,-1 2-2 16,1 9 1-16,-3 2-1 15,-1 8-2-15,1-11-2 16,-4 22 1-16,3-3 3 16,0-3 3-16,4-2 0 0,0-8-1 15,4-6 1-15,-1 1-1 16,1-9 0-16,-1 1 2 16,1-3-1-16,-1-1 2 15,4-7-2-15,0 3-1 16,0-3-2-16,0 0 1 15,0-6-1-15,0 1 0 16,0-3-36-16,0 0-14 16,-3 3 26-16,3-6 13 15</inkml:trace>
  <inkml:trace contextRef="#ctx0" brushRef="#br0" timeOffset="39485.68">32202 10231 152 0,'0'0'57'0,"0"0"-44"0,0 6 16 16,0-6 6-16,0 0 3 15,0 0 4-15,0 0-1 16,0 0-1-16,0 0-21 15,-4 0-5-15,0 0 0 0,1 0-8 0,-1-6-3 16,1 4-5-16,3 2-1 16,-4-3 2-16,8 1 2 15,-1-1 2-15,1-2 1 16,3-1 0-16,0 4 0 16,4-1-2-16,-1 0-2 15,1-2 1-15,3 2-1 16,4 1 0-16,-4 2 0 15,0 0 0-15,-4 2 0 16,1 1 0-16,0 2 0 16,-1-2 0-16,-3 2 0 15,0 1 0-15,-3 2 0 0,-4-3-3 16,-7 5 2-16,-4-4-6 16,-3 4-3-16,-4-2-5 15,1 3-4-15,-4-3 0 16,3 0-1-16,0-3 6 15,4 3 4-15,4-3 1 16,-1-2 3-16,7 2 2 16,4 0 2-16,0-5 3 15,8 6 2-15,6-1 3 16,0 6 1-16,0-6-1 16,4 5-1-16,-1-2-1 15,1 6 0-15,-4-4 0 16,-4 1 2-16,-2 2 1 15,-5 0 1-15,1 3-4 0,-4 0-1 16,-4 3-1-16,-3-6-2 16,-4-3-2-16,-3 6-1 15,-3 0 2-15,-4 0 2 16,-1 2 0-16,-2-4 2 16,-1 2-2-16,0-3 2 15,1-5-4-15,2 0 0 16,5-3-8-16,-1-2-2 15,8-3-78 1,-1-3-33-16,7-2 62 16</inkml:trace>
  <inkml:trace contextRef="#ctx0" brushRef="#br0" timeOffset="39919.53">31821 10512 244 0,'0'0'90'0,"0"3"-70"0,0-1 21 16,0-2 4-16,0 0-10 0,0 0-1 16,0 0-10-16,-4 5-3 15,0-2-12-15,-3 0-5 0,-3-3-3 16,-4 2-4-16,-4 1 2 16,0 0-4-16,-6 2 1 15,-1-2-3-15,-3-1 2 16,0 1 1-16,-1 0 2 15,5 7-4-15,3-5 2 16,3-2 0-16,4 0-1 16,7-1-5-16,3 1-2 15,4-3-6-15,0 0-4 0,7-3-85 32,0 1-39-32,0-4 75 0</inkml:trace>
  <inkml:trace contextRef="#ctx0" brushRef="#br0" timeOffset="42833.48">28409 10448 80 0,'-3'-8'33'0,"-1"8"-26"0,1-2-13 16,3 2-5-16,0 0-14 15,0-5-4-15,0 5 31 16,-4-3 14-16,4 3 24 16,0 0 13-16,0 0-2 0,0 0-1 15,0 0-12-15,-3 0-4 16,3 0-8-16,-4 0-2 15,0 0-13-15,1 0 4 0,3 0 3 16,0 0-4-16,0 0 0 16,0-3-6-16,0 1 0 15,0-1-5-15,7-2-2 16,0 2 2-16,4 0 0 16,3 1 3-16,3-1 1 15,1-2-1-15,0 2-1 16,-1 3-6-16,1 0-1 15,-4 3 1-15,0 2 2 16,-3 0-2-16,-1 1 0 0,-6 2 1 16,-1 5 0-16,-3-5-3 15,-3 5 2-15,-8 6 1 16,-3-6 0-16,-3 5-3 16,-1 1 2-16,-3-1-4 15,0 3 1-15,-1-2-7 16,5 2-1-16,-1-2 0 15,4-3 0-15,3 5 0 16,4-8 2-16,4-2 1 16,6 2 3-16,4-3 6 15,4-4 2-15,3-1 6 16,4 0 3-16,3-5-6 16,0-5-3-16,0 2-12 0,-3 1-6 15,0-1-63 1,-4 0-27-16,0 1 54 15</inkml:trace>
  <inkml:trace contextRef="#ctx0" brushRef="#br0" timeOffset="43612.82">28885 10390 244 0,'-3'0'90'16,"3"0"-70"-16,0 0 17 0,0 0 2 0,0 0-17 15,-4 3-4-15,4-1-9 16,-3 1-4-16,-1 0-2 16,1 5-3-16,-1 0 1 0,1 5-1 15,-1 5 2-15,1 9-1 16,-1-3 2-16,1 5-2 15,-1 5 2-15,1-5-2 16,-1 0-1-16,1 3-4 16,-1-5 0-16,0-6-14 15,4-3-5-15,0-2-10 16,0 0-3-16,4-3 13 0,3-10 6 16,0 0 8-16,4-3 6 15,3-6 4-15,0-2 2 16,4-10 3-16,3-1 3 15,0-2 9-15,0-5 3 16,0-1 1-16,0-2 1 16,-3 0-4-16,0 8-2 15,-4-3-3-15,0 5-1 16,-4 4-5-16,-2 4 0 16,-1 0-5-16,0 6 0 15,-4 3-3-15,-3 2-1 16,0 0-1-16,4 5 0 15,-1 5 2-15,1 4 0 16,-1-4-3-16,-3 6 2 0,0 3 1 16,4 2 0-16,-4-3-3 15,3 3 2-15,-3-2-1 16,0 10-2-16,0-18-11 16,0 10-20-1,4-5 1-15,-1-8 12 16,4 2 8-16,0-7 12 15,1-3 6-15,2-3 7 16,1-5 3-16,-1-2 1 16,4-11 4-16,1 2-2 15,2-15 1-15,-3 2-5 16,4 3 0-16,-4-3-8 16,0 0-1-16,0 3-2 0,-3 5-2 15,-1 1-4-15,-3 7 0 16,1 5-20-16,-1 0-7 15,0 6-66 1,-4 3-26-16,4 4 63 16</inkml:trace>
  <inkml:trace contextRef="#ctx0" brushRef="#br0" timeOffset="44243.14">29774 10401 232 0,'-7'0'88'0,"7"-3"-69"0,-3 6 19 15,3-3 4-15,-4 0-20 16,1 0-7-16,-1 0-9 16,-6 0-3-16,-1 5-1 15,1-2 1-15,-5-1 0 0,-2 1-1 0,3 5-2 16,0-3 1-16,-1 1-1 15,1 1-3-15,4-1 0 16,-1 4-1-16,4-2 0 16,4 6 0-16,3-9 0 15,3 8 3-15,4 0 0 16,4 0-2-16,-1-2 2 16,1 2 1-16,3 6 0 15,0-9 0-15,0 1 2 16,-3 2 1-16,-1 0 3 15,-3 1-3-15,1-4-2 16,-5 6 0-16,-3 0 1 16,-3-5-3-16,-5 2 0 0,-2-3-1 15,-4 6 0-15,-4 0 2 16,0 0 0-16,-3-3 0 16,0 0 0-16,4-2-3 15,-1 0 0-15,0-6-5 16,4 3 0-16,7-8-9 15,4-5-2-15,3-1-32 16,7-2-12-16,7-5 33 16,7-3 15-16</inkml:trace>
  <inkml:trace contextRef="#ctx0" brushRef="#br0" timeOffset="44813.88">30025 10787 136 0,'3'13'52'0,"1"-10"-41"0,-1 0 2 0,-3-3 0 16,0 0-3-16,4 0 2 15,0-3 20-15,-1 0 9 16,-3 1-21-16,0 2 16 0,4 0 4 15,-1-3-3-15,-3 0-2 16,4-2-13-16,-1 2-4 16,4-2-1-16,0-5-2 0,0-1-5 15,0-5-4-15,8-5-6 16,-1-3 0-16,0-5-7 16,0-11 0-16,3 3 3 15,1-2 4-15,0 2 1 16,3 0 2-16,0-3 0 15,0 0 1-15,0 6-2 16,-3 10 1-16,-4 0-11 16,0 11-2-16,-3 0 3 15,-1 7 3-15,1 6 1 16,-4 8 1-16,0 6-3 16,0 1-1-16,-3 4-6 15,3 2 0-15,0 6 4 0,0-1 2 16,-4 3 1-16,1 6 4 15,-1-6-7-15,1-3 1 16,0 6-10-16,-4-6-2 16,0-2-8-16,0-3-3 15,0 6-14-15,0-14-5 16,0 3 17-16,0-6 11 16,0 1 2-16,0-6 0 15,0-2 11-15,0-6 4 16</inkml:trace>
  <inkml:trace contextRef="#ctx0" brushRef="#br0" timeOffset="45070.18">30145 10636 164 0,'14'-5'63'0,"-3"2"-49"0,3 1 31 16,-4-4 13-16,4 4-14 15,0-4-5-15,4 1-16 16,3-3-7-16,0 0-9 16,1-2-7-16,-1 2-3 0,-4 0-126 15,1 0-55 1,-4 0 92-16</inkml:trace>
  <inkml:trace contextRef="#ctx0" brushRef="#br0" timeOffset="45579.83">30865 10409 200 0,'3'-14'74'0,"-3"12"-58"0,0-3 34 0,0-1 12 16,-3 6-21-16,-1-2-5 0,-3-1-16 15,0-8-5-15,0 9-8 16,-4-1-3-16,1 3 2 0,-4 0-1 15,-1 3 0-15,-2-1-6 16,-1 12 1-16,-3-6 0 16,0 2 0-16,0 6-3 15,-4 8 0-15,7 0-3 16,4 5-1-16,0 2-5 16,4 4-3-16,6-6 2 15,4 3 2-15,4-1 5 16,6-1 1-16,4-7-4 15,4 1-1-15,-1-8-2 16,8-3 0-16,-7-5 0 0,7-5 2 16,-4-6 8-16,3 3 6 15,1-8 7-15,-4-2 5 16,0-1-6-16,-3 3-1 16,-7 0-16-16,-1 3-8 15,-6 0-98 1,-4-1-45-16,-4 4 81 15</inkml:trace>
  <inkml:trace contextRef="#ctx0" brushRef="#br0" timeOffset="46241.36">28173 10414 196 0,'-4'0'74'0,"4"0"-58"16,-3 3-4-16,3-3-6 0,-4 5-11 15,1-2-1-15,-1-1 7 16,1 1 4-16,-1 0-2 16,-3-3 5-16,4 5 4 0,-1-5-4 15,0 0 0-15,1 0-2 16,-1 0 1-16,1 0 2 16,-1 0 5-16,1 0 1 15,3 0 3-15,0 0-8 16,0 0-3-16,0 0-11 15,0 0-5-15,0 5-83 16,3 0-39-16,1 3 67 16</inkml:trace>
  <inkml:trace contextRef="#ctx0" brushRef="#br0" timeOffset="46421.46">28106 10626 260 0,'0'8'96'0,"0"0"-75"0,0 2 1 0,0-2-3 15,0-3-13-15,0-2-3 16,0-3-42-16,0 0-16 16,0 0 27-16,0 0 14 0</inkml:trace>
  <inkml:trace contextRef="#ctx0" brushRef="#br0" timeOffset="47861.74">23590 10401 148 0,'-3'0'57'16,"3"-3"-44"-16,0 6 21 0,0-3 7 0,0 0-7 16,0 0-2-16,0 0-12 15,0 0-2-15,0 0-11 16,0 0-2-16,-4 0 1 0,4 0-3 16,-3 5-2-16,-1-2 0 15,1 2 1-15,-4 3-1 16,-1 0 2-16,1 5 0 15,0 3 1-15,-3 3-2 16,-1-1 1-16,-3 8-2 16,0 1-1-16,-4 2-2 15,1 3 1-15,-4-6-1 16,3 6 0-16,-3-3-5 0,3 3 0 16,0-3-8-16,4-5-1 15,0-3-2-15,0-3 1 16,4-2-2-16,2 0-1 15,5-8-59 1,-1-3-27-16,4-5 56 16</inkml:trace>
  <inkml:trace contextRef="#ctx0" brushRef="#br0" timeOffset="48222.78">24014 10332 184 0,'3'5'68'0,"1"-2"-52"0,-8 2 17 16,1-2 4-16,-1 5-17 15,-3 0-6-15,-4 5-11 16,-3-2-2-16,0 2-1 16,-3 8 0-16,-5 3 0 0,1 8 0 15,0-1 2-15,0 4-3 16,0 2 0-16,-4 0-4 0,0 8-1 16,1-8-4-16,-5-3-1 15,5-2-10-15,-1-6-4 16,4-4-13-16,3-4-6 15,4-2 24-15,0-8 10 16</inkml:trace>
  <inkml:trace contextRef="#ctx0" brushRef="#br0" timeOffset="48612.73">23382 10620 148 0,'4'6'55'0,"3"-6"-43"0,7-6 23 16,-4 6 7-16,4-2-7 15,4-1-3-15,3 0-5 16,8 1-2-16,-1-1-14 16,3-2 0-16,5 2 0 0,-1-2-4 15,0-3 1-15,1 5-5 16,-1 1-2-16,4 2-3 0,-1 0 1 16,1 0-6-16,-3 2 0 15,-5 1-6-15,-2 2-2 16,-5-2 0-16,-3 0 1 15,-6-3-12-15,-5 0-3 16,-3-3 15-16,-3-5 7 16</inkml:trace>
  <inkml:trace contextRef="#ctx0" brushRef="#br0" timeOffset="49017.28">23273 10856 196 0,'0'-3'74'0,"3"1"-58"0,1-1 18 15,-4 3 4-15,7 0-11 16,0-3-3-16,3-5-10 16,5 6-1-16,6-1-8 15,3 0-5-15,5 1-1 0,9-4-1 16,-2 4 0-16,10-1 0 16,3-2 0-16,0-3 2 0,1 3 0 15,-4-6 0-15,0 6 0 16,-4-1-3-16,-3-1 2 15,-4 1 1-15,-3 6 0 16,-8-5-9-16,-6 2-4 16,-4 1-15-16,-3 2-5 15,-8 0 17-15,-6 0 8 16</inkml:trace>
  <inkml:trace contextRef="#ctx0" brushRef="#br0" timeOffset="49738.44">24402 10491 152 0,'7'-6'57'0,"-7"6"-44"0,0 0 12 0,0 0 1 15,0 0-8-15,-4 0 0 16,1 0-9-16,-1 0-1 16,-3 0-4-16,0 0-1 0,0 6 1 0,-4-4-5 15,1 4-1-15,-1 4-2 16,1-2 0-16,-5 5 0 16,1 1 0-16,-3-1 3 15,3 3 0-15,0-6-2 16,3 4 2-16,4-1-6 15,7-3-3-15,3 1 1 16,8 0 3-16,0-1 3 16,3 3 4-16,3-7 6 15,1 4 4-15,-4 3-4 16,0-5 1-16,0 6-3 16,-3-1 2-16,-4 0-2 15,-4 0 0-15,-6-2-6 0,-1 5-1 16,-6-3-6-16,-1 3 0 15,-3 0-16-15,-4-6-7 16,-6 6 17-16,-1-8 6 16</inkml:trace>
  <inkml:trace contextRef="#ctx0" brushRef="#br0" timeOffset="50353.46">24518 10710 184 0,'0'8'71'0,"0"-5"-55"0,4 5-5 16,-4-8-3-16,3 5-9 15,4-2-2-15,4-3-1 16,-1 0 0-16,4-3 3 16,4-2 4-16,3-6 6 0,0 1 4 15,4-4 2-15,0-4-6 16,-1 5-1-16,-2-14-4 16,-5 11-1-16,1 3 3 15,-4-3 1-15,-3 0 3 16,-4 3 1-16,-4-3-3 0,1 3 0 15,-4 2-3-15,0 1 0 16,-4-1-3-16,-3 3-2 16,0 0 1-16,0 3 1 15,-4 3-1-15,4 2-1 16,-3 0 1-16,-1 5 1 16,-3 3-1-16,4 0-1 15,-5 5 1-15,1 3 1 16,-3 2-3-16,-1 6 0 15,0 0 1-15,4 0 2 16,0 2-1-16,0 1 2 16,3-4-2-16,4-1 2 15,4-1 2-15,-1 0 4 0,4-3-2 16,7-2 1-16,0 3-5 16,4-3-2-16,0 2-3 15,3-7 1-15,-4-1-6 16,4 1-3-16,1-6-12 15,2 1-6-15,4-6 15 16,4-3 6-16</inkml:trace>
  <inkml:trace contextRef="#ctx0" brushRef="#br0" timeOffset="50789.47">25192 10406 216 0,'3'8'82'0,"-3"-5"-64"0,0 7 20 0,0-4 5 16,0 1-13-16,-3 4-3 16,-1 8-6-16,1-4-2 15,-4 9-10-15,0 0 1 0,0 8 3 0,-4-3-7 16,0 3-1-16,1 5-5 16,-1-6-1-16,1 1-8 15,-1 5-2-15,-3-8-10 16,3 0-1-16,4 3-5 15,4-5 2-15,-1-6 5 16,4-3 4-16,4 1 5 16,-1-6 2-16,4-10-8 15,4 5-1-15,3-8-4 16,-3-6-2-16,-1 4 14 16,1-1 5-16</inkml:trace>
  <inkml:trace contextRef="#ctx0" brushRef="#br0" timeOffset="51076.59">24970 10755 216 0,'-4'8'82'0,"8"-8"-64"0,3 0 15 0,-7 0 2 16,7 3-7-16,0-3-2 16,3 0-8-16,1 0-1 15,0 0-10-15,-1 0-2 0,4-3-1 16,4 3-5-16,-1 0-1 0,5-5-17 16,-5 2-7-16,1 1-60 15,0-1-26 1,-1-2 58-16</inkml:trace>
  <inkml:trace contextRef="#ctx0" brushRef="#br0" timeOffset="51422.04">25499 11044 184 0,'-4'8'71'0,"4"-6"-55"0,0 1 15 0,0-3 5 15,0 0-14-15,7 5-4 16,0-2-7-16,0-3-2 15,4 0-5-15,0 0-1 0,3 0 3 16,0 0-1-16,0-3 2 16,4-2-4-16,-1 2-2 15,-3 1-7-15,0-1-4 16,1-5-36-16,-5 3-17 0,-3-6 29 16,-3 6 18-16</inkml:trace>
  <inkml:trace contextRef="#ctx0" brushRef="#br0" timeOffset="51676.36">25499 10898 244 0,'-4'8'90'0,"4"-3"-70"0,0-2 10 15,0-3 2-15,0 0-11 0,4 0-2 16,3 3-7-16,3-3 0 16,1-3-7-16,3 0-3 0,0-2 1 15,0 2-13-15,4 1-6 16,0-3-73 0,-1-3-29-16,1 0 62 15</inkml:trace>
  <inkml:trace contextRef="#ctx0" brushRef="#br0" timeOffset="52576.8">26116 10398 212 0,'0'0'82'0,"0"-3"-64"16,0 9 18-16,0-6 4 0,0 5-8 15,-3-2-1-15,-1-1-9 16,-3 4-1-16,0 4-12 16,-4 1-5-16,-3-1-1 0,0 6-2 15,0 3 2-15,0 5-2 16,-7-1 2-16,3 4-4 15,0-3-2-15,1 2-1 16,3-2 0-16,0-3-2 0,0-2 1 16,3 4-4-1,4-7 1-15,7 0-1 0,0 0 3 16,3-3 4-16,4-2 1 16,4-1 1-16,3-2 0 15,4 3-3-15,3-6 2 16,0 1 1-16,4 2 2 15,3-6-1-15,-7 1-1 16,0-3 1-16,1 2 1 16,-5 4-6-16,-3-6 1 15,-3 0-8-15,-4 2-1 16,0-2 0-16,-3 0 2 16,-1 0-1-16,-3 0 0 0,4-2-41 15,-4-4-17 1,0 1 32-16,0 0 20 0</inkml:trace>
  <inkml:trace contextRef="#ctx0" brushRef="#br0" timeOffset="52937">26067 10671 168 0,'-7'0'63'0,"3"5"-49"0,1 0 20 16,3-5 8-16,0 6-12 15,0 1-3-15,0-1 5 16,0 2 1-16,0-3-17 16,0 0-7-16,0 11-2 15,0 5-2-15,0-5-3 0,0 5-1 16,0 1 0-16,3-1 1 16,1 0 1-16,-1 0 1 15,1 0-2-15,-1-2-2 16,1 2 1-16,-4-5-1 15,0-3-3-15,0 0 2 16,3-5 1-16,-3 3 0 16,0-6-5-16,0 3-1 15,0-5-6-15,-3-1-3 16,-1-2-9-16,4 0-3 16,-3 0-49-1,-1-2-25-15,4-1 52 16</inkml:trace>
  <inkml:trace contextRef="#ctx0" brushRef="#br0" timeOffset="60847.99">22370 11814 116 0,'3'0'46'0,"1"2"-35"0,-1-2 7 16,-3 0 4-16,7 6 0 16,0-4 4-16,0 1-1 0,0-3 0 15,0 0-14-15,4 0 0 0,0 3 0 16,3-1-4-16,0-2-2 15,7 3 2-15,-7-3 0 16,7 5-1-16,4-2-1 16,0-3 1-16,-1 2 3 15,1-2 2-15,3 0 1 16,1 3-4-16,-1 0 0 16,0-3-3-16,4 5 2 15,-1-2-2-15,5-1 0 16,-1 1-3-16,0-3 1 15,4 0 0-15,-4 0 3 16,4 3 1-16,-4-3 1 0,1 0-4 16,-1 0-1-16,0 0-1 15,-6 5 1-15,2 0-2 16,5-2 2-16,-5 2-2 16,5 3-1-16,-1-3 1 15,0 1-1-15,0 2-3 16,1-3 2-16,-1 5 1 15,4-4 2-15,-4 2-1 16,0-3-1-16,1 0 1 16,-5 1-1-16,5-6 0 15,-8 0 2-15,4 0-1 16,-1 2-1-16,1 1 1 0,3-1-1 16,1 4 0-16,2-4 0 15,1 6 0-15,0 0 0 16,0 3-3-16,3-6 2 15,-3 6 1-15,3-6 0 16,-6 3 0-16,2-3 2 16,1 3-1-16,0-3-1 15,0 1 1-15,3-4-1 16,4 4 0-16,0 2 0 16,0-3 0-16,3 3 0 15,-3-3-3-15,0 3 2 16,0-5 1-16,0 2 0 15,3 3 0-15,0-3 2 0,1 1-1 16,3 2 2-16,0-3-2 16,7 0-1-16,-4 0 1 15,-3-2-1-15,-4-3 2 16,1 0 1-16,3 0-1 16,0-3 1-16,7-2-2 15,-4 0 2-15,0 0-2 16,1 2-1-16,-1-5 1 15,-3 3 1-15,0-6-1 16,0 6-1-16,0-6 1 16,0 6 1-16,14-6 1 15,-4 6 1-15,-3 0-5 16,0 5 1-16,-3 0 0 0,-4 0 2 16,-4 0-1-16,4 0-1 15,0 0 14-15,3 0 5 16,1 5-23-16,-1-2-10 15,1 2 3-15,3 3 6 16,-4-3 3-16,-3 3 4 16,0-5 1-16,3-3 1 15,-3 2 4-15,0 1 5 16,0 0-9-16,0 2-2 16,0 0-7-16,0 1-1 15,-4 2 3-15,1-3 1 16,-1 0 4-16,4 0 3 15,0 1-7-15,0 2 0 0,3-3 4 16,1-2 4-16,-1-1-6 16,1-2 1-16,3 3-6 15,-4-3 1-15,-3 0 2 16,0 2 1-16,3 4-2 16,4-6 0-16,4 2 4 15,-4-2 1-15,3 0 6 16,-3-2 3-16,0 2-2 15,0-6 0-15,0 6-3 16,0 0 1-16,0 0-2 16,0 0 0-16,4 0-3 15,-1-2-2-15,-3-1 1 16,0 1 1-16,-4-6-3 16,1 2 0-16,-1 1 3 0,4 2 3 15,4-2 0-15,-4 2 0 16,-4 1-3-16,4-1 1 15,0 1-2-15,0-6-1 16,0 2-2-16,4 1 1 16,6-3 1-16,-6 5 0 15,3 1 0-15,-4 2 2 16,1-3-1-16,-4-5-1 16,3 0 1-16,1 0-1 15,-1 3 0-15,4-6 0 16,-3 9 0-16,-1-1 0 15,1 0-3-15,-4-2 2 16,3 0-1-16,-3 2 0 0,4 1 0 16,-4-1 0-16,3 0 2 15,-6 3 2-15,3 3-1 16,0-3-1-16,-4 0 1 16,4-3-1-16,0-2 0 15,0 2 0-15,3 1 0 16,-3 2 0-16,0 0 0 15,4 2 0-15,-4 1 0 16,-4 2 0-16,-3-5-3 16,4 0 2-16,-1 3-4 15,0 0 1-15,1 2 0 16,3 5-1-16,0-2 1 16,3 8 0-16,-3-2 0 15,0-4 3-15,0-2 0 0,0 5 1 16,0 1-29-16,-3-4-10 15,-1 3 19-15,-14-2 10 16</inkml:trace>
  <inkml:trace contextRef="#ctx0" brushRef="#br0" timeOffset="63730.83">32357 12801 224 0,'-7'7'85'15,"3"1"-66"-15,1-2 14 0,3-6 4 0,0 0-17 16,0 2-3-16,-4 4-11 15,1-4-4-15,-1 6-1 16,1-5 1-16,-5 7 5 16,5-4 1-16,-1-1-4 15,1 6-2-15,-1-6-6 16,4 6 0-16,0-4-7 16,4 4-1-16,3-6 9 15,4 3 4-15,-1-5 2 16,1-3 1-16,-1 0-2 15,1-3-2-15,-1-5-2 16,1 3 1-16,0-6-1 0,-4 6-2 16,0-3 0-16,-4-2 3 15,1-1-5-15,-4 6 2 16,0 2 2-16,-4-5 1 16,1 3 1-16,-4 2 0 15,-4 3 0-15,1 0 0 16,-1 0 0-16,-3 3 2 15,0 2-1-15,0 3 2 16,-1-3 0-16,1 6 1 16,-3-3-2-16,-1 5-2 15,0 3-2-15,1-3 1 16,-4-2 1-16,-4 2 0 16,0-5 0-16,1 0 0 15,-5 3 0-15,5-6 2 0,-1 3-1 16,7-6 2-16,4 1-4 15,0-3 0-15,-7-5-10 16,7-1-3-16,3 4 2 16,1-6 3-16,3-3-2 15,0 1 2-15,-1-9 5 16,5 3 2-16,3-2 6 16,3 7 2-16,5-2 4 15,-1 2 1-15,3 6 1 16,1-3 0-16,3 3-4 15,0 2-3-15,0 3 2 16,0 0 0-16,-3 3 1 0,-1 0 0 16,-3 7-2-16,0-5-1 15,-3 9-1-15,-4-1 0 16,-4 3-2-16,1 2-2 16,-1 1 1-16,-3-6 1 15,0 3-1-15,0-6-1 16,4 1 1-16,-8 5 1 15,1-5-1-15,-8 4-1 16,-10 9 1-16,-1 0-1 16,-6 5-3-16,0-2 0 15,0-4 2-15,10-1 0 16,4-1 1-16,-4-3 0 16,4-2-3-16,-4-3 0 15,8 1-7-15,-1-4-2 0,4 1-9 16,0-3-1-16,3-6-38 15,1-2-15-15,3 0 39 16,-1-16 20-16</inkml:trace>
  <inkml:trace contextRef="#ctx0" brushRef="#br0" timeOffset="65803.48">31559 12822 220 0,'-14'16'85'0,"7"-11"-66"0,0 0 14 0,4-5 2 16,-1 0-18-16,1 0-7 15,-4-2 0-15,0-4 3 16,0-2-7-16,-1 0 3 0,5-5 2 16,-1 5-6-16,1-5-1 15,3 0 0-15,3 0 0 0,1-3-2 16,3 0 1-16,0 5 0 15,4-5 1-15,-1 6-2 16,1 2-2-16,3 0 1 16,-4 5-1-16,1 3-3 15,0 3 0-15,-4 5 2 16,-4 0 0-16,-3 5 1 16,0 5 0-16,0 1 0 15,-3 0 2-15,-1-4-1 16,-3 7 2-16,0-7-4 15,-4 7 0-15,1-7-1 16,-1-4 0-16,-3 2 0 0,-3 1 0 16,-1-1 0-16,4-3 0 15,3 1 2-15,-6-3 0 16,2 0-3-16,1-3 2 16,4 0-1-16,-4-5-2 15,3 0 0-15,1-2 0 16,-1-6 3-16,7 0 2 15,1 3 2-15,-1-6 3 16,1 3-1-16,3-8 2 16,0-2-4-16,0 2 0 15,-4-3-1-15,4 1-2 16,-3-1-2-16,-1 6 1 16,1 0 1-16,-1 5 0 15,-3 0 0-15,0 3 0 0,0-3-3 16,0 2 2-1,0 4-1-15,-4 2 0 0,4 0 0 16,-3 2-2-16,-1 1 3 16,1 5 0-16,-1-3 1 15,0 1 2-15,1 1-1 16,3-1-1-16,0 2-2 16,3-3 1-16,1 0-1 15,3 1-2-15,3-4 3 16,4 3 0-16,4 3-2 15,-1 0 2-15,1 0 3 16,0 3 1-16,-4-1-1 16,0-4-2-16,-4 7-2 15,1-8 1-15,-4 3-4 16,-4 0 1-16,4 3-3 0,-10 7 2 16,3-7 1-16,-11 2 2 15,4-5-1-15,-4 3 1 16,4-1 2-16,-4 1 2 15,4-6-1-15,-3-2 2 16,3-1-2-16,-4-2 2 16,4 0 2-16,0-2 4 15,3-1-2-15,0-2 1 16,-3-6-3-16,7 1 0 16,0 4-1-16,4-2 0 15,-4-5 0-15,7 3 0 16,0-1 0-16,0 3 0 0,0-3 0 15,3 6 0-15,-3 0-2 16,4-3 1-16,-4 5-2 16,0 1-1-16,0-1 1 15,0 3-1-15,0 0 0 16,-4 3 2-16,1-1 1 16,-4 9 3-16,-7-1-1 15,-1 6 0-15,-2-2 5 16,-1-1 4-16,0-3-10 15,1 1-4-15,-4 2-3 16,3 0 2-16,-3-5-5 16,0 6 2-16,-4-6 8 15,0-1 7-15,-3-4-5 16,3 0-1-16,1-6-3 0,-5 0 1 16,5 1-2-16,3-6 2 15,-1 3 0-15,5-3 1 16,3-3-2-16,3 0 1 15,4 1 0-15,0-6 1 16,3 3-5-16,4-3 1 16,4-5 2-16,3-3 1 15,4 3-1-15,-4 2-2 16,3-10 1-16,-3 11-1 16,0 2 0-16,0 5 0 15,1 3-3-15,-1 3 2 16,-4-3-1-16,1 5-2 0,-1 1 3 15,1-1 0 1,-1-2-2-16,1 5 2 0,-4-3 3 16,0 3 3-16,0 0-2 15,0 0-2-15,0 0 0 16,0 0-1-16,0 0 0 16,0 0 0-16,0 0 0 15,0 0 2-15,0 0-1 16,0 0 2-16,0 0-2 15,0 0 2-15,0 0-2 16,0 0-1-16,0 0-2 16,0 0 1-16,0 0 1 15,-4 3 0-15,4 2 0 0,0-2 0 16,-3-1 2-16,3 1 1 16,-4 5 1-16,1-5 0 15,-1 2-2-15,1 0 1 16,-1 0-2-16,1 1-1 15,-1 2 3-15,-3 0 0 16,0 2 1-16,-4 3 0 16,1 3 0-16,-4-2 0 15,-4-1-7-15,0 3 0 16,-3 0 1-16,-4 2 3 16,1 1-2-16,-1-4 0 15,0-4 1-15,4-3 0 16,0 3-3-16,3-6 2 15,-3-3-1-15,4-2 0 16,-1 0 0-16,4-2 0 0,0-1 2 16,0-2 0-16,0 0 0 15,-1-3 0-15,1 0 0 16,0 0 2-16,0-3-1 16,3-2 2-16,4-6-2 15,0 1-1-15,4-1 1 16,3-2-1-16,0-11 0 15,3 9 0-15,4-4 0 16,0-2 0-16,4 0 0 16,0 3 0-16,-1 7-7 15,1 1 0-15,-1-4-10 16,1 6-4-16,0 1-64 16,3 4-29-16,0-5 59 0,3 0 27 15</inkml:trace>
  <inkml:trace contextRef="#ctx0" brushRef="#br0" timeOffset="66104.67">30311 12417 232 0,'0'0'88'0,"3"-3"-69"0,1 3 26 0,-1 0 6 0,4-5-13 15,0 2-4-15,4 1-9 16,0-1-2-16,-1 0-12 16,4 1-11-16,4-4-3 0,-1 1 1 15,1 3 1-15,3-6-8 16,0 2-4-16,1 1-77 15,-1-3-33-15,3 3 63 16,-2-6 30-16</inkml:trace>
  <inkml:trace contextRef="#ctx0" brushRef="#br0" timeOffset="66600.34">30745 13383 252 0,'-4'13'96'0,"8"-8"-75"0,6 6 30 16,-6-9 7-16,3 1-21 15,0 0-9-15,3-3-10 16,1 0-4-16,3 0-8 16,0 0-4-16,4 0 1 0,-1 0 0 15,5-3 1-15,-1 0-11 0,0-5-3 16,0 1-66-16,-3-4-26 15,-1 3 51-15,5-21 26 16</inkml:trace>
  <inkml:trace contextRef="#ctx0" brushRef="#br0" timeOffset="66974.47">31397 12443 312 0,'4'-2'118'0,"-4"2"-92"0,3 0 13 16,-3 0 0-16,0 0-6 15,7 0 1-15,0 0-13 16,0 0-3-16,4 0-10 16,3 0-5-16,0-6-2 0,0 6-6 15,4-5 1-15,0-3-31 16,-1 3-14-16,-3-6-63 0,0 3-26 15,-3-5 70-15,-4 0 35 16</inkml:trace>
  <inkml:trace contextRef="#ctx0" brushRef="#br0" timeOffset="68235.11">29961 12705 264 0,'4'3'101'0,"-1"-3"-78"0,-3 3 15 0,0-3 4 15,0 0-12-15,0 10-2 16,0-5-10-16,-3 1-1 15,-1 4-10-15,-3 1-4 0,0 0-2 16,-3-1-1-16,-1 6 0 16,-3 0 0-16,0 2 2 15,0 1-1-15,0-3 2 16,0-6-4-16,-1 1 0 0,1 2-1 16,0-8 0-16,0 6 2 15,4-8 0-15,-1-3-3 16,0 0 0-16,1-3 4 15,-1-2 1-15,4-3 0 16,4 0-2-16,3-5-2 16,0-3 1-16,0 0 3 15,3-5 1-15,1 0-1 16,-1-1-2-16,4 7 1 16,0-4-1-16,-3 0-3 15,3 1 2-15,-4 5 1 16,4 2 0-16,-3 1 0 15,0 4 0-15,-1-2-3 0,1 3 2 16,-4 2-4-16,3-2 1 16,-3 2 6-16,0 3 6 15,0 0-4-15,0 0 0 16,0 3 0-16,-3 5 0 16,-1 0 0-16,1 3 2 15,-5 4-1-15,1 4 2 16,-3 2-2-16,-1 3 0 15,-3-3-3-15,0 0-2 16,0 8 1-16,0 0-1 16,-7-7 0-16,3 1 0 15,-3 1 0-15,0-5 0 16,3-6 0-16,0-2 2 0,1-1-3 16,-1-5-2-16,0 1-3 15,4-6-1-15,0 0-1 16,4-6 2-16,3 1 2 15,3 0 2-15,1-3 1 16,3 3 1-16,3-3 0 16,4 2 0-16,0 1 0 15,0-3 0-15,4 6 0 16,-1-1 0-16,1 0 0 16,0 3 0-16,-1 3 0 15,-3 0 0-15,0-1 0 16,0 6 2-16,-3-3 1 15,-4 3 1-15,-4 0 0 16,-3 6 0-16,-3-1 0 0,-4-3 0 16,-8 9-2-16,-2-3 1 15,-4 2-2-15,-1 3-1 16,1 1 1-16,3-1 1 16,1-3-1-16,3-4-1 15,3-9-6-15,4 5-4 16,3-7-25-16,4-3-12 15,7-5-56-15,4-6-23 16,10 1 66-16,0-4 31 16</inkml:trace>
  <inkml:trace contextRef="#ctx0" brushRef="#br0" timeOffset="68447.53">29732 13134 312 0,'-18'29'115'0,"11"-18"-89"0,0-3 5 15,7-6-3-15,-3 6-25 16,-1-5-8-16,1-3-25 16,-1 0-11-16,1 0-51 15,-1 0-23-15,-3-3 60 16,4-7 28-16</inkml:trace>
  <inkml:trace contextRef="#ctx0" brushRef="#br0" timeOffset="68941.22">29291 12605 272 0,'0'0'101'0,"0"0"-78"0,4 0 9 0,-4 0-3 0,3 5-11 15,1 3-3-15,-1 3-2 16,1 2 1-16,-1 5-7 15,1-2 11-15,-1 8 5 0,-3 0-14 16,0-3-4-16,-3 0-4 16,-1-2-1-16,-3-1-3 15,-3 3 0-15,-4-2 4 16,-1-3 1-16,-2 0 0 16,-4 0-2-16,-4 5 1 15,-3-5-1-15,-8-1-9 16,1-4-2-16,-7 0 6 15,-1-1 4-15,5 1 6 16,-1-6 2-16,4-2-3 0,6-3-1 16,5-3-12-16,3-2-4 15,3-6-5-15,11-2-2 16,3 0-8-16,8-3-5 16,3-5-64-1,7-3-28-15,4-3 64 16</inkml:trace>
  <inkml:trace contextRef="#ctx0" brushRef="#br0" timeOffset="69360.17">29704 12181 204 0,'0'3'77'0,"0"0"-60"0,-4 2 24 16,4 0 6-16,0 1-7 15,-3 2 0-15,-1-3-8 16,1 0 0-16,-4 3-18 15,0 0 1-15,0 3-1 0,-4-1-5 16,-3 3-1-16,-4 3-4 0,1-3-3 16,-1 3-3-16,-7 3-1 15,-3 5-1-15,-4 0 0 16,-3-3-4-16,0 0-2 16,-1 5 5-16,1-5 2 15,3-2 7-15,4 0 5 16,4-6-21-16,2 0-6 15,8-8-33-15,4-5-15 16,3-5 35-16,10-8 15 16</inkml:trace>
  <inkml:trace contextRef="#ctx0" brushRef="#br0" timeOffset="69976.05">28141 12623 228 0,'0'-2'88'0,"0"-1"-69"0,0 3 8 0,0 0-1 16,0 0-12-16,4-3-1 15,-4 3 2-15,0 0 2 0,0 0-9 16,0 0 4-16,0 0 2 0,0 0-5 15,3 6-3-15,1 7-1 16,-1-3 1-16,1 6-5 16,-1 0-1-16,-3 8 0 15,0 2 2-15,0 4-1 16,-3-7 2-16,-1 9-2 16,1 0-1-16,-1-16-8 15,-3 10-3-15,0 6-14 16,0-3-6-16,-4-5-46 15,4-6-20-15,0-4 48 16,4-6 26-16</inkml:trace>
  <inkml:trace contextRef="#ctx0" brushRef="#br0" timeOffset="70607.2">28360 12705 176 0,'-11'6'68'0,"8"-9"-52"0,-1 6 10 0,4-3 1 16,-3 0 2-16,3 0 2 15,0 0-8-15,0 0-3 0,0 0-12 16,0-3-1-16,0 0 0 0,0 1-1 15,3-6 1-15,4 2-2 16,0 1 2-16,4-5 0 16,-1 4 1-16,5-4-4 15,-1-1-1-15,3 6 1 16,1 0 0-16,3 2-2 16,-3 3 1-16,-1 0-2 15,-3 3-1-15,1 2 1 16,-5 0-1-16,1 6 0 15,-4-1 0-15,-7 1 0 16,0 2 0-16,-4 3 0 16,1 0 2-16,-1-8-1 0,-3 8 2 15,-7 0-2 1,3-1 2-16,-3 1-7 0,-3 0 1 16,-1 5-4-16,0-5 2 15,1-3-2-15,-1 6 0 16,4-3-1-16,3 2 2 15,1-2-5-15,3-3-3 16,7-2 1-16,7-3 0 16,3 0 8-16,5-3 2 15,2-5 5-15,4 0 1 16,1-2 5-16,-1-1 5 16,0-2-1-16,-3 2 1 15,-8 3-3-15,1 0-1 16,-4 0-8-16,-7 0 0 15,-4 0-45-15,1 0-18 16,-4 0 31-16,-4-5 15 0</inkml:trace>
  <inkml:trace contextRef="#ctx0" brushRef="#br0" timeOffset="73280.47">32367 14036 80 0,'0'-10'33'0,"0"10"-26"0,7-3 0 16,-7 3 1-16,0 0 10 15,4-3 8-15,-1 3 4 16,1-2 2-16,3-1-13 16,-3-2-4-16,-1 2 2 15,1 0 3-15,-4 3-10 0,3-2 12 0,-3 2 7 16,0 0 7-16,0 0 3 15,0 0-6-15,0 0-3 16,0 0-10-16,0 5-5 16,0 3 0-16,0 0 3 15,0 5-4-15,0-2 0 16,0 5-6-16,-3 7-3 16,-1-1-2-16,1 12 0 15,-1-2-2-15,-3-1-1 16,3 7 1-16,1-4-1 15,-1-5-7-15,1 0 0 16,-4-5-4-16,3-6 0 16,1-4-10-16,-1-1-4 15,1-2-35-15,-1-9-16 0,4-4 40 16,4-17 18-16</inkml:trace>
  <inkml:trace contextRef="#ctx0" brushRef="#br0" timeOffset="73834.6">32230 13859 248 0,'3'0'93'0,"-3"-3"-72"0,0 3 16 0,0 0 4 15,0-2-20-15,0-1-4 16,0 3-4-16,-3-8-1 15,3 8-6-15,0 0 0 0,-4 11 1 16,1-6-3-16,-4 8-1 16,-7 6-1-16,-1 7-2 15,1 3 1-15,7-5-1 16,0-5-3-16,0 10 2 0,0-3 1 16,0 16 0-1,0 14 0-15,3-6 2 0,4 3-3 16,0-10 0-16,0-1-1 15,4-5 0-15,3-8 2 16,-3-3 0-16,-1-12 0 16,4 7 2-16,-3-3-1 15,-1-4-1-15,1 7 1 16,-1-5-1-16,1-6-3 16,-4 1 0-16,0-6-7 15,0 3-2-15,-4 0-13 16,4-3-4-16,0-2-102 15</inkml:trace>
  <inkml:trace contextRef="#ctx0" brushRef="#br0" timeOffset="77497.82">23400 13711 168 0,'-4'0'63'0,"4"0"-49"0,-3 0 14 16,3 0 2-16,0 0-6 15,-4 0-2-15,4 0-8 16,-3 0-1-16,3 0-8 16,-4 0 4-16,4 0 1 0,-3 0-1 0,3 0 0 15,0 5-5 1,0-2-1-16,0 2 1 0,0 8 0 15,-4 6-2-15,1-1 1 16,-1 3-2-16,0 3 2 16,-3 8-2-16,0 0-1 15,-3-1 1-15,-1 6 1 16,1-2-1-16,-1-6-1 16,0 3-2-16,1-1 1 15,-1-4 1-15,4-3 2 16,4-6-8-16,-1-4-1 15,1-4-20-15,3-10-10 0,0-5-67 32,3-3-30-32,8-5 70 0</inkml:trace>
  <inkml:trace contextRef="#ctx0" brushRef="#br0" timeOffset="78158.89">23608 13832 100 0,'0'3'38'0,"0"-3"-29"0,0 0 14 0,0 0 8 15,0 0-8-15,-4 0-4 16,4 0 1-16,-3 0 1 15,-1 0-11-15,1 0 10 0,-1 3 3 16,-3-3-3-16,4 0-1 16,-1-3-3-16,4-2 0 15,-3-6-2-15,3 3-1 16,0-2-7-16,7-4-2 16,0-1-2-16,7-1-2 15,0-3 1-15,4 6 1 16,-1 5-1-16,4-3-1 15,1 3 1-15,-1 1-1 16,-4 4 0-16,1 3 0 16,0 3 0-16,-4 4 0 0,0-1 0 15,-4 7 2-15,1-5 1 16,-4 8 1-16,-7 2 0 16,0 1 2-16,-3-1-3 15,-1 1 0-15,-3 2-3 16,-4 3-1-16,1-6-1 15,-4 1 0-15,-4 7 0 16,0-2 0-16,-3-3 0 16,4 1 0-16,-1-4 0 15,0 3-2-15,1 3 0 16,3-5 0-16,-1-1 0 16,5-5 3-16,3 3 0 15,7-3 3-15,3 1-3 0,1-4 0 16,3-4 1-16,4-1 0 15,3 0 0-15,3-5 0 16,1 0-3-16,0-5 2 16,-1 0-12-16,1-1-7 15,-1-4-51-15,5 2-23 16,-1-8 48-16,0 0 25 16</inkml:trace>
  <inkml:trace contextRef="#ctx0" brushRef="#br0" timeOffset="78684.42">24490 13674 164 0,'-4'8'63'0,"1"-6"-49"0,-4 4 16 0,3 1 3 16,1-1-12-16,-4 2-2 15,0 0-2-15,-4 5 1 16,-3 3-10-16,0 5 0 0,0 0 2 16,-4 3-4-16,0 0 2 15,1 7-5-15,-4 4 0 16,-4-3-1-16,0 2-2 15,-3-2 1-15,-4-6-1 16,4 9 0-16,0-6 0 16,0-8 0-16,6 5 0 15,5-10-5-15,3 0 1 0,3-8-18 16,0-5-8-16,8-3-50 16,-1-6-24-1,4-4 55-15</inkml:trace>
  <inkml:trace contextRef="#ctx0" brushRef="#br0" timeOffset="79061.83">24257 13748 212 0,'-11'13'82'0,"8"-8"-64"0,3 1 4 0,0-6-3 16,0 0-10-16,0 2-3 16,0-2-3-16,0 3 0 15,0-3-2-15,-4 5-1 0,1-2 1 16,-1-1-1-16,1 1 2 16,-1 0-1-16,1-1 2 15,-1 4 0-15,1-6 1 16,-1 0 6-16,4-6 4 15,0 1-5-15,0 0-3 16,0-6-3-16,4 3 0 16,-1 0-2-16,1 3-1 15,-1-3-2-15,1 3 1 0,-1 2-10 16,4 1-5-16,4 2-69 16,0-3-29-1,-1 0 58-15</inkml:trace>
  <inkml:trace contextRef="#ctx0" brushRef="#br0" timeOffset="79480.7">24363 14245 160 0,'-4'-2'63'0,"1"-1"-49"0,3-5 5 0,0 5-2 16,0-2-6-16,0-6 1 15,0 6-1-15,-4 0 3 16,4-3-7-16,0 5 0 0,0 1 3 16,0-1-4-16,0-2 2 15,0 2-3-15,0 3 0 0,0-3-3 16,0 3 1-16,0 0-2 16,0 0 2-16,0 0-2 15,0 0-1-15,0 0 1 16,4 0-1-16,-1-2-31 15,4-1-14-15,0-5 23 16,0 3 10-16</inkml:trace>
  <inkml:trace contextRef="#ctx0" brushRef="#br0" timeOffset="80305.5">24765 13891 192 0,'4'-3'74'0,"-8"0"-58"0,8-5 14 0,-4 6 1 15,0-1-7-15,-4-2-2 16,0-6-8-16,1-2-1 0,-1 5-8 16,1-3 1-16,-1 4 1 0,1-1-1 15,-1-6-1-15,1 4-3 16,-4-1 1-16,0 3 0 15,0 0 1-15,0 3-5 16,-1 0 1-16,-2 5-2 16,-1 5 0-16,-3 0 0 15,0 6 0-15,0-3 0 16,0 5 0-16,0 0 0 16,0-2 0-16,3-3 0 15,4 2 0-15,3-2-3 16,4 6 1-16,8-6-5 15,2 2 1-15,1 1-1 16,3-3 1-16,3 2-2 0,1 3 1 16,0-2 3-16,-1 8 1 15,1-4 3-15,0 1 1 16,-1 0 1-16,-3-3 0 16,-3 3 0-16,0 3 2 15,-1-3-1-15,1 0-1 16,-4-1 1-16,-4-1 1 15,-3-1-1-15,-3 5-1 16,-1-2 1-16,-3 0-1 16,-7 0-3-16,0-3 0 15,-4 0-5-15,1 1-2 16,-1-6-6-16,0-6-3 0,1-2 6 16,-1-2 3-16,4-6 12 15,3-3 8-15,4-5 5 16,0 3 0-16,4-3 1 15,3-2 0-15,3-4-4 16,4 1-2-16,4-3-6 16,3 1-1-16,4-6-3 15,3 5-1-15,-3-5-1 16,3 2-2-16,3 3-50 16,-2 6-24-16,-1 2 40 15,0 3 18-15</inkml:trace>
  <inkml:trace contextRef="#ctx0" brushRef="#br0" timeOffset="80696.89">25044 14078 208 0,'3'0'79'0,"-3"3"-61"0,4 2 6 0,-4-5 0 0,7 0-9 16,0 0 0-16,3 0-9 15,1 3-2-15,7-3-2 16,-4 3-2-16,3-1 1 0,1-2 3 16,0 3 5-16,-1 0-12 15,4-1-2-15,-3-2 0 16,0 0 0-16,-1 0-4 16,1 0-1-16,-4 0-17 15,-3-2-8-15,-4-1 19 16,0 0 8-16</inkml:trace>
  <inkml:trace contextRef="#ctx0" brushRef="#br0" timeOffset="81012.39">25065 13973 260 0,'-4'-3'99'0,"4"3"-77"0,0-3 15 0,0 3 3 16,0 0-16-16,0 0-3 16,0 0-12-16,0 0-4 0,0 0-3 15,7 6-4-15,4-4 1 0,7 1-1 16,-4 5 0-16,3-8 0 15,5 3 0-15,2-3-5 16,4-3-3-16,1-2-38 16,-1-1-17-16,0-2 34 15,0-5 18-15</inkml:trace>
  <inkml:trace contextRef="#ctx0" brushRef="#br0" timeOffset="81807.14">25971 13602 184 0,'4'3'68'0,"-4"-3"-52"0,0 3 30 15,0-3 10-15,0 0-19 16,0 0-9-16,0 0-10 15,-4 5-2-15,1 0-9 16,-1-2 5-16,-3-1 1 0,4 6-2 16,-4 0-1-16,-4 6-9 0,1 1 0 15,-1 1-1-15,-3 0 0 16,0 0 0-16,-4-3 0 16,-3 3 0-16,0 5 0 15,0-2 0-15,0-1 0 16,-1-2 0-16,5 3 0 15,-1-1-5-15,4-2-1 16,0 0 0-16,3-3 2 16,4-7-3-16,4 7 2 15,3-5-2-15,3 0 0 16,4-3 1-16,4 0 2 16,3 0 2-16,4-2 1 15,3 0 1-15,7-1 0 0,0-2 0 16,-3 3 0-1,3-6 0-15,0 3 0 0,1 0 0 16,-5 3 0-16,1-3 0 16,-4 5 0-16,0-2-5 15,0 2-1-15,-3 1-13 16,-4-1-3-16,-3-5-30 16,-1 0-12-16,-3 0 38 15,-3-5 20-15</inkml:trace>
  <inkml:trace contextRef="#ctx0" brushRef="#br0" timeOffset="82137.25">26042 13862 136 0,'-7'13'52'0,"3"-11"-41"0,-6 6 15 0,10-5 4 15,-4 2-4-15,1 3 2 16,-1-2-5-16,1 4 0 16,-1 1-12-16,1 5 2 0,-1 2 3 15,1 1-4-15,-1 2-2 16,1 0-5-16,-1 8-4 16,1-5 0-16,-1 2-1 15,0 3 0-15,1 1 0 0,-1-4 0 16,4-8 2-1,-3 4-1-15,3-6-1 0,0-3-6 16,0-5-1-16,0 0-48 16,3-14-20-16,1 1 38 15,3-8 18-15</inkml:trace>
  <inkml:trace contextRef="#ctx0" brushRef="#br0" timeOffset="90018.88">12171 13981 44 0,'-11'13'16'0,"11"-13"-12"0,-10 10 3 0,6-4 0 15,1 2-8-15,-1-3-1 16,1 8-7-16,-5-8 1 16,5 1 2-16,3 2 3 15,-7-3 0-15,7-5 1 0,0 0 0 16,0 0 0-16,7 0 2 16,4 0 0-16,-8-3 0 15,8 3 0-15,-1-2 0 16,1-1 2-16,3-5-3 15,-3 5 2 1,6-2 4-16,1-3 0 16,-4 6 2-16,-4 2-4 15,-2-3 0-15,-1 3 1 16,-4 3 2-16,-3 7 3 16,0-5 2-16,-3 6 1 15,-1-6 2-15,-3 3-1 16,3 3 2-16,-6 2-8 15,-4-2-2-15,3-1-3 0,1 9-2 16,-1-3-6-16,0 0-4 16,1-1-19-16,3-1-8 15,0-6 19-15,3 2 9 16</inkml:trace>
  <inkml:trace contextRef="#ctx0" brushRef="#br0" timeOffset="91250.16">12305 14261 104 0,'0'3'38'0,"0"-1"-29"0,0-2 14 15,0 0 6-15,0 0-16 16,0 0-5-16,0 6-7 16,0-4-2-16,0 1 1 15,-7 0-3-15,3 5 0 0,1-3 2 16,-4 5 0-16,3 4 1 15,-10 1 0-15,3 4 0 0,1 2 2 16,-4-5-3-16,3 3 0 16,-3 2 3-16,4 0 1 15,-1 0-4-15,4-2 1 16,0-9-5-16,0 6-1 16,3-5 0-16,4-6 2 15,0 0 2-15,0 3 3 16,0-8 6-16,4 0 4 15,3 0 0-15,-4 0 1 16,8 0-4-16,-8 0 0 16,5 0-7-16,-8 0-3 15,0 0 1-15,0 5 0 0,0 1 1 16,0 4 0-16,-8-2 0 16,5 3 0-16,3-1 0 15,-11 6 0-15,8-8 0 16,-4 3 0-16,3-3 0 15,4 2 0-15,-7-2 2 16,4 3 3-16,3-8-7 16,0 4-3-16,0-1 9 15,0-1 4-15,0 6-1 16,-4-6 1-16,1 3-5 16,-1 0 0-16,1 2-1 15,3-2 1-15,-8 3-2 16,5-3 2-16,3 0-4 15,0-3 0-15,0 3 1 0,0 0 0 16,0-3-3-16,3 3 2 16,5-3 1-16,-8 3 0 15,3-2 0-15,1-1 0 16,-1 3 0-16,1 0 0 16,-1 2 0-16,4-2 0 15,-7 3 0-15,0 7 0 16,0-2-3-16,0 3 2 15,-7-1-6-15,4-2 0 16,-1 5-32 0,1 1-12-16,-1-4 26 15</inkml:trace>
  <inkml:trace contextRef="#ctx0" brushRef="#br0" timeOffset="95048.12">32286 15505 156 0,'0'2'60'0,"0"-4"-47"0,-3 4 13 0,3-2 0 15,0 0 1-15,0 3 1 16,-4 0-4-16,1-1-3 15,-1-2-11-15,1 5-6 0,-1-2-3 16,4-3-1-16,-3 0 0 16,3 0 8-16,-4 0 5 15,4-3 2-15,0-2 1 16,4 3-2-16,-1-4-1 16,1-2-3-16,3 0-1 15,3-2-5-15,4 2-3 16,0-5 0-16,1 2-1 15,-1 0-3-15,0 6 2 16,0 3 1-16,0 2 2 0,4 0-1 16,-4 5-1-16,0 3 1 15,0-3 1-15,-3 6-1 16,-1-1-1-16,-3-2 3 16,-3 3 0-16,-4-1-1 15,-4 4 1-15,-3-1-2 16,-3 3-1-16,-1 2-2 15,-3 1 1-15,-4-3-1 16,1 2 0-16,-5 1 2 16,1-1 0-16,0 3 0 15,0-2 0-15,3-1-3 16,4-2 2-16,4 0-1 16,3-5 0-16,-1 2 0 15,8 0 0-15,0 0 2 0,4-2 2 16,3 0 1-16,4 2 3 15,3-5 1-15,0 2 1 16,0-4-4-16,0-1-1 16,-3 0-3-16,-1-2-1 15,-3-1-8-15,0-2-2 16,-3 0-51-16,3-2-24 16,-4-1 41-16,1-7 24 15</inkml:trace>
  <inkml:trace contextRef="#ctx0" brushRef="#br0" timeOffset="95694.54">32131 15277 264 0,'0'-3'99'0,"0"6"-77"0,-4 0 7 0,4 2-1 16,-3-2-15-16,-4 2-4 16,0 6-4-16,-4-4-1 15,-3 7-2-15,0-1 3 0,0 8 4 16,-4 0-5-16,1 6 0 15,-1-3-4-15,0 10-1 16,1 6-1-16,3-6 0 16,-4 6 2-16,7-3 2 0,1 5-1 15,-1-5 2-15,4 0 2 16,0 0 4-16,4 0-2 16,-1-8 1-16,1 0-1 15,3-2 1-15,0-6-2 16,0 0-1-16,0-2-3 15,3-1-2-15,-3-2 1 16,4 0-1-16,-1-3 6 16,-3 0 4-16,4-5-5 15,-4 0-1-15,0-2-4 16,0-1-3-16,0-5-7 16,0 0-2-16,0 0-39 15,0-3-19-15,0-2 36 0,0-8 17 16</inkml:trace>
  <inkml:trace contextRef="#ctx0" brushRef="#br0" timeOffset="104251.19">32191 17145 92 0,'0'3'35'0,"3"-6"-27"0,-3 3 22 0,0 5 10 15,0-5-12-15,0 8-6 16,0-2-9-16,0-6-1 16,0 2-7-16,0-2 4 0,-3 3 1 15,3 2 1-15,0-2 1 16,0-3-2-16,-4 0-1 16,4-3-3-16,0 3-1 15,-3 3-3-15,3-6 1 0,0 3 0 16,0 0 1-16,0 0 0 15,0-5 2-15,0 5-1 16,0-3 2-16,0 3-4 16,0-2-2-16,0 2 6 15,0 0 3-15,0 0 1 16,0 0 3-16,0-3-5 16,0 0-1-16,0-2-4 15,0 5-1-15,3-3-1 16,1 1-2-16,-1-4 1 15,5-2-1-15,-1 6 0 16,0-4 0-16,0-1 2 16,3 7 3-16,1 0 4 0,-1 5 5 15,1 0-4 1,0 0 2-16,-1 3-7 0,1-2-1 16,-1 4 0-16,1-2 0 15,0 8 2 1,-1-3-3-16,-3 1 0 15,-3-4-3-15,-4 3-1 16,0 3-4-16,-4 0 1 16,-3-3-3-16,-3-2 2 15,-1 2-4-15,0-2 1 16,1-6-1-16,-1 3 3 16,4-5-3-16,0-1 1 15,4-2 2-15,3-2 1 16,3-1 3-1,1-2 1-15,6-1 1 16,1 1 2-16,-1-3-1 16,1 5 2-16,0 1 2 15,-1 4 2-15,1 1-3 16,-1 8-1-16,1-3-1 16,-1 5-2-16,-2 0 1 15,-1 0-1-15,0-2 0 16,-4 2 0-16,1 3 0 15,-4-3 0-15,0 3-5 16,-4 0-1-16,-3 0-4 16,-3-3-1-16,-8 3-10 15,0 2-1-15,-3-2 6 0,0 0 7 16,3-3 6-16,4-2 2 16,0-6 1-16,3-5 2 15,4-2 1-15,4-6 1 16,3 2-2-16,0-1-2 15,3-7-2-15,-3 1-1 16,0 0-82 0,0 5-37-16,0-5 61 15</inkml:trace>
  <inkml:trace contextRef="#ctx0" brushRef="#br0" timeOffset="105062.28">31926 16994 124 0,'-3'-13'46'0,"3"13"-35"0,3-3 27 0,-3 3 10 16,0 0-1-16,0 0 1 15,0 0-15-15,-3 3-6 0,-1 0-15 16,1 2-3-16,-1-5-2 0,1 0-3 15,-1 3-1-15,1-1 1 16,-1 3 2-16,-3 3 1 16,0-2 3-16,0 7-1 15,0 0 2-15,0 6-4 16,0 2-2-16,-4 5-5 16,4 1 0-16,0 2-2 15,0 5 0-15,0 1 2 16,0-1 0-16,0 0 0 15,3 1 0-15,4-1 0 16,0-2 0-16,0 0 2 16,7-3 3-16,0-5-2 15,1-1-2-15,-1 1 2 0,0-3 0 16,0-2-1-16,0 0-2 16,-4-1-2-16,1-2 1 15,-1-3 1-15,1 0 2 16,-1-7 1-16,1 4 1 15,-4-7-2-15,3 2-2 16,-3 3 1-16,0-8-1 16,0 0-3-16,0 0 2 15,0 0-1-15,0 0-2 16,4 0-13-16,-4-3-4 16,4-7-181-1,-1-9 110 1</inkml:trace>
  <inkml:trace contextRef="#ctx0" brushRef="#br0" timeOffset="112089.7">23294 16804 196 0,'-7'2'74'0,"7"-2"-58"0,0 3 1 0,0-3-6 16,0 0-5-16,0 3 1 15,-4-1 7-15,1 4 3 16,-1-1-8-16,1 0 6 0,-1 6 2 16,-3-3-12-16,4 8-4 15,-4 2-1-15,3 9 1 16,-3 2 0-16,0 2 2 15,0-2-4-15,-4 11 0 16,4-3-1-16,-3 0 0 16,-1 0 2-16,-3 6 0 0,0-9 0 15,3 0 0-15,1-2 0 16,3-8 2-16,0-5-3 16,0-4 0-16,3-1-6 15,0-6 0-15,1-3-24 16,3-5-9-16,0-8 21 15,3-3 9-15</inkml:trace>
  <inkml:trace contextRef="#ctx0" brushRef="#br0" timeOffset="112808.97">23431 17010 116 0,'0'-3'46'0,"0"1"-35"0,0-6 7 0,0 5 4 0,0-2 0 15,0-3 2-15,0 3-2 16,0-6 1-16,0 3-13 16,4-2 1-16,3 2 0 0,0-6-6 15,4 1-1-15,3 0-2 16,3 2 1-16,5-2-4 15,2 0 0-15,5 0 1 16,-1 2 2-16,-4 1-3 16,1 2 0-16,-4 0 1 15,-3 5 0-15,-4 3 2 16,0 3 3-16,-7 5 4 16,0 0 5-16,-7 7-2 15,-3 7 1-15,-8 4-7 0,-3 3-2 16,-7 0 0-1,0 3 0-15,-4 0-2 0,0-3-2 16,1-5 1-16,-1 2 1 16,0-5-1-16,1-2-1 15,2-3-2-15,5 0-1 16,3-3-3-16,3 0-1 16,0-5 4-16,4 3 1 15,4-4 4-15,-1 7 1 16,4-6-1-16,4 2 1 15,6 1-2-15,-6-3-1 16,7 0 1-16,3-3-1 16,0-2-5-16,3-3 1 0,5 0 2 15,-1-3 1-15,0 0 1 16,4 1 0-16,-4-6-38 16,0 2-16-16,-3 4 27 15,-1-6 13-15</inkml:trace>
  <inkml:trace contextRef="#ctx0" brushRef="#br0" timeOffset="113290.68">24356 16735 208 0,'0'0'79'0,"0"-5"-61"0,0 10 23 0,0-5 9 16,0 5-17-16,-7 0-4 16,0 3-15-16,0 0-4 0,-4 8-6 15,-3 3-3-15,-4 7 0 0,-3 6-4 16,-4 5 0-16,-3 5-1 16,-4 3 0-16,-6 3 0 15,2 0 3-15,1-3 0 16,0 2 1-16,0 1-3 15,6-9 2-15,5-4-10 16,2-6-3-16,5-8-15 16,6-5-7-16,4-5-9 15,4-11-5-15,3-6-25 16,7-7-12 0,0-3 46-16</inkml:trace>
  <inkml:trace contextRef="#ctx0" brushRef="#br0" timeOffset="113605.84">24059 16904 260 0,'-17'21'96'0,"10"-13"-75"0,3 3 1 0,4-11-5 15,0 0-30-15,0 0-10 16,0 0-7-16,0 0 0 16,0-3 17-16,-3 1 16 0,-1-4 10 15,4 6 10-15,-3-2 3 0,3-1-5 16,-4 0 0-16,4-2-8 16,0-3 0-16,0 0-8 15,0-2-1-15,0-1-4 16,0 3-3-16,0-2-34 15,4 4-12-15,-1 1 22 16,4-3 13-16</inkml:trace>
  <inkml:trace contextRef="#ctx0" brushRef="#br0" timeOffset="113891.98">24278 17314 204 0,'-14'14'77'0,"7"-12"-60"0,3-2 2 0,4-2-4 15,0-1-10-15,0-5-1 16,0 3 9-16,0-3 3 15,0 0-7-15,0-3-3 0,0 3 0 16,4 0-8-16,0 3 0 16,-1 0-11-16,1-1-2 15,3 1 8-15,-4 3 6 16</inkml:trace>
  <inkml:trace contextRef="#ctx0" brushRef="#br0" timeOffset="114415.24">24747 16674 196 0,'7'-11'74'0,"-7"11"-58"0,0 0 20 0,0 6 5 16,0-6-10-16,-3 2-1 15,-1 4-11-15,-3 2-4 16,-3 0-8-16,-1 2-3 0,-3 1 2 16,-4 5-5-16,1 2-3 15,-1 3-4-15,0-2-1 16,-3 2-1-16,4-2 2 15,-1-1 4-15,4 1 1 16,0-1-2-16,3 3 2 16,1-5-1-16,3-3-2 15,7 1-4-15,3-1 0 16,8 0 4-16,3-5 2 0,3 3-5 16,5-4 0-16,2 4 3 15,1-3 4-15,3 3 1 16,0-1-1-16,1-5 1 15,-1 1-1-15,-3-1 4 16,-4-5 2-16,0 0-9 16,-3-5-5-16,-1 2-14 15,-3 0-4-15,-3-2-41 16,-4-3-19 0,-4 3 45-16</inkml:trace>
  <inkml:trace contextRef="#ctx0" brushRef="#br0" timeOffset="114731.4">24867 16920 172 0,'0'0'66'0,"-3"3"-52"0,3-1 12 0,0-2 1 16,3 6-9-16,-3 4-3 16,0-2-6-16,0 5-4 15,0 3-2-15,-3 3-3 0,3-1 3 16,-4 1 0-16,4 5 3 15,0 0-1-15,0 2 0 16,0-2-3-16,0-3 1 16,0 3-2-16,0-3-1 15,0-5-2-15,0-3 1 16,0-2 1-16,0 2 0 16,-3-3 0-16,3-2 0 0,-4 3-3 15,1-3 2-15,-1 2-6 16,1-4-3-16,-1 2-8 15,4-3-3-15,-3-2 8 16,3-3 8-16</inkml:trace>
  <inkml:trace contextRef="#ctx0" brushRef="#br0" timeOffset="115091.43">25142 17338 196 0,'0'8'74'0,"8"-5"-58"0,-1-3 5 0,0 0-1 16,3 0-6-16,1-3 0 16,-1 3 0-16,4 0 4 15,1 0-10-15,-1 0 7 0,3 0 4 16,1 0-10-16,0 0-2 16,-1-3-7-16,1-2-1 0,0 0-8 15,-1 0-4-15,-3-6-15 16,0 3-8-16,-3-3 20 15,0 1 8-15</inkml:trace>
  <inkml:trace contextRef="#ctx0" brushRef="#br0" timeOffset="115437.51">25224 17082 224 0,'3'2'85'0,"1"9"-66"0,-1-9 1 0,4 1-4 15,0 5-11-15,4-3-1 16,3-2-2-16,0 0 1 16,0 2-2-16,0-3-1 0,0 1 3 15,-3 0-2-15,0-1-1 16,-1 4-4-16,1-4 0 16,-1 1-16-16,1-3-4 15,-4 0 10-15,0-3 7 0</inkml:trace>
  <inkml:trace contextRef="#ctx0" brushRef="#br0" timeOffset="117178">25862 17089 128 0,'-3'6'49'0,"3"-4"-38"0,-4 1 12 16,4-3 6-16,0 0-8 16,0 0 0-16,0 0-3 15,0 0-2-15,0 0-8 16,0 0 4-16,0 0 1 0,0 0-4 15,0 0-1-15,0 0 0 16,0 0 0-16,4-3 0 16,-1-2 2-16,1-3-3 15,3 3-2-15,-4-8-2 16,1 2 0-16,-1-5-2 0,1 0-1 16,-1-2 3-16,-3-3 0 15,0 2-1-15,0 3-2 16,0 0 1-16,-3 3 1 15,-4-3-1-15,0 0-1 16,0 3 1-16,-4 0-1 16,0 5-3-16,1-3 2 15,-1 6 1-15,-3 5 0 16,0 3-3-16,-4 10 2 16,1 5 3-16,-4 9 1 15,-1 7-1-15,-2 6 1 16,-1 0-2-16,4 2-1 15,0-2 3-15,3-6 2 0,4-2-4 16,7-3-1-16,3-8-2 16,4-5-2-16,4-5-4 15,3-1 0-15,7-10 6 16,4 0 3-16,3-5 3 16,0-6 0-16,0-5 0 15,4-2 0-15,0-6-2 16,-4-2 1-16,0 2-2 15,-3-3-1-15,-1 4-2 16,-3-1 1-16,-3 5-1 16,-4 3 0-16,0 6-3 15,-3-1 1-15,-1 9-11 16,-3 2-3-16,0 2-70 16,-3 3-32-1,-1 6 62-15</inkml:trace>
  <inkml:trace contextRef="#ctx0" brushRef="#br0" timeOffset="123213.16">26116 17195 92 0,'-3'-2'35'0,"3"4"-27"0,0 1 11 15,0-3 5-15,0 0-4 16,0 0-2-16,0 0-8 15,0 0-4-15,0 0-3 16,0 0-3-16,0 0 1 16,0 0 1-16,0 0 1 0,0 0 1 15,0 0 2-15,0 0-5 16,0 0-3-16,7 3-2 16,0-1 3-16,3 4 9 0,4-6 4 15,1 2-3-15,2-2-3 16,1 3 1-16,3-3 0 15,0 2 5-15,7 1 3 16,4 2-2-16,0-5 2 16,-4 0-6-16,0 0-3 15,1 0-3-15,-1 0 0 16,0 0-2-16,4 3-1 16,-1 0 1-16,1-1-1 15,0 1 0-15,0 0 0 16,-4-3 0-16,0 5 0 15,-3-5-3-15,0 0 2 0,-4-5-4 16,-4 2-1-16,-6 0-4 16,0 1 1-16,-4-1-2 15,0 0 2-15,-4-2-4 16,-3 2-2-16,-3 1-11 16,-1-1-6-16,-3-5-5 15,0 3-7 1,0-3 20-16,0-5 24 15,0 5 12-15,0 3 2 16,0-1 15 0,-4-4-1-16,4 2-3 15,-4 0-1-15,4 2-7 16,0 4 0-16,0-3-10 16,0 2 0-16,4 3 3 0,-1 0-6 15,4 3 0-15,0 2-4 0,0-5-3 16,4 5 2-16,-1-2 2 15,4 5-2-15,4-6-2 16,3 4 2-16,4-4 0 16,-1 6 1-16,4-2 0 15,1-1 2-15,-1 3 1 16,0 0 3-16,0-8 3 16,0 0 2-16,-3 0 3 15,-4 0-3-15,0 5-1 16,-7-5-4-16,4 0-1 15,-8 3 1-15,-3 2 1 16,-3 0-8-16,-1 3-4 0,-10 0-2 16,0 3-1-16,-4-3 0 15,-3 5 2-15,-3 0-3 16,-1 3 1-16,-3-3 2 16,3-2 1-16,4 2 0 15,3 0 4-15,4-5-44 16,3 0-17-16,4-3 31 15,4-5 15-15</inkml:trace>
  <inkml:trace contextRef="#ctx0" brushRef="#br0" timeOffset="132765.41">31542 17298 32 0,'0'-2'13'0,"0"4"-10"0,0-2 8 0,0 0 3 0,0 0 19 16,0 0 9-16,0 0-20 16,3-2-9-16,1-1-9 15,-1-2-4-15</inkml:trace>
  <inkml:trace contextRef="#ctx0" brushRef="#br0" timeOffset="133513.11">31567 17275 112 0,'0'5'44'0,"0"-5"-35"0,-4 0 16 16,4 0 4-16,0 0-10 16,0 0-1-16,0 3-4 15,-4-3 1-15,4 2-8 16,0 1 7-16,0-3 5 0,-3 5 1 0,3-2 0 16,0-1-8-16,-4 1-3 15,1 0 6-15,3 2 4 16,-4-2-7-16,4-1-2 15,0 4-4-15,-3-1 1 16,-1 0 0-16,4 1 1 16,-3 1 0-16,-1 4 2 15,1 2-3-15,-1 0-2 16,1 3-2-16,-4 0 0 16,0 0-2-16,0-5 2 15,-4 2-7-15,0-2 1 16,1-4-4-16,-1 1 0 0,1-5-1 15,3 0 0-15,-1-3 0 16,1-3 0-16,0-5-2 16,4 0 1-16,-1-5-6 15,4 0-1-15,0-3 7 16,0-3 2-16,4-2 2 16,3 0 1-16,0-5 0 15,0 2 3-15,0-3-2 16,0 1-1-16,0-1 3 15,0 4 2-15,0-1 4 16,0 3 2-16,0 7 8 16,-3 6 2-16,-1 0-2 15,-3 6-1-15,0 2-6 16,0 10 0-16,-3-2-5 0,-1 6 0 16,1-1 1-16,-1 5 0 15,-3-2-2-15,0 0-2 16,0 3 3-16,0-4 0 15,0 4-1-15,-4-3 1 16,1 0-2-16,-1 0-1 16,-3 2-2-16,0-2 1 15,0 0-1-15,0 0 0 16,0-6 2-16,0 4 0 16,0-4-3-16,3-5 2 15,0 1-8-15,4-6-4 16,0-6-7-16,4-4-2 15,3-1 1-15,3-5 2 0,1 0-2 16,3-2 0-16,-4-1-39 16,1 1-15-1,-1-3 38-15</inkml:trace>
  <inkml:trace contextRef="#ctx0" brushRef="#br0" timeOffset="133782.37">31320 17100 228 0,'-4'11'85'0,"4"-9"-66"0,0 1 10 0,0 5 2 15,0-3-17-15,-3 6-5 16,-1-1-1-16,0 6 1 15,1 8-4-15,-1-5-3 0,1 2 1 16,-1 0-4-16,1 5 0 16,-1-5-4-16,1 1-1 15,-1 1-59-15,1-4-26 16,-1-3 43-16,1-6 25 16</inkml:trace>
  <inkml:trace contextRef="#ctx0" brushRef="#br0" timeOffset="134084.57">31492 17690 304 0,'-3'19'115'0,"-1"-14"-89"0,1-2 1 16,3-3-6-16,-4 7-25 16,1-7-7-16,-1 6-6 0,-3-6 0 15,4 0 9-15,-4 0-42 0,3 0-16 16,1-6 34-16,-4-1 16 15</inkml:trace>
  <inkml:trace contextRef="#ctx0" brushRef="#br0" timeOffset="134668.64">31066 17209 236 0,'0'7'88'0,"0"1"-69"0,0-5 11 0,0-3-2 16,3 5-14-1,1 1-5-15,-1 2-6 0,1-1 0 16,-1 4-2-16,1 0 4 0,-1-1 1 15,1 3-2-15,-1 1-3 16,-3 2 0-16,0-1 1 16,-3 1-1-16,-1-2 2 15,-3 7-2-15,-3-5 2 16,-4 2-2-16,-4 1-1 16,-3-1-2-16,-4-2 1 15,0-3 1-15,1-2 0 16,-1-1 0-16,4-4 0 15,0-4-3-15,3-2 0 16,0-2-3-16,4-1 1 16,4-2 1-16,3-3-1 0,0 3-5 15,3-6-4-15,4 3-36 16,4-5-15-16,3-3 33 16,3-3 16-16</inkml:trace>
  <inkml:trace contextRef="#ctx0" brushRef="#br0" timeOffset="135030.78">31408 16708 280 0,'-4'6'107'0,"-3"2"-83"0,0 0 10 0,4 0 0 16,-4-1-19-16,-4 4-3 15,-3 2-8-15,0 3-1 16,-7 3-1-16,-4 2-4 0,-3 3-1 15,-1 5-3-15,-2 3-1 16,-5-1-10-16,1 1-1 16,3-6-9-16,1 1 0 0,6-6 5 15,4-5 6-15,7-11 9 16,3-5 4-16</inkml:trace>
  <inkml:trace contextRef="#ctx0" brushRef="#br0" timeOffset="135478.22">30639 17132 172 0,'0'8'66'0,"0"-8"-52"0,3 0 12 0,-3 0 4 16,7 5-9-16,0 0 0 15,4 6-3-15,0 2-2 16,3 6-8-16,-4-3 1 0,4-1 2 16,-3-1-6-16,-4 1-1 0,0 1-11 15,-3 0-3-15,-4 0 5 16,-4 3 2-16,-3-1-2 16,-7 3-1-16,-7 3-8 15,-4 3-4-15,-3-4-1 16,-4 4-1-16,0-6-27 15,4-2-9-15,0-6 29 16,0-13 14-16</inkml:trace>
  <inkml:trace contextRef="#ctx0" brushRef="#br0" timeOffset="135720.57">30519 17312 264 0,'-11'16'101'0,"4"-8"-78"0,0 5 4 0,4-3-3 15,-4 1-10-15,-4 5 0 16,-3 2-6-16,-7 9 0 16,-4 2-5-16,0 0-4 0,1 0 0 15,-1-2-10-15,0-6-5 16,4-3-63-16,3-2-25 15,1-3 53-15</inkml:trace>
  <inkml:trace contextRef="#ctx0" brushRef="#br0" timeOffset="137114.91">30215 17084 184 0,'-3'5'71'0,"-1"1"-55"0,-3-6 9 15,7 0 1-15,-7 0-22 16,0 2-6-16,-3 1-5 0,-1 2 1 15,-3 1 4-15,0-1 7 0,0-2 7 16,0 2 0-16,-1-5 1 16,5 2-3-16,-1-2-1 15,4-2-8-15,4-6 0 16,6 0-3-16,4-3-2 16,4-2-2-16,3 3 1 15,4-1 1-15,-4 3 2 16,0 0 1-16,0 5 3 15,-3 3-1-15,-4 0-1 16,0 6 1-16,-4 2 1 16,-3-3-1-16,-7 8 2 15,0 3-2-15,-4-3-1 16,-3 6-4-16,0-1 0 0,-3-2-3 16,-1 0 2-16,0 3 1 15,1-3-1-15,-1-6 4 16,0 3 0-16,4-2-2 15,0-3 2-15,4 0-15 16,-1-3-6-16,0 0 0 16,4 3 0-16,0-2 10 15,0 4 7-15,4-5 8 16,-1 6 6-16,4-3 4 16,4 0 2-16,3-3-4 15,0 1-1-15,3-4-6 16,1 3-1-16,3-2-3 15,0-3-1-15,4 0 3 16,-4 0 1-16,0 3 5 0,0-3 5 16,0 0-7-16,-3 0-1 15,-4 2-1-15,-7-2 2 16,0 0-1-16,0 0 0 16,0 8 1-16,-4-2 1 15,1-1 1-15,-4 5 2 16,0-2 4-16,-4 3 3 15,1 0-5-15,-1-1 1 16,-3 1-8-16,0 2-1 16,0-2-2-16,0 2-2 15,-4 0 1-15,4 0 1 16,0-5-1-16,0 3 2 0,0-3-2 16,-1 2-1-16,1-2-2 15,4 0 1-15,-1-3-1 16,1 6 0-16,3-3 2 15,-1 3 2-15,1-6-3 16,4 5 0-16,-1-4-4 16,4-1 1-16,4 3-11 15,-1-5-3-15,4-1 9 16,1-2 5-16,2 0 0 16,1-2 3-16,-1-1 10 15,1 0 5-15,-4 3-6 16,0 0-4-16,0-5-3 15,-3 2-1-15,-1 1 2 0,-3 2 3 16,0-3-4 0,-3 0-1-16,-5 1 0 0,1-3 2 15,-3 2-3-15,-1 0 0 16,-3 1 3-16,0-1 1 16,0-2 1-16,0 2 0 15,0 0 0-15,0 1 0 16,3-1-2-16,0 3-2 15,1-5-2-15,-1 2 1 16,-3 0 3-16,7 1 1 16,0-1 1-16,4-5 0 15,-1 3-2-15,4 0 1 16,0-3 0-16,4 2 1 0,-1-2 0 16,4 3 0-16,0 3-2 15,0 2 1-15,4 0 0 16,-4 2 3-16,0 3-3 15,0 6 0-15,0 0-1 16,-3-3 1-16,-1 2-2 16,-3-2-1-16,0 3-2 15,-3-3 1-15,-5 2-4 16,-2 3-1-16,-4 3-2 16,-7 3 0-16,-1-1 0 15,-2 4 2-15,-1-4 2 16,-3 1-1-16,3 2-14 15,4-11-5-15,3 1-78 16,4-6-35 0,4-5 70-16</inkml:trace>
  <inkml:trace contextRef="#ctx0" brushRef="#br0" timeOffset="137311.57">29990 17764 272 0,'-14'21'104'0,"3"-13"-81"0,0-2-46 0,8-6-24 0,-1-6 19 15,-3 1 14-15</inkml:trace>
  <inkml:trace contextRef="#ctx0" brushRef="#br0" timeOffset="138136.41">29478 17277 228 0,'-7'3'88'0,"4"-3"-69"0,-1 0 2 0,4 0-5 15,-7 5-14-15,0 3 0 16,-4 0-4-16,-3 8 0 16,0 3 2-16,-4 7 0 0,1 0 2 0,-1 4-1 15,1 1-1-15,2-2 1 16,5-5-1-16,3-5-5 15,3-3-1-15,4-1-6 16,4-4 0-16,3-6 4 16,3 1 4-16,5-1 14 15,2-10 8-15,1 2-5 16,-1-2 0-16,1-3 6 16,-4 0 5-16,0-3-11 15,-3 6-2-15,-4 0-3 16,-4-1 0-16,-3 4-4 15,-3 2-1-15,-4 2-8 16,-4 4-2-16,1-1-1 16,-4 0 2-16,-1 3 4 0,1-3 1 15,0 1-2-15,4 2 2 16,-1-8-4-16,1 0-1 16,-1-8-15-1,4 0 11-15,0-5 5 16,0-1 10-16,3 4 7 15,-3-3-4-15,0-3 0 16,0 2-2-16,0 7-1 16,0-4 3-16,0 6 3 15,0 2-4-15,3 3-2 16,-3 5-2-16,0 6-3 16,0-1-4-16,0 6-2 15,0 0-2-15,0 3 2 0,0-1 4 16,0 1 1-16,0-3 1 15,0 0 2-15,0-1-3 16,0-4-2-16,0-3-45 16,3 0-17-16,1-8 32 15,-1-3 17-15</inkml:trace>
  <inkml:trace contextRef="#ctx0" brushRef="#br0" timeOffset="139533.7">29012 17507 192 0,'-10'11'74'0,"3"-8"-58"0,3-3-2 15,4 2-3-15,-3 4 1 16,-1-4 2-16,1 1 4 16,-4 0 3-16,0-3-11 15,0 0 3-15,-1 0 1 0,5-3-7 0,-1-2-4 16,1-9-9-16,3-1-4 16,0-4 12-16,0-2 5 15,3-6-2-15,4-2-1 16,1 3 0-16,2-3 0 15,1 5-5-15,3-3 1 16,-4 9 0-16,4 2 0 16,-3 3 0-16,0 0 2 15,-1 7 1-15,1 4 3 16,-1 2-1-16,-3 0 0 16,-3 5-1-16,0 6 0 15,-4-4 0-15,0 7 0 16,-4 2-5-16,0-1 1 0,-3 1 0 15,0 0 0-15,-3-3-3 16,-1-2 0-16,1 2-1 16,-5 0 0-16,-2 1-2 15,-1-4-1-15,1 4-7 16,-1-4-4-16,0-5 7 16,1-2 4-16,3-3-4 15,-1-3-3-15,5-2 5 16,3-3 5-16,0 0 3 15,3-5 1-15,1 0 4 16,3 0 2-16,0 5 2 16,3-3 2-16,1 6-3 15,-1-1-2-15,1 1-2 16,-1 3 0-16,-3 2 7 0,0 7 3 16,0-1-6-16,-3 7-4 15,-4-2-5-15,-4 10 1 16,1-3 1-16,-5 3 0 15,-9 1 0-15,3 1 0 16,-1-1 0-16,1-4 0 16,0-2-9-16,3-3-2 15,4-8 1-15,0-2 4 16,0-3-4-16,4-3 0 16,-1-2 9-16,4-5 5 15,0 2 5-15,3-3 5 16,1-2-2-16,3 2 1 15,0-2-5-15,3 2-3 0,1 4-2 16,3-1 0-16,-4 2 0 16,4 4 3-16,-3 2-1 15,0 0 0-15,-4 0-3 16,3 5-2-16,1 3-2 16,-1-3 1-16,-3 3-1 15,0 0-2-15,0-3 3 16,0 3 0-16,-3-2-4 15,-4 1-1-15,-1 4-6 16,-2 0 0-16,-4-3 4 16,-4 5 4-16,1 0 3 15,-5-2 3-15,1 2-1 16,0 3 2-16,0 0-2 16,3-1 2-16,1 1 2 0,-1 3 2 15,0-1 1-15,1-2 2 16,-1 0-1-16,0 3 0 15,4-3-3-15,0-3 1 16,0-3-6-16,0 1-1 16,3 0-9-16,1-6-2 15,-1-3-40-15,4-2-17 16,0-7 35-16,4-9 17 16</inkml:trace>
  <inkml:trace contextRef="#ctx0" brushRef="#br0" timeOffset="139744.63">28596 17164 368 0,'-17'18'140'0,"13"-15"-109"0,-3 2-13 15,7-2-12-15,-4-1-61 16,-3-2-23-16,0 3 40 16,-3 2 18-16</inkml:trace>
  <inkml:trace contextRef="#ctx0" brushRef="#br0" timeOffset="140433.79">28279 17460 236 0,'-7'0'88'0,"7"0"-69"0,-4 0 8 0,4 0 1 0,-3 0-13 15,-1-5-1-15,0 2 3 16,1 0 1-16,-1 1-9 16,4-1 1-16,0-5 1 0,0 0-6 15,4-2-3-15,3 2-4 16,0 0 1-16,0 2-6 15,0-2 0-15,4 3-6 16,-4 2 1-16,0 1-1 16,0 2 3-16,0 2 4 15,-3 4 3-15,-4 2 2 16,0-3 1-16,0 0 2 16,-4 6 1-16,0-3 1 0,-3 2 0 15,0 1-2-15,-3-3 1 16,-1 3-4-16,-3-4 0 15,0 1-1-15,0-2-2 16,0 4 0-16,0-2 3 16,0-3 0-16,-1 6 1 15,5 0-3-15,-1-6 2 16,1 6 1-16,-1-4 0 16,0 7 2-16,1-6 1 15,3 5 3-15,0 0 1 16,0 3 1-16,-4 0 0 15,4 2-2-15,-3-2 1 16,-5 3-4-16,-2-1-2 0,-1 3 0 16,0-2-1-16,1 2 0 15,-1-8 0-15,4 3-5 16,0-3 1-16,3-2-40 16,4-14-20-1,0-10 32-15</inkml:trace>
  <inkml:trace contextRef="#ctx0" brushRef="#br0" timeOffset="140733.99">28176 17108 276 0,'0'3'104'0,"0"-3"-81"0,0 0 14 0,0 0-1 16,0 0-19-16,0 0-5 15,4 0-5-15,3 0 0 16,0 0-4-16,4 0 0 0,-1-3 1 16,4 0-2-16,0-5-2 15,0 3-6-15,1-5-1 16,-1 2-30-16,0-6-13 15,-4-2-69 1,-3 1-28-16,-3-4 76 16</inkml:trace>
  <inkml:trace contextRef="#ctx0" brushRef="#br0" timeOffset="141049.25">28078 17034 376 0,'-15'21'140'0,"8"-8"-109"0,0 3-4 15,4-5-8-15,-4-1-17 16,0 1-3-16,-4 7 0 0,1 6 0 15,-5 3 1-15,1-1-3 0,0 1 2 16,0 2-1-16,4 2 0 16,-1 1 2-16,4 0 0 15,0-6-9-15,0 4-2 16,0-4-38-16,3-7-18 16,-3-4 35-16,-7 1 16 15</inkml:trace>
  <inkml:trace contextRef="#ctx0" brushRef="#br0" timeOffset="141304.44">27827 17502 288 0,'-7'13'110'0,"4"-7"-86"0,-5 7 7 15,5-2-4-15,-4-1-15 16,0 3-2-16,-4 6-2 16,-3-1 0-16,-4 9-4 15,-3-3-3-15,0 5 0 0,0 0-6 16,0 0 1-16,3-5-55 16,1-6-23-16,2-2 41 15,1-11 21-15</inkml:trace>
  <inkml:trace contextRef="#ctx0" brushRef="#br0" timeOffset="141935.04">27548 17552 172 0,'-3'-5'66'0,"-1"-3"-52"0,4-8 3 0,4 11 0 16,-1-6-2-16,-3 4 0 15,4-4 8-15,-4 3 3 0,3-3-14 16,1 4 4-16,3-1 2 0,-3 2-6 16,3 1-2-16,-4 0-3 15,4 2-2-15,-3 0-1 16,-1 3 0-16,-3 0 0 15,0 0 2-15,0 3-1 16,0 5 2-16,-3-3-2 16,-4 6 0-16,-4-1-3 15,1 6-2-15,-5 3 1 16,1 5 1-16,-7-3-1 16,0 8-1-16,0-5-2 15,-4 5 1-15,4-5-1 16,0 2-2-16,3-7-2 15,8-3 1-15,2 2-4 0,5-2 1 16,3-3-1 0,3-2 1-16,1 2 5 0,0 0 1 15,-1 0 4-15,1-2 1 16,-1 2 1-16,-3 0 0 16,-3 1 0-16,-1-4 0 15,-3 3-2-15,-4 1 1 16,1-6-2-16,-4 2 2 15,0-4 0-15,0-4 3 16,-1-2 1-16,1-2 1 16,4-4-7-16,-1-7 0 15,4-3-3-15,0-2-2 16,3-6-4-16,4-5 0 0,8-6-89 16,-1-7-37-1,0-11 68-15</inkml:trace>
  <inkml:trace contextRef="#ctx0" brushRef="#br0" timeOffset="142580.31">27164 17428 324 0,'-18'19'121'0,"15"-14"-95"0,-1 3 3 0,4-5-8 15,0 2-14-15,-3 5-4 16,-1 1-2-16,1 5-1 16,-1 8 0-16,1-1 2 0,-1 7 1 15,-3-4 1-15,0 3 0 16,0-2-5-16,0-4 1 15,0-1 0-15,0 1 0 16,0-7-3-16,0 0 2 16,0-5-1-16,-1-1 0 15,1-4-5-15,4-4 0 0,-4-2-4 16,3 0 2-16,1-2 0 16,-1-1 1-16,1-2 2 15,-1-3 2-15,1 2-1 16,-1 1 1-16,1-3 0 15,-1 6 3-15,1-1 0 16,-1 0 3-16,0 3 1 16,-3 0 3-16,0 3 3 15,0 0 2-15,0 2-3 16,-3 3 0-16,-1-3-3 16,1 6 2-16,-5-1-2 15,1 3 0-15,0 3-1 16,-3 3 2-16,-1 5-3 15,0-1 0-15,-3 7 8 16,0-4 2-16,3 3-6 16,1-8-2-16,3-2-5 0,3-3-1 15,0 0 1-15,4-6 2 16,0-2-19-16,4 0-6 16,-1-5-6-16,1-1-2 15,-1 1-36-15,4 2-14 16,-3-2 40-16,-1-3 21 15</inkml:trace>
  <inkml:trace contextRef="#ctx0" brushRef="#br0" timeOffset="142851.59">26864 18095 260 0,'0'18'96'0,"0"-10"-75"0,4-5 10 15,-1 2 1-15,4-2-16 16,-7-3-1-16,7 5-3 16,0 0 0-16,0-5-6 15,0 3-2-15,4-3 0 0,0-3-7 16,3-2-2-16,3-3-18 15,1-2-5-15,0-14 14 16,3 0 7-16</inkml:trace>
  <inkml:trace contextRef="#ctx0" brushRef="#br0" timeOffset="143361.53">27513 16939 224 0,'0'2'85'0,"-7"1"-66"0,7 2 30 16,0-5 8-16,0 8-16 15,-3-3-4-15,-1 6-15 16,-3 0-6-16,0 2-9 15,-4 0-7-15,-3 0-1 0,0 3-1 16,0 0 0-16,-4 3 2 0,-3-1 0 16,0 3 0-1,-4 0 2-15,1 6-3 0,-1 2 0 16,0-8 1-16,4 0 0 16,0-2 4-16,3-3 5 15,4-3-27-15,4-5-12 16,-1-3-32-16,4-5-11 15,3-5-16 1,4 0-7-16,0-3 52 16</inkml:trace>
  <inkml:trace contextRef="#ctx0" brushRef="#br0" timeOffset="143587.67">27319 17060 220 0,'0'0'85'15,"4"3"-66"-15,-4 0 21 0,0-3 7 0,0 2-12 16,-4 4-2-16,1-1-13 16,-4 0-5-16,-1 6-8 15,-2-1-3-15,-1-2 0 0,1 3-2 16,-1-1-2-16,-3 4-2 16,3-1 1-16,1 0-8 15,-1-2-2-15,1-3-73 16,3-3-34-16,0-2 60 15,0-1 31-15</inkml:trace>
  <inkml:trace contextRef="#ctx0" brushRef="#br0" timeOffset="144186.94">26741 17637 232 0,'0'11'88'0,"0"-11"-69"0,7 2 0 16,-4 4-7-16,4-4-8 15,0 6-1-15,4-2 3 16,-4-4 1-16,3 6-3 16,1-3-1-16,0 1 3 0,-1 4-3 15,-3-4 0-15,0 4-1 0,-3 3 1 16,-4-2-2-16,0 2-1 16,-7 0-2-16,0 3 1 15,-4 0 3-15,-3 3 1 16,-4 2-1-16,-3 5-2 15,0-2 1-15,-4 3-1 16,1-4-3-16,3 4 0 16,-1-6 2-16,5-5 0 15,3-3-6-15,3-2-3 16,0-1-1-16,4-4 1 16,4-4-12-16,3-2-3 0,3-5 13 15,1-3 6 1</inkml:trace>
  <inkml:trace contextRef="#ctx0" brushRef="#br0" timeOffset="152653.6">23202 15137 108 0,'0'2'44'0,"-7"-2"-35"0,7 3 12 16,0-3 1-16,0 0-6 15,0 0-1-15,0 3-3 16,-3-1 0-16,3-2-6 16,0 0 3-16,0 0 1 0,-4 3-1 15,4-3 2-15,0 3 0 16,0 5 1-16,0 0 0 15,0 0 0-15,0 2-4 0,0 3 0 16,0-2-3-16,-3 5 0 16,-1 0 1-16,0 10 1 15,-3-2-1-15,0 5-1 16,0 0-6-16,-7-2 1 16,0 2 4-16,0-3 2 15,0 3-2-15,3-2-1 16,1-6-3-16,3-5-1 15,0 2-1-15,0-2 0 16,3-5-5-16,0-6 0 16,4 0-15-16,0-5-5 15,4-2-4-15,0-6-1 0,3-3 13 16,0-7 9-16</inkml:trace>
  <inkml:trace contextRef="#ctx0" brushRef="#br0" timeOffset="153465.43">23506 15221 116 0,'-4'6'44'0,"1"-4"-35"0,-1 4 16 0,4-6 6 15,0 0-8-15,-4 0-1 16,1 0-11-16,-1 0-2 16,1-6-5-16,-1 4-1 0,-3 2 3 15,4-3 6-15,-1 0 2 0,1 1 1 16,-1-1 4-16,1-5-9 16,3 3-1-16,3-6-1 15,4 6 2-15,0-5-10 16,4 2-2-16,3-6 10 15,4 6 3-15,-1 3-4 16,4-3-4-16,4 0-2 16,0 6-1-16,-4 2-3 15,0 2 2-15,-3 6 1 16,-1 0 2-16,-2 3-3 16,-1 5 0-16,-11-1 1 15,1 1 0-15,-4 3-3 16,0-1 2-16,-4 1 1 0,1-1 0 15,-8 1-7 1,0-1 0-16,-3 1 5 0,0 2 6 16,-3-2-11-16,-1 2-2 15,0-3-1-15,-3 4 1 16,4-4 6-16,-1 3 1 16,0-2-1-16,4-1 2 15,4 1-1-15,3-1-2 16,3 1 3-16,0-3 2 15,4-3 0-15,4 0-1 16,0-5-2-16,3 0 1 16,3-3 3-16,1 3 1 15,-1-2 1-15,4-6 0 16,1 0-2-16,2 0-2 16,1-6-6-16,3-2-1 0,0 3-10 15,0-8-2-15,0 0-67 16,1-1-30-1,-8 4 59-15</inkml:trace>
  <inkml:trace contextRef="#ctx0" brushRef="#br0" timeOffset="153974.64">24458 15034 244 0,'-3'2'93'0,"3"1"-72"0,-4 0 11 0,4 2 3 0,-4-2-17 16,1-3-4-16,-4 5-12 15,0 8-3-15,-4-5 0 16,1 5-11-16,-4 6-4 0,-1 5-8 15,-2-3 0-15,-1 13 11 16,-7 0 4-16,-3 6 7 16,-7 5 3-16,0 0 2 15,-1-3 3-15,-2 1-1 16,2-1 2-16,5-10-4 16,2 0-2-16,8-9-7 15,4-4-1-15,2-6-13 16,5-2-2-16,3-6-15 15,3-8-4-15,4-7 20 16,4-6 11-16</inkml:trace>
  <inkml:trace contextRef="#ctx0" brushRef="#br0" timeOffset="154231.96">24134 15121 228 0,'-11'3'88'0,"7"-1"-69"0,-3 4 8 0,7-6-1 16,0 0-12-16,0 0-3 0,0 0-4 16,0 0-2-16,0 0-3 15,0 0-4-15,0 0-1 0,0 5-5 16,4 0-2-16,3 0-61 15,0 1-28 1,-3 7 51-16</inkml:trace>
  <inkml:trace contextRef="#ctx0" brushRef="#br0" timeOffset="154457.34">24313 15666 188 0,'-7'19'71'0,"7"-9"-55"0,-3 1 2 0,3-9-1 16,0 4-11-16,0-6-1 16,0 0-10-16,0 0-4 15,0 0-61-15,0 0-27 16,0 0 48-16,0 0 24 15</inkml:trace>
  <inkml:trace contextRef="#ctx0" brushRef="#br0" timeOffset="154951.25">24716 15110 232 0,'-4'0'88'0,"4"0"-69"0,-7 6 6 0,7-4 0 15,0 4-16-15,-4 2-2 16,1-1-7-16,-1 1-1 16,1 6 1-16,-1 7 0 0,1 3 0 15,-1 7 0-15,1 6 0 16,-1 8 0-16,1 0 0 15,-1 0 0-15,1 3 0 16,-4-6 0-16,3 1 0 16,-3-4 0-16,0 1 0 15,0-11 0-15,0 3 0 16,0-6 2-16,3-5 1 16,1-5-12-16,3-2-4 15,0-9-14-15,0-5-3 0,3-8 16 16,4-5 7-16</inkml:trace>
  <inkml:trace contextRef="#ctx0" brushRef="#br0" timeOffset="155536.7">24984 15520 164 0,'-4'3'63'15,"4"-3"-49"-15,0 3 7 0,0-3 2 0,0 0-12 16,4 2-1-16,3 6-4 16,3-5 1-16,4 0-4 15,1-3 3-15,2 0 3 0,1 0 1 16,3 0 2-16,7 0-2 16,-7-3-1-16,4 0-5 15,0-5-3-15,-1 6 0 16,-2 2-1-16,-1-3 0 15,-4 3 2-15,-2-3-3 16,-1 3 0-16,-4 0-4 16,-3 0-1-16,-3-5-13 15,-4 5-5-15,0-2-47 16,-4-1-19-16,1-2 47 16</inkml:trace>
  <inkml:trace contextRef="#ctx0" brushRef="#br0" timeOffset="155956.72">24906 15401 200 0,'0'-5'77'0,"0"5"-60"0,4-3 2 15,-4 3 0 1,7-2-10-16,3-1 2 16,4 1 1-16,4-4-7 15,3 4 1-15,0-1 1 0,4 3-1 16,0 0-1-16,-1 3 1 15,5-1 3-15,-1 4-9 16,-3-4-4-16,-4 1 2 16,0-1 0-16,0 1 2 15,-3-3 0-15,-4 0 0 16,0 0 2-16,-3 0-1 16,-1-3 2-16,1 1-7 0,-4-1 1 15,0-5-59-15,-4 0-25 16,-3-2 44-16,0-1 21 15</inkml:trace>
  <inkml:trace contextRef="#ctx0" brushRef="#br0" timeOffset="194645.9">26021 15473 148 0,'0'0'57'0,"0"0"-44"0,0-3 7 0,7-2 3 16,-7 2-10-16,0 1 0 15,0-4-3-15,0-2-1 16,0-2-5-16,0 2 10 0,0 0 6 16,0-3-2-16,-7-2 0 0,3 3-6 15,1-4 0-15,-1 1-7 16,1-3-3-16,-4 3-1 15,0 2-1-15,0-2-5 16,0-3-1-16,-1 3 0 16,-2 2 2-16,3-4-1 15,-4 4 4-15,4 6-2 16,-3-6 1-16,3 6 2 16,-4-3 2-16,4 3-3 15,0-1 0-15,0-2-4 16,-4 8-6-1,1 0 2-15,-4 0 2 16,3 3 4-16,0 5 0 16,-3 0 1-16,0 5 2 15,0 0 0-15,0 1 0 0,0 7 0 16,0 0 0-16,0 5 0 16,-1-2 0-16,1 8 0 15,0-3-9-15,0-2-4 16,0 2-7-16,3-3 0 15,1-2 2-15,3 2 3 16,0-2 7-16,0-5 4 16,3-1 3-16,1 1 3 15,-1-3-3-15,4-3-2 16,0 0-1-16,4-5 3 16,3 3-2-16,3-6 1 15,4 3-3-15,1-6 1 0,2-2 0 16,4 0 2-16,0-2 1 15,4-6 3-15,3 0-1 16,-3-3-1-16,3-5 1 16,-3-5 1-16,0 3-1 15,-4-6 2-15,0 0 2 16,-3-8 4-16,-1 11 0 16,1-8 2-16,-4 5-4 15,0-2-2-15,0 2 4 16,-3 0 2-16,3 6-2 15,-7-1 0-15,0 11-5 16,0-2-1-16,-3 2-3 16,-1 0-3-16,1 5-14 0,-4 1-4 15,0 2 11-15,-4 2 5 16</inkml:trace>
  <inkml:trace contextRef="#ctx0" brushRef="#br0" timeOffset="-211910.27">31475 15470 108 0,'3'-10'44'0,"-3"12"-35"0,0-4 18 0,0 2 7 16,0 0-14-16,0-3-6 15,-3 0-8-15,-1-2-3 16,1 2-1-16,-1 1-2 0,1-4 1 16,-1 4 1-16,1-1 3 15,-1 3 4-15,4-2 5 16,0-1 5-16,0 0 3 16,4 3-3-16,3-2-1 15,0 2-4-15,3-3 1 16,4 3-4-16,1 0-1 0,2 3 0 15,1 2 4-15,3 0-6 16,0 0 0-16,4 1-4 16,0-1-3-16,-1 3-3 15,-6-3 1-15,0-2-1 16,-1 5 0-16,-6-3 2 16,-1 3 0-16,-10 0 0 15,0 3 0-15,-7-1 0 16,-3 3 0-16,-4 3-3 15,-8 0 0-15,-2-5-3 16,-1-3 1-16,-3-3-2 16,3 0 0-16,4-10-5 15,0 0 0-15,3-1 10 0,8-4 8 16,-1-3 2-16,4-1 3 16,3 4 0-16,4-3 1 15,0 5-4-15,0-3 0 16,4 6-3-16,-1-3 0 15,5 5-3-15,-1 0-2 16,0 3 1-16,3 0-1 16,1 0-3-16,-1 0 2 15,1 3-1-15,0 0 0 16,-4 2-3-16,-4 0-1 16,-3 3 3-16,-3 3 3 0,-4 2 1 15,-4 3-1-15,-7 5 3 16,-3-2 0-16,0 2-1 15,-4 0 1-15,1 5-2 16,-1 1 2-16,4-3-2 16,0 2 2-16,-1-2-2 15,-2-3-1-15,-1 3 1 16,7-5-1-16,1-4-3 16,3-1 2-16,3-6-4 15,0 2 1-15,4-7-16 16,4-3-4-16,3-8 10 15,7-5 7-15</inkml:trace>
  <inkml:trace contextRef="#ctx0" brushRef="#br0" timeOffset="-211250.27">31249 15589 272 0,'-3'8'104'0,"6"-8"-81"0,-6 0 7 0,3 0-1 16,0 3-20-16,-4 2-7 16,-3 0-7-16,0 6 0 15,-4-6 3-15,-3 9-1 0,0-4-1 16,0 1-13-16,0-1-4 0,0-4-2 15,0-1-2-15,0-2 10 16,3-3 4-16,4-3 7 16,7-2 2-16,3-9 4 15,4-4 3-15,4-6 2 16,3 0 1-16,0-2 4 16,0-6 5-16,-3 3 8 15,-4 5 7-15,0 3-4 16,0 10-2-16,-3 1-6 15,-4 2-2-15,3 5-10 16,-3 3-5-16,0 5-7 16,-3 3 0-16,-1 0 0 15,1 0-1-15,-1 3 4 0,1 2 0 16,-5-2 1-16,-2 2 0 16,-1 0 0-16,-3 3 0 15,-3 3 0-15,-5-6 2 16,-2 0-1-16,-5 3-1 15,1-3 1-15,-3-2-1 16,-1-1 0-16,4-2 0 16,-1-3 0-16,8-2 2 15,0-3 1-15,7-3 3 16,3-2-3-16,4-5-2 16,4-6-3-16,3 0 1 15,0 0-1-15,3 3 0 16,1 0 0-16,3-6 0 0,0 6-16 15,3-3-122 1,5 3-39 0,-1-3 89-16</inkml:trace>
  <inkml:trace contextRef="#ctx0" brushRef="#br0" timeOffset="-210963.49">30914 15970 232 0,'3'6'88'0,"1"-1"-69"0,3-5-3 0,0 0-4 16,0 0-9-16,4 0-2 16,3 0 0-16,0-3-1 15,4-5 0-15,3 0-29 0,0-5-13 16,4-5 22-16,-4-6 9 16</inkml:trace>
  <inkml:trace contextRef="#ctx0" brushRef="#br0" timeOffset="-210499.42">31577 14870 272 0,'-3'2'101'0,"3"6"-78"0,-7 0 22 0,3 0 6 15,0-3-12-15,-3 6 0 16,-3-3-13-16,-1 5-4 16,1-5-13-16,-4 5-3 0,-1-2-2 15,1 7-5-15,-3-2 1 16,-4 5-2-16,-1 1 0 16,-2 4 0-16,-1 0 0 15,-3 1 2-15,0-3 0 16,3 0-5-16,0-6-1 15,11-5-30-15,0-2-14 0,3-3-36 16,4-8-16-16,4-3 55 16,6-2 24-16</inkml:trace>
  <inkml:trace contextRef="#ctx0" brushRef="#br0" timeOffset="-210033.45">30738 15301 292 0,'0'0'110'0,"-4"0"-86"0,4 0 7 0,0 0-2 15,0 0-16-15,-4 5-4 16,1 0-2-16,-1 6 0 16,1 2-3-16,-4 6 2 0,0 2 0 0,0 5-2 15,0 1-1-15,-7 2-3 16,6 3-3-16,1-1-7 16,0 4-2-16,0-6-11 15,0 0-3-15,-3-2-43 16,3-4-20-16,-4-4 43 15,0-3 25-15</inkml:trace>
  <inkml:trace contextRef="#ctx0" brushRef="#br0" timeOffset="-209763.17">30515 15624 292 0,'-3'16'110'0,"-1"-14"-86"0,1 1 7 0,-1-3-4 15,1 5-22-15,-4 6-6 16,-4 2-4-16,-3 3 3 16,-7 8 1-16,0 5 3 0,-1-3 1 15,5 1-1-15,-4 2-2 16,3-5-17-16,0-3-6 15,4-5-49-15,0-6-20 16,3-7 48-16,8-8 22 16</inkml:trace>
  <inkml:trace contextRef="#ctx0" brushRef="#br0" timeOffset="-209582.65">30448 15449 340 0,'-3'8'126'0,"-1"-5"-98"0,-3-1-1 16,7 1-6-16,-3-3-6 15,-1 0 0-15,1 0-84 16,-1 0-38-16,0 0 53 16,1-3 26-16,3-5 24 0</inkml:trace>
  <inkml:trace contextRef="#ctx0" brushRef="#br0" timeOffset="-208712.28">30088 15274 216 0,'-10'-2'82'0,"6"2"-64"0,-6 2 11 15,6-2-1-15,-3 3-16 0,-3 0-7 16,-5 5 8-16,-2 0 3 16,-1 2-8-16,-3 3 7 0,0 3 4 15,-4 0-8-15,0-3-1 16,4 3-6-16,0 0-3 16,0 0-5-16,3 0 0 15,4-6-3-15,4 6 0 16,3-8-3-16,7 3 1 15,7-6 5 1,3 3 2-16,4-3 2 16,4 1 0-16,0 2 0 15,-1-3 0-15,1 0 2 0,-1 3-1 16,-2 5-1-16,-1 1 5 16,-4-1 4-16,-3 3-3 15,-3 0 2-15,-1-1-7 16,-3-1-1-16,-3 4-2 15,-4-2-2-15,0 0-2 16,-4 0-1-16,-3 0 1 16,0-6 4-16,-4 6 1 15,4-3 1-15,-3-2 0 16,2-6 2-16,1-5-3 16,4-2 0-16,3-9 1 15,0-2 0-15,3-6 0 16,1 9 2-16,3-11 5 0,3 7 6 15,4-7 2-15,0 5 3 16,4-2-8-16,-1-1-1 16,5 1-14-16,-1 2-4 15,0-3-86-15,0 1-37 16,0 2 67-16,-3-3 33 16</inkml:trace>
  <inkml:trace contextRef="#ctx0" brushRef="#br0" timeOffset="-208169.1">29690 15915 128 0,'0'5'49'0,"0"0"-38"0,3-2 23 0,-3-3 11 16,4 0-5-16,3 0-1 16,0 3-9-16,0-3-4 15,4 2-14-15,-1 1 1 0,8 2 1 0,-4-5-5 16,0 0-3-16,0 0-8 16,0 0-1-16,0-5-50 15,0 0-19-15,-3-1 36 16,0-4 20-16</inkml:trace>
  <inkml:trace contextRef="#ctx0" brushRef="#br0" timeOffset="-206130.39">29485 15647 160 0,'-3'8'63'0,"3"-5"-49"0,-4 0 11 0,4-3 2 15,0 2-11-15,-3 1-4 16,-1 5 8-16,1-5 6 16,-1 2-13-16,0 3 15 0,1-3 6 15,-1-2-7-15,1 5-3 16,-1-3-10-16,1-2-4 15,-4-1-5-15,0 11-4 16,0-2-3-16,0 0 1 16,-4 2-4-16,0 3-1 15,-3-3-4-15,4 0-1 16,-1-7-3-16,1 1-1 16,-1-7-10-16,0-7-2 15,4 1 2-15,4-10 2 0,3 0 13 16,0-2 6-16,0-3 11 15,3 2 8-15,1 1 13 16,-1-1 6-16,1 1 0 16,-1 2 2-16,-3-3-14 15,0 6-5-15,0 0-10 16,0 5-3-16,0 0 7 16,0 3 2-16,0 2-6 15,0 3-4-15,0 3-5 16,-3 2 1-16,-1 3 1 15,1 0 0-15,-1 5-3 16,-3-2 2-16,0 5-4 16,-3-1 1-16,-1 1 8 0,0-2 5 15,1 1-4-15,-1 1-1 16,1-3-4-16,-1 1-1 16,1-1-4-16,-5-2-1 15,1 2-4-15,0-3-1 16,0-2 1-16,0 0 4 15,0-5 1-15,0 0 3 16,3-3-1-16,4-3 1 16,0-5 2-16,4 3 0 15,3-6 0-15,3 3 2 16,4-2-1-16,0 2 2 16,0-3-2-16,4 3-1 15,-1 0 1-15,-3 3 1 16,1 2-1-16,-1-5 2 0,0 8 2 15,-4 8 2-15,-3-3 3 16,0 9 1-16,-3 2-14 16,-4 2-5-16,-4 3 3 15,-3 6 4-15,-7-1 0 16,0 1 0-16,-4-4 1 16,0 1 2-16,0-3-6 15,1-5 1-15,3-2-6 16,-1-4-1-16,5 1-9 15,3-9 0-15,3-2-41 16,8-2-18-16,3-9 41 16,7-5 18-16</inkml:trace>
  <inkml:trace contextRef="#ctx0" brushRef="#br0" timeOffset="-205933.63">29203 16140 296 0,'-11'21'112'0,"8"-21"-87"0,3 0-7 0,0 0-7 16,0-6-103-16,0 1-41 15,-4 0 66-15,1-6 33 0</inkml:trace>
  <inkml:trace contextRef="#ctx0" brushRef="#br0" timeOffset="-205454.12">28843 15571 316 0,'0'0'118'0,"4"0"-92"0,-1 0 8 0,-3 0 0 16,0 0-22-16,4 0-6 16,-1 2-4-16,1 1-2 15,-1 5 0-15,1 5 2 16,-1 0-1-16,-3-2-1 15,0 8-2-15,0-4 1 16,0 4 1-16,-3-1 0 16,-4 4 0-16,-4-1 0 15,-6 3 0-15,-8-3 2 16,4-3-1-16,-4-2 2 16,0 3-7-16,1-6 1 15,-1-5 1-15,-3 0 1 16,-1-8-2-16,1 0 2 0,0-3-4 15,0-5-1-15,3 3-2 16,4 0 2-16,3-3-5 16,4 2-3-16,4-2-17 15,6 1-7-15,4 1-44 16,4-7-18-16,6-3 53 16,8-5 24-16</inkml:trace>
  <inkml:trace contextRef="#ctx0" brushRef="#br0" timeOffset="-205093.89">29189 14938 296 0,'3'0'112'0,"-3"3"-87"0,0-3 11 0,0 0-2 16,0 0-13-16,-3 8-1 16,-1-3-1-16,-3 8 0 15,-3 3-10-15,-4 8-1 0,-8 0-1 16,-2-3-6-16,-5 8-2 16,1-2-3-16,-4 4 0 15,-3 4-13-15,3-1-4 16,1-2 11-16,2 2 7 0,5-7 3 15,3-6 0-15,3-8-6 16,0-5-1-16,8 3-19 16,6-14-8-16,1-7-103 15,3-1-47 1,0 0 94-16</inkml:trace>
  <inkml:trace contextRef="#ctx0" brushRef="#br0" timeOffset="-202481.45">27368 15528 84 0,'4'8'33'0,"-4"-16"-26"0,0 19 18 0,0-11 6 0,0 0-5 16,0 0-3-16,0 3 4 16,0-1 5-16,-4 4-17 15,1-1 9-15,3-2 4 0,-4-3-11 16,1 0-4-16,3 0-8 15,0 0-4-15,-4-3 0 16,1-2-1-16,-1-1 0 16,1 4 2-16,-1-1-3 15,1 3 0-15,-4-3 1 16,0 3 0-16,0-8 0 16,-4 8 0-16,0 8-3 15,1-5 2-15,-4 2 1 16,0 6 0-16,-1-6 0 15,1 6 0-15,-3-3 2 0,3 5 3 16,0 0 4-16,-1 3 2 16,1-3-5-16,4 3-4 15,-1 0 1-15,4 0 0 16,0 0-4-16,3 2-1 16,4-2 1-16,4 0 0 15,0-3-2-15,3 0 2 16,3-2-4-16,1 0-1 15,3-6-11-15,4 0-1 16,-1-10-7-16,4 0 1 16,4-6 2-16,0 0 1 15,-1-2 12-15,1-3 5 0</inkml:trace>
  <inkml:trace contextRef="#ctx0" brushRef="#br0" timeOffset="-201791.25">27517 15632 188 0,'0'0'71'0,"3"0"-55"0,-3-6 20 16,0 6 4-16,0 0-18 15,0 0-7-15,4 0 2 16,-1-2 0-16,1-1-8 16,-4 3 1-16,3 0 3 0,1-5-5 15,-1 2 0-15,-3-2-4 16,4-3-1-16,-1 3-3 15,1-1-1-15,-4-2 1 0,0 6 0 16,0-1 0-16,0 0 2 16,-4 1-1-16,1 2 2 15,-1 0-4-15,1 5-2 16,-4 0 2-16,0 9 0 16,0-1-2-16,-4 0 2 15,0 0 1-15,1 3 2 16,-4 5-3-16,3-2 0 15,-3 2-1-15,4 3-2 16,-1 2-4-16,0-5-2 16,1-2 2-16,3-1 5 15,3-2-3-15,4-2 2 16,4-9-7-16,3 0-1 16,0-5 7-16,3-5 2 0,5 0 3 15,-1-3 0-15,0-3 6 16,0-5 6-16,-4 8-6 15,1-5-3-15,0-3-2 16,-1 0 1-16,-3 0-1 16,0 3-1-16,-3-3 1 15,-1 8 1-15,1-2 1 16,-1-3 3-16,1 5-3 16,-1 2 0-16,-3-2-3 15,4 6-1-15,-4-4 5 16,0 1 2-16,0 5-2 15,0 0-1-15,0 5-1 16,0 1 1-16,0-1-2 0,0 3-1 16,0 0 1-16,0 5-1 15,0 0-3-15,0-5 2 16,0 11-6-16,0-3 0 16,0-3-21-16,0 0-7 15,4-5-44 1,-1 0-16-16,1-5 49 15</inkml:trace>
  <inkml:trace contextRef="#ctx0" brushRef="#br0" timeOffset="-201340.46">27799 15579 128 0,'3'-14'49'0,"4"9"-38"0,-3 3 23 16,-4-1 11-16,0 3-5 16,0-5 1-16,0-1-21 15,0 6-7-15,0 0-8 16,-4 0-4-16,1 11 0 0,-4-8-1 15,0 2 0-15,0 3 0 16,-4 0 0-16,1 5 0 16,-1 0 0-16,-3 3 0 0,0-3 0 15,0 8 0-15,3 1 2 16,1-1-1-16,-1 5-1 16,0-2 1-16,4-3-1 15,0 0 0-15,4-5 0 16,3-8-5-16,7 5 1 15,3-13-9-15,4-2-4 16,1-11 0-16,2-1 0 16,4-2-1-16,4-2-2 15,0-1-57 1,-4 1-26-16,0-3 53 16</inkml:trace>
  <inkml:trace contextRef="#ctx0" brushRef="#br0" timeOffset="-200275.42">28011 15285 272 0,'-4'-5'104'0,"0"5"-81"0,4 5 9 16,0-5-2-16,0 3-14 16,-3 2-2-16,3 6-4 15,-4-4 1-15,1 7-6 16,-1 2-3-16,1 7 1 0,-4 4 0 15,3 2 1-15,-3-3-5 16,4 6 1-16,-4 0 0 16,0 2 0-16,0 3-3 0,-4-2 2 15,4-1-1-15,-4-2-2 16,4 0-6-16,0-3-4 16,0-5-8-16,4-6-3 15,-4-2-9-15,3-5-4 16,4-4 7-16,0-7 6 15,11-5 8-15,-4 0 3 16,0-8-13-16,3-3-8 16,1-3 10-16,3 3 4 15,0 0 21-15,0 1 10 16,0-1 13-16,0 3 8 16,-3 2-10-16,3 3-2 0,-3 3-7 15,-1-1-2-15,1 6-6 16,-4-5-3-16,0 5-3 15,0 5-1-15,0-2 2 16,0 2 0-16,-3 3 7 16,-4 3 4-16,0 2 3 15,0 0 3-15,0-5-9 16,0 11-2-16,0-6-5 16,0 0-3-16,0 0-7 15,3-5-4-15,1-5-8 16,3-3-3-16,0-5 2 15,3-6 1-15,1 1 4 16,0-4 3-16,-1 1 9 16,1-3 5-16,-1 6 19 15,-3-1 11-15,0 6 7 0,1-3 3 16,-5 5-10-16,-3 3-5 16,0 3-3-16,0 0 1 15,0 2-12-15,4-3-6 16,-4-2-2-16,3 3 0 15,4-3 1-15,0 0 1 16,4-3 2-16,-1 1 1 16,1-6 1-16,0 3 2 15,3-6-1-15,0 3 2 16,0-3-6-16,0-2-1 16,-3 0-2-16,-1 0-2 15,1 0-2-15,-4-1-1 0,0 4 2 16,-4-1 0-16,-3 1 1 15,-3-1 0-15,-1-2-7 16,1 10 0-16,-4-5-2 16,0 6 1-16,0-1 2 15,0 3 4-15,0 0 1 16,-1 3 1-16,1 4 0 16,0-1 2-16,0 4 1 15,0 4 1-15,0 1-2 16,-3 1-2-16,-1 0 1 15,4 3 1-15,0-1 1 16,0 3 3-16,3-2-3 16,1 2 0-16,3 0-1 15,3-2-2-15,1 2 1 0,3-8-1 16,0 0 0-16,4-2 2 16,-1-6-1-16,1 3-1 15,3-5-8-15,0-6-5 16,0-5-42-16,0 0-18 15,4-8 37-15,-4-2 18 16</inkml:trace>
  <inkml:trace contextRef="#ctx0" brushRef="#br0" timeOffset="-194014.19">26317 18023 176 0,'-3'6'68'15,"-1"-1"-52"-15,1 0 17 0,3-2 4 0,0-3-15 16,-4 3-2-16,4-1-10 16,0 4-4-16,0-4-3 15,-3 1-3-15,-1 2 1 0,1 3-1 16,-1 0 0-16,-3 3-3 16,0-3 2-16,-4 2-1 15,1 1 0-15,-1-3-7 16,1-3-2-16,-1 5-1 15,0-7 0-15,1 0 4 16,3-6 5-16,0 0 4 16,0-2 4-16,0-5 2 15,3-4 1-15,1-1 4 0,-1 1 3 16,0-7-2-16,4 3 0 16,0-1-12-16,-3 3-3 15,3 0 10-15,0 6 3 16,0-3 0-16,0 2-1 15,-4 6-4-15,4 2 1 16,0 0-6-16,0 3-1 16,0 0-2-16,0 0 0 15,0 0 2-15,0 0 0 16,0 0 0-16,0 6 2 16,0-1-1-16,0 6-1 15,0-4 1-15,-3 7-1 16,-1 2-3-16,-3-1 2 0,0 1-1 15,-3 0 0-15,-1 0 2 16,-3-3 0-16,0 1 0 16,0-1 0-16,0-3-3 15,0-4 2-15,3 4 1 16,-3-5 0-16,3 6-3 16,4-6 2-16,0 6-4 15,0 0-1-15,0 2 0 16,3 3 2-16,1 0 2 15,3-3 1-15,0-3 1 16,0 1 0-16,0 2 2 16,3-8 1-16,1 6 1 15,0-6 2-15,-1 1-1 0,1 2 0 16,-4-6-3-16,0 3 1 16,-4 3-2-16,1-2 2 15,-5 4-4-15,-2-2 0 16,-1 3-1-16,-3-3 0 15,-3 0 2-15,-5-6 2 16,1-2 5-16,4-8 6 16,-1 0-1-16,0-5 3 15,4 0-8-15,4-3-2 16,3 3-5-16,0-8-1 16,3 2-1-16,-3 3 0 15,3 6-5-15,4-1-3 16,0 3-8-16,4-2-3 0,3 7-42 15,4-5-19-15,-1 5 43 16,4-5 19-16</inkml:trace>
  <inkml:trace contextRef="#ctx0" brushRef="#br0" timeOffset="-193473.63">26109 18309 188 0,'-7'3'71'0,"3"-1"-55"0,1 6 28 0,3-5 12 0,0 2-22 15,0 3-7-15,0-5-7 16,0 2-2-16,0-2-9 16,3 2 1-16,1-2 3 0,3-1-5 15,0 4-2-15,4-4-3 16,3 4 0-16,0-6-4 15,0 2 0-15,4-2 1 16,-1 0 2-16,1-2-3 16,0-4-2-16,-1 4-42 15,-3-4-20-15,-3-4 30 16,3-1 18-16</inkml:trace>
  <inkml:trace contextRef="#ctx0" brushRef="#br0" timeOffset="-192934.15">26328 17698 160 0,'3'-11'63'0,"1"9"-49"0,3-4 20 16,-7 1 6-16,7 3-11 16,-7-1-2-16,3 0-3 15,1 1 2-15,0-4-14 16,-4 4 9-16,0 2 5 0,0-3-5 15,0 3 0-15,0 0-10 16,-4 0-4-16,0 3-7 16,1-1 0-16,-1 6 0 15,-3-5 2-15,0 0-1 16,0 4-1-16,-3-1 1 16,-1-1-1-16,-3 3 0 15,0 0 0-15,-4 3-3 0,1 2 0 16,-1-3-1-16,0 4 0 15,-3 1 0-15,4-1 3 16,-1-4-2-16,4 3-1 16,0 1 3-16,3-6 0 15,4 0-6-15,0-3-3 16,3-2-14-16,4-3-7 16,4 0-50-16,-1-3-20 15,5-2 50-15,-1-6 26 16</inkml:trace>
  <inkml:trace contextRef="#ctx0" brushRef="#br0" timeOffset="-192393.01">25710 17809 296 0,'-7'8'112'0,"7"-5"-87"0,-3-1 0 0,3-2-5 15,0 0-14-15,0 3-1 16,0 5-1-16,-4-3 0 16,1 6-2-16,-1-1 3 0,-3 9 1 0,4 7-5 15,-4 3 0-15,0-2-1 16,0 5 0-16,-1-1 0 16,1-1 2-16,0-7-3 15,0-1 0-15,0-1-8 16,0-3-2-16,0-7-49 15,0-1-21-15,0-4 42 16,0-9 19-16</inkml:trace>
  <inkml:trace contextRef="#ctx0" brushRef="#br0" timeOffset="-192077.85">25513 18108 184 0,'-4'13'68'0,"1"-10"-52"0,-1 2 10 0,4-5 1 16,0 3-13-16,-3 2-5 15,-1 0-2-15,1 6 0 16,-4-3-3-16,0 8 6 0,-4 2 5 15,-3 1 6-15,3 5 2 16,1-3-12-16,-1 8-7 16,1-8-2-16,-1-2-2 0,0-3-7 15,4-3-3-15,0-5-71 16,4-6-32 0,-1-7 58-16</inkml:trace>
  <inkml:trace contextRef="#ctx0" brushRef="#br0" timeOffset="-191851.46">25531 17851 340 0,'-15'14'129'0,"12"-9"-100"0,-4 0 7 0,7-2-5 15,-4 2-33-15,1 0-9 16,-1 1-7-16,1 2 0 16,-1-3 10-16,1 0-44 0,-1 3-17 15,1-2 35-15,-1 1 17 16</inkml:trace>
  <inkml:trace contextRef="#ctx0" brushRef="#br0" timeOffset="-190861.19">25354 17939 264 0,'-7'2'101'0,"4"1"-78"0,-1 2 2 16,4-5-3-16,0 0-16 16,0 6-6-16,-4-1-7 15,1 3-1-15,-4 0 4 16,0 5 0-16,-4 0 0 0,1 3 3 15,-1 0 2-15,1-3 0 0,-1 0-1 16,0 1-4-16,1-4-2 16,-1-4-13-16,1-6-3 15,3-3 5-15,-1-5 3 16,1-3 12-16,0-4 6 16,4-4 3-16,-1-2 3 15,1 2-3-15,-1 1 1 16,4-1-3-16,0 3 2 15,-3 1 5-15,3 1 2 16,0 6 6-16,0 3 2 16,0-3-7-16,0 5-2 15,0 1-7-15,0 2-4 16,-4 2-1-16,1 4-1 0,3-1 0 16,-4 3 0-16,1 5 4 15,-1 3 5-15,-3 0-3 16,0 3 2-16,-4-1-5 15,-3 3 0-15,0 3-1 16,0-5-2-16,-7-1-2 16,7-2 1-16,-4 0-1 15,4-6-2-15,-4 4 0 16,4-4 3-16,0-5-2 16,4-2-1-16,-1 0 0 15,4-3 3-15,0 0 0 16,3-3 1-16,1 0 0 15,3-2-3 1,3-3 2-16,1 6-1 0,-1-4 0 16,4 4 0-16,1-6 0 15,-1 5 0-15,0 0-2 16,0 1-2-16,0 2 1 16,0 2 1-16,-4-2-1 15,-3 0 4-15,0 0 0 16,4 3 1-16,-4 2 0 15,0 3 2-15,-4 0 1 16,-3 5-1-16,0 1-2 16,-3 2-2-16,-1-1-1 15,0 1 2-15,1 0 0 16,-4-3 1-16,3 1 2 0,1-4-1 16,-1-2 2-16,0 3-2 15,1-6 2-15,3-2-4 16,0 2 0-16,3-2-8 15,1-1-4-15,-1 1-15 16,4-3-8-16,0 3-66 16,0-3-29-1,0-3 68-15</inkml:trace>
  <inkml:trace contextRef="#ctx0" brushRef="#br0" timeOffset="-190620.39">25181 18288 304 0,'-21'19'115'0,"18"-14"-89"0,-4 8-17 0,3-10-13 16,0-1-20-16,-3 1-3 15,0-3 4-15,0 0 3 16,0 0-78-16,0-3-35 16,-3 1 68-16,-1-9 33 15</inkml:trace>
  <inkml:trace contextRef="#ctx0" brushRef="#br0" timeOffset="-190125.72">24765 17941 280 0,'-4'0'104'0,"4"3"-81"0,0-3 7 0,0 0-3 15,0 0-17-15,0 0-1 16,0 11-2 0,4 2-3-16,-4 5-1 0,-4 1 3 15,1 2-3-15,3 0 0 16,-7 3-1-16,3-3-2 15,-3-2 1-15,0-3 1 16,-3 2-1-16,-1-2-1 16,0-3 1-16,-3 0-1 15,0-5-3-15,-3 3 0 16,-1-8-3-16,0-3 1 16,-3 0-2-16,0-3 2 15,0 3 3-15,3 0 1 0,4-3-4 16,4-2-1-16,-1 2-8 15,4-2-2-15,3-3-35 16,4 0-17-16,4-2 36 16,3-1 18-16</inkml:trace>
  <inkml:trace contextRef="#ctx0" brushRef="#br0" timeOffset="-189793.6">25026 17558 252 0,'-3'5'93'0,"3"-2"-72"0,-4-3 7 0,4 0-2 16,-4 2-5-16,1 1 2 15,-1 5-4-15,-3 0-2 16,-3 5-9-16,-1 0-3 0,-3 6-1 16,-4 5-2-16,1 2-2 15,-1 1-2-15,-3 4 1 16,-4-2-1-16,4-5 0 16,0 3-3-16,3-9 1 0,4-2-40 15,0-3-16-15,4-5 31 16,-1-8 16-16</inkml:trace>
  <inkml:trace contextRef="#ctx0" brushRef="#br0" timeOffset="-189554.47">24377 18174 280 0,'-11'16'104'0,"8"3"-81"0,-4-6 5 0,3-8-2 16,1 0-17-16,-4 3-5 15</inkml:trace>
  <inkml:trace contextRef="#ctx0" brushRef="#br0" timeOffset="-189118.68">24331 18254 473 0,'-7'5'-1'0,"0"-2"1"16,0-1 0-16,0 6 2 15,3-8 1-15,-3 0 1 16,0-10-2-16,4 4-2 16,-1-4 1-16,4-4-1 15,0 1-3-15,4-8 2 0,3 3-1 16,0-4-2-16,0-4-2 15,0 2-1-15,3 0 1 16,1-2 2-16,-4 5-3 16,0 2 2-16,0 3-2 15,-3 3 0-15,-1 2 4 16,-3 4 3-16,0-1 1 16,-3 5 2-16,-1 0-2 15,-3 1-1-15,0-1 1 16,4 0-1-16,-4-2 4 15,3 0 5-15,0-1-3 16,1-4 2-16,-1-1-5 16,4 1 0-16,0-4 1 15,4 1 0-15,-1 3-2 0,5-4 1 16,-1 1-2-16,0-3-1 16,0 0-2-16,3 3 1 15,-3 3-1-15,0-1-2 16,0 3-4-16,1-2 0 15,-5 4-14-15,1 1-5 16,-4 2-70 0,-4 3-29-16,1 3 65 15</inkml:trace>
  <inkml:trace contextRef="#ctx0" brushRef="#br0" timeOffset="-188504.8">24201 17923 276 0,'-4'0'104'0,"4"0"-81"0,-4 0 1 15,4 0-7-15,-3 0-12 16,-1 0-1-16,1 0 0 16,-4 3 0-16,0-1-2 15,0 6 1-15,-4-3 0 0,1 3-4 16,3 0 1-16,-1 6-5 0,-2-1-1 16,-1 3-2-16,4-3 2 15,0 3 2-15,0 2 2 16,0 3 1-16,0-2 1 15,3-1 0-15,1 1 2 16,-1-1-3-16,4 1-2 16,0 0 2-16,0-1 0 15,0-2 1-15,0 2 2 16,-3-2-1-16,-1 0-1 16,1 3 1-16,-4-3 1 15,-4-1-1-15,1 1 2 16,-4 3-2-16,-1-3-1 15,-2 0-2-15,-1-3 1 0,0-8 5 16,1-2 2-16,3-3 4 16,0-3 4-16,3-2-4 15,4-6 0-15,0-5-4 16,3 3 1-16,1-8 0 16,3 0 1-16,0 2-4 15,0-2-1-15,0 3-1 16,3 2-2-16,1 0-6 15,-1 3-1-15,1-1-48 16,0 1-20-16,-1 0 35 16,1-11 21-16</inkml:trace>
  <inkml:trace contextRef="#ctx0" brushRef="#br0" timeOffset="-187738.77">23576 18071 128 0,'-3'-8'49'0,"3"5"-38"0,0 1 4 15,0 2-2-15,0 0-11 16,0 0-2-16,0 0-12 16,0 0-3-16,3 5 1 15,-3-5 3-15,0 0 18 16,4 5 9-16,-4-5 17 0,3 6 9 16,-3-6 2-16,0 0 3 15,4 5-26-15,-4-5 6 0,0 0 3 16,0 5-10-16,0-2-1 15,0-3-9-15,-4 5-4 16,1 1-6-16,-4 1-2 16,0 1-6-16,-4 3 0 15,0-3 2-15,1 2 3 16,-1-4 2-16,4 2 1 16,0-3 0-16,0-5 2 15,0 0-3-15,3-3 0 16,1-2-1-16,-1-3 0 15,4 0 2-15,0-2 2 0,0-4 1 16,4 6 1-16,-1-2 0 16,1-1 0-16,3 1-2 15,0-1-2-15,0 6 1 16,0 0-1-16,0-3 0 16,4 5 0-16,-1 0-3 15,1 1 2-15,-4 2-6 16,0 0 0-16,0 5-6 15,0-2-2-15,-3 5-5 16,-1-3-2-16,-3 0-8 16,4 3-2-16,-4-8 18 15,0 5 9-15</inkml:trace>
  <inkml:trace contextRef="#ctx0" brushRef="#br0" timeOffset="-187407.78">23467 18248 168 0,'0'0'63'0,"0"6"-49"0,3-4-2 0,-3-2-2 0,0 0-7 16,0 0-2-16,7 3 4 16,0 0 4-16,0 7-5 15,1-5 5-15,2-2 3 0,4-3-4 16,4 0-2-16,-1-3-1 16,5 1 1-16,2-1-5 15,-2-7-1-15,-1 2-51 16,0-3-23-1,-4 0 38-15</inkml:trace>
  <inkml:trace contextRef="#ctx0" brushRef="#br0" timeOffset="-186852.96">23319 18121 256 0,'-4'8'96'0,"1"0"-75"0,-1-8 12 0,4 5 2 16,0-2-21-16,-4 5-7 0,1-3-8 15,-1 9-2-15,1-4 2 16,-4 6-5-16,0 5 2 0,-4-2-3 16,1-3 2-16,3-6 3 15,0 6 3-15,-4-5 0 16,4-6 2-16,-4-2 0 15,8-6 1-15,-4-2-2 16,3-6-2-16,1-7 1 16,-1 2 1-16,1-3-1 15,3-2 2-15,0-3-4 16,0 3 0-16,0-3 1 16,3-2 0-16,1 2-5 15,-1-3 1-15,1 6-5 0,-1 3-1 16,1 2 2-16,-1 3 5 15,-3 5-11-15,0-3-4 16,0 6-14-16,0-3-8 16,0 5-49-1,0 1-22-15,0 2 58 16</inkml:trace>
  <inkml:trace contextRef="#ctx0" brushRef="#br0" timeOffset="-186475.97">23192 18447 176 0,'7'-3'68'0,"-7"0"-52"0,10 1 17 15,-3-3 6-15,4 2-9 16,-4 0 0-16,4 1-19 0,-1-1-7 15,1-2-3-15,-1 2-1 0,1 0 2 16,3 1-19-16,-3-1-8 16,-1-2-75-1,1 2-33-15,-4-2 69 16</inkml:trace>
  <inkml:trace contextRef="#ctx0" brushRef="#br0" timeOffset="-186027.17">22789 17904 288 0,'-3'0'110'0,"3"3"-86"0,0 2 0 0,0-5-4 16,0 8-14-16,0 0-3 16,0 8-2-16,-4 3-1 15,1 4 0-15,-1 1 0 0,4 5 0 16,-3 3-3-16,-1 0 2 16,4-3-10-16,-3 3-3 15,3-3-11-15,0-3-4 16,0-5-75-1,0-2-33-15,0-3 70 16</inkml:trace>
  <inkml:trace contextRef="#ctx0" brushRef="#br0" timeOffset="-185711.01">22705 18428 192 0,'-7'19'74'0,"7"-14"-58"0,0 0 16 16,0-5 2-16,0 0-17 15,3 0-7-15,4 0-2 0,4-5-1 16,-1 2-3-16,5-2-1 0,2 0 1 16,4-3 0-16,1 3 2 15,2-3-104 1,-3 5-46-16,1 0 72 16</inkml:trace>
</inkml:ink>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451D3B1-2C87-4D0A-BDB7-78896F4B0BFA}" type="datetimeFigureOut">
              <a:rPr lang="en-US" smtClean="0"/>
              <a:t>10/28/2023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r>
              <a:rPr lang="en-US"/>
              <a:t>Copyright © 2019, Elsevier Inc. All rights reserved.</a:t>
            </a:r>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87B931B-C9B7-4095-8252-075D908B720D}" type="slidenum">
              <a:rPr lang="en-US" smtClean="0"/>
              <a:t>‹#›</a:t>
            </a:fld>
            <a:endParaRPr lang="en-US"/>
          </a:p>
        </p:txBody>
      </p:sp>
    </p:spTree>
    <p:extLst>
      <p:ext uri="{BB962C8B-B14F-4D97-AF65-F5344CB8AC3E}">
        <p14:creationId xmlns:p14="http://schemas.microsoft.com/office/powerpoint/2010/main" val="2237416016"/>
      </p:ext>
    </p:extLst>
  </p:cSld>
  <p:clrMap bg1="lt1" tx1="dk1" bg2="lt2" tx2="dk2" accent1="accent1" accent2="accent2" accent3="accent3" accent4="accent4" accent5="accent5" accent6="accent6" hlink="hlink" folHlink="folHlink"/>
  <p:hf sldNum="0" hd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noChangeArrowheads="1"/>
          </p:cNvSpPr>
          <p:nvPr>
            <p:ph type="hdr" sz="quarter"/>
          </p:nvPr>
        </p:nvSpPr>
        <p:spPr>
          <a:ln/>
        </p:spPr>
        <p:txBody>
          <a:bodyPr/>
          <a:lstStyle/>
          <a:p>
            <a:r>
              <a:rPr lang="en-US" dirty="0"/>
              <a:t> </a:t>
            </a:r>
          </a:p>
        </p:txBody>
      </p:sp>
      <p:sp>
        <p:nvSpPr>
          <p:cNvPr id="5" name="Rectangle 3"/>
          <p:cNvSpPr>
            <a:spLocks noGrp="1" noChangeArrowheads="1"/>
          </p:cNvSpPr>
          <p:nvPr>
            <p:ph type="dt" idx="1"/>
          </p:nvPr>
        </p:nvSpPr>
        <p:spPr>
          <a:ln/>
        </p:spPr>
        <p:txBody>
          <a:bodyPr/>
          <a:lstStyle/>
          <a:p>
            <a:fld id="{80CBAE93-06AC-4832-A6F6-170F7BEDB2E9}" type="datetime3">
              <a:rPr lang="en-US" smtClean="0"/>
              <a:t>28 October 2023</a:t>
            </a:fld>
            <a:endParaRPr lang="en-US"/>
          </a:p>
        </p:txBody>
      </p:sp>
      <p:sp>
        <p:nvSpPr>
          <p:cNvPr id="6" name="Rectangle 6"/>
          <p:cNvSpPr>
            <a:spLocks noGrp="1" noChangeArrowheads="1"/>
          </p:cNvSpPr>
          <p:nvPr>
            <p:ph type="ftr" sz="quarter" idx="4"/>
          </p:nvPr>
        </p:nvSpPr>
        <p:spPr>
          <a:ln/>
        </p:spPr>
        <p:txBody>
          <a:bodyPr/>
          <a:lstStyle/>
          <a:p>
            <a:r>
              <a:rPr lang="en-US"/>
              <a:t>Copyright © 2019, Elsevier Inc. All rights reserved.</a:t>
            </a:r>
            <a:endParaRPr lang="en-US" dirty="0"/>
          </a:p>
        </p:txBody>
      </p:sp>
      <p:sp>
        <p:nvSpPr>
          <p:cNvPr id="7" name="Rectangle 7"/>
          <p:cNvSpPr>
            <a:spLocks noGrp="1" noChangeArrowheads="1"/>
          </p:cNvSpPr>
          <p:nvPr>
            <p:ph type="sldNum" sz="quarter" idx="5"/>
          </p:nvPr>
        </p:nvSpPr>
        <p:spPr>
          <a:ln/>
        </p:spPr>
        <p:txBody>
          <a:bodyPr/>
          <a:lstStyle/>
          <a:p>
            <a:fld id="{77CEACC0-B677-4A29-B1E6-BCE98563D55B}" type="slidenum">
              <a:rPr lang="en-US"/>
              <a:pPr/>
              <a:t>2</a:t>
            </a:fld>
            <a:endParaRPr lang="en-US"/>
          </a:p>
        </p:txBody>
      </p:sp>
      <p:sp>
        <p:nvSpPr>
          <p:cNvPr id="234498" name="Rectangle 2"/>
          <p:cNvSpPr>
            <a:spLocks noGrp="1" noRot="1" noChangeAspect="1" noChangeArrowheads="1" noTextEdit="1"/>
          </p:cNvSpPr>
          <p:nvPr>
            <p:ph type="sldImg"/>
          </p:nvPr>
        </p:nvSpPr>
        <p:spPr>
          <a:ln/>
        </p:spPr>
      </p:sp>
      <p:sp>
        <p:nvSpPr>
          <p:cNvPr id="234499" name="Rectangle 3"/>
          <p:cNvSpPr>
            <a:spLocks noGrp="1" noChangeArrowheads="1"/>
          </p:cNvSpPr>
          <p:nvPr>
            <p:ph type="body" idx="1"/>
          </p:nvPr>
        </p:nvSpPr>
        <p:spPr/>
        <p:txBody>
          <a:bodyPr/>
          <a:lstStyle/>
          <a:p>
            <a:endParaRPr lang="en-AU"/>
          </a:p>
        </p:txBody>
      </p:sp>
    </p:spTree>
    <p:extLst>
      <p:ext uri="{BB962C8B-B14F-4D97-AF65-F5344CB8AC3E}">
        <p14:creationId xmlns:p14="http://schemas.microsoft.com/office/powerpoint/2010/main" val="219005160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r>
              <a:rPr lang="fa-IR" dirty="0"/>
              <a:t>طبق آنچه که از </a:t>
            </a:r>
            <a:r>
              <a:rPr lang="en-US" dirty="0"/>
              <a:t>RAM</a:t>
            </a:r>
            <a:r>
              <a:rPr lang="fa-IR" dirty="0"/>
              <a:t> میشناسیم، داده ها در بلوک های 32 بایتی و یا 64 بایتی باشد.</a:t>
            </a:r>
          </a:p>
          <a:p>
            <a:pPr algn="r" rtl="1"/>
            <a:r>
              <a:rPr lang="fa-IR" dirty="0"/>
              <a:t>حافظه </a:t>
            </a:r>
            <a:r>
              <a:rPr lang="en-US" dirty="0"/>
              <a:t>RAM</a:t>
            </a:r>
            <a:r>
              <a:rPr lang="fa-IR" dirty="0"/>
              <a:t> را به بلوک ها تقسیم میکنیم.</a:t>
            </a:r>
          </a:p>
          <a:p>
            <a:pPr algn="r" rtl="1"/>
            <a:r>
              <a:rPr lang="fa-IR" dirty="0"/>
              <a:t>نگاشت بلوک های حافظه به بلوک های کش سه حالت را بوجود می آورد.</a:t>
            </a:r>
          </a:p>
          <a:p>
            <a:pPr algn="r" rtl="1"/>
            <a:r>
              <a:rPr lang="fa-IR" dirty="0"/>
              <a:t>بلوک های کش را مجموعه بندی میکنیم که باتوجه به تعداد مجموعه ها و تعداد بلوکهای موجود درمجموعه ها حالات زیر ایجاد میشود:</a:t>
            </a:r>
          </a:p>
          <a:p>
            <a:pPr algn="r" rtl="1"/>
            <a:r>
              <a:rPr lang="fa-IR" dirty="0"/>
              <a:t>1- اگر هر مجموعه (</a:t>
            </a:r>
            <a:r>
              <a:rPr lang="en-US" dirty="0"/>
              <a:t>Set</a:t>
            </a:r>
            <a:r>
              <a:rPr lang="fa-IR" dirty="0"/>
              <a:t>) فقط یک بلاک داشته باشد -&gt; </a:t>
            </a:r>
            <a:r>
              <a:rPr lang="en-US" dirty="0"/>
              <a:t>Direct-mapped</a:t>
            </a:r>
            <a:r>
              <a:rPr lang="fa-IR" dirty="0"/>
              <a:t> یا نگاشت مستقیم</a:t>
            </a:r>
          </a:p>
          <a:p>
            <a:pPr algn="r" rtl="1"/>
            <a:r>
              <a:rPr lang="fa-IR" dirty="0"/>
              <a:t>2- اگر تنها یک مجموعه برای کش در نظر گرفته شود-&gt; </a:t>
            </a:r>
            <a:r>
              <a:rPr lang="en-US" dirty="0"/>
              <a:t>Fully Associative</a:t>
            </a:r>
            <a:r>
              <a:rPr lang="fa-IR" dirty="0"/>
              <a:t> یا کاملاً شرکت پذیر</a:t>
            </a:r>
          </a:p>
          <a:p>
            <a:pPr algn="r" rtl="1"/>
            <a:r>
              <a:rPr lang="fa-IR" dirty="0"/>
              <a:t>3- در غیر اینصورت </a:t>
            </a:r>
            <a:r>
              <a:rPr lang="en-US" dirty="0"/>
              <a:t>k-way set associative</a:t>
            </a:r>
            <a:r>
              <a:rPr lang="fa-IR" dirty="0"/>
              <a:t> شرکت پذیر </a:t>
            </a:r>
            <a:r>
              <a:rPr lang="en-US" dirty="0"/>
              <a:t>k</a:t>
            </a:r>
            <a:r>
              <a:rPr lang="fa-IR" dirty="0"/>
              <a:t> راهه</a:t>
            </a:r>
          </a:p>
          <a:p>
            <a:pPr algn="r" rtl="1"/>
            <a:endParaRPr lang="fa-IR" dirty="0"/>
          </a:p>
          <a:p>
            <a:pPr algn="r" rtl="1"/>
            <a:endParaRPr lang="fa-IR" dirty="0"/>
          </a:p>
          <a:p>
            <a:pPr algn="r" rtl="1"/>
            <a:endParaRPr lang="fa-IR" dirty="0"/>
          </a:p>
          <a:p>
            <a:pPr algn="r" rtl="1"/>
            <a:endParaRPr lang="en-US" dirty="0"/>
          </a:p>
        </p:txBody>
      </p:sp>
      <p:sp>
        <p:nvSpPr>
          <p:cNvPr id="4" name="Footer Placeholder 3"/>
          <p:cNvSpPr>
            <a:spLocks noGrp="1"/>
          </p:cNvSpPr>
          <p:nvPr>
            <p:ph type="ftr" sz="quarter" idx="4"/>
          </p:nvPr>
        </p:nvSpPr>
        <p:spPr/>
        <p:txBody>
          <a:bodyPr/>
          <a:lstStyle/>
          <a:p>
            <a:r>
              <a:rPr lang="en-US"/>
              <a:t>Copyright © 2019, Elsevier Inc. All rights reserved.</a:t>
            </a:r>
          </a:p>
        </p:txBody>
      </p:sp>
    </p:spTree>
    <p:extLst>
      <p:ext uri="{BB962C8B-B14F-4D97-AF65-F5344CB8AC3E}">
        <p14:creationId xmlns:p14="http://schemas.microsoft.com/office/powerpoint/2010/main" val="287843571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877888"/>
            <a:r>
              <a:rPr lang="en-US" altLang="en-US" sz="1200" dirty="0"/>
              <a:t>Let</a:t>
            </a:r>
            <a:r>
              <a:rPr lang="en-US" altLang="en-US" sz="1200" dirty="0">
                <a:latin typeface="Times New Roman" panose="02020603050405020304" pitchFamily="18" charset="0"/>
              </a:rPr>
              <a:t>’</a:t>
            </a:r>
            <a:r>
              <a:rPr lang="en-US" altLang="en-US" sz="1200" dirty="0"/>
              <a:t>s look at the simplest cache one can build.  A direct mapped cache that only has 4 bytes.</a:t>
            </a:r>
          </a:p>
          <a:p>
            <a:pPr defTabSz="877888"/>
            <a:r>
              <a:rPr lang="en-US" altLang="en-US" sz="1200" dirty="0"/>
              <a:t>In this direct mapped cache with only 4 bytes, location 0 of the cache can be occupied by data form memory location 0, 4, 8, C, ... and so on.</a:t>
            </a:r>
          </a:p>
          <a:p>
            <a:pPr defTabSz="877888"/>
            <a:r>
              <a:rPr lang="en-US" altLang="en-US" sz="1200" dirty="0"/>
              <a:t>While location 1 of the cache can be occupied by data from memory location 1, 5, 9, ... etc.</a:t>
            </a:r>
          </a:p>
          <a:p>
            <a:pPr defTabSz="877888"/>
            <a:r>
              <a:rPr lang="en-US" altLang="en-US" sz="1200" dirty="0"/>
              <a:t>So in general, the cache location where a memory location can map to  is uniquely determined by the 2 least significant bits of the address (Cache Index).</a:t>
            </a:r>
          </a:p>
          <a:p>
            <a:pPr defTabSz="877888"/>
            <a:r>
              <a:rPr lang="en-US" altLang="en-US" sz="1200" dirty="0"/>
              <a:t>For example here, any memory location whose two least significant bits of the address are 0s can  go to cache location zero.</a:t>
            </a:r>
          </a:p>
          <a:p>
            <a:pPr defTabSz="877888"/>
            <a:r>
              <a:rPr lang="en-US" altLang="en-US" sz="1200" dirty="0"/>
              <a:t>With so many memory locations to chose from, which one should we place in the cache?</a:t>
            </a:r>
          </a:p>
          <a:p>
            <a:pPr defTabSz="877888"/>
            <a:r>
              <a:rPr lang="en-US" altLang="en-US" sz="1200" dirty="0"/>
              <a:t>Of course, the one we have read or write  most recently because by the principle of temporal locality, the one we just touch is most  likely to be the one we will need again soon.</a:t>
            </a:r>
          </a:p>
          <a:p>
            <a:pPr defTabSz="877888"/>
            <a:r>
              <a:rPr lang="en-US" altLang="en-US" sz="1200" dirty="0"/>
              <a:t>Of all the possible memory locations that can be placed in cache Location 0, how can we tell which one is in the cache?</a:t>
            </a:r>
          </a:p>
          <a:p>
            <a:pPr defTabSz="877888"/>
            <a:endParaRPr lang="en-US" altLang="en-US" sz="1200" dirty="0"/>
          </a:p>
          <a:p>
            <a:pPr defTabSz="877888"/>
            <a:r>
              <a:rPr lang="en-US" altLang="en-US" sz="1200" dirty="0"/>
              <a:t>+2 = 22 min. (Y:02)</a:t>
            </a:r>
          </a:p>
          <a:p>
            <a:endParaRPr lang="en-US" dirty="0"/>
          </a:p>
        </p:txBody>
      </p:sp>
      <p:sp>
        <p:nvSpPr>
          <p:cNvPr id="4" name="Header Placeholder 3"/>
          <p:cNvSpPr>
            <a:spLocks noGrp="1"/>
          </p:cNvSpPr>
          <p:nvPr>
            <p:ph type="hdr" sz="quarter"/>
          </p:nvPr>
        </p:nvSpPr>
        <p:spPr/>
        <p:txBody>
          <a:bodyPr/>
          <a:lstStyle/>
          <a:p>
            <a:r>
              <a:rPr lang="en-US"/>
              <a:t> </a:t>
            </a:r>
            <a:endParaRPr lang="en-US" dirty="0"/>
          </a:p>
        </p:txBody>
      </p:sp>
      <p:sp>
        <p:nvSpPr>
          <p:cNvPr id="5" name="Date Placeholder 4"/>
          <p:cNvSpPr>
            <a:spLocks noGrp="1"/>
          </p:cNvSpPr>
          <p:nvPr>
            <p:ph type="dt" idx="1"/>
          </p:nvPr>
        </p:nvSpPr>
        <p:spPr/>
        <p:txBody>
          <a:bodyPr/>
          <a:lstStyle/>
          <a:p>
            <a:fld id="{DB8244DE-24FA-410F-9EE8-6A8A6BDF62FE}" type="datetime3">
              <a:rPr lang="en-US" smtClean="0"/>
              <a:t>28 October 2023</a:t>
            </a:fld>
            <a:endParaRPr lang="en-US"/>
          </a:p>
        </p:txBody>
      </p:sp>
      <p:sp>
        <p:nvSpPr>
          <p:cNvPr id="6" name="Footer Placeholder 5"/>
          <p:cNvSpPr>
            <a:spLocks noGrp="1"/>
          </p:cNvSpPr>
          <p:nvPr>
            <p:ph type="ftr" sz="quarter" idx="4"/>
          </p:nvPr>
        </p:nvSpPr>
        <p:spPr/>
        <p:txBody>
          <a:bodyPr/>
          <a:lstStyle/>
          <a:p>
            <a:r>
              <a:rPr lang="en-US"/>
              <a:t> </a:t>
            </a:r>
            <a:endParaRPr lang="en-US" dirty="0"/>
          </a:p>
        </p:txBody>
      </p:sp>
      <p:sp>
        <p:nvSpPr>
          <p:cNvPr id="7" name="Slide Number Placeholder 6"/>
          <p:cNvSpPr>
            <a:spLocks noGrp="1"/>
          </p:cNvSpPr>
          <p:nvPr>
            <p:ph type="sldNum" sz="quarter" idx="5"/>
          </p:nvPr>
        </p:nvSpPr>
        <p:spPr/>
        <p:txBody>
          <a:bodyPr/>
          <a:lstStyle/>
          <a:p>
            <a:fld id="{EE145C4F-ECA4-4DD7-819E-C9FECED27844}" type="slidenum">
              <a:rPr lang="en-US" smtClean="0"/>
              <a:pPr/>
              <a:t>4</a:t>
            </a:fld>
            <a:endParaRPr lang="en-US"/>
          </a:p>
        </p:txBody>
      </p:sp>
    </p:spTree>
    <p:extLst>
      <p:ext uri="{BB962C8B-B14F-4D97-AF65-F5344CB8AC3E}">
        <p14:creationId xmlns:p14="http://schemas.microsoft.com/office/powerpoint/2010/main" val="289933874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877888"/>
            <a:r>
              <a:rPr lang="en-US" altLang="en-US" sz="1200" dirty="0"/>
              <a:t>Let</a:t>
            </a:r>
            <a:r>
              <a:rPr lang="en-US" altLang="en-US" sz="1200" dirty="0">
                <a:latin typeface="Times New Roman" panose="02020603050405020304" pitchFamily="18" charset="0"/>
              </a:rPr>
              <a:t>’</a:t>
            </a:r>
            <a:r>
              <a:rPr lang="en-US" altLang="en-US" sz="1200" dirty="0"/>
              <a:t>s use a specific example with realistic numbers: assume we have a 1 KB direct mapped cache with block size equals to 32 bytes.</a:t>
            </a:r>
          </a:p>
          <a:p>
            <a:pPr defTabSz="877888"/>
            <a:r>
              <a:rPr lang="en-US" altLang="en-US" sz="1200" dirty="0"/>
              <a:t>In other words, each block associated with the cache tag will have 32 bytes in it (Row 1).</a:t>
            </a:r>
          </a:p>
          <a:p>
            <a:pPr defTabSz="877888"/>
            <a:r>
              <a:rPr lang="en-US" altLang="en-US" sz="1200" dirty="0"/>
              <a:t>With Block Size equals to 32 bytes, the 5 least significant bits of the address will be used as byte select within the cache block.</a:t>
            </a:r>
          </a:p>
          <a:p>
            <a:pPr defTabSz="877888"/>
            <a:r>
              <a:rPr lang="en-US" altLang="en-US" sz="1200" dirty="0"/>
              <a:t>Since the cache size is 1K byte, the upper 32 minus 10 bits, or 22 bits of the address will be stored as cache tag.</a:t>
            </a:r>
          </a:p>
          <a:p>
            <a:pPr defTabSz="877888"/>
            <a:r>
              <a:rPr lang="en-US" altLang="en-US" sz="1200" dirty="0"/>
              <a:t>The rest of the address bits in the middle, that is bit 5 through 9, will be used as Cache Index to select the proper cache entry.</a:t>
            </a:r>
          </a:p>
          <a:p>
            <a:pPr defTabSz="877888"/>
            <a:endParaRPr lang="en-US" altLang="en-US" sz="1200" dirty="0"/>
          </a:p>
          <a:p>
            <a:pPr defTabSz="877888"/>
            <a:r>
              <a:rPr lang="en-US" altLang="en-US" sz="1200" dirty="0"/>
              <a:t>+2 = 30 min. (Y:10)</a:t>
            </a:r>
          </a:p>
          <a:p>
            <a:endParaRPr lang="en-US" dirty="0"/>
          </a:p>
        </p:txBody>
      </p:sp>
      <p:sp>
        <p:nvSpPr>
          <p:cNvPr id="4" name="Header Placeholder 3"/>
          <p:cNvSpPr>
            <a:spLocks noGrp="1"/>
          </p:cNvSpPr>
          <p:nvPr>
            <p:ph type="hdr" sz="quarter"/>
          </p:nvPr>
        </p:nvSpPr>
        <p:spPr/>
        <p:txBody>
          <a:bodyPr/>
          <a:lstStyle/>
          <a:p>
            <a:r>
              <a:rPr lang="en-US"/>
              <a:t> </a:t>
            </a:r>
            <a:endParaRPr lang="en-US" dirty="0"/>
          </a:p>
        </p:txBody>
      </p:sp>
      <p:sp>
        <p:nvSpPr>
          <p:cNvPr id="5" name="Date Placeholder 4"/>
          <p:cNvSpPr>
            <a:spLocks noGrp="1"/>
          </p:cNvSpPr>
          <p:nvPr>
            <p:ph type="dt" idx="1"/>
          </p:nvPr>
        </p:nvSpPr>
        <p:spPr/>
        <p:txBody>
          <a:bodyPr/>
          <a:lstStyle/>
          <a:p>
            <a:fld id="{DB8244DE-24FA-410F-9EE8-6A8A6BDF62FE}" type="datetime3">
              <a:rPr lang="en-US" smtClean="0"/>
              <a:t>28 October 2023</a:t>
            </a:fld>
            <a:endParaRPr lang="en-US"/>
          </a:p>
        </p:txBody>
      </p:sp>
      <p:sp>
        <p:nvSpPr>
          <p:cNvPr id="6" name="Footer Placeholder 5"/>
          <p:cNvSpPr>
            <a:spLocks noGrp="1"/>
          </p:cNvSpPr>
          <p:nvPr>
            <p:ph type="ftr" sz="quarter" idx="4"/>
          </p:nvPr>
        </p:nvSpPr>
        <p:spPr/>
        <p:txBody>
          <a:bodyPr/>
          <a:lstStyle/>
          <a:p>
            <a:r>
              <a:rPr lang="en-US"/>
              <a:t> </a:t>
            </a:r>
            <a:endParaRPr lang="en-US" dirty="0"/>
          </a:p>
        </p:txBody>
      </p:sp>
      <p:sp>
        <p:nvSpPr>
          <p:cNvPr id="7" name="Slide Number Placeholder 6"/>
          <p:cNvSpPr>
            <a:spLocks noGrp="1"/>
          </p:cNvSpPr>
          <p:nvPr>
            <p:ph type="sldNum" sz="quarter" idx="5"/>
          </p:nvPr>
        </p:nvSpPr>
        <p:spPr/>
        <p:txBody>
          <a:bodyPr/>
          <a:lstStyle/>
          <a:p>
            <a:fld id="{EE145C4F-ECA4-4DD7-819E-C9FECED27844}" type="slidenum">
              <a:rPr lang="en-US" smtClean="0"/>
              <a:pPr/>
              <a:t>5</a:t>
            </a:fld>
            <a:endParaRPr lang="en-US"/>
          </a:p>
        </p:txBody>
      </p:sp>
    </p:spTree>
    <p:extLst>
      <p:ext uri="{BB962C8B-B14F-4D97-AF65-F5344CB8AC3E}">
        <p14:creationId xmlns:p14="http://schemas.microsoft.com/office/powerpoint/2010/main" val="228022864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877888"/>
            <a:r>
              <a:rPr lang="en-US" altLang="en-US" sz="1200" dirty="0"/>
              <a:t>This is called a 2-way set associative cache because there are two cache entries for each cache index.  Essentially, you have two direct mapped cache works in parallel.</a:t>
            </a:r>
          </a:p>
          <a:p>
            <a:pPr defTabSz="877888"/>
            <a:r>
              <a:rPr lang="en-US" altLang="en-US" sz="1200" dirty="0"/>
              <a:t>This is how it works: the cache index selects a set from the cache. The two tags in the set are compared in parallel with the upper bits of the memory address.</a:t>
            </a:r>
          </a:p>
          <a:p>
            <a:pPr defTabSz="877888"/>
            <a:r>
              <a:rPr lang="en-US" altLang="en-US" sz="1200" dirty="0"/>
              <a:t>If neither tag matches the incoming address tag, we have a cache miss.</a:t>
            </a:r>
          </a:p>
          <a:p>
            <a:pPr defTabSz="877888"/>
            <a:r>
              <a:rPr lang="en-US" altLang="en-US" sz="1200" dirty="0"/>
              <a:t>Otherwise, we have a cache hit and we will select the data on the side where the tag matches occur.</a:t>
            </a:r>
          </a:p>
          <a:p>
            <a:pPr defTabSz="877888"/>
            <a:r>
              <a:rPr lang="en-US" altLang="en-US" sz="1200" dirty="0"/>
              <a:t>This is simple enough.  What is its disadvantages?</a:t>
            </a:r>
          </a:p>
          <a:p>
            <a:pPr defTabSz="877888"/>
            <a:endParaRPr lang="en-US" altLang="en-US" sz="1200" dirty="0"/>
          </a:p>
          <a:p>
            <a:pPr defTabSz="877888"/>
            <a:r>
              <a:rPr lang="en-US" altLang="en-US" sz="1200" dirty="0"/>
              <a:t>+1 = 36 min. (Y:16)</a:t>
            </a:r>
          </a:p>
          <a:p>
            <a:pPr defTabSz="877888"/>
            <a:endParaRPr lang="en-US" altLang="en-US" sz="1200" dirty="0"/>
          </a:p>
          <a:p>
            <a:endParaRPr lang="en-US" dirty="0"/>
          </a:p>
        </p:txBody>
      </p:sp>
      <p:sp>
        <p:nvSpPr>
          <p:cNvPr id="4" name="Header Placeholder 3"/>
          <p:cNvSpPr>
            <a:spLocks noGrp="1"/>
          </p:cNvSpPr>
          <p:nvPr>
            <p:ph type="hdr" sz="quarter"/>
          </p:nvPr>
        </p:nvSpPr>
        <p:spPr/>
        <p:txBody>
          <a:bodyPr/>
          <a:lstStyle/>
          <a:p>
            <a:r>
              <a:rPr lang="en-US"/>
              <a:t> </a:t>
            </a:r>
            <a:endParaRPr lang="en-US" dirty="0"/>
          </a:p>
        </p:txBody>
      </p:sp>
      <p:sp>
        <p:nvSpPr>
          <p:cNvPr id="5" name="Date Placeholder 4"/>
          <p:cNvSpPr>
            <a:spLocks noGrp="1"/>
          </p:cNvSpPr>
          <p:nvPr>
            <p:ph type="dt" idx="1"/>
          </p:nvPr>
        </p:nvSpPr>
        <p:spPr/>
        <p:txBody>
          <a:bodyPr/>
          <a:lstStyle/>
          <a:p>
            <a:fld id="{DB8244DE-24FA-410F-9EE8-6A8A6BDF62FE}" type="datetime3">
              <a:rPr lang="en-US" smtClean="0"/>
              <a:t>28 October 2023</a:t>
            </a:fld>
            <a:endParaRPr lang="en-US"/>
          </a:p>
        </p:txBody>
      </p:sp>
      <p:sp>
        <p:nvSpPr>
          <p:cNvPr id="6" name="Footer Placeholder 5"/>
          <p:cNvSpPr>
            <a:spLocks noGrp="1"/>
          </p:cNvSpPr>
          <p:nvPr>
            <p:ph type="ftr" sz="quarter" idx="4"/>
          </p:nvPr>
        </p:nvSpPr>
        <p:spPr/>
        <p:txBody>
          <a:bodyPr/>
          <a:lstStyle/>
          <a:p>
            <a:r>
              <a:rPr lang="en-US"/>
              <a:t> </a:t>
            </a:r>
            <a:endParaRPr lang="en-US" dirty="0"/>
          </a:p>
        </p:txBody>
      </p:sp>
      <p:sp>
        <p:nvSpPr>
          <p:cNvPr id="7" name="Slide Number Placeholder 6"/>
          <p:cNvSpPr>
            <a:spLocks noGrp="1"/>
          </p:cNvSpPr>
          <p:nvPr>
            <p:ph type="sldNum" sz="quarter" idx="5"/>
          </p:nvPr>
        </p:nvSpPr>
        <p:spPr/>
        <p:txBody>
          <a:bodyPr/>
          <a:lstStyle/>
          <a:p>
            <a:fld id="{EE145C4F-ECA4-4DD7-819E-C9FECED27844}" type="slidenum">
              <a:rPr lang="en-US" smtClean="0"/>
              <a:pPr/>
              <a:t>10</a:t>
            </a:fld>
            <a:endParaRPr lang="en-US"/>
          </a:p>
        </p:txBody>
      </p:sp>
    </p:spTree>
    <p:extLst>
      <p:ext uri="{BB962C8B-B14F-4D97-AF65-F5344CB8AC3E}">
        <p14:creationId xmlns:p14="http://schemas.microsoft.com/office/powerpoint/2010/main" val="238337432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877888"/>
            <a:r>
              <a:rPr lang="en-US" altLang="en-US" sz="1200" dirty="0"/>
              <a:t>First of all, a N-way set associative cache will need N comparators instead of just one comparator (use the right side of the diagram for direct mapped cache).</a:t>
            </a:r>
          </a:p>
          <a:p>
            <a:pPr defTabSz="877888"/>
            <a:r>
              <a:rPr lang="en-US" altLang="en-US" sz="1200" dirty="0"/>
              <a:t>A N-way set associative cache will also be slower than a direct mapped cache because of this extra multiplexer delay.</a:t>
            </a:r>
          </a:p>
          <a:p>
            <a:pPr defTabSz="877888"/>
            <a:r>
              <a:rPr lang="en-US" altLang="en-US" sz="1200" dirty="0"/>
              <a:t>Finally, for a N-way set associative cache, the data will be available AFTER the hit/miss signal becomes valid because the hit/mis is needed to control the data MUX.</a:t>
            </a:r>
          </a:p>
          <a:p>
            <a:pPr defTabSz="877888"/>
            <a:r>
              <a:rPr lang="en-US" altLang="en-US" sz="1200" dirty="0"/>
              <a:t>For a direct mapped cache, that is everything before the MUX on the right or left side, the cache block will be available BEFORE the hit/miss signal (AND gate output) because the data does not have to go through the comparator.</a:t>
            </a:r>
          </a:p>
          <a:p>
            <a:pPr defTabSz="877888"/>
            <a:r>
              <a:rPr lang="en-US" altLang="en-US" sz="1200" dirty="0"/>
              <a:t>This can be an important consideration because the processor can now go ahead and use the data  without  knowing if it is a Hit or Miss.  Just assume it is a hit.</a:t>
            </a:r>
          </a:p>
          <a:p>
            <a:pPr defTabSz="877888"/>
            <a:r>
              <a:rPr lang="en-US" altLang="en-US" sz="1200" dirty="0"/>
              <a:t>Since cache hit rate is in the upper 90% range, you will be ahead of the game 90% of the time and for those 10% of the time that you  are wrong,  just make sure you can recover.</a:t>
            </a:r>
          </a:p>
          <a:p>
            <a:pPr defTabSz="877888"/>
            <a:r>
              <a:rPr lang="en-US" altLang="en-US" sz="1200" dirty="0"/>
              <a:t>You cannot play this speculation game with a N-way set-</a:t>
            </a:r>
            <a:r>
              <a:rPr lang="en-US" altLang="en-US" sz="1200" dirty="0" err="1"/>
              <a:t>associatvie</a:t>
            </a:r>
            <a:r>
              <a:rPr lang="en-US" altLang="en-US" sz="1200" dirty="0"/>
              <a:t> cache because as I said earlier, the data will not be available to you until the hit/miss signal is valid.</a:t>
            </a:r>
          </a:p>
          <a:p>
            <a:pPr defTabSz="877888"/>
            <a:endParaRPr lang="en-US" altLang="en-US" sz="1200" dirty="0"/>
          </a:p>
          <a:p>
            <a:pPr defTabSz="877888"/>
            <a:r>
              <a:rPr lang="en-US" altLang="en-US" sz="1200" dirty="0"/>
              <a:t>+2 = 38 min. (Y:18)</a:t>
            </a:r>
          </a:p>
          <a:p>
            <a:pPr defTabSz="877888"/>
            <a:endParaRPr lang="en-US" altLang="en-US" sz="1200" dirty="0"/>
          </a:p>
          <a:p>
            <a:endParaRPr lang="en-US" dirty="0"/>
          </a:p>
        </p:txBody>
      </p:sp>
      <p:sp>
        <p:nvSpPr>
          <p:cNvPr id="4" name="Header Placeholder 3"/>
          <p:cNvSpPr>
            <a:spLocks noGrp="1"/>
          </p:cNvSpPr>
          <p:nvPr>
            <p:ph type="hdr" sz="quarter"/>
          </p:nvPr>
        </p:nvSpPr>
        <p:spPr/>
        <p:txBody>
          <a:bodyPr/>
          <a:lstStyle/>
          <a:p>
            <a:r>
              <a:rPr lang="en-US"/>
              <a:t> </a:t>
            </a:r>
            <a:endParaRPr lang="en-US" dirty="0"/>
          </a:p>
        </p:txBody>
      </p:sp>
      <p:sp>
        <p:nvSpPr>
          <p:cNvPr id="5" name="Date Placeholder 4"/>
          <p:cNvSpPr>
            <a:spLocks noGrp="1"/>
          </p:cNvSpPr>
          <p:nvPr>
            <p:ph type="dt" idx="1"/>
          </p:nvPr>
        </p:nvSpPr>
        <p:spPr/>
        <p:txBody>
          <a:bodyPr/>
          <a:lstStyle/>
          <a:p>
            <a:fld id="{DB8244DE-24FA-410F-9EE8-6A8A6BDF62FE}" type="datetime3">
              <a:rPr lang="en-US" smtClean="0"/>
              <a:t>28 October 2023</a:t>
            </a:fld>
            <a:endParaRPr lang="en-US"/>
          </a:p>
        </p:txBody>
      </p:sp>
      <p:sp>
        <p:nvSpPr>
          <p:cNvPr id="6" name="Footer Placeholder 5"/>
          <p:cNvSpPr>
            <a:spLocks noGrp="1"/>
          </p:cNvSpPr>
          <p:nvPr>
            <p:ph type="ftr" sz="quarter" idx="4"/>
          </p:nvPr>
        </p:nvSpPr>
        <p:spPr/>
        <p:txBody>
          <a:bodyPr/>
          <a:lstStyle/>
          <a:p>
            <a:r>
              <a:rPr lang="en-US"/>
              <a:t> </a:t>
            </a:r>
            <a:endParaRPr lang="en-US" dirty="0"/>
          </a:p>
        </p:txBody>
      </p:sp>
      <p:sp>
        <p:nvSpPr>
          <p:cNvPr id="7" name="Slide Number Placeholder 6"/>
          <p:cNvSpPr>
            <a:spLocks noGrp="1"/>
          </p:cNvSpPr>
          <p:nvPr>
            <p:ph type="sldNum" sz="quarter" idx="5"/>
          </p:nvPr>
        </p:nvSpPr>
        <p:spPr/>
        <p:txBody>
          <a:bodyPr/>
          <a:lstStyle/>
          <a:p>
            <a:fld id="{EE145C4F-ECA4-4DD7-819E-C9FECED27844}" type="slidenum">
              <a:rPr lang="en-US" smtClean="0"/>
              <a:pPr/>
              <a:t>11</a:t>
            </a:fld>
            <a:endParaRPr lang="en-US"/>
          </a:p>
        </p:txBody>
      </p:sp>
    </p:spTree>
    <p:extLst>
      <p:ext uri="{BB962C8B-B14F-4D97-AF65-F5344CB8AC3E}">
        <p14:creationId xmlns:p14="http://schemas.microsoft.com/office/powerpoint/2010/main" val="228100280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ounded Rectangle 6"/>
          <p:cNvSpPr/>
          <p:nvPr userDrawn="1"/>
        </p:nvSpPr>
        <p:spPr>
          <a:xfrm>
            <a:off x="1524000" y="1379481"/>
            <a:ext cx="9144000" cy="3003333"/>
          </a:xfrm>
          <a:prstGeom prst="roundRect">
            <a:avLst>
              <a:gd name="adj" fmla="val 3428"/>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1776248" y="1379482"/>
            <a:ext cx="8250621" cy="1757855"/>
          </a:xfrm>
        </p:spPr>
        <p:txBody>
          <a:bodyPr anchor="b"/>
          <a:lstStyle>
            <a:lvl1pPr algn="ctr" rtl="1">
              <a:defRPr sz="6000"/>
            </a:lvl1pPr>
          </a:lstStyle>
          <a:p>
            <a:r>
              <a:rPr lang="en-US" dirty="0"/>
              <a:t>Click to edit Master title style</a:t>
            </a:r>
          </a:p>
        </p:txBody>
      </p:sp>
      <p:sp>
        <p:nvSpPr>
          <p:cNvPr id="3" name="Subtitle 2"/>
          <p:cNvSpPr>
            <a:spLocks noGrp="1"/>
          </p:cNvSpPr>
          <p:nvPr>
            <p:ph type="subTitle" idx="1"/>
          </p:nvPr>
        </p:nvSpPr>
        <p:spPr>
          <a:xfrm>
            <a:off x="1524000" y="4382814"/>
            <a:ext cx="9144000" cy="386255"/>
          </a:xfrm>
        </p:spPr>
        <p:txBody>
          <a:bodyPr/>
          <a:lstStyle>
            <a:lvl1pPr marL="0" indent="0" algn="ctr" rtl="1">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r>
              <a:rPr lang="en-US"/>
              <a:t>Copyright © 2019, Elsevier Inc. All rights Reserved</a:t>
            </a:r>
          </a:p>
        </p:txBody>
      </p:sp>
      <p:sp>
        <p:nvSpPr>
          <p:cNvPr id="6" name="Slide Number Placeholder 5"/>
          <p:cNvSpPr>
            <a:spLocks noGrp="1"/>
          </p:cNvSpPr>
          <p:nvPr>
            <p:ph type="sldNum" sz="quarter" idx="12"/>
          </p:nvPr>
        </p:nvSpPr>
        <p:spPr/>
        <p:txBody>
          <a:bodyPr/>
          <a:lstStyle/>
          <a:p>
            <a:fld id="{7A24F918-E48B-4CD6-88B4-F48A81EB5FB6}" type="slidenum">
              <a:rPr lang="en-US" smtClean="0"/>
              <a:t>‹#›</a:t>
            </a:fld>
            <a:endParaRPr lang="en-US"/>
          </a:p>
        </p:txBody>
      </p:sp>
    </p:spTree>
    <p:extLst>
      <p:ext uri="{BB962C8B-B14F-4D97-AF65-F5344CB8AC3E}">
        <p14:creationId xmlns:p14="http://schemas.microsoft.com/office/powerpoint/2010/main" val="198190214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r>
              <a:rPr lang="en-US"/>
              <a:t>Copyright © 2019, Elsevier Inc. All rights Reserved</a:t>
            </a:r>
          </a:p>
        </p:txBody>
      </p:sp>
      <p:sp>
        <p:nvSpPr>
          <p:cNvPr id="6" name="Slide Number Placeholder 5"/>
          <p:cNvSpPr>
            <a:spLocks noGrp="1"/>
          </p:cNvSpPr>
          <p:nvPr>
            <p:ph type="sldNum" sz="quarter" idx="12"/>
          </p:nvPr>
        </p:nvSpPr>
        <p:spPr/>
        <p:txBody>
          <a:bodyPr/>
          <a:lstStyle/>
          <a:p>
            <a:fld id="{7A24F918-E48B-4CD6-88B4-F48A81EB5FB6}" type="slidenum">
              <a:rPr lang="en-US" smtClean="0"/>
              <a:t>‹#›</a:t>
            </a:fld>
            <a:endParaRPr lang="en-US"/>
          </a:p>
        </p:txBody>
      </p:sp>
    </p:spTree>
    <p:extLst>
      <p:ext uri="{BB962C8B-B14F-4D97-AF65-F5344CB8AC3E}">
        <p14:creationId xmlns:p14="http://schemas.microsoft.com/office/powerpoint/2010/main" val="5536287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r>
              <a:rPr lang="en-US"/>
              <a:t>Copyright © 2019, Elsevier Inc. All rights Reserved</a:t>
            </a:r>
          </a:p>
        </p:txBody>
      </p:sp>
      <p:sp>
        <p:nvSpPr>
          <p:cNvPr id="6" name="Slide Number Placeholder 5"/>
          <p:cNvSpPr>
            <a:spLocks noGrp="1"/>
          </p:cNvSpPr>
          <p:nvPr>
            <p:ph type="sldNum" sz="quarter" idx="12"/>
          </p:nvPr>
        </p:nvSpPr>
        <p:spPr/>
        <p:txBody>
          <a:bodyPr/>
          <a:lstStyle/>
          <a:p>
            <a:fld id="{7A24F918-E48B-4CD6-88B4-F48A81EB5FB6}" type="slidenum">
              <a:rPr lang="en-US" smtClean="0"/>
              <a:t>‹#›</a:t>
            </a:fld>
            <a:endParaRPr lang="en-US"/>
          </a:p>
        </p:txBody>
      </p:sp>
    </p:spTree>
    <p:extLst>
      <p:ext uri="{BB962C8B-B14F-4D97-AF65-F5344CB8AC3E}">
        <p14:creationId xmlns:p14="http://schemas.microsoft.com/office/powerpoint/2010/main" val="348478277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cSld name="1_Title Slide">
    <p:spTree>
      <p:nvGrpSpPr>
        <p:cNvPr id="1" name=""/>
        <p:cNvGrpSpPr/>
        <p:nvPr/>
      </p:nvGrpSpPr>
      <p:grpSpPr>
        <a:xfrm>
          <a:off x="0" y="0"/>
          <a:ext cx="0" cy="0"/>
          <a:chOff x="0" y="0"/>
          <a:chExt cx="0" cy="0"/>
        </a:xfrm>
      </p:grpSpPr>
      <p:pic>
        <p:nvPicPr>
          <p:cNvPr id="14" name="Picture 13" descr="Hennessy_cover-v2 (Final).png"/>
          <p:cNvPicPr>
            <a:picLocks noChangeAspect="1"/>
          </p:cNvPicPr>
          <p:nvPr userDrawn="1"/>
        </p:nvPicPr>
        <p:blipFill>
          <a:blip r:embed="rId2" cstate="print"/>
          <a:stretch>
            <a:fillRect/>
          </a:stretch>
        </p:blipFill>
        <p:spPr>
          <a:xfrm>
            <a:off x="239350" y="1412776"/>
            <a:ext cx="2496277" cy="2309056"/>
          </a:xfrm>
          <a:prstGeom prst="rect">
            <a:avLst/>
          </a:prstGeom>
          <a:ln>
            <a:noFill/>
          </a:ln>
          <a:effectLst>
            <a:outerShdw blurRad="292100" dist="139700" dir="2700000" algn="tl" rotWithShape="0">
              <a:srgbClr val="333333">
                <a:alpha val="65000"/>
              </a:srgbClr>
            </a:outerShdw>
          </a:effectLst>
        </p:spPr>
      </p:pic>
      <p:sp>
        <p:nvSpPr>
          <p:cNvPr id="240647" name="Rectangle 7"/>
          <p:cNvSpPr>
            <a:spLocks noChangeArrowheads="1"/>
          </p:cNvSpPr>
          <p:nvPr userDrawn="1"/>
        </p:nvSpPr>
        <p:spPr bwMode="auto">
          <a:xfrm>
            <a:off x="0" y="1"/>
            <a:ext cx="12192000" cy="765175"/>
          </a:xfrm>
          <a:prstGeom prst="rect">
            <a:avLst/>
          </a:prstGeom>
          <a:solidFill>
            <a:srgbClr val="767D79"/>
          </a:solidFill>
          <a:ln w="9525">
            <a:noFill/>
            <a:miter lim="800000"/>
            <a:headEnd/>
            <a:tailEnd/>
          </a:ln>
          <a:effectLst/>
        </p:spPr>
        <p:txBody>
          <a:bodyPr wrap="none" anchor="ctr"/>
          <a:lstStyle/>
          <a:p>
            <a:pPr algn="ctr" eaLnBrk="0" hangingPunct="0">
              <a:spcBef>
                <a:spcPct val="0"/>
              </a:spcBef>
              <a:buClrTx/>
              <a:buSzTx/>
              <a:buFontTx/>
              <a:buNone/>
            </a:pPr>
            <a:endParaRPr lang="en-GB" sz="2400">
              <a:solidFill>
                <a:schemeClr val="bg1"/>
              </a:solidFill>
              <a:latin typeface="Arial" charset="0"/>
            </a:endParaRPr>
          </a:p>
        </p:txBody>
      </p:sp>
      <p:sp>
        <p:nvSpPr>
          <p:cNvPr id="240649" name="Rectangle 9"/>
          <p:cNvSpPr>
            <a:spLocks noChangeArrowheads="1"/>
          </p:cNvSpPr>
          <p:nvPr userDrawn="1"/>
        </p:nvSpPr>
        <p:spPr bwMode="auto">
          <a:xfrm>
            <a:off x="0" y="765176"/>
            <a:ext cx="12192000" cy="17463"/>
          </a:xfrm>
          <a:prstGeom prst="rect">
            <a:avLst/>
          </a:prstGeom>
          <a:solidFill>
            <a:srgbClr val="000000"/>
          </a:solidFill>
          <a:ln w="9525">
            <a:noFill/>
            <a:miter lim="800000"/>
            <a:headEnd/>
            <a:tailEnd/>
          </a:ln>
          <a:effectLst/>
        </p:spPr>
        <p:txBody>
          <a:bodyPr wrap="none" anchor="ctr"/>
          <a:lstStyle/>
          <a:p>
            <a:endParaRPr lang="en-US" sz="1800"/>
          </a:p>
        </p:txBody>
      </p:sp>
      <p:pic>
        <p:nvPicPr>
          <p:cNvPr id="240657" name="Picture 17" descr="MK_logo2"/>
          <p:cNvPicPr>
            <a:picLocks noChangeAspect="1" noChangeArrowheads="1"/>
          </p:cNvPicPr>
          <p:nvPr userDrawn="1"/>
        </p:nvPicPr>
        <p:blipFill>
          <a:blip r:embed="rId3" cstate="print"/>
          <a:srcRect/>
          <a:stretch>
            <a:fillRect/>
          </a:stretch>
        </p:blipFill>
        <p:spPr bwMode="auto">
          <a:xfrm>
            <a:off x="143934" y="50801"/>
            <a:ext cx="1638300" cy="714375"/>
          </a:xfrm>
          <a:prstGeom prst="rect">
            <a:avLst/>
          </a:prstGeom>
          <a:noFill/>
        </p:spPr>
      </p:pic>
      <p:sp>
        <p:nvSpPr>
          <p:cNvPr id="240659" name="Rectangle 19"/>
          <p:cNvSpPr>
            <a:spLocks noChangeArrowheads="1"/>
          </p:cNvSpPr>
          <p:nvPr userDrawn="1"/>
        </p:nvSpPr>
        <p:spPr bwMode="auto">
          <a:xfrm>
            <a:off x="2929467" y="765176"/>
            <a:ext cx="61384" cy="5732463"/>
          </a:xfrm>
          <a:prstGeom prst="rect">
            <a:avLst/>
          </a:prstGeom>
          <a:gradFill rotWithShape="1">
            <a:gsLst>
              <a:gs pos="0">
                <a:srgbClr val="808080"/>
              </a:gs>
              <a:gs pos="100000">
                <a:srgbClr val="FFFFFF"/>
              </a:gs>
            </a:gsLst>
            <a:lin ang="5400000" scaled="1"/>
          </a:gradFill>
          <a:ln w="9525">
            <a:noFill/>
            <a:miter lim="800000"/>
            <a:headEnd/>
            <a:tailEnd/>
          </a:ln>
          <a:effectLst/>
        </p:spPr>
        <p:txBody>
          <a:bodyPr wrap="none" anchor="ctr"/>
          <a:lstStyle/>
          <a:p>
            <a:endParaRPr lang="en-US" sz="1800"/>
          </a:p>
        </p:txBody>
      </p:sp>
      <p:sp>
        <p:nvSpPr>
          <p:cNvPr id="240660" name="Rectangle 20"/>
          <p:cNvSpPr>
            <a:spLocks noChangeArrowheads="1"/>
          </p:cNvSpPr>
          <p:nvPr userDrawn="1"/>
        </p:nvSpPr>
        <p:spPr bwMode="auto">
          <a:xfrm>
            <a:off x="3412067" y="1195388"/>
            <a:ext cx="61384" cy="3816350"/>
          </a:xfrm>
          <a:prstGeom prst="rect">
            <a:avLst/>
          </a:prstGeom>
          <a:gradFill rotWithShape="1">
            <a:gsLst>
              <a:gs pos="0">
                <a:srgbClr val="767D79"/>
              </a:gs>
              <a:gs pos="100000">
                <a:schemeClr val="bg1"/>
              </a:gs>
            </a:gsLst>
            <a:lin ang="5400000" scaled="1"/>
          </a:gradFill>
          <a:ln w="9525">
            <a:noFill/>
            <a:miter lim="800000"/>
            <a:headEnd/>
            <a:tailEnd/>
          </a:ln>
          <a:effectLst/>
        </p:spPr>
        <p:txBody>
          <a:bodyPr wrap="none" anchor="ctr"/>
          <a:lstStyle/>
          <a:p>
            <a:endParaRPr lang="en-US" sz="1800"/>
          </a:p>
        </p:txBody>
      </p:sp>
      <p:sp>
        <p:nvSpPr>
          <p:cNvPr id="240661" name="Rectangle 21"/>
          <p:cNvSpPr>
            <a:spLocks noChangeArrowheads="1"/>
          </p:cNvSpPr>
          <p:nvPr userDrawn="1"/>
        </p:nvSpPr>
        <p:spPr bwMode="auto">
          <a:xfrm>
            <a:off x="3122084" y="1916114"/>
            <a:ext cx="8830733" cy="46037"/>
          </a:xfrm>
          <a:prstGeom prst="rect">
            <a:avLst/>
          </a:prstGeom>
          <a:gradFill rotWithShape="1">
            <a:gsLst>
              <a:gs pos="0">
                <a:srgbClr val="5F5F5F"/>
              </a:gs>
              <a:gs pos="100000">
                <a:schemeClr val="bg1"/>
              </a:gs>
            </a:gsLst>
            <a:lin ang="0" scaled="1"/>
          </a:gradFill>
          <a:ln w="9525">
            <a:noFill/>
            <a:miter lim="800000"/>
            <a:headEnd/>
            <a:tailEnd/>
          </a:ln>
          <a:effectLst/>
        </p:spPr>
        <p:txBody>
          <a:bodyPr wrap="none" anchor="ctr"/>
          <a:lstStyle/>
          <a:p>
            <a:endParaRPr lang="en-US" sz="1800"/>
          </a:p>
        </p:txBody>
      </p:sp>
      <p:sp>
        <p:nvSpPr>
          <p:cNvPr id="240678" name="Rectangle 38"/>
          <p:cNvSpPr>
            <a:spLocks noChangeArrowheads="1"/>
          </p:cNvSpPr>
          <p:nvPr userDrawn="1"/>
        </p:nvSpPr>
        <p:spPr bwMode="auto">
          <a:xfrm>
            <a:off x="0" y="6308726"/>
            <a:ext cx="12192000" cy="549275"/>
          </a:xfrm>
          <a:prstGeom prst="rect">
            <a:avLst/>
          </a:prstGeom>
          <a:solidFill>
            <a:srgbClr val="767D79"/>
          </a:solidFill>
          <a:ln w="9525">
            <a:noFill/>
            <a:miter lim="800000"/>
            <a:headEnd/>
            <a:tailEnd/>
          </a:ln>
          <a:effectLst/>
        </p:spPr>
        <p:txBody>
          <a:bodyPr wrap="none" anchor="ctr"/>
          <a:lstStyle/>
          <a:p>
            <a:endParaRPr lang="en-US" sz="1800"/>
          </a:p>
        </p:txBody>
      </p:sp>
      <p:sp>
        <p:nvSpPr>
          <p:cNvPr id="240679" name="Rectangle 39"/>
          <p:cNvSpPr>
            <a:spLocks noChangeArrowheads="1"/>
          </p:cNvSpPr>
          <p:nvPr userDrawn="1"/>
        </p:nvSpPr>
        <p:spPr bwMode="auto">
          <a:xfrm>
            <a:off x="0" y="6308726"/>
            <a:ext cx="12192000" cy="17463"/>
          </a:xfrm>
          <a:prstGeom prst="rect">
            <a:avLst/>
          </a:prstGeom>
          <a:solidFill>
            <a:srgbClr val="000000"/>
          </a:solidFill>
          <a:ln w="9525">
            <a:noFill/>
            <a:miter lim="800000"/>
            <a:headEnd/>
            <a:tailEnd/>
          </a:ln>
          <a:effectLst/>
        </p:spPr>
        <p:txBody>
          <a:bodyPr wrap="none" anchor="ctr"/>
          <a:lstStyle/>
          <a:p>
            <a:endParaRPr lang="en-US" sz="1800"/>
          </a:p>
        </p:txBody>
      </p:sp>
      <p:sp>
        <p:nvSpPr>
          <p:cNvPr id="240680" name="Rectangle 40"/>
          <p:cNvSpPr>
            <a:spLocks noGrp="1" noChangeArrowheads="1"/>
          </p:cNvSpPr>
          <p:nvPr>
            <p:ph type="ftr" sz="quarter" idx="3"/>
          </p:nvPr>
        </p:nvSpPr>
        <p:spPr/>
        <p:txBody>
          <a:bodyPr/>
          <a:lstStyle>
            <a:lvl1pPr>
              <a:defRPr/>
            </a:lvl1pPr>
          </a:lstStyle>
          <a:p>
            <a:r>
              <a:rPr lang="en-US"/>
              <a:t>Copyright © 2019, Elsevier Inc. All rights Reserved</a:t>
            </a:r>
            <a:endParaRPr lang="en-AU" dirty="0"/>
          </a:p>
        </p:txBody>
      </p:sp>
      <p:pic>
        <p:nvPicPr>
          <p:cNvPr id="240681" name="Picture 41" descr="MK_logo2"/>
          <p:cNvPicPr>
            <a:picLocks noChangeAspect="1" noChangeArrowheads="1"/>
          </p:cNvPicPr>
          <p:nvPr userDrawn="1"/>
        </p:nvPicPr>
        <p:blipFill>
          <a:blip r:embed="rId3" cstate="print"/>
          <a:srcRect/>
          <a:stretch>
            <a:fillRect/>
          </a:stretch>
        </p:blipFill>
        <p:spPr bwMode="auto">
          <a:xfrm>
            <a:off x="239184" y="6381751"/>
            <a:ext cx="1056216" cy="460375"/>
          </a:xfrm>
          <a:prstGeom prst="rect">
            <a:avLst/>
          </a:prstGeom>
          <a:noFill/>
        </p:spPr>
      </p:pic>
      <p:sp>
        <p:nvSpPr>
          <p:cNvPr id="240682" name="Text Box 42"/>
          <p:cNvSpPr txBox="1">
            <a:spLocks noChangeArrowheads="1"/>
          </p:cNvSpPr>
          <p:nvPr userDrawn="1"/>
        </p:nvSpPr>
        <p:spPr bwMode="auto">
          <a:xfrm>
            <a:off x="11184467" y="6497639"/>
            <a:ext cx="768351" cy="274637"/>
          </a:xfrm>
          <a:prstGeom prst="rect">
            <a:avLst/>
          </a:prstGeom>
          <a:noFill/>
          <a:ln w="9525">
            <a:noFill/>
            <a:miter lim="800000"/>
            <a:headEnd/>
            <a:tailEnd/>
          </a:ln>
          <a:effectLst/>
        </p:spPr>
        <p:txBody>
          <a:bodyPr>
            <a:spAutoFit/>
          </a:bodyPr>
          <a:lstStyle/>
          <a:p>
            <a:pPr algn="r">
              <a:spcBef>
                <a:spcPct val="0"/>
              </a:spcBef>
              <a:buClrTx/>
              <a:buSzTx/>
              <a:buFontTx/>
              <a:buNone/>
            </a:pPr>
            <a:fld id="{63BBFCE6-A6C8-4251-973B-1D0917AA6A4E}" type="slidenum">
              <a:rPr lang="en-AU" sz="1200" b="1">
                <a:latin typeface="Arial" charset="0"/>
              </a:rPr>
              <a:pPr algn="r">
                <a:spcBef>
                  <a:spcPct val="0"/>
                </a:spcBef>
                <a:buClrTx/>
                <a:buSzTx/>
                <a:buFontTx/>
                <a:buNone/>
              </a:pPr>
              <a:t>‹#›</a:t>
            </a:fld>
            <a:endParaRPr lang="en-GB" sz="1200">
              <a:latin typeface="Arial" charset="0"/>
            </a:endParaRPr>
          </a:p>
        </p:txBody>
      </p:sp>
    </p:spTree>
    <p:extLst>
      <p:ext uri="{BB962C8B-B14F-4D97-AF65-F5344CB8AC3E}">
        <p14:creationId xmlns:p14="http://schemas.microsoft.com/office/powerpoint/2010/main" val="116142457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dgm">
  <p:cSld name="Title and Diagram or Organization Chart">
    <p:spTree>
      <p:nvGrpSpPr>
        <p:cNvPr id="1" name=""/>
        <p:cNvGrpSpPr/>
        <p:nvPr/>
      </p:nvGrpSpPr>
      <p:grpSpPr>
        <a:xfrm>
          <a:off x="0" y="0"/>
          <a:ext cx="0" cy="0"/>
          <a:chOff x="0" y="0"/>
          <a:chExt cx="0" cy="0"/>
        </a:xfrm>
      </p:grpSpPr>
      <p:sp>
        <p:nvSpPr>
          <p:cNvPr id="2" name="Title 1"/>
          <p:cNvSpPr>
            <a:spLocks noGrp="1"/>
          </p:cNvSpPr>
          <p:nvPr>
            <p:ph type="title"/>
          </p:nvPr>
        </p:nvSpPr>
        <p:spPr>
          <a:xfrm>
            <a:off x="814918" y="115889"/>
            <a:ext cx="11042649" cy="701675"/>
          </a:xfrm>
        </p:spPr>
        <p:txBody>
          <a:bodyPr/>
          <a:lstStyle/>
          <a:p>
            <a:r>
              <a:rPr lang="en-US"/>
              <a:t>Click to edit Master title style</a:t>
            </a:r>
          </a:p>
        </p:txBody>
      </p:sp>
      <p:sp>
        <p:nvSpPr>
          <p:cNvPr id="3" name="SmartArt Placeholder 2"/>
          <p:cNvSpPr>
            <a:spLocks noGrp="1"/>
          </p:cNvSpPr>
          <p:nvPr>
            <p:ph type="dgm" idx="1"/>
          </p:nvPr>
        </p:nvSpPr>
        <p:spPr>
          <a:xfrm>
            <a:off x="912285" y="1125538"/>
            <a:ext cx="11027833" cy="5111750"/>
          </a:xfrm>
        </p:spPr>
        <p:txBody>
          <a:bodyPr/>
          <a:lstStyle/>
          <a:p>
            <a:endParaRPr lang="en-US"/>
          </a:p>
        </p:txBody>
      </p:sp>
      <p:sp>
        <p:nvSpPr>
          <p:cNvPr id="4" name="Footer Placeholder 3"/>
          <p:cNvSpPr>
            <a:spLocks noGrp="1"/>
          </p:cNvSpPr>
          <p:nvPr>
            <p:ph type="ftr" sz="quarter" idx="10"/>
          </p:nvPr>
        </p:nvSpPr>
        <p:spPr>
          <a:xfrm>
            <a:off x="1390651" y="6381751"/>
            <a:ext cx="9696449" cy="358775"/>
          </a:xfrm>
        </p:spPr>
        <p:txBody>
          <a:bodyPr/>
          <a:lstStyle>
            <a:lvl1pPr>
              <a:defRPr/>
            </a:lvl1pPr>
          </a:lstStyle>
          <a:p>
            <a:r>
              <a:rPr lang="en-US"/>
              <a:t>Copyright © 2019, Elsevier Inc. All rights Reserved</a:t>
            </a:r>
            <a:endParaRPr lang="en-AU" dirty="0"/>
          </a:p>
        </p:txBody>
      </p:sp>
    </p:spTree>
    <p:extLst>
      <p:ext uri="{BB962C8B-B14F-4D97-AF65-F5344CB8AC3E}">
        <p14:creationId xmlns:p14="http://schemas.microsoft.com/office/powerpoint/2010/main" val="309600091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7" name="Rounded Rectangle 6"/>
          <p:cNvSpPr/>
          <p:nvPr userDrawn="1"/>
        </p:nvSpPr>
        <p:spPr>
          <a:xfrm>
            <a:off x="102476" y="55179"/>
            <a:ext cx="12013324" cy="993228"/>
          </a:xfrm>
          <a:prstGeom prst="roundRect">
            <a:avLst>
              <a:gd name="adj" fmla="val 10318"/>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215462" y="136468"/>
            <a:ext cx="11328838" cy="825283"/>
          </a:xfrm>
        </p:spPr>
        <p:txBody>
          <a:bodyPr/>
          <a:lstStyle>
            <a:lvl1pPr algn="r" rtl="1">
              <a:defRPr b="1">
                <a:solidFill>
                  <a:srgbClr val="002060"/>
                </a:solidFill>
                <a:effectLst>
                  <a:outerShdw blurRad="38100" dist="38100" dir="2700000" algn="tl">
                    <a:srgbClr val="000000">
                      <a:alpha val="43137"/>
                    </a:srgbClr>
                  </a:outerShdw>
                </a:effectLst>
                <a:cs typeface="B Yekan" panose="00000400000000000000" pitchFamily="2" charset="-78"/>
              </a:defRPr>
            </a:lvl1pPr>
          </a:lstStyle>
          <a:p>
            <a:r>
              <a:rPr lang="en-US" dirty="0"/>
              <a:t>Click to edit Master title style</a:t>
            </a:r>
          </a:p>
        </p:txBody>
      </p:sp>
      <p:sp>
        <p:nvSpPr>
          <p:cNvPr id="3" name="Content Placeholder 2"/>
          <p:cNvSpPr>
            <a:spLocks noGrp="1"/>
          </p:cNvSpPr>
          <p:nvPr>
            <p:ph idx="1"/>
          </p:nvPr>
        </p:nvSpPr>
        <p:spPr>
          <a:xfrm>
            <a:off x="215462" y="1240077"/>
            <a:ext cx="11328838" cy="5166142"/>
          </a:xfrm>
        </p:spPr>
        <p:txBody>
          <a:bodyPr/>
          <a:lstStyle>
            <a:lvl1pPr marL="228600" indent="-228600" algn="r" rtl="1">
              <a:lnSpc>
                <a:spcPct val="150000"/>
              </a:lnSpc>
              <a:buClr>
                <a:srgbClr val="C00000"/>
              </a:buClr>
              <a:buSzPct val="70000"/>
              <a:buFont typeface="Wingdings" panose="05000000000000000000" pitchFamily="2" charset="2"/>
              <a:buChar char="q"/>
              <a:defRPr>
                <a:cs typeface="B Yekan" panose="00000400000000000000" pitchFamily="2" charset="-78"/>
              </a:defRPr>
            </a:lvl1pPr>
            <a:lvl2pPr marL="685800" indent="-228600" algn="r" rtl="1">
              <a:lnSpc>
                <a:spcPct val="150000"/>
              </a:lnSpc>
              <a:buClr>
                <a:srgbClr val="C00000"/>
              </a:buClr>
              <a:buSzPct val="70000"/>
              <a:buFont typeface="Wingdings" panose="05000000000000000000" pitchFamily="2" charset="2"/>
              <a:buChar char="q"/>
              <a:defRPr>
                <a:cs typeface="B Yekan" panose="00000400000000000000" pitchFamily="2" charset="-78"/>
              </a:defRPr>
            </a:lvl2pPr>
            <a:lvl3pPr marL="1143000" indent="-228600" algn="r" rtl="1">
              <a:lnSpc>
                <a:spcPct val="150000"/>
              </a:lnSpc>
              <a:buClr>
                <a:srgbClr val="C00000"/>
              </a:buClr>
              <a:buSzPct val="70000"/>
              <a:buFont typeface="Wingdings" panose="05000000000000000000" pitchFamily="2" charset="2"/>
              <a:buChar char="q"/>
              <a:defRPr>
                <a:cs typeface="B Yekan" panose="00000400000000000000" pitchFamily="2" charset="-78"/>
              </a:defRPr>
            </a:lvl3pPr>
            <a:lvl4pPr marL="1600200" indent="-228600" algn="r" rtl="1">
              <a:lnSpc>
                <a:spcPct val="150000"/>
              </a:lnSpc>
              <a:buClr>
                <a:srgbClr val="C00000"/>
              </a:buClr>
              <a:buSzPct val="70000"/>
              <a:buFont typeface="Wingdings" panose="05000000000000000000" pitchFamily="2" charset="2"/>
              <a:buChar char="q"/>
              <a:defRPr>
                <a:cs typeface="B Yekan" panose="00000400000000000000" pitchFamily="2" charset="-78"/>
              </a:defRPr>
            </a:lvl4pPr>
            <a:lvl5pPr marL="2057400" indent="-228600" algn="r" rtl="1">
              <a:lnSpc>
                <a:spcPct val="150000"/>
              </a:lnSpc>
              <a:buClr>
                <a:srgbClr val="C00000"/>
              </a:buClr>
              <a:buSzPct val="70000"/>
              <a:buFont typeface="Wingdings" panose="05000000000000000000" pitchFamily="2" charset="2"/>
              <a:buChar char="q"/>
              <a:defRPr>
                <a:cs typeface="B Yekan" panose="00000400000000000000" pitchFamily="2" charset="-78"/>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Slide Number Placeholder 5"/>
          <p:cNvSpPr>
            <a:spLocks noGrp="1"/>
          </p:cNvSpPr>
          <p:nvPr>
            <p:ph type="sldNum" sz="quarter" idx="12"/>
          </p:nvPr>
        </p:nvSpPr>
        <p:spPr>
          <a:xfrm>
            <a:off x="1" y="6492875"/>
            <a:ext cx="647700" cy="365125"/>
          </a:xfrm>
        </p:spPr>
        <p:txBody>
          <a:bodyPr/>
          <a:lstStyle>
            <a:lvl1pPr algn="l">
              <a:defRPr/>
            </a:lvl1pPr>
          </a:lstStyle>
          <a:p>
            <a:fld id="{7A24F918-E48B-4CD6-88B4-F48A81EB5FB6}" type="slidenum">
              <a:rPr lang="en-US" smtClean="0"/>
              <a:pPr/>
              <a:t>‹#›</a:t>
            </a:fld>
            <a:endParaRPr lang="en-US"/>
          </a:p>
        </p:txBody>
      </p:sp>
      <p:sp>
        <p:nvSpPr>
          <p:cNvPr id="8" name="Footer Placeholder 4"/>
          <p:cNvSpPr>
            <a:spLocks noGrp="1"/>
          </p:cNvSpPr>
          <p:nvPr>
            <p:ph type="ftr" sz="quarter" idx="11"/>
          </p:nvPr>
        </p:nvSpPr>
        <p:spPr>
          <a:xfrm>
            <a:off x="3300761" y="6492874"/>
            <a:ext cx="5029200" cy="365125"/>
          </a:xfrm>
        </p:spPr>
        <p:txBody>
          <a:bodyPr/>
          <a:lstStyle>
            <a:lvl1pPr>
              <a:defRPr>
                <a:solidFill>
                  <a:schemeClr val="bg1">
                    <a:lumMod val="85000"/>
                  </a:schemeClr>
                </a:solidFill>
              </a:defRPr>
            </a:lvl1pPr>
          </a:lstStyle>
          <a:p>
            <a:r>
              <a:rPr lang="en-US"/>
              <a:t>Copyright © 2019, Elsevier Inc. All rights Reserved</a:t>
            </a:r>
            <a:endParaRPr lang="en-US" dirty="0"/>
          </a:p>
        </p:txBody>
      </p:sp>
    </p:spTree>
    <p:extLst>
      <p:ext uri="{BB962C8B-B14F-4D97-AF65-F5344CB8AC3E}">
        <p14:creationId xmlns:p14="http://schemas.microsoft.com/office/powerpoint/2010/main" val="1848173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r>
              <a:rPr lang="en-US"/>
              <a:t>Copyright © 2019, Elsevier Inc. All rights Reserved</a:t>
            </a:r>
          </a:p>
        </p:txBody>
      </p:sp>
      <p:sp>
        <p:nvSpPr>
          <p:cNvPr id="6" name="Slide Number Placeholder 5"/>
          <p:cNvSpPr>
            <a:spLocks noGrp="1"/>
          </p:cNvSpPr>
          <p:nvPr>
            <p:ph type="sldNum" sz="quarter" idx="12"/>
          </p:nvPr>
        </p:nvSpPr>
        <p:spPr/>
        <p:txBody>
          <a:bodyPr/>
          <a:lstStyle/>
          <a:p>
            <a:fld id="{7A24F918-E48B-4CD6-88B4-F48A81EB5FB6}" type="slidenum">
              <a:rPr lang="en-US" smtClean="0"/>
              <a:t>‹#›</a:t>
            </a:fld>
            <a:endParaRPr lang="en-US"/>
          </a:p>
        </p:txBody>
      </p:sp>
    </p:spTree>
    <p:extLst>
      <p:ext uri="{BB962C8B-B14F-4D97-AF65-F5344CB8AC3E}">
        <p14:creationId xmlns:p14="http://schemas.microsoft.com/office/powerpoint/2010/main" val="117742911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r>
              <a:rPr lang="en-US"/>
              <a:t>Copyright © 2019, Elsevier Inc. All rights Reserved</a:t>
            </a:r>
          </a:p>
        </p:txBody>
      </p:sp>
      <p:sp>
        <p:nvSpPr>
          <p:cNvPr id="7" name="Slide Number Placeholder 6"/>
          <p:cNvSpPr>
            <a:spLocks noGrp="1"/>
          </p:cNvSpPr>
          <p:nvPr>
            <p:ph type="sldNum" sz="quarter" idx="12"/>
          </p:nvPr>
        </p:nvSpPr>
        <p:spPr/>
        <p:txBody>
          <a:bodyPr/>
          <a:lstStyle/>
          <a:p>
            <a:fld id="{7A24F918-E48B-4CD6-88B4-F48A81EB5FB6}" type="slidenum">
              <a:rPr lang="en-US" smtClean="0"/>
              <a:t>‹#›</a:t>
            </a:fld>
            <a:endParaRPr lang="en-US"/>
          </a:p>
        </p:txBody>
      </p:sp>
    </p:spTree>
    <p:extLst>
      <p:ext uri="{BB962C8B-B14F-4D97-AF65-F5344CB8AC3E}">
        <p14:creationId xmlns:p14="http://schemas.microsoft.com/office/powerpoint/2010/main" val="128760245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endParaRPr lang="en-US"/>
          </a:p>
        </p:txBody>
      </p:sp>
      <p:sp>
        <p:nvSpPr>
          <p:cNvPr id="8" name="Footer Placeholder 7"/>
          <p:cNvSpPr>
            <a:spLocks noGrp="1"/>
          </p:cNvSpPr>
          <p:nvPr>
            <p:ph type="ftr" sz="quarter" idx="11"/>
          </p:nvPr>
        </p:nvSpPr>
        <p:spPr/>
        <p:txBody>
          <a:bodyPr/>
          <a:lstStyle/>
          <a:p>
            <a:r>
              <a:rPr lang="en-US"/>
              <a:t>Copyright © 2019, Elsevier Inc. All rights Reserved</a:t>
            </a:r>
          </a:p>
        </p:txBody>
      </p:sp>
      <p:sp>
        <p:nvSpPr>
          <p:cNvPr id="9" name="Slide Number Placeholder 8"/>
          <p:cNvSpPr>
            <a:spLocks noGrp="1"/>
          </p:cNvSpPr>
          <p:nvPr>
            <p:ph type="sldNum" sz="quarter" idx="12"/>
          </p:nvPr>
        </p:nvSpPr>
        <p:spPr/>
        <p:txBody>
          <a:bodyPr/>
          <a:lstStyle/>
          <a:p>
            <a:fld id="{7A24F918-E48B-4CD6-88B4-F48A81EB5FB6}" type="slidenum">
              <a:rPr lang="en-US" smtClean="0"/>
              <a:t>‹#›</a:t>
            </a:fld>
            <a:endParaRPr lang="en-US"/>
          </a:p>
        </p:txBody>
      </p:sp>
    </p:spTree>
    <p:extLst>
      <p:ext uri="{BB962C8B-B14F-4D97-AF65-F5344CB8AC3E}">
        <p14:creationId xmlns:p14="http://schemas.microsoft.com/office/powerpoint/2010/main" val="47017840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endParaRPr lang="en-US"/>
          </a:p>
        </p:txBody>
      </p:sp>
      <p:sp>
        <p:nvSpPr>
          <p:cNvPr id="4" name="Footer Placeholder 3"/>
          <p:cNvSpPr>
            <a:spLocks noGrp="1"/>
          </p:cNvSpPr>
          <p:nvPr>
            <p:ph type="ftr" sz="quarter" idx="11"/>
          </p:nvPr>
        </p:nvSpPr>
        <p:spPr/>
        <p:txBody>
          <a:bodyPr/>
          <a:lstStyle/>
          <a:p>
            <a:r>
              <a:rPr lang="en-US"/>
              <a:t>Copyright © 2019, Elsevier Inc. All rights Reserved</a:t>
            </a:r>
          </a:p>
        </p:txBody>
      </p:sp>
      <p:sp>
        <p:nvSpPr>
          <p:cNvPr id="5" name="Slide Number Placeholder 4"/>
          <p:cNvSpPr>
            <a:spLocks noGrp="1"/>
          </p:cNvSpPr>
          <p:nvPr>
            <p:ph type="sldNum" sz="quarter" idx="12"/>
          </p:nvPr>
        </p:nvSpPr>
        <p:spPr/>
        <p:txBody>
          <a:bodyPr/>
          <a:lstStyle/>
          <a:p>
            <a:fld id="{7A24F918-E48B-4CD6-88B4-F48A81EB5FB6}" type="slidenum">
              <a:rPr lang="en-US" smtClean="0"/>
              <a:t>‹#›</a:t>
            </a:fld>
            <a:endParaRPr lang="en-US"/>
          </a:p>
        </p:txBody>
      </p:sp>
    </p:spTree>
    <p:extLst>
      <p:ext uri="{BB962C8B-B14F-4D97-AF65-F5344CB8AC3E}">
        <p14:creationId xmlns:p14="http://schemas.microsoft.com/office/powerpoint/2010/main" val="13431645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US"/>
          </a:p>
        </p:txBody>
      </p:sp>
      <p:sp>
        <p:nvSpPr>
          <p:cNvPr id="3" name="Footer Placeholder 2"/>
          <p:cNvSpPr>
            <a:spLocks noGrp="1"/>
          </p:cNvSpPr>
          <p:nvPr>
            <p:ph type="ftr" sz="quarter" idx="11"/>
          </p:nvPr>
        </p:nvSpPr>
        <p:spPr/>
        <p:txBody>
          <a:bodyPr/>
          <a:lstStyle/>
          <a:p>
            <a:r>
              <a:rPr lang="en-US"/>
              <a:t>Copyright © 2019, Elsevier Inc. All rights Reserved</a:t>
            </a:r>
          </a:p>
        </p:txBody>
      </p:sp>
      <p:sp>
        <p:nvSpPr>
          <p:cNvPr id="4" name="Slide Number Placeholder 3"/>
          <p:cNvSpPr>
            <a:spLocks noGrp="1"/>
          </p:cNvSpPr>
          <p:nvPr>
            <p:ph type="sldNum" sz="quarter" idx="12"/>
          </p:nvPr>
        </p:nvSpPr>
        <p:spPr/>
        <p:txBody>
          <a:bodyPr/>
          <a:lstStyle/>
          <a:p>
            <a:fld id="{7A24F918-E48B-4CD6-88B4-F48A81EB5FB6}" type="slidenum">
              <a:rPr lang="en-US" smtClean="0"/>
              <a:t>‹#›</a:t>
            </a:fld>
            <a:endParaRPr lang="en-US"/>
          </a:p>
        </p:txBody>
      </p:sp>
    </p:spTree>
    <p:extLst>
      <p:ext uri="{BB962C8B-B14F-4D97-AF65-F5344CB8AC3E}">
        <p14:creationId xmlns:p14="http://schemas.microsoft.com/office/powerpoint/2010/main" val="19115768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r>
              <a:rPr lang="en-US"/>
              <a:t>Copyright © 2019, Elsevier Inc. All rights Reserved</a:t>
            </a:r>
          </a:p>
        </p:txBody>
      </p:sp>
      <p:sp>
        <p:nvSpPr>
          <p:cNvPr id="7" name="Slide Number Placeholder 6"/>
          <p:cNvSpPr>
            <a:spLocks noGrp="1"/>
          </p:cNvSpPr>
          <p:nvPr>
            <p:ph type="sldNum" sz="quarter" idx="12"/>
          </p:nvPr>
        </p:nvSpPr>
        <p:spPr/>
        <p:txBody>
          <a:bodyPr/>
          <a:lstStyle/>
          <a:p>
            <a:fld id="{7A24F918-E48B-4CD6-88B4-F48A81EB5FB6}" type="slidenum">
              <a:rPr lang="en-US" smtClean="0"/>
              <a:t>‹#›</a:t>
            </a:fld>
            <a:endParaRPr lang="en-US"/>
          </a:p>
        </p:txBody>
      </p:sp>
    </p:spTree>
    <p:extLst>
      <p:ext uri="{BB962C8B-B14F-4D97-AF65-F5344CB8AC3E}">
        <p14:creationId xmlns:p14="http://schemas.microsoft.com/office/powerpoint/2010/main" val="51095780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r>
              <a:rPr lang="en-US"/>
              <a:t>Copyright © 2019, Elsevier Inc. All rights Reserved</a:t>
            </a:r>
          </a:p>
        </p:txBody>
      </p:sp>
      <p:sp>
        <p:nvSpPr>
          <p:cNvPr id="7" name="Slide Number Placeholder 6"/>
          <p:cNvSpPr>
            <a:spLocks noGrp="1"/>
          </p:cNvSpPr>
          <p:nvPr>
            <p:ph type="sldNum" sz="quarter" idx="12"/>
          </p:nvPr>
        </p:nvSpPr>
        <p:spPr/>
        <p:txBody>
          <a:bodyPr/>
          <a:lstStyle/>
          <a:p>
            <a:fld id="{7A24F918-E48B-4CD6-88B4-F48A81EB5FB6}" type="slidenum">
              <a:rPr lang="en-US" smtClean="0"/>
              <a:t>‹#›</a:t>
            </a:fld>
            <a:endParaRPr lang="en-US"/>
          </a:p>
        </p:txBody>
      </p:sp>
    </p:spTree>
    <p:extLst>
      <p:ext uri="{BB962C8B-B14F-4D97-AF65-F5344CB8AC3E}">
        <p14:creationId xmlns:p14="http://schemas.microsoft.com/office/powerpoint/2010/main" val="36323690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Copyright © 2019, Elsevier Inc. All rights Reserved</a:t>
            </a:r>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A24F918-E48B-4CD6-88B4-F48A81EB5FB6}" type="slidenum">
              <a:rPr lang="en-US" smtClean="0"/>
              <a:t>‹#›</a:t>
            </a:fld>
            <a:endParaRPr lang="en-US"/>
          </a:p>
        </p:txBody>
      </p:sp>
    </p:spTree>
    <p:extLst>
      <p:ext uri="{BB962C8B-B14F-4D97-AF65-F5344CB8AC3E}">
        <p14:creationId xmlns:p14="http://schemas.microsoft.com/office/powerpoint/2010/main" val="325106844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Lst>
  <p:hf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ref.shahed.ac.ir/haghighatdoost" TargetMode="External"/><Relationship Id="rId2" Type="http://schemas.openxmlformats.org/officeDocument/2006/relationships/hyperlink" Target="mailto:haghighatdoost@shahed.ac.ir" TargetMode="External"/><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2.xml"/><Relationship Id="rId1" Type="http://schemas.openxmlformats.org/officeDocument/2006/relationships/tags" Target="../tags/tag6.xml"/></Relationships>
</file>

<file path=ppt/slides/_rels/slide11.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2.xml"/><Relationship Id="rId1" Type="http://schemas.openxmlformats.org/officeDocument/2006/relationships/tags" Target="../tags/tag7.xml"/></Relationships>
</file>

<file path=ppt/slides/_rels/slide12.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slideLayout" Target="../slideLayouts/slideLayout2.xml"/><Relationship Id="rId1" Type="http://schemas.openxmlformats.org/officeDocument/2006/relationships/tags" Target="../tags/tag8.xml"/><Relationship Id="rId5" Type="http://schemas.openxmlformats.org/officeDocument/2006/relationships/image" Target="../media/image13.emf"/><Relationship Id="rId4" Type="http://schemas.openxmlformats.org/officeDocument/2006/relationships/customXml" Target="../ink/ink1.xml"/></Relationships>
</file>

<file path=ppt/slides/_rels/slide13.xml.rels><?xml version="1.0" encoding="UTF-8" standalone="yes"?>
<Relationships xmlns="http://schemas.openxmlformats.org/package/2006/relationships"><Relationship Id="rId3" Type="http://schemas.openxmlformats.org/officeDocument/2006/relationships/customXml" Target="../ink/ink2.xml"/><Relationship Id="rId2" Type="http://schemas.openxmlformats.org/officeDocument/2006/relationships/image" Target="../media/image12.png"/><Relationship Id="rId1" Type="http://schemas.openxmlformats.org/officeDocument/2006/relationships/slideLayout" Target="../slideLayouts/slideLayout2.xml"/><Relationship Id="rId4" Type="http://schemas.openxmlformats.org/officeDocument/2006/relationships/image" Target="../media/image15.emf"/></Relationships>
</file>

<file path=ppt/slides/_rels/slide14.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slideLayout" Target="../slideLayouts/slideLayout2.xml"/><Relationship Id="rId1" Type="http://schemas.openxmlformats.org/officeDocument/2006/relationships/tags" Target="../tags/tag9.xml"/></Relationships>
</file>

<file path=ppt/slides/_rels/slide1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0.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2.xml"/><Relationship Id="rId1" Type="http://schemas.openxmlformats.org/officeDocument/2006/relationships/tags" Target="../tags/tag1.xml"/></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2.xml"/><Relationship Id="rId1" Type="http://schemas.openxmlformats.org/officeDocument/2006/relationships/tags" Target="../tags/tag2.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_rels/slide6.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slideLayout" Target="../slideLayouts/slideLayout2.xml"/><Relationship Id="rId1" Type="http://schemas.openxmlformats.org/officeDocument/2006/relationships/tags" Target="../tags/tag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slideLayout" Target="../slideLayouts/slideLayout2.xml"/><Relationship Id="rId1" Type="http://schemas.openxmlformats.org/officeDocument/2006/relationships/tags" Target="../tags/tag4.xml"/></Relationships>
</file>

<file path=ppt/slides/_rels/slide9.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slideLayout" Target="../slideLayouts/slideLayout2.xml"/><Relationship Id="rId1" Type="http://schemas.openxmlformats.org/officeDocument/2006/relationships/tags" Target="../tags/tag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ounded Rectangle 9"/>
          <p:cNvSpPr/>
          <p:nvPr/>
        </p:nvSpPr>
        <p:spPr>
          <a:xfrm>
            <a:off x="1524000" y="4420805"/>
            <a:ext cx="9144000" cy="1760920"/>
          </a:xfrm>
          <a:prstGeom prst="roundRect">
            <a:avLst>
              <a:gd name="adj" fmla="val 3428"/>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1885210" y="1490800"/>
            <a:ext cx="8250621" cy="1379621"/>
          </a:xfrm>
        </p:spPr>
        <p:txBody>
          <a:bodyPr>
            <a:normAutofit/>
          </a:bodyPr>
          <a:lstStyle/>
          <a:p>
            <a:r>
              <a:rPr lang="fa-IR" dirty="0">
                <a:solidFill>
                  <a:srgbClr val="C00000"/>
                </a:solidFill>
                <a:latin typeface="Times New Roman" pitchFamily="18" charset="0"/>
                <a:cs typeface="B Titr" panose="00000700000000000000" pitchFamily="2" charset="-78"/>
              </a:rPr>
              <a:t>معماری کامپیوتر پیشرفته</a:t>
            </a:r>
            <a:endParaRPr lang="en-US" dirty="0"/>
          </a:p>
        </p:txBody>
      </p:sp>
      <p:sp>
        <p:nvSpPr>
          <p:cNvPr id="3" name="Subtitle 2"/>
          <p:cNvSpPr>
            <a:spLocks noGrp="1"/>
          </p:cNvSpPr>
          <p:nvPr>
            <p:ph type="subTitle" idx="1"/>
          </p:nvPr>
        </p:nvSpPr>
        <p:spPr>
          <a:xfrm>
            <a:off x="1524000" y="4565694"/>
            <a:ext cx="9144000" cy="1292181"/>
          </a:xfrm>
        </p:spPr>
        <p:txBody>
          <a:bodyPr>
            <a:normAutofit fontScale="70000" lnSpcReduction="20000"/>
          </a:bodyPr>
          <a:lstStyle/>
          <a:p>
            <a:pPr algn="r"/>
            <a:r>
              <a:rPr lang="fa-IR" dirty="0">
                <a:cs typeface="B Yekan" panose="00000400000000000000" pitchFamily="2" charset="-78"/>
              </a:rPr>
              <a:t>وحید حقیقت دوست</a:t>
            </a:r>
            <a:endParaRPr lang="en-US" dirty="0">
              <a:cs typeface="B Yekan" panose="00000400000000000000" pitchFamily="2" charset="-78"/>
            </a:endParaRPr>
          </a:p>
          <a:p>
            <a:pPr algn="r"/>
            <a:r>
              <a:rPr lang="en-US" dirty="0">
                <a:cs typeface="B Yekan" panose="00000400000000000000" pitchFamily="2" charset="-78"/>
                <a:hlinkClick r:id="rId2"/>
              </a:rPr>
              <a:t>haghighatdoost@shahed.ac.ir</a:t>
            </a:r>
            <a:r>
              <a:rPr lang="en-US" dirty="0">
                <a:cs typeface="B Yekan" panose="00000400000000000000" pitchFamily="2" charset="-78"/>
              </a:rPr>
              <a:t> </a:t>
            </a:r>
          </a:p>
          <a:p>
            <a:pPr algn="r"/>
            <a:r>
              <a:rPr lang="en-US" dirty="0">
                <a:cs typeface="B Yekan" panose="00000400000000000000" pitchFamily="2" charset="-78"/>
                <a:hlinkClick r:id="rId3"/>
              </a:rPr>
              <a:t>http://ref.shahed.ac.ir/haghighatdoost</a:t>
            </a:r>
            <a:r>
              <a:rPr lang="en-US" dirty="0">
                <a:cs typeface="B Yekan" panose="00000400000000000000" pitchFamily="2" charset="-78"/>
              </a:rPr>
              <a:t> </a:t>
            </a:r>
          </a:p>
          <a:p>
            <a:pPr algn="r"/>
            <a:r>
              <a:rPr lang="fa-IR" dirty="0">
                <a:cs typeface="B Yekan" panose="00000400000000000000" pitchFamily="2" charset="-78"/>
              </a:rPr>
              <a:t>دانشکده فنی و مهندسی</a:t>
            </a:r>
            <a:endParaRPr lang="en-US" dirty="0">
              <a:cs typeface="B Yekan" panose="00000400000000000000" pitchFamily="2" charset="-78"/>
            </a:endParaRPr>
          </a:p>
        </p:txBody>
      </p:sp>
      <p:pic>
        <p:nvPicPr>
          <p:cNvPr id="5" name="Picture 4"/>
          <p:cNvPicPr>
            <a:picLocks noChangeAspect="1"/>
          </p:cNvPicPr>
          <p:nvPr/>
        </p:nvPicPr>
        <p:blipFill>
          <a:blip r:embed="rId4"/>
          <a:stretch>
            <a:fillRect/>
          </a:stretch>
        </p:blipFill>
        <p:spPr>
          <a:xfrm>
            <a:off x="5418294" y="89994"/>
            <a:ext cx="1184454" cy="1221971"/>
          </a:xfrm>
          <a:prstGeom prst="rect">
            <a:avLst/>
          </a:prstGeom>
        </p:spPr>
      </p:pic>
      <p:sp>
        <p:nvSpPr>
          <p:cNvPr id="6" name="Title 1"/>
          <p:cNvSpPr txBox="1">
            <a:spLocks/>
          </p:cNvSpPr>
          <p:nvPr/>
        </p:nvSpPr>
        <p:spPr>
          <a:xfrm>
            <a:off x="1885209" y="3248655"/>
            <a:ext cx="8459438" cy="993189"/>
          </a:xfrm>
          <a:prstGeom prst="rect">
            <a:avLst/>
          </a:prstGeom>
        </p:spPr>
        <p:txBody>
          <a:bodyPr vert="horz" lIns="91440" tIns="45720" rIns="91440" bIns="45720" rtlCol="0" anchor="b">
            <a:normAutofit fontScale="70000" lnSpcReduction="20000"/>
          </a:bodyPr>
          <a:lstStyle>
            <a:lvl1pPr algn="ctr" defTabSz="914400" rtl="1" eaLnBrk="1" latinLnBrk="0" hangingPunct="1">
              <a:lnSpc>
                <a:spcPct val="90000"/>
              </a:lnSpc>
              <a:spcBef>
                <a:spcPct val="0"/>
              </a:spcBef>
              <a:buNone/>
              <a:defRPr sz="6000" kern="1200">
                <a:solidFill>
                  <a:schemeClr val="tx1"/>
                </a:solidFill>
                <a:latin typeface="+mj-lt"/>
                <a:ea typeface="+mj-ea"/>
                <a:cs typeface="+mj-cs"/>
              </a:defRPr>
            </a:lvl1pPr>
          </a:lstStyle>
          <a:p>
            <a:pPr algn="r"/>
            <a:r>
              <a:rPr lang="fa-IR" sz="4000" dirty="0">
                <a:solidFill>
                  <a:schemeClr val="accent6">
                    <a:lumMod val="50000"/>
                  </a:schemeClr>
                </a:solidFill>
                <a:latin typeface="Times New Roman" pitchFamily="18" charset="0"/>
                <a:cs typeface="B Titr" panose="00000700000000000000" pitchFamily="2" charset="-78"/>
              </a:rPr>
              <a:t>فصل دوم</a:t>
            </a:r>
            <a:br>
              <a:rPr lang="fa-IR" sz="4000" dirty="0">
                <a:solidFill>
                  <a:schemeClr val="accent6">
                    <a:lumMod val="50000"/>
                  </a:schemeClr>
                </a:solidFill>
                <a:latin typeface="Times New Roman" pitchFamily="18" charset="0"/>
                <a:cs typeface="B Titr" panose="00000700000000000000" pitchFamily="2" charset="-78"/>
              </a:rPr>
            </a:br>
            <a:endParaRPr lang="fa-IR" sz="4000" dirty="0">
              <a:solidFill>
                <a:schemeClr val="accent6">
                  <a:lumMod val="50000"/>
                </a:schemeClr>
              </a:solidFill>
              <a:latin typeface="Times New Roman" pitchFamily="18" charset="0"/>
              <a:cs typeface="B Titr" panose="00000700000000000000" pitchFamily="2" charset="-78"/>
            </a:endParaRPr>
          </a:p>
          <a:p>
            <a:pPr algn="r"/>
            <a:r>
              <a:rPr lang="en-US" sz="4000" dirty="0">
                <a:solidFill>
                  <a:schemeClr val="accent6">
                    <a:lumMod val="50000"/>
                  </a:schemeClr>
                </a:solidFill>
                <a:latin typeface="Times New Roman" pitchFamily="18" charset="0"/>
                <a:cs typeface="B Titr" panose="00000700000000000000" pitchFamily="2" charset="-78"/>
              </a:rPr>
              <a:t>Memory Hierarchy Design</a:t>
            </a:r>
          </a:p>
          <a:p>
            <a:pPr algn="r"/>
            <a:endParaRPr lang="en-US" sz="4000" dirty="0">
              <a:solidFill>
                <a:schemeClr val="accent6">
                  <a:lumMod val="50000"/>
                </a:schemeClr>
              </a:solidFill>
            </a:endParaRPr>
          </a:p>
        </p:txBody>
      </p:sp>
      <p:sp>
        <p:nvSpPr>
          <p:cNvPr id="8" name="Footer Placeholder 7"/>
          <p:cNvSpPr>
            <a:spLocks noGrp="1"/>
          </p:cNvSpPr>
          <p:nvPr>
            <p:ph type="ftr" sz="quarter" idx="11"/>
          </p:nvPr>
        </p:nvSpPr>
        <p:spPr/>
        <p:txBody>
          <a:bodyPr/>
          <a:lstStyle/>
          <a:p>
            <a:r>
              <a:rPr lang="en-US"/>
              <a:t>Copyright © 2019, Elsevier Inc. All rights Reserved</a:t>
            </a:r>
            <a:endParaRPr lang="en-US" dirty="0"/>
          </a:p>
        </p:txBody>
      </p:sp>
      <p:sp>
        <p:nvSpPr>
          <p:cNvPr id="7" name="Slide Number Placeholder 6"/>
          <p:cNvSpPr>
            <a:spLocks noGrp="1"/>
          </p:cNvSpPr>
          <p:nvPr>
            <p:ph type="sldNum" sz="quarter" idx="12"/>
          </p:nvPr>
        </p:nvSpPr>
        <p:spPr/>
        <p:txBody>
          <a:bodyPr/>
          <a:lstStyle/>
          <a:p>
            <a:fld id="{7A24F918-E48B-4CD6-88B4-F48A81EB5FB6}" type="slidenum">
              <a:rPr lang="en-US" smtClean="0"/>
              <a:t>1</a:t>
            </a:fld>
            <a:endParaRPr lang="en-US"/>
          </a:p>
        </p:txBody>
      </p:sp>
      <p:pic>
        <p:nvPicPr>
          <p:cNvPr id="4" name="Picture 3">
            <a:extLst>
              <a:ext uri="{FF2B5EF4-FFF2-40B4-BE49-F238E27FC236}">
                <a16:creationId xmlns:a16="http://schemas.microsoft.com/office/drawing/2014/main" id="{6BF33B9B-5595-E431-E0DC-38E33B002C1B}"/>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1027490" y="206735"/>
            <a:ext cx="896612" cy="1105230"/>
          </a:xfrm>
          <a:prstGeom prst="rect">
            <a:avLst/>
          </a:prstGeom>
        </p:spPr>
      </p:pic>
    </p:spTree>
    <p:extLst>
      <p:ext uri="{BB962C8B-B14F-4D97-AF65-F5344CB8AC3E}">
        <p14:creationId xmlns:p14="http://schemas.microsoft.com/office/powerpoint/2010/main" val="63854946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47FE5A-3D21-43DE-90C3-422E2CAF2F3D}"/>
              </a:ext>
            </a:extLst>
          </p:cNvPr>
          <p:cNvSpPr>
            <a:spLocks noGrp="1"/>
          </p:cNvSpPr>
          <p:nvPr>
            <p:ph type="title"/>
          </p:nvPr>
        </p:nvSpPr>
        <p:spPr/>
        <p:txBody>
          <a:bodyPr/>
          <a:lstStyle/>
          <a:p>
            <a:pPr algn="l" rtl="0"/>
            <a:r>
              <a:rPr lang="en-US" altLang="en-US" dirty="0"/>
              <a:t>Two-way Set Associative Cache</a:t>
            </a:r>
            <a:endParaRPr lang="en-US" dirty="0"/>
          </a:p>
        </p:txBody>
      </p:sp>
      <p:sp>
        <p:nvSpPr>
          <p:cNvPr id="4" name="Footer Placeholder 3">
            <a:extLst>
              <a:ext uri="{FF2B5EF4-FFF2-40B4-BE49-F238E27FC236}">
                <a16:creationId xmlns:a16="http://schemas.microsoft.com/office/drawing/2014/main" id="{85DE82BB-2991-41EF-8F3E-EAB8557C8697}"/>
              </a:ext>
            </a:extLst>
          </p:cNvPr>
          <p:cNvSpPr>
            <a:spLocks noGrp="1"/>
          </p:cNvSpPr>
          <p:nvPr>
            <p:ph type="ftr" sz="quarter" idx="11"/>
          </p:nvPr>
        </p:nvSpPr>
        <p:spPr/>
        <p:txBody>
          <a:bodyPr/>
          <a:lstStyle/>
          <a:p>
            <a:r>
              <a:rPr lang="en-US"/>
              <a:t>Copyright © 2019, Elsevier Inc. All rights Reserved</a:t>
            </a:r>
            <a:endParaRPr lang="en-AU" dirty="0"/>
          </a:p>
        </p:txBody>
      </p:sp>
      <p:sp>
        <p:nvSpPr>
          <p:cNvPr id="5" name="Rectangle 3">
            <a:extLst>
              <a:ext uri="{FF2B5EF4-FFF2-40B4-BE49-F238E27FC236}">
                <a16:creationId xmlns:a16="http://schemas.microsoft.com/office/drawing/2014/main" id="{163FE5C6-F581-4FB4-8B1E-00BDAE9AAF7E}"/>
              </a:ext>
            </a:extLst>
          </p:cNvPr>
          <p:cNvSpPr txBox="1">
            <a:spLocks noChangeArrowheads="1"/>
          </p:cNvSpPr>
          <p:nvPr/>
        </p:nvSpPr>
        <p:spPr bwMode="auto">
          <a:xfrm>
            <a:off x="538966" y="1251662"/>
            <a:ext cx="8512175" cy="1971676"/>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fontAlgn="base">
              <a:spcBef>
                <a:spcPct val="20000"/>
              </a:spcBef>
              <a:spcAft>
                <a:spcPct val="0"/>
              </a:spcAft>
              <a:buClr>
                <a:srgbClr val="0033CC"/>
              </a:buClr>
              <a:buSzPct val="60000"/>
              <a:buFont typeface="Wingdings" pitchFamily="2" charset="2"/>
              <a:buChar char="n"/>
              <a:defRPr sz="3200">
                <a:solidFill>
                  <a:srgbClr val="003399"/>
                </a:solidFill>
                <a:latin typeface="+mn-lt"/>
                <a:ea typeface="+mn-ea"/>
                <a:cs typeface="+mn-cs"/>
              </a:defRPr>
            </a:lvl1pPr>
            <a:lvl2pPr marL="742950" indent="-285750" algn="l" rtl="0" fontAlgn="base">
              <a:spcBef>
                <a:spcPct val="20000"/>
              </a:spcBef>
              <a:spcAft>
                <a:spcPct val="0"/>
              </a:spcAft>
              <a:buClr>
                <a:srgbClr val="003399"/>
              </a:buClr>
              <a:buSzPct val="55000"/>
              <a:buFont typeface="Wingdings" pitchFamily="2" charset="2"/>
              <a:buChar char="n"/>
              <a:defRPr sz="2800">
                <a:solidFill>
                  <a:srgbClr val="0033CC"/>
                </a:solidFill>
                <a:latin typeface="+mn-lt"/>
              </a:defRPr>
            </a:lvl2pPr>
            <a:lvl3pPr marL="1143000" indent="-228600" algn="l" rtl="0" fontAlgn="base">
              <a:spcBef>
                <a:spcPct val="20000"/>
              </a:spcBef>
              <a:spcAft>
                <a:spcPct val="0"/>
              </a:spcAft>
              <a:buClr>
                <a:srgbClr val="0033CC"/>
              </a:buClr>
              <a:buSzPct val="50000"/>
              <a:buFont typeface="Wingdings" pitchFamily="2" charset="2"/>
              <a:buChar char="n"/>
              <a:defRPr sz="2400">
                <a:solidFill>
                  <a:srgbClr val="000066"/>
                </a:solidFill>
                <a:latin typeface="+mn-lt"/>
              </a:defRPr>
            </a:lvl3pPr>
            <a:lvl4pPr marL="1600200" indent="-228600" algn="l" rtl="0" fontAlgn="base">
              <a:spcBef>
                <a:spcPct val="20000"/>
              </a:spcBef>
              <a:spcAft>
                <a:spcPct val="0"/>
              </a:spcAft>
              <a:buClr>
                <a:srgbClr val="000066"/>
              </a:buClr>
              <a:buSzPct val="55000"/>
              <a:buFont typeface="Wingdings" pitchFamily="2" charset="2"/>
              <a:buChar char="n"/>
              <a:defRPr sz="2000">
                <a:solidFill>
                  <a:srgbClr val="0066FF"/>
                </a:solidFill>
                <a:latin typeface="+mn-lt"/>
              </a:defRPr>
            </a:lvl4pPr>
            <a:lvl5pPr marL="2057400" indent="-228600" algn="l" rtl="0" fontAlgn="base">
              <a:spcBef>
                <a:spcPct val="20000"/>
              </a:spcBef>
              <a:spcAft>
                <a:spcPct val="0"/>
              </a:spcAft>
              <a:buClr>
                <a:srgbClr val="3399FF"/>
              </a:buClr>
              <a:buSzPct val="50000"/>
              <a:buFont typeface="Wingdings" pitchFamily="2" charset="2"/>
              <a:buChar char="n"/>
              <a:defRPr sz="2000">
                <a:solidFill>
                  <a:srgbClr val="3399FF"/>
                </a:solidFill>
                <a:latin typeface="+mn-lt"/>
              </a:defRPr>
            </a:lvl5pPr>
            <a:lvl6pPr marL="2514600" indent="-228600" algn="l" rtl="0" fontAlgn="base">
              <a:spcBef>
                <a:spcPct val="20000"/>
              </a:spcBef>
              <a:spcAft>
                <a:spcPct val="0"/>
              </a:spcAft>
              <a:buClr>
                <a:srgbClr val="3399FF"/>
              </a:buClr>
              <a:buSzPct val="50000"/>
              <a:buFont typeface="Wingdings" pitchFamily="2" charset="2"/>
              <a:buChar char="n"/>
              <a:defRPr sz="2000">
                <a:solidFill>
                  <a:srgbClr val="3399FF"/>
                </a:solidFill>
                <a:latin typeface="+mn-lt"/>
              </a:defRPr>
            </a:lvl6pPr>
            <a:lvl7pPr marL="2971800" indent="-228600" algn="l" rtl="0" fontAlgn="base">
              <a:spcBef>
                <a:spcPct val="20000"/>
              </a:spcBef>
              <a:spcAft>
                <a:spcPct val="0"/>
              </a:spcAft>
              <a:buClr>
                <a:srgbClr val="3399FF"/>
              </a:buClr>
              <a:buSzPct val="50000"/>
              <a:buFont typeface="Wingdings" pitchFamily="2" charset="2"/>
              <a:buChar char="n"/>
              <a:defRPr sz="2000">
                <a:solidFill>
                  <a:srgbClr val="3399FF"/>
                </a:solidFill>
                <a:latin typeface="+mn-lt"/>
              </a:defRPr>
            </a:lvl7pPr>
            <a:lvl8pPr marL="3429000" indent="-228600" algn="l" rtl="0" fontAlgn="base">
              <a:spcBef>
                <a:spcPct val="20000"/>
              </a:spcBef>
              <a:spcAft>
                <a:spcPct val="0"/>
              </a:spcAft>
              <a:buClr>
                <a:srgbClr val="3399FF"/>
              </a:buClr>
              <a:buSzPct val="50000"/>
              <a:buFont typeface="Wingdings" pitchFamily="2" charset="2"/>
              <a:buChar char="n"/>
              <a:defRPr sz="2000">
                <a:solidFill>
                  <a:srgbClr val="3399FF"/>
                </a:solidFill>
                <a:latin typeface="+mn-lt"/>
              </a:defRPr>
            </a:lvl8pPr>
            <a:lvl9pPr marL="3886200" indent="-228600" algn="l" rtl="0" fontAlgn="base">
              <a:spcBef>
                <a:spcPct val="20000"/>
              </a:spcBef>
              <a:spcAft>
                <a:spcPct val="0"/>
              </a:spcAft>
              <a:buClr>
                <a:srgbClr val="3399FF"/>
              </a:buClr>
              <a:buSzPct val="50000"/>
              <a:buFont typeface="Wingdings" pitchFamily="2" charset="2"/>
              <a:buChar char="n"/>
              <a:defRPr sz="2000">
                <a:solidFill>
                  <a:srgbClr val="3399FF"/>
                </a:solidFill>
                <a:latin typeface="+mn-lt"/>
              </a:defRPr>
            </a:lvl9pPr>
          </a:lstStyle>
          <a:p>
            <a:pPr>
              <a:lnSpc>
                <a:spcPct val="80000"/>
              </a:lnSpc>
            </a:pPr>
            <a:r>
              <a:rPr lang="en-US" altLang="en-US" sz="2400" kern="0" dirty="0"/>
              <a:t>N-way set associative: N entries for each Cache Index</a:t>
            </a:r>
          </a:p>
          <a:p>
            <a:pPr lvl="1">
              <a:lnSpc>
                <a:spcPct val="80000"/>
              </a:lnSpc>
            </a:pPr>
            <a:r>
              <a:rPr lang="en-US" altLang="en-US" sz="1800" kern="0" dirty="0"/>
              <a:t>N direct mapped caches operates in parallel (N typically 2 to 4)</a:t>
            </a:r>
          </a:p>
          <a:p>
            <a:pPr>
              <a:lnSpc>
                <a:spcPct val="80000"/>
              </a:lnSpc>
            </a:pPr>
            <a:r>
              <a:rPr lang="en-US" altLang="en-US" sz="2400" kern="0" dirty="0"/>
              <a:t>Example: Two-way set associative cache</a:t>
            </a:r>
          </a:p>
          <a:p>
            <a:pPr lvl="1">
              <a:lnSpc>
                <a:spcPct val="80000"/>
              </a:lnSpc>
            </a:pPr>
            <a:r>
              <a:rPr lang="en-US" altLang="en-US" sz="1800" kern="0" dirty="0"/>
              <a:t>Cache Index selects a </a:t>
            </a:r>
            <a:r>
              <a:rPr lang="en-US" altLang="en-US" sz="1800" kern="0" dirty="0">
                <a:latin typeface="Times New Roman" panose="02020603050405020304" pitchFamily="18" charset="0"/>
              </a:rPr>
              <a:t>“</a:t>
            </a:r>
            <a:r>
              <a:rPr lang="en-US" altLang="en-US" sz="1800" kern="0" dirty="0"/>
              <a:t>set</a:t>
            </a:r>
            <a:r>
              <a:rPr lang="en-US" altLang="en-US" sz="1800" kern="0" dirty="0">
                <a:latin typeface="Times New Roman" panose="02020603050405020304" pitchFamily="18" charset="0"/>
              </a:rPr>
              <a:t>”</a:t>
            </a:r>
            <a:r>
              <a:rPr lang="en-US" altLang="en-US" sz="1800" kern="0" dirty="0"/>
              <a:t> from the cache</a:t>
            </a:r>
          </a:p>
          <a:p>
            <a:pPr lvl="1">
              <a:lnSpc>
                <a:spcPct val="80000"/>
              </a:lnSpc>
            </a:pPr>
            <a:r>
              <a:rPr lang="en-US" altLang="en-US" sz="1800" kern="0" dirty="0"/>
              <a:t>The two tags in the set are compared in parallel</a:t>
            </a:r>
          </a:p>
          <a:p>
            <a:pPr lvl="1">
              <a:lnSpc>
                <a:spcPct val="80000"/>
              </a:lnSpc>
            </a:pPr>
            <a:r>
              <a:rPr lang="en-US" altLang="en-US" sz="1800" kern="0" dirty="0"/>
              <a:t>Data is selected based on the tag result</a:t>
            </a:r>
          </a:p>
        </p:txBody>
      </p:sp>
      <p:grpSp>
        <p:nvGrpSpPr>
          <p:cNvPr id="6" name="Group 98">
            <a:extLst>
              <a:ext uri="{FF2B5EF4-FFF2-40B4-BE49-F238E27FC236}">
                <a16:creationId xmlns:a16="http://schemas.microsoft.com/office/drawing/2014/main" id="{01073BC6-3C15-482E-AA09-2CC5EA09DA20}"/>
              </a:ext>
            </a:extLst>
          </p:cNvPr>
          <p:cNvGrpSpPr>
            <a:grpSpLocks/>
          </p:cNvGrpSpPr>
          <p:nvPr/>
        </p:nvGrpSpPr>
        <p:grpSpPr bwMode="auto">
          <a:xfrm>
            <a:off x="533400" y="3158722"/>
            <a:ext cx="9448800" cy="3460750"/>
            <a:chOff x="55" y="2024"/>
            <a:chExt cx="5672" cy="2180"/>
          </a:xfrm>
        </p:grpSpPr>
        <p:sp>
          <p:nvSpPr>
            <p:cNvPr id="7" name="Rectangle 4">
              <a:extLst>
                <a:ext uri="{FF2B5EF4-FFF2-40B4-BE49-F238E27FC236}">
                  <a16:creationId xmlns:a16="http://schemas.microsoft.com/office/drawing/2014/main" id="{812C3C48-5EDE-4AEB-925B-8BB551F92D05}"/>
                </a:ext>
              </a:extLst>
            </p:cNvPr>
            <p:cNvSpPr>
              <a:spLocks noChangeArrowheads="1"/>
            </p:cNvSpPr>
            <p:nvPr/>
          </p:nvSpPr>
          <p:spPr bwMode="auto">
            <a:xfrm>
              <a:off x="1656" y="2368"/>
              <a:ext cx="992" cy="752"/>
            </a:xfrm>
            <a:prstGeom prst="rect">
              <a:avLst/>
            </a:prstGeom>
            <a:noFill/>
            <a:ln w="2540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a:solidFill>
                    <a:schemeClr val="tx1"/>
                  </a:solidFill>
                  <a:latin typeface="Arial" panose="020B0604020202020204" pitchFamily="34" charset="0"/>
                  <a:cs typeface="Times New Roman" panose="02020603050405020304" pitchFamily="18" charset="0"/>
                </a:defRPr>
              </a:lvl1pPr>
              <a:lvl2pPr marL="742950" indent="-285750" eaLnBrk="0" hangingPunct="0">
                <a:defRPr>
                  <a:solidFill>
                    <a:schemeClr val="tx1"/>
                  </a:solidFill>
                  <a:latin typeface="Arial" panose="020B0604020202020204" pitchFamily="34" charset="0"/>
                  <a:cs typeface="Times New Roman" panose="02020603050405020304" pitchFamily="18" charset="0"/>
                </a:defRPr>
              </a:lvl2pPr>
              <a:lvl3pPr marL="1143000" indent="-228600" eaLnBrk="0" hangingPunct="0">
                <a:defRPr>
                  <a:solidFill>
                    <a:schemeClr val="tx1"/>
                  </a:solidFill>
                  <a:latin typeface="Arial" panose="020B0604020202020204" pitchFamily="34" charset="0"/>
                  <a:cs typeface="Times New Roman" panose="02020603050405020304" pitchFamily="18" charset="0"/>
                </a:defRPr>
              </a:lvl3pPr>
              <a:lvl4pPr marL="1600200" indent="-228600" eaLnBrk="0" hangingPunct="0">
                <a:defRPr>
                  <a:solidFill>
                    <a:schemeClr val="tx1"/>
                  </a:solidFill>
                  <a:latin typeface="Arial" panose="020B0604020202020204" pitchFamily="34" charset="0"/>
                  <a:cs typeface="Times New Roman" panose="02020603050405020304" pitchFamily="18" charset="0"/>
                </a:defRPr>
              </a:lvl4pPr>
              <a:lvl5pPr marL="2057400" indent="-228600" eaLnBrk="0" hangingPunct="0">
                <a:defRPr>
                  <a:solidFill>
                    <a:schemeClr val="tx1"/>
                  </a:solidFill>
                  <a:latin typeface="Arial" panose="020B0604020202020204" pitchFamily="34" charset="0"/>
                  <a:cs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9pPr>
            </a:lstStyle>
            <a:p>
              <a:pPr eaLnBrk="1" hangingPunct="1"/>
              <a:endParaRPr lang="en-US" altLang="en-US"/>
            </a:p>
          </p:txBody>
        </p:sp>
        <p:sp>
          <p:nvSpPr>
            <p:cNvPr id="8" name="Line 5">
              <a:extLst>
                <a:ext uri="{FF2B5EF4-FFF2-40B4-BE49-F238E27FC236}">
                  <a16:creationId xmlns:a16="http://schemas.microsoft.com/office/drawing/2014/main" id="{CD453A89-2F42-4766-B515-707FDD31BE03}"/>
                </a:ext>
              </a:extLst>
            </p:cNvPr>
            <p:cNvSpPr>
              <a:spLocks noChangeShapeType="1"/>
            </p:cNvSpPr>
            <p:nvPr/>
          </p:nvSpPr>
          <p:spPr bwMode="auto">
            <a:xfrm>
              <a:off x="1648" y="2552"/>
              <a:ext cx="1008" cy="0"/>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9" name="Line 6">
              <a:extLst>
                <a:ext uri="{FF2B5EF4-FFF2-40B4-BE49-F238E27FC236}">
                  <a16:creationId xmlns:a16="http://schemas.microsoft.com/office/drawing/2014/main" id="{92A3DF48-97B5-4142-84F2-CBF5DA3A8404}"/>
                </a:ext>
              </a:extLst>
            </p:cNvPr>
            <p:cNvSpPr>
              <a:spLocks noChangeShapeType="1"/>
            </p:cNvSpPr>
            <p:nvPr/>
          </p:nvSpPr>
          <p:spPr bwMode="auto">
            <a:xfrm>
              <a:off x="1648" y="2936"/>
              <a:ext cx="1008" cy="0"/>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0" name="Rectangle 7">
              <a:extLst>
                <a:ext uri="{FF2B5EF4-FFF2-40B4-BE49-F238E27FC236}">
                  <a16:creationId xmlns:a16="http://schemas.microsoft.com/office/drawing/2014/main" id="{BF695892-C2BF-4DC9-ACD7-789C11FBF53E}"/>
                </a:ext>
              </a:extLst>
            </p:cNvPr>
            <p:cNvSpPr>
              <a:spLocks noChangeArrowheads="1"/>
            </p:cNvSpPr>
            <p:nvPr/>
          </p:nvSpPr>
          <p:spPr bwMode="auto">
            <a:xfrm>
              <a:off x="1783" y="2168"/>
              <a:ext cx="757"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eaLnBrk="0" hangingPunct="0">
                <a:defRPr>
                  <a:solidFill>
                    <a:schemeClr val="tx1"/>
                  </a:solidFill>
                  <a:latin typeface="Arial" panose="020B0604020202020204" pitchFamily="34" charset="0"/>
                  <a:cs typeface="Times New Roman" panose="02020603050405020304" pitchFamily="18" charset="0"/>
                </a:defRPr>
              </a:lvl1pPr>
              <a:lvl2pPr marL="742950" indent="-285750" eaLnBrk="0" hangingPunct="0">
                <a:defRPr>
                  <a:solidFill>
                    <a:schemeClr val="tx1"/>
                  </a:solidFill>
                  <a:latin typeface="Arial" panose="020B0604020202020204" pitchFamily="34" charset="0"/>
                  <a:cs typeface="Times New Roman" panose="02020603050405020304" pitchFamily="18" charset="0"/>
                </a:defRPr>
              </a:lvl2pPr>
              <a:lvl3pPr marL="1143000" indent="-228600" eaLnBrk="0" hangingPunct="0">
                <a:defRPr>
                  <a:solidFill>
                    <a:schemeClr val="tx1"/>
                  </a:solidFill>
                  <a:latin typeface="Arial" panose="020B0604020202020204" pitchFamily="34" charset="0"/>
                  <a:cs typeface="Times New Roman" panose="02020603050405020304" pitchFamily="18" charset="0"/>
                </a:defRPr>
              </a:lvl3pPr>
              <a:lvl4pPr marL="1600200" indent="-228600" eaLnBrk="0" hangingPunct="0">
                <a:defRPr>
                  <a:solidFill>
                    <a:schemeClr val="tx1"/>
                  </a:solidFill>
                  <a:latin typeface="Arial" panose="020B0604020202020204" pitchFamily="34" charset="0"/>
                  <a:cs typeface="Times New Roman" panose="02020603050405020304" pitchFamily="18" charset="0"/>
                </a:defRPr>
              </a:lvl4pPr>
              <a:lvl5pPr marL="2057400" indent="-228600" eaLnBrk="0" hangingPunct="0">
                <a:defRPr>
                  <a:solidFill>
                    <a:schemeClr val="tx1"/>
                  </a:solidFill>
                  <a:latin typeface="Arial" panose="020B0604020202020204" pitchFamily="34" charset="0"/>
                  <a:cs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9pPr>
            </a:lstStyle>
            <a:p>
              <a:r>
                <a:rPr lang="en-US" altLang="en-US" sz="1600" b="1">
                  <a:latin typeface="Times New Roman" panose="02020603050405020304" pitchFamily="18" charset="0"/>
                </a:rPr>
                <a:t>Cache Data</a:t>
              </a:r>
            </a:p>
          </p:txBody>
        </p:sp>
        <p:sp>
          <p:nvSpPr>
            <p:cNvPr id="11" name="Rectangle 8">
              <a:extLst>
                <a:ext uri="{FF2B5EF4-FFF2-40B4-BE49-F238E27FC236}">
                  <a16:creationId xmlns:a16="http://schemas.microsoft.com/office/drawing/2014/main" id="{4818E950-ACF1-4332-A44B-803D52551704}"/>
                </a:ext>
              </a:extLst>
            </p:cNvPr>
            <p:cNvSpPr>
              <a:spLocks noChangeArrowheads="1"/>
            </p:cNvSpPr>
            <p:nvPr/>
          </p:nvSpPr>
          <p:spPr bwMode="auto">
            <a:xfrm>
              <a:off x="1735" y="2360"/>
              <a:ext cx="905"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eaLnBrk="0" hangingPunct="0">
                <a:defRPr>
                  <a:solidFill>
                    <a:schemeClr val="tx1"/>
                  </a:solidFill>
                  <a:latin typeface="Arial" panose="020B0604020202020204" pitchFamily="34" charset="0"/>
                  <a:cs typeface="Times New Roman" panose="02020603050405020304" pitchFamily="18" charset="0"/>
                </a:defRPr>
              </a:lvl1pPr>
              <a:lvl2pPr marL="742950" indent="-285750" eaLnBrk="0" hangingPunct="0">
                <a:defRPr>
                  <a:solidFill>
                    <a:schemeClr val="tx1"/>
                  </a:solidFill>
                  <a:latin typeface="Arial" panose="020B0604020202020204" pitchFamily="34" charset="0"/>
                  <a:cs typeface="Times New Roman" panose="02020603050405020304" pitchFamily="18" charset="0"/>
                </a:defRPr>
              </a:lvl2pPr>
              <a:lvl3pPr marL="1143000" indent="-228600" eaLnBrk="0" hangingPunct="0">
                <a:defRPr>
                  <a:solidFill>
                    <a:schemeClr val="tx1"/>
                  </a:solidFill>
                  <a:latin typeface="Arial" panose="020B0604020202020204" pitchFamily="34" charset="0"/>
                  <a:cs typeface="Times New Roman" panose="02020603050405020304" pitchFamily="18" charset="0"/>
                </a:defRPr>
              </a:lvl3pPr>
              <a:lvl4pPr marL="1600200" indent="-228600" eaLnBrk="0" hangingPunct="0">
                <a:defRPr>
                  <a:solidFill>
                    <a:schemeClr val="tx1"/>
                  </a:solidFill>
                  <a:latin typeface="Arial" panose="020B0604020202020204" pitchFamily="34" charset="0"/>
                  <a:cs typeface="Times New Roman" panose="02020603050405020304" pitchFamily="18" charset="0"/>
                </a:defRPr>
              </a:lvl4pPr>
              <a:lvl5pPr marL="2057400" indent="-228600" eaLnBrk="0" hangingPunct="0">
                <a:defRPr>
                  <a:solidFill>
                    <a:schemeClr val="tx1"/>
                  </a:solidFill>
                  <a:latin typeface="Arial" panose="020B0604020202020204" pitchFamily="34" charset="0"/>
                  <a:cs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9pPr>
            </a:lstStyle>
            <a:p>
              <a:r>
                <a:rPr lang="en-US" altLang="en-US" sz="1600" b="1">
                  <a:latin typeface="Times New Roman" panose="02020603050405020304" pitchFamily="18" charset="0"/>
                </a:rPr>
                <a:t>Cache Block 0</a:t>
              </a:r>
            </a:p>
          </p:txBody>
        </p:sp>
        <p:sp>
          <p:nvSpPr>
            <p:cNvPr id="12" name="Rectangle 9">
              <a:extLst>
                <a:ext uri="{FF2B5EF4-FFF2-40B4-BE49-F238E27FC236}">
                  <a16:creationId xmlns:a16="http://schemas.microsoft.com/office/drawing/2014/main" id="{2163762B-32C3-4D4B-A9E3-0939EBFA144C}"/>
                </a:ext>
              </a:extLst>
            </p:cNvPr>
            <p:cNvSpPr>
              <a:spLocks noChangeArrowheads="1"/>
            </p:cNvSpPr>
            <p:nvPr/>
          </p:nvSpPr>
          <p:spPr bwMode="auto">
            <a:xfrm>
              <a:off x="456" y="2368"/>
              <a:ext cx="1088" cy="752"/>
            </a:xfrm>
            <a:prstGeom prst="rect">
              <a:avLst/>
            </a:prstGeom>
            <a:noFill/>
            <a:ln w="2540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a:solidFill>
                    <a:schemeClr val="tx1"/>
                  </a:solidFill>
                  <a:latin typeface="Arial" panose="020B0604020202020204" pitchFamily="34" charset="0"/>
                  <a:cs typeface="Times New Roman" panose="02020603050405020304" pitchFamily="18" charset="0"/>
                </a:defRPr>
              </a:lvl1pPr>
              <a:lvl2pPr marL="742950" indent="-285750" eaLnBrk="0" hangingPunct="0">
                <a:defRPr>
                  <a:solidFill>
                    <a:schemeClr val="tx1"/>
                  </a:solidFill>
                  <a:latin typeface="Arial" panose="020B0604020202020204" pitchFamily="34" charset="0"/>
                  <a:cs typeface="Times New Roman" panose="02020603050405020304" pitchFamily="18" charset="0"/>
                </a:defRPr>
              </a:lvl2pPr>
              <a:lvl3pPr marL="1143000" indent="-228600" eaLnBrk="0" hangingPunct="0">
                <a:defRPr>
                  <a:solidFill>
                    <a:schemeClr val="tx1"/>
                  </a:solidFill>
                  <a:latin typeface="Arial" panose="020B0604020202020204" pitchFamily="34" charset="0"/>
                  <a:cs typeface="Times New Roman" panose="02020603050405020304" pitchFamily="18" charset="0"/>
                </a:defRPr>
              </a:lvl3pPr>
              <a:lvl4pPr marL="1600200" indent="-228600" eaLnBrk="0" hangingPunct="0">
                <a:defRPr>
                  <a:solidFill>
                    <a:schemeClr val="tx1"/>
                  </a:solidFill>
                  <a:latin typeface="Arial" panose="020B0604020202020204" pitchFamily="34" charset="0"/>
                  <a:cs typeface="Times New Roman" panose="02020603050405020304" pitchFamily="18" charset="0"/>
                </a:defRPr>
              </a:lvl4pPr>
              <a:lvl5pPr marL="2057400" indent="-228600" eaLnBrk="0" hangingPunct="0">
                <a:defRPr>
                  <a:solidFill>
                    <a:schemeClr val="tx1"/>
                  </a:solidFill>
                  <a:latin typeface="Arial" panose="020B0604020202020204" pitchFamily="34" charset="0"/>
                  <a:cs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9pPr>
            </a:lstStyle>
            <a:p>
              <a:pPr eaLnBrk="1" hangingPunct="1"/>
              <a:endParaRPr lang="en-US" altLang="en-US"/>
            </a:p>
          </p:txBody>
        </p:sp>
        <p:sp>
          <p:nvSpPr>
            <p:cNvPr id="13" name="Line 10">
              <a:extLst>
                <a:ext uri="{FF2B5EF4-FFF2-40B4-BE49-F238E27FC236}">
                  <a16:creationId xmlns:a16="http://schemas.microsoft.com/office/drawing/2014/main" id="{AA38F1C8-4322-42F4-BF3C-584D5EAA5C49}"/>
                </a:ext>
              </a:extLst>
            </p:cNvPr>
            <p:cNvSpPr>
              <a:spLocks noChangeShapeType="1"/>
            </p:cNvSpPr>
            <p:nvPr/>
          </p:nvSpPr>
          <p:spPr bwMode="auto">
            <a:xfrm flipH="1">
              <a:off x="448" y="2552"/>
              <a:ext cx="1104" cy="0"/>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4" name="Line 11">
              <a:extLst>
                <a:ext uri="{FF2B5EF4-FFF2-40B4-BE49-F238E27FC236}">
                  <a16:creationId xmlns:a16="http://schemas.microsoft.com/office/drawing/2014/main" id="{4DC47DF6-A316-4E4A-A67C-6168145E2657}"/>
                </a:ext>
              </a:extLst>
            </p:cNvPr>
            <p:cNvSpPr>
              <a:spLocks noChangeShapeType="1"/>
            </p:cNvSpPr>
            <p:nvPr/>
          </p:nvSpPr>
          <p:spPr bwMode="auto">
            <a:xfrm flipH="1">
              <a:off x="448" y="2936"/>
              <a:ext cx="1104" cy="0"/>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5" name="Rectangle 12">
              <a:extLst>
                <a:ext uri="{FF2B5EF4-FFF2-40B4-BE49-F238E27FC236}">
                  <a16:creationId xmlns:a16="http://schemas.microsoft.com/office/drawing/2014/main" id="{044C942C-7A6E-4F81-88FC-6EB26CCCE1CB}"/>
                </a:ext>
              </a:extLst>
            </p:cNvPr>
            <p:cNvSpPr>
              <a:spLocks noChangeArrowheads="1"/>
            </p:cNvSpPr>
            <p:nvPr/>
          </p:nvSpPr>
          <p:spPr bwMode="auto">
            <a:xfrm>
              <a:off x="216" y="2368"/>
              <a:ext cx="128" cy="752"/>
            </a:xfrm>
            <a:prstGeom prst="rect">
              <a:avLst/>
            </a:prstGeom>
            <a:noFill/>
            <a:ln w="2540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a:solidFill>
                    <a:schemeClr val="tx1"/>
                  </a:solidFill>
                  <a:latin typeface="Arial" panose="020B0604020202020204" pitchFamily="34" charset="0"/>
                  <a:cs typeface="Times New Roman" panose="02020603050405020304" pitchFamily="18" charset="0"/>
                </a:defRPr>
              </a:lvl1pPr>
              <a:lvl2pPr marL="742950" indent="-285750" eaLnBrk="0" hangingPunct="0">
                <a:defRPr>
                  <a:solidFill>
                    <a:schemeClr val="tx1"/>
                  </a:solidFill>
                  <a:latin typeface="Arial" panose="020B0604020202020204" pitchFamily="34" charset="0"/>
                  <a:cs typeface="Times New Roman" panose="02020603050405020304" pitchFamily="18" charset="0"/>
                </a:defRPr>
              </a:lvl2pPr>
              <a:lvl3pPr marL="1143000" indent="-228600" eaLnBrk="0" hangingPunct="0">
                <a:defRPr>
                  <a:solidFill>
                    <a:schemeClr val="tx1"/>
                  </a:solidFill>
                  <a:latin typeface="Arial" panose="020B0604020202020204" pitchFamily="34" charset="0"/>
                  <a:cs typeface="Times New Roman" panose="02020603050405020304" pitchFamily="18" charset="0"/>
                </a:defRPr>
              </a:lvl3pPr>
              <a:lvl4pPr marL="1600200" indent="-228600" eaLnBrk="0" hangingPunct="0">
                <a:defRPr>
                  <a:solidFill>
                    <a:schemeClr val="tx1"/>
                  </a:solidFill>
                  <a:latin typeface="Arial" panose="020B0604020202020204" pitchFamily="34" charset="0"/>
                  <a:cs typeface="Times New Roman" panose="02020603050405020304" pitchFamily="18" charset="0"/>
                </a:defRPr>
              </a:lvl4pPr>
              <a:lvl5pPr marL="2057400" indent="-228600" eaLnBrk="0" hangingPunct="0">
                <a:defRPr>
                  <a:solidFill>
                    <a:schemeClr val="tx1"/>
                  </a:solidFill>
                  <a:latin typeface="Arial" panose="020B0604020202020204" pitchFamily="34" charset="0"/>
                  <a:cs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9pPr>
            </a:lstStyle>
            <a:p>
              <a:pPr eaLnBrk="1" hangingPunct="1"/>
              <a:endParaRPr lang="en-US" altLang="en-US"/>
            </a:p>
          </p:txBody>
        </p:sp>
        <p:sp>
          <p:nvSpPr>
            <p:cNvPr id="16" name="Line 13">
              <a:extLst>
                <a:ext uri="{FF2B5EF4-FFF2-40B4-BE49-F238E27FC236}">
                  <a16:creationId xmlns:a16="http://schemas.microsoft.com/office/drawing/2014/main" id="{68DCFA61-BEE6-4B52-9AC6-DC1C69269067}"/>
                </a:ext>
              </a:extLst>
            </p:cNvPr>
            <p:cNvSpPr>
              <a:spLocks noChangeShapeType="1"/>
            </p:cNvSpPr>
            <p:nvPr/>
          </p:nvSpPr>
          <p:spPr bwMode="auto">
            <a:xfrm flipH="1">
              <a:off x="208" y="2552"/>
              <a:ext cx="144" cy="0"/>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7" name="Line 14">
              <a:extLst>
                <a:ext uri="{FF2B5EF4-FFF2-40B4-BE49-F238E27FC236}">
                  <a16:creationId xmlns:a16="http://schemas.microsoft.com/office/drawing/2014/main" id="{8362250D-16AB-43A2-AE96-6E51CEAE10C0}"/>
                </a:ext>
              </a:extLst>
            </p:cNvPr>
            <p:cNvSpPr>
              <a:spLocks noChangeShapeType="1"/>
            </p:cNvSpPr>
            <p:nvPr/>
          </p:nvSpPr>
          <p:spPr bwMode="auto">
            <a:xfrm flipH="1">
              <a:off x="208" y="2936"/>
              <a:ext cx="144" cy="0"/>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8" name="Rectangle 15">
              <a:extLst>
                <a:ext uri="{FF2B5EF4-FFF2-40B4-BE49-F238E27FC236}">
                  <a16:creationId xmlns:a16="http://schemas.microsoft.com/office/drawing/2014/main" id="{9BA07CB7-62BE-45FF-BC06-A2BF97A90A57}"/>
                </a:ext>
              </a:extLst>
            </p:cNvPr>
            <p:cNvSpPr>
              <a:spLocks noChangeArrowheads="1"/>
            </p:cNvSpPr>
            <p:nvPr/>
          </p:nvSpPr>
          <p:spPr bwMode="auto">
            <a:xfrm>
              <a:off x="631" y="2168"/>
              <a:ext cx="700" cy="2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eaLnBrk="0" hangingPunct="0">
                <a:defRPr>
                  <a:solidFill>
                    <a:schemeClr val="tx1"/>
                  </a:solidFill>
                  <a:latin typeface="Arial" panose="020B0604020202020204" pitchFamily="34" charset="0"/>
                  <a:cs typeface="Times New Roman" panose="02020603050405020304" pitchFamily="18" charset="0"/>
                </a:defRPr>
              </a:lvl1pPr>
              <a:lvl2pPr marL="742950" indent="-285750" eaLnBrk="0" hangingPunct="0">
                <a:defRPr>
                  <a:solidFill>
                    <a:schemeClr val="tx1"/>
                  </a:solidFill>
                  <a:latin typeface="Arial" panose="020B0604020202020204" pitchFamily="34" charset="0"/>
                  <a:cs typeface="Times New Roman" panose="02020603050405020304" pitchFamily="18" charset="0"/>
                </a:defRPr>
              </a:lvl2pPr>
              <a:lvl3pPr marL="1143000" indent="-228600" eaLnBrk="0" hangingPunct="0">
                <a:defRPr>
                  <a:solidFill>
                    <a:schemeClr val="tx1"/>
                  </a:solidFill>
                  <a:latin typeface="Arial" panose="020B0604020202020204" pitchFamily="34" charset="0"/>
                  <a:cs typeface="Times New Roman" panose="02020603050405020304" pitchFamily="18" charset="0"/>
                </a:defRPr>
              </a:lvl3pPr>
              <a:lvl4pPr marL="1600200" indent="-228600" eaLnBrk="0" hangingPunct="0">
                <a:defRPr>
                  <a:solidFill>
                    <a:schemeClr val="tx1"/>
                  </a:solidFill>
                  <a:latin typeface="Arial" panose="020B0604020202020204" pitchFamily="34" charset="0"/>
                  <a:cs typeface="Times New Roman" panose="02020603050405020304" pitchFamily="18" charset="0"/>
                </a:defRPr>
              </a:lvl4pPr>
              <a:lvl5pPr marL="2057400" indent="-228600" eaLnBrk="0" hangingPunct="0">
                <a:defRPr>
                  <a:solidFill>
                    <a:schemeClr val="tx1"/>
                  </a:solidFill>
                  <a:latin typeface="Arial" panose="020B0604020202020204" pitchFamily="34" charset="0"/>
                  <a:cs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9pPr>
            </a:lstStyle>
            <a:p>
              <a:r>
                <a:rPr lang="en-US" altLang="en-US" sz="1600" b="1">
                  <a:latin typeface="Times New Roman" panose="02020603050405020304" pitchFamily="18" charset="0"/>
                </a:rPr>
                <a:t>Cache Tag</a:t>
              </a:r>
            </a:p>
          </p:txBody>
        </p:sp>
        <p:sp>
          <p:nvSpPr>
            <p:cNvPr id="19" name="Rectangle 16">
              <a:extLst>
                <a:ext uri="{FF2B5EF4-FFF2-40B4-BE49-F238E27FC236}">
                  <a16:creationId xmlns:a16="http://schemas.microsoft.com/office/drawing/2014/main" id="{93A99433-5F71-45CD-9971-1BDFBD7FDDDD}"/>
                </a:ext>
              </a:extLst>
            </p:cNvPr>
            <p:cNvSpPr>
              <a:spLocks noChangeArrowheads="1"/>
            </p:cNvSpPr>
            <p:nvPr/>
          </p:nvSpPr>
          <p:spPr bwMode="auto">
            <a:xfrm>
              <a:off x="55" y="2168"/>
              <a:ext cx="413" cy="2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eaLnBrk="0" hangingPunct="0">
                <a:defRPr>
                  <a:solidFill>
                    <a:schemeClr val="tx1"/>
                  </a:solidFill>
                  <a:latin typeface="Arial" panose="020B0604020202020204" pitchFamily="34" charset="0"/>
                  <a:cs typeface="Times New Roman" panose="02020603050405020304" pitchFamily="18" charset="0"/>
                </a:defRPr>
              </a:lvl1pPr>
              <a:lvl2pPr marL="742950" indent="-285750" eaLnBrk="0" hangingPunct="0">
                <a:defRPr>
                  <a:solidFill>
                    <a:schemeClr val="tx1"/>
                  </a:solidFill>
                  <a:latin typeface="Arial" panose="020B0604020202020204" pitchFamily="34" charset="0"/>
                  <a:cs typeface="Times New Roman" panose="02020603050405020304" pitchFamily="18" charset="0"/>
                </a:defRPr>
              </a:lvl2pPr>
              <a:lvl3pPr marL="1143000" indent="-228600" eaLnBrk="0" hangingPunct="0">
                <a:defRPr>
                  <a:solidFill>
                    <a:schemeClr val="tx1"/>
                  </a:solidFill>
                  <a:latin typeface="Arial" panose="020B0604020202020204" pitchFamily="34" charset="0"/>
                  <a:cs typeface="Times New Roman" panose="02020603050405020304" pitchFamily="18" charset="0"/>
                </a:defRPr>
              </a:lvl3pPr>
              <a:lvl4pPr marL="1600200" indent="-228600" eaLnBrk="0" hangingPunct="0">
                <a:defRPr>
                  <a:solidFill>
                    <a:schemeClr val="tx1"/>
                  </a:solidFill>
                  <a:latin typeface="Arial" panose="020B0604020202020204" pitchFamily="34" charset="0"/>
                  <a:cs typeface="Times New Roman" panose="02020603050405020304" pitchFamily="18" charset="0"/>
                </a:defRPr>
              </a:lvl4pPr>
              <a:lvl5pPr marL="2057400" indent="-228600" eaLnBrk="0" hangingPunct="0">
                <a:defRPr>
                  <a:solidFill>
                    <a:schemeClr val="tx1"/>
                  </a:solidFill>
                  <a:latin typeface="Arial" panose="020B0604020202020204" pitchFamily="34" charset="0"/>
                  <a:cs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9pPr>
            </a:lstStyle>
            <a:p>
              <a:r>
                <a:rPr lang="en-US" altLang="en-US" sz="1600" b="1">
                  <a:latin typeface="Times New Roman" panose="02020603050405020304" pitchFamily="18" charset="0"/>
                </a:rPr>
                <a:t>Valid</a:t>
              </a:r>
            </a:p>
          </p:txBody>
        </p:sp>
        <p:sp>
          <p:nvSpPr>
            <p:cNvPr id="20" name="Rectangle 17">
              <a:extLst>
                <a:ext uri="{FF2B5EF4-FFF2-40B4-BE49-F238E27FC236}">
                  <a16:creationId xmlns:a16="http://schemas.microsoft.com/office/drawing/2014/main" id="{4BDD5F7D-B8C6-4BA8-864F-23577B90FC70}"/>
                </a:ext>
              </a:extLst>
            </p:cNvPr>
            <p:cNvSpPr>
              <a:spLocks noChangeArrowheads="1"/>
            </p:cNvSpPr>
            <p:nvPr/>
          </p:nvSpPr>
          <p:spPr bwMode="auto">
            <a:xfrm>
              <a:off x="919" y="2591"/>
              <a:ext cx="180" cy="28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eaLnBrk="0" hangingPunct="0">
                <a:defRPr>
                  <a:solidFill>
                    <a:schemeClr val="tx1"/>
                  </a:solidFill>
                  <a:latin typeface="Arial" panose="020B0604020202020204" pitchFamily="34" charset="0"/>
                  <a:cs typeface="Times New Roman" panose="02020603050405020304" pitchFamily="18" charset="0"/>
                </a:defRPr>
              </a:lvl1pPr>
              <a:lvl2pPr marL="742950" indent="-285750" eaLnBrk="0" hangingPunct="0">
                <a:defRPr>
                  <a:solidFill>
                    <a:schemeClr val="tx1"/>
                  </a:solidFill>
                  <a:latin typeface="Arial" panose="020B0604020202020204" pitchFamily="34" charset="0"/>
                  <a:cs typeface="Times New Roman" panose="02020603050405020304" pitchFamily="18" charset="0"/>
                </a:defRPr>
              </a:lvl2pPr>
              <a:lvl3pPr marL="1143000" indent="-228600" eaLnBrk="0" hangingPunct="0">
                <a:defRPr>
                  <a:solidFill>
                    <a:schemeClr val="tx1"/>
                  </a:solidFill>
                  <a:latin typeface="Arial" panose="020B0604020202020204" pitchFamily="34" charset="0"/>
                  <a:cs typeface="Times New Roman" panose="02020603050405020304" pitchFamily="18" charset="0"/>
                </a:defRPr>
              </a:lvl3pPr>
              <a:lvl4pPr marL="1600200" indent="-228600" eaLnBrk="0" hangingPunct="0">
                <a:defRPr>
                  <a:solidFill>
                    <a:schemeClr val="tx1"/>
                  </a:solidFill>
                  <a:latin typeface="Arial" panose="020B0604020202020204" pitchFamily="34" charset="0"/>
                  <a:cs typeface="Times New Roman" panose="02020603050405020304" pitchFamily="18" charset="0"/>
                </a:defRPr>
              </a:lvl4pPr>
              <a:lvl5pPr marL="2057400" indent="-228600" eaLnBrk="0" hangingPunct="0">
                <a:defRPr>
                  <a:solidFill>
                    <a:schemeClr val="tx1"/>
                  </a:solidFill>
                  <a:latin typeface="Arial" panose="020B0604020202020204" pitchFamily="34" charset="0"/>
                  <a:cs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9pPr>
            </a:lstStyle>
            <a:p>
              <a:r>
                <a:rPr lang="en-US" altLang="en-US" sz="2400" b="1">
                  <a:latin typeface="Times New Roman" panose="02020603050405020304" pitchFamily="18" charset="0"/>
                </a:rPr>
                <a:t>:</a:t>
              </a:r>
            </a:p>
          </p:txBody>
        </p:sp>
        <p:sp>
          <p:nvSpPr>
            <p:cNvPr id="21" name="Rectangle 18">
              <a:extLst>
                <a:ext uri="{FF2B5EF4-FFF2-40B4-BE49-F238E27FC236}">
                  <a16:creationId xmlns:a16="http://schemas.microsoft.com/office/drawing/2014/main" id="{143C476C-9D56-46E9-B190-23FAFEC8AC80}"/>
                </a:ext>
              </a:extLst>
            </p:cNvPr>
            <p:cNvSpPr>
              <a:spLocks noChangeArrowheads="1"/>
            </p:cNvSpPr>
            <p:nvPr/>
          </p:nvSpPr>
          <p:spPr bwMode="auto">
            <a:xfrm>
              <a:off x="199" y="2591"/>
              <a:ext cx="180" cy="28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eaLnBrk="0" hangingPunct="0">
                <a:defRPr>
                  <a:solidFill>
                    <a:schemeClr val="tx1"/>
                  </a:solidFill>
                  <a:latin typeface="Arial" panose="020B0604020202020204" pitchFamily="34" charset="0"/>
                  <a:cs typeface="Times New Roman" panose="02020603050405020304" pitchFamily="18" charset="0"/>
                </a:defRPr>
              </a:lvl1pPr>
              <a:lvl2pPr marL="742950" indent="-285750" eaLnBrk="0" hangingPunct="0">
                <a:defRPr>
                  <a:solidFill>
                    <a:schemeClr val="tx1"/>
                  </a:solidFill>
                  <a:latin typeface="Arial" panose="020B0604020202020204" pitchFamily="34" charset="0"/>
                  <a:cs typeface="Times New Roman" panose="02020603050405020304" pitchFamily="18" charset="0"/>
                </a:defRPr>
              </a:lvl2pPr>
              <a:lvl3pPr marL="1143000" indent="-228600" eaLnBrk="0" hangingPunct="0">
                <a:defRPr>
                  <a:solidFill>
                    <a:schemeClr val="tx1"/>
                  </a:solidFill>
                  <a:latin typeface="Arial" panose="020B0604020202020204" pitchFamily="34" charset="0"/>
                  <a:cs typeface="Times New Roman" panose="02020603050405020304" pitchFamily="18" charset="0"/>
                </a:defRPr>
              </a:lvl3pPr>
              <a:lvl4pPr marL="1600200" indent="-228600" eaLnBrk="0" hangingPunct="0">
                <a:defRPr>
                  <a:solidFill>
                    <a:schemeClr val="tx1"/>
                  </a:solidFill>
                  <a:latin typeface="Arial" panose="020B0604020202020204" pitchFamily="34" charset="0"/>
                  <a:cs typeface="Times New Roman" panose="02020603050405020304" pitchFamily="18" charset="0"/>
                </a:defRPr>
              </a:lvl4pPr>
              <a:lvl5pPr marL="2057400" indent="-228600" eaLnBrk="0" hangingPunct="0">
                <a:defRPr>
                  <a:solidFill>
                    <a:schemeClr val="tx1"/>
                  </a:solidFill>
                  <a:latin typeface="Arial" panose="020B0604020202020204" pitchFamily="34" charset="0"/>
                  <a:cs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9pPr>
            </a:lstStyle>
            <a:p>
              <a:r>
                <a:rPr lang="en-US" altLang="en-US" sz="2400" b="1">
                  <a:latin typeface="Times New Roman" panose="02020603050405020304" pitchFamily="18" charset="0"/>
                </a:rPr>
                <a:t>:</a:t>
              </a:r>
            </a:p>
          </p:txBody>
        </p:sp>
        <p:sp>
          <p:nvSpPr>
            <p:cNvPr id="22" name="Rectangle 19">
              <a:extLst>
                <a:ext uri="{FF2B5EF4-FFF2-40B4-BE49-F238E27FC236}">
                  <a16:creationId xmlns:a16="http://schemas.microsoft.com/office/drawing/2014/main" id="{EDA560A0-3428-488D-B337-8BA1A03CF7E8}"/>
                </a:ext>
              </a:extLst>
            </p:cNvPr>
            <p:cNvSpPr>
              <a:spLocks noChangeArrowheads="1"/>
            </p:cNvSpPr>
            <p:nvPr/>
          </p:nvSpPr>
          <p:spPr bwMode="auto">
            <a:xfrm>
              <a:off x="2071" y="2591"/>
              <a:ext cx="180" cy="28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eaLnBrk="0" hangingPunct="0">
                <a:defRPr>
                  <a:solidFill>
                    <a:schemeClr val="tx1"/>
                  </a:solidFill>
                  <a:latin typeface="Arial" panose="020B0604020202020204" pitchFamily="34" charset="0"/>
                  <a:cs typeface="Times New Roman" panose="02020603050405020304" pitchFamily="18" charset="0"/>
                </a:defRPr>
              </a:lvl1pPr>
              <a:lvl2pPr marL="742950" indent="-285750" eaLnBrk="0" hangingPunct="0">
                <a:defRPr>
                  <a:solidFill>
                    <a:schemeClr val="tx1"/>
                  </a:solidFill>
                  <a:latin typeface="Arial" panose="020B0604020202020204" pitchFamily="34" charset="0"/>
                  <a:cs typeface="Times New Roman" panose="02020603050405020304" pitchFamily="18" charset="0"/>
                </a:defRPr>
              </a:lvl2pPr>
              <a:lvl3pPr marL="1143000" indent="-228600" eaLnBrk="0" hangingPunct="0">
                <a:defRPr>
                  <a:solidFill>
                    <a:schemeClr val="tx1"/>
                  </a:solidFill>
                  <a:latin typeface="Arial" panose="020B0604020202020204" pitchFamily="34" charset="0"/>
                  <a:cs typeface="Times New Roman" panose="02020603050405020304" pitchFamily="18" charset="0"/>
                </a:defRPr>
              </a:lvl3pPr>
              <a:lvl4pPr marL="1600200" indent="-228600" eaLnBrk="0" hangingPunct="0">
                <a:defRPr>
                  <a:solidFill>
                    <a:schemeClr val="tx1"/>
                  </a:solidFill>
                  <a:latin typeface="Arial" panose="020B0604020202020204" pitchFamily="34" charset="0"/>
                  <a:cs typeface="Times New Roman" panose="02020603050405020304" pitchFamily="18" charset="0"/>
                </a:defRPr>
              </a:lvl4pPr>
              <a:lvl5pPr marL="2057400" indent="-228600" eaLnBrk="0" hangingPunct="0">
                <a:defRPr>
                  <a:solidFill>
                    <a:schemeClr val="tx1"/>
                  </a:solidFill>
                  <a:latin typeface="Arial" panose="020B0604020202020204" pitchFamily="34" charset="0"/>
                  <a:cs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9pPr>
            </a:lstStyle>
            <a:p>
              <a:r>
                <a:rPr lang="en-US" altLang="en-US" sz="2400" b="1">
                  <a:latin typeface="Times New Roman" panose="02020603050405020304" pitchFamily="18" charset="0"/>
                </a:rPr>
                <a:t>:</a:t>
              </a:r>
            </a:p>
          </p:txBody>
        </p:sp>
        <p:grpSp>
          <p:nvGrpSpPr>
            <p:cNvPr id="23" name="Group 20">
              <a:extLst>
                <a:ext uri="{FF2B5EF4-FFF2-40B4-BE49-F238E27FC236}">
                  <a16:creationId xmlns:a16="http://schemas.microsoft.com/office/drawing/2014/main" id="{382ADF45-8E7E-481D-93AF-05DD597F77D2}"/>
                </a:ext>
              </a:extLst>
            </p:cNvPr>
            <p:cNvGrpSpPr>
              <a:grpSpLocks/>
            </p:cNvGrpSpPr>
            <p:nvPr/>
          </p:nvGrpSpPr>
          <p:grpSpPr bwMode="auto">
            <a:xfrm>
              <a:off x="3126" y="2168"/>
              <a:ext cx="2601" cy="952"/>
              <a:chOff x="3126" y="2168"/>
              <a:chExt cx="2601" cy="952"/>
            </a:xfrm>
          </p:grpSpPr>
          <p:sp>
            <p:nvSpPr>
              <p:cNvPr id="85" name="Rectangle 21">
                <a:extLst>
                  <a:ext uri="{FF2B5EF4-FFF2-40B4-BE49-F238E27FC236}">
                    <a16:creationId xmlns:a16="http://schemas.microsoft.com/office/drawing/2014/main" id="{ACEDC047-DD26-49AA-9D68-C6E9CDB55005}"/>
                  </a:ext>
                </a:extLst>
              </p:cNvPr>
              <p:cNvSpPr>
                <a:spLocks noChangeArrowheads="1"/>
              </p:cNvSpPr>
              <p:nvPr/>
            </p:nvSpPr>
            <p:spPr bwMode="auto">
              <a:xfrm>
                <a:off x="3134" y="2368"/>
                <a:ext cx="992" cy="752"/>
              </a:xfrm>
              <a:prstGeom prst="rect">
                <a:avLst/>
              </a:prstGeom>
              <a:noFill/>
              <a:ln w="2540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a:solidFill>
                      <a:schemeClr val="tx1"/>
                    </a:solidFill>
                    <a:latin typeface="Arial" panose="020B0604020202020204" pitchFamily="34" charset="0"/>
                    <a:cs typeface="Times New Roman" panose="02020603050405020304" pitchFamily="18" charset="0"/>
                  </a:defRPr>
                </a:lvl1pPr>
                <a:lvl2pPr marL="742950" indent="-285750" eaLnBrk="0" hangingPunct="0">
                  <a:defRPr>
                    <a:solidFill>
                      <a:schemeClr val="tx1"/>
                    </a:solidFill>
                    <a:latin typeface="Arial" panose="020B0604020202020204" pitchFamily="34" charset="0"/>
                    <a:cs typeface="Times New Roman" panose="02020603050405020304" pitchFamily="18" charset="0"/>
                  </a:defRPr>
                </a:lvl2pPr>
                <a:lvl3pPr marL="1143000" indent="-228600" eaLnBrk="0" hangingPunct="0">
                  <a:defRPr>
                    <a:solidFill>
                      <a:schemeClr val="tx1"/>
                    </a:solidFill>
                    <a:latin typeface="Arial" panose="020B0604020202020204" pitchFamily="34" charset="0"/>
                    <a:cs typeface="Times New Roman" panose="02020603050405020304" pitchFamily="18" charset="0"/>
                  </a:defRPr>
                </a:lvl3pPr>
                <a:lvl4pPr marL="1600200" indent="-228600" eaLnBrk="0" hangingPunct="0">
                  <a:defRPr>
                    <a:solidFill>
                      <a:schemeClr val="tx1"/>
                    </a:solidFill>
                    <a:latin typeface="Arial" panose="020B0604020202020204" pitchFamily="34" charset="0"/>
                    <a:cs typeface="Times New Roman" panose="02020603050405020304" pitchFamily="18" charset="0"/>
                  </a:defRPr>
                </a:lvl4pPr>
                <a:lvl5pPr marL="2057400" indent="-228600" eaLnBrk="0" hangingPunct="0">
                  <a:defRPr>
                    <a:solidFill>
                      <a:schemeClr val="tx1"/>
                    </a:solidFill>
                    <a:latin typeface="Arial" panose="020B0604020202020204" pitchFamily="34" charset="0"/>
                    <a:cs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9pPr>
              </a:lstStyle>
              <a:p>
                <a:pPr eaLnBrk="1" hangingPunct="1"/>
                <a:endParaRPr lang="en-US" altLang="en-US"/>
              </a:p>
            </p:txBody>
          </p:sp>
          <p:sp>
            <p:nvSpPr>
              <p:cNvPr id="86" name="Line 22">
                <a:extLst>
                  <a:ext uri="{FF2B5EF4-FFF2-40B4-BE49-F238E27FC236}">
                    <a16:creationId xmlns:a16="http://schemas.microsoft.com/office/drawing/2014/main" id="{AA5BD530-0AEF-4515-8E95-66F186DA84BF}"/>
                  </a:ext>
                </a:extLst>
              </p:cNvPr>
              <p:cNvSpPr>
                <a:spLocks noChangeShapeType="1"/>
              </p:cNvSpPr>
              <p:nvPr/>
            </p:nvSpPr>
            <p:spPr bwMode="auto">
              <a:xfrm flipH="1">
                <a:off x="3126" y="2552"/>
                <a:ext cx="1008" cy="0"/>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87" name="Line 23">
                <a:extLst>
                  <a:ext uri="{FF2B5EF4-FFF2-40B4-BE49-F238E27FC236}">
                    <a16:creationId xmlns:a16="http://schemas.microsoft.com/office/drawing/2014/main" id="{FA702058-30C5-4C3A-AC16-F12456454AA6}"/>
                  </a:ext>
                </a:extLst>
              </p:cNvPr>
              <p:cNvSpPr>
                <a:spLocks noChangeShapeType="1"/>
              </p:cNvSpPr>
              <p:nvPr/>
            </p:nvSpPr>
            <p:spPr bwMode="auto">
              <a:xfrm flipH="1">
                <a:off x="3126" y="2936"/>
                <a:ext cx="1008" cy="0"/>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88" name="Rectangle 24">
                <a:extLst>
                  <a:ext uri="{FF2B5EF4-FFF2-40B4-BE49-F238E27FC236}">
                    <a16:creationId xmlns:a16="http://schemas.microsoft.com/office/drawing/2014/main" id="{F221C6BD-07DD-4B8C-B241-D38178952252}"/>
                  </a:ext>
                </a:extLst>
              </p:cNvPr>
              <p:cNvSpPr>
                <a:spLocks noChangeArrowheads="1"/>
              </p:cNvSpPr>
              <p:nvPr/>
            </p:nvSpPr>
            <p:spPr bwMode="auto">
              <a:xfrm flipH="1">
                <a:off x="3249" y="2168"/>
                <a:ext cx="757"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eaLnBrk="0" hangingPunct="0">
                  <a:defRPr>
                    <a:solidFill>
                      <a:schemeClr val="tx1"/>
                    </a:solidFill>
                    <a:latin typeface="Arial" panose="020B0604020202020204" pitchFamily="34" charset="0"/>
                    <a:cs typeface="Times New Roman" panose="02020603050405020304" pitchFamily="18" charset="0"/>
                  </a:defRPr>
                </a:lvl1pPr>
                <a:lvl2pPr marL="742950" indent="-285750" eaLnBrk="0" hangingPunct="0">
                  <a:defRPr>
                    <a:solidFill>
                      <a:schemeClr val="tx1"/>
                    </a:solidFill>
                    <a:latin typeface="Arial" panose="020B0604020202020204" pitchFamily="34" charset="0"/>
                    <a:cs typeface="Times New Roman" panose="02020603050405020304" pitchFamily="18" charset="0"/>
                  </a:defRPr>
                </a:lvl2pPr>
                <a:lvl3pPr marL="1143000" indent="-228600" eaLnBrk="0" hangingPunct="0">
                  <a:defRPr>
                    <a:solidFill>
                      <a:schemeClr val="tx1"/>
                    </a:solidFill>
                    <a:latin typeface="Arial" panose="020B0604020202020204" pitchFamily="34" charset="0"/>
                    <a:cs typeface="Times New Roman" panose="02020603050405020304" pitchFamily="18" charset="0"/>
                  </a:defRPr>
                </a:lvl3pPr>
                <a:lvl4pPr marL="1600200" indent="-228600" eaLnBrk="0" hangingPunct="0">
                  <a:defRPr>
                    <a:solidFill>
                      <a:schemeClr val="tx1"/>
                    </a:solidFill>
                    <a:latin typeface="Arial" panose="020B0604020202020204" pitchFamily="34" charset="0"/>
                    <a:cs typeface="Times New Roman" panose="02020603050405020304" pitchFamily="18" charset="0"/>
                  </a:defRPr>
                </a:lvl4pPr>
                <a:lvl5pPr marL="2057400" indent="-228600" eaLnBrk="0" hangingPunct="0">
                  <a:defRPr>
                    <a:solidFill>
                      <a:schemeClr val="tx1"/>
                    </a:solidFill>
                    <a:latin typeface="Arial" panose="020B0604020202020204" pitchFamily="34" charset="0"/>
                    <a:cs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9pPr>
              </a:lstStyle>
              <a:p>
                <a:r>
                  <a:rPr lang="en-US" altLang="en-US" sz="1600" b="1">
                    <a:latin typeface="Times New Roman" panose="02020603050405020304" pitchFamily="18" charset="0"/>
                  </a:rPr>
                  <a:t>Cache Data</a:t>
                </a:r>
              </a:p>
            </p:txBody>
          </p:sp>
          <p:sp>
            <p:nvSpPr>
              <p:cNvPr id="89" name="Rectangle 25">
                <a:extLst>
                  <a:ext uri="{FF2B5EF4-FFF2-40B4-BE49-F238E27FC236}">
                    <a16:creationId xmlns:a16="http://schemas.microsoft.com/office/drawing/2014/main" id="{989E509C-DB90-48A2-9B45-4E51694D6D3F}"/>
                  </a:ext>
                </a:extLst>
              </p:cNvPr>
              <p:cNvSpPr>
                <a:spLocks noChangeArrowheads="1"/>
              </p:cNvSpPr>
              <p:nvPr/>
            </p:nvSpPr>
            <p:spPr bwMode="auto">
              <a:xfrm flipH="1">
                <a:off x="3151" y="2360"/>
                <a:ext cx="905"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eaLnBrk="0" hangingPunct="0">
                  <a:defRPr>
                    <a:solidFill>
                      <a:schemeClr val="tx1"/>
                    </a:solidFill>
                    <a:latin typeface="Arial" panose="020B0604020202020204" pitchFamily="34" charset="0"/>
                    <a:cs typeface="Times New Roman" panose="02020603050405020304" pitchFamily="18" charset="0"/>
                  </a:defRPr>
                </a:lvl1pPr>
                <a:lvl2pPr marL="742950" indent="-285750" eaLnBrk="0" hangingPunct="0">
                  <a:defRPr>
                    <a:solidFill>
                      <a:schemeClr val="tx1"/>
                    </a:solidFill>
                    <a:latin typeface="Arial" panose="020B0604020202020204" pitchFamily="34" charset="0"/>
                    <a:cs typeface="Times New Roman" panose="02020603050405020304" pitchFamily="18" charset="0"/>
                  </a:defRPr>
                </a:lvl2pPr>
                <a:lvl3pPr marL="1143000" indent="-228600" eaLnBrk="0" hangingPunct="0">
                  <a:defRPr>
                    <a:solidFill>
                      <a:schemeClr val="tx1"/>
                    </a:solidFill>
                    <a:latin typeface="Arial" panose="020B0604020202020204" pitchFamily="34" charset="0"/>
                    <a:cs typeface="Times New Roman" panose="02020603050405020304" pitchFamily="18" charset="0"/>
                  </a:defRPr>
                </a:lvl3pPr>
                <a:lvl4pPr marL="1600200" indent="-228600" eaLnBrk="0" hangingPunct="0">
                  <a:defRPr>
                    <a:solidFill>
                      <a:schemeClr val="tx1"/>
                    </a:solidFill>
                    <a:latin typeface="Arial" panose="020B0604020202020204" pitchFamily="34" charset="0"/>
                    <a:cs typeface="Times New Roman" panose="02020603050405020304" pitchFamily="18" charset="0"/>
                  </a:defRPr>
                </a:lvl4pPr>
                <a:lvl5pPr marL="2057400" indent="-228600" eaLnBrk="0" hangingPunct="0">
                  <a:defRPr>
                    <a:solidFill>
                      <a:schemeClr val="tx1"/>
                    </a:solidFill>
                    <a:latin typeface="Arial" panose="020B0604020202020204" pitchFamily="34" charset="0"/>
                    <a:cs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9pPr>
              </a:lstStyle>
              <a:p>
                <a:r>
                  <a:rPr lang="en-US" altLang="en-US" sz="1600" b="1" dirty="0">
                    <a:latin typeface="Times New Roman" panose="02020603050405020304" pitchFamily="18" charset="0"/>
                  </a:rPr>
                  <a:t>Cache Block 0</a:t>
                </a:r>
              </a:p>
            </p:txBody>
          </p:sp>
          <p:sp>
            <p:nvSpPr>
              <p:cNvPr id="90" name="Rectangle 26">
                <a:extLst>
                  <a:ext uri="{FF2B5EF4-FFF2-40B4-BE49-F238E27FC236}">
                    <a16:creationId xmlns:a16="http://schemas.microsoft.com/office/drawing/2014/main" id="{71F350D9-D335-4964-AEED-076AEC724688}"/>
                  </a:ext>
                </a:extLst>
              </p:cNvPr>
              <p:cNvSpPr>
                <a:spLocks noChangeArrowheads="1"/>
              </p:cNvSpPr>
              <p:nvPr/>
            </p:nvSpPr>
            <p:spPr bwMode="auto">
              <a:xfrm>
                <a:off x="4238" y="2368"/>
                <a:ext cx="1088" cy="752"/>
              </a:xfrm>
              <a:prstGeom prst="rect">
                <a:avLst/>
              </a:prstGeom>
              <a:noFill/>
              <a:ln w="2540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a:solidFill>
                      <a:schemeClr val="tx1"/>
                    </a:solidFill>
                    <a:latin typeface="Arial" panose="020B0604020202020204" pitchFamily="34" charset="0"/>
                    <a:cs typeface="Times New Roman" panose="02020603050405020304" pitchFamily="18" charset="0"/>
                  </a:defRPr>
                </a:lvl1pPr>
                <a:lvl2pPr marL="742950" indent="-285750" eaLnBrk="0" hangingPunct="0">
                  <a:defRPr>
                    <a:solidFill>
                      <a:schemeClr val="tx1"/>
                    </a:solidFill>
                    <a:latin typeface="Arial" panose="020B0604020202020204" pitchFamily="34" charset="0"/>
                    <a:cs typeface="Times New Roman" panose="02020603050405020304" pitchFamily="18" charset="0"/>
                  </a:defRPr>
                </a:lvl2pPr>
                <a:lvl3pPr marL="1143000" indent="-228600" eaLnBrk="0" hangingPunct="0">
                  <a:defRPr>
                    <a:solidFill>
                      <a:schemeClr val="tx1"/>
                    </a:solidFill>
                    <a:latin typeface="Arial" panose="020B0604020202020204" pitchFamily="34" charset="0"/>
                    <a:cs typeface="Times New Roman" panose="02020603050405020304" pitchFamily="18" charset="0"/>
                  </a:defRPr>
                </a:lvl3pPr>
                <a:lvl4pPr marL="1600200" indent="-228600" eaLnBrk="0" hangingPunct="0">
                  <a:defRPr>
                    <a:solidFill>
                      <a:schemeClr val="tx1"/>
                    </a:solidFill>
                    <a:latin typeface="Arial" panose="020B0604020202020204" pitchFamily="34" charset="0"/>
                    <a:cs typeface="Times New Roman" panose="02020603050405020304" pitchFamily="18" charset="0"/>
                  </a:defRPr>
                </a:lvl4pPr>
                <a:lvl5pPr marL="2057400" indent="-228600" eaLnBrk="0" hangingPunct="0">
                  <a:defRPr>
                    <a:solidFill>
                      <a:schemeClr val="tx1"/>
                    </a:solidFill>
                    <a:latin typeface="Arial" panose="020B0604020202020204" pitchFamily="34" charset="0"/>
                    <a:cs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9pPr>
              </a:lstStyle>
              <a:p>
                <a:pPr eaLnBrk="1" hangingPunct="1"/>
                <a:endParaRPr lang="en-US" altLang="en-US"/>
              </a:p>
            </p:txBody>
          </p:sp>
          <p:sp>
            <p:nvSpPr>
              <p:cNvPr id="91" name="Line 27">
                <a:extLst>
                  <a:ext uri="{FF2B5EF4-FFF2-40B4-BE49-F238E27FC236}">
                    <a16:creationId xmlns:a16="http://schemas.microsoft.com/office/drawing/2014/main" id="{ACAC4383-5230-4701-B693-ADFBCFFDD42F}"/>
                  </a:ext>
                </a:extLst>
              </p:cNvPr>
              <p:cNvSpPr>
                <a:spLocks noChangeShapeType="1"/>
              </p:cNvSpPr>
              <p:nvPr/>
            </p:nvSpPr>
            <p:spPr bwMode="auto">
              <a:xfrm>
                <a:off x="4230" y="2552"/>
                <a:ext cx="1104" cy="0"/>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92" name="Line 28">
                <a:extLst>
                  <a:ext uri="{FF2B5EF4-FFF2-40B4-BE49-F238E27FC236}">
                    <a16:creationId xmlns:a16="http://schemas.microsoft.com/office/drawing/2014/main" id="{88005742-07B3-4355-B794-933B9690578A}"/>
                  </a:ext>
                </a:extLst>
              </p:cNvPr>
              <p:cNvSpPr>
                <a:spLocks noChangeShapeType="1"/>
              </p:cNvSpPr>
              <p:nvPr/>
            </p:nvSpPr>
            <p:spPr bwMode="auto">
              <a:xfrm>
                <a:off x="4230" y="2936"/>
                <a:ext cx="1104" cy="0"/>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93" name="Rectangle 29">
                <a:extLst>
                  <a:ext uri="{FF2B5EF4-FFF2-40B4-BE49-F238E27FC236}">
                    <a16:creationId xmlns:a16="http://schemas.microsoft.com/office/drawing/2014/main" id="{D2030559-7D20-47E8-A6AE-59BC96D1D8E1}"/>
                  </a:ext>
                </a:extLst>
              </p:cNvPr>
              <p:cNvSpPr>
                <a:spLocks noChangeArrowheads="1"/>
              </p:cNvSpPr>
              <p:nvPr/>
            </p:nvSpPr>
            <p:spPr bwMode="auto">
              <a:xfrm>
                <a:off x="5438" y="2368"/>
                <a:ext cx="128" cy="752"/>
              </a:xfrm>
              <a:prstGeom prst="rect">
                <a:avLst/>
              </a:prstGeom>
              <a:noFill/>
              <a:ln w="2540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a:solidFill>
                      <a:schemeClr val="tx1"/>
                    </a:solidFill>
                    <a:latin typeface="Arial" panose="020B0604020202020204" pitchFamily="34" charset="0"/>
                    <a:cs typeface="Times New Roman" panose="02020603050405020304" pitchFamily="18" charset="0"/>
                  </a:defRPr>
                </a:lvl1pPr>
                <a:lvl2pPr marL="742950" indent="-285750" eaLnBrk="0" hangingPunct="0">
                  <a:defRPr>
                    <a:solidFill>
                      <a:schemeClr val="tx1"/>
                    </a:solidFill>
                    <a:latin typeface="Arial" panose="020B0604020202020204" pitchFamily="34" charset="0"/>
                    <a:cs typeface="Times New Roman" panose="02020603050405020304" pitchFamily="18" charset="0"/>
                  </a:defRPr>
                </a:lvl2pPr>
                <a:lvl3pPr marL="1143000" indent="-228600" eaLnBrk="0" hangingPunct="0">
                  <a:defRPr>
                    <a:solidFill>
                      <a:schemeClr val="tx1"/>
                    </a:solidFill>
                    <a:latin typeface="Arial" panose="020B0604020202020204" pitchFamily="34" charset="0"/>
                    <a:cs typeface="Times New Roman" panose="02020603050405020304" pitchFamily="18" charset="0"/>
                  </a:defRPr>
                </a:lvl3pPr>
                <a:lvl4pPr marL="1600200" indent="-228600" eaLnBrk="0" hangingPunct="0">
                  <a:defRPr>
                    <a:solidFill>
                      <a:schemeClr val="tx1"/>
                    </a:solidFill>
                    <a:latin typeface="Arial" panose="020B0604020202020204" pitchFamily="34" charset="0"/>
                    <a:cs typeface="Times New Roman" panose="02020603050405020304" pitchFamily="18" charset="0"/>
                  </a:defRPr>
                </a:lvl4pPr>
                <a:lvl5pPr marL="2057400" indent="-228600" eaLnBrk="0" hangingPunct="0">
                  <a:defRPr>
                    <a:solidFill>
                      <a:schemeClr val="tx1"/>
                    </a:solidFill>
                    <a:latin typeface="Arial" panose="020B0604020202020204" pitchFamily="34" charset="0"/>
                    <a:cs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9pPr>
              </a:lstStyle>
              <a:p>
                <a:pPr eaLnBrk="1" hangingPunct="1"/>
                <a:endParaRPr lang="en-US" altLang="en-US"/>
              </a:p>
            </p:txBody>
          </p:sp>
          <p:sp>
            <p:nvSpPr>
              <p:cNvPr id="94" name="Line 30">
                <a:extLst>
                  <a:ext uri="{FF2B5EF4-FFF2-40B4-BE49-F238E27FC236}">
                    <a16:creationId xmlns:a16="http://schemas.microsoft.com/office/drawing/2014/main" id="{30F026A7-1780-47B8-93E1-123B3C7E8CDA}"/>
                  </a:ext>
                </a:extLst>
              </p:cNvPr>
              <p:cNvSpPr>
                <a:spLocks noChangeShapeType="1"/>
              </p:cNvSpPr>
              <p:nvPr/>
            </p:nvSpPr>
            <p:spPr bwMode="auto">
              <a:xfrm>
                <a:off x="5430" y="2552"/>
                <a:ext cx="144" cy="0"/>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95" name="Line 31">
                <a:extLst>
                  <a:ext uri="{FF2B5EF4-FFF2-40B4-BE49-F238E27FC236}">
                    <a16:creationId xmlns:a16="http://schemas.microsoft.com/office/drawing/2014/main" id="{EB6EA462-EEA8-4EEE-86C7-350B5CCC5A30}"/>
                  </a:ext>
                </a:extLst>
              </p:cNvPr>
              <p:cNvSpPr>
                <a:spLocks noChangeShapeType="1"/>
              </p:cNvSpPr>
              <p:nvPr/>
            </p:nvSpPr>
            <p:spPr bwMode="auto">
              <a:xfrm>
                <a:off x="5430" y="2936"/>
                <a:ext cx="144" cy="0"/>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96" name="Rectangle 32">
                <a:extLst>
                  <a:ext uri="{FF2B5EF4-FFF2-40B4-BE49-F238E27FC236}">
                    <a16:creationId xmlns:a16="http://schemas.microsoft.com/office/drawing/2014/main" id="{AF09A6F9-77CB-4A5E-86E9-8B13F0DECC1A}"/>
                  </a:ext>
                </a:extLst>
              </p:cNvPr>
              <p:cNvSpPr>
                <a:spLocks noChangeArrowheads="1"/>
              </p:cNvSpPr>
              <p:nvPr/>
            </p:nvSpPr>
            <p:spPr bwMode="auto">
              <a:xfrm flipH="1">
                <a:off x="4450" y="2168"/>
                <a:ext cx="700" cy="2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eaLnBrk="0" hangingPunct="0">
                  <a:defRPr>
                    <a:solidFill>
                      <a:schemeClr val="tx1"/>
                    </a:solidFill>
                    <a:latin typeface="Arial" panose="020B0604020202020204" pitchFamily="34" charset="0"/>
                    <a:cs typeface="Times New Roman" panose="02020603050405020304" pitchFamily="18" charset="0"/>
                  </a:defRPr>
                </a:lvl1pPr>
                <a:lvl2pPr marL="742950" indent="-285750" eaLnBrk="0" hangingPunct="0">
                  <a:defRPr>
                    <a:solidFill>
                      <a:schemeClr val="tx1"/>
                    </a:solidFill>
                    <a:latin typeface="Arial" panose="020B0604020202020204" pitchFamily="34" charset="0"/>
                    <a:cs typeface="Times New Roman" panose="02020603050405020304" pitchFamily="18" charset="0"/>
                  </a:defRPr>
                </a:lvl2pPr>
                <a:lvl3pPr marL="1143000" indent="-228600" eaLnBrk="0" hangingPunct="0">
                  <a:defRPr>
                    <a:solidFill>
                      <a:schemeClr val="tx1"/>
                    </a:solidFill>
                    <a:latin typeface="Arial" panose="020B0604020202020204" pitchFamily="34" charset="0"/>
                    <a:cs typeface="Times New Roman" panose="02020603050405020304" pitchFamily="18" charset="0"/>
                  </a:defRPr>
                </a:lvl3pPr>
                <a:lvl4pPr marL="1600200" indent="-228600" eaLnBrk="0" hangingPunct="0">
                  <a:defRPr>
                    <a:solidFill>
                      <a:schemeClr val="tx1"/>
                    </a:solidFill>
                    <a:latin typeface="Arial" panose="020B0604020202020204" pitchFamily="34" charset="0"/>
                    <a:cs typeface="Times New Roman" panose="02020603050405020304" pitchFamily="18" charset="0"/>
                  </a:defRPr>
                </a:lvl4pPr>
                <a:lvl5pPr marL="2057400" indent="-228600" eaLnBrk="0" hangingPunct="0">
                  <a:defRPr>
                    <a:solidFill>
                      <a:schemeClr val="tx1"/>
                    </a:solidFill>
                    <a:latin typeface="Arial" panose="020B0604020202020204" pitchFamily="34" charset="0"/>
                    <a:cs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9pPr>
              </a:lstStyle>
              <a:p>
                <a:r>
                  <a:rPr lang="en-US" altLang="en-US" sz="1600" b="1">
                    <a:latin typeface="Times New Roman" panose="02020603050405020304" pitchFamily="18" charset="0"/>
                  </a:rPr>
                  <a:t>Cache Tag</a:t>
                </a:r>
              </a:p>
            </p:txBody>
          </p:sp>
          <p:sp>
            <p:nvSpPr>
              <p:cNvPr id="97" name="Rectangle 33">
                <a:extLst>
                  <a:ext uri="{FF2B5EF4-FFF2-40B4-BE49-F238E27FC236}">
                    <a16:creationId xmlns:a16="http://schemas.microsoft.com/office/drawing/2014/main" id="{785A2DAF-CFE0-454C-A091-B2D1E2A39DBC}"/>
                  </a:ext>
                </a:extLst>
              </p:cNvPr>
              <p:cNvSpPr>
                <a:spLocks noChangeArrowheads="1"/>
              </p:cNvSpPr>
              <p:nvPr/>
            </p:nvSpPr>
            <p:spPr bwMode="auto">
              <a:xfrm flipH="1">
                <a:off x="5314" y="2168"/>
                <a:ext cx="413" cy="2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eaLnBrk="0" hangingPunct="0">
                  <a:defRPr>
                    <a:solidFill>
                      <a:schemeClr val="tx1"/>
                    </a:solidFill>
                    <a:latin typeface="Arial" panose="020B0604020202020204" pitchFamily="34" charset="0"/>
                    <a:cs typeface="Times New Roman" panose="02020603050405020304" pitchFamily="18" charset="0"/>
                  </a:defRPr>
                </a:lvl1pPr>
                <a:lvl2pPr marL="742950" indent="-285750" eaLnBrk="0" hangingPunct="0">
                  <a:defRPr>
                    <a:solidFill>
                      <a:schemeClr val="tx1"/>
                    </a:solidFill>
                    <a:latin typeface="Arial" panose="020B0604020202020204" pitchFamily="34" charset="0"/>
                    <a:cs typeface="Times New Roman" panose="02020603050405020304" pitchFamily="18" charset="0"/>
                  </a:defRPr>
                </a:lvl2pPr>
                <a:lvl3pPr marL="1143000" indent="-228600" eaLnBrk="0" hangingPunct="0">
                  <a:defRPr>
                    <a:solidFill>
                      <a:schemeClr val="tx1"/>
                    </a:solidFill>
                    <a:latin typeface="Arial" panose="020B0604020202020204" pitchFamily="34" charset="0"/>
                    <a:cs typeface="Times New Roman" panose="02020603050405020304" pitchFamily="18" charset="0"/>
                  </a:defRPr>
                </a:lvl3pPr>
                <a:lvl4pPr marL="1600200" indent="-228600" eaLnBrk="0" hangingPunct="0">
                  <a:defRPr>
                    <a:solidFill>
                      <a:schemeClr val="tx1"/>
                    </a:solidFill>
                    <a:latin typeface="Arial" panose="020B0604020202020204" pitchFamily="34" charset="0"/>
                    <a:cs typeface="Times New Roman" panose="02020603050405020304" pitchFamily="18" charset="0"/>
                  </a:defRPr>
                </a:lvl4pPr>
                <a:lvl5pPr marL="2057400" indent="-228600" eaLnBrk="0" hangingPunct="0">
                  <a:defRPr>
                    <a:solidFill>
                      <a:schemeClr val="tx1"/>
                    </a:solidFill>
                    <a:latin typeface="Arial" panose="020B0604020202020204" pitchFamily="34" charset="0"/>
                    <a:cs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9pPr>
              </a:lstStyle>
              <a:p>
                <a:r>
                  <a:rPr lang="en-US" altLang="en-US" sz="1600" b="1">
                    <a:latin typeface="Times New Roman" panose="02020603050405020304" pitchFamily="18" charset="0"/>
                  </a:rPr>
                  <a:t>Valid</a:t>
                </a:r>
              </a:p>
            </p:txBody>
          </p:sp>
          <p:sp>
            <p:nvSpPr>
              <p:cNvPr id="98" name="Rectangle 34">
                <a:extLst>
                  <a:ext uri="{FF2B5EF4-FFF2-40B4-BE49-F238E27FC236}">
                    <a16:creationId xmlns:a16="http://schemas.microsoft.com/office/drawing/2014/main" id="{AE8E7F35-F63C-48B1-B726-864CF705EBD3}"/>
                  </a:ext>
                </a:extLst>
              </p:cNvPr>
              <p:cNvSpPr>
                <a:spLocks noChangeArrowheads="1"/>
              </p:cNvSpPr>
              <p:nvPr/>
            </p:nvSpPr>
            <p:spPr bwMode="auto">
              <a:xfrm flipH="1">
                <a:off x="4685" y="2591"/>
                <a:ext cx="180" cy="28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eaLnBrk="0" hangingPunct="0">
                  <a:defRPr>
                    <a:solidFill>
                      <a:schemeClr val="tx1"/>
                    </a:solidFill>
                    <a:latin typeface="Arial" panose="020B0604020202020204" pitchFamily="34" charset="0"/>
                    <a:cs typeface="Times New Roman" panose="02020603050405020304" pitchFamily="18" charset="0"/>
                  </a:defRPr>
                </a:lvl1pPr>
                <a:lvl2pPr marL="742950" indent="-285750" eaLnBrk="0" hangingPunct="0">
                  <a:defRPr>
                    <a:solidFill>
                      <a:schemeClr val="tx1"/>
                    </a:solidFill>
                    <a:latin typeface="Arial" panose="020B0604020202020204" pitchFamily="34" charset="0"/>
                    <a:cs typeface="Times New Roman" panose="02020603050405020304" pitchFamily="18" charset="0"/>
                  </a:defRPr>
                </a:lvl2pPr>
                <a:lvl3pPr marL="1143000" indent="-228600" eaLnBrk="0" hangingPunct="0">
                  <a:defRPr>
                    <a:solidFill>
                      <a:schemeClr val="tx1"/>
                    </a:solidFill>
                    <a:latin typeface="Arial" panose="020B0604020202020204" pitchFamily="34" charset="0"/>
                    <a:cs typeface="Times New Roman" panose="02020603050405020304" pitchFamily="18" charset="0"/>
                  </a:defRPr>
                </a:lvl3pPr>
                <a:lvl4pPr marL="1600200" indent="-228600" eaLnBrk="0" hangingPunct="0">
                  <a:defRPr>
                    <a:solidFill>
                      <a:schemeClr val="tx1"/>
                    </a:solidFill>
                    <a:latin typeface="Arial" panose="020B0604020202020204" pitchFamily="34" charset="0"/>
                    <a:cs typeface="Times New Roman" panose="02020603050405020304" pitchFamily="18" charset="0"/>
                  </a:defRPr>
                </a:lvl4pPr>
                <a:lvl5pPr marL="2057400" indent="-228600" eaLnBrk="0" hangingPunct="0">
                  <a:defRPr>
                    <a:solidFill>
                      <a:schemeClr val="tx1"/>
                    </a:solidFill>
                    <a:latin typeface="Arial" panose="020B0604020202020204" pitchFamily="34" charset="0"/>
                    <a:cs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9pPr>
              </a:lstStyle>
              <a:p>
                <a:r>
                  <a:rPr lang="en-US" altLang="en-US" sz="2400" b="1">
                    <a:latin typeface="Times New Roman" panose="02020603050405020304" pitchFamily="18" charset="0"/>
                  </a:rPr>
                  <a:t>:</a:t>
                </a:r>
              </a:p>
            </p:txBody>
          </p:sp>
          <p:sp>
            <p:nvSpPr>
              <p:cNvPr id="99" name="Rectangle 35">
                <a:extLst>
                  <a:ext uri="{FF2B5EF4-FFF2-40B4-BE49-F238E27FC236}">
                    <a16:creationId xmlns:a16="http://schemas.microsoft.com/office/drawing/2014/main" id="{156A840B-6771-416D-B552-C147753F04F8}"/>
                  </a:ext>
                </a:extLst>
              </p:cNvPr>
              <p:cNvSpPr>
                <a:spLocks noChangeArrowheads="1"/>
              </p:cNvSpPr>
              <p:nvPr/>
            </p:nvSpPr>
            <p:spPr bwMode="auto">
              <a:xfrm flipH="1">
                <a:off x="5405" y="2591"/>
                <a:ext cx="180" cy="28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eaLnBrk="0" hangingPunct="0">
                  <a:defRPr>
                    <a:solidFill>
                      <a:schemeClr val="tx1"/>
                    </a:solidFill>
                    <a:latin typeface="Arial" panose="020B0604020202020204" pitchFamily="34" charset="0"/>
                    <a:cs typeface="Times New Roman" panose="02020603050405020304" pitchFamily="18" charset="0"/>
                  </a:defRPr>
                </a:lvl1pPr>
                <a:lvl2pPr marL="742950" indent="-285750" eaLnBrk="0" hangingPunct="0">
                  <a:defRPr>
                    <a:solidFill>
                      <a:schemeClr val="tx1"/>
                    </a:solidFill>
                    <a:latin typeface="Arial" panose="020B0604020202020204" pitchFamily="34" charset="0"/>
                    <a:cs typeface="Times New Roman" panose="02020603050405020304" pitchFamily="18" charset="0"/>
                  </a:defRPr>
                </a:lvl2pPr>
                <a:lvl3pPr marL="1143000" indent="-228600" eaLnBrk="0" hangingPunct="0">
                  <a:defRPr>
                    <a:solidFill>
                      <a:schemeClr val="tx1"/>
                    </a:solidFill>
                    <a:latin typeface="Arial" panose="020B0604020202020204" pitchFamily="34" charset="0"/>
                    <a:cs typeface="Times New Roman" panose="02020603050405020304" pitchFamily="18" charset="0"/>
                  </a:defRPr>
                </a:lvl3pPr>
                <a:lvl4pPr marL="1600200" indent="-228600" eaLnBrk="0" hangingPunct="0">
                  <a:defRPr>
                    <a:solidFill>
                      <a:schemeClr val="tx1"/>
                    </a:solidFill>
                    <a:latin typeface="Arial" panose="020B0604020202020204" pitchFamily="34" charset="0"/>
                    <a:cs typeface="Times New Roman" panose="02020603050405020304" pitchFamily="18" charset="0"/>
                  </a:defRPr>
                </a:lvl4pPr>
                <a:lvl5pPr marL="2057400" indent="-228600" eaLnBrk="0" hangingPunct="0">
                  <a:defRPr>
                    <a:solidFill>
                      <a:schemeClr val="tx1"/>
                    </a:solidFill>
                    <a:latin typeface="Arial" panose="020B0604020202020204" pitchFamily="34" charset="0"/>
                    <a:cs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9pPr>
              </a:lstStyle>
              <a:p>
                <a:r>
                  <a:rPr lang="en-US" altLang="en-US" sz="2400" b="1">
                    <a:latin typeface="Times New Roman" panose="02020603050405020304" pitchFamily="18" charset="0"/>
                  </a:rPr>
                  <a:t>:</a:t>
                </a:r>
              </a:p>
            </p:txBody>
          </p:sp>
          <p:sp>
            <p:nvSpPr>
              <p:cNvPr id="100" name="Rectangle 36">
                <a:extLst>
                  <a:ext uri="{FF2B5EF4-FFF2-40B4-BE49-F238E27FC236}">
                    <a16:creationId xmlns:a16="http://schemas.microsoft.com/office/drawing/2014/main" id="{02F695C7-E595-4288-B075-4D3097061BCB}"/>
                  </a:ext>
                </a:extLst>
              </p:cNvPr>
              <p:cNvSpPr>
                <a:spLocks noChangeArrowheads="1"/>
              </p:cNvSpPr>
              <p:nvPr/>
            </p:nvSpPr>
            <p:spPr bwMode="auto">
              <a:xfrm flipH="1">
                <a:off x="3533" y="2591"/>
                <a:ext cx="180" cy="28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eaLnBrk="0" hangingPunct="0">
                  <a:defRPr>
                    <a:solidFill>
                      <a:schemeClr val="tx1"/>
                    </a:solidFill>
                    <a:latin typeface="Arial" panose="020B0604020202020204" pitchFamily="34" charset="0"/>
                    <a:cs typeface="Times New Roman" panose="02020603050405020304" pitchFamily="18" charset="0"/>
                  </a:defRPr>
                </a:lvl1pPr>
                <a:lvl2pPr marL="742950" indent="-285750" eaLnBrk="0" hangingPunct="0">
                  <a:defRPr>
                    <a:solidFill>
                      <a:schemeClr val="tx1"/>
                    </a:solidFill>
                    <a:latin typeface="Arial" panose="020B0604020202020204" pitchFamily="34" charset="0"/>
                    <a:cs typeface="Times New Roman" panose="02020603050405020304" pitchFamily="18" charset="0"/>
                  </a:defRPr>
                </a:lvl2pPr>
                <a:lvl3pPr marL="1143000" indent="-228600" eaLnBrk="0" hangingPunct="0">
                  <a:defRPr>
                    <a:solidFill>
                      <a:schemeClr val="tx1"/>
                    </a:solidFill>
                    <a:latin typeface="Arial" panose="020B0604020202020204" pitchFamily="34" charset="0"/>
                    <a:cs typeface="Times New Roman" panose="02020603050405020304" pitchFamily="18" charset="0"/>
                  </a:defRPr>
                </a:lvl3pPr>
                <a:lvl4pPr marL="1600200" indent="-228600" eaLnBrk="0" hangingPunct="0">
                  <a:defRPr>
                    <a:solidFill>
                      <a:schemeClr val="tx1"/>
                    </a:solidFill>
                    <a:latin typeface="Arial" panose="020B0604020202020204" pitchFamily="34" charset="0"/>
                    <a:cs typeface="Times New Roman" panose="02020603050405020304" pitchFamily="18" charset="0"/>
                  </a:defRPr>
                </a:lvl4pPr>
                <a:lvl5pPr marL="2057400" indent="-228600" eaLnBrk="0" hangingPunct="0">
                  <a:defRPr>
                    <a:solidFill>
                      <a:schemeClr val="tx1"/>
                    </a:solidFill>
                    <a:latin typeface="Arial" panose="020B0604020202020204" pitchFamily="34" charset="0"/>
                    <a:cs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9pPr>
              </a:lstStyle>
              <a:p>
                <a:r>
                  <a:rPr lang="en-US" altLang="en-US" sz="2400" b="1">
                    <a:latin typeface="Times New Roman" panose="02020603050405020304" pitchFamily="18" charset="0"/>
                  </a:rPr>
                  <a:t>:</a:t>
                </a:r>
              </a:p>
            </p:txBody>
          </p:sp>
        </p:grpSp>
        <p:sp>
          <p:nvSpPr>
            <p:cNvPr id="24" name="Line 37">
              <a:extLst>
                <a:ext uri="{FF2B5EF4-FFF2-40B4-BE49-F238E27FC236}">
                  <a16:creationId xmlns:a16="http://schemas.microsoft.com/office/drawing/2014/main" id="{BD2C6A32-E259-4792-ADB1-E6774D1B9B9D}"/>
                </a:ext>
              </a:extLst>
            </p:cNvPr>
            <p:cNvSpPr>
              <a:spLocks noChangeShapeType="1"/>
            </p:cNvSpPr>
            <p:nvPr/>
          </p:nvSpPr>
          <p:spPr bwMode="auto">
            <a:xfrm>
              <a:off x="2896" y="2216"/>
              <a:ext cx="0" cy="816"/>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5" name="Line 38">
              <a:extLst>
                <a:ext uri="{FF2B5EF4-FFF2-40B4-BE49-F238E27FC236}">
                  <a16:creationId xmlns:a16="http://schemas.microsoft.com/office/drawing/2014/main" id="{62CE3AF3-5E0B-4C10-A069-7765A8EEF825}"/>
                </a:ext>
              </a:extLst>
            </p:cNvPr>
            <p:cNvSpPr>
              <a:spLocks noChangeShapeType="1"/>
            </p:cNvSpPr>
            <p:nvPr/>
          </p:nvSpPr>
          <p:spPr bwMode="auto">
            <a:xfrm>
              <a:off x="2656" y="3032"/>
              <a:ext cx="480" cy="0"/>
            </a:xfrm>
            <a:prstGeom prst="line">
              <a:avLst/>
            </a:prstGeom>
            <a:noFill/>
            <a:ln w="25400">
              <a:solidFill>
                <a:schemeClr val="tx1"/>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26" name="Rectangle 39">
              <a:extLst>
                <a:ext uri="{FF2B5EF4-FFF2-40B4-BE49-F238E27FC236}">
                  <a16:creationId xmlns:a16="http://schemas.microsoft.com/office/drawing/2014/main" id="{797C8D98-FA25-4264-A099-1B5F551D821E}"/>
                </a:ext>
              </a:extLst>
            </p:cNvPr>
            <p:cNvSpPr>
              <a:spLocks noChangeArrowheads="1"/>
            </p:cNvSpPr>
            <p:nvPr/>
          </p:nvSpPr>
          <p:spPr bwMode="auto">
            <a:xfrm>
              <a:off x="2599" y="2024"/>
              <a:ext cx="808"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eaLnBrk="0" hangingPunct="0">
                <a:defRPr>
                  <a:solidFill>
                    <a:schemeClr val="tx1"/>
                  </a:solidFill>
                  <a:latin typeface="Arial" panose="020B0604020202020204" pitchFamily="34" charset="0"/>
                  <a:cs typeface="Times New Roman" panose="02020603050405020304" pitchFamily="18" charset="0"/>
                </a:defRPr>
              </a:lvl1pPr>
              <a:lvl2pPr marL="742950" indent="-285750" eaLnBrk="0" hangingPunct="0">
                <a:defRPr>
                  <a:solidFill>
                    <a:schemeClr val="tx1"/>
                  </a:solidFill>
                  <a:latin typeface="Arial" panose="020B0604020202020204" pitchFamily="34" charset="0"/>
                  <a:cs typeface="Times New Roman" panose="02020603050405020304" pitchFamily="18" charset="0"/>
                </a:defRPr>
              </a:lvl2pPr>
              <a:lvl3pPr marL="1143000" indent="-228600" eaLnBrk="0" hangingPunct="0">
                <a:defRPr>
                  <a:solidFill>
                    <a:schemeClr val="tx1"/>
                  </a:solidFill>
                  <a:latin typeface="Arial" panose="020B0604020202020204" pitchFamily="34" charset="0"/>
                  <a:cs typeface="Times New Roman" panose="02020603050405020304" pitchFamily="18" charset="0"/>
                </a:defRPr>
              </a:lvl3pPr>
              <a:lvl4pPr marL="1600200" indent="-228600" eaLnBrk="0" hangingPunct="0">
                <a:defRPr>
                  <a:solidFill>
                    <a:schemeClr val="tx1"/>
                  </a:solidFill>
                  <a:latin typeface="Arial" panose="020B0604020202020204" pitchFamily="34" charset="0"/>
                  <a:cs typeface="Times New Roman" panose="02020603050405020304" pitchFamily="18" charset="0"/>
                </a:defRPr>
              </a:lvl4pPr>
              <a:lvl5pPr marL="2057400" indent="-228600" eaLnBrk="0" hangingPunct="0">
                <a:defRPr>
                  <a:solidFill>
                    <a:schemeClr val="tx1"/>
                  </a:solidFill>
                  <a:latin typeface="Arial" panose="020B0604020202020204" pitchFamily="34" charset="0"/>
                  <a:cs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9pPr>
            </a:lstStyle>
            <a:p>
              <a:r>
                <a:rPr lang="en-US" altLang="en-US" sz="1600" b="1">
                  <a:latin typeface="Times New Roman" panose="02020603050405020304" pitchFamily="18" charset="0"/>
                </a:rPr>
                <a:t>Cache Index</a:t>
              </a:r>
            </a:p>
          </p:txBody>
        </p:sp>
        <p:sp>
          <p:nvSpPr>
            <p:cNvPr id="27" name="Rectangle 40">
              <a:extLst>
                <a:ext uri="{FF2B5EF4-FFF2-40B4-BE49-F238E27FC236}">
                  <a16:creationId xmlns:a16="http://schemas.microsoft.com/office/drawing/2014/main" id="{23D28B9A-B9FF-48C9-A081-2360777CF571}"/>
                </a:ext>
              </a:extLst>
            </p:cNvPr>
            <p:cNvSpPr>
              <a:spLocks noChangeArrowheads="1"/>
            </p:cNvSpPr>
            <p:nvPr/>
          </p:nvSpPr>
          <p:spPr bwMode="auto">
            <a:xfrm>
              <a:off x="168" y="2848"/>
              <a:ext cx="5456" cy="320"/>
            </a:xfrm>
            <a:prstGeom prst="rect">
              <a:avLst/>
            </a:prstGeom>
            <a:noFill/>
            <a:ln w="25400">
              <a:solidFill>
                <a:schemeClr val="accent1"/>
              </a:solidFill>
              <a:prstDash val="dash"/>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a:solidFill>
                    <a:schemeClr val="tx1"/>
                  </a:solidFill>
                  <a:latin typeface="Arial" panose="020B0604020202020204" pitchFamily="34" charset="0"/>
                  <a:cs typeface="Times New Roman" panose="02020603050405020304" pitchFamily="18" charset="0"/>
                </a:defRPr>
              </a:lvl1pPr>
              <a:lvl2pPr marL="742950" indent="-285750" eaLnBrk="0" hangingPunct="0">
                <a:defRPr>
                  <a:solidFill>
                    <a:schemeClr val="tx1"/>
                  </a:solidFill>
                  <a:latin typeface="Arial" panose="020B0604020202020204" pitchFamily="34" charset="0"/>
                  <a:cs typeface="Times New Roman" panose="02020603050405020304" pitchFamily="18" charset="0"/>
                </a:defRPr>
              </a:lvl2pPr>
              <a:lvl3pPr marL="1143000" indent="-228600" eaLnBrk="0" hangingPunct="0">
                <a:defRPr>
                  <a:solidFill>
                    <a:schemeClr val="tx1"/>
                  </a:solidFill>
                  <a:latin typeface="Arial" panose="020B0604020202020204" pitchFamily="34" charset="0"/>
                  <a:cs typeface="Times New Roman" panose="02020603050405020304" pitchFamily="18" charset="0"/>
                </a:defRPr>
              </a:lvl3pPr>
              <a:lvl4pPr marL="1600200" indent="-228600" eaLnBrk="0" hangingPunct="0">
                <a:defRPr>
                  <a:solidFill>
                    <a:schemeClr val="tx1"/>
                  </a:solidFill>
                  <a:latin typeface="Arial" panose="020B0604020202020204" pitchFamily="34" charset="0"/>
                  <a:cs typeface="Times New Roman" panose="02020603050405020304" pitchFamily="18" charset="0"/>
                </a:defRPr>
              </a:lvl4pPr>
              <a:lvl5pPr marL="2057400" indent="-228600" eaLnBrk="0" hangingPunct="0">
                <a:defRPr>
                  <a:solidFill>
                    <a:schemeClr val="tx1"/>
                  </a:solidFill>
                  <a:latin typeface="Arial" panose="020B0604020202020204" pitchFamily="34" charset="0"/>
                  <a:cs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9pPr>
            </a:lstStyle>
            <a:p>
              <a:pPr eaLnBrk="1" hangingPunct="1"/>
              <a:endParaRPr lang="en-US" altLang="en-US"/>
            </a:p>
          </p:txBody>
        </p:sp>
        <p:sp>
          <p:nvSpPr>
            <p:cNvPr id="28" name="Line 41">
              <a:extLst>
                <a:ext uri="{FF2B5EF4-FFF2-40B4-BE49-F238E27FC236}">
                  <a16:creationId xmlns:a16="http://schemas.microsoft.com/office/drawing/2014/main" id="{BA7FF361-FC26-48D0-9D51-45852717BBB5}"/>
                </a:ext>
              </a:extLst>
            </p:cNvPr>
            <p:cNvSpPr>
              <a:spLocks noChangeShapeType="1"/>
            </p:cNvSpPr>
            <p:nvPr/>
          </p:nvSpPr>
          <p:spPr bwMode="auto">
            <a:xfrm>
              <a:off x="2128" y="3416"/>
              <a:ext cx="1536" cy="0"/>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9" name="Line 42">
              <a:extLst>
                <a:ext uri="{FF2B5EF4-FFF2-40B4-BE49-F238E27FC236}">
                  <a16:creationId xmlns:a16="http://schemas.microsoft.com/office/drawing/2014/main" id="{05F05496-47EA-4F56-9A0D-6A003C8F8B30}"/>
                </a:ext>
              </a:extLst>
            </p:cNvPr>
            <p:cNvSpPr>
              <a:spLocks noChangeShapeType="1"/>
            </p:cNvSpPr>
            <p:nvPr/>
          </p:nvSpPr>
          <p:spPr bwMode="auto">
            <a:xfrm>
              <a:off x="2128" y="3416"/>
              <a:ext cx="144" cy="192"/>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0" name="Line 43">
              <a:extLst>
                <a:ext uri="{FF2B5EF4-FFF2-40B4-BE49-F238E27FC236}">
                  <a16:creationId xmlns:a16="http://schemas.microsoft.com/office/drawing/2014/main" id="{7A25E467-CCC8-4207-A323-C38C44D08037}"/>
                </a:ext>
              </a:extLst>
            </p:cNvPr>
            <p:cNvSpPr>
              <a:spLocks noChangeShapeType="1"/>
            </p:cNvSpPr>
            <p:nvPr/>
          </p:nvSpPr>
          <p:spPr bwMode="auto">
            <a:xfrm>
              <a:off x="2272" y="3608"/>
              <a:ext cx="1248" cy="0"/>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1" name="Line 44">
              <a:extLst>
                <a:ext uri="{FF2B5EF4-FFF2-40B4-BE49-F238E27FC236}">
                  <a16:creationId xmlns:a16="http://schemas.microsoft.com/office/drawing/2014/main" id="{D84C96A9-1B60-4497-9FF7-00DA7AA52341}"/>
                </a:ext>
              </a:extLst>
            </p:cNvPr>
            <p:cNvSpPr>
              <a:spLocks noChangeShapeType="1"/>
            </p:cNvSpPr>
            <p:nvPr/>
          </p:nvSpPr>
          <p:spPr bwMode="auto">
            <a:xfrm flipH="1">
              <a:off x="3520" y="3416"/>
              <a:ext cx="144" cy="192"/>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2" name="Rectangle 45">
              <a:extLst>
                <a:ext uri="{FF2B5EF4-FFF2-40B4-BE49-F238E27FC236}">
                  <a16:creationId xmlns:a16="http://schemas.microsoft.com/office/drawing/2014/main" id="{06A4F9F3-D26D-4B0A-990D-5FB45B53B434}"/>
                </a:ext>
              </a:extLst>
            </p:cNvPr>
            <p:cNvSpPr>
              <a:spLocks noChangeArrowheads="1"/>
            </p:cNvSpPr>
            <p:nvPr/>
          </p:nvSpPr>
          <p:spPr bwMode="auto">
            <a:xfrm>
              <a:off x="2743" y="3416"/>
              <a:ext cx="374"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eaLnBrk="0" hangingPunct="0">
                <a:defRPr>
                  <a:solidFill>
                    <a:schemeClr val="tx1"/>
                  </a:solidFill>
                  <a:latin typeface="Arial" panose="020B0604020202020204" pitchFamily="34" charset="0"/>
                  <a:cs typeface="Times New Roman" panose="02020603050405020304" pitchFamily="18" charset="0"/>
                </a:defRPr>
              </a:lvl1pPr>
              <a:lvl2pPr marL="742950" indent="-285750" eaLnBrk="0" hangingPunct="0">
                <a:defRPr>
                  <a:solidFill>
                    <a:schemeClr val="tx1"/>
                  </a:solidFill>
                  <a:latin typeface="Arial" panose="020B0604020202020204" pitchFamily="34" charset="0"/>
                  <a:cs typeface="Times New Roman" panose="02020603050405020304" pitchFamily="18" charset="0"/>
                </a:defRPr>
              </a:lvl2pPr>
              <a:lvl3pPr marL="1143000" indent="-228600" eaLnBrk="0" hangingPunct="0">
                <a:defRPr>
                  <a:solidFill>
                    <a:schemeClr val="tx1"/>
                  </a:solidFill>
                  <a:latin typeface="Arial" panose="020B0604020202020204" pitchFamily="34" charset="0"/>
                  <a:cs typeface="Times New Roman" panose="02020603050405020304" pitchFamily="18" charset="0"/>
                </a:defRPr>
              </a:lvl3pPr>
              <a:lvl4pPr marL="1600200" indent="-228600" eaLnBrk="0" hangingPunct="0">
                <a:defRPr>
                  <a:solidFill>
                    <a:schemeClr val="tx1"/>
                  </a:solidFill>
                  <a:latin typeface="Arial" panose="020B0604020202020204" pitchFamily="34" charset="0"/>
                  <a:cs typeface="Times New Roman" panose="02020603050405020304" pitchFamily="18" charset="0"/>
                </a:defRPr>
              </a:lvl4pPr>
              <a:lvl5pPr marL="2057400" indent="-228600" eaLnBrk="0" hangingPunct="0">
                <a:defRPr>
                  <a:solidFill>
                    <a:schemeClr val="tx1"/>
                  </a:solidFill>
                  <a:latin typeface="Arial" panose="020B0604020202020204" pitchFamily="34" charset="0"/>
                  <a:cs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9pPr>
            </a:lstStyle>
            <a:p>
              <a:r>
                <a:rPr lang="en-US" altLang="en-US" sz="1600" b="1">
                  <a:latin typeface="Times New Roman" panose="02020603050405020304" pitchFamily="18" charset="0"/>
                </a:rPr>
                <a:t>Mux</a:t>
              </a:r>
            </a:p>
          </p:txBody>
        </p:sp>
        <p:sp>
          <p:nvSpPr>
            <p:cNvPr id="33" name="Line 46">
              <a:extLst>
                <a:ext uri="{FF2B5EF4-FFF2-40B4-BE49-F238E27FC236}">
                  <a16:creationId xmlns:a16="http://schemas.microsoft.com/office/drawing/2014/main" id="{B9FF1D62-FD04-42B4-B63D-6720B3C3A0EF}"/>
                </a:ext>
              </a:extLst>
            </p:cNvPr>
            <p:cNvSpPr>
              <a:spLocks noChangeShapeType="1"/>
            </p:cNvSpPr>
            <p:nvPr/>
          </p:nvSpPr>
          <p:spPr bwMode="auto">
            <a:xfrm>
              <a:off x="2512" y="3032"/>
              <a:ext cx="0" cy="384"/>
            </a:xfrm>
            <a:prstGeom prst="line">
              <a:avLst/>
            </a:prstGeom>
            <a:noFill/>
            <a:ln w="2540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34" name="Line 47">
              <a:extLst>
                <a:ext uri="{FF2B5EF4-FFF2-40B4-BE49-F238E27FC236}">
                  <a16:creationId xmlns:a16="http://schemas.microsoft.com/office/drawing/2014/main" id="{1FFE9D15-EA7C-4CDE-AE51-B2080E0BAC12}"/>
                </a:ext>
              </a:extLst>
            </p:cNvPr>
            <p:cNvSpPr>
              <a:spLocks noChangeShapeType="1"/>
            </p:cNvSpPr>
            <p:nvPr/>
          </p:nvSpPr>
          <p:spPr bwMode="auto">
            <a:xfrm>
              <a:off x="3280" y="3032"/>
              <a:ext cx="0" cy="384"/>
            </a:xfrm>
            <a:prstGeom prst="line">
              <a:avLst/>
            </a:prstGeom>
            <a:noFill/>
            <a:ln w="2540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35" name="Rectangle 48">
              <a:extLst>
                <a:ext uri="{FF2B5EF4-FFF2-40B4-BE49-F238E27FC236}">
                  <a16:creationId xmlns:a16="http://schemas.microsoft.com/office/drawing/2014/main" id="{5E365D21-9A16-4F1C-A70F-C9685C1815A3}"/>
                </a:ext>
              </a:extLst>
            </p:cNvPr>
            <p:cNvSpPr>
              <a:spLocks noChangeArrowheads="1"/>
            </p:cNvSpPr>
            <p:nvPr/>
          </p:nvSpPr>
          <p:spPr bwMode="auto">
            <a:xfrm>
              <a:off x="3175" y="3383"/>
              <a:ext cx="172"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eaLnBrk="0" hangingPunct="0">
                <a:defRPr>
                  <a:solidFill>
                    <a:schemeClr val="tx1"/>
                  </a:solidFill>
                  <a:latin typeface="Arial" panose="020B0604020202020204" pitchFamily="34" charset="0"/>
                  <a:cs typeface="Times New Roman" panose="02020603050405020304" pitchFamily="18" charset="0"/>
                </a:defRPr>
              </a:lvl1pPr>
              <a:lvl2pPr marL="742950" indent="-285750" eaLnBrk="0" hangingPunct="0">
                <a:defRPr>
                  <a:solidFill>
                    <a:schemeClr val="tx1"/>
                  </a:solidFill>
                  <a:latin typeface="Arial" panose="020B0604020202020204" pitchFamily="34" charset="0"/>
                  <a:cs typeface="Times New Roman" panose="02020603050405020304" pitchFamily="18" charset="0"/>
                </a:defRPr>
              </a:lvl2pPr>
              <a:lvl3pPr marL="1143000" indent="-228600" eaLnBrk="0" hangingPunct="0">
                <a:defRPr>
                  <a:solidFill>
                    <a:schemeClr val="tx1"/>
                  </a:solidFill>
                  <a:latin typeface="Arial" panose="020B0604020202020204" pitchFamily="34" charset="0"/>
                  <a:cs typeface="Times New Roman" panose="02020603050405020304" pitchFamily="18" charset="0"/>
                </a:defRPr>
              </a:lvl3pPr>
              <a:lvl4pPr marL="1600200" indent="-228600" eaLnBrk="0" hangingPunct="0">
                <a:defRPr>
                  <a:solidFill>
                    <a:schemeClr val="tx1"/>
                  </a:solidFill>
                  <a:latin typeface="Arial" panose="020B0604020202020204" pitchFamily="34" charset="0"/>
                  <a:cs typeface="Times New Roman" panose="02020603050405020304" pitchFamily="18" charset="0"/>
                </a:defRPr>
              </a:lvl4pPr>
              <a:lvl5pPr marL="2057400" indent="-228600" eaLnBrk="0" hangingPunct="0">
                <a:defRPr>
                  <a:solidFill>
                    <a:schemeClr val="tx1"/>
                  </a:solidFill>
                  <a:latin typeface="Arial" panose="020B0604020202020204" pitchFamily="34" charset="0"/>
                  <a:cs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9pPr>
            </a:lstStyle>
            <a:p>
              <a:r>
                <a:rPr lang="en-US" altLang="en-US" sz="1400">
                  <a:latin typeface="Times New Roman" panose="02020603050405020304" pitchFamily="18" charset="0"/>
                </a:rPr>
                <a:t>0</a:t>
              </a:r>
            </a:p>
          </p:txBody>
        </p:sp>
        <p:sp>
          <p:nvSpPr>
            <p:cNvPr id="36" name="Rectangle 49">
              <a:extLst>
                <a:ext uri="{FF2B5EF4-FFF2-40B4-BE49-F238E27FC236}">
                  <a16:creationId xmlns:a16="http://schemas.microsoft.com/office/drawing/2014/main" id="{353C4ED4-D94F-43FC-BA93-18A698C718FF}"/>
                </a:ext>
              </a:extLst>
            </p:cNvPr>
            <p:cNvSpPr>
              <a:spLocks noChangeArrowheads="1"/>
            </p:cNvSpPr>
            <p:nvPr/>
          </p:nvSpPr>
          <p:spPr bwMode="auto">
            <a:xfrm>
              <a:off x="2455" y="3383"/>
              <a:ext cx="172"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eaLnBrk="0" hangingPunct="0">
                <a:defRPr>
                  <a:solidFill>
                    <a:schemeClr val="tx1"/>
                  </a:solidFill>
                  <a:latin typeface="Arial" panose="020B0604020202020204" pitchFamily="34" charset="0"/>
                  <a:cs typeface="Times New Roman" panose="02020603050405020304" pitchFamily="18" charset="0"/>
                </a:defRPr>
              </a:lvl1pPr>
              <a:lvl2pPr marL="742950" indent="-285750" eaLnBrk="0" hangingPunct="0">
                <a:defRPr>
                  <a:solidFill>
                    <a:schemeClr val="tx1"/>
                  </a:solidFill>
                  <a:latin typeface="Arial" panose="020B0604020202020204" pitchFamily="34" charset="0"/>
                  <a:cs typeface="Times New Roman" panose="02020603050405020304" pitchFamily="18" charset="0"/>
                </a:defRPr>
              </a:lvl2pPr>
              <a:lvl3pPr marL="1143000" indent="-228600" eaLnBrk="0" hangingPunct="0">
                <a:defRPr>
                  <a:solidFill>
                    <a:schemeClr val="tx1"/>
                  </a:solidFill>
                  <a:latin typeface="Arial" panose="020B0604020202020204" pitchFamily="34" charset="0"/>
                  <a:cs typeface="Times New Roman" panose="02020603050405020304" pitchFamily="18" charset="0"/>
                </a:defRPr>
              </a:lvl3pPr>
              <a:lvl4pPr marL="1600200" indent="-228600" eaLnBrk="0" hangingPunct="0">
                <a:defRPr>
                  <a:solidFill>
                    <a:schemeClr val="tx1"/>
                  </a:solidFill>
                  <a:latin typeface="Arial" panose="020B0604020202020204" pitchFamily="34" charset="0"/>
                  <a:cs typeface="Times New Roman" panose="02020603050405020304" pitchFamily="18" charset="0"/>
                </a:defRPr>
              </a:lvl4pPr>
              <a:lvl5pPr marL="2057400" indent="-228600" eaLnBrk="0" hangingPunct="0">
                <a:defRPr>
                  <a:solidFill>
                    <a:schemeClr val="tx1"/>
                  </a:solidFill>
                  <a:latin typeface="Arial" panose="020B0604020202020204" pitchFamily="34" charset="0"/>
                  <a:cs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9pPr>
            </a:lstStyle>
            <a:p>
              <a:r>
                <a:rPr lang="en-US" altLang="en-US" sz="1400">
                  <a:latin typeface="Times New Roman" panose="02020603050405020304" pitchFamily="18" charset="0"/>
                </a:rPr>
                <a:t>1</a:t>
              </a:r>
            </a:p>
          </p:txBody>
        </p:sp>
        <p:sp>
          <p:nvSpPr>
            <p:cNvPr id="37" name="Rectangle 50">
              <a:extLst>
                <a:ext uri="{FF2B5EF4-FFF2-40B4-BE49-F238E27FC236}">
                  <a16:creationId xmlns:a16="http://schemas.microsoft.com/office/drawing/2014/main" id="{2DE1DD73-3FD5-4B71-A9AD-4E2FC36A7DE9}"/>
                </a:ext>
              </a:extLst>
            </p:cNvPr>
            <p:cNvSpPr>
              <a:spLocks noChangeArrowheads="1"/>
            </p:cNvSpPr>
            <p:nvPr/>
          </p:nvSpPr>
          <p:spPr bwMode="auto">
            <a:xfrm>
              <a:off x="2215" y="3431"/>
              <a:ext cx="316"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eaLnBrk="0" hangingPunct="0">
                <a:defRPr>
                  <a:solidFill>
                    <a:schemeClr val="tx1"/>
                  </a:solidFill>
                  <a:latin typeface="Arial" panose="020B0604020202020204" pitchFamily="34" charset="0"/>
                  <a:cs typeface="Times New Roman" panose="02020603050405020304" pitchFamily="18" charset="0"/>
                </a:defRPr>
              </a:lvl1pPr>
              <a:lvl2pPr marL="742950" indent="-285750" eaLnBrk="0" hangingPunct="0">
                <a:defRPr>
                  <a:solidFill>
                    <a:schemeClr val="tx1"/>
                  </a:solidFill>
                  <a:latin typeface="Arial" panose="020B0604020202020204" pitchFamily="34" charset="0"/>
                  <a:cs typeface="Times New Roman" panose="02020603050405020304" pitchFamily="18" charset="0"/>
                </a:defRPr>
              </a:lvl2pPr>
              <a:lvl3pPr marL="1143000" indent="-228600" eaLnBrk="0" hangingPunct="0">
                <a:defRPr>
                  <a:solidFill>
                    <a:schemeClr val="tx1"/>
                  </a:solidFill>
                  <a:latin typeface="Arial" panose="020B0604020202020204" pitchFamily="34" charset="0"/>
                  <a:cs typeface="Times New Roman" panose="02020603050405020304" pitchFamily="18" charset="0"/>
                </a:defRPr>
              </a:lvl3pPr>
              <a:lvl4pPr marL="1600200" indent="-228600" eaLnBrk="0" hangingPunct="0">
                <a:defRPr>
                  <a:solidFill>
                    <a:schemeClr val="tx1"/>
                  </a:solidFill>
                  <a:latin typeface="Arial" panose="020B0604020202020204" pitchFamily="34" charset="0"/>
                  <a:cs typeface="Times New Roman" panose="02020603050405020304" pitchFamily="18" charset="0"/>
                </a:defRPr>
              </a:lvl4pPr>
              <a:lvl5pPr marL="2057400" indent="-228600" eaLnBrk="0" hangingPunct="0">
                <a:defRPr>
                  <a:solidFill>
                    <a:schemeClr val="tx1"/>
                  </a:solidFill>
                  <a:latin typeface="Arial" panose="020B0604020202020204" pitchFamily="34" charset="0"/>
                  <a:cs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9pPr>
            </a:lstStyle>
            <a:p>
              <a:r>
                <a:rPr lang="en-US" altLang="en-US" sz="1400">
                  <a:latin typeface="Times New Roman" panose="02020603050405020304" pitchFamily="18" charset="0"/>
                </a:rPr>
                <a:t>Sel1</a:t>
              </a:r>
            </a:p>
          </p:txBody>
        </p:sp>
        <p:sp>
          <p:nvSpPr>
            <p:cNvPr id="38" name="Rectangle 51">
              <a:extLst>
                <a:ext uri="{FF2B5EF4-FFF2-40B4-BE49-F238E27FC236}">
                  <a16:creationId xmlns:a16="http://schemas.microsoft.com/office/drawing/2014/main" id="{F8DF77F5-4291-466E-9623-4DD6101D006A}"/>
                </a:ext>
              </a:extLst>
            </p:cNvPr>
            <p:cNvSpPr>
              <a:spLocks noChangeArrowheads="1"/>
            </p:cNvSpPr>
            <p:nvPr/>
          </p:nvSpPr>
          <p:spPr bwMode="auto">
            <a:xfrm>
              <a:off x="3271" y="3431"/>
              <a:ext cx="316"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eaLnBrk="0" hangingPunct="0">
                <a:defRPr>
                  <a:solidFill>
                    <a:schemeClr val="tx1"/>
                  </a:solidFill>
                  <a:latin typeface="Arial" panose="020B0604020202020204" pitchFamily="34" charset="0"/>
                  <a:cs typeface="Times New Roman" panose="02020603050405020304" pitchFamily="18" charset="0"/>
                </a:defRPr>
              </a:lvl1pPr>
              <a:lvl2pPr marL="742950" indent="-285750" eaLnBrk="0" hangingPunct="0">
                <a:defRPr>
                  <a:solidFill>
                    <a:schemeClr val="tx1"/>
                  </a:solidFill>
                  <a:latin typeface="Arial" panose="020B0604020202020204" pitchFamily="34" charset="0"/>
                  <a:cs typeface="Times New Roman" panose="02020603050405020304" pitchFamily="18" charset="0"/>
                </a:defRPr>
              </a:lvl2pPr>
              <a:lvl3pPr marL="1143000" indent="-228600" eaLnBrk="0" hangingPunct="0">
                <a:defRPr>
                  <a:solidFill>
                    <a:schemeClr val="tx1"/>
                  </a:solidFill>
                  <a:latin typeface="Arial" panose="020B0604020202020204" pitchFamily="34" charset="0"/>
                  <a:cs typeface="Times New Roman" panose="02020603050405020304" pitchFamily="18" charset="0"/>
                </a:defRPr>
              </a:lvl3pPr>
              <a:lvl4pPr marL="1600200" indent="-228600" eaLnBrk="0" hangingPunct="0">
                <a:defRPr>
                  <a:solidFill>
                    <a:schemeClr val="tx1"/>
                  </a:solidFill>
                  <a:latin typeface="Arial" panose="020B0604020202020204" pitchFamily="34" charset="0"/>
                  <a:cs typeface="Times New Roman" panose="02020603050405020304" pitchFamily="18" charset="0"/>
                </a:defRPr>
              </a:lvl4pPr>
              <a:lvl5pPr marL="2057400" indent="-228600" eaLnBrk="0" hangingPunct="0">
                <a:defRPr>
                  <a:solidFill>
                    <a:schemeClr val="tx1"/>
                  </a:solidFill>
                  <a:latin typeface="Arial" panose="020B0604020202020204" pitchFamily="34" charset="0"/>
                  <a:cs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9pPr>
            </a:lstStyle>
            <a:p>
              <a:r>
                <a:rPr lang="en-US" altLang="en-US" sz="1400">
                  <a:latin typeface="Times New Roman" panose="02020603050405020304" pitchFamily="18" charset="0"/>
                </a:rPr>
                <a:t>Sel0</a:t>
              </a:r>
            </a:p>
          </p:txBody>
        </p:sp>
        <p:sp>
          <p:nvSpPr>
            <p:cNvPr id="39" name="Line 52">
              <a:extLst>
                <a:ext uri="{FF2B5EF4-FFF2-40B4-BE49-F238E27FC236}">
                  <a16:creationId xmlns:a16="http://schemas.microsoft.com/office/drawing/2014/main" id="{FE62EB1F-8D58-40B5-99A4-A91993C2FA8C}"/>
                </a:ext>
              </a:extLst>
            </p:cNvPr>
            <p:cNvSpPr>
              <a:spLocks noChangeShapeType="1"/>
            </p:cNvSpPr>
            <p:nvPr/>
          </p:nvSpPr>
          <p:spPr bwMode="auto">
            <a:xfrm>
              <a:off x="2896" y="3608"/>
              <a:ext cx="0" cy="480"/>
            </a:xfrm>
            <a:prstGeom prst="line">
              <a:avLst/>
            </a:prstGeom>
            <a:noFill/>
            <a:ln w="2540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40" name="Rectangle 53">
              <a:extLst>
                <a:ext uri="{FF2B5EF4-FFF2-40B4-BE49-F238E27FC236}">
                  <a16:creationId xmlns:a16="http://schemas.microsoft.com/office/drawing/2014/main" id="{D82270D2-C820-404B-A4BD-9378D2B6B296}"/>
                </a:ext>
              </a:extLst>
            </p:cNvPr>
            <p:cNvSpPr>
              <a:spLocks noChangeArrowheads="1"/>
            </p:cNvSpPr>
            <p:nvPr/>
          </p:nvSpPr>
          <p:spPr bwMode="auto">
            <a:xfrm>
              <a:off x="2935" y="3896"/>
              <a:ext cx="808"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eaLnBrk="0" hangingPunct="0">
                <a:defRPr>
                  <a:solidFill>
                    <a:schemeClr val="tx1"/>
                  </a:solidFill>
                  <a:latin typeface="Arial" panose="020B0604020202020204" pitchFamily="34" charset="0"/>
                  <a:cs typeface="Times New Roman" panose="02020603050405020304" pitchFamily="18" charset="0"/>
                </a:defRPr>
              </a:lvl1pPr>
              <a:lvl2pPr marL="742950" indent="-285750" eaLnBrk="0" hangingPunct="0">
                <a:defRPr>
                  <a:solidFill>
                    <a:schemeClr val="tx1"/>
                  </a:solidFill>
                  <a:latin typeface="Arial" panose="020B0604020202020204" pitchFamily="34" charset="0"/>
                  <a:cs typeface="Times New Roman" panose="02020603050405020304" pitchFamily="18" charset="0"/>
                </a:defRPr>
              </a:lvl2pPr>
              <a:lvl3pPr marL="1143000" indent="-228600" eaLnBrk="0" hangingPunct="0">
                <a:defRPr>
                  <a:solidFill>
                    <a:schemeClr val="tx1"/>
                  </a:solidFill>
                  <a:latin typeface="Arial" panose="020B0604020202020204" pitchFamily="34" charset="0"/>
                  <a:cs typeface="Times New Roman" panose="02020603050405020304" pitchFamily="18" charset="0"/>
                </a:defRPr>
              </a:lvl3pPr>
              <a:lvl4pPr marL="1600200" indent="-228600" eaLnBrk="0" hangingPunct="0">
                <a:defRPr>
                  <a:solidFill>
                    <a:schemeClr val="tx1"/>
                  </a:solidFill>
                  <a:latin typeface="Arial" panose="020B0604020202020204" pitchFamily="34" charset="0"/>
                  <a:cs typeface="Times New Roman" panose="02020603050405020304" pitchFamily="18" charset="0"/>
                </a:defRPr>
              </a:lvl4pPr>
              <a:lvl5pPr marL="2057400" indent="-228600" eaLnBrk="0" hangingPunct="0">
                <a:defRPr>
                  <a:solidFill>
                    <a:schemeClr val="tx1"/>
                  </a:solidFill>
                  <a:latin typeface="Arial" panose="020B0604020202020204" pitchFamily="34" charset="0"/>
                  <a:cs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9pPr>
            </a:lstStyle>
            <a:p>
              <a:r>
                <a:rPr lang="en-US" altLang="en-US" sz="1600" b="1">
                  <a:latin typeface="Times New Roman" panose="02020603050405020304" pitchFamily="18" charset="0"/>
                </a:rPr>
                <a:t>Cache Block</a:t>
              </a:r>
            </a:p>
          </p:txBody>
        </p:sp>
        <p:sp>
          <p:nvSpPr>
            <p:cNvPr id="41" name="Oval 54">
              <a:extLst>
                <a:ext uri="{FF2B5EF4-FFF2-40B4-BE49-F238E27FC236}">
                  <a16:creationId xmlns:a16="http://schemas.microsoft.com/office/drawing/2014/main" id="{4E166313-1D35-4BCC-A999-8B152041D08D}"/>
                </a:ext>
              </a:extLst>
            </p:cNvPr>
            <p:cNvSpPr>
              <a:spLocks noChangeArrowheads="1"/>
            </p:cNvSpPr>
            <p:nvPr/>
          </p:nvSpPr>
          <p:spPr bwMode="auto">
            <a:xfrm>
              <a:off x="888" y="3328"/>
              <a:ext cx="560" cy="272"/>
            </a:xfrm>
            <a:prstGeom prst="ellipse">
              <a:avLst/>
            </a:prstGeom>
            <a:noFill/>
            <a:ln w="2540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a:solidFill>
                    <a:schemeClr val="tx1"/>
                  </a:solidFill>
                  <a:latin typeface="Arial" panose="020B0604020202020204" pitchFamily="34" charset="0"/>
                  <a:cs typeface="Times New Roman" panose="02020603050405020304" pitchFamily="18" charset="0"/>
                </a:defRPr>
              </a:lvl1pPr>
              <a:lvl2pPr marL="742950" indent="-285750" eaLnBrk="0" hangingPunct="0">
                <a:defRPr>
                  <a:solidFill>
                    <a:schemeClr val="tx1"/>
                  </a:solidFill>
                  <a:latin typeface="Arial" panose="020B0604020202020204" pitchFamily="34" charset="0"/>
                  <a:cs typeface="Times New Roman" panose="02020603050405020304" pitchFamily="18" charset="0"/>
                </a:defRPr>
              </a:lvl2pPr>
              <a:lvl3pPr marL="1143000" indent="-228600" eaLnBrk="0" hangingPunct="0">
                <a:defRPr>
                  <a:solidFill>
                    <a:schemeClr val="tx1"/>
                  </a:solidFill>
                  <a:latin typeface="Arial" panose="020B0604020202020204" pitchFamily="34" charset="0"/>
                  <a:cs typeface="Times New Roman" panose="02020603050405020304" pitchFamily="18" charset="0"/>
                </a:defRPr>
              </a:lvl3pPr>
              <a:lvl4pPr marL="1600200" indent="-228600" eaLnBrk="0" hangingPunct="0">
                <a:defRPr>
                  <a:solidFill>
                    <a:schemeClr val="tx1"/>
                  </a:solidFill>
                  <a:latin typeface="Arial" panose="020B0604020202020204" pitchFamily="34" charset="0"/>
                  <a:cs typeface="Times New Roman" panose="02020603050405020304" pitchFamily="18" charset="0"/>
                </a:defRPr>
              </a:lvl4pPr>
              <a:lvl5pPr marL="2057400" indent="-228600" eaLnBrk="0" hangingPunct="0">
                <a:defRPr>
                  <a:solidFill>
                    <a:schemeClr val="tx1"/>
                  </a:solidFill>
                  <a:latin typeface="Arial" panose="020B0604020202020204" pitchFamily="34" charset="0"/>
                  <a:cs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9pPr>
            </a:lstStyle>
            <a:p>
              <a:pPr eaLnBrk="1" hangingPunct="1"/>
              <a:endParaRPr lang="en-US" altLang="en-US"/>
            </a:p>
          </p:txBody>
        </p:sp>
        <p:grpSp>
          <p:nvGrpSpPr>
            <p:cNvPr id="42" name="Group 55">
              <a:extLst>
                <a:ext uri="{FF2B5EF4-FFF2-40B4-BE49-F238E27FC236}">
                  <a16:creationId xmlns:a16="http://schemas.microsoft.com/office/drawing/2014/main" id="{9B53BFB0-D7AF-44C8-9509-EB7B852822B5}"/>
                </a:ext>
              </a:extLst>
            </p:cNvPr>
            <p:cNvGrpSpPr>
              <a:grpSpLocks/>
            </p:cNvGrpSpPr>
            <p:nvPr/>
          </p:nvGrpSpPr>
          <p:grpSpPr bwMode="auto">
            <a:xfrm>
              <a:off x="1600" y="3416"/>
              <a:ext cx="624" cy="289"/>
              <a:chOff x="1600" y="3416"/>
              <a:chExt cx="624" cy="289"/>
            </a:xfrm>
          </p:grpSpPr>
          <p:grpSp>
            <p:nvGrpSpPr>
              <p:cNvPr id="76" name="Group 56">
                <a:extLst>
                  <a:ext uri="{FF2B5EF4-FFF2-40B4-BE49-F238E27FC236}">
                    <a16:creationId xmlns:a16="http://schemas.microsoft.com/office/drawing/2014/main" id="{2A62B067-3C02-4F6A-A96E-22CB77DA5C16}"/>
                  </a:ext>
                </a:extLst>
              </p:cNvPr>
              <p:cNvGrpSpPr>
                <a:grpSpLocks/>
              </p:cNvGrpSpPr>
              <p:nvPr/>
            </p:nvGrpSpPr>
            <p:grpSpPr bwMode="auto">
              <a:xfrm>
                <a:off x="1744" y="3416"/>
                <a:ext cx="480" cy="289"/>
                <a:chOff x="1744" y="3416"/>
                <a:chExt cx="480" cy="289"/>
              </a:xfrm>
            </p:grpSpPr>
            <p:sp>
              <p:nvSpPr>
                <p:cNvPr id="79" name="Arc 57">
                  <a:extLst>
                    <a:ext uri="{FF2B5EF4-FFF2-40B4-BE49-F238E27FC236}">
                      <a16:creationId xmlns:a16="http://schemas.microsoft.com/office/drawing/2014/main" id="{FD0FC004-D38A-4CC4-A5F0-42FE2641C35E}"/>
                    </a:ext>
                  </a:extLst>
                </p:cNvPr>
                <p:cNvSpPr>
                  <a:spLocks/>
                </p:cNvSpPr>
                <p:nvPr/>
              </p:nvSpPr>
              <p:spPr bwMode="auto">
                <a:xfrm>
                  <a:off x="1864" y="3417"/>
                  <a:ext cx="200" cy="144"/>
                </a:xfrm>
                <a:custGeom>
                  <a:avLst/>
                  <a:gdLst>
                    <a:gd name="T0" fmla="*/ 0 w 21600"/>
                    <a:gd name="T1" fmla="*/ 0 h 21600"/>
                    <a:gd name="T2" fmla="*/ 200 w 21600"/>
                    <a:gd name="T3" fmla="*/ 144 h 21600"/>
                    <a:gd name="T4" fmla="*/ 0 w 21600"/>
                    <a:gd name="T5" fmla="*/ 144 h 21600"/>
                    <a:gd name="T6" fmla="*/ 0 60000 65536"/>
                    <a:gd name="T7" fmla="*/ 0 60000 65536"/>
                    <a:gd name="T8" fmla="*/ 0 60000 65536"/>
                    <a:gd name="T9" fmla="*/ 0 w 21600"/>
                    <a:gd name="T10" fmla="*/ 0 h 21600"/>
                    <a:gd name="T11" fmla="*/ 21600 w 21600"/>
                    <a:gd name="T12" fmla="*/ 21600 h 21600"/>
                  </a:gdLst>
                  <a:ahLst/>
                  <a:cxnLst>
                    <a:cxn ang="T6">
                      <a:pos x="T0" y="T1"/>
                    </a:cxn>
                    <a:cxn ang="T7">
                      <a:pos x="T2" y="T3"/>
                    </a:cxn>
                    <a:cxn ang="T8">
                      <a:pos x="T4" y="T5"/>
                    </a:cxn>
                  </a:cxnLst>
                  <a:rect l="T9" t="T10" r="T11" b="T12"/>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25400" cap="rnd">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eaLnBrk="0" hangingPunct="0">
                    <a:defRPr>
                      <a:solidFill>
                        <a:schemeClr val="tx1"/>
                      </a:solidFill>
                      <a:latin typeface="Arial" panose="020B0604020202020204" pitchFamily="34" charset="0"/>
                      <a:cs typeface="Times New Roman" panose="02020603050405020304" pitchFamily="18" charset="0"/>
                    </a:defRPr>
                  </a:lvl1pPr>
                  <a:lvl2pPr marL="742950" indent="-285750" eaLnBrk="0" hangingPunct="0">
                    <a:defRPr>
                      <a:solidFill>
                        <a:schemeClr val="tx1"/>
                      </a:solidFill>
                      <a:latin typeface="Arial" panose="020B0604020202020204" pitchFamily="34" charset="0"/>
                      <a:cs typeface="Times New Roman" panose="02020603050405020304" pitchFamily="18" charset="0"/>
                    </a:defRPr>
                  </a:lvl2pPr>
                  <a:lvl3pPr marL="1143000" indent="-228600" eaLnBrk="0" hangingPunct="0">
                    <a:defRPr>
                      <a:solidFill>
                        <a:schemeClr val="tx1"/>
                      </a:solidFill>
                      <a:latin typeface="Arial" panose="020B0604020202020204" pitchFamily="34" charset="0"/>
                      <a:cs typeface="Times New Roman" panose="02020603050405020304" pitchFamily="18" charset="0"/>
                    </a:defRPr>
                  </a:lvl3pPr>
                  <a:lvl4pPr marL="1600200" indent="-228600" eaLnBrk="0" hangingPunct="0">
                    <a:defRPr>
                      <a:solidFill>
                        <a:schemeClr val="tx1"/>
                      </a:solidFill>
                      <a:latin typeface="Arial" panose="020B0604020202020204" pitchFamily="34" charset="0"/>
                      <a:cs typeface="Times New Roman" panose="02020603050405020304" pitchFamily="18" charset="0"/>
                    </a:defRPr>
                  </a:lvl4pPr>
                  <a:lvl5pPr marL="2057400" indent="-228600" eaLnBrk="0" hangingPunct="0">
                    <a:defRPr>
                      <a:solidFill>
                        <a:schemeClr val="tx1"/>
                      </a:solidFill>
                      <a:latin typeface="Arial" panose="020B0604020202020204" pitchFamily="34" charset="0"/>
                      <a:cs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9pPr>
                </a:lstStyle>
                <a:p>
                  <a:pPr eaLnBrk="1" hangingPunct="1"/>
                  <a:endParaRPr lang="en-US" altLang="en-US"/>
                </a:p>
              </p:txBody>
            </p:sp>
            <p:sp>
              <p:nvSpPr>
                <p:cNvPr id="80" name="Arc 58">
                  <a:extLst>
                    <a:ext uri="{FF2B5EF4-FFF2-40B4-BE49-F238E27FC236}">
                      <a16:creationId xmlns:a16="http://schemas.microsoft.com/office/drawing/2014/main" id="{C24CC542-C490-4E67-BAB6-6C807DF7DCE4}"/>
                    </a:ext>
                  </a:extLst>
                </p:cNvPr>
                <p:cNvSpPr>
                  <a:spLocks/>
                </p:cNvSpPr>
                <p:nvPr/>
              </p:nvSpPr>
              <p:spPr bwMode="auto">
                <a:xfrm rot="10800000">
                  <a:off x="1865" y="3561"/>
                  <a:ext cx="200" cy="144"/>
                </a:xfrm>
                <a:custGeom>
                  <a:avLst/>
                  <a:gdLst>
                    <a:gd name="T0" fmla="*/ 0 w 21600"/>
                    <a:gd name="T1" fmla="*/ 144 h 21600"/>
                    <a:gd name="T2" fmla="*/ 199 w 21600"/>
                    <a:gd name="T3" fmla="*/ 0 h 21600"/>
                    <a:gd name="T4" fmla="*/ 200 w 21600"/>
                    <a:gd name="T5" fmla="*/ 144 h 21600"/>
                    <a:gd name="T6" fmla="*/ 0 60000 65536"/>
                    <a:gd name="T7" fmla="*/ 0 60000 65536"/>
                    <a:gd name="T8" fmla="*/ 0 60000 65536"/>
                    <a:gd name="T9" fmla="*/ 0 w 21600"/>
                    <a:gd name="T10" fmla="*/ 0 h 21600"/>
                    <a:gd name="T11" fmla="*/ 21600 w 21600"/>
                    <a:gd name="T12" fmla="*/ 21600 h 21600"/>
                  </a:gdLst>
                  <a:ahLst/>
                  <a:cxnLst>
                    <a:cxn ang="T6">
                      <a:pos x="T0" y="T1"/>
                    </a:cxn>
                    <a:cxn ang="T7">
                      <a:pos x="T2" y="T3"/>
                    </a:cxn>
                    <a:cxn ang="T8">
                      <a:pos x="T4" y="T5"/>
                    </a:cxn>
                  </a:cxnLst>
                  <a:rect l="T9" t="T10" r="T11" b="T12"/>
                  <a:pathLst>
                    <a:path w="21600" h="21600" fill="none" extrusionOk="0">
                      <a:moveTo>
                        <a:pt x="0" y="21600"/>
                      </a:moveTo>
                      <a:cubicBezTo>
                        <a:pt x="0" y="9712"/>
                        <a:pt x="9604" y="59"/>
                        <a:pt x="21492" y="0"/>
                      </a:cubicBezTo>
                    </a:path>
                    <a:path w="21600" h="21600" stroke="0" extrusionOk="0">
                      <a:moveTo>
                        <a:pt x="0" y="21600"/>
                      </a:moveTo>
                      <a:cubicBezTo>
                        <a:pt x="0" y="9712"/>
                        <a:pt x="9604" y="59"/>
                        <a:pt x="21492" y="0"/>
                      </a:cubicBezTo>
                      <a:lnTo>
                        <a:pt x="21600" y="21600"/>
                      </a:lnTo>
                      <a:close/>
                    </a:path>
                  </a:pathLst>
                </a:custGeom>
                <a:noFill/>
                <a:ln w="25400" cap="rnd">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eaLnBrk="0" hangingPunct="0">
                    <a:defRPr>
                      <a:solidFill>
                        <a:schemeClr val="tx1"/>
                      </a:solidFill>
                      <a:latin typeface="Arial" panose="020B0604020202020204" pitchFamily="34" charset="0"/>
                      <a:cs typeface="Times New Roman" panose="02020603050405020304" pitchFamily="18" charset="0"/>
                    </a:defRPr>
                  </a:lvl1pPr>
                  <a:lvl2pPr marL="742950" indent="-285750" eaLnBrk="0" hangingPunct="0">
                    <a:defRPr>
                      <a:solidFill>
                        <a:schemeClr val="tx1"/>
                      </a:solidFill>
                      <a:latin typeface="Arial" panose="020B0604020202020204" pitchFamily="34" charset="0"/>
                      <a:cs typeface="Times New Roman" panose="02020603050405020304" pitchFamily="18" charset="0"/>
                    </a:defRPr>
                  </a:lvl2pPr>
                  <a:lvl3pPr marL="1143000" indent="-228600" eaLnBrk="0" hangingPunct="0">
                    <a:defRPr>
                      <a:solidFill>
                        <a:schemeClr val="tx1"/>
                      </a:solidFill>
                      <a:latin typeface="Arial" panose="020B0604020202020204" pitchFamily="34" charset="0"/>
                      <a:cs typeface="Times New Roman" panose="02020603050405020304" pitchFamily="18" charset="0"/>
                    </a:defRPr>
                  </a:lvl3pPr>
                  <a:lvl4pPr marL="1600200" indent="-228600" eaLnBrk="0" hangingPunct="0">
                    <a:defRPr>
                      <a:solidFill>
                        <a:schemeClr val="tx1"/>
                      </a:solidFill>
                      <a:latin typeface="Arial" panose="020B0604020202020204" pitchFamily="34" charset="0"/>
                      <a:cs typeface="Times New Roman" panose="02020603050405020304" pitchFamily="18" charset="0"/>
                    </a:defRPr>
                  </a:lvl4pPr>
                  <a:lvl5pPr marL="2057400" indent="-228600" eaLnBrk="0" hangingPunct="0">
                    <a:defRPr>
                      <a:solidFill>
                        <a:schemeClr val="tx1"/>
                      </a:solidFill>
                      <a:latin typeface="Arial" panose="020B0604020202020204" pitchFamily="34" charset="0"/>
                      <a:cs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9pPr>
                </a:lstStyle>
                <a:p>
                  <a:pPr eaLnBrk="1" hangingPunct="1"/>
                  <a:endParaRPr lang="en-US" altLang="en-US"/>
                </a:p>
              </p:txBody>
            </p:sp>
            <p:sp>
              <p:nvSpPr>
                <p:cNvPr id="81" name="Line 59">
                  <a:extLst>
                    <a:ext uri="{FF2B5EF4-FFF2-40B4-BE49-F238E27FC236}">
                      <a16:creationId xmlns:a16="http://schemas.microsoft.com/office/drawing/2014/main" id="{B9D868EF-7B19-4F22-99F4-75487F6C539D}"/>
                    </a:ext>
                  </a:extLst>
                </p:cNvPr>
                <p:cNvSpPr>
                  <a:spLocks noChangeShapeType="1"/>
                </p:cNvSpPr>
                <p:nvPr/>
              </p:nvSpPr>
              <p:spPr bwMode="auto">
                <a:xfrm flipH="1">
                  <a:off x="1744" y="3416"/>
                  <a:ext cx="120" cy="0"/>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82" name="Line 60">
                  <a:extLst>
                    <a:ext uri="{FF2B5EF4-FFF2-40B4-BE49-F238E27FC236}">
                      <a16:creationId xmlns:a16="http://schemas.microsoft.com/office/drawing/2014/main" id="{78B89423-743D-4CAF-A948-DEAB891EE171}"/>
                    </a:ext>
                  </a:extLst>
                </p:cNvPr>
                <p:cNvSpPr>
                  <a:spLocks noChangeShapeType="1"/>
                </p:cNvSpPr>
                <p:nvPr/>
              </p:nvSpPr>
              <p:spPr bwMode="auto">
                <a:xfrm>
                  <a:off x="1744" y="3416"/>
                  <a:ext cx="0" cy="288"/>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83" name="Line 61">
                  <a:extLst>
                    <a:ext uri="{FF2B5EF4-FFF2-40B4-BE49-F238E27FC236}">
                      <a16:creationId xmlns:a16="http://schemas.microsoft.com/office/drawing/2014/main" id="{8FF1B473-0CFA-4686-BBF5-5C75838425A4}"/>
                    </a:ext>
                  </a:extLst>
                </p:cNvPr>
                <p:cNvSpPr>
                  <a:spLocks noChangeShapeType="1"/>
                </p:cNvSpPr>
                <p:nvPr/>
              </p:nvSpPr>
              <p:spPr bwMode="auto">
                <a:xfrm flipH="1">
                  <a:off x="1744" y="3704"/>
                  <a:ext cx="120" cy="0"/>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84" name="Line 62">
                  <a:extLst>
                    <a:ext uri="{FF2B5EF4-FFF2-40B4-BE49-F238E27FC236}">
                      <a16:creationId xmlns:a16="http://schemas.microsoft.com/office/drawing/2014/main" id="{092BCD57-50B6-46E1-A50C-3D325121CAC9}"/>
                    </a:ext>
                  </a:extLst>
                </p:cNvPr>
                <p:cNvSpPr>
                  <a:spLocks noChangeShapeType="1"/>
                </p:cNvSpPr>
                <p:nvPr/>
              </p:nvSpPr>
              <p:spPr bwMode="auto">
                <a:xfrm>
                  <a:off x="2064" y="3560"/>
                  <a:ext cx="160" cy="0"/>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grpSp>
          <p:sp>
            <p:nvSpPr>
              <p:cNvPr id="77" name="Line 63">
                <a:extLst>
                  <a:ext uri="{FF2B5EF4-FFF2-40B4-BE49-F238E27FC236}">
                    <a16:creationId xmlns:a16="http://schemas.microsoft.com/office/drawing/2014/main" id="{57D80B1F-DFF9-40BE-89DE-9C71D7261534}"/>
                  </a:ext>
                </a:extLst>
              </p:cNvPr>
              <p:cNvSpPr>
                <a:spLocks noChangeShapeType="1"/>
              </p:cNvSpPr>
              <p:nvPr/>
            </p:nvSpPr>
            <p:spPr bwMode="auto">
              <a:xfrm flipH="1">
                <a:off x="1600" y="3464"/>
                <a:ext cx="144" cy="0"/>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78" name="Line 64">
                <a:extLst>
                  <a:ext uri="{FF2B5EF4-FFF2-40B4-BE49-F238E27FC236}">
                    <a16:creationId xmlns:a16="http://schemas.microsoft.com/office/drawing/2014/main" id="{41CC4363-2F2B-4A5F-9FF0-5F43129178DC}"/>
                  </a:ext>
                </a:extLst>
              </p:cNvPr>
              <p:cNvSpPr>
                <a:spLocks noChangeShapeType="1"/>
              </p:cNvSpPr>
              <p:nvPr/>
            </p:nvSpPr>
            <p:spPr bwMode="auto">
              <a:xfrm flipH="1">
                <a:off x="1600" y="3656"/>
                <a:ext cx="144" cy="0"/>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grpSp>
        <p:sp>
          <p:nvSpPr>
            <p:cNvPr id="43" name="Rectangle 65">
              <a:extLst>
                <a:ext uri="{FF2B5EF4-FFF2-40B4-BE49-F238E27FC236}">
                  <a16:creationId xmlns:a16="http://schemas.microsoft.com/office/drawing/2014/main" id="{D99056C6-AA9E-4998-8B5F-A2A81D8A3C38}"/>
                </a:ext>
              </a:extLst>
            </p:cNvPr>
            <p:cNvSpPr>
              <a:spLocks noChangeArrowheads="1"/>
            </p:cNvSpPr>
            <p:nvPr/>
          </p:nvSpPr>
          <p:spPr bwMode="auto">
            <a:xfrm>
              <a:off x="871" y="3368"/>
              <a:ext cx="626" cy="2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eaLnBrk="0" hangingPunct="0">
                <a:defRPr>
                  <a:solidFill>
                    <a:schemeClr val="tx1"/>
                  </a:solidFill>
                  <a:latin typeface="Arial" panose="020B0604020202020204" pitchFamily="34" charset="0"/>
                  <a:cs typeface="Times New Roman" panose="02020603050405020304" pitchFamily="18" charset="0"/>
                </a:defRPr>
              </a:lvl1pPr>
              <a:lvl2pPr marL="742950" indent="-285750" eaLnBrk="0" hangingPunct="0">
                <a:defRPr>
                  <a:solidFill>
                    <a:schemeClr val="tx1"/>
                  </a:solidFill>
                  <a:latin typeface="Arial" panose="020B0604020202020204" pitchFamily="34" charset="0"/>
                  <a:cs typeface="Times New Roman" panose="02020603050405020304" pitchFamily="18" charset="0"/>
                </a:defRPr>
              </a:lvl2pPr>
              <a:lvl3pPr marL="1143000" indent="-228600" eaLnBrk="0" hangingPunct="0">
                <a:defRPr>
                  <a:solidFill>
                    <a:schemeClr val="tx1"/>
                  </a:solidFill>
                  <a:latin typeface="Arial" panose="020B0604020202020204" pitchFamily="34" charset="0"/>
                  <a:cs typeface="Times New Roman" panose="02020603050405020304" pitchFamily="18" charset="0"/>
                </a:defRPr>
              </a:lvl3pPr>
              <a:lvl4pPr marL="1600200" indent="-228600" eaLnBrk="0" hangingPunct="0">
                <a:defRPr>
                  <a:solidFill>
                    <a:schemeClr val="tx1"/>
                  </a:solidFill>
                  <a:latin typeface="Arial" panose="020B0604020202020204" pitchFamily="34" charset="0"/>
                  <a:cs typeface="Times New Roman" panose="02020603050405020304" pitchFamily="18" charset="0"/>
                </a:defRPr>
              </a:lvl4pPr>
              <a:lvl5pPr marL="2057400" indent="-228600" eaLnBrk="0" hangingPunct="0">
                <a:defRPr>
                  <a:solidFill>
                    <a:schemeClr val="tx1"/>
                  </a:solidFill>
                  <a:latin typeface="Arial" panose="020B0604020202020204" pitchFamily="34" charset="0"/>
                  <a:cs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9pPr>
            </a:lstStyle>
            <a:p>
              <a:r>
                <a:rPr lang="en-US" altLang="en-US" sz="1600" b="1">
                  <a:latin typeface="Times New Roman" panose="02020603050405020304" pitchFamily="18" charset="0"/>
                </a:rPr>
                <a:t>Compare</a:t>
              </a:r>
            </a:p>
          </p:txBody>
        </p:sp>
        <p:sp>
          <p:nvSpPr>
            <p:cNvPr id="44" name="Line 66">
              <a:extLst>
                <a:ext uri="{FF2B5EF4-FFF2-40B4-BE49-F238E27FC236}">
                  <a16:creationId xmlns:a16="http://schemas.microsoft.com/office/drawing/2014/main" id="{E163A52C-05E7-441A-ABB2-15E18646B4A7}"/>
                </a:ext>
              </a:extLst>
            </p:cNvPr>
            <p:cNvSpPr>
              <a:spLocks noChangeShapeType="1"/>
            </p:cNvSpPr>
            <p:nvPr/>
          </p:nvSpPr>
          <p:spPr bwMode="auto">
            <a:xfrm>
              <a:off x="1456" y="3464"/>
              <a:ext cx="144" cy="0"/>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5" name="Line 67">
              <a:extLst>
                <a:ext uri="{FF2B5EF4-FFF2-40B4-BE49-F238E27FC236}">
                  <a16:creationId xmlns:a16="http://schemas.microsoft.com/office/drawing/2014/main" id="{5C51349D-42DF-40E3-9A98-C1441BE8117D}"/>
                </a:ext>
              </a:extLst>
            </p:cNvPr>
            <p:cNvSpPr>
              <a:spLocks noChangeShapeType="1"/>
            </p:cNvSpPr>
            <p:nvPr/>
          </p:nvSpPr>
          <p:spPr bwMode="auto">
            <a:xfrm flipH="1">
              <a:off x="304" y="3656"/>
              <a:ext cx="1296" cy="0"/>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6" name="Line 68">
              <a:extLst>
                <a:ext uri="{FF2B5EF4-FFF2-40B4-BE49-F238E27FC236}">
                  <a16:creationId xmlns:a16="http://schemas.microsoft.com/office/drawing/2014/main" id="{D84E075C-CFBD-4A63-8D44-29A574478FF4}"/>
                </a:ext>
              </a:extLst>
            </p:cNvPr>
            <p:cNvSpPr>
              <a:spLocks noChangeShapeType="1"/>
            </p:cNvSpPr>
            <p:nvPr/>
          </p:nvSpPr>
          <p:spPr bwMode="auto">
            <a:xfrm>
              <a:off x="304" y="3032"/>
              <a:ext cx="0" cy="624"/>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7" name="Line 69">
              <a:extLst>
                <a:ext uri="{FF2B5EF4-FFF2-40B4-BE49-F238E27FC236}">
                  <a16:creationId xmlns:a16="http://schemas.microsoft.com/office/drawing/2014/main" id="{9B13CD23-9909-43D2-9D07-3A3458B23175}"/>
                </a:ext>
              </a:extLst>
            </p:cNvPr>
            <p:cNvSpPr>
              <a:spLocks noChangeShapeType="1"/>
            </p:cNvSpPr>
            <p:nvPr/>
          </p:nvSpPr>
          <p:spPr bwMode="auto">
            <a:xfrm>
              <a:off x="1168" y="3032"/>
              <a:ext cx="0" cy="384"/>
            </a:xfrm>
            <a:prstGeom prst="line">
              <a:avLst/>
            </a:prstGeom>
            <a:noFill/>
            <a:ln w="2540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48" name="Line 70">
              <a:extLst>
                <a:ext uri="{FF2B5EF4-FFF2-40B4-BE49-F238E27FC236}">
                  <a16:creationId xmlns:a16="http://schemas.microsoft.com/office/drawing/2014/main" id="{3AA3A9B7-4A5A-4829-AF13-8A23124E21AE}"/>
                </a:ext>
              </a:extLst>
            </p:cNvPr>
            <p:cNvSpPr>
              <a:spLocks noChangeShapeType="1"/>
            </p:cNvSpPr>
            <p:nvPr/>
          </p:nvSpPr>
          <p:spPr bwMode="auto">
            <a:xfrm flipH="1">
              <a:off x="400" y="3464"/>
              <a:ext cx="480" cy="0"/>
            </a:xfrm>
            <a:prstGeom prst="line">
              <a:avLst/>
            </a:prstGeom>
            <a:noFill/>
            <a:ln w="25400">
              <a:solidFill>
                <a:schemeClr val="tx1"/>
              </a:solidFill>
              <a:round/>
              <a:headEnd type="triangle" w="med" len="med"/>
              <a:tailEnd/>
            </a:ln>
            <a:extLst>
              <a:ext uri="{909E8E84-426E-40DD-AFC4-6F175D3DCCD1}">
                <a14:hiddenFill xmlns:a14="http://schemas.microsoft.com/office/drawing/2010/main">
                  <a:noFill/>
                </a14:hiddenFill>
              </a:ext>
            </a:extLst>
          </p:spPr>
          <p:txBody>
            <a:bodyPr/>
            <a:lstStyle/>
            <a:p>
              <a:endParaRPr lang="en-US"/>
            </a:p>
          </p:txBody>
        </p:sp>
        <p:sp>
          <p:nvSpPr>
            <p:cNvPr id="49" name="Rectangle 71">
              <a:extLst>
                <a:ext uri="{FF2B5EF4-FFF2-40B4-BE49-F238E27FC236}">
                  <a16:creationId xmlns:a16="http://schemas.microsoft.com/office/drawing/2014/main" id="{C3096A07-35B0-4F18-9569-13C37707D3D3}"/>
                </a:ext>
              </a:extLst>
            </p:cNvPr>
            <p:cNvSpPr>
              <a:spLocks noChangeArrowheads="1"/>
            </p:cNvSpPr>
            <p:nvPr/>
          </p:nvSpPr>
          <p:spPr bwMode="auto">
            <a:xfrm>
              <a:off x="343" y="3272"/>
              <a:ext cx="579" cy="2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eaLnBrk="0" hangingPunct="0">
                <a:defRPr>
                  <a:solidFill>
                    <a:schemeClr val="tx1"/>
                  </a:solidFill>
                  <a:latin typeface="Arial" panose="020B0604020202020204" pitchFamily="34" charset="0"/>
                  <a:cs typeface="Times New Roman" panose="02020603050405020304" pitchFamily="18" charset="0"/>
                </a:defRPr>
              </a:lvl1pPr>
              <a:lvl2pPr marL="742950" indent="-285750" eaLnBrk="0" hangingPunct="0">
                <a:defRPr>
                  <a:solidFill>
                    <a:schemeClr val="tx1"/>
                  </a:solidFill>
                  <a:latin typeface="Arial" panose="020B0604020202020204" pitchFamily="34" charset="0"/>
                  <a:cs typeface="Times New Roman" panose="02020603050405020304" pitchFamily="18" charset="0"/>
                </a:defRPr>
              </a:lvl2pPr>
              <a:lvl3pPr marL="1143000" indent="-228600" eaLnBrk="0" hangingPunct="0">
                <a:defRPr>
                  <a:solidFill>
                    <a:schemeClr val="tx1"/>
                  </a:solidFill>
                  <a:latin typeface="Arial" panose="020B0604020202020204" pitchFamily="34" charset="0"/>
                  <a:cs typeface="Times New Roman" panose="02020603050405020304" pitchFamily="18" charset="0"/>
                </a:defRPr>
              </a:lvl3pPr>
              <a:lvl4pPr marL="1600200" indent="-228600" eaLnBrk="0" hangingPunct="0">
                <a:defRPr>
                  <a:solidFill>
                    <a:schemeClr val="tx1"/>
                  </a:solidFill>
                  <a:latin typeface="Arial" panose="020B0604020202020204" pitchFamily="34" charset="0"/>
                  <a:cs typeface="Times New Roman" panose="02020603050405020304" pitchFamily="18" charset="0"/>
                </a:defRPr>
              </a:lvl4pPr>
              <a:lvl5pPr marL="2057400" indent="-228600" eaLnBrk="0" hangingPunct="0">
                <a:defRPr>
                  <a:solidFill>
                    <a:schemeClr val="tx1"/>
                  </a:solidFill>
                  <a:latin typeface="Arial" panose="020B0604020202020204" pitchFamily="34" charset="0"/>
                  <a:cs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9pPr>
            </a:lstStyle>
            <a:p>
              <a:r>
                <a:rPr lang="en-US" altLang="en-US" sz="1600" b="1" dirty="0" err="1">
                  <a:latin typeface="Times New Roman" panose="02020603050405020304" pitchFamily="18" charset="0"/>
                </a:rPr>
                <a:t>Adr</a:t>
              </a:r>
              <a:r>
                <a:rPr lang="en-US" altLang="en-US" sz="1600" b="1" dirty="0">
                  <a:latin typeface="Times New Roman" panose="02020603050405020304" pitchFamily="18" charset="0"/>
                </a:rPr>
                <a:t> Tag</a:t>
              </a:r>
            </a:p>
          </p:txBody>
        </p:sp>
        <p:grpSp>
          <p:nvGrpSpPr>
            <p:cNvPr id="50" name="Group 72">
              <a:extLst>
                <a:ext uri="{FF2B5EF4-FFF2-40B4-BE49-F238E27FC236}">
                  <a16:creationId xmlns:a16="http://schemas.microsoft.com/office/drawing/2014/main" id="{2FC05BB5-DDAE-4226-8768-08DB20CA83E7}"/>
                </a:ext>
              </a:extLst>
            </p:cNvPr>
            <p:cNvGrpSpPr>
              <a:grpSpLocks/>
            </p:cNvGrpSpPr>
            <p:nvPr/>
          </p:nvGrpSpPr>
          <p:grpSpPr bwMode="auto">
            <a:xfrm>
              <a:off x="3568" y="3032"/>
              <a:ext cx="1920" cy="673"/>
              <a:chOff x="3568" y="3032"/>
              <a:chExt cx="1920" cy="673"/>
            </a:xfrm>
          </p:grpSpPr>
          <p:sp>
            <p:nvSpPr>
              <p:cNvPr id="59" name="Oval 73">
                <a:extLst>
                  <a:ext uri="{FF2B5EF4-FFF2-40B4-BE49-F238E27FC236}">
                    <a16:creationId xmlns:a16="http://schemas.microsoft.com/office/drawing/2014/main" id="{F57DD9C1-481F-47CA-8DD3-87759BBAAE4E}"/>
                  </a:ext>
                </a:extLst>
              </p:cNvPr>
              <p:cNvSpPr>
                <a:spLocks noChangeArrowheads="1"/>
              </p:cNvSpPr>
              <p:nvPr/>
            </p:nvSpPr>
            <p:spPr bwMode="auto">
              <a:xfrm>
                <a:off x="4344" y="3328"/>
                <a:ext cx="560" cy="272"/>
              </a:xfrm>
              <a:prstGeom prst="ellipse">
                <a:avLst/>
              </a:prstGeom>
              <a:noFill/>
              <a:ln w="2540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a:solidFill>
                      <a:schemeClr val="tx1"/>
                    </a:solidFill>
                    <a:latin typeface="Arial" panose="020B0604020202020204" pitchFamily="34" charset="0"/>
                    <a:cs typeface="Times New Roman" panose="02020603050405020304" pitchFamily="18" charset="0"/>
                  </a:defRPr>
                </a:lvl1pPr>
                <a:lvl2pPr marL="742950" indent="-285750" eaLnBrk="0" hangingPunct="0">
                  <a:defRPr>
                    <a:solidFill>
                      <a:schemeClr val="tx1"/>
                    </a:solidFill>
                    <a:latin typeface="Arial" panose="020B0604020202020204" pitchFamily="34" charset="0"/>
                    <a:cs typeface="Times New Roman" panose="02020603050405020304" pitchFamily="18" charset="0"/>
                  </a:defRPr>
                </a:lvl2pPr>
                <a:lvl3pPr marL="1143000" indent="-228600" eaLnBrk="0" hangingPunct="0">
                  <a:defRPr>
                    <a:solidFill>
                      <a:schemeClr val="tx1"/>
                    </a:solidFill>
                    <a:latin typeface="Arial" panose="020B0604020202020204" pitchFamily="34" charset="0"/>
                    <a:cs typeface="Times New Roman" panose="02020603050405020304" pitchFamily="18" charset="0"/>
                  </a:defRPr>
                </a:lvl3pPr>
                <a:lvl4pPr marL="1600200" indent="-228600" eaLnBrk="0" hangingPunct="0">
                  <a:defRPr>
                    <a:solidFill>
                      <a:schemeClr val="tx1"/>
                    </a:solidFill>
                    <a:latin typeface="Arial" panose="020B0604020202020204" pitchFamily="34" charset="0"/>
                    <a:cs typeface="Times New Roman" panose="02020603050405020304" pitchFamily="18" charset="0"/>
                  </a:defRPr>
                </a:lvl4pPr>
                <a:lvl5pPr marL="2057400" indent="-228600" eaLnBrk="0" hangingPunct="0">
                  <a:defRPr>
                    <a:solidFill>
                      <a:schemeClr val="tx1"/>
                    </a:solidFill>
                    <a:latin typeface="Arial" panose="020B0604020202020204" pitchFamily="34" charset="0"/>
                    <a:cs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9pPr>
              </a:lstStyle>
              <a:p>
                <a:pPr eaLnBrk="1" hangingPunct="1"/>
                <a:endParaRPr lang="en-US" altLang="en-US"/>
              </a:p>
            </p:txBody>
          </p:sp>
          <p:grpSp>
            <p:nvGrpSpPr>
              <p:cNvPr id="60" name="Group 74">
                <a:extLst>
                  <a:ext uri="{FF2B5EF4-FFF2-40B4-BE49-F238E27FC236}">
                    <a16:creationId xmlns:a16="http://schemas.microsoft.com/office/drawing/2014/main" id="{FFBDD1A7-A494-413F-A955-F3AB841D9277}"/>
                  </a:ext>
                </a:extLst>
              </p:cNvPr>
              <p:cNvGrpSpPr>
                <a:grpSpLocks/>
              </p:cNvGrpSpPr>
              <p:nvPr/>
            </p:nvGrpSpPr>
            <p:grpSpPr bwMode="auto">
              <a:xfrm>
                <a:off x="3568" y="3416"/>
                <a:ext cx="624" cy="289"/>
                <a:chOff x="3568" y="3416"/>
                <a:chExt cx="624" cy="289"/>
              </a:xfrm>
            </p:grpSpPr>
            <p:grpSp>
              <p:nvGrpSpPr>
                <p:cNvPr id="67" name="Group 75">
                  <a:extLst>
                    <a:ext uri="{FF2B5EF4-FFF2-40B4-BE49-F238E27FC236}">
                      <a16:creationId xmlns:a16="http://schemas.microsoft.com/office/drawing/2014/main" id="{7F51B96D-511F-4C2D-82BD-7CA4401ADFA7}"/>
                    </a:ext>
                  </a:extLst>
                </p:cNvPr>
                <p:cNvGrpSpPr>
                  <a:grpSpLocks/>
                </p:cNvGrpSpPr>
                <p:nvPr/>
              </p:nvGrpSpPr>
              <p:grpSpPr bwMode="auto">
                <a:xfrm>
                  <a:off x="3568" y="3416"/>
                  <a:ext cx="480" cy="289"/>
                  <a:chOff x="3568" y="3416"/>
                  <a:chExt cx="480" cy="289"/>
                </a:xfrm>
              </p:grpSpPr>
              <p:sp>
                <p:nvSpPr>
                  <p:cNvPr id="70" name="Arc 76">
                    <a:extLst>
                      <a:ext uri="{FF2B5EF4-FFF2-40B4-BE49-F238E27FC236}">
                        <a16:creationId xmlns:a16="http://schemas.microsoft.com/office/drawing/2014/main" id="{B5AFDF39-BDB7-4ECC-A516-879366E06274}"/>
                      </a:ext>
                    </a:extLst>
                  </p:cNvPr>
                  <p:cNvSpPr>
                    <a:spLocks/>
                  </p:cNvSpPr>
                  <p:nvPr/>
                </p:nvSpPr>
                <p:spPr bwMode="auto">
                  <a:xfrm>
                    <a:off x="3729" y="3417"/>
                    <a:ext cx="200" cy="144"/>
                  </a:xfrm>
                  <a:custGeom>
                    <a:avLst/>
                    <a:gdLst>
                      <a:gd name="T0" fmla="*/ 0 w 21600"/>
                      <a:gd name="T1" fmla="*/ 144 h 21600"/>
                      <a:gd name="T2" fmla="*/ 199 w 21600"/>
                      <a:gd name="T3" fmla="*/ 0 h 21600"/>
                      <a:gd name="T4" fmla="*/ 200 w 21600"/>
                      <a:gd name="T5" fmla="*/ 144 h 21600"/>
                      <a:gd name="T6" fmla="*/ 0 60000 65536"/>
                      <a:gd name="T7" fmla="*/ 0 60000 65536"/>
                      <a:gd name="T8" fmla="*/ 0 60000 65536"/>
                      <a:gd name="T9" fmla="*/ 0 w 21600"/>
                      <a:gd name="T10" fmla="*/ 0 h 21600"/>
                      <a:gd name="T11" fmla="*/ 21600 w 21600"/>
                      <a:gd name="T12" fmla="*/ 21600 h 21600"/>
                    </a:gdLst>
                    <a:ahLst/>
                    <a:cxnLst>
                      <a:cxn ang="T6">
                        <a:pos x="T0" y="T1"/>
                      </a:cxn>
                      <a:cxn ang="T7">
                        <a:pos x="T2" y="T3"/>
                      </a:cxn>
                      <a:cxn ang="T8">
                        <a:pos x="T4" y="T5"/>
                      </a:cxn>
                    </a:cxnLst>
                    <a:rect l="T9" t="T10" r="T11" b="T12"/>
                    <a:pathLst>
                      <a:path w="21600" h="21600" fill="none" extrusionOk="0">
                        <a:moveTo>
                          <a:pt x="0" y="21600"/>
                        </a:moveTo>
                        <a:cubicBezTo>
                          <a:pt x="0" y="9712"/>
                          <a:pt x="9604" y="59"/>
                          <a:pt x="21492" y="0"/>
                        </a:cubicBezTo>
                      </a:path>
                      <a:path w="21600" h="21600" stroke="0" extrusionOk="0">
                        <a:moveTo>
                          <a:pt x="0" y="21600"/>
                        </a:moveTo>
                        <a:cubicBezTo>
                          <a:pt x="0" y="9712"/>
                          <a:pt x="9604" y="59"/>
                          <a:pt x="21492" y="0"/>
                        </a:cubicBezTo>
                        <a:lnTo>
                          <a:pt x="21600" y="21600"/>
                        </a:lnTo>
                        <a:close/>
                      </a:path>
                    </a:pathLst>
                  </a:custGeom>
                  <a:noFill/>
                  <a:ln w="25400" cap="rnd">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eaLnBrk="0" hangingPunct="0">
                      <a:defRPr>
                        <a:solidFill>
                          <a:schemeClr val="tx1"/>
                        </a:solidFill>
                        <a:latin typeface="Arial" panose="020B0604020202020204" pitchFamily="34" charset="0"/>
                        <a:cs typeface="Times New Roman" panose="02020603050405020304" pitchFamily="18" charset="0"/>
                      </a:defRPr>
                    </a:lvl1pPr>
                    <a:lvl2pPr marL="742950" indent="-285750" eaLnBrk="0" hangingPunct="0">
                      <a:defRPr>
                        <a:solidFill>
                          <a:schemeClr val="tx1"/>
                        </a:solidFill>
                        <a:latin typeface="Arial" panose="020B0604020202020204" pitchFamily="34" charset="0"/>
                        <a:cs typeface="Times New Roman" panose="02020603050405020304" pitchFamily="18" charset="0"/>
                      </a:defRPr>
                    </a:lvl2pPr>
                    <a:lvl3pPr marL="1143000" indent="-228600" eaLnBrk="0" hangingPunct="0">
                      <a:defRPr>
                        <a:solidFill>
                          <a:schemeClr val="tx1"/>
                        </a:solidFill>
                        <a:latin typeface="Arial" panose="020B0604020202020204" pitchFamily="34" charset="0"/>
                        <a:cs typeface="Times New Roman" panose="02020603050405020304" pitchFamily="18" charset="0"/>
                      </a:defRPr>
                    </a:lvl3pPr>
                    <a:lvl4pPr marL="1600200" indent="-228600" eaLnBrk="0" hangingPunct="0">
                      <a:defRPr>
                        <a:solidFill>
                          <a:schemeClr val="tx1"/>
                        </a:solidFill>
                        <a:latin typeface="Arial" panose="020B0604020202020204" pitchFamily="34" charset="0"/>
                        <a:cs typeface="Times New Roman" panose="02020603050405020304" pitchFamily="18" charset="0"/>
                      </a:defRPr>
                    </a:lvl4pPr>
                    <a:lvl5pPr marL="2057400" indent="-228600" eaLnBrk="0" hangingPunct="0">
                      <a:defRPr>
                        <a:solidFill>
                          <a:schemeClr val="tx1"/>
                        </a:solidFill>
                        <a:latin typeface="Arial" panose="020B0604020202020204" pitchFamily="34" charset="0"/>
                        <a:cs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9pPr>
                  </a:lstStyle>
                  <a:p>
                    <a:pPr eaLnBrk="1" hangingPunct="1"/>
                    <a:endParaRPr lang="en-US" altLang="en-US"/>
                  </a:p>
                </p:txBody>
              </p:sp>
              <p:sp>
                <p:nvSpPr>
                  <p:cNvPr id="71" name="Arc 77">
                    <a:extLst>
                      <a:ext uri="{FF2B5EF4-FFF2-40B4-BE49-F238E27FC236}">
                        <a16:creationId xmlns:a16="http://schemas.microsoft.com/office/drawing/2014/main" id="{522CFE79-7A09-4614-9B3A-07F652B3FBFD}"/>
                      </a:ext>
                    </a:extLst>
                  </p:cNvPr>
                  <p:cNvSpPr>
                    <a:spLocks/>
                  </p:cNvSpPr>
                  <p:nvPr/>
                </p:nvSpPr>
                <p:spPr bwMode="auto">
                  <a:xfrm rot="10800000">
                    <a:off x="3728" y="3561"/>
                    <a:ext cx="200" cy="144"/>
                  </a:xfrm>
                  <a:custGeom>
                    <a:avLst/>
                    <a:gdLst>
                      <a:gd name="T0" fmla="*/ 0 w 21600"/>
                      <a:gd name="T1" fmla="*/ 0 h 21600"/>
                      <a:gd name="T2" fmla="*/ 200 w 21600"/>
                      <a:gd name="T3" fmla="*/ 144 h 21600"/>
                      <a:gd name="T4" fmla="*/ 0 w 21600"/>
                      <a:gd name="T5" fmla="*/ 144 h 21600"/>
                      <a:gd name="T6" fmla="*/ 0 60000 65536"/>
                      <a:gd name="T7" fmla="*/ 0 60000 65536"/>
                      <a:gd name="T8" fmla="*/ 0 60000 65536"/>
                      <a:gd name="T9" fmla="*/ 0 w 21600"/>
                      <a:gd name="T10" fmla="*/ 0 h 21600"/>
                      <a:gd name="T11" fmla="*/ 21600 w 21600"/>
                      <a:gd name="T12" fmla="*/ 21600 h 21600"/>
                    </a:gdLst>
                    <a:ahLst/>
                    <a:cxnLst>
                      <a:cxn ang="T6">
                        <a:pos x="T0" y="T1"/>
                      </a:cxn>
                      <a:cxn ang="T7">
                        <a:pos x="T2" y="T3"/>
                      </a:cxn>
                      <a:cxn ang="T8">
                        <a:pos x="T4" y="T5"/>
                      </a:cxn>
                    </a:cxnLst>
                    <a:rect l="T9" t="T10" r="T11" b="T12"/>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25400" cap="rnd">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eaLnBrk="0" hangingPunct="0">
                      <a:defRPr>
                        <a:solidFill>
                          <a:schemeClr val="tx1"/>
                        </a:solidFill>
                        <a:latin typeface="Arial" panose="020B0604020202020204" pitchFamily="34" charset="0"/>
                        <a:cs typeface="Times New Roman" panose="02020603050405020304" pitchFamily="18" charset="0"/>
                      </a:defRPr>
                    </a:lvl1pPr>
                    <a:lvl2pPr marL="742950" indent="-285750" eaLnBrk="0" hangingPunct="0">
                      <a:defRPr>
                        <a:solidFill>
                          <a:schemeClr val="tx1"/>
                        </a:solidFill>
                        <a:latin typeface="Arial" panose="020B0604020202020204" pitchFamily="34" charset="0"/>
                        <a:cs typeface="Times New Roman" panose="02020603050405020304" pitchFamily="18" charset="0"/>
                      </a:defRPr>
                    </a:lvl2pPr>
                    <a:lvl3pPr marL="1143000" indent="-228600" eaLnBrk="0" hangingPunct="0">
                      <a:defRPr>
                        <a:solidFill>
                          <a:schemeClr val="tx1"/>
                        </a:solidFill>
                        <a:latin typeface="Arial" panose="020B0604020202020204" pitchFamily="34" charset="0"/>
                        <a:cs typeface="Times New Roman" panose="02020603050405020304" pitchFamily="18" charset="0"/>
                      </a:defRPr>
                    </a:lvl3pPr>
                    <a:lvl4pPr marL="1600200" indent="-228600" eaLnBrk="0" hangingPunct="0">
                      <a:defRPr>
                        <a:solidFill>
                          <a:schemeClr val="tx1"/>
                        </a:solidFill>
                        <a:latin typeface="Arial" panose="020B0604020202020204" pitchFamily="34" charset="0"/>
                        <a:cs typeface="Times New Roman" panose="02020603050405020304" pitchFamily="18" charset="0"/>
                      </a:defRPr>
                    </a:lvl4pPr>
                    <a:lvl5pPr marL="2057400" indent="-228600" eaLnBrk="0" hangingPunct="0">
                      <a:defRPr>
                        <a:solidFill>
                          <a:schemeClr val="tx1"/>
                        </a:solidFill>
                        <a:latin typeface="Arial" panose="020B0604020202020204" pitchFamily="34" charset="0"/>
                        <a:cs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9pPr>
                  </a:lstStyle>
                  <a:p>
                    <a:pPr eaLnBrk="1" hangingPunct="1"/>
                    <a:endParaRPr lang="en-US" altLang="en-US"/>
                  </a:p>
                </p:txBody>
              </p:sp>
              <p:sp>
                <p:nvSpPr>
                  <p:cNvPr id="72" name="Line 78">
                    <a:extLst>
                      <a:ext uri="{FF2B5EF4-FFF2-40B4-BE49-F238E27FC236}">
                        <a16:creationId xmlns:a16="http://schemas.microsoft.com/office/drawing/2014/main" id="{3DCD9DBC-DBA8-4DEA-A9FC-850728DC8DD8}"/>
                      </a:ext>
                    </a:extLst>
                  </p:cNvPr>
                  <p:cNvSpPr>
                    <a:spLocks noChangeShapeType="1"/>
                  </p:cNvSpPr>
                  <p:nvPr/>
                </p:nvSpPr>
                <p:spPr bwMode="auto">
                  <a:xfrm>
                    <a:off x="3928" y="3416"/>
                    <a:ext cx="120" cy="0"/>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73" name="Line 79">
                    <a:extLst>
                      <a:ext uri="{FF2B5EF4-FFF2-40B4-BE49-F238E27FC236}">
                        <a16:creationId xmlns:a16="http://schemas.microsoft.com/office/drawing/2014/main" id="{8EED2103-28DE-4419-9630-3C4A51FB334A}"/>
                      </a:ext>
                    </a:extLst>
                  </p:cNvPr>
                  <p:cNvSpPr>
                    <a:spLocks noChangeShapeType="1"/>
                  </p:cNvSpPr>
                  <p:nvPr/>
                </p:nvSpPr>
                <p:spPr bwMode="auto">
                  <a:xfrm>
                    <a:off x="4048" y="3416"/>
                    <a:ext cx="0" cy="288"/>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74" name="Line 80">
                    <a:extLst>
                      <a:ext uri="{FF2B5EF4-FFF2-40B4-BE49-F238E27FC236}">
                        <a16:creationId xmlns:a16="http://schemas.microsoft.com/office/drawing/2014/main" id="{02101B5E-9E69-4BA2-B526-FEAE69F8DEBA}"/>
                      </a:ext>
                    </a:extLst>
                  </p:cNvPr>
                  <p:cNvSpPr>
                    <a:spLocks noChangeShapeType="1"/>
                  </p:cNvSpPr>
                  <p:nvPr/>
                </p:nvSpPr>
                <p:spPr bwMode="auto">
                  <a:xfrm>
                    <a:off x="3928" y="3704"/>
                    <a:ext cx="120" cy="0"/>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75" name="Line 81">
                    <a:extLst>
                      <a:ext uri="{FF2B5EF4-FFF2-40B4-BE49-F238E27FC236}">
                        <a16:creationId xmlns:a16="http://schemas.microsoft.com/office/drawing/2014/main" id="{173A5385-2046-41D7-AE4B-262C55B4AFB7}"/>
                      </a:ext>
                    </a:extLst>
                  </p:cNvPr>
                  <p:cNvSpPr>
                    <a:spLocks noChangeShapeType="1"/>
                  </p:cNvSpPr>
                  <p:nvPr/>
                </p:nvSpPr>
                <p:spPr bwMode="auto">
                  <a:xfrm flipH="1">
                    <a:off x="3568" y="3560"/>
                    <a:ext cx="160" cy="0"/>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grpSp>
            <p:sp>
              <p:nvSpPr>
                <p:cNvPr id="68" name="Line 82">
                  <a:extLst>
                    <a:ext uri="{FF2B5EF4-FFF2-40B4-BE49-F238E27FC236}">
                      <a16:creationId xmlns:a16="http://schemas.microsoft.com/office/drawing/2014/main" id="{C98A4194-52CA-49F9-8014-BD2251DE5AE7}"/>
                    </a:ext>
                  </a:extLst>
                </p:cNvPr>
                <p:cNvSpPr>
                  <a:spLocks noChangeShapeType="1"/>
                </p:cNvSpPr>
                <p:nvPr/>
              </p:nvSpPr>
              <p:spPr bwMode="auto">
                <a:xfrm>
                  <a:off x="4048" y="3464"/>
                  <a:ext cx="144" cy="0"/>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69" name="Line 83">
                  <a:extLst>
                    <a:ext uri="{FF2B5EF4-FFF2-40B4-BE49-F238E27FC236}">
                      <a16:creationId xmlns:a16="http://schemas.microsoft.com/office/drawing/2014/main" id="{0D5E135F-0645-4541-B996-060DB8652912}"/>
                    </a:ext>
                  </a:extLst>
                </p:cNvPr>
                <p:cNvSpPr>
                  <a:spLocks noChangeShapeType="1"/>
                </p:cNvSpPr>
                <p:nvPr/>
              </p:nvSpPr>
              <p:spPr bwMode="auto">
                <a:xfrm>
                  <a:off x="4048" y="3656"/>
                  <a:ext cx="144" cy="0"/>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grpSp>
          <p:sp>
            <p:nvSpPr>
              <p:cNvPr id="61" name="Rectangle 84">
                <a:extLst>
                  <a:ext uri="{FF2B5EF4-FFF2-40B4-BE49-F238E27FC236}">
                    <a16:creationId xmlns:a16="http://schemas.microsoft.com/office/drawing/2014/main" id="{BD5E9BD3-8F7B-4C1E-8B5F-C1923220F9D1}"/>
                  </a:ext>
                </a:extLst>
              </p:cNvPr>
              <p:cNvSpPr>
                <a:spLocks noChangeArrowheads="1"/>
              </p:cNvSpPr>
              <p:nvPr/>
            </p:nvSpPr>
            <p:spPr bwMode="auto">
              <a:xfrm flipH="1">
                <a:off x="4295" y="3368"/>
                <a:ext cx="626" cy="2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eaLnBrk="0" hangingPunct="0">
                  <a:defRPr>
                    <a:solidFill>
                      <a:schemeClr val="tx1"/>
                    </a:solidFill>
                    <a:latin typeface="Arial" panose="020B0604020202020204" pitchFamily="34" charset="0"/>
                    <a:cs typeface="Times New Roman" panose="02020603050405020304" pitchFamily="18" charset="0"/>
                  </a:defRPr>
                </a:lvl1pPr>
                <a:lvl2pPr marL="742950" indent="-285750" eaLnBrk="0" hangingPunct="0">
                  <a:defRPr>
                    <a:solidFill>
                      <a:schemeClr val="tx1"/>
                    </a:solidFill>
                    <a:latin typeface="Arial" panose="020B0604020202020204" pitchFamily="34" charset="0"/>
                    <a:cs typeface="Times New Roman" panose="02020603050405020304" pitchFamily="18" charset="0"/>
                  </a:defRPr>
                </a:lvl2pPr>
                <a:lvl3pPr marL="1143000" indent="-228600" eaLnBrk="0" hangingPunct="0">
                  <a:defRPr>
                    <a:solidFill>
                      <a:schemeClr val="tx1"/>
                    </a:solidFill>
                    <a:latin typeface="Arial" panose="020B0604020202020204" pitchFamily="34" charset="0"/>
                    <a:cs typeface="Times New Roman" panose="02020603050405020304" pitchFamily="18" charset="0"/>
                  </a:defRPr>
                </a:lvl3pPr>
                <a:lvl4pPr marL="1600200" indent="-228600" eaLnBrk="0" hangingPunct="0">
                  <a:defRPr>
                    <a:solidFill>
                      <a:schemeClr val="tx1"/>
                    </a:solidFill>
                    <a:latin typeface="Arial" panose="020B0604020202020204" pitchFamily="34" charset="0"/>
                    <a:cs typeface="Times New Roman" panose="02020603050405020304" pitchFamily="18" charset="0"/>
                  </a:defRPr>
                </a:lvl4pPr>
                <a:lvl5pPr marL="2057400" indent="-228600" eaLnBrk="0" hangingPunct="0">
                  <a:defRPr>
                    <a:solidFill>
                      <a:schemeClr val="tx1"/>
                    </a:solidFill>
                    <a:latin typeface="Arial" panose="020B0604020202020204" pitchFamily="34" charset="0"/>
                    <a:cs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9pPr>
              </a:lstStyle>
              <a:p>
                <a:r>
                  <a:rPr lang="en-US" altLang="en-US" sz="1600" b="1">
                    <a:latin typeface="Times New Roman" panose="02020603050405020304" pitchFamily="18" charset="0"/>
                  </a:rPr>
                  <a:t>Compare</a:t>
                </a:r>
              </a:p>
            </p:txBody>
          </p:sp>
          <p:sp>
            <p:nvSpPr>
              <p:cNvPr id="62" name="Line 85">
                <a:extLst>
                  <a:ext uri="{FF2B5EF4-FFF2-40B4-BE49-F238E27FC236}">
                    <a16:creationId xmlns:a16="http://schemas.microsoft.com/office/drawing/2014/main" id="{A4226002-E50C-444D-87A1-5008350CB55E}"/>
                  </a:ext>
                </a:extLst>
              </p:cNvPr>
              <p:cNvSpPr>
                <a:spLocks noChangeShapeType="1"/>
              </p:cNvSpPr>
              <p:nvPr/>
            </p:nvSpPr>
            <p:spPr bwMode="auto">
              <a:xfrm flipH="1">
                <a:off x="4192" y="3464"/>
                <a:ext cx="144" cy="0"/>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63" name="Line 86">
                <a:extLst>
                  <a:ext uri="{FF2B5EF4-FFF2-40B4-BE49-F238E27FC236}">
                    <a16:creationId xmlns:a16="http://schemas.microsoft.com/office/drawing/2014/main" id="{45053021-5505-41E0-9640-B3B406725E2D}"/>
                  </a:ext>
                </a:extLst>
              </p:cNvPr>
              <p:cNvSpPr>
                <a:spLocks noChangeShapeType="1"/>
              </p:cNvSpPr>
              <p:nvPr/>
            </p:nvSpPr>
            <p:spPr bwMode="auto">
              <a:xfrm>
                <a:off x="4192" y="3656"/>
                <a:ext cx="1296" cy="0"/>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64" name="Line 87">
                <a:extLst>
                  <a:ext uri="{FF2B5EF4-FFF2-40B4-BE49-F238E27FC236}">
                    <a16:creationId xmlns:a16="http://schemas.microsoft.com/office/drawing/2014/main" id="{9E19D8B1-700B-4081-B779-62C34CDF56A8}"/>
                  </a:ext>
                </a:extLst>
              </p:cNvPr>
              <p:cNvSpPr>
                <a:spLocks noChangeShapeType="1"/>
              </p:cNvSpPr>
              <p:nvPr/>
            </p:nvSpPr>
            <p:spPr bwMode="auto">
              <a:xfrm>
                <a:off x="5488" y="3032"/>
                <a:ext cx="0" cy="624"/>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65" name="Line 88">
                <a:extLst>
                  <a:ext uri="{FF2B5EF4-FFF2-40B4-BE49-F238E27FC236}">
                    <a16:creationId xmlns:a16="http://schemas.microsoft.com/office/drawing/2014/main" id="{A6F791D1-064B-43CD-9CEF-B888D32045A3}"/>
                  </a:ext>
                </a:extLst>
              </p:cNvPr>
              <p:cNvSpPr>
                <a:spLocks noChangeShapeType="1"/>
              </p:cNvSpPr>
              <p:nvPr/>
            </p:nvSpPr>
            <p:spPr bwMode="auto">
              <a:xfrm>
                <a:off x="4624" y="3032"/>
                <a:ext cx="0" cy="384"/>
              </a:xfrm>
              <a:prstGeom prst="line">
                <a:avLst/>
              </a:prstGeom>
              <a:noFill/>
              <a:ln w="2540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66" name="Line 89">
                <a:extLst>
                  <a:ext uri="{FF2B5EF4-FFF2-40B4-BE49-F238E27FC236}">
                    <a16:creationId xmlns:a16="http://schemas.microsoft.com/office/drawing/2014/main" id="{4C0AF159-BC10-4B04-A827-B15D9578C140}"/>
                  </a:ext>
                </a:extLst>
              </p:cNvPr>
              <p:cNvSpPr>
                <a:spLocks noChangeShapeType="1"/>
              </p:cNvSpPr>
              <p:nvPr/>
            </p:nvSpPr>
            <p:spPr bwMode="auto">
              <a:xfrm>
                <a:off x="4912" y="3464"/>
                <a:ext cx="480" cy="0"/>
              </a:xfrm>
              <a:prstGeom prst="line">
                <a:avLst/>
              </a:prstGeom>
              <a:noFill/>
              <a:ln w="25400">
                <a:solidFill>
                  <a:schemeClr val="tx1"/>
                </a:solidFill>
                <a:round/>
                <a:headEnd type="triangle" w="med" len="med"/>
                <a:tailEnd/>
              </a:ln>
              <a:extLst>
                <a:ext uri="{909E8E84-426E-40DD-AFC4-6F175D3DCCD1}">
                  <a14:hiddenFill xmlns:a14="http://schemas.microsoft.com/office/drawing/2010/main">
                    <a:noFill/>
                  </a14:hiddenFill>
                </a:ext>
              </a:extLst>
            </p:spPr>
            <p:txBody>
              <a:bodyPr/>
              <a:lstStyle/>
              <a:p>
                <a:endParaRPr lang="en-US"/>
              </a:p>
            </p:txBody>
          </p:sp>
        </p:grpSp>
        <p:sp>
          <p:nvSpPr>
            <p:cNvPr id="51" name="Oval 90">
              <a:extLst>
                <a:ext uri="{FF2B5EF4-FFF2-40B4-BE49-F238E27FC236}">
                  <a16:creationId xmlns:a16="http://schemas.microsoft.com/office/drawing/2014/main" id="{7CA95BC9-3772-4754-A981-051049B85378}"/>
                </a:ext>
              </a:extLst>
            </p:cNvPr>
            <p:cNvSpPr>
              <a:spLocks noChangeArrowheads="1"/>
            </p:cNvSpPr>
            <p:nvPr/>
          </p:nvSpPr>
          <p:spPr bwMode="auto">
            <a:xfrm>
              <a:off x="2280" y="3664"/>
              <a:ext cx="272" cy="272"/>
            </a:xfrm>
            <a:prstGeom prst="ellipse">
              <a:avLst/>
            </a:prstGeom>
            <a:noFill/>
            <a:ln w="2540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a:solidFill>
                    <a:schemeClr val="tx1"/>
                  </a:solidFill>
                  <a:latin typeface="Arial" panose="020B0604020202020204" pitchFamily="34" charset="0"/>
                  <a:cs typeface="Times New Roman" panose="02020603050405020304" pitchFamily="18" charset="0"/>
                </a:defRPr>
              </a:lvl1pPr>
              <a:lvl2pPr marL="742950" indent="-285750" eaLnBrk="0" hangingPunct="0">
                <a:defRPr>
                  <a:solidFill>
                    <a:schemeClr val="tx1"/>
                  </a:solidFill>
                  <a:latin typeface="Arial" panose="020B0604020202020204" pitchFamily="34" charset="0"/>
                  <a:cs typeface="Times New Roman" panose="02020603050405020304" pitchFamily="18" charset="0"/>
                </a:defRPr>
              </a:lvl2pPr>
              <a:lvl3pPr marL="1143000" indent="-228600" eaLnBrk="0" hangingPunct="0">
                <a:defRPr>
                  <a:solidFill>
                    <a:schemeClr val="tx1"/>
                  </a:solidFill>
                  <a:latin typeface="Arial" panose="020B0604020202020204" pitchFamily="34" charset="0"/>
                  <a:cs typeface="Times New Roman" panose="02020603050405020304" pitchFamily="18" charset="0"/>
                </a:defRPr>
              </a:lvl3pPr>
              <a:lvl4pPr marL="1600200" indent="-228600" eaLnBrk="0" hangingPunct="0">
                <a:defRPr>
                  <a:solidFill>
                    <a:schemeClr val="tx1"/>
                  </a:solidFill>
                  <a:latin typeface="Arial" panose="020B0604020202020204" pitchFamily="34" charset="0"/>
                  <a:cs typeface="Times New Roman" panose="02020603050405020304" pitchFamily="18" charset="0"/>
                </a:defRPr>
              </a:lvl4pPr>
              <a:lvl5pPr marL="2057400" indent="-228600" eaLnBrk="0" hangingPunct="0">
                <a:defRPr>
                  <a:solidFill>
                    <a:schemeClr val="tx1"/>
                  </a:solidFill>
                  <a:latin typeface="Arial" panose="020B0604020202020204" pitchFamily="34" charset="0"/>
                  <a:cs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9pPr>
            </a:lstStyle>
            <a:p>
              <a:pPr eaLnBrk="1" hangingPunct="1"/>
              <a:endParaRPr lang="en-US" altLang="en-US"/>
            </a:p>
          </p:txBody>
        </p:sp>
        <p:sp>
          <p:nvSpPr>
            <p:cNvPr id="52" name="Rectangle 91">
              <a:extLst>
                <a:ext uri="{FF2B5EF4-FFF2-40B4-BE49-F238E27FC236}">
                  <a16:creationId xmlns:a16="http://schemas.microsoft.com/office/drawing/2014/main" id="{CFB7B250-7EA1-4BE9-A86D-9BF4C6723268}"/>
                </a:ext>
              </a:extLst>
            </p:cNvPr>
            <p:cNvSpPr>
              <a:spLocks noChangeArrowheads="1"/>
            </p:cNvSpPr>
            <p:nvPr/>
          </p:nvSpPr>
          <p:spPr bwMode="auto">
            <a:xfrm>
              <a:off x="2263" y="3704"/>
              <a:ext cx="309"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eaLnBrk="0" hangingPunct="0">
                <a:defRPr>
                  <a:solidFill>
                    <a:schemeClr val="tx1"/>
                  </a:solidFill>
                  <a:latin typeface="Arial" panose="020B0604020202020204" pitchFamily="34" charset="0"/>
                  <a:cs typeface="Times New Roman" panose="02020603050405020304" pitchFamily="18" charset="0"/>
                </a:defRPr>
              </a:lvl1pPr>
              <a:lvl2pPr marL="742950" indent="-285750" eaLnBrk="0" hangingPunct="0">
                <a:defRPr>
                  <a:solidFill>
                    <a:schemeClr val="tx1"/>
                  </a:solidFill>
                  <a:latin typeface="Arial" panose="020B0604020202020204" pitchFamily="34" charset="0"/>
                  <a:cs typeface="Times New Roman" panose="02020603050405020304" pitchFamily="18" charset="0"/>
                </a:defRPr>
              </a:lvl2pPr>
              <a:lvl3pPr marL="1143000" indent="-228600" eaLnBrk="0" hangingPunct="0">
                <a:defRPr>
                  <a:solidFill>
                    <a:schemeClr val="tx1"/>
                  </a:solidFill>
                  <a:latin typeface="Arial" panose="020B0604020202020204" pitchFamily="34" charset="0"/>
                  <a:cs typeface="Times New Roman" panose="02020603050405020304" pitchFamily="18" charset="0"/>
                </a:defRPr>
              </a:lvl3pPr>
              <a:lvl4pPr marL="1600200" indent="-228600" eaLnBrk="0" hangingPunct="0">
                <a:defRPr>
                  <a:solidFill>
                    <a:schemeClr val="tx1"/>
                  </a:solidFill>
                  <a:latin typeface="Arial" panose="020B0604020202020204" pitchFamily="34" charset="0"/>
                  <a:cs typeface="Times New Roman" panose="02020603050405020304" pitchFamily="18" charset="0"/>
                </a:defRPr>
              </a:lvl4pPr>
              <a:lvl5pPr marL="2057400" indent="-228600" eaLnBrk="0" hangingPunct="0">
                <a:defRPr>
                  <a:solidFill>
                    <a:schemeClr val="tx1"/>
                  </a:solidFill>
                  <a:latin typeface="Arial" panose="020B0604020202020204" pitchFamily="34" charset="0"/>
                  <a:cs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9pPr>
            </a:lstStyle>
            <a:p>
              <a:r>
                <a:rPr lang="en-US" altLang="en-US" sz="1600" b="1">
                  <a:latin typeface="Times New Roman" panose="02020603050405020304" pitchFamily="18" charset="0"/>
                </a:rPr>
                <a:t>OR</a:t>
              </a:r>
            </a:p>
          </p:txBody>
        </p:sp>
        <p:sp>
          <p:nvSpPr>
            <p:cNvPr id="53" name="Line 92">
              <a:extLst>
                <a:ext uri="{FF2B5EF4-FFF2-40B4-BE49-F238E27FC236}">
                  <a16:creationId xmlns:a16="http://schemas.microsoft.com/office/drawing/2014/main" id="{2B3059D1-EEAF-4156-9313-50711B223C87}"/>
                </a:ext>
              </a:extLst>
            </p:cNvPr>
            <p:cNvSpPr>
              <a:spLocks noChangeShapeType="1"/>
            </p:cNvSpPr>
            <p:nvPr/>
          </p:nvSpPr>
          <p:spPr bwMode="auto">
            <a:xfrm>
              <a:off x="2128" y="3560"/>
              <a:ext cx="0" cy="240"/>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4" name="Line 93">
              <a:extLst>
                <a:ext uri="{FF2B5EF4-FFF2-40B4-BE49-F238E27FC236}">
                  <a16:creationId xmlns:a16="http://schemas.microsoft.com/office/drawing/2014/main" id="{ADDD34E5-01B5-4105-BB26-234C6DB1E9A6}"/>
                </a:ext>
              </a:extLst>
            </p:cNvPr>
            <p:cNvSpPr>
              <a:spLocks noChangeShapeType="1"/>
            </p:cNvSpPr>
            <p:nvPr/>
          </p:nvSpPr>
          <p:spPr bwMode="auto">
            <a:xfrm>
              <a:off x="2128" y="3800"/>
              <a:ext cx="144" cy="0"/>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5" name="Line 94">
              <a:extLst>
                <a:ext uri="{FF2B5EF4-FFF2-40B4-BE49-F238E27FC236}">
                  <a16:creationId xmlns:a16="http://schemas.microsoft.com/office/drawing/2014/main" id="{3162DB0C-F4BB-44A9-A3AD-12C55B77E9D6}"/>
                </a:ext>
              </a:extLst>
            </p:cNvPr>
            <p:cNvSpPr>
              <a:spLocks noChangeShapeType="1"/>
            </p:cNvSpPr>
            <p:nvPr/>
          </p:nvSpPr>
          <p:spPr bwMode="auto">
            <a:xfrm>
              <a:off x="3616" y="3560"/>
              <a:ext cx="0" cy="240"/>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6" name="Line 95">
              <a:extLst>
                <a:ext uri="{FF2B5EF4-FFF2-40B4-BE49-F238E27FC236}">
                  <a16:creationId xmlns:a16="http://schemas.microsoft.com/office/drawing/2014/main" id="{5FA64EC0-84E5-401B-86FF-4A72896095FC}"/>
                </a:ext>
              </a:extLst>
            </p:cNvPr>
            <p:cNvSpPr>
              <a:spLocks noChangeShapeType="1"/>
            </p:cNvSpPr>
            <p:nvPr/>
          </p:nvSpPr>
          <p:spPr bwMode="auto">
            <a:xfrm>
              <a:off x="2560" y="3800"/>
              <a:ext cx="1056" cy="0"/>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7" name="Line 96">
              <a:extLst>
                <a:ext uri="{FF2B5EF4-FFF2-40B4-BE49-F238E27FC236}">
                  <a16:creationId xmlns:a16="http://schemas.microsoft.com/office/drawing/2014/main" id="{E1F4DD73-DB6C-4D8B-B583-479235204E7E}"/>
                </a:ext>
              </a:extLst>
            </p:cNvPr>
            <p:cNvSpPr>
              <a:spLocks noChangeShapeType="1"/>
            </p:cNvSpPr>
            <p:nvPr/>
          </p:nvSpPr>
          <p:spPr bwMode="auto">
            <a:xfrm>
              <a:off x="2416" y="3944"/>
              <a:ext cx="0" cy="240"/>
            </a:xfrm>
            <a:prstGeom prst="line">
              <a:avLst/>
            </a:prstGeom>
            <a:noFill/>
            <a:ln w="2540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58" name="Rectangle 97">
              <a:extLst>
                <a:ext uri="{FF2B5EF4-FFF2-40B4-BE49-F238E27FC236}">
                  <a16:creationId xmlns:a16="http://schemas.microsoft.com/office/drawing/2014/main" id="{AD960194-5172-48E7-8A81-9F5E1146E85F}"/>
                </a:ext>
              </a:extLst>
            </p:cNvPr>
            <p:cNvSpPr>
              <a:spLocks noChangeArrowheads="1"/>
            </p:cNvSpPr>
            <p:nvPr/>
          </p:nvSpPr>
          <p:spPr bwMode="auto">
            <a:xfrm>
              <a:off x="2119" y="3992"/>
              <a:ext cx="296"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eaLnBrk="0" hangingPunct="0">
                <a:defRPr>
                  <a:solidFill>
                    <a:schemeClr val="tx1"/>
                  </a:solidFill>
                  <a:latin typeface="Arial" panose="020B0604020202020204" pitchFamily="34" charset="0"/>
                  <a:cs typeface="Times New Roman" panose="02020603050405020304" pitchFamily="18" charset="0"/>
                </a:defRPr>
              </a:lvl1pPr>
              <a:lvl2pPr marL="742950" indent="-285750" eaLnBrk="0" hangingPunct="0">
                <a:defRPr>
                  <a:solidFill>
                    <a:schemeClr val="tx1"/>
                  </a:solidFill>
                  <a:latin typeface="Arial" panose="020B0604020202020204" pitchFamily="34" charset="0"/>
                  <a:cs typeface="Times New Roman" panose="02020603050405020304" pitchFamily="18" charset="0"/>
                </a:defRPr>
              </a:lvl2pPr>
              <a:lvl3pPr marL="1143000" indent="-228600" eaLnBrk="0" hangingPunct="0">
                <a:defRPr>
                  <a:solidFill>
                    <a:schemeClr val="tx1"/>
                  </a:solidFill>
                  <a:latin typeface="Arial" panose="020B0604020202020204" pitchFamily="34" charset="0"/>
                  <a:cs typeface="Times New Roman" panose="02020603050405020304" pitchFamily="18" charset="0"/>
                </a:defRPr>
              </a:lvl3pPr>
              <a:lvl4pPr marL="1600200" indent="-228600" eaLnBrk="0" hangingPunct="0">
                <a:defRPr>
                  <a:solidFill>
                    <a:schemeClr val="tx1"/>
                  </a:solidFill>
                  <a:latin typeface="Arial" panose="020B0604020202020204" pitchFamily="34" charset="0"/>
                  <a:cs typeface="Times New Roman" panose="02020603050405020304" pitchFamily="18" charset="0"/>
                </a:defRPr>
              </a:lvl4pPr>
              <a:lvl5pPr marL="2057400" indent="-228600" eaLnBrk="0" hangingPunct="0">
                <a:defRPr>
                  <a:solidFill>
                    <a:schemeClr val="tx1"/>
                  </a:solidFill>
                  <a:latin typeface="Arial" panose="020B0604020202020204" pitchFamily="34" charset="0"/>
                  <a:cs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9pPr>
            </a:lstStyle>
            <a:p>
              <a:r>
                <a:rPr lang="en-US" altLang="en-US" sz="1600" b="1">
                  <a:latin typeface="Times New Roman" panose="02020603050405020304" pitchFamily="18" charset="0"/>
                </a:rPr>
                <a:t>Hit</a:t>
              </a:r>
            </a:p>
          </p:txBody>
        </p:sp>
      </p:grpSp>
      <p:sp>
        <p:nvSpPr>
          <p:cNvPr id="102" name="Slide Number Placeholder 101"/>
          <p:cNvSpPr>
            <a:spLocks noGrp="1"/>
          </p:cNvSpPr>
          <p:nvPr>
            <p:ph type="sldNum" sz="quarter" idx="12"/>
          </p:nvPr>
        </p:nvSpPr>
        <p:spPr/>
        <p:txBody>
          <a:bodyPr/>
          <a:lstStyle/>
          <a:p>
            <a:fld id="{7A24F918-E48B-4CD6-88B4-F48A81EB5FB6}" type="slidenum">
              <a:rPr lang="en-US" smtClean="0"/>
              <a:pPr/>
              <a:t>10</a:t>
            </a:fld>
            <a:endParaRPr lang="en-US"/>
          </a:p>
        </p:txBody>
      </p:sp>
      <p:sp>
        <p:nvSpPr>
          <p:cNvPr id="103" name="Rectangle 71">
            <a:extLst>
              <a:ext uri="{FF2B5EF4-FFF2-40B4-BE49-F238E27FC236}">
                <a16:creationId xmlns:a16="http://schemas.microsoft.com/office/drawing/2014/main" id="{C3096A07-35B0-4F18-9569-13C37707D3D3}"/>
              </a:ext>
            </a:extLst>
          </p:cNvPr>
          <p:cNvSpPr>
            <a:spLocks noChangeArrowheads="1"/>
          </p:cNvSpPr>
          <p:nvPr/>
        </p:nvSpPr>
        <p:spPr bwMode="auto">
          <a:xfrm>
            <a:off x="8684247" y="5151035"/>
            <a:ext cx="964537" cy="333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eaLnBrk="0" hangingPunct="0">
              <a:defRPr>
                <a:solidFill>
                  <a:schemeClr val="tx1"/>
                </a:solidFill>
                <a:latin typeface="Arial" panose="020B0604020202020204" pitchFamily="34" charset="0"/>
                <a:cs typeface="Times New Roman" panose="02020603050405020304" pitchFamily="18" charset="0"/>
              </a:defRPr>
            </a:lvl1pPr>
            <a:lvl2pPr marL="742950" indent="-285750" eaLnBrk="0" hangingPunct="0">
              <a:defRPr>
                <a:solidFill>
                  <a:schemeClr val="tx1"/>
                </a:solidFill>
                <a:latin typeface="Arial" panose="020B0604020202020204" pitchFamily="34" charset="0"/>
                <a:cs typeface="Times New Roman" panose="02020603050405020304" pitchFamily="18" charset="0"/>
              </a:defRPr>
            </a:lvl2pPr>
            <a:lvl3pPr marL="1143000" indent="-228600" eaLnBrk="0" hangingPunct="0">
              <a:defRPr>
                <a:solidFill>
                  <a:schemeClr val="tx1"/>
                </a:solidFill>
                <a:latin typeface="Arial" panose="020B0604020202020204" pitchFamily="34" charset="0"/>
                <a:cs typeface="Times New Roman" panose="02020603050405020304" pitchFamily="18" charset="0"/>
              </a:defRPr>
            </a:lvl3pPr>
            <a:lvl4pPr marL="1600200" indent="-228600" eaLnBrk="0" hangingPunct="0">
              <a:defRPr>
                <a:solidFill>
                  <a:schemeClr val="tx1"/>
                </a:solidFill>
                <a:latin typeface="Arial" panose="020B0604020202020204" pitchFamily="34" charset="0"/>
                <a:cs typeface="Times New Roman" panose="02020603050405020304" pitchFamily="18" charset="0"/>
              </a:defRPr>
            </a:lvl4pPr>
            <a:lvl5pPr marL="2057400" indent="-228600" eaLnBrk="0" hangingPunct="0">
              <a:defRPr>
                <a:solidFill>
                  <a:schemeClr val="tx1"/>
                </a:solidFill>
                <a:latin typeface="Arial" panose="020B0604020202020204" pitchFamily="34" charset="0"/>
                <a:cs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9pPr>
          </a:lstStyle>
          <a:p>
            <a:r>
              <a:rPr lang="en-US" altLang="en-US" sz="1600" b="1" dirty="0" err="1">
                <a:latin typeface="Times New Roman" panose="02020603050405020304" pitchFamily="18" charset="0"/>
              </a:rPr>
              <a:t>Adr</a:t>
            </a:r>
            <a:r>
              <a:rPr lang="en-US" altLang="en-US" sz="1600" b="1" dirty="0">
                <a:latin typeface="Times New Roman" panose="02020603050405020304" pitchFamily="18" charset="0"/>
              </a:rPr>
              <a:t> Tag</a:t>
            </a:r>
          </a:p>
        </p:txBody>
      </p:sp>
    </p:spTree>
    <p:custDataLst>
      <p:tags r:id="rId1"/>
    </p:custDataLst>
    <p:extLst>
      <p:ext uri="{BB962C8B-B14F-4D97-AF65-F5344CB8AC3E}">
        <p14:creationId xmlns:p14="http://schemas.microsoft.com/office/powerpoint/2010/main" val="6526146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fade">
                                      <p:cBhvr>
                                        <p:cTn id="12" dur="500"/>
                                        <p:tgtEl>
                                          <p:spTgt spid="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5">
                                            <p:txEl>
                                              <p:pRg st="2" end="2"/>
                                            </p:txEl>
                                          </p:spTgt>
                                        </p:tgtEl>
                                        <p:attrNameLst>
                                          <p:attrName>style.visibility</p:attrName>
                                        </p:attrNameLst>
                                      </p:cBhvr>
                                      <p:to>
                                        <p:strVal val="visible"/>
                                      </p:to>
                                    </p:set>
                                    <p:animEffect transition="in" filter="fade">
                                      <p:cBhvr>
                                        <p:cTn id="17" dur="500"/>
                                        <p:tgtEl>
                                          <p:spTgt spid="5">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5">
                                            <p:txEl>
                                              <p:pRg st="3" end="3"/>
                                            </p:txEl>
                                          </p:spTgt>
                                        </p:tgtEl>
                                        <p:attrNameLst>
                                          <p:attrName>style.visibility</p:attrName>
                                        </p:attrNameLst>
                                      </p:cBhvr>
                                      <p:to>
                                        <p:strVal val="visible"/>
                                      </p:to>
                                    </p:set>
                                    <p:animEffect transition="in" filter="fade">
                                      <p:cBhvr>
                                        <p:cTn id="22" dur="500"/>
                                        <p:tgtEl>
                                          <p:spTgt spid="5">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5">
                                            <p:txEl>
                                              <p:pRg st="4" end="4"/>
                                            </p:txEl>
                                          </p:spTgt>
                                        </p:tgtEl>
                                        <p:attrNameLst>
                                          <p:attrName>style.visibility</p:attrName>
                                        </p:attrNameLst>
                                      </p:cBhvr>
                                      <p:to>
                                        <p:strVal val="visible"/>
                                      </p:to>
                                    </p:set>
                                    <p:animEffect transition="in" filter="fade">
                                      <p:cBhvr>
                                        <p:cTn id="27" dur="500"/>
                                        <p:tgtEl>
                                          <p:spTgt spid="5">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5">
                                            <p:txEl>
                                              <p:pRg st="5" end="5"/>
                                            </p:txEl>
                                          </p:spTgt>
                                        </p:tgtEl>
                                        <p:attrNameLst>
                                          <p:attrName>style.visibility</p:attrName>
                                        </p:attrNameLst>
                                      </p:cBhvr>
                                      <p:to>
                                        <p:strVal val="visible"/>
                                      </p:to>
                                    </p:set>
                                    <p:animEffect transition="in" filter="fade">
                                      <p:cBhvr>
                                        <p:cTn id="32" dur="500"/>
                                        <p:tgtEl>
                                          <p:spTgt spid="5">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uiExpand="1" build="p" bldLvl="3" autoUpdateAnimBg="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B2BADC-530C-45AD-B66B-7C19D170C0F6}"/>
              </a:ext>
            </a:extLst>
          </p:cNvPr>
          <p:cNvSpPr>
            <a:spLocks noGrp="1"/>
          </p:cNvSpPr>
          <p:nvPr>
            <p:ph type="title"/>
          </p:nvPr>
        </p:nvSpPr>
        <p:spPr/>
        <p:txBody>
          <a:bodyPr/>
          <a:lstStyle/>
          <a:p>
            <a:pPr algn="l" rtl="0"/>
            <a:r>
              <a:rPr lang="en-US" altLang="en-US" sz="3200" dirty="0"/>
              <a:t>Disadvantage of Set Associative Cache</a:t>
            </a:r>
            <a:endParaRPr lang="en-US" sz="3200" dirty="0"/>
          </a:p>
        </p:txBody>
      </p:sp>
      <p:sp>
        <p:nvSpPr>
          <p:cNvPr id="4" name="Footer Placeholder 3">
            <a:extLst>
              <a:ext uri="{FF2B5EF4-FFF2-40B4-BE49-F238E27FC236}">
                <a16:creationId xmlns:a16="http://schemas.microsoft.com/office/drawing/2014/main" id="{DF04B586-9523-4D72-88A1-EF01D908A4D8}"/>
              </a:ext>
            </a:extLst>
          </p:cNvPr>
          <p:cNvSpPr>
            <a:spLocks noGrp="1"/>
          </p:cNvSpPr>
          <p:nvPr>
            <p:ph type="ftr" sz="quarter" idx="11"/>
          </p:nvPr>
        </p:nvSpPr>
        <p:spPr/>
        <p:txBody>
          <a:bodyPr/>
          <a:lstStyle/>
          <a:p>
            <a:r>
              <a:rPr lang="en-US"/>
              <a:t>Copyright © 2019, Elsevier Inc. All rights Reserved</a:t>
            </a:r>
            <a:endParaRPr lang="en-AU" dirty="0"/>
          </a:p>
        </p:txBody>
      </p:sp>
      <p:sp>
        <p:nvSpPr>
          <p:cNvPr id="5" name="Rectangle 3">
            <a:extLst>
              <a:ext uri="{FF2B5EF4-FFF2-40B4-BE49-F238E27FC236}">
                <a16:creationId xmlns:a16="http://schemas.microsoft.com/office/drawing/2014/main" id="{AE28572E-A19B-4A71-B397-9CEDB3566A59}"/>
              </a:ext>
            </a:extLst>
          </p:cNvPr>
          <p:cNvSpPr txBox="1">
            <a:spLocks noChangeArrowheads="1"/>
          </p:cNvSpPr>
          <p:nvPr/>
        </p:nvSpPr>
        <p:spPr bwMode="auto">
          <a:xfrm>
            <a:off x="440532" y="1073987"/>
            <a:ext cx="8507412" cy="1957386"/>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fontAlgn="base">
              <a:spcBef>
                <a:spcPct val="20000"/>
              </a:spcBef>
              <a:spcAft>
                <a:spcPct val="0"/>
              </a:spcAft>
              <a:buClr>
                <a:srgbClr val="0033CC"/>
              </a:buClr>
              <a:buSzPct val="60000"/>
              <a:buFont typeface="Wingdings" pitchFamily="2" charset="2"/>
              <a:buChar char="n"/>
              <a:defRPr sz="3200">
                <a:solidFill>
                  <a:srgbClr val="003399"/>
                </a:solidFill>
                <a:latin typeface="+mn-lt"/>
                <a:ea typeface="+mn-ea"/>
                <a:cs typeface="+mn-cs"/>
              </a:defRPr>
            </a:lvl1pPr>
            <a:lvl2pPr marL="742950" indent="-285750" algn="l" rtl="0" fontAlgn="base">
              <a:spcBef>
                <a:spcPct val="20000"/>
              </a:spcBef>
              <a:spcAft>
                <a:spcPct val="0"/>
              </a:spcAft>
              <a:buClr>
                <a:srgbClr val="003399"/>
              </a:buClr>
              <a:buSzPct val="55000"/>
              <a:buFont typeface="Wingdings" pitchFamily="2" charset="2"/>
              <a:buChar char="n"/>
              <a:defRPr sz="2800">
                <a:solidFill>
                  <a:srgbClr val="0033CC"/>
                </a:solidFill>
                <a:latin typeface="+mn-lt"/>
              </a:defRPr>
            </a:lvl2pPr>
            <a:lvl3pPr marL="1143000" indent="-228600" algn="l" rtl="0" fontAlgn="base">
              <a:spcBef>
                <a:spcPct val="20000"/>
              </a:spcBef>
              <a:spcAft>
                <a:spcPct val="0"/>
              </a:spcAft>
              <a:buClr>
                <a:srgbClr val="0033CC"/>
              </a:buClr>
              <a:buSzPct val="50000"/>
              <a:buFont typeface="Wingdings" pitchFamily="2" charset="2"/>
              <a:buChar char="n"/>
              <a:defRPr sz="2400">
                <a:solidFill>
                  <a:srgbClr val="000066"/>
                </a:solidFill>
                <a:latin typeface="+mn-lt"/>
              </a:defRPr>
            </a:lvl3pPr>
            <a:lvl4pPr marL="1600200" indent="-228600" algn="l" rtl="0" fontAlgn="base">
              <a:spcBef>
                <a:spcPct val="20000"/>
              </a:spcBef>
              <a:spcAft>
                <a:spcPct val="0"/>
              </a:spcAft>
              <a:buClr>
                <a:srgbClr val="000066"/>
              </a:buClr>
              <a:buSzPct val="55000"/>
              <a:buFont typeface="Wingdings" pitchFamily="2" charset="2"/>
              <a:buChar char="n"/>
              <a:defRPr sz="2000">
                <a:solidFill>
                  <a:srgbClr val="0066FF"/>
                </a:solidFill>
                <a:latin typeface="+mn-lt"/>
              </a:defRPr>
            </a:lvl4pPr>
            <a:lvl5pPr marL="2057400" indent="-228600" algn="l" rtl="0" fontAlgn="base">
              <a:spcBef>
                <a:spcPct val="20000"/>
              </a:spcBef>
              <a:spcAft>
                <a:spcPct val="0"/>
              </a:spcAft>
              <a:buClr>
                <a:srgbClr val="3399FF"/>
              </a:buClr>
              <a:buSzPct val="50000"/>
              <a:buFont typeface="Wingdings" pitchFamily="2" charset="2"/>
              <a:buChar char="n"/>
              <a:defRPr sz="2000">
                <a:solidFill>
                  <a:srgbClr val="3399FF"/>
                </a:solidFill>
                <a:latin typeface="+mn-lt"/>
              </a:defRPr>
            </a:lvl5pPr>
            <a:lvl6pPr marL="2514600" indent="-228600" algn="l" rtl="0" fontAlgn="base">
              <a:spcBef>
                <a:spcPct val="20000"/>
              </a:spcBef>
              <a:spcAft>
                <a:spcPct val="0"/>
              </a:spcAft>
              <a:buClr>
                <a:srgbClr val="3399FF"/>
              </a:buClr>
              <a:buSzPct val="50000"/>
              <a:buFont typeface="Wingdings" pitchFamily="2" charset="2"/>
              <a:buChar char="n"/>
              <a:defRPr sz="2000">
                <a:solidFill>
                  <a:srgbClr val="3399FF"/>
                </a:solidFill>
                <a:latin typeface="+mn-lt"/>
              </a:defRPr>
            </a:lvl6pPr>
            <a:lvl7pPr marL="2971800" indent="-228600" algn="l" rtl="0" fontAlgn="base">
              <a:spcBef>
                <a:spcPct val="20000"/>
              </a:spcBef>
              <a:spcAft>
                <a:spcPct val="0"/>
              </a:spcAft>
              <a:buClr>
                <a:srgbClr val="3399FF"/>
              </a:buClr>
              <a:buSzPct val="50000"/>
              <a:buFont typeface="Wingdings" pitchFamily="2" charset="2"/>
              <a:buChar char="n"/>
              <a:defRPr sz="2000">
                <a:solidFill>
                  <a:srgbClr val="3399FF"/>
                </a:solidFill>
                <a:latin typeface="+mn-lt"/>
              </a:defRPr>
            </a:lvl7pPr>
            <a:lvl8pPr marL="3429000" indent="-228600" algn="l" rtl="0" fontAlgn="base">
              <a:spcBef>
                <a:spcPct val="20000"/>
              </a:spcBef>
              <a:spcAft>
                <a:spcPct val="0"/>
              </a:spcAft>
              <a:buClr>
                <a:srgbClr val="3399FF"/>
              </a:buClr>
              <a:buSzPct val="50000"/>
              <a:buFont typeface="Wingdings" pitchFamily="2" charset="2"/>
              <a:buChar char="n"/>
              <a:defRPr sz="2000">
                <a:solidFill>
                  <a:srgbClr val="3399FF"/>
                </a:solidFill>
                <a:latin typeface="+mn-lt"/>
              </a:defRPr>
            </a:lvl8pPr>
            <a:lvl9pPr marL="3886200" indent="-228600" algn="l" rtl="0" fontAlgn="base">
              <a:spcBef>
                <a:spcPct val="20000"/>
              </a:spcBef>
              <a:spcAft>
                <a:spcPct val="0"/>
              </a:spcAft>
              <a:buClr>
                <a:srgbClr val="3399FF"/>
              </a:buClr>
              <a:buSzPct val="50000"/>
              <a:buFont typeface="Wingdings" pitchFamily="2" charset="2"/>
              <a:buChar char="n"/>
              <a:defRPr sz="2000">
                <a:solidFill>
                  <a:srgbClr val="3399FF"/>
                </a:solidFill>
                <a:latin typeface="+mn-lt"/>
              </a:defRPr>
            </a:lvl9pPr>
          </a:lstStyle>
          <a:p>
            <a:r>
              <a:rPr lang="en-US" altLang="en-US" sz="2000" kern="0" dirty="0"/>
              <a:t>N-way Set Associative Cache v. Direct Mapped Cache:</a:t>
            </a:r>
          </a:p>
          <a:p>
            <a:pPr lvl="1"/>
            <a:r>
              <a:rPr lang="en-US" altLang="en-US" sz="1600" kern="0" dirty="0"/>
              <a:t>N comparators vs. 1.</a:t>
            </a:r>
          </a:p>
          <a:p>
            <a:pPr lvl="1"/>
            <a:r>
              <a:rPr lang="en-US" altLang="en-US" sz="1600" kern="0" dirty="0"/>
              <a:t>Extra MUX delay for the data.</a:t>
            </a:r>
          </a:p>
          <a:p>
            <a:pPr lvl="1"/>
            <a:r>
              <a:rPr lang="en-US" altLang="en-US" sz="1600" kern="0" dirty="0"/>
              <a:t>Data comes AFTER Hit/Miss.</a:t>
            </a:r>
          </a:p>
          <a:p>
            <a:r>
              <a:rPr lang="en-US" altLang="en-US" sz="2000" kern="0" dirty="0"/>
              <a:t>In a direct mapped cache, Cache Block is available BEFORE Hit/Miss:</a:t>
            </a:r>
          </a:p>
          <a:p>
            <a:pPr lvl="1"/>
            <a:r>
              <a:rPr lang="en-US" altLang="en-US" sz="1600" kern="0" dirty="0"/>
              <a:t>Possible to assume a hit and continue.  Recover later if miss.</a:t>
            </a:r>
          </a:p>
        </p:txBody>
      </p:sp>
      <p:grpSp>
        <p:nvGrpSpPr>
          <p:cNvPr id="6" name="Group 4">
            <a:extLst>
              <a:ext uri="{FF2B5EF4-FFF2-40B4-BE49-F238E27FC236}">
                <a16:creationId xmlns:a16="http://schemas.microsoft.com/office/drawing/2014/main" id="{929D1DD3-FA06-4847-A690-F9CCB8F22695}"/>
              </a:ext>
            </a:extLst>
          </p:cNvPr>
          <p:cNvGrpSpPr>
            <a:grpSpLocks/>
          </p:cNvGrpSpPr>
          <p:nvPr/>
        </p:nvGrpSpPr>
        <p:grpSpPr bwMode="auto">
          <a:xfrm>
            <a:off x="1313210" y="3143609"/>
            <a:ext cx="9901327" cy="3460750"/>
            <a:chOff x="39" y="2122"/>
            <a:chExt cx="5672" cy="2180"/>
          </a:xfrm>
        </p:grpSpPr>
        <p:grpSp>
          <p:nvGrpSpPr>
            <p:cNvPr id="7" name="Group 5">
              <a:extLst>
                <a:ext uri="{FF2B5EF4-FFF2-40B4-BE49-F238E27FC236}">
                  <a16:creationId xmlns:a16="http://schemas.microsoft.com/office/drawing/2014/main" id="{5705233F-A6B1-42BA-B3E9-5C5C8C0FAB27}"/>
                </a:ext>
              </a:extLst>
            </p:cNvPr>
            <p:cNvGrpSpPr>
              <a:grpSpLocks/>
            </p:cNvGrpSpPr>
            <p:nvPr/>
          </p:nvGrpSpPr>
          <p:grpSpPr bwMode="auto">
            <a:xfrm>
              <a:off x="3110" y="2266"/>
              <a:ext cx="2601" cy="952"/>
              <a:chOff x="3110" y="2266"/>
              <a:chExt cx="2601" cy="952"/>
            </a:xfrm>
          </p:grpSpPr>
          <p:sp>
            <p:nvSpPr>
              <p:cNvPr id="86" name="Rectangle 6">
                <a:extLst>
                  <a:ext uri="{FF2B5EF4-FFF2-40B4-BE49-F238E27FC236}">
                    <a16:creationId xmlns:a16="http://schemas.microsoft.com/office/drawing/2014/main" id="{50AA7912-E685-44EF-BB60-7D922523DD26}"/>
                  </a:ext>
                </a:extLst>
              </p:cNvPr>
              <p:cNvSpPr>
                <a:spLocks noChangeArrowheads="1"/>
              </p:cNvSpPr>
              <p:nvPr/>
            </p:nvSpPr>
            <p:spPr bwMode="auto">
              <a:xfrm>
                <a:off x="3118" y="2466"/>
                <a:ext cx="992" cy="752"/>
              </a:xfrm>
              <a:prstGeom prst="rect">
                <a:avLst/>
              </a:prstGeom>
              <a:noFill/>
              <a:ln w="2540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a:solidFill>
                      <a:schemeClr val="tx1"/>
                    </a:solidFill>
                    <a:latin typeface="Arial" panose="020B0604020202020204" pitchFamily="34" charset="0"/>
                    <a:cs typeface="Times New Roman" panose="02020603050405020304" pitchFamily="18" charset="0"/>
                  </a:defRPr>
                </a:lvl1pPr>
                <a:lvl2pPr marL="742950" indent="-285750" eaLnBrk="0" hangingPunct="0">
                  <a:defRPr>
                    <a:solidFill>
                      <a:schemeClr val="tx1"/>
                    </a:solidFill>
                    <a:latin typeface="Arial" panose="020B0604020202020204" pitchFamily="34" charset="0"/>
                    <a:cs typeface="Times New Roman" panose="02020603050405020304" pitchFamily="18" charset="0"/>
                  </a:defRPr>
                </a:lvl2pPr>
                <a:lvl3pPr marL="1143000" indent="-228600" eaLnBrk="0" hangingPunct="0">
                  <a:defRPr>
                    <a:solidFill>
                      <a:schemeClr val="tx1"/>
                    </a:solidFill>
                    <a:latin typeface="Arial" panose="020B0604020202020204" pitchFamily="34" charset="0"/>
                    <a:cs typeface="Times New Roman" panose="02020603050405020304" pitchFamily="18" charset="0"/>
                  </a:defRPr>
                </a:lvl3pPr>
                <a:lvl4pPr marL="1600200" indent="-228600" eaLnBrk="0" hangingPunct="0">
                  <a:defRPr>
                    <a:solidFill>
                      <a:schemeClr val="tx1"/>
                    </a:solidFill>
                    <a:latin typeface="Arial" panose="020B0604020202020204" pitchFamily="34" charset="0"/>
                    <a:cs typeface="Times New Roman" panose="02020603050405020304" pitchFamily="18" charset="0"/>
                  </a:defRPr>
                </a:lvl4pPr>
                <a:lvl5pPr marL="2057400" indent="-228600" eaLnBrk="0" hangingPunct="0">
                  <a:defRPr>
                    <a:solidFill>
                      <a:schemeClr val="tx1"/>
                    </a:solidFill>
                    <a:latin typeface="Arial" panose="020B0604020202020204" pitchFamily="34" charset="0"/>
                    <a:cs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9pPr>
              </a:lstStyle>
              <a:p>
                <a:pPr eaLnBrk="1" hangingPunct="1"/>
                <a:endParaRPr lang="en-US" altLang="en-US"/>
              </a:p>
            </p:txBody>
          </p:sp>
          <p:sp>
            <p:nvSpPr>
              <p:cNvPr id="87" name="Line 7">
                <a:extLst>
                  <a:ext uri="{FF2B5EF4-FFF2-40B4-BE49-F238E27FC236}">
                    <a16:creationId xmlns:a16="http://schemas.microsoft.com/office/drawing/2014/main" id="{F8A339E0-8092-47D1-A015-F9B4068829E7}"/>
                  </a:ext>
                </a:extLst>
              </p:cNvPr>
              <p:cNvSpPr>
                <a:spLocks noChangeShapeType="1"/>
              </p:cNvSpPr>
              <p:nvPr/>
            </p:nvSpPr>
            <p:spPr bwMode="auto">
              <a:xfrm flipH="1">
                <a:off x="3110" y="2650"/>
                <a:ext cx="1008" cy="0"/>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88" name="Line 8">
                <a:extLst>
                  <a:ext uri="{FF2B5EF4-FFF2-40B4-BE49-F238E27FC236}">
                    <a16:creationId xmlns:a16="http://schemas.microsoft.com/office/drawing/2014/main" id="{FB4B0154-3C21-4D73-A314-59276AADC9DA}"/>
                  </a:ext>
                </a:extLst>
              </p:cNvPr>
              <p:cNvSpPr>
                <a:spLocks noChangeShapeType="1"/>
              </p:cNvSpPr>
              <p:nvPr/>
            </p:nvSpPr>
            <p:spPr bwMode="auto">
              <a:xfrm flipH="1">
                <a:off x="3110" y="3034"/>
                <a:ext cx="1008" cy="0"/>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89" name="Rectangle 9">
                <a:extLst>
                  <a:ext uri="{FF2B5EF4-FFF2-40B4-BE49-F238E27FC236}">
                    <a16:creationId xmlns:a16="http://schemas.microsoft.com/office/drawing/2014/main" id="{138A3046-8B22-452E-A760-D929EAE8AA1C}"/>
                  </a:ext>
                </a:extLst>
              </p:cNvPr>
              <p:cNvSpPr>
                <a:spLocks noChangeArrowheads="1"/>
              </p:cNvSpPr>
              <p:nvPr/>
            </p:nvSpPr>
            <p:spPr bwMode="auto">
              <a:xfrm flipH="1">
                <a:off x="3233" y="2266"/>
                <a:ext cx="757"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eaLnBrk="0" hangingPunct="0">
                  <a:defRPr>
                    <a:solidFill>
                      <a:schemeClr val="tx1"/>
                    </a:solidFill>
                    <a:latin typeface="Arial" panose="020B0604020202020204" pitchFamily="34" charset="0"/>
                    <a:cs typeface="Times New Roman" panose="02020603050405020304" pitchFamily="18" charset="0"/>
                  </a:defRPr>
                </a:lvl1pPr>
                <a:lvl2pPr marL="742950" indent="-285750" eaLnBrk="0" hangingPunct="0">
                  <a:defRPr>
                    <a:solidFill>
                      <a:schemeClr val="tx1"/>
                    </a:solidFill>
                    <a:latin typeface="Arial" panose="020B0604020202020204" pitchFamily="34" charset="0"/>
                    <a:cs typeface="Times New Roman" panose="02020603050405020304" pitchFamily="18" charset="0"/>
                  </a:defRPr>
                </a:lvl2pPr>
                <a:lvl3pPr marL="1143000" indent="-228600" eaLnBrk="0" hangingPunct="0">
                  <a:defRPr>
                    <a:solidFill>
                      <a:schemeClr val="tx1"/>
                    </a:solidFill>
                    <a:latin typeface="Arial" panose="020B0604020202020204" pitchFamily="34" charset="0"/>
                    <a:cs typeface="Times New Roman" panose="02020603050405020304" pitchFamily="18" charset="0"/>
                  </a:defRPr>
                </a:lvl3pPr>
                <a:lvl4pPr marL="1600200" indent="-228600" eaLnBrk="0" hangingPunct="0">
                  <a:defRPr>
                    <a:solidFill>
                      <a:schemeClr val="tx1"/>
                    </a:solidFill>
                    <a:latin typeface="Arial" panose="020B0604020202020204" pitchFamily="34" charset="0"/>
                    <a:cs typeface="Times New Roman" panose="02020603050405020304" pitchFamily="18" charset="0"/>
                  </a:defRPr>
                </a:lvl4pPr>
                <a:lvl5pPr marL="2057400" indent="-228600" eaLnBrk="0" hangingPunct="0">
                  <a:defRPr>
                    <a:solidFill>
                      <a:schemeClr val="tx1"/>
                    </a:solidFill>
                    <a:latin typeface="Arial" panose="020B0604020202020204" pitchFamily="34" charset="0"/>
                    <a:cs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9pPr>
              </a:lstStyle>
              <a:p>
                <a:r>
                  <a:rPr lang="en-US" altLang="en-US" sz="1600" b="1">
                    <a:latin typeface="Times New Roman" panose="02020603050405020304" pitchFamily="18" charset="0"/>
                  </a:rPr>
                  <a:t>Cache Data</a:t>
                </a:r>
              </a:p>
            </p:txBody>
          </p:sp>
          <p:sp>
            <p:nvSpPr>
              <p:cNvPr id="90" name="Rectangle 10">
                <a:extLst>
                  <a:ext uri="{FF2B5EF4-FFF2-40B4-BE49-F238E27FC236}">
                    <a16:creationId xmlns:a16="http://schemas.microsoft.com/office/drawing/2014/main" id="{8C3580AD-EBDF-4808-BAA9-94795A3D5B0F}"/>
                  </a:ext>
                </a:extLst>
              </p:cNvPr>
              <p:cNvSpPr>
                <a:spLocks noChangeArrowheads="1"/>
              </p:cNvSpPr>
              <p:nvPr/>
            </p:nvSpPr>
            <p:spPr bwMode="auto">
              <a:xfrm flipH="1">
                <a:off x="3135" y="2458"/>
                <a:ext cx="905"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eaLnBrk="0" hangingPunct="0">
                  <a:defRPr>
                    <a:solidFill>
                      <a:schemeClr val="tx1"/>
                    </a:solidFill>
                    <a:latin typeface="Arial" panose="020B0604020202020204" pitchFamily="34" charset="0"/>
                    <a:cs typeface="Times New Roman" panose="02020603050405020304" pitchFamily="18" charset="0"/>
                  </a:defRPr>
                </a:lvl1pPr>
                <a:lvl2pPr marL="742950" indent="-285750" eaLnBrk="0" hangingPunct="0">
                  <a:defRPr>
                    <a:solidFill>
                      <a:schemeClr val="tx1"/>
                    </a:solidFill>
                    <a:latin typeface="Arial" panose="020B0604020202020204" pitchFamily="34" charset="0"/>
                    <a:cs typeface="Times New Roman" panose="02020603050405020304" pitchFamily="18" charset="0"/>
                  </a:defRPr>
                </a:lvl2pPr>
                <a:lvl3pPr marL="1143000" indent="-228600" eaLnBrk="0" hangingPunct="0">
                  <a:defRPr>
                    <a:solidFill>
                      <a:schemeClr val="tx1"/>
                    </a:solidFill>
                    <a:latin typeface="Arial" panose="020B0604020202020204" pitchFamily="34" charset="0"/>
                    <a:cs typeface="Times New Roman" panose="02020603050405020304" pitchFamily="18" charset="0"/>
                  </a:defRPr>
                </a:lvl3pPr>
                <a:lvl4pPr marL="1600200" indent="-228600" eaLnBrk="0" hangingPunct="0">
                  <a:defRPr>
                    <a:solidFill>
                      <a:schemeClr val="tx1"/>
                    </a:solidFill>
                    <a:latin typeface="Arial" panose="020B0604020202020204" pitchFamily="34" charset="0"/>
                    <a:cs typeface="Times New Roman" panose="02020603050405020304" pitchFamily="18" charset="0"/>
                  </a:defRPr>
                </a:lvl4pPr>
                <a:lvl5pPr marL="2057400" indent="-228600" eaLnBrk="0" hangingPunct="0">
                  <a:defRPr>
                    <a:solidFill>
                      <a:schemeClr val="tx1"/>
                    </a:solidFill>
                    <a:latin typeface="Arial" panose="020B0604020202020204" pitchFamily="34" charset="0"/>
                    <a:cs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9pPr>
              </a:lstStyle>
              <a:p>
                <a:r>
                  <a:rPr lang="en-US" altLang="en-US" sz="1600" b="1">
                    <a:latin typeface="Times New Roman" panose="02020603050405020304" pitchFamily="18" charset="0"/>
                  </a:rPr>
                  <a:t>Cache Block 0</a:t>
                </a:r>
              </a:p>
            </p:txBody>
          </p:sp>
          <p:sp>
            <p:nvSpPr>
              <p:cNvPr id="91" name="Rectangle 11">
                <a:extLst>
                  <a:ext uri="{FF2B5EF4-FFF2-40B4-BE49-F238E27FC236}">
                    <a16:creationId xmlns:a16="http://schemas.microsoft.com/office/drawing/2014/main" id="{04B460AC-CC93-43F4-840B-68B0F0D691DD}"/>
                  </a:ext>
                </a:extLst>
              </p:cNvPr>
              <p:cNvSpPr>
                <a:spLocks noChangeArrowheads="1"/>
              </p:cNvSpPr>
              <p:nvPr/>
            </p:nvSpPr>
            <p:spPr bwMode="auto">
              <a:xfrm>
                <a:off x="4222" y="2466"/>
                <a:ext cx="1088" cy="752"/>
              </a:xfrm>
              <a:prstGeom prst="rect">
                <a:avLst/>
              </a:prstGeom>
              <a:noFill/>
              <a:ln w="2540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a:solidFill>
                      <a:schemeClr val="tx1"/>
                    </a:solidFill>
                    <a:latin typeface="Arial" panose="020B0604020202020204" pitchFamily="34" charset="0"/>
                    <a:cs typeface="Times New Roman" panose="02020603050405020304" pitchFamily="18" charset="0"/>
                  </a:defRPr>
                </a:lvl1pPr>
                <a:lvl2pPr marL="742950" indent="-285750" eaLnBrk="0" hangingPunct="0">
                  <a:defRPr>
                    <a:solidFill>
                      <a:schemeClr val="tx1"/>
                    </a:solidFill>
                    <a:latin typeface="Arial" panose="020B0604020202020204" pitchFamily="34" charset="0"/>
                    <a:cs typeface="Times New Roman" panose="02020603050405020304" pitchFamily="18" charset="0"/>
                  </a:defRPr>
                </a:lvl2pPr>
                <a:lvl3pPr marL="1143000" indent="-228600" eaLnBrk="0" hangingPunct="0">
                  <a:defRPr>
                    <a:solidFill>
                      <a:schemeClr val="tx1"/>
                    </a:solidFill>
                    <a:latin typeface="Arial" panose="020B0604020202020204" pitchFamily="34" charset="0"/>
                    <a:cs typeface="Times New Roman" panose="02020603050405020304" pitchFamily="18" charset="0"/>
                  </a:defRPr>
                </a:lvl3pPr>
                <a:lvl4pPr marL="1600200" indent="-228600" eaLnBrk="0" hangingPunct="0">
                  <a:defRPr>
                    <a:solidFill>
                      <a:schemeClr val="tx1"/>
                    </a:solidFill>
                    <a:latin typeface="Arial" panose="020B0604020202020204" pitchFamily="34" charset="0"/>
                    <a:cs typeface="Times New Roman" panose="02020603050405020304" pitchFamily="18" charset="0"/>
                  </a:defRPr>
                </a:lvl4pPr>
                <a:lvl5pPr marL="2057400" indent="-228600" eaLnBrk="0" hangingPunct="0">
                  <a:defRPr>
                    <a:solidFill>
                      <a:schemeClr val="tx1"/>
                    </a:solidFill>
                    <a:latin typeface="Arial" panose="020B0604020202020204" pitchFamily="34" charset="0"/>
                    <a:cs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9pPr>
              </a:lstStyle>
              <a:p>
                <a:pPr eaLnBrk="1" hangingPunct="1"/>
                <a:endParaRPr lang="en-US" altLang="en-US"/>
              </a:p>
            </p:txBody>
          </p:sp>
          <p:sp>
            <p:nvSpPr>
              <p:cNvPr id="92" name="Line 12">
                <a:extLst>
                  <a:ext uri="{FF2B5EF4-FFF2-40B4-BE49-F238E27FC236}">
                    <a16:creationId xmlns:a16="http://schemas.microsoft.com/office/drawing/2014/main" id="{214662DE-971E-4BC8-9EBE-ACF167FAF1C7}"/>
                  </a:ext>
                </a:extLst>
              </p:cNvPr>
              <p:cNvSpPr>
                <a:spLocks noChangeShapeType="1"/>
              </p:cNvSpPr>
              <p:nvPr/>
            </p:nvSpPr>
            <p:spPr bwMode="auto">
              <a:xfrm>
                <a:off x="4214" y="2650"/>
                <a:ext cx="1104" cy="0"/>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93" name="Line 13">
                <a:extLst>
                  <a:ext uri="{FF2B5EF4-FFF2-40B4-BE49-F238E27FC236}">
                    <a16:creationId xmlns:a16="http://schemas.microsoft.com/office/drawing/2014/main" id="{2E7ADEF8-C293-4A8B-A0B7-E0D7A1578DCD}"/>
                  </a:ext>
                </a:extLst>
              </p:cNvPr>
              <p:cNvSpPr>
                <a:spLocks noChangeShapeType="1"/>
              </p:cNvSpPr>
              <p:nvPr/>
            </p:nvSpPr>
            <p:spPr bwMode="auto">
              <a:xfrm>
                <a:off x="4214" y="3034"/>
                <a:ext cx="1104" cy="0"/>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94" name="Rectangle 14">
                <a:extLst>
                  <a:ext uri="{FF2B5EF4-FFF2-40B4-BE49-F238E27FC236}">
                    <a16:creationId xmlns:a16="http://schemas.microsoft.com/office/drawing/2014/main" id="{DC8C7527-DF7E-4148-A2B8-10539D8DA68E}"/>
                  </a:ext>
                </a:extLst>
              </p:cNvPr>
              <p:cNvSpPr>
                <a:spLocks noChangeArrowheads="1"/>
              </p:cNvSpPr>
              <p:nvPr/>
            </p:nvSpPr>
            <p:spPr bwMode="auto">
              <a:xfrm>
                <a:off x="5422" y="2466"/>
                <a:ext cx="128" cy="752"/>
              </a:xfrm>
              <a:prstGeom prst="rect">
                <a:avLst/>
              </a:prstGeom>
              <a:noFill/>
              <a:ln w="2540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a:solidFill>
                      <a:schemeClr val="tx1"/>
                    </a:solidFill>
                    <a:latin typeface="Arial" panose="020B0604020202020204" pitchFamily="34" charset="0"/>
                    <a:cs typeface="Times New Roman" panose="02020603050405020304" pitchFamily="18" charset="0"/>
                  </a:defRPr>
                </a:lvl1pPr>
                <a:lvl2pPr marL="742950" indent="-285750" eaLnBrk="0" hangingPunct="0">
                  <a:defRPr>
                    <a:solidFill>
                      <a:schemeClr val="tx1"/>
                    </a:solidFill>
                    <a:latin typeface="Arial" panose="020B0604020202020204" pitchFamily="34" charset="0"/>
                    <a:cs typeface="Times New Roman" panose="02020603050405020304" pitchFamily="18" charset="0"/>
                  </a:defRPr>
                </a:lvl2pPr>
                <a:lvl3pPr marL="1143000" indent="-228600" eaLnBrk="0" hangingPunct="0">
                  <a:defRPr>
                    <a:solidFill>
                      <a:schemeClr val="tx1"/>
                    </a:solidFill>
                    <a:latin typeface="Arial" panose="020B0604020202020204" pitchFamily="34" charset="0"/>
                    <a:cs typeface="Times New Roman" panose="02020603050405020304" pitchFamily="18" charset="0"/>
                  </a:defRPr>
                </a:lvl3pPr>
                <a:lvl4pPr marL="1600200" indent="-228600" eaLnBrk="0" hangingPunct="0">
                  <a:defRPr>
                    <a:solidFill>
                      <a:schemeClr val="tx1"/>
                    </a:solidFill>
                    <a:latin typeface="Arial" panose="020B0604020202020204" pitchFamily="34" charset="0"/>
                    <a:cs typeface="Times New Roman" panose="02020603050405020304" pitchFamily="18" charset="0"/>
                  </a:defRPr>
                </a:lvl4pPr>
                <a:lvl5pPr marL="2057400" indent="-228600" eaLnBrk="0" hangingPunct="0">
                  <a:defRPr>
                    <a:solidFill>
                      <a:schemeClr val="tx1"/>
                    </a:solidFill>
                    <a:latin typeface="Arial" panose="020B0604020202020204" pitchFamily="34" charset="0"/>
                    <a:cs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9pPr>
              </a:lstStyle>
              <a:p>
                <a:pPr eaLnBrk="1" hangingPunct="1"/>
                <a:endParaRPr lang="en-US" altLang="en-US"/>
              </a:p>
            </p:txBody>
          </p:sp>
          <p:sp>
            <p:nvSpPr>
              <p:cNvPr id="95" name="Line 15">
                <a:extLst>
                  <a:ext uri="{FF2B5EF4-FFF2-40B4-BE49-F238E27FC236}">
                    <a16:creationId xmlns:a16="http://schemas.microsoft.com/office/drawing/2014/main" id="{4CA8CD0F-D456-4A32-AEA0-8D7429BA5947}"/>
                  </a:ext>
                </a:extLst>
              </p:cNvPr>
              <p:cNvSpPr>
                <a:spLocks noChangeShapeType="1"/>
              </p:cNvSpPr>
              <p:nvPr/>
            </p:nvSpPr>
            <p:spPr bwMode="auto">
              <a:xfrm>
                <a:off x="5414" y="2650"/>
                <a:ext cx="144" cy="0"/>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96" name="Line 16">
                <a:extLst>
                  <a:ext uri="{FF2B5EF4-FFF2-40B4-BE49-F238E27FC236}">
                    <a16:creationId xmlns:a16="http://schemas.microsoft.com/office/drawing/2014/main" id="{C4BC21FC-7086-4101-9721-74A92600BE07}"/>
                  </a:ext>
                </a:extLst>
              </p:cNvPr>
              <p:cNvSpPr>
                <a:spLocks noChangeShapeType="1"/>
              </p:cNvSpPr>
              <p:nvPr/>
            </p:nvSpPr>
            <p:spPr bwMode="auto">
              <a:xfrm>
                <a:off x="5414" y="3034"/>
                <a:ext cx="144" cy="0"/>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97" name="Rectangle 17">
                <a:extLst>
                  <a:ext uri="{FF2B5EF4-FFF2-40B4-BE49-F238E27FC236}">
                    <a16:creationId xmlns:a16="http://schemas.microsoft.com/office/drawing/2014/main" id="{E8A6A6EA-E938-4367-92B3-A16FF2915109}"/>
                  </a:ext>
                </a:extLst>
              </p:cNvPr>
              <p:cNvSpPr>
                <a:spLocks noChangeArrowheads="1"/>
              </p:cNvSpPr>
              <p:nvPr/>
            </p:nvSpPr>
            <p:spPr bwMode="auto">
              <a:xfrm flipH="1">
                <a:off x="4434" y="2266"/>
                <a:ext cx="700" cy="2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eaLnBrk="0" hangingPunct="0">
                  <a:defRPr>
                    <a:solidFill>
                      <a:schemeClr val="tx1"/>
                    </a:solidFill>
                    <a:latin typeface="Arial" panose="020B0604020202020204" pitchFamily="34" charset="0"/>
                    <a:cs typeface="Times New Roman" panose="02020603050405020304" pitchFamily="18" charset="0"/>
                  </a:defRPr>
                </a:lvl1pPr>
                <a:lvl2pPr marL="742950" indent="-285750" eaLnBrk="0" hangingPunct="0">
                  <a:defRPr>
                    <a:solidFill>
                      <a:schemeClr val="tx1"/>
                    </a:solidFill>
                    <a:latin typeface="Arial" panose="020B0604020202020204" pitchFamily="34" charset="0"/>
                    <a:cs typeface="Times New Roman" panose="02020603050405020304" pitchFamily="18" charset="0"/>
                  </a:defRPr>
                </a:lvl2pPr>
                <a:lvl3pPr marL="1143000" indent="-228600" eaLnBrk="0" hangingPunct="0">
                  <a:defRPr>
                    <a:solidFill>
                      <a:schemeClr val="tx1"/>
                    </a:solidFill>
                    <a:latin typeface="Arial" panose="020B0604020202020204" pitchFamily="34" charset="0"/>
                    <a:cs typeface="Times New Roman" panose="02020603050405020304" pitchFamily="18" charset="0"/>
                  </a:defRPr>
                </a:lvl3pPr>
                <a:lvl4pPr marL="1600200" indent="-228600" eaLnBrk="0" hangingPunct="0">
                  <a:defRPr>
                    <a:solidFill>
                      <a:schemeClr val="tx1"/>
                    </a:solidFill>
                    <a:latin typeface="Arial" panose="020B0604020202020204" pitchFamily="34" charset="0"/>
                    <a:cs typeface="Times New Roman" panose="02020603050405020304" pitchFamily="18" charset="0"/>
                  </a:defRPr>
                </a:lvl4pPr>
                <a:lvl5pPr marL="2057400" indent="-228600" eaLnBrk="0" hangingPunct="0">
                  <a:defRPr>
                    <a:solidFill>
                      <a:schemeClr val="tx1"/>
                    </a:solidFill>
                    <a:latin typeface="Arial" panose="020B0604020202020204" pitchFamily="34" charset="0"/>
                    <a:cs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9pPr>
              </a:lstStyle>
              <a:p>
                <a:r>
                  <a:rPr lang="en-US" altLang="en-US" sz="1600" b="1">
                    <a:latin typeface="Times New Roman" panose="02020603050405020304" pitchFamily="18" charset="0"/>
                  </a:rPr>
                  <a:t>Cache Tag</a:t>
                </a:r>
              </a:p>
            </p:txBody>
          </p:sp>
          <p:sp>
            <p:nvSpPr>
              <p:cNvPr id="98" name="Rectangle 18">
                <a:extLst>
                  <a:ext uri="{FF2B5EF4-FFF2-40B4-BE49-F238E27FC236}">
                    <a16:creationId xmlns:a16="http://schemas.microsoft.com/office/drawing/2014/main" id="{975A87DB-5AE6-4B0D-9D6F-AE845EF0AD64}"/>
                  </a:ext>
                </a:extLst>
              </p:cNvPr>
              <p:cNvSpPr>
                <a:spLocks noChangeArrowheads="1"/>
              </p:cNvSpPr>
              <p:nvPr/>
            </p:nvSpPr>
            <p:spPr bwMode="auto">
              <a:xfrm flipH="1">
                <a:off x="5298" y="2266"/>
                <a:ext cx="413" cy="2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eaLnBrk="0" hangingPunct="0">
                  <a:defRPr>
                    <a:solidFill>
                      <a:schemeClr val="tx1"/>
                    </a:solidFill>
                    <a:latin typeface="Arial" panose="020B0604020202020204" pitchFamily="34" charset="0"/>
                    <a:cs typeface="Times New Roman" panose="02020603050405020304" pitchFamily="18" charset="0"/>
                  </a:defRPr>
                </a:lvl1pPr>
                <a:lvl2pPr marL="742950" indent="-285750" eaLnBrk="0" hangingPunct="0">
                  <a:defRPr>
                    <a:solidFill>
                      <a:schemeClr val="tx1"/>
                    </a:solidFill>
                    <a:latin typeface="Arial" panose="020B0604020202020204" pitchFamily="34" charset="0"/>
                    <a:cs typeface="Times New Roman" panose="02020603050405020304" pitchFamily="18" charset="0"/>
                  </a:defRPr>
                </a:lvl2pPr>
                <a:lvl3pPr marL="1143000" indent="-228600" eaLnBrk="0" hangingPunct="0">
                  <a:defRPr>
                    <a:solidFill>
                      <a:schemeClr val="tx1"/>
                    </a:solidFill>
                    <a:latin typeface="Arial" panose="020B0604020202020204" pitchFamily="34" charset="0"/>
                    <a:cs typeface="Times New Roman" panose="02020603050405020304" pitchFamily="18" charset="0"/>
                  </a:defRPr>
                </a:lvl3pPr>
                <a:lvl4pPr marL="1600200" indent="-228600" eaLnBrk="0" hangingPunct="0">
                  <a:defRPr>
                    <a:solidFill>
                      <a:schemeClr val="tx1"/>
                    </a:solidFill>
                    <a:latin typeface="Arial" panose="020B0604020202020204" pitchFamily="34" charset="0"/>
                    <a:cs typeface="Times New Roman" panose="02020603050405020304" pitchFamily="18" charset="0"/>
                  </a:defRPr>
                </a:lvl4pPr>
                <a:lvl5pPr marL="2057400" indent="-228600" eaLnBrk="0" hangingPunct="0">
                  <a:defRPr>
                    <a:solidFill>
                      <a:schemeClr val="tx1"/>
                    </a:solidFill>
                    <a:latin typeface="Arial" panose="020B0604020202020204" pitchFamily="34" charset="0"/>
                    <a:cs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9pPr>
              </a:lstStyle>
              <a:p>
                <a:r>
                  <a:rPr lang="en-US" altLang="en-US" sz="1600" b="1">
                    <a:latin typeface="Times New Roman" panose="02020603050405020304" pitchFamily="18" charset="0"/>
                  </a:rPr>
                  <a:t>Valid</a:t>
                </a:r>
              </a:p>
            </p:txBody>
          </p:sp>
          <p:sp>
            <p:nvSpPr>
              <p:cNvPr id="99" name="Rectangle 19">
                <a:extLst>
                  <a:ext uri="{FF2B5EF4-FFF2-40B4-BE49-F238E27FC236}">
                    <a16:creationId xmlns:a16="http://schemas.microsoft.com/office/drawing/2014/main" id="{16BA063E-7F5E-46AB-BFB6-C5562E14E31F}"/>
                  </a:ext>
                </a:extLst>
              </p:cNvPr>
              <p:cNvSpPr>
                <a:spLocks noChangeArrowheads="1"/>
              </p:cNvSpPr>
              <p:nvPr/>
            </p:nvSpPr>
            <p:spPr bwMode="auto">
              <a:xfrm flipH="1">
                <a:off x="4669" y="2689"/>
                <a:ext cx="180" cy="28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eaLnBrk="0" hangingPunct="0">
                  <a:defRPr>
                    <a:solidFill>
                      <a:schemeClr val="tx1"/>
                    </a:solidFill>
                    <a:latin typeface="Arial" panose="020B0604020202020204" pitchFamily="34" charset="0"/>
                    <a:cs typeface="Times New Roman" panose="02020603050405020304" pitchFamily="18" charset="0"/>
                  </a:defRPr>
                </a:lvl1pPr>
                <a:lvl2pPr marL="742950" indent="-285750" eaLnBrk="0" hangingPunct="0">
                  <a:defRPr>
                    <a:solidFill>
                      <a:schemeClr val="tx1"/>
                    </a:solidFill>
                    <a:latin typeface="Arial" panose="020B0604020202020204" pitchFamily="34" charset="0"/>
                    <a:cs typeface="Times New Roman" panose="02020603050405020304" pitchFamily="18" charset="0"/>
                  </a:defRPr>
                </a:lvl2pPr>
                <a:lvl3pPr marL="1143000" indent="-228600" eaLnBrk="0" hangingPunct="0">
                  <a:defRPr>
                    <a:solidFill>
                      <a:schemeClr val="tx1"/>
                    </a:solidFill>
                    <a:latin typeface="Arial" panose="020B0604020202020204" pitchFamily="34" charset="0"/>
                    <a:cs typeface="Times New Roman" panose="02020603050405020304" pitchFamily="18" charset="0"/>
                  </a:defRPr>
                </a:lvl3pPr>
                <a:lvl4pPr marL="1600200" indent="-228600" eaLnBrk="0" hangingPunct="0">
                  <a:defRPr>
                    <a:solidFill>
                      <a:schemeClr val="tx1"/>
                    </a:solidFill>
                    <a:latin typeface="Arial" panose="020B0604020202020204" pitchFamily="34" charset="0"/>
                    <a:cs typeface="Times New Roman" panose="02020603050405020304" pitchFamily="18" charset="0"/>
                  </a:defRPr>
                </a:lvl4pPr>
                <a:lvl5pPr marL="2057400" indent="-228600" eaLnBrk="0" hangingPunct="0">
                  <a:defRPr>
                    <a:solidFill>
                      <a:schemeClr val="tx1"/>
                    </a:solidFill>
                    <a:latin typeface="Arial" panose="020B0604020202020204" pitchFamily="34" charset="0"/>
                    <a:cs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9pPr>
              </a:lstStyle>
              <a:p>
                <a:r>
                  <a:rPr lang="en-US" altLang="en-US" sz="2400" b="1">
                    <a:latin typeface="Times New Roman" panose="02020603050405020304" pitchFamily="18" charset="0"/>
                  </a:rPr>
                  <a:t>:</a:t>
                </a:r>
              </a:p>
            </p:txBody>
          </p:sp>
          <p:sp>
            <p:nvSpPr>
              <p:cNvPr id="100" name="Rectangle 20">
                <a:extLst>
                  <a:ext uri="{FF2B5EF4-FFF2-40B4-BE49-F238E27FC236}">
                    <a16:creationId xmlns:a16="http://schemas.microsoft.com/office/drawing/2014/main" id="{17E8DAD4-CFD4-45D4-9E6E-D39D7DBB4A4C}"/>
                  </a:ext>
                </a:extLst>
              </p:cNvPr>
              <p:cNvSpPr>
                <a:spLocks noChangeArrowheads="1"/>
              </p:cNvSpPr>
              <p:nvPr/>
            </p:nvSpPr>
            <p:spPr bwMode="auto">
              <a:xfrm flipH="1">
                <a:off x="5389" y="2689"/>
                <a:ext cx="180" cy="28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eaLnBrk="0" hangingPunct="0">
                  <a:defRPr>
                    <a:solidFill>
                      <a:schemeClr val="tx1"/>
                    </a:solidFill>
                    <a:latin typeface="Arial" panose="020B0604020202020204" pitchFamily="34" charset="0"/>
                    <a:cs typeface="Times New Roman" panose="02020603050405020304" pitchFamily="18" charset="0"/>
                  </a:defRPr>
                </a:lvl1pPr>
                <a:lvl2pPr marL="742950" indent="-285750" eaLnBrk="0" hangingPunct="0">
                  <a:defRPr>
                    <a:solidFill>
                      <a:schemeClr val="tx1"/>
                    </a:solidFill>
                    <a:latin typeface="Arial" panose="020B0604020202020204" pitchFamily="34" charset="0"/>
                    <a:cs typeface="Times New Roman" panose="02020603050405020304" pitchFamily="18" charset="0"/>
                  </a:defRPr>
                </a:lvl2pPr>
                <a:lvl3pPr marL="1143000" indent="-228600" eaLnBrk="0" hangingPunct="0">
                  <a:defRPr>
                    <a:solidFill>
                      <a:schemeClr val="tx1"/>
                    </a:solidFill>
                    <a:latin typeface="Arial" panose="020B0604020202020204" pitchFamily="34" charset="0"/>
                    <a:cs typeface="Times New Roman" panose="02020603050405020304" pitchFamily="18" charset="0"/>
                  </a:defRPr>
                </a:lvl3pPr>
                <a:lvl4pPr marL="1600200" indent="-228600" eaLnBrk="0" hangingPunct="0">
                  <a:defRPr>
                    <a:solidFill>
                      <a:schemeClr val="tx1"/>
                    </a:solidFill>
                    <a:latin typeface="Arial" panose="020B0604020202020204" pitchFamily="34" charset="0"/>
                    <a:cs typeface="Times New Roman" panose="02020603050405020304" pitchFamily="18" charset="0"/>
                  </a:defRPr>
                </a:lvl4pPr>
                <a:lvl5pPr marL="2057400" indent="-228600" eaLnBrk="0" hangingPunct="0">
                  <a:defRPr>
                    <a:solidFill>
                      <a:schemeClr val="tx1"/>
                    </a:solidFill>
                    <a:latin typeface="Arial" panose="020B0604020202020204" pitchFamily="34" charset="0"/>
                    <a:cs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9pPr>
              </a:lstStyle>
              <a:p>
                <a:r>
                  <a:rPr lang="en-US" altLang="en-US" sz="2400" b="1">
                    <a:latin typeface="Times New Roman" panose="02020603050405020304" pitchFamily="18" charset="0"/>
                  </a:rPr>
                  <a:t>:</a:t>
                </a:r>
              </a:p>
            </p:txBody>
          </p:sp>
          <p:sp>
            <p:nvSpPr>
              <p:cNvPr id="101" name="Rectangle 21">
                <a:extLst>
                  <a:ext uri="{FF2B5EF4-FFF2-40B4-BE49-F238E27FC236}">
                    <a16:creationId xmlns:a16="http://schemas.microsoft.com/office/drawing/2014/main" id="{BA9C523E-9EB0-4CE2-9A76-23072BC243EB}"/>
                  </a:ext>
                </a:extLst>
              </p:cNvPr>
              <p:cNvSpPr>
                <a:spLocks noChangeArrowheads="1"/>
              </p:cNvSpPr>
              <p:nvPr/>
            </p:nvSpPr>
            <p:spPr bwMode="auto">
              <a:xfrm flipH="1">
                <a:off x="3517" y="2689"/>
                <a:ext cx="180" cy="28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eaLnBrk="0" hangingPunct="0">
                  <a:defRPr>
                    <a:solidFill>
                      <a:schemeClr val="tx1"/>
                    </a:solidFill>
                    <a:latin typeface="Arial" panose="020B0604020202020204" pitchFamily="34" charset="0"/>
                    <a:cs typeface="Times New Roman" panose="02020603050405020304" pitchFamily="18" charset="0"/>
                  </a:defRPr>
                </a:lvl1pPr>
                <a:lvl2pPr marL="742950" indent="-285750" eaLnBrk="0" hangingPunct="0">
                  <a:defRPr>
                    <a:solidFill>
                      <a:schemeClr val="tx1"/>
                    </a:solidFill>
                    <a:latin typeface="Arial" panose="020B0604020202020204" pitchFamily="34" charset="0"/>
                    <a:cs typeface="Times New Roman" panose="02020603050405020304" pitchFamily="18" charset="0"/>
                  </a:defRPr>
                </a:lvl2pPr>
                <a:lvl3pPr marL="1143000" indent="-228600" eaLnBrk="0" hangingPunct="0">
                  <a:defRPr>
                    <a:solidFill>
                      <a:schemeClr val="tx1"/>
                    </a:solidFill>
                    <a:latin typeface="Arial" panose="020B0604020202020204" pitchFamily="34" charset="0"/>
                    <a:cs typeface="Times New Roman" panose="02020603050405020304" pitchFamily="18" charset="0"/>
                  </a:defRPr>
                </a:lvl3pPr>
                <a:lvl4pPr marL="1600200" indent="-228600" eaLnBrk="0" hangingPunct="0">
                  <a:defRPr>
                    <a:solidFill>
                      <a:schemeClr val="tx1"/>
                    </a:solidFill>
                    <a:latin typeface="Arial" panose="020B0604020202020204" pitchFamily="34" charset="0"/>
                    <a:cs typeface="Times New Roman" panose="02020603050405020304" pitchFamily="18" charset="0"/>
                  </a:defRPr>
                </a:lvl4pPr>
                <a:lvl5pPr marL="2057400" indent="-228600" eaLnBrk="0" hangingPunct="0">
                  <a:defRPr>
                    <a:solidFill>
                      <a:schemeClr val="tx1"/>
                    </a:solidFill>
                    <a:latin typeface="Arial" panose="020B0604020202020204" pitchFamily="34" charset="0"/>
                    <a:cs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9pPr>
              </a:lstStyle>
              <a:p>
                <a:r>
                  <a:rPr lang="en-US" altLang="en-US" sz="2400" b="1">
                    <a:latin typeface="Times New Roman" panose="02020603050405020304" pitchFamily="18" charset="0"/>
                  </a:rPr>
                  <a:t>:</a:t>
                </a:r>
              </a:p>
            </p:txBody>
          </p:sp>
        </p:grpSp>
        <p:grpSp>
          <p:nvGrpSpPr>
            <p:cNvPr id="8" name="Group 22">
              <a:extLst>
                <a:ext uri="{FF2B5EF4-FFF2-40B4-BE49-F238E27FC236}">
                  <a16:creationId xmlns:a16="http://schemas.microsoft.com/office/drawing/2014/main" id="{FC5B7FC2-AE02-4767-BE77-F9BF35C0B754}"/>
                </a:ext>
              </a:extLst>
            </p:cNvPr>
            <p:cNvGrpSpPr>
              <a:grpSpLocks/>
            </p:cNvGrpSpPr>
            <p:nvPr/>
          </p:nvGrpSpPr>
          <p:grpSpPr bwMode="auto">
            <a:xfrm>
              <a:off x="39" y="2122"/>
              <a:ext cx="5569" cy="2180"/>
              <a:chOff x="39" y="2122"/>
              <a:chExt cx="5569" cy="2180"/>
            </a:xfrm>
          </p:grpSpPr>
          <p:sp>
            <p:nvSpPr>
              <p:cNvPr id="9" name="Rectangle 23">
                <a:extLst>
                  <a:ext uri="{FF2B5EF4-FFF2-40B4-BE49-F238E27FC236}">
                    <a16:creationId xmlns:a16="http://schemas.microsoft.com/office/drawing/2014/main" id="{3E325F08-271F-4A90-B6D6-DDC707507578}"/>
                  </a:ext>
                </a:extLst>
              </p:cNvPr>
              <p:cNvSpPr>
                <a:spLocks noChangeArrowheads="1"/>
              </p:cNvSpPr>
              <p:nvPr/>
            </p:nvSpPr>
            <p:spPr bwMode="auto">
              <a:xfrm>
                <a:off x="1640" y="2466"/>
                <a:ext cx="992" cy="752"/>
              </a:xfrm>
              <a:prstGeom prst="rect">
                <a:avLst/>
              </a:prstGeom>
              <a:noFill/>
              <a:ln w="2540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a:solidFill>
                      <a:schemeClr val="tx1"/>
                    </a:solidFill>
                    <a:latin typeface="Arial" panose="020B0604020202020204" pitchFamily="34" charset="0"/>
                    <a:cs typeface="Times New Roman" panose="02020603050405020304" pitchFamily="18" charset="0"/>
                  </a:defRPr>
                </a:lvl1pPr>
                <a:lvl2pPr marL="742950" indent="-285750" eaLnBrk="0" hangingPunct="0">
                  <a:defRPr>
                    <a:solidFill>
                      <a:schemeClr val="tx1"/>
                    </a:solidFill>
                    <a:latin typeface="Arial" panose="020B0604020202020204" pitchFamily="34" charset="0"/>
                    <a:cs typeface="Times New Roman" panose="02020603050405020304" pitchFamily="18" charset="0"/>
                  </a:defRPr>
                </a:lvl2pPr>
                <a:lvl3pPr marL="1143000" indent="-228600" eaLnBrk="0" hangingPunct="0">
                  <a:defRPr>
                    <a:solidFill>
                      <a:schemeClr val="tx1"/>
                    </a:solidFill>
                    <a:latin typeface="Arial" panose="020B0604020202020204" pitchFamily="34" charset="0"/>
                    <a:cs typeface="Times New Roman" panose="02020603050405020304" pitchFamily="18" charset="0"/>
                  </a:defRPr>
                </a:lvl3pPr>
                <a:lvl4pPr marL="1600200" indent="-228600" eaLnBrk="0" hangingPunct="0">
                  <a:defRPr>
                    <a:solidFill>
                      <a:schemeClr val="tx1"/>
                    </a:solidFill>
                    <a:latin typeface="Arial" panose="020B0604020202020204" pitchFamily="34" charset="0"/>
                    <a:cs typeface="Times New Roman" panose="02020603050405020304" pitchFamily="18" charset="0"/>
                  </a:defRPr>
                </a:lvl4pPr>
                <a:lvl5pPr marL="2057400" indent="-228600" eaLnBrk="0" hangingPunct="0">
                  <a:defRPr>
                    <a:solidFill>
                      <a:schemeClr val="tx1"/>
                    </a:solidFill>
                    <a:latin typeface="Arial" panose="020B0604020202020204" pitchFamily="34" charset="0"/>
                    <a:cs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9pPr>
              </a:lstStyle>
              <a:p>
                <a:pPr eaLnBrk="1" hangingPunct="1"/>
                <a:endParaRPr lang="en-US" altLang="en-US"/>
              </a:p>
            </p:txBody>
          </p:sp>
          <p:sp>
            <p:nvSpPr>
              <p:cNvPr id="10" name="Line 24">
                <a:extLst>
                  <a:ext uri="{FF2B5EF4-FFF2-40B4-BE49-F238E27FC236}">
                    <a16:creationId xmlns:a16="http://schemas.microsoft.com/office/drawing/2014/main" id="{7BA0D43A-119D-4120-B873-7C0383F79391}"/>
                  </a:ext>
                </a:extLst>
              </p:cNvPr>
              <p:cNvSpPr>
                <a:spLocks noChangeShapeType="1"/>
              </p:cNvSpPr>
              <p:nvPr/>
            </p:nvSpPr>
            <p:spPr bwMode="auto">
              <a:xfrm>
                <a:off x="1632" y="2650"/>
                <a:ext cx="1008" cy="0"/>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1" name="Line 25">
                <a:extLst>
                  <a:ext uri="{FF2B5EF4-FFF2-40B4-BE49-F238E27FC236}">
                    <a16:creationId xmlns:a16="http://schemas.microsoft.com/office/drawing/2014/main" id="{3081784F-AD2A-45F0-BCD2-0D7D4800B9EC}"/>
                  </a:ext>
                </a:extLst>
              </p:cNvPr>
              <p:cNvSpPr>
                <a:spLocks noChangeShapeType="1"/>
              </p:cNvSpPr>
              <p:nvPr/>
            </p:nvSpPr>
            <p:spPr bwMode="auto">
              <a:xfrm>
                <a:off x="1632" y="3034"/>
                <a:ext cx="1008" cy="0"/>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2" name="Rectangle 26">
                <a:extLst>
                  <a:ext uri="{FF2B5EF4-FFF2-40B4-BE49-F238E27FC236}">
                    <a16:creationId xmlns:a16="http://schemas.microsoft.com/office/drawing/2014/main" id="{962FF058-3CC6-4996-8447-9D0B5CA5A746}"/>
                  </a:ext>
                </a:extLst>
              </p:cNvPr>
              <p:cNvSpPr>
                <a:spLocks noChangeArrowheads="1"/>
              </p:cNvSpPr>
              <p:nvPr/>
            </p:nvSpPr>
            <p:spPr bwMode="auto">
              <a:xfrm>
                <a:off x="1767" y="2266"/>
                <a:ext cx="757"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eaLnBrk="0" hangingPunct="0">
                  <a:defRPr>
                    <a:solidFill>
                      <a:schemeClr val="tx1"/>
                    </a:solidFill>
                    <a:latin typeface="Arial" panose="020B0604020202020204" pitchFamily="34" charset="0"/>
                    <a:cs typeface="Times New Roman" panose="02020603050405020304" pitchFamily="18" charset="0"/>
                  </a:defRPr>
                </a:lvl1pPr>
                <a:lvl2pPr marL="742950" indent="-285750" eaLnBrk="0" hangingPunct="0">
                  <a:defRPr>
                    <a:solidFill>
                      <a:schemeClr val="tx1"/>
                    </a:solidFill>
                    <a:latin typeface="Arial" panose="020B0604020202020204" pitchFamily="34" charset="0"/>
                    <a:cs typeface="Times New Roman" panose="02020603050405020304" pitchFamily="18" charset="0"/>
                  </a:defRPr>
                </a:lvl2pPr>
                <a:lvl3pPr marL="1143000" indent="-228600" eaLnBrk="0" hangingPunct="0">
                  <a:defRPr>
                    <a:solidFill>
                      <a:schemeClr val="tx1"/>
                    </a:solidFill>
                    <a:latin typeface="Arial" panose="020B0604020202020204" pitchFamily="34" charset="0"/>
                    <a:cs typeface="Times New Roman" panose="02020603050405020304" pitchFamily="18" charset="0"/>
                  </a:defRPr>
                </a:lvl3pPr>
                <a:lvl4pPr marL="1600200" indent="-228600" eaLnBrk="0" hangingPunct="0">
                  <a:defRPr>
                    <a:solidFill>
                      <a:schemeClr val="tx1"/>
                    </a:solidFill>
                    <a:latin typeface="Arial" panose="020B0604020202020204" pitchFamily="34" charset="0"/>
                    <a:cs typeface="Times New Roman" panose="02020603050405020304" pitchFamily="18" charset="0"/>
                  </a:defRPr>
                </a:lvl4pPr>
                <a:lvl5pPr marL="2057400" indent="-228600" eaLnBrk="0" hangingPunct="0">
                  <a:defRPr>
                    <a:solidFill>
                      <a:schemeClr val="tx1"/>
                    </a:solidFill>
                    <a:latin typeface="Arial" panose="020B0604020202020204" pitchFamily="34" charset="0"/>
                    <a:cs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9pPr>
              </a:lstStyle>
              <a:p>
                <a:r>
                  <a:rPr lang="en-US" altLang="en-US" sz="1600" b="1">
                    <a:latin typeface="Times New Roman" panose="02020603050405020304" pitchFamily="18" charset="0"/>
                  </a:rPr>
                  <a:t>Cache Data</a:t>
                </a:r>
              </a:p>
            </p:txBody>
          </p:sp>
          <p:sp>
            <p:nvSpPr>
              <p:cNvPr id="13" name="Rectangle 27">
                <a:extLst>
                  <a:ext uri="{FF2B5EF4-FFF2-40B4-BE49-F238E27FC236}">
                    <a16:creationId xmlns:a16="http://schemas.microsoft.com/office/drawing/2014/main" id="{DC748998-3ECF-46C0-B079-FD591DB328F2}"/>
                  </a:ext>
                </a:extLst>
              </p:cNvPr>
              <p:cNvSpPr>
                <a:spLocks noChangeArrowheads="1"/>
              </p:cNvSpPr>
              <p:nvPr/>
            </p:nvSpPr>
            <p:spPr bwMode="auto">
              <a:xfrm>
                <a:off x="1719" y="2458"/>
                <a:ext cx="905"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eaLnBrk="0" hangingPunct="0">
                  <a:defRPr>
                    <a:solidFill>
                      <a:schemeClr val="tx1"/>
                    </a:solidFill>
                    <a:latin typeface="Arial" panose="020B0604020202020204" pitchFamily="34" charset="0"/>
                    <a:cs typeface="Times New Roman" panose="02020603050405020304" pitchFamily="18" charset="0"/>
                  </a:defRPr>
                </a:lvl1pPr>
                <a:lvl2pPr marL="742950" indent="-285750" eaLnBrk="0" hangingPunct="0">
                  <a:defRPr>
                    <a:solidFill>
                      <a:schemeClr val="tx1"/>
                    </a:solidFill>
                    <a:latin typeface="Arial" panose="020B0604020202020204" pitchFamily="34" charset="0"/>
                    <a:cs typeface="Times New Roman" panose="02020603050405020304" pitchFamily="18" charset="0"/>
                  </a:defRPr>
                </a:lvl2pPr>
                <a:lvl3pPr marL="1143000" indent="-228600" eaLnBrk="0" hangingPunct="0">
                  <a:defRPr>
                    <a:solidFill>
                      <a:schemeClr val="tx1"/>
                    </a:solidFill>
                    <a:latin typeface="Arial" panose="020B0604020202020204" pitchFamily="34" charset="0"/>
                    <a:cs typeface="Times New Roman" panose="02020603050405020304" pitchFamily="18" charset="0"/>
                  </a:defRPr>
                </a:lvl3pPr>
                <a:lvl4pPr marL="1600200" indent="-228600" eaLnBrk="0" hangingPunct="0">
                  <a:defRPr>
                    <a:solidFill>
                      <a:schemeClr val="tx1"/>
                    </a:solidFill>
                    <a:latin typeface="Arial" panose="020B0604020202020204" pitchFamily="34" charset="0"/>
                    <a:cs typeface="Times New Roman" panose="02020603050405020304" pitchFamily="18" charset="0"/>
                  </a:defRPr>
                </a:lvl4pPr>
                <a:lvl5pPr marL="2057400" indent="-228600" eaLnBrk="0" hangingPunct="0">
                  <a:defRPr>
                    <a:solidFill>
                      <a:schemeClr val="tx1"/>
                    </a:solidFill>
                    <a:latin typeface="Arial" panose="020B0604020202020204" pitchFamily="34" charset="0"/>
                    <a:cs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9pPr>
              </a:lstStyle>
              <a:p>
                <a:r>
                  <a:rPr lang="en-US" altLang="en-US" sz="1600" b="1">
                    <a:latin typeface="Times New Roman" panose="02020603050405020304" pitchFamily="18" charset="0"/>
                  </a:rPr>
                  <a:t>Cache Block 0</a:t>
                </a:r>
              </a:p>
            </p:txBody>
          </p:sp>
          <p:sp>
            <p:nvSpPr>
              <p:cNvPr id="14" name="Rectangle 28">
                <a:extLst>
                  <a:ext uri="{FF2B5EF4-FFF2-40B4-BE49-F238E27FC236}">
                    <a16:creationId xmlns:a16="http://schemas.microsoft.com/office/drawing/2014/main" id="{D625F297-20B4-453A-A8CA-4DCEACEC1093}"/>
                  </a:ext>
                </a:extLst>
              </p:cNvPr>
              <p:cNvSpPr>
                <a:spLocks noChangeArrowheads="1"/>
              </p:cNvSpPr>
              <p:nvPr/>
            </p:nvSpPr>
            <p:spPr bwMode="auto">
              <a:xfrm>
                <a:off x="440" y="2466"/>
                <a:ext cx="1088" cy="752"/>
              </a:xfrm>
              <a:prstGeom prst="rect">
                <a:avLst/>
              </a:prstGeom>
              <a:noFill/>
              <a:ln w="2540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a:solidFill>
                      <a:schemeClr val="tx1"/>
                    </a:solidFill>
                    <a:latin typeface="Arial" panose="020B0604020202020204" pitchFamily="34" charset="0"/>
                    <a:cs typeface="Times New Roman" panose="02020603050405020304" pitchFamily="18" charset="0"/>
                  </a:defRPr>
                </a:lvl1pPr>
                <a:lvl2pPr marL="742950" indent="-285750" eaLnBrk="0" hangingPunct="0">
                  <a:defRPr>
                    <a:solidFill>
                      <a:schemeClr val="tx1"/>
                    </a:solidFill>
                    <a:latin typeface="Arial" panose="020B0604020202020204" pitchFamily="34" charset="0"/>
                    <a:cs typeface="Times New Roman" panose="02020603050405020304" pitchFamily="18" charset="0"/>
                  </a:defRPr>
                </a:lvl2pPr>
                <a:lvl3pPr marL="1143000" indent="-228600" eaLnBrk="0" hangingPunct="0">
                  <a:defRPr>
                    <a:solidFill>
                      <a:schemeClr val="tx1"/>
                    </a:solidFill>
                    <a:latin typeface="Arial" panose="020B0604020202020204" pitchFamily="34" charset="0"/>
                    <a:cs typeface="Times New Roman" panose="02020603050405020304" pitchFamily="18" charset="0"/>
                  </a:defRPr>
                </a:lvl3pPr>
                <a:lvl4pPr marL="1600200" indent="-228600" eaLnBrk="0" hangingPunct="0">
                  <a:defRPr>
                    <a:solidFill>
                      <a:schemeClr val="tx1"/>
                    </a:solidFill>
                    <a:latin typeface="Arial" panose="020B0604020202020204" pitchFamily="34" charset="0"/>
                    <a:cs typeface="Times New Roman" panose="02020603050405020304" pitchFamily="18" charset="0"/>
                  </a:defRPr>
                </a:lvl4pPr>
                <a:lvl5pPr marL="2057400" indent="-228600" eaLnBrk="0" hangingPunct="0">
                  <a:defRPr>
                    <a:solidFill>
                      <a:schemeClr val="tx1"/>
                    </a:solidFill>
                    <a:latin typeface="Arial" panose="020B0604020202020204" pitchFamily="34" charset="0"/>
                    <a:cs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9pPr>
              </a:lstStyle>
              <a:p>
                <a:pPr eaLnBrk="1" hangingPunct="1"/>
                <a:endParaRPr lang="en-US" altLang="en-US"/>
              </a:p>
            </p:txBody>
          </p:sp>
          <p:sp>
            <p:nvSpPr>
              <p:cNvPr id="15" name="Line 29">
                <a:extLst>
                  <a:ext uri="{FF2B5EF4-FFF2-40B4-BE49-F238E27FC236}">
                    <a16:creationId xmlns:a16="http://schemas.microsoft.com/office/drawing/2014/main" id="{78857DBA-FFC5-435A-A89D-03176B6E1939}"/>
                  </a:ext>
                </a:extLst>
              </p:cNvPr>
              <p:cNvSpPr>
                <a:spLocks noChangeShapeType="1"/>
              </p:cNvSpPr>
              <p:nvPr/>
            </p:nvSpPr>
            <p:spPr bwMode="auto">
              <a:xfrm flipH="1">
                <a:off x="432" y="2650"/>
                <a:ext cx="1104" cy="0"/>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6" name="Line 30">
                <a:extLst>
                  <a:ext uri="{FF2B5EF4-FFF2-40B4-BE49-F238E27FC236}">
                    <a16:creationId xmlns:a16="http://schemas.microsoft.com/office/drawing/2014/main" id="{50763C02-D85F-4932-A966-98F57DD0141F}"/>
                  </a:ext>
                </a:extLst>
              </p:cNvPr>
              <p:cNvSpPr>
                <a:spLocks noChangeShapeType="1"/>
              </p:cNvSpPr>
              <p:nvPr/>
            </p:nvSpPr>
            <p:spPr bwMode="auto">
              <a:xfrm flipH="1">
                <a:off x="432" y="3034"/>
                <a:ext cx="1104" cy="0"/>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7" name="Rectangle 31">
                <a:extLst>
                  <a:ext uri="{FF2B5EF4-FFF2-40B4-BE49-F238E27FC236}">
                    <a16:creationId xmlns:a16="http://schemas.microsoft.com/office/drawing/2014/main" id="{4388EA84-F12B-4294-B891-0400E0497A3A}"/>
                  </a:ext>
                </a:extLst>
              </p:cNvPr>
              <p:cNvSpPr>
                <a:spLocks noChangeArrowheads="1"/>
              </p:cNvSpPr>
              <p:nvPr/>
            </p:nvSpPr>
            <p:spPr bwMode="auto">
              <a:xfrm>
                <a:off x="200" y="2466"/>
                <a:ext cx="128" cy="752"/>
              </a:xfrm>
              <a:prstGeom prst="rect">
                <a:avLst/>
              </a:prstGeom>
              <a:noFill/>
              <a:ln w="2540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a:solidFill>
                      <a:schemeClr val="tx1"/>
                    </a:solidFill>
                    <a:latin typeface="Arial" panose="020B0604020202020204" pitchFamily="34" charset="0"/>
                    <a:cs typeface="Times New Roman" panose="02020603050405020304" pitchFamily="18" charset="0"/>
                  </a:defRPr>
                </a:lvl1pPr>
                <a:lvl2pPr marL="742950" indent="-285750" eaLnBrk="0" hangingPunct="0">
                  <a:defRPr>
                    <a:solidFill>
                      <a:schemeClr val="tx1"/>
                    </a:solidFill>
                    <a:latin typeface="Arial" panose="020B0604020202020204" pitchFamily="34" charset="0"/>
                    <a:cs typeface="Times New Roman" panose="02020603050405020304" pitchFamily="18" charset="0"/>
                  </a:defRPr>
                </a:lvl2pPr>
                <a:lvl3pPr marL="1143000" indent="-228600" eaLnBrk="0" hangingPunct="0">
                  <a:defRPr>
                    <a:solidFill>
                      <a:schemeClr val="tx1"/>
                    </a:solidFill>
                    <a:latin typeface="Arial" panose="020B0604020202020204" pitchFamily="34" charset="0"/>
                    <a:cs typeface="Times New Roman" panose="02020603050405020304" pitchFamily="18" charset="0"/>
                  </a:defRPr>
                </a:lvl3pPr>
                <a:lvl4pPr marL="1600200" indent="-228600" eaLnBrk="0" hangingPunct="0">
                  <a:defRPr>
                    <a:solidFill>
                      <a:schemeClr val="tx1"/>
                    </a:solidFill>
                    <a:latin typeface="Arial" panose="020B0604020202020204" pitchFamily="34" charset="0"/>
                    <a:cs typeface="Times New Roman" panose="02020603050405020304" pitchFamily="18" charset="0"/>
                  </a:defRPr>
                </a:lvl4pPr>
                <a:lvl5pPr marL="2057400" indent="-228600" eaLnBrk="0" hangingPunct="0">
                  <a:defRPr>
                    <a:solidFill>
                      <a:schemeClr val="tx1"/>
                    </a:solidFill>
                    <a:latin typeface="Arial" panose="020B0604020202020204" pitchFamily="34" charset="0"/>
                    <a:cs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9pPr>
              </a:lstStyle>
              <a:p>
                <a:pPr eaLnBrk="1" hangingPunct="1"/>
                <a:endParaRPr lang="en-US" altLang="en-US"/>
              </a:p>
            </p:txBody>
          </p:sp>
          <p:sp>
            <p:nvSpPr>
              <p:cNvPr id="18" name="Line 32">
                <a:extLst>
                  <a:ext uri="{FF2B5EF4-FFF2-40B4-BE49-F238E27FC236}">
                    <a16:creationId xmlns:a16="http://schemas.microsoft.com/office/drawing/2014/main" id="{165D7A1E-5383-4C07-8450-A63334906078}"/>
                  </a:ext>
                </a:extLst>
              </p:cNvPr>
              <p:cNvSpPr>
                <a:spLocks noChangeShapeType="1"/>
              </p:cNvSpPr>
              <p:nvPr/>
            </p:nvSpPr>
            <p:spPr bwMode="auto">
              <a:xfrm flipH="1">
                <a:off x="192" y="2650"/>
                <a:ext cx="144" cy="0"/>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9" name="Line 33">
                <a:extLst>
                  <a:ext uri="{FF2B5EF4-FFF2-40B4-BE49-F238E27FC236}">
                    <a16:creationId xmlns:a16="http://schemas.microsoft.com/office/drawing/2014/main" id="{080670B0-6FFA-45D4-8744-20A8160B8955}"/>
                  </a:ext>
                </a:extLst>
              </p:cNvPr>
              <p:cNvSpPr>
                <a:spLocks noChangeShapeType="1"/>
              </p:cNvSpPr>
              <p:nvPr/>
            </p:nvSpPr>
            <p:spPr bwMode="auto">
              <a:xfrm flipH="1">
                <a:off x="192" y="3034"/>
                <a:ext cx="144" cy="0"/>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0" name="Rectangle 34">
                <a:extLst>
                  <a:ext uri="{FF2B5EF4-FFF2-40B4-BE49-F238E27FC236}">
                    <a16:creationId xmlns:a16="http://schemas.microsoft.com/office/drawing/2014/main" id="{29F2D634-CF3C-46EF-8172-4F4AE6BB37BB}"/>
                  </a:ext>
                </a:extLst>
              </p:cNvPr>
              <p:cNvSpPr>
                <a:spLocks noChangeArrowheads="1"/>
              </p:cNvSpPr>
              <p:nvPr/>
            </p:nvSpPr>
            <p:spPr bwMode="auto">
              <a:xfrm>
                <a:off x="615" y="2266"/>
                <a:ext cx="700" cy="2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eaLnBrk="0" hangingPunct="0">
                  <a:defRPr>
                    <a:solidFill>
                      <a:schemeClr val="tx1"/>
                    </a:solidFill>
                    <a:latin typeface="Arial" panose="020B0604020202020204" pitchFamily="34" charset="0"/>
                    <a:cs typeface="Times New Roman" panose="02020603050405020304" pitchFamily="18" charset="0"/>
                  </a:defRPr>
                </a:lvl1pPr>
                <a:lvl2pPr marL="742950" indent="-285750" eaLnBrk="0" hangingPunct="0">
                  <a:defRPr>
                    <a:solidFill>
                      <a:schemeClr val="tx1"/>
                    </a:solidFill>
                    <a:latin typeface="Arial" panose="020B0604020202020204" pitchFamily="34" charset="0"/>
                    <a:cs typeface="Times New Roman" panose="02020603050405020304" pitchFamily="18" charset="0"/>
                  </a:defRPr>
                </a:lvl2pPr>
                <a:lvl3pPr marL="1143000" indent="-228600" eaLnBrk="0" hangingPunct="0">
                  <a:defRPr>
                    <a:solidFill>
                      <a:schemeClr val="tx1"/>
                    </a:solidFill>
                    <a:latin typeface="Arial" panose="020B0604020202020204" pitchFamily="34" charset="0"/>
                    <a:cs typeface="Times New Roman" panose="02020603050405020304" pitchFamily="18" charset="0"/>
                  </a:defRPr>
                </a:lvl3pPr>
                <a:lvl4pPr marL="1600200" indent="-228600" eaLnBrk="0" hangingPunct="0">
                  <a:defRPr>
                    <a:solidFill>
                      <a:schemeClr val="tx1"/>
                    </a:solidFill>
                    <a:latin typeface="Arial" panose="020B0604020202020204" pitchFamily="34" charset="0"/>
                    <a:cs typeface="Times New Roman" panose="02020603050405020304" pitchFamily="18" charset="0"/>
                  </a:defRPr>
                </a:lvl4pPr>
                <a:lvl5pPr marL="2057400" indent="-228600" eaLnBrk="0" hangingPunct="0">
                  <a:defRPr>
                    <a:solidFill>
                      <a:schemeClr val="tx1"/>
                    </a:solidFill>
                    <a:latin typeface="Arial" panose="020B0604020202020204" pitchFamily="34" charset="0"/>
                    <a:cs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9pPr>
              </a:lstStyle>
              <a:p>
                <a:r>
                  <a:rPr lang="en-US" altLang="en-US" sz="1600" b="1">
                    <a:latin typeface="Times New Roman" panose="02020603050405020304" pitchFamily="18" charset="0"/>
                  </a:rPr>
                  <a:t>Cache Tag</a:t>
                </a:r>
              </a:p>
            </p:txBody>
          </p:sp>
          <p:sp>
            <p:nvSpPr>
              <p:cNvPr id="21" name="Rectangle 35">
                <a:extLst>
                  <a:ext uri="{FF2B5EF4-FFF2-40B4-BE49-F238E27FC236}">
                    <a16:creationId xmlns:a16="http://schemas.microsoft.com/office/drawing/2014/main" id="{EB311E09-E516-4633-874D-3570C71F607F}"/>
                  </a:ext>
                </a:extLst>
              </p:cNvPr>
              <p:cNvSpPr>
                <a:spLocks noChangeArrowheads="1"/>
              </p:cNvSpPr>
              <p:nvPr/>
            </p:nvSpPr>
            <p:spPr bwMode="auto">
              <a:xfrm>
                <a:off x="39" y="2266"/>
                <a:ext cx="413" cy="2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eaLnBrk="0" hangingPunct="0">
                  <a:defRPr>
                    <a:solidFill>
                      <a:schemeClr val="tx1"/>
                    </a:solidFill>
                    <a:latin typeface="Arial" panose="020B0604020202020204" pitchFamily="34" charset="0"/>
                    <a:cs typeface="Times New Roman" panose="02020603050405020304" pitchFamily="18" charset="0"/>
                  </a:defRPr>
                </a:lvl1pPr>
                <a:lvl2pPr marL="742950" indent="-285750" eaLnBrk="0" hangingPunct="0">
                  <a:defRPr>
                    <a:solidFill>
                      <a:schemeClr val="tx1"/>
                    </a:solidFill>
                    <a:latin typeface="Arial" panose="020B0604020202020204" pitchFamily="34" charset="0"/>
                    <a:cs typeface="Times New Roman" panose="02020603050405020304" pitchFamily="18" charset="0"/>
                  </a:defRPr>
                </a:lvl2pPr>
                <a:lvl3pPr marL="1143000" indent="-228600" eaLnBrk="0" hangingPunct="0">
                  <a:defRPr>
                    <a:solidFill>
                      <a:schemeClr val="tx1"/>
                    </a:solidFill>
                    <a:latin typeface="Arial" panose="020B0604020202020204" pitchFamily="34" charset="0"/>
                    <a:cs typeface="Times New Roman" panose="02020603050405020304" pitchFamily="18" charset="0"/>
                  </a:defRPr>
                </a:lvl3pPr>
                <a:lvl4pPr marL="1600200" indent="-228600" eaLnBrk="0" hangingPunct="0">
                  <a:defRPr>
                    <a:solidFill>
                      <a:schemeClr val="tx1"/>
                    </a:solidFill>
                    <a:latin typeface="Arial" panose="020B0604020202020204" pitchFamily="34" charset="0"/>
                    <a:cs typeface="Times New Roman" panose="02020603050405020304" pitchFamily="18" charset="0"/>
                  </a:defRPr>
                </a:lvl4pPr>
                <a:lvl5pPr marL="2057400" indent="-228600" eaLnBrk="0" hangingPunct="0">
                  <a:defRPr>
                    <a:solidFill>
                      <a:schemeClr val="tx1"/>
                    </a:solidFill>
                    <a:latin typeface="Arial" panose="020B0604020202020204" pitchFamily="34" charset="0"/>
                    <a:cs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9pPr>
              </a:lstStyle>
              <a:p>
                <a:r>
                  <a:rPr lang="en-US" altLang="en-US" sz="1600" b="1">
                    <a:latin typeface="Times New Roman" panose="02020603050405020304" pitchFamily="18" charset="0"/>
                  </a:rPr>
                  <a:t>Valid</a:t>
                </a:r>
              </a:p>
            </p:txBody>
          </p:sp>
          <p:sp>
            <p:nvSpPr>
              <p:cNvPr id="22" name="Rectangle 36">
                <a:extLst>
                  <a:ext uri="{FF2B5EF4-FFF2-40B4-BE49-F238E27FC236}">
                    <a16:creationId xmlns:a16="http://schemas.microsoft.com/office/drawing/2014/main" id="{B9F1C431-CD33-444E-BAC4-8674E61F39C4}"/>
                  </a:ext>
                </a:extLst>
              </p:cNvPr>
              <p:cNvSpPr>
                <a:spLocks noChangeArrowheads="1"/>
              </p:cNvSpPr>
              <p:nvPr/>
            </p:nvSpPr>
            <p:spPr bwMode="auto">
              <a:xfrm>
                <a:off x="903" y="2689"/>
                <a:ext cx="180" cy="28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eaLnBrk="0" hangingPunct="0">
                  <a:defRPr>
                    <a:solidFill>
                      <a:schemeClr val="tx1"/>
                    </a:solidFill>
                    <a:latin typeface="Arial" panose="020B0604020202020204" pitchFamily="34" charset="0"/>
                    <a:cs typeface="Times New Roman" panose="02020603050405020304" pitchFamily="18" charset="0"/>
                  </a:defRPr>
                </a:lvl1pPr>
                <a:lvl2pPr marL="742950" indent="-285750" eaLnBrk="0" hangingPunct="0">
                  <a:defRPr>
                    <a:solidFill>
                      <a:schemeClr val="tx1"/>
                    </a:solidFill>
                    <a:latin typeface="Arial" panose="020B0604020202020204" pitchFamily="34" charset="0"/>
                    <a:cs typeface="Times New Roman" panose="02020603050405020304" pitchFamily="18" charset="0"/>
                  </a:defRPr>
                </a:lvl2pPr>
                <a:lvl3pPr marL="1143000" indent="-228600" eaLnBrk="0" hangingPunct="0">
                  <a:defRPr>
                    <a:solidFill>
                      <a:schemeClr val="tx1"/>
                    </a:solidFill>
                    <a:latin typeface="Arial" panose="020B0604020202020204" pitchFamily="34" charset="0"/>
                    <a:cs typeface="Times New Roman" panose="02020603050405020304" pitchFamily="18" charset="0"/>
                  </a:defRPr>
                </a:lvl3pPr>
                <a:lvl4pPr marL="1600200" indent="-228600" eaLnBrk="0" hangingPunct="0">
                  <a:defRPr>
                    <a:solidFill>
                      <a:schemeClr val="tx1"/>
                    </a:solidFill>
                    <a:latin typeface="Arial" panose="020B0604020202020204" pitchFamily="34" charset="0"/>
                    <a:cs typeface="Times New Roman" panose="02020603050405020304" pitchFamily="18" charset="0"/>
                  </a:defRPr>
                </a:lvl4pPr>
                <a:lvl5pPr marL="2057400" indent="-228600" eaLnBrk="0" hangingPunct="0">
                  <a:defRPr>
                    <a:solidFill>
                      <a:schemeClr val="tx1"/>
                    </a:solidFill>
                    <a:latin typeface="Arial" panose="020B0604020202020204" pitchFamily="34" charset="0"/>
                    <a:cs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9pPr>
              </a:lstStyle>
              <a:p>
                <a:r>
                  <a:rPr lang="en-US" altLang="en-US" sz="2400" b="1">
                    <a:latin typeface="Times New Roman" panose="02020603050405020304" pitchFamily="18" charset="0"/>
                  </a:rPr>
                  <a:t>:</a:t>
                </a:r>
              </a:p>
            </p:txBody>
          </p:sp>
          <p:sp>
            <p:nvSpPr>
              <p:cNvPr id="23" name="Rectangle 37">
                <a:extLst>
                  <a:ext uri="{FF2B5EF4-FFF2-40B4-BE49-F238E27FC236}">
                    <a16:creationId xmlns:a16="http://schemas.microsoft.com/office/drawing/2014/main" id="{A8CE3F59-76A9-4F5B-815A-5EFB1257EE55}"/>
                  </a:ext>
                </a:extLst>
              </p:cNvPr>
              <p:cNvSpPr>
                <a:spLocks noChangeArrowheads="1"/>
              </p:cNvSpPr>
              <p:nvPr/>
            </p:nvSpPr>
            <p:spPr bwMode="auto">
              <a:xfrm>
                <a:off x="183" y="2689"/>
                <a:ext cx="180" cy="28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eaLnBrk="0" hangingPunct="0">
                  <a:defRPr>
                    <a:solidFill>
                      <a:schemeClr val="tx1"/>
                    </a:solidFill>
                    <a:latin typeface="Arial" panose="020B0604020202020204" pitchFamily="34" charset="0"/>
                    <a:cs typeface="Times New Roman" panose="02020603050405020304" pitchFamily="18" charset="0"/>
                  </a:defRPr>
                </a:lvl1pPr>
                <a:lvl2pPr marL="742950" indent="-285750" eaLnBrk="0" hangingPunct="0">
                  <a:defRPr>
                    <a:solidFill>
                      <a:schemeClr val="tx1"/>
                    </a:solidFill>
                    <a:latin typeface="Arial" panose="020B0604020202020204" pitchFamily="34" charset="0"/>
                    <a:cs typeface="Times New Roman" panose="02020603050405020304" pitchFamily="18" charset="0"/>
                  </a:defRPr>
                </a:lvl2pPr>
                <a:lvl3pPr marL="1143000" indent="-228600" eaLnBrk="0" hangingPunct="0">
                  <a:defRPr>
                    <a:solidFill>
                      <a:schemeClr val="tx1"/>
                    </a:solidFill>
                    <a:latin typeface="Arial" panose="020B0604020202020204" pitchFamily="34" charset="0"/>
                    <a:cs typeface="Times New Roman" panose="02020603050405020304" pitchFamily="18" charset="0"/>
                  </a:defRPr>
                </a:lvl3pPr>
                <a:lvl4pPr marL="1600200" indent="-228600" eaLnBrk="0" hangingPunct="0">
                  <a:defRPr>
                    <a:solidFill>
                      <a:schemeClr val="tx1"/>
                    </a:solidFill>
                    <a:latin typeface="Arial" panose="020B0604020202020204" pitchFamily="34" charset="0"/>
                    <a:cs typeface="Times New Roman" panose="02020603050405020304" pitchFamily="18" charset="0"/>
                  </a:defRPr>
                </a:lvl4pPr>
                <a:lvl5pPr marL="2057400" indent="-228600" eaLnBrk="0" hangingPunct="0">
                  <a:defRPr>
                    <a:solidFill>
                      <a:schemeClr val="tx1"/>
                    </a:solidFill>
                    <a:latin typeface="Arial" panose="020B0604020202020204" pitchFamily="34" charset="0"/>
                    <a:cs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9pPr>
              </a:lstStyle>
              <a:p>
                <a:r>
                  <a:rPr lang="en-US" altLang="en-US" sz="2400" b="1">
                    <a:latin typeface="Times New Roman" panose="02020603050405020304" pitchFamily="18" charset="0"/>
                  </a:rPr>
                  <a:t>:</a:t>
                </a:r>
              </a:p>
            </p:txBody>
          </p:sp>
          <p:sp>
            <p:nvSpPr>
              <p:cNvPr id="24" name="Rectangle 38">
                <a:extLst>
                  <a:ext uri="{FF2B5EF4-FFF2-40B4-BE49-F238E27FC236}">
                    <a16:creationId xmlns:a16="http://schemas.microsoft.com/office/drawing/2014/main" id="{D287FF70-9055-46A5-8D5A-82AF95597C26}"/>
                  </a:ext>
                </a:extLst>
              </p:cNvPr>
              <p:cNvSpPr>
                <a:spLocks noChangeArrowheads="1"/>
              </p:cNvSpPr>
              <p:nvPr/>
            </p:nvSpPr>
            <p:spPr bwMode="auto">
              <a:xfrm>
                <a:off x="2055" y="2689"/>
                <a:ext cx="180" cy="28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eaLnBrk="0" hangingPunct="0">
                  <a:defRPr>
                    <a:solidFill>
                      <a:schemeClr val="tx1"/>
                    </a:solidFill>
                    <a:latin typeface="Arial" panose="020B0604020202020204" pitchFamily="34" charset="0"/>
                    <a:cs typeface="Times New Roman" panose="02020603050405020304" pitchFamily="18" charset="0"/>
                  </a:defRPr>
                </a:lvl1pPr>
                <a:lvl2pPr marL="742950" indent="-285750" eaLnBrk="0" hangingPunct="0">
                  <a:defRPr>
                    <a:solidFill>
                      <a:schemeClr val="tx1"/>
                    </a:solidFill>
                    <a:latin typeface="Arial" panose="020B0604020202020204" pitchFamily="34" charset="0"/>
                    <a:cs typeface="Times New Roman" panose="02020603050405020304" pitchFamily="18" charset="0"/>
                  </a:defRPr>
                </a:lvl2pPr>
                <a:lvl3pPr marL="1143000" indent="-228600" eaLnBrk="0" hangingPunct="0">
                  <a:defRPr>
                    <a:solidFill>
                      <a:schemeClr val="tx1"/>
                    </a:solidFill>
                    <a:latin typeface="Arial" panose="020B0604020202020204" pitchFamily="34" charset="0"/>
                    <a:cs typeface="Times New Roman" panose="02020603050405020304" pitchFamily="18" charset="0"/>
                  </a:defRPr>
                </a:lvl3pPr>
                <a:lvl4pPr marL="1600200" indent="-228600" eaLnBrk="0" hangingPunct="0">
                  <a:defRPr>
                    <a:solidFill>
                      <a:schemeClr val="tx1"/>
                    </a:solidFill>
                    <a:latin typeface="Arial" panose="020B0604020202020204" pitchFamily="34" charset="0"/>
                    <a:cs typeface="Times New Roman" panose="02020603050405020304" pitchFamily="18" charset="0"/>
                  </a:defRPr>
                </a:lvl4pPr>
                <a:lvl5pPr marL="2057400" indent="-228600" eaLnBrk="0" hangingPunct="0">
                  <a:defRPr>
                    <a:solidFill>
                      <a:schemeClr val="tx1"/>
                    </a:solidFill>
                    <a:latin typeface="Arial" panose="020B0604020202020204" pitchFamily="34" charset="0"/>
                    <a:cs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9pPr>
              </a:lstStyle>
              <a:p>
                <a:r>
                  <a:rPr lang="en-US" altLang="en-US" sz="2400" b="1">
                    <a:latin typeface="Times New Roman" panose="02020603050405020304" pitchFamily="18" charset="0"/>
                  </a:rPr>
                  <a:t>:</a:t>
                </a:r>
              </a:p>
            </p:txBody>
          </p:sp>
          <p:sp>
            <p:nvSpPr>
              <p:cNvPr id="25" name="Line 39">
                <a:extLst>
                  <a:ext uri="{FF2B5EF4-FFF2-40B4-BE49-F238E27FC236}">
                    <a16:creationId xmlns:a16="http://schemas.microsoft.com/office/drawing/2014/main" id="{E4414627-FB5C-4CAF-8CF0-2D8ABEF303EC}"/>
                  </a:ext>
                </a:extLst>
              </p:cNvPr>
              <p:cNvSpPr>
                <a:spLocks noChangeShapeType="1"/>
              </p:cNvSpPr>
              <p:nvPr/>
            </p:nvSpPr>
            <p:spPr bwMode="auto">
              <a:xfrm>
                <a:off x="2880" y="2314"/>
                <a:ext cx="0" cy="816"/>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6" name="Line 40">
                <a:extLst>
                  <a:ext uri="{FF2B5EF4-FFF2-40B4-BE49-F238E27FC236}">
                    <a16:creationId xmlns:a16="http://schemas.microsoft.com/office/drawing/2014/main" id="{DB3F1011-CD86-4A4B-A183-1D4CC3360E1E}"/>
                  </a:ext>
                </a:extLst>
              </p:cNvPr>
              <p:cNvSpPr>
                <a:spLocks noChangeShapeType="1"/>
              </p:cNvSpPr>
              <p:nvPr/>
            </p:nvSpPr>
            <p:spPr bwMode="auto">
              <a:xfrm>
                <a:off x="2640" y="3130"/>
                <a:ext cx="480" cy="0"/>
              </a:xfrm>
              <a:prstGeom prst="line">
                <a:avLst/>
              </a:prstGeom>
              <a:noFill/>
              <a:ln w="25400">
                <a:solidFill>
                  <a:schemeClr val="tx1"/>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27" name="Rectangle 41">
                <a:extLst>
                  <a:ext uri="{FF2B5EF4-FFF2-40B4-BE49-F238E27FC236}">
                    <a16:creationId xmlns:a16="http://schemas.microsoft.com/office/drawing/2014/main" id="{279AE5E0-273E-4214-B64B-B5D2BA0A735B}"/>
                  </a:ext>
                </a:extLst>
              </p:cNvPr>
              <p:cNvSpPr>
                <a:spLocks noChangeArrowheads="1"/>
              </p:cNvSpPr>
              <p:nvPr/>
            </p:nvSpPr>
            <p:spPr bwMode="auto">
              <a:xfrm>
                <a:off x="2583" y="2122"/>
                <a:ext cx="808"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eaLnBrk="0" hangingPunct="0">
                  <a:defRPr>
                    <a:solidFill>
                      <a:schemeClr val="tx1"/>
                    </a:solidFill>
                    <a:latin typeface="Arial" panose="020B0604020202020204" pitchFamily="34" charset="0"/>
                    <a:cs typeface="Times New Roman" panose="02020603050405020304" pitchFamily="18" charset="0"/>
                  </a:defRPr>
                </a:lvl1pPr>
                <a:lvl2pPr marL="742950" indent="-285750" eaLnBrk="0" hangingPunct="0">
                  <a:defRPr>
                    <a:solidFill>
                      <a:schemeClr val="tx1"/>
                    </a:solidFill>
                    <a:latin typeface="Arial" panose="020B0604020202020204" pitchFamily="34" charset="0"/>
                    <a:cs typeface="Times New Roman" panose="02020603050405020304" pitchFamily="18" charset="0"/>
                  </a:defRPr>
                </a:lvl2pPr>
                <a:lvl3pPr marL="1143000" indent="-228600" eaLnBrk="0" hangingPunct="0">
                  <a:defRPr>
                    <a:solidFill>
                      <a:schemeClr val="tx1"/>
                    </a:solidFill>
                    <a:latin typeface="Arial" panose="020B0604020202020204" pitchFamily="34" charset="0"/>
                    <a:cs typeface="Times New Roman" panose="02020603050405020304" pitchFamily="18" charset="0"/>
                  </a:defRPr>
                </a:lvl3pPr>
                <a:lvl4pPr marL="1600200" indent="-228600" eaLnBrk="0" hangingPunct="0">
                  <a:defRPr>
                    <a:solidFill>
                      <a:schemeClr val="tx1"/>
                    </a:solidFill>
                    <a:latin typeface="Arial" panose="020B0604020202020204" pitchFamily="34" charset="0"/>
                    <a:cs typeface="Times New Roman" panose="02020603050405020304" pitchFamily="18" charset="0"/>
                  </a:defRPr>
                </a:lvl4pPr>
                <a:lvl5pPr marL="2057400" indent="-228600" eaLnBrk="0" hangingPunct="0">
                  <a:defRPr>
                    <a:solidFill>
                      <a:schemeClr val="tx1"/>
                    </a:solidFill>
                    <a:latin typeface="Arial" panose="020B0604020202020204" pitchFamily="34" charset="0"/>
                    <a:cs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9pPr>
              </a:lstStyle>
              <a:p>
                <a:r>
                  <a:rPr lang="en-US" altLang="en-US" sz="1600" b="1" dirty="0">
                    <a:latin typeface="Times New Roman" panose="02020603050405020304" pitchFamily="18" charset="0"/>
                  </a:rPr>
                  <a:t>Cache Index</a:t>
                </a:r>
              </a:p>
            </p:txBody>
          </p:sp>
          <p:sp>
            <p:nvSpPr>
              <p:cNvPr id="28" name="Rectangle 42">
                <a:extLst>
                  <a:ext uri="{FF2B5EF4-FFF2-40B4-BE49-F238E27FC236}">
                    <a16:creationId xmlns:a16="http://schemas.microsoft.com/office/drawing/2014/main" id="{6227634F-DD42-4A21-9CE7-74051435D6B0}"/>
                  </a:ext>
                </a:extLst>
              </p:cNvPr>
              <p:cNvSpPr>
                <a:spLocks noChangeArrowheads="1"/>
              </p:cNvSpPr>
              <p:nvPr/>
            </p:nvSpPr>
            <p:spPr bwMode="auto">
              <a:xfrm>
                <a:off x="152" y="2946"/>
                <a:ext cx="5456" cy="320"/>
              </a:xfrm>
              <a:prstGeom prst="rect">
                <a:avLst/>
              </a:prstGeom>
              <a:noFill/>
              <a:ln w="25400">
                <a:solidFill>
                  <a:schemeClr val="accent1"/>
                </a:solidFill>
                <a:prstDash val="dash"/>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a:solidFill>
                      <a:schemeClr val="tx1"/>
                    </a:solidFill>
                    <a:latin typeface="Arial" panose="020B0604020202020204" pitchFamily="34" charset="0"/>
                    <a:cs typeface="Times New Roman" panose="02020603050405020304" pitchFamily="18" charset="0"/>
                  </a:defRPr>
                </a:lvl1pPr>
                <a:lvl2pPr marL="742950" indent="-285750" eaLnBrk="0" hangingPunct="0">
                  <a:defRPr>
                    <a:solidFill>
                      <a:schemeClr val="tx1"/>
                    </a:solidFill>
                    <a:latin typeface="Arial" panose="020B0604020202020204" pitchFamily="34" charset="0"/>
                    <a:cs typeface="Times New Roman" panose="02020603050405020304" pitchFamily="18" charset="0"/>
                  </a:defRPr>
                </a:lvl2pPr>
                <a:lvl3pPr marL="1143000" indent="-228600" eaLnBrk="0" hangingPunct="0">
                  <a:defRPr>
                    <a:solidFill>
                      <a:schemeClr val="tx1"/>
                    </a:solidFill>
                    <a:latin typeface="Arial" panose="020B0604020202020204" pitchFamily="34" charset="0"/>
                    <a:cs typeface="Times New Roman" panose="02020603050405020304" pitchFamily="18" charset="0"/>
                  </a:defRPr>
                </a:lvl3pPr>
                <a:lvl4pPr marL="1600200" indent="-228600" eaLnBrk="0" hangingPunct="0">
                  <a:defRPr>
                    <a:solidFill>
                      <a:schemeClr val="tx1"/>
                    </a:solidFill>
                    <a:latin typeface="Arial" panose="020B0604020202020204" pitchFamily="34" charset="0"/>
                    <a:cs typeface="Times New Roman" panose="02020603050405020304" pitchFamily="18" charset="0"/>
                  </a:defRPr>
                </a:lvl4pPr>
                <a:lvl5pPr marL="2057400" indent="-228600" eaLnBrk="0" hangingPunct="0">
                  <a:defRPr>
                    <a:solidFill>
                      <a:schemeClr val="tx1"/>
                    </a:solidFill>
                    <a:latin typeface="Arial" panose="020B0604020202020204" pitchFamily="34" charset="0"/>
                    <a:cs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9pPr>
              </a:lstStyle>
              <a:p>
                <a:pPr eaLnBrk="1" hangingPunct="1"/>
                <a:endParaRPr lang="en-US" altLang="en-US"/>
              </a:p>
            </p:txBody>
          </p:sp>
          <p:sp>
            <p:nvSpPr>
              <p:cNvPr id="29" name="Line 43">
                <a:extLst>
                  <a:ext uri="{FF2B5EF4-FFF2-40B4-BE49-F238E27FC236}">
                    <a16:creationId xmlns:a16="http://schemas.microsoft.com/office/drawing/2014/main" id="{4A4FF52D-4476-4D92-8B48-EBAC9748E41E}"/>
                  </a:ext>
                </a:extLst>
              </p:cNvPr>
              <p:cNvSpPr>
                <a:spLocks noChangeShapeType="1"/>
              </p:cNvSpPr>
              <p:nvPr/>
            </p:nvSpPr>
            <p:spPr bwMode="auto">
              <a:xfrm>
                <a:off x="2112" y="3514"/>
                <a:ext cx="1536" cy="0"/>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0" name="Line 44">
                <a:extLst>
                  <a:ext uri="{FF2B5EF4-FFF2-40B4-BE49-F238E27FC236}">
                    <a16:creationId xmlns:a16="http://schemas.microsoft.com/office/drawing/2014/main" id="{5FD95792-BA70-4668-B809-DF70370DFFAF}"/>
                  </a:ext>
                </a:extLst>
              </p:cNvPr>
              <p:cNvSpPr>
                <a:spLocks noChangeShapeType="1"/>
              </p:cNvSpPr>
              <p:nvPr/>
            </p:nvSpPr>
            <p:spPr bwMode="auto">
              <a:xfrm>
                <a:off x="2112" y="3514"/>
                <a:ext cx="144" cy="192"/>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1" name="Line 45">
                <a:extLst>
                  <a:ext uri="{FF2B5EF4-FFF2-40B4-BE49-F238E27FC236}">
                    <a16:creationId xmlns:a16="http://schemas.microsoft.com/office/drawing/2014/main" id="{E34C00EF-AD17-4AA4-9817-CF7EBAF43067}"/>
                  </a:ext>
                </a:extLst>
              </p:cNvPr>
              <p:cNvSpPr>
                <a:spLocks noChangeShapeType="1"/>
              </p:cNvSpPr>
              <p:nvPr/>
            </p:nvSpPr>
            <p:spPr bwMode="auto">
              <a:xfrm>
                <a:off x="2256" y="3706"/>
                <a:ext cx="1248" cy="0"/>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2" name="Line 46">
                <a:extLst>
                  <a:ext uri="{FF2B5EF4-FFF2-40B4-BE49-F238E27FC236}">
                    <a16:creationId xmlns:a16="http://schemas.microsoft.com/office/drawing/2014/main" id="{6E22D481-E22D-46CA-B43E-5B9198AD4B09}"/>
                  </a:ext>
                </a:extLst>
              </p:cNvPr>
              <p:cNvSpPr>
                <a:spLocks noChangeShapeType="1"/>
              </p:cNvSpPr>
              <p:nvPr/>
            </p:nvSpPr>
            <p:spPr bwMode="auto">
              <a:xfrm flipH="1">
                <a:off x="3504" y="3514"/>
                <a:ext cx="144" cy="192"/>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3" name="Rectangle 47">
                <a:extLst>
                  <a:ext uri="{FF2B5EF4-FFF2-40B4-BE49-F238E27FC236}">
                    <a16:creationId xmlns:a16="http://schemas.microsoft.com/office/drawing/2014/main" id="{EDEC28ED-62A6-43D9-B243-979166892567}"/>
                  </a:ext>
                </a:extLst>
              </p:cNvPr>
              <p:cNvSpPr>
                <a:spLocks noChangeArrowheads="1"/>
              </p:cNvSpPr>
              <p:nvPr/>
            </p:nvSpPr>
            <p:spPr bwMode="auto">
              <a:xfrm>
                <a:off x="2727" y="3514"/>
                <a:ext cx="374"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eaLnBrk="0" hangingPunct="0">
                  <a:defRPr>
                    <a:solidFill>
                      <a:schemeClr val="tx1"/>
                    </a:solidFill>
                    <a:latin typeface="Arial" panose="020B0604020202020204" pitchFamily="34" charset="0"/>
                    <a:cs typeface="Times New Roman" panose="02020603050405020304" pitchFamily="18" charset="0"/>
                  </a:defRPr>
                </a:lvl1pPr>
                <a:lvl2pPr marL="742950" indent="-285750" eaLnBrk="0" hangingPunct="0">
                  <a:defRPr>
                    <a:solidFill>
                      <a:schemeClr val="tx1"/>
                    </a:solidFill>
                    <a:latin typeface="Arial" panose="020B0604020202020204" pitchFamily="34" charset="0"/>
                    <a:cs typeface="Times New Roman" panose="02020603050405020304" pitchFamily="18" charset="0"/>
                  </a:defRPr>
                </a:lvl2pPr>
                <a:lvl3pPr marL="1143000" indent="-228600" eaLnBrk="0" hangingPunct="0">
                  <a:defRPr>
                    <a:solidFill>
                      <a:schemeClr val="tx1"/>
                    </a:solidFill>
                    <a:latin typeface="Arial" panose="020B0604020202020204" pitchFamily="34" charset="0"/>
                    <a:cs typeface="Times New Roman" panose="02020603050405020304" pitchFamily="18" charset="0"/>
                  </a:defRPr>
                </a:lvl3pPr>
                <a:lvl4pPr marL="1600200" indent="-228600" eaLnBrk="0" hangingPunct="0">
                  <a:defRPr>
                    <a:solidFill>
                      <a:schemeClr val="tx1"/>
                    </a:solidFill>
                    <a:latin typeface="Arial" panose="020B0604020202020204" pitchFamily="34" charset="0"/>
                    <a:cs typeface="Times New Roman" panose="02020603050405020304" pitchFamily="18" charset="0"/>
                  </a:defRPr>
                </a:lvl4pPr>
                <a:lvl5pPr marL="2057400" indent="-228600" eaLnBrk="0" hangingPunct="0">
                  <a:defRPr>
                    <a:solidFill>
                      <a:schemeClr val="tx1"/>
                    </a:solidFill>
                    <a:latin typeface="Arial" panose="020B0604020202020204" pitchFamily="34" charset="0"/>
                    <a:cs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9pPr>
              </a:lstStyle>
              <a:p>
                <a:r>
                  <a:rPr lang="en-US" altLang="en-US" sz="1600" b="1">
                    <a:latin typeface="Times New Roman" panose="02020603050405020304" pitchFamily="18" charset="0"/>
                  </a:rPr>
                  <a:t>Mux</a:t>
                </a:r>
              </a:p>
            </p:txBody>
          </p:sp>
          <p:sp>
            <p:nvSpPr>
              <p:cNvPr id="34" name="Line 48">
                <a:extLst>
                  <a:ext uri="{FF2B5EF4-FFF2-40B4-BE49-F238E27FC236}">
                    <a16:creationId xmlns:a16="http://schemas.microsoft.com/office/drawing/2014/main" id="{31BD7013-98DC-47AC-9254-4C94B3CDCF94}"/>
                  </a:ext>
                </a:extLst>
              </p:cNvPr>
              <p:cNvSpPr>
                <a:spLocks noChangeShapeType="1"/>
              </p:cNvSpPr>
              <p:nvPr/>
            </p:nvSpPr>
            <p:spPr bwMode="auto">
              <a:xfrm>
                <a:off x="2496" y="3130"/>
                <a:ext cx="0" cy="384"/>
              </a:xfrm>
              <a:prstGeom prst="line">
                <a:avLst/>
              </a:prstGeom>
              <a:noFill/>
              <a:ln w="2540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35" name="Line 49">
                <a:extLst>
                  <a:ext uri="{FF2B5EF4-FFF2-40B4-BE49-F238E27FC236}">
                    <a16:creationId xmlns:a16="http://schemas.microsoft.com/office/drawing/2014/main" id="{6E8CFC3D-286C-45F8-8C6A-619E467AABD5}"/>
                  </a:ext>
                </a:extLst>
              </p:cNvPr>
              <p:cNvSpPr>
                <a:spLocks noChangeShapeType="1"/>
              </p:cNvSpPr>
              <p:nvPr/>
            </p:nvSpPr>
            <p:spPr bwMode="auto">
              <a:xfrm>
                <a:off x="3264" y="3130"/>
                <a:ext cx="0" cy="384"/>
              </a:xfrm>
              <a:prstGeom prst="line">
                <a:avLst/>
              </a:prstGeom>
              <a:noFill/>
              <a:ln w="2540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36" name="Rectangle 50">
                <a:extLst>
                  <a:ext uri="{FF2B5EF4-FFF2-40B4-BE49-F238E27FC236}">
                    <a16:creationId xmlns:a16="http://schemas.microsoft.com/office/drawing/2014/main" id="{A2541B12-F93C-4876-89A4-0280CF4500F8}"/>
                  </a:ext>
                </a:extLst>
              </p:cNvPr>
              <p:cNvSpPr>
                <a:spLocks noChangeArrowheads="1"/>
              </p:cNvSpPr>
              <p:nvPr/>
            </p:nvSpPr>
            <p:spPr bwMode="auto">
              <a:xfrm>
                <a:off x="3159" y="3481"/>
                <a:ext cx="172"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eaLnBrk="0" hangingPunct="0">
                  <a:defRPr>
                    <a:solidFill>
                      <a:schemeClr val="tx1"/>
                    </a:solidFill>
                    <a:latin typeface="Arial" panose="020B0604020202020204" pitchFamily="34" charset="0"/>
                    <a:cs typeface="Times New Roman" panose="02020603050405020304" pitchFamily="18" charset="0"/>
                  </a:defRPr>
                </a:lvl1pPr>
                <a:lvl2pPr marL="742950" indent="-285750" eaLnBrk="0" hangingPunct="0">
                  <a:defRPr>
                    <a:solidFill>
                      <a:schemeClr val="tx1"/>
                    </a:solidFill>
                    <a:latin typeface="Arial" panose="020B0604020202020204" pitchFamily="34" charset="0"/>
                    <a:cs typeface="Times New Roman" panose="02020603050405020304" pitchFamily="18" charset="0"/>
                  </a:defRPr>
                </a:lvl2pPr>
                <a:lvl3pPr marL="1143000" indent="-228600" eaLnBrk="0" hangingPunct="0">
                  <a:defRPr>
                    <a:solidFill>
                      <a:schemeClr val="tx1"/>
                    </a:solidFill>
                    <a:latin typeface="Arial" panose="020B0604020202020204" pitchFamily="34" charset="0"/>
                    <a:cs typeface="Times New Roman" panose="02020603050405020304" pitchFamily="18" charset="0"/>
                  </a:defRPr>
                </a:lvl3pPr>
                <a:lvl4pPr marL="1600200" indent="-228600" eaLnBrk="0" hangingPunct="0">
                  <a:defRPr>
                    <a:solidFill>
                      <a:schemeClr val="tx1"/>
                    </a:solidFill>
                    <a:latin typeface="Arial" panose="020B0604020202020204" pitchFamily="34" charset="0"/>
                    <a:cs typeface="Times New Roman" panose="02020603050405020304" pitchFamily="18" charset="0"/>
                  </a:defRPr>
                </a:lvl4pPr>
                <a:lvl5pPr marL="2057400" indent="-228600" eaLnBrk="0" hangingPunct="0">
                  <a:defRPr>
                    <a:solidFill>
                      <a:schemeClr val="tx1"/>
                    </a:solidFill>
                    <a:latin typeface="Arial" panose="020B0604020202020204" pitchFamily="34" charset="0"/>
                    <a:cs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9pPr>
              </a:lstStyle>
              <a:p>
                <a:r>
                  <a:rPr lang="en-US" altLang="en-US" sz="1400">
                    <a:latin typeface="Times New Roman" panose="02020603050405020304" pitchFamily="18" charset="0"/>
                  </a:rPr>
                  <a:t>0</a:t>
                </a:r>
              </a:p>
            </p:txBody>
          </p:sp>
          <p:sp>
            <p:nvSpPr>
              <p:cNvPr id="37" name="Rectangle 51">
                <a:extLst>
                  <a:ext uri="{FF2B5EF4-FFF2-40B4-BE49-F238E27FC236}">
                    <a16:creationId xmlns:a16="http://schemas.microsoft.com/office/drawing/2014/main" id="{A7695A22-A1BC-421B-A628-1884CDC0E041}"/>
                  </a:ext>
                </a:extLst>
              </p:cNvPr>
              <p:cNvSpPr>
                <a:spLocks noChangeArrowheads="1"/>
              </p:cNvSpPr>
              <p:nvPr/>
            </p:nvSpPr>
            <p:spPr bwMode="auto">
              <a:xfrm>
                <a:off x="2439" y="3481"/>
                <a:ext cx="172"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eaLnBrk="0" hangingPunct="0">
                  <a:defRPr>
                    <a:solidFill>
                      <a:schemeClr val="tx1"/>
                    </a:solidFill>
                    <a:latin typeface="Arial" panose="020B0604020202020204" pitchFamily="34" charset="0"/>
                    <a:cs typeface="Times New Roman" panose="02020603050405020304" pitchFamily="18" charset="0"/>
                  </a:defRPr>
                </a:lvl1pPr>
                <a:lvl2pPr marL="742950" indent="-285750" eaLnBrk="0" hangingPunct="0">
                  <a:defRPr>
                    <a:solidFill>
                      <a:schemeClr val="tx1"/>
                    </a:solidFill>
                    <a:latin typeface="Arial" panose="020B0604020202020204" pitchFamily="34" charset="0"/>
                    <a:cs typeface="Times New Roman" panose="02020603050405020304" pitchFamily="18" charset="0"/>
                  </a:defRPr>
                </a:lvl2pPr>
                <a:lvl3pPr marL="1143000" indent="-228600" eaLnBrk="0" hangingPunct="0">
                  <a:defRPr>
                    <a:solidFill>
                      <a:schemeClr val="tx1"/>
                    </a:solidFill>
                    <a:latin typeface="Arial" panose="020B0604020202020204" pitchFamily="34" charset="0"/>
                    <a:cs typeface="Times New Roman" panose="02020603050405020304" pitchFamily="18" charset="0"/>
                  </a:defRPr>
                </a:lvl3pPr>
                <a:lvl4pPr marL="1600200" indent="-228600" eaLnBrk="0" hangingPunct="0">
                  <a:defRPr>
                    <a:solidFill>
                      <a:schemeClr val="tx1"/>
                    </a:solidFill>
                    <a:latin typeface="Arial" panose="020B0604020202020204" pitchFamily="34" charset="0"/>
                    <a:cs typeface="Times New Roman" panose="02020603050405020304" pitchFamily="18" charset="0"/>
                  </a:defRPr>
                </a:lvl4pPr>
                <a:lvl5pPr marL="2057400" indent="-228600" eaLnBrk="0" hangingPunct="0">
                  <a:defRPr>
                    <a:solidFill>
                      <a:schemeClr val="tx1"/>
                    </a:solidFill>
                    <a:latin typeface="Arial" panose="020B0604020202020204" pitchFamily="34" charset="0"/>
                    <a:cs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9pPr>
              </a:lstStyle>
              <a:p>
                <a:r>
                  <a:rPr lang="en-US" altLang="en-US" sz="1400">
                    <a:latin typeface="Times New Roman" panose="02020603050405020304" pitchFamily="18" charset="0"/>
                  </a:rPr>
                  <a:t>1</a:t>
                </a:r>
              </a:p>
            </p:txBody>
          </p:sp>
          <p:sp>
            <p:nvSpPr>
              <p:cNvPr id="38" name="Rectangle 52">
                <a:extLst>
                  <a:ext uri="{FF2B5EF4-FFF2-40B4-BE49-F238E27FC236}">
                    <a16:creationId xmlns:a16="http://schemas.microsoft.com/office/drawing/2014/main" id="{A7CBB0D4-B46C-45D2-BD3F-4833EC2411CC}"/>
                  </a:ext>
                </a:extLst>
              </p:cNvPr>
              <p:cNvSpPr>
                <a:spLocks noChangeArrowheads="1"/>
              </p:cNvSpPr>
              <p:nvPr/>
            </p:nvSpPr>
            <p:spPr bwMode="auto">
              <a:xfrm>
                <a:off x="2199" y="3529"/>
                <a:ext cx="316"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eaLnBrk="0" hangingPunct="0">
                  <a:defRPr>
                    <a:solidFill>
                      <a:schemeClr val="tx1"/>
                    </a:solidFill>
                    <a:latin typeface="Arial" panose="020B0604020202020204" pitchFamily="34" charset="0"/>
                    <a:cs typeface="Times New Roman" panose="02020603050405020304" pitchFamily="18" charset="0"/>
                  </a:defRPr>
                </a:lvl1pPr>
                <a:lvl2pPr marL="742950" indent="-285750" eaLnBrk="0" hangingPunct="0">
                  <a:defRPr>
                    <a:solidFill>
                      <a:schemeClr val="tx1"/>
                    </a:solidFill>
                    <a:latin typeface="Arial" panose="020B0604020202020204" pitchFamily="34" charset="0"/>
                    <a:cs typeface="Times New Roman" panose="02020603050405020304" pitchFamily="18" charset="0"/>
                  </a:defRPr>
                </a:lvl2pPr>
                <a:lvl3pPr marL="1143000" indent="-228600" eaLnBrk="0" hangingPunct="0">
                  <a:defRPr>
                    <a:solidFill>
                      <a:schemeClr val="tx1"/>
                    </a:solidFill>
                    <a:latin typeface="Arial" panose="020B0604020202020204" pitchFamily="34" charset="0"/>
                    <a:cs typeface="Times New Roman" panose="02020603050405020304" pitchFamily="18" charset="0"/>
                  </a:defRPr>
                </a:lvl3pPr>
                <a:lvl4pPr marL="1600200" indent="-228600" eaLnBrk="0" hangingPunct="0">
                  <a:defRPr>
                    <a:solidFill>
                      <a:schemeClr val="tx1"/>
                    </a:solidFill>
                    <a:latin typeface="Arial" panose="020B0604020202020204" pitchFamily="34" charset="0"/>
                    <a:cs typeface="Times New Roman" panose="02020603050405020304" pitchFamily="18" charset="0"/>
                  </a:defRPr>
                </a:lvl4pPr>
                <a:lvl5pPr marL="2057400" indent="-228600" eaLnBrk="0" hangingPunct="0">
                  <a:defRPr>
                    <a:solidFill>
                      <a:schemeClr val="tx1"/>
                    </a:solidFill>
                    <a:latin typeface="Arial" panose="020B0604020202020204" pitchFamily="34" charset="0"/>
                    <a:cs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9pPr>
              </a:lstStyle>
              <a:p>
                <a:r>
                  <a:rPr lang="en-US" altLang="en-US" sz="1400">
                    <a:latin typeface="Times New Roman" panose="02020603050405020304" pitchFamily="18" charset="0"/>
                  </a:rPr>
                  <a:t>Sel1</a:t>
                </a:r>
              </a:p>
            </p:txBody>
          </p:sp>
          <p:sp>
            <p:nvSpPr>
              <p:cNvPr id="39" name="Rectangle 53">
                <a:extLst>
                  <a:ext uri="{FF2B5EF4-FFF2-40B4-BE49-F238E27FC236}">
                    <a16:creationId xmlns:a16="http://schemas.microsoft.com/office/drawing/2014/main" id="{31485E3C-CFB8-4B4A-B756-0CC476DBBD15}"/>
                  </a:ext>
                </a:extLst>
              </p:cNvPr>
              <p:cNvSpPr>
                <a:spLocks noChangeArrowheads="1"/>
              </p:cNvSpPr>
              <p:nvPr/>
            </p:nvSpPr>
            <p:spPr bwMode="auto">
              <a:xfrm>
                <a:off x="3255" y="3529"/>
                <a:ext cx="316"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eaLnBrk="0" hangingPunct="0">
                  <a:defRPr>
                    <a:solidFill>
                      <a:schemeClr val="tx1"/>
                    </a:solidFill>
                    <a:latin typeface="Arial" panose="020B0604020202020204" pitchFamily="34" charset="0"/>
                    <a:cs typeface="Times New Roman" panose="02020603050405020304" pitchFamily="18" charset="0"/>
                  </a:defRPr>
                </a:lvl1pPr>
                <a:lvl2pPr marL="742950" indent="-285750" eaLnBrk="0" hangingPunct="0">
                  <a:defRPr>
                    <a:solidFill>
                      <a:schemeClr val="tx1"/>
                    </a:solidFill>
                    <a:latin typeface="Arial" panose="020B0604020202020204" pitchFamily="34" charset="0"/>
                    <a:cs typeface="Times New Roman" panose="02020603050405020304" pitchFamily="18" charset="0"/>
                  </a:defRPr>
                </a:lvl2pPr>
                <a:lvl3pPr marL="1143000" indent="-228600" eaLnBrk="0" hangingPunct="0">
                  <a:defRPr>
                    <a:solidFill>
                      <a:schemeClr val="tx1"/>
                    </a:solidFill>
                    <a:latin typeface="Arial" panose="020B0604020202020204" pitchFamily="34" charset="0"/>
                    <a:cs typeface="Times New Roman" panose="02020603050405020304" pitchFamily="18" charset="0"/>
                  </a:defRPr>
                </a:lvl3pPr>
                <a:lvl4pPr marL="1600200" indent="-228600" eaLnBrk="0" hangingPunct="0">
                  <a:defRPr>
                    <a:solidFill>
                      <a:schemeClr val="tx1"/>
                    </a:solidFill>
                    <a:latin typeface="Arial" panose="020B0604020202020204" pitchFamily="34" charset="0"/>
                    <a:cs typeface="Times New Roman" panose="02020603050405020304" pitchFamily="18" charset="0"/>
                  </a:defRPr>
                </a:lvl4pPr>
                <a:lvl5pPr marL="2057400" indent="-228600" eaLnBrk="0" hangingPunct="0">
                  <a:defRPr>
                    <a:solidFill>
                      <a:schemeClr val="tx1"/>
                    </a:solidFill>
                    <a:latin typeface="Arial" panose="020B0604020202020204" pitchFamily="34" charset="0"/>
                    <a:cs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9pPr>
              </a:lstStyle>
              <a:p>
                <a:r>
                  <a:rPr lang="en-US" altLang="en-US" sz="1400">
                    <a:latin typeface="Times New Roman" panose="02020603050405020304" pitchFamily="18" charset="0"/>
                  </a:rPr>
                  <a:t>Sel0</a:t>
                </a:r>
              </a:p>
            </p:txBody>
          </p:sp>
          <p:sp>
            <p:nvSpPr>
              <p:cNvPr id="40" name="Line 54">
                <a:extLst>
                  <a:ext uri="{FF2B5EF4-FFF2-40B4-BE49-F238E27FC236}">
                    <a16:creationId xmlns:a16="http://schemas.microsoft.com/office/drawing/2014/main" id="{46B19DEE-268E-4046-8976-6CD4DD6D1617}"/>
                  </a:ext>
                </a:extLst>
              </p:cNvPr>
              <p:cNvSpPr>
                <a:spLocks noChangeShapeType="1"/>
              </p:cNvSpPr>
              <p:nvPr/>
            </p:nvSpPr>
            <p:spPr bwMode="auto">
              <a:xfrm>
                <a:off x="2880" y="3706"/>
                <a:ext cx="0" cy="480"/>
              </a:xfrm>
              <a:prstGeom prst="line">
                <a:avLst/>
              </a:prstGeom>
              <a:noFill/>
              <a:ln w="2540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41" name="Rectangle 55">
                <a:extLst>
                  <a:ext uri="{FF2B5EF4-FFF2-40B4-BE49-F238E27FC236}">
                    <a16:creationId xmlns:a16="http://schemas.microsoft.com/office/drawing/2014/main" id="{7A0C8129-93C4-445B-8E30-AF513D7EE182}"/>
                  </a:ext>
                </a:extLst>
              </p:cNvPr>
              <p:cNvSpPr>
                <a:spLocks noChangeArrowheads="1"/>
              </p:cNvSpPr>
              <p:nvPr/>
            </p:nvSpPr>
            <p:spPr bwMode="auto">
              <a:xfrm>
                <a:off x="2919" y="3994"/>
                <a:ext cx="808"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eaLnBrk="0" hangingPunct="0">
                  <a:defRPr>
                    <a:solidFill>
                      <a:schemeClr val="tx1"/>
                    </a:solidFill>
                    <a:latin typeface="Arial" panose="020B0604020202020204" pitchFamily="34" charset="0"/>
                    <a:cs typeface="Times New Roman" panose="02020603050405020304" pitchFamily="18" charset="0"/>
                  </a:defRPr>
                </a:lvl1pPr>
                <a:lvl2pPr marL="742950" indent="-285750" eaLnBrk="0" hangingPunct="0">
                  <a:defRPr>
                    <a:solidFill>
                      <a:schemeClr val="tx1"/>
                    </a:solidFill>
                    <a:latin typeface="Arial" panose="020B0604020202020204" pitchFamily="34" charset="0"/>
                    <a:cs typeface="Times New Roman" panose="02020603050405020304" pitchFamily="18" charset="0"/>
                  </a:defRPr>
                </a:lvl2pPr>
                <a:lvl3pPr marL="1143000" indent="-228600" eaLnBrk="0" hangingPunct="0">
                  <a:defRPr>
                    <a:solidFill>
                      <a:schemeClr val="tx1"/>
                    </a:solidFill>
                    <a:latin typeface="Arial" panose="020B0604020202020204" pitchFamily="34" charset="0"/>
                    <a:cs typeface="Times New Roman" panose="02020603050405020304" pitchFamily="18" charset="0"/>
                  </a:defRPr>
                </a:lvl3pPr>
                <a:lvl4pPr marL="1600200" indent="-228600" eaLnBrk="0" hangingPunct="0">
                  <a:defRPr>
                    <a:solidFill>
                      <a:schemeClr val="tx1"/>
                    </a:solidFill>
                    <a:latin typeface="Arial" panose="020B0604020202020204" pitchFamily="34" charset="0"/>
                    <a:cs typeface="Times New Roman" panose="02020603050405020304" pitchFamily="18" charset="0"/>
                  </a:defRPr>
                </a:lvl4pPr>
                <a:lvl5pPr marL="2057400" indent="-228600" eaLnBrk="0" hangingPunct="0">
                  <a:defRPr>
                    <a:solidFill>
                      <a:schemeClr val="tx1"/>
                    </a:solidFill>
                    <a:latin typeface="Arial" panose="020B0604020202020204" pitchFamily="34" charset="0"/>
                    <a:cs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9pPr>
              </a:lstStyle>
              <a:p>
                <a:r>
                  <a:rPr lang="en-US" altLang="en-US" sz="1600" b="1">
                    <a:latin typeface="Times New Roman" panose="02020603050405020304" pitchFamily="18" charset="0"/>
                  </a:rPr>
                  <a:t>Cache Block</a:t>
                </a:r>
              </a:p>
            </p:txBody>
          </p:sp>
          <p:sp>
            <p:nvSpPr>
              <p:cNvPr id="42" name="Oval 56">
                <a:extLst>
                  <a:ext uri="{FF2B5EF4-FFF2-40B4-BE49-F238E27FC236}">
                    <a16:creationId xmlns:a16="http://schemas.microsoft.com/office/drawing/2014/main" id="{1A1A17E3-E2CB-4A11-8AA2-899CE601BB67}"/>
                  </a:ext>
                </a:extLst>
              </p:cNvPr>
              <p:cNvSpPr>
                <a:spLocks noChangeArrowheads="1"/>
              </p:cNvSpPr>
              <p:nvPr/>
            </p:nvSpPr>
            <p:spPr bwMode="auto">
              <a:xfrm>
                <a:off x="872" y="3426"/>
                <a:ext cx="560" cy="272"/>
              </a:xfrm>
              <a:prstGeom prst="ellipse">
                <a:avLst/>
              </a:prstGeom>
              <a:noFill/>
              <a:ln w="2540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a:solidFill>
                      <a:schemeClr val="tx1"/>
                    </a:solidFill>
                    <a:latin typeface="Arial" panose="020B0604020202020204" pitchFamily="34" charset="0"/>
                    <a:cs typeface="Times New Roman" panose="02020603050405020304" pitchFamily="18" charset="0"/>
                  </a:defRPr>
                </a:lvl1pPr>
                <a:lvl2pPr marL="742950" indent="-285750" eaLnBrk="0" hangingPunct="0">
                  <a:defRPr>
                    <a:solidFill>
                      <a:schemeClr val="tx1"/>
                    </a:solidFill>
                    <a:latin typeface="Arial" panose="020B0604020202020204" pitchFamily="34" charset="0"/>
                    <a:cs typeface="Times New Roman" panose="02020603050405020304" pitchFamily="18" charset="0"/>
                  </a:defRPr>
                </a:lvl2pPr>
                <a:lvl3pPr marL="1143000" indent="-228600" eaLnBrk="0" hangingPunct="0">
                  <a:defRPr>
                    <a:solidFill>
                      <a:schemeClr val="tx1"/>
                    </a:solidFill>
                    <a:latin typeface="Arial" panose="020B0604020202020204" pitchFamily="34" charset="0"/>
                    <a:cs typeface="Times New Roman" panose="02020603050405020304" pitchFamily="18" charset="0"/>
                  </a:defRPr>
                </a:lvl3pPr>
                <a:lvl4pPr marL="1600200" indent="-228600" eaLnBrk="0" hangingPunct="0">
                  <a:defRPr>
                    <a:solidFill>
                      <a:schemeClr val="tx1"/>
                    </a:solidFill>
                    <a:latin typeface="Arial" panose="020B0604020202020204" pitchFamily="34" charset="0"/>
                    <a:cs typeface="Times New Roman" panose="02020603050405020304" pitchFamily="18" charset="0"/>
                  </a:defRPr>
                </a:lvl4pPr>
                <a:lvl5pPr marL="2057400" indent="-228600" eaLnBrk="0" hangingPunct="0">
                  <a:defRPr>
                    <a:solidFill>
                      <a:schemeClr val="tx1"/>
                    </a:solidFill>
                    <a:latin typeface="Arial" panose="020B0604020202020204" pitchFamily="34" charset="0"/>
                    <a:cs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9pPr>
              </a:lstStyle>
              <a:p>
                <a:pPr eaLnBrk="1" hangingPunct="1"/>
                <a:endParaRPr lang="en-US" altLang="en-US"/>
              </a:p>
            </p:txBody>
          </p:sp>
          <p:grpSp>
            <p:nvGrpSpPr>
              <p:cNvPr id="43" name="Group 57">
                <a:extLst>
                  <a:ext uri="{FF2B5EF4-FFF2-40B4-BE49-F238E27FC236}">
                    <a16:creationId xmlns:a16="http://schemas.microsoft.com/office/drawing/2014/main" id="{51D2B244-FEB2-403A-9CB8-063C0FA91EFD}"/>
                  </a:ext>
                </a:extLst>
              </p:cNvPr>
              <p:cNvGrpSpPr>
                <a:grpSpLocks/>
              </p:cNvGrpSpPr>
              <p:nvPr/>
            </p:nvGrpSpPr>
            <p:grpSpPr bwMode="auto">
              <a:xfrm>
                <a:off x="1584" y="3514"/>
                <a:ext cx="624" cy="289"/>
                <a:chOff x="1584" y="3514"/>
                <a:chExt cx="624" cy="289"/>
              </a:xfrm>
            </p:grpSpPr>
            <p:grpSp>
              <p:nvGrpSpPr>
                <p:cNvPr id="77" name="Group 58">
                  <a:extLst>
                    <a:ext uri="{FF2B5EF4-FFF2-40B4-BE49-F238E27FC236}">
                      <a16:creationId xmlns:a16="http://schemas.microsoft.com/office/drawing/2014/main" id="{089FAACE-23A7-4ECC-93C4-E09FCF945ECA}"/>
                    </a:ext>
                  </a:extLst>
                </p:cNvPr>
                <p:cNvGrpSpPr>
                  <a:grpSpLocks/>
                </p:cNvGrpSpPr>
                <p:nvPr/>
              </p:nvGrpSpPr>
              <p:grpSpPr bwMode="auto">
                <a:xfrm>
                  <a:off x="1728" y="3514"/>
                  <a:ext cx="480" cy="289"/>
                  <a:chOff x="1728" y="3514"/>
                  <a:chExt cx="480" cy="289"/>
                </a:xfrm>
              </p:grpSpPr>
              <p:sp>
                <p:nvSpPr>
                  <p:cNvPr id="80" name="Arc 59">
                    <a:extLst>
                      <a:ext uri="{FF2B5EF4-FFF2-40B4-BE49-F238E27FC236}">
                        <a16:creationId xmlns:a16="http://schemas.microsoft.com/office/drawing/2014/main" id="{00EB7716-8CC1-42C7-B98C-2EE17499851C}"/>
                      </a:ext>
                    </a:extLst>
                  </p:cNvPr>
                  <p:cNvSpPr>
                    <a:spLocks/>
                  </p:cNvSpPr>
                  <p:nvPr/>
                </p:nvSpPr>
                <p:spPr bwMode="auto">
                  <a:xfrm>
                    <a:off x="1848" y="3515"/>
                    <a:ext cx="200" cy="144"/>
                  </a:xfrm>
                  <a:custGeom>
                    <a:avLst/>
                    <a:gdLst>
                      <a:gd name="T0" fmla="*/ 0 w 21600"/>
                      <a:gd name="T1" fmla="*/ 0 h 21600"/>
                      <a:gd name="T2" fmla="*/ 200 w 21600"/>
                      <a:gd name="T3" fmla="*/ 144 h 21600"/>
                      <a:gd name="T4" fmla="*/ 0 w 21600"/>
                      <a:gd name="T5" fmla="*/ 144 h 21600"/>
                      <a:gd name="T6" fmla="*/ 0 60000 65536"/>
                      <a:gd name="T7" fmla="*/ 0 60000 65536"/>
                      <a:gd name="T8" fmla="*/ 0 60000 65536"/>
                      <a:gd name="T9" fmla="*/ 0 w 21600"/>
                      <a:gd name="T10" fmla="*/ 0 h 21600"/>
                      <a:gd name="T11" fmla="*/ 21600 w 21600"/>
                      <a:gd name="T12" fmla="*/ 21600 h 21600"/>
                    </a:gdLst>
                    <a:ahLst/>
                    <a:cxnLst>
                      <a:cxn ang="T6">
                        <a:pos x="T0" y="T1"/>
                      </a:cxn>
                      <a:cxn ang="T7">
                        <a:pos x="T2" y="T3"/>
                      </a:cxn>
                      <a:cxn ang="T8">
                        <a:pos x="T4" y="T5"/>
                      </a:cxn>
                    </a:cxnLst>
                    <a:rect l="T9" t="T10" r="T11" b="T12"/>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25400" cap="rnd">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eaLnBrk="0" hangingPunct="0">
                      <a:defRPr>
                        <a:solidFill>
                          <a:schemeClr val="tx1"/>
                        </a:solidFill>
                        <a:latin typeface="Arial" panose="020B0604020202020204" pitchFamily="34" charset="0"/>
                        <a:cs typeface="Times New Roman" panose="02020603050405020304" pitchFamily="18" charset="0"/>
                      </a:defRPr>
                    </a:lvl1pPr>
                    <a:lvl2pPr marL="742950" indent="-285750" eaLnBrk="0" hangingPunct="0">
                      <a:defRPr>
                        <a:solidFill>
                          <a:schemeClr val="tx1"/>
                        </a:solidFill>
                        <a:latin typeface="Arial" panose="020B0604020202020204" pitchFamily="34" charset="0"/>
                        <a:cs typeface="Times New Roman" panose="02020603050405020304" pitchFamily="18" charset="0"/>
                      </a:defRPr>
                    </a:lvl2pPr>
                    <a:lvl3pPr marL="1143000" indent="-228600" eaLnBrk="0" hangingPunct="0">
                      <a:defRPr>
                        <a:solidFill>
                          <a:schemeClr val="tx1"/>
                        </a:solidFill>
                        <a:latin typeface="Arial" panose="020B0604020202020204" pitchFamily="34" charset="0"/>
                        <a:cs typeface="Times New Roman" panose="02020603050405020304" pitchFamily="18" charset="0"/>
                      </a:defRPr>
                    </a:lvl3pPr>
                    <a:lvl4pPr marL="1600200" indent="-228600" eaLnBrk="0" hangingPunct="0">
                      <a:defRPr>
                        <a:solidFill>
                          <a:schemeClr val="tx1"/>
                        </a:solidFill>
                        <a:latin typeface="Arial" panose="020B0604020202020204" pitchFamily="34" charset="0"/>
                        <a:cs typeface="Times New Roman" panose="02020603050405020304" pitchFamily="18" charset="0"/>
                      </a:defRPr>
                    </a:lvl4pPr>
                    <a:lvl5pPr marL="2057400" indent="-228600" eaLnBrk="0" hangingPunct="0">
                      <a:defRPr>
                        <a:solidFill>
                          <a:schemeClr val="tx1"/>
                        </a:solidFill>
                        <a:latin typeface="Arial" panose="020B0604020202020204" pitchFamily="34" charset="0"/>
                        <a:cs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9pPr>
                  </a:lstStyle>
                  <a:p>
                    <a:pPr eaLnBrk="1" hangingPunct="1"/>
                    <a:endParaRPr lang="en-US" altLang="en-US"/>
                  </a:p>
                </p:txBody>
              </p:sp>
              <p:sp>
                <p:nvSpPr>
                  <p:cNvPr id="81" name="Arc 60">
                    <a:extLst>
                      <a:ext uri="{FF2B5EF4-FFF2-40B4-BE49-F238E27FC236}">
                        <a16:creationId xmlns:a16="http://schemas.microsoft.com/office/drawing/2014/main" id="{56BB9BF9-74E9-4A02-8B21-A723935351E7}"/>
                      </a:ext>
                    </a:extLst>
                  </p:cNvPr>
                  <p:cNvSpPr>
                    <a:spLocks/>
                  </p:cNvSpPr>
                  <p:nvPr/>
                </p:nvSpPr>
                <p:spPr bwMode="auto">
                  <a:xfrm rot="10800000">
                    <a:off x="1849" y="3659"/>
                    <a:ext cx="200" cy="144"/>
                  </a:xfrm>
                  <a:custGeom>
                    <a:avLst/>
                    <a:gdLst>
                      <a:gd name="T0" fmla="*/ 0 w 21600"/>
                      <a:gd name="T1" fmla="*/ 144 h 21600"/>
                      <a:gd name="T2" fmla="*/ 199 w 21600"/>
                      <a:gd name="T3" fmla="*/ 0 h 21600"/>
                      <a:gd name="T4" fmla="*/ 200 w 21600"/>
                      <a:gd name="T5" fmla="*/ 144 h 21600"/>
                      <a:gd name="T6" fmla="*/ 0 60000 65536"/>
                      <a:gd name="T7" fmla="*/ 0 60000 65536"/>
                      <a:gd name="T8" fmla="*/ 0 60000 65536"/>
                      <a:gd name="T9" fmla="*/ 0 w 21600"/>
                      <a:gd name="T10" fmla="*/ 0 h 21600"/>
                      <a:gd name="T11" fmla="*/ 21600 w 21600"/>
                      <a:gd name="T12" fmla="*/ 21600 h 21600"/>
                    </a:gdLst>
                    <a:ahLst/>
                    <a:cxnLst>
                      <a:cxn ang="T6">
                        <a:pos x="T0" y="T1"/>
                      </a:cxn>
                      <a:cxn ang="T7">
                        <a:pos x="T2" y="T3"/>
                      </a:cxn>
                      <a:cxn ang="T8">
                        <a:pos x="T4" y="T5"/>
                      </a:cxn>
                    </a:cxnLst>
                    <a:rect l="T9" t="T10" r="T11" b="T12"/>
                    <a:pathLst>
                      <a:path w="21600" h="21600" fill="none" extrusionOk="0">
                        <a:moveTo>
                          <a:pt x="0" y="21600"/>
                        </a:moveTo>
                        <a:cubicBezTo>
                          <a:pt x="0" y="9712"/>
                          <a:pt x="9604" y="59"/>
                          <a:pt x="21492" y="0"/>
                        </a:cubicBezTo>
                      </a:path>
                      <a:path w="21600" h="21600" stroke="0" extrusionOk="0">
                        <a:moveTo>
                          <a:pt x="0" y="21600"/>
                        </a:moveTo>
                        <a:cubicBezTo>
                          <a:pt x="0" y="9712"/>
                          <a:pt x="9604" y="59"/>
                          <a:pt x="21492" y="0"/>
                        </a:cubicBezTo>
                        <a:lnTo>
                          <a:pt x="21600" y="21600"/>
                        </a:lnTo>
                        <a:close/>
                      </a:path>
                    </a:pathLst>
                  </a:custGeom>
                  <a:noFill/>
                  <a:ln w="25400" cap="rnd">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eaLnBrk="0" hangingPunct="0">
                      <a:defRPr>
                        <a:solidFill>
                          <a:schemeClr val="tx1"/>
                        </a:solidFill>
                        <a:latin typeface="Arial" panose="020B0604020202020204" pitchFamily="34" charset="0"/>
                        <a:cs typeface="Times New Roman" panose="02020603050405020304" pitchFamily="18" charset="0"/>
                      </a:defRPr>
                    </a:lvl1pPr>
                    <a:lvl2pPr marL="742950" indent="-285750" eaLnBrk="0" hangingPunct="0">
                      <a:defRPr>
                        <a:solidFill>
                          <a:schemeClr val="tx1"/>
                        </a:solidFill>
                        <a:latin typeface="Arial" panose="020B0604020202020204" pitchFamily="34" charset="0"/>
                        <a:cs typeface="Times New Roman" panose="02020603050405020304" pitchFamily="18" charset="0"/>
                      </a:defRPr>
                    </a:lvl2pPr>
                    <a:lvl3pPr marL="1143000" indent="-228600" eaLnBrk="0" hangingPunct="0">
                      <a:defRPr>
                        <a:solidFill>
                          <a:schemeClr val="tx1"/>
                        </a:solidFill>
                        <a:latin typeface="Arial" panose="020B0604020202020204" pitchFamily="34" charset="0"/>
                        <a:cs typeface="Times New Roman" panose="02020603050405020304" pitchFamily="18" charset="0"/>
                      </a:defRPr>
                    </a:lvl3pPr>
                    <a:lvl4pPr marL="1600200" indent="-228600" eaLnBrk="0" hangingPunct="0">
                      <a:defRPr>
                        <a:solidFill>
                          <a:schemeClr val="tx1"/>
                        </a:solidFill>
                        <a:latin typeface="Arial" panose="020B0604020202020204" pitchFamily="34" charset="0"/>
                        <a:cs typeface="Times New Roman" panose="02020603050405020304" pitchFamily="18" charset="0"/>
                      </a:defRPr>
                    </a:lvl4pPr>
                    <a:lvl5pPr marL="2057400" indent="-228600" eaLnBrk="0" hangingPunct="0">
                      <a:defRPr>
                        <a:solidFill>
                          <a:schemeClr val="tx1"/>
                        </a:solidFill>
                        <a:latin typeface="Arial" panose="020B0604020202020204" pitchFamily="34" charset="0"/>
                        <a:cs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9pPr>
                  </a:lstStyle>
                  <a:p>
                    <a:pPr eaLnBrk="1" hangingPunct="1"/>
                    <a:endParaRPr lang="en-US" altLang="en-US"/>
                  </a:p>
                </p:txBody>
              </p:sp>
              <p:sp>
                <p:nvSpPr>
                  <p:cNvPr id="82" name="Line 61">
                    <a:extLst>
                      <a:ext uri="{FF2B5EF4-FFF2-40B4-BE49-F238E27FC236}">
                        <a16:creationId xmlns:a16="http://schemas.microsoft.com/office/drawing/2014/main" id="{56104648-A344-4E8D-8B81-D03ADC428548}"/>
                      </a:ext>
                    </a:extLst>
                  </p:cNvPr>
                  <p:cNvSpPr>
                    <a:spLocks noChangeShapeType="1"/>
                  </p:cNvSpPr>
                  <p:nvPr/>
                </p:nvSpPr>
                <p:spPr bwMode="auto">
                  <a:xfrm flipH="1">
                    <a:off x="1728" y="3514"/>
                    <a:ext cx="120" cy="0"/>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83" name="Line 62">
                    <a:extLst>
                      <a:ext uri="{FF2B5EF4-FFF2-40B4-BE49-F238E27FC236}">
                        <a16:creationId xmlns:a16="http://schemas.microsoft.com/office/drawing/2014/main" id="{124A4A82-3EF7-46ED-8B58-18F1461EC532}"/>
                      </a:ext>
                    </a:extLst>
                  </p:cNvPr>
                  <p:cNvSpPr>
                    <a:spLocks noChangeShapeType="1"/>
                  </p:cNvSpPr>
                  <p:nvPr/>
                </p:nvSpPr>
                <p:spPr bwMode="auto">
                  <a:xfrm>
                    <a:off x="1728" y="3514"/>
                    <a:ext cx="0" cy="288"/>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84" name="Line 63">
                    <a:extLst>
                      <a:ext uri="{FF2B5EF4-FFF2-40B4-BE49-F238E27FC236}">
                        <a16:creationId xmlns:a16="http://schemas.microsoft.com/office/drawing/2014/main" id="{254E68C3-2C5C-49E3-B1F7-E11E73165483}"/>
                      </a:ext>
                    </a:extLst>
                  </p:cNvPr>
                  <p:cNvSpPr>
                    <a:spLocks noChangeShapeType="1"/>
                  </p:cNvSpPr>
                  <p:nvPr/>
                </p:nvSpPr>
                <p:spPr bwMode="auto">
                  <a:xfrm flipH="1">
                    <a:off x="1728" y="3802"/>
                    <a:ext cx="120" cy="0"/>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85" name="Line 64">
                    <a:extLst>
                      <a:ext uri="{FF2B5EF4-FFF2-40B4-BE49-F238E27FC236}">
                        <a16:creationId xmlns:a16="http://schemas.microsoft.com/office/drawing/2014/main" id="{D75F22F4-645E-445A-9794-D96570A2C198}"/>
                      </a:ext>
                    </a:extLst>
                  </p:cNvPr>
                  <p:cNvSpPr>
                    <a:spLocks noChangeShapeType="1"/>
                  </p:cNvSpPr>
                  <p:nvPr/>
                </p:nvSpPr>
                <p:spPr bwMode="auto">
                  <a:xfrm>
                    <a:off x="2048" y="3658"/>
                    <a:ext cx="160" cy="0"/>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grpSp>
            <p:sp>
              <p:nvSpPr>
                <p:cNvPr id="78" name="Line 65">
                  <a:extLst>
                    <a:ext uri="{FF2B5EF4-FFF2-40B4-BE49-F238E27FC236}">
                      <a16:creationId xmlns:a16="http://schemas.microsoft.com/office/drawing/2014/main" id="{29014FAC-62C9-449C-9676-DFAE4C17FFED}"/>
                    </a:ext>
                  </a:extLst>
                </p:cNvPr>
                <p:cNvSpPr>
                  <a:spLocks noChangeShapeType="1"/>
                </p:cNvSpPr>
                <p:nvPr/>
              </p:nvSpPr>
              <p:spPr bwMode="auto">
                <a:xfrm flipH="1">
                  <a:off x="1584" y="3562"/>
                  <a:ext cx="144" cy="0"/>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79" name="Line 66">
                  <a:extLst>
                    <a:ext uri="{FF2B5EF4-FFF2-40B4-BE49-F238E27FC236}">
                      <a16:creationId xmlns:a16="http://schemas.microsoft.com/office/drawing/2014/main" id="{4F48D1D7-C323-4657-9414-2A34B424CE42}"/>
                    </a:ext>
                  </a:extLst>
                </p:cNvPr>
                <p:cNvSpPr>
                  <a:spLocks noChangeShapeType="1"/>
                </p:cNvSpPr>
                <p:nvPr/>
              </p:nvSpPr>
              <p:spPr bwMode="auto">
                <a:xfrm flipH="1">
                  <a:off x="1584" y="3754"/>
                  <a:ext cx="144" cy="0"/>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grpSp>
          <p:sp>
            <p:nvSpPr>
              <p:cNvPr id="44" name="Rectangle 67">
                <a:extLst>
                  <a:ext uri="{FF2B5EF4-FFF2-40B4-BE49-F238E27FC236}">
                    <a16:creationId xmlns:a16="http://schemas.microsoft.com/office/drawing/2014/main" id="{342D5D64-E447-4E89-A321-67FB8535F6E5}"/>
                  </a:ext>
                </a:extLst>
              </p:cNvPr>
              <p:cNvSpPr>
                <a:spLocks noChangeArrowheads="1"/>
              </p:cNvSpPr>
              <p:nvPr/>
            </p:nvSpPr>
            <p:spPr bwMode="auto">
              <a:xfrm>
                <a:off x="855" y="3466"/>
                <a:ext cx="626" cy="2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eaLnBrk="0" hangingPunct="0">
                  <a:defRPr>
                    <a:solidFill>
                      <a:schemeClr val="tx1"/>
                    </a:solidFill>
                    <a:latin typeface="Arial" panose="020B0604020202020204" pitchFamily="34" charset="0"/>
                    <a:cs typeface="Times New Roman" panose="02020603050405020304" pitchFamily="18" charset="0"/>
                  </a:defRPr>
                </a:lvl1pPr>
                <a:lvl2pPr marL="742950" indent="-285750" eaLnBrk="0" hangingPunct="0">
                  <a:defRPr>
                    <a:solidFill>
                      <a:schemeClr val="tx1"/>
                    </a:solidFill>
                    <a:latin typeface="Arial" panose="020B0604020202020204" pitchFamily="34" charset="0"/>
                    <a:cs typeface="Times New Roman" panose="02020603050405020304" pitchFamily="18" charset="0"/>
                  </a:defRPr>
                </a:lvl2pPr>
                <a:lvl3pPr marL="1143000" indent="-228600" eaLnBrk="0" hangingPunct="0">
                  <a:defRPr>
                    <a:solidFill>
                      <a:schemeClr val="tx1"/>
                    </a:solidFill>
                    <a:latin typeface="Arial" panose="020B0604020202020204" pitchFamily="34" charset="0"/>
                    <a:cs typeface="Times New Roman" panose="02020603050405020304" pitchFamily="18" charset="0"/>
                  </a:defRPr>
                </a:lvl3pPr>
                <a:lvl4pPr marL="1600200" indent="-228600" eaLnBrk="0" hangingPunct="0">
                  <a:defRPr>
                    <a:solidFill>
                      <a:schemeClr val="tx1"/>
                    </a:solidFill>
                    <a:latin typeface="Arial" panose="020B0604020202020204" pitchFamily="34" charset="0"/>
                    <a:cs typeface="Times New Roman" panose="02020603050405020304" pitchFamily="18" charset="0"/>
                  </a:defRPr>
                </a:lvl4pPr>
                <a:lvl5pPr marL="2057400" indent="-228600" eaLnBrk="0" hangingPunct="0">
                  <a:defRPr>
                    <a:solidFill>
                      <a:schemeClr val="tx1"/>
                    </a:solidFill>
                    <a:latin typeface="Arial" panose="020B0604020202020204" pitchFamily="34" charset="0"/>
                    <a:cs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9pPr>
              </a:lstStyle>
              <a:p>
                <a:r>
                  <a:rPr lang="en-US" altLang="en-US" sz="1600" b="1">
                    <a:latin typeface="Times New Roman" panose="02020603050405020304" pitchFamily="18" charset="0"/>
                  </a:rPr>
                  <a:t>Compare</a:t>
                </a:r>
              </a:p>
            </p:txBody>
          </p:sp>
          <p:sp>
            <p:nvSpPr>
              <p:cNvPr id="45" name="Line 68">
                <a:extLst>
                  <a:ext uri="{FF2B5EF4-FFF2-40B4-BE49-F238E27FC236}">
                    <a16:creationId xmlns:a16="http://schemas.microsoft.com/office/drawing/2014/main" id="{C584BC39-E576-4FF7-95E5-72BC0F72E96E}"/>
                  </a:ext>
                </a:extLst>
              </p:cNvPr>
              <p:cNvSpPr>
                <a:spLocks noChangeShapeType="1"/>
              </p:cNvSpPr>
              <p:nvPr/>
            </p:nvSpPr>
            <p:spPr bwMode="auto">
              <a:xfrm>
                <a:off x="1440" y="3562"/>
                <a:ext cx="144" cy="0"/>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6" name="Line 69">
                <a:extLst>
                  <a:ext uri="{FF2B5EF4-FFF2-40B4-BE49-F238E27FC236}">
                    <a16:creationId xmlns:a16="http://schemas.microsoft.com/office/drawing/2014/main" id="{83429B1A-4D89-4747-A363-E9396496AD8F}"/>
                  </a:ext>
                </a:extLst>
              </p:cNvPr>
              <p:cNvSpPr>
                <a:spLocks noChangeShapeType="1"/>
              </p:cNvSpPr>
              <p:nvPr/>
            </p:nvSpPr>
            <p:spPr bwMode="auto">
              <a:xfrm flipH="1">
                <a:off x="288" y="3754"/>
                <a:ext cx="1296" cy="0"/>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7" name="Line 70">
                <a:extLst>
                  <a:ext uri="{FF2B5EF4-FFF2-40B4-BE49-F238E27FC236}">
                    <a16:creationId xmlns:a16="http://schemas.microsoft.com/office/drawing/2014/main" id="{BA816067-7A87-4FFF-88AD-539CC67C60D0}"/>
                  </a:ext>
                </a:extLst>
              </p:cNvPr>
              <p:cNvSpPr>
                <a:spLocks noChangeShapeType="1"/>
              </p:cNvSpPr>
              <p:nvPr/>
            </p:nvSpPr>
            <p:spPr bwMode="auto">
              <a:xfrm>
                <a:off x="288" y="3130"/>
                <a:ext cx="0" cy="624"/>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8" name="Line 71">
                <a:extLst>
                  <a:ext uri="{FF2B5EF4-FFF2-40B4-BE49-F238E27FC236}">
                    <a16:creationId xmlns:a16="http://schemas.microsoft.com/office/drawing/2014/main" id="{F8CA0184-CD0F-445E-BF4E-96614BF88A02}"/>
                  </a:ext>
                </a:extLst>
              </p:cNvPr>
              <p:cNvSpPr>
                <a:spLocks noChangeShapeType="1"/>
              </p:cNvSpPr>
              <p:nvPr/>
            </p:nvSpPr>
            <p:spPr bwMode="auto">
              <a:xfrm>
                <a:off x="1152" y="3130"/>
                <a:ext cx="0" cy="384"/>
              </a:xfrm>
              <a:prstGeom prst="line">
                <a:avLst/>
              </a:prstGeom>
              <a:noFill/>
              <a:ln w="2540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49" name="Line 72">
                <a:extLst>
                  <a:ext uri="{FF2B5EF4-FFF2-40B4-BE49-F238E27FC236}">
                    <a16:creationId xmlns:a16="http://schemas.microsoft.com/office/drawing/2014/main" id="{3C046211-7363-4035-9309-D4DB85F67A45}"/>
                  </a:ext>
                </a:extLst>
              </p:cNvPr>
              <p:cNvSpPr>
                <a:spLocks noChangeShapeType="1"/>
              </p:cNvSpPr>
              <p:nvPr/>
            </p:nvSpPr>
            <p:spPr bwMode="auto">
              <a:xfrm flipH="1">
                <a:off x="384" y="3562"/>
                <a:ext cx="480" cy="0"/>
              </a:xfrm>
              <a:prstGeom prst="line">
                <a:avLst/>
              </a:prstGeom>
              <a:noFill/>
              <a:ln w="25400">
                <a:solidFill>
                  <a:schemeClr val="tx1"/>
                </a:solidFill>
                <a:round/>
                <a:headEnd type="triangle" w="med" len="med"/>
                <a:tailEnd/>
              </a:ln>
              <a:extLst>
                <a:ext uri="{909E8E84-426E-40DD-AFC4-6F175D3DCCD1}">
                  <a14:hiddenFill xmlns:a14="http://schemas.microsoft.com/office/drawing/2010/main">
                    <a:noFill/>
                  </a14:hiddenFill>
                </a:ext>
              </a:extLst>
            </p:spPr>
            <p:txBody>
              <a:bodyPr/>
              <a:lstStyle/>
              <a:p>
                <a:endParaRPr lang="en-US"/>
              </a:p>
            </p:txBody>
          </p:sp>
          <p:sp>
            <p:nvSpPr>
              <p:cNvPr id="50" name="Rectangle 73">
                <a:extLst>
                  <a:ext uri="{FF2B5EF4-FFF2-40B4-BE49-F238E27FC236}">
                    <a16:creationId xmlns:a16="http://schemas.microsoft.com/office/drawing/2014/main" id="{61B91CD5-5DD4-4A98-9DBB-24288F5D25B4}"/>
                  </a:ext>
                </a:extLst>
              </p:cNvPr>
              <p:cNvSpPr>
                <a:spLocks noChangeArrowheads="1"/>
              </p:cNvSpPr>
              <p:nvPr/>
            </p:nvSpPr>
            <p:spPr bwMode="auto">
              <a:xfrm>
                <a:off x="327" y="3370"/>
                <a:ext cx="579" cy="2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eaLnBrk="0" hangingPunct="0">
                  <a:defRPr>
                    <a:solidFill>
                      <a:schemeClr val="tx1"/>
                    </a:solidFill>
                    <a:latin typeface="Arial" panose="020B0604020202020204" pitchFamily="34" charset="0"/>
                    <a:cs typeface="Times New Roman" panose="02020603050405020304" pitchFamily="18" charset="0"/>
                  </a:defRPr>
                </a:lvl1pPr>
                <a:lvl2pPr marL="742950" indent="-285750" eaLnBrk="0" hangingPunct="0">
                  <a:defRPr>
                    <a:solidFill>
                      <a:schemeClr val="tx1"/>
                    </a:solidFill>
                    <a:latin typeface="Arial" panose="020B0604020202020204" pitchFamily="34" charset="0"/>
                    <a:cs typeface="Times New Roman" panose="02020603050405020304" pitchFamily="18" charset="0"/>
                  </a:defRPr>
                </a:lvl2pPr>
                <a:lvl3pPr marL="1143000" indent="-228600" eaLnBrk="0" hangingPunct="0">
                  <a:defRPr>
                    <a:solidFill>
                      <a:schemeClr val="tx1"/>
                    </a:solidFill>
                    <a:latin typeface="Arial" panose="020B0604020202020204" pitchFamily="34" charset="0"/>
                    <a:cs typeface="Times New Roman" panose="02020603050405020304" pitchFamily="18" charset="0"/>
                  </a:defRPr>
                </a:lvl3pPr>
                <a:lvl4pPr marL="1600200" indent="-228600" eaLnBrk="0" hangingPunct="0">
                  <a:defRPr>
                    <a:solidFill>
                      <a:schemeClr val="tx1"/>
                    </a:solidFill>
                    <a:latin typeface="Arial" panose="020B0604020202020204" pitchFamily="34" charset="0"/>
                    <a:cs typeface="Times New Roman" panose="02020603050405020304" pitchFamily="18" charset="0"/>
                  </a:defRPr>
                </a:lvl4pPr>
                <a:lvl5pPr marL="2057400" indent="-228600" eaLnBrk="0" hangingPunct="0">
                  <a:defRPr>
                    <a:solidFill>
                      <a:schemeClr val="tx1"/>
                    </a:solidFill>
                    <a:latin typeface="Arial" panose="020B0604020202020204" pitchFamily="34" charset="0"/>
                    <a:cs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9pPr>
              </a:lstStyle>
              <a:p>
                <a:r>
                  <a:rPr lang="en-US" altLang="en-US" sz="1600" b="1">
                    <a:latin typeface="Times New Roman" panose="02020603050405020304" pitchFamily="18" charset="0"/>
                  </a:rPr>
                  <a:t>Adr Tag</a:t>
                </a:r>
              </a:p>
            </p:txBody>
          </p:sp>
          <p:grpSp>
            <p:nvGrpSpPr>
              <p:cNvPr id="51" name="Group 74">
                <a:extLst>
                  <a:ext uri="{FF2B5EF4-FFF2-40B4-BE49-F238E27FC236}">
                    <a16:creationId xmlns:a16="http://schemas.microsoft.com/office/drawing/2014/main" id="{4DC682A8-B07B-49C7-A75E-8FEA3529CE3B}"/>
                  </a:ext>
                </a:extLst>
              </p:cNvPr>
              <p:cNvGrpSpPr>
                <a:grpSpLocks/>
              </p:cNvGrpSpPr>
              <p:nvPr/>
            </p:nvGrpSpPr>
            <p:grpSpPr bwMode="auto">
              <a:xfrm>
                <a:off x="3552" y="3130"/>
                <a:ext cx="1920" cy="673"/>
                <a:chOff x="3552" y="3130"/>
                <a:chExt cx="1920" cy="673"/>
              </a:xfrm>
            </p:grpSpPr>
            <p:sp>
              <p:nvSpPr>
                <p:cNvPr id="60" name="Oval 75">
                  <a:extLst>
                    <a:ext uri="{FF2B5EF4-FFF2-40B4-BE49-F238E27FC236}">
                      <a16:creationId xmlns:a16="http://schemas.microsoft.com/office/drawing/2014/main" id="{DB955840-20CA-4557-AA71-A80D11ECFD80}"/>
                    </a:ext>
                  </a:extLst>
                </p:cNvPr>
                <p:cNvSpPr>
                  <a:spLocks noChangeArrowheads="1"/>
                </p:cNvSpPr>
                <p:nvPr/>
              </p:nvSpPr>
              <p:spPr bwMode="auto">
                <a:xfrm>
                  <a:off x="4328" y="3426"/>
                  <a:ext cx="560" cy="272"/>
                </a:xfrm>
                <a:prstGeom prst="ellipse">
                  <a:avLst/>
                </a:prstGeom>
                <a:noFill/>
                <a:ln w="2540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a:solidFill>
                        <a:schemeClr val="tx1"/>
                      </a:solidFill>
                      <a:latin typeface="Arial" panose="020B0604020202020204" pitchFamily="34" charset="0"/>
                      <a:cs typeface="Times New Roman" panose="02020603050405020304" pitchFamily="18" charset="0"/>
                    </a:defRPr>
                  </a:lvl1pPr>
                  <a:lvl2pPr marL="742950" indent="-285750" eaLnBrk="0" hangingPunct="0">
                    <a:defRPr>
                      <a:solidFill>
                        <a:schemeClr val="tx1"/>
                      </a:solidFill>
                      <a:latin typeface="Arial" panose="020B0604020202020204" pitchFamily="34" charset="0"/>
                      <a:cs typeface="Times New Roman" panose="02020603050405020304" pitchFamily="18" charset="0"/>
                    </a:defRPr>
                  </a:lvl2pPr>
                  <a:lvl3pPr marL="1143000" indent="-228600" eaLnBrk="0" hangingPunct="0">
                    <a:defRPr>
                      <a:solidFill>
                        <a:schemeClr val="tx1"/>
                      </a:solidFill>
                      <a:latin typeface="Arial" panose="020B0604020202020204" pitchFamily="34" charset="0"/>
                      <a:cs typeface="Times New Roman" panose="02020603050405020304" pitchFamily="18" charset="0"/>
                    </a:defRPr>
                  </a:lvl3pPr>
                  <a:lvl4pPr marL="1600200" indent="-228600" eaLnBrk="0" hangingPunct="0">
                    <a:defRPr>
                      <a:solidFill>
                        <a:schemeClr val="tx1"/>
                      </a:solidFill>
                      <a:latin typeface="Arial" panose="020B0604020202020204" pitchFamily="34" charset="0"/>
                      <a:cs typeface="Times New Roman" panose="02020603050405020304" pitchFamily="18" charset="0"/>
                    </a:defRPr>
                  </a:lvl4pPr>
                  <a:lvl5pPr marL="2057400" indent="-228600" eaLnBrk="0" hangingPunct="0">
                    <a:defRPr>
                      <a:solidFill>
                        <a:schemeClr val="tx1"/>
                      </a:solidFill>
                      <a:latin typeface="Arial" panose="020B0604020202020204" pitchFamily="34" charset="0"/>
                      <a:cs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9pPr>
                </a:lstStyle>
                <a:p>
                  <a:pPr eaLnBrk="1" hangingPunct="1"/>
                  <a:endParaRPr lang="en-US" altLang="en-US"/>
                </a:p>
              </p:txBody>
            </p:sp>
            <p:grpSp>
              <p:nvGrpSpPr>
                <p:cNvPr id="61" name="Group 76">
                  <a:extLst>
                    <a:ext uri="{FF2B5EF4-FFF2-40B4-BE49-F238E27FC236}">
                      <a16:creationId xmlns:a16="http://schemas.microsoft.com/office/drawing/2014/main" id="{56C35E5F-A87E-465F-AD7E-A611AF72A23B}"/>
                    </a:ext>
                  </a:extLst>
                </p:cNvPr>
                <p:cNvGrpSpPr>
                  <a:grpSpLocks/>
                </p:cNvGrpSpPr>
                <p:nvPr/>
              </p:nvGrpSpPr>
              <p:grpSpPr bwMode="auto">
                <a:xfrm>
                  <a:off x="3552" y="3514"/>
                  <a:ext cx="624" cy="289"/>
                  <a:chOff x="3552" y="3514"/>
                  <a:chExt cx="624" cy="289"/>
                </a:xfrm>
              </p:grpSpPr>
              <p:grpSp>
                <p:nvGrpSpPr>
                  <p:cNvPr id="68" name="Group 77">
                    <a:extLst>
                      <a:ext uri="{FF2B5EF4-FFF2-40B4-BE49-F238E27FC236}">
                        <a16:creationId xmlns:a16="http://schemas.microsoft.com/office/drawing/2014/main" id="{704EA393-F9DD-4017-A82C-F7A3760A3491}"/>
                      </a:ext>
                    </a:extLst>
                  </p:cNvPr>
                  <p:cNvGrpSpPr>
                    <a:grpSpLocks/>
                  </p:cNvGrpSpPr>
                  <p:nvPr/>
                </p:nvGrpSpPr>
                <p:grpSpPr bwMode="auto">
                  <a:xfrm>
                    <a:off x="3552" y="3514"/>
                    <a:ext cx="480" cy="289"/>
                    <a:chOff x="3552" y="3514"/>
                    <a:chExt cx="480" cy="289"/>
                  </a:xfrm>
                </p:grpSpPr>
                <p:sp>
                  <p:nvSpPr>
                    <p:cNvPr id="71" name="Arc 78">
                      <a:extLst>
                        <a:ext uri="{FF2B5EF4-FFF2-40B4-BE49-F238E27FC236}">
                          <a16:creationId xmlns:a16="http://schemas.microsoft.com/office/drawing/2014/main" id="{44BFA594-6874-474C-A07F-2F38215B1376}"/>
                        </a:ext>
                      </a:extLst>
                    </p:cNvPr>
                    <p:cNvSpPr>
                      <a:spLocks/>
                    </p:cNvSpPr>
                    <p:nvPr/>
                  </p:nvSpPr>
                  <p:spPr bwMode="auto">
                    <a:xfrm>
                      <a:off x="3713" y="3515"/>
                      <a:ext cx="200" cy="144"/>
                    </a:xfrm>
                    <a:custGeom>
                      <a:avLst/>
                      <a:gdLst>
                        <a:gd name="T0" fmla="*/ 0 w 21600"/>
                        <a:gd name="T1" fmla="*/ 144 h 21600"/>
                        <a:gd name="T2" fmla="*/ 199 w 21600"/>
                        <a:gd name="T3" fmla="*/ 0 h 21600"/>
                        <a:gd name="T4" fmla="*/ 200 w 21600"/>
                        <a:gd name="T5" fmla="*/ 144 h 21600"/>
                        <a:gd name="T6" fmla="*/ 0 60000 65536"/>
                        <a:gd name="T7" fmla="*/ 0 60000 65536"/>
                        <a:gd name="T8" fmla="*/ 0 60000 65536"/>
                        <a:gd name="T9" fmla="*/ 0 w 21600"/>
                        <a:gd name="T10" fmla="*/ 0 h 21600"/>
                        <a:gd name="T11" fmla="*/ 21600 w 21600"/>
                        <a:gd name="T12" fmla="*/ 21600 h 21600"/>
                      </a:gdLst>
                      <a:ahLst/>
                      <a:cxnLst>
                        <a:cxn ang="T6">
                          <a:pos x="T0" y="T1"/>
                        </a:cxn>
                        <a:cxn ang="T7">
                          <a:pos x="T2" y="T3"/>
                        </a:cxn>
                        <a:cxn ang="T8">
                          <a:pos x="T4" y="T5"/>
                        </a:cxn>
                      </a:cxnLst>
                      <a:rect l="T9" t="T10" r="T11" b="T12"/>
                      <a:pathLst>
                        <a:path w="21600" h="21600" fill="none" extrusionOk="0">
                          <a:moveTo>
                            <a:pt x="0" y="21600"/>
                          </a:moveTo>
                          <a:cubicBezTo>
                            <a:pt x="0" y="9712"/>
                            <a:pt x="9604" y="59"/>
                            <a:pt x="21492" y="0"/>
                          </a:cubicBezTo>
                        </a:path>
                        <a:path w="21600" h="21600" stroke="0" extrusionOk="0">
                          <a:moveTo>
                            <a:pt x="0" y="21600"/>
                          </a:moveTo>
                          <a:cubicBezTo>
                            <a:pt x="0" y="9712"/>
                            <a:pt x="9604" y="59"/>
                            <a:pt x="21492" y="0"/>
                          </a:cubicBezTo>
                          <a:lnTo>
                            <a:pt x="21600" y="21600"/>
                          </a:lnTo>
                          <a:close/>
                        </a:path>
                      </a:pathLst>
                    </a:custGeom>
                    <a:noFill/>
                    <a:ln w="25400" cap="rnd">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eaLnBrk="0" hangingPunct="0">
                        <a:defRPr>
                          <a:solidFill>
                            <a:schemeClr val="tx1"/>
                          </a:solidFill>
                          <a:latin typeface="Arial" panose="020B0604020202020204" pitchFamily="34" charset="0"/>
                          <a:cs typeface="Times New Roman" panose="02020603050405020304" pitchFamily="18" charset="0"/>
                        </a:defRPr>
                      </a:lvl1pPr>
                      <a:lvl2pPr marL="742950" indent="-285750" eaLnBrk="0" hangingPunct="0">
                        <a:defRPr>
                          <a:solidFill>
                            <a:schemeClr val="tx1"/>
                          </a:solidFill>
                          <a:latin typeface="Arial" panose="020B0604020202020204" pitchFamily="34" charset="0"/>
                          <a:cs typeface="Times New Roman" panose="02020603050405020304" pitchFamily="18" charset="0"/>
                        </a:defRPr>
                      </a:lvl2pPr>
                      <a:lvl3pPr marL="1143000" indent="-228600" eaLnBrk="0" hangingPunct="0">
                        <a:defRPr>
                          <a:solidFill>
                            <a:schemeClr val="tx1"/>
                          </a:solidFill>
                          <a:latin typeface="Arial" panose="020B0604020202020204" pitchFamily="34" charset="0"/>
                          <a:cs typeface="Times New Roman" panose="02020603050405020304" pitchFamily="18" charset="0"/>
                        </a:defRPr>
                      </a:lvl3pPr>
                      <a:lvl4pPr marL="1600200" indent="-228600" eaLnBrk="0" hangingPunct="0">
                        <a:defRPr>
                          <a:solidFill>
                            <a:schemeClr val="tx1"/>
                          </a:solidFill>
                          <a:latin typeface="Arial" panose="020B0604020202020204" pitchFamily="34" charset="0"/>
                          <a:cs typeface="Times New Roman" panose="02020603050405020304" pitchFamily="18" charset="0"/>
                        </a:defRPr>
                      </a:lvl4pPr>
                      <a:lvl5pPr marL="2057400" indent="-228600" eaLnBrk="0" hangingPunct="0">
                        <a:defRPr>
                          <a:solidFill>
                            <a:schemeClr val="tx1"/>
                          </a:solidFill>
                          <a:latin typeface="Arial" panose="020B0604020202020204" pitchFamily="34" charset="0"/>
                          <a:cs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9pPr>
                    </a:lstStyle>
                    <a:p>
                      <a:pPr eaLnBrk="1" hangingPunct="1"/>
                      <a:endParaRPr lang="en-US" altLang="en-US"/>
                    </a:p>
                  </p:txBody>
                </p:sp>
                <p:sp>
                  <p:nvSpPr>
                    <p:cNvPr id="72" name="Arc 79">
                      <a:extLst>
                        <a:ext uri="{FF2B5EF4-FFF2-40B4-BE49-F238E27FC236}">
                          <a16:creationId xmlns:a16="http://schemas.microsoft.com/office/drawing/2014/main" id="{69F24D79-3DBD-4D1C-B9F8-84F02B6D1B25}"/>
                        </a:ext>
                      </a:extLst>
                    </p:cNvPr>
                    <p:cNvSpPr>
                      <a:spLocks/>
                    </p:cNvSpPr>
                    <p:nvPr/>
                  </p:nvSpPr>
                  <p:spPr bwMode="auto">
                    <a:xfrm rot="10800000">
                      <a:off x="3712" y="3659"/>
                      <a:ext cx="200" cy="144"/>
                    </a:xfrm>
                    <a:custGeom>
                      <a:avLst/>
                      <a:gdLst>
                        <a:gd name="T0" fmla="*/ 0 w 21600"/>
                        <a:gd name="T1" fmla="*/ 0 h 21600"/>
                        <a:gd name="T2" fmla="*/ 200 w 21600"/>
                        <a:gd name="T3" fmla="*/ 144 h 21600"/>
                        <a:gd name="T4" fmla="*/ 0 w 21600"/>
                        <a:gd name="T5" fmla="*/ 144 h 21600"/>
                        <a:gd name="T6" fmla="*/ 0 60000 65536"/>
                        <a:gd name="T7" fmla="*/ 0 60000 65536"/>
                        <a:gd name="T8" fmla="*/ 0 60000 65536"/>
                        <a:gd name="T9" fmla="*/ 0 w 21600"/>
                        <a:gd name="T10" fmla="*/ 0 h 21600"/>
                        <a:gd name="T11" fmla="*/ 21600 w 21600"/>
                        <a:gd name="T12" fmla="*/ 21600 h 21600"/>
                      </a:gdLst>
                      <a:ahLst/>
                      <a:cxnLst>
                        <a:cxn ang="T6">
                          <a:pos x="T0" y="T1"/>
                        </a:cxn>
                        <a:cxn ang="T7">
                          <a:pos x="T2" y="T3"/>
                        </a:cxn>
                        <a:cxn ang="T8">
                          <a:pos x="T4" y="T5"/>
                        </a:cxn>
                      </a:cxnLst>
                      <a:rect l="T9" t="T10" r="T11" b="T12"/>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25400" cap="rnd">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eaLnBrk="0" hangingPunct="0">
                        <a:defRPr>
                          <a:solidFill>
                            <a:schemeClr val="tx1"/>
                          </a:solidFill>
                          <a:latin typeface="Arial" panose="020B0604020202020204" pitchFamily="34" charset="0"/>
                          <a:cs typeface="Times New Roman" panose="02020603050405020304" pitchFamily="18" charset="0"/>
                        </a:defRPr>
                      </a:lvl1pPr>
                      <a:lvl2pPr marL="742950" indent="-285750" eaLnBrk="0" hangingPunct="0">
                        <a:defRPr>
                          <a:solidFill>
                            <a:schemeClr val="tx1"/>
                          </a:solidFill>
                          <a:latin typeface="Arial" panose="020B0604020202020204" pitchFamily="34" charset="0"/>
                          <a:cs typeface="Times New Roman" panose="02020603050405020304" pitchFamily="18" charset="0"/>
                        </a:defRPr>
                      </a:lvl2pPr>
                      <a:lvl3pPr marL="1143000" indent="-228600" eaLnBrk="0" hangingPunct="0">
                        <a:defRPr>
                          <a:solidFill>
                            <a:schemeClr val="tx1"/>
                          </a:solidFill>
                          <a:latin typeface="Arial" panose="020B0604020202020204" pitchFamily="34" charset="0"/>
                          <a:cs typeface="Times New Roman" panose="02020603050405020304" pitchFamily="18" charset="0"/>
                        </a:defRPr>
                      </a:lvl3pPr>
                      <a:lvl4pPr marL="1600200" indent="-228600" eaLnBrk="0" hangingPunct="0">
                        <a:defRPr>
                          <a:solidFill>
                            <a:schemeClr val="tx1"/>
                          </a:solidFill>
                          <a:latin typeface="Arial" panose="020B0604020202020204" pitchFamily="34" charset="0"/>
                          <a:cs typeface="Times New Roman" panose="02020603050405020304" pitchFamily="18" charset="0"/>
                        </a:defRPr>
                      </a:lvl4pPr>
                      <a:lvl5pPr marL="2057400" indent="-228600" eaLnBrk="0" hangingPunct="0">
                        <a:defRPr>
                          <a:solidFill>
                            <a:schemeClr val="tx1"/>
                          </a:solidFill>
                          <a:latin typeface="Arial" panose="020B0604020202020204" pitchFamily="34" charset="0"/>
                          <a:cs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9pPr>
                    </a:lstStyle>
                    <a:p>
                      <a:pPr eaLnBrk="1" hangingPunct="1"/>
                      <a:endParaRPr lang="en-US" altLang="en-US"/>
                    </a:p>
                  </p:txBody>
                </p:sp>
                <p:sp>
                  <p:nvSpPr>
                    <p:cNvPr id="73" name="Line 80">
                      <a:extLst>
                        <a:ext uri="{FF2B5EF4-FFF2-40B4-BE49-F238E27FC236}">
                          <a16:creationId xmlns:a16="http://schemas.microsoft.com/office/drawing/2014/main" id="{E769045A-D116-4266-B39C-D04479E78457}"/>
                        </a:ext>
                      </a:extLst>
                    </p:cNvPr>
                    <p:cNvSpPr>
                      <a:spLocks noChangeShapeType="1"/>
                    </p:cNvSpPr>
                    <p:nvPr/>
                  </p:nvSpPr>
                  <p:spPr bwMode="auto">
                    <a:xfrm>
                      <a:off x="3912" y="3514"/>
                      <a:ext cx="120" cy="0"/>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74" name="Line 81">
                      <a:extLst>
                        <a:ext uri="{FF2B5EF4-FFF2-40B4-BE49-F238E27FC236}">
                          <a16:creationId xmlns:a16="http://schemas.microsoft.com/office/drawing/2014/main" id="{596D7C25-88A0-4B1E-8B0D-17608B5C36E1}"/>
                        </a:ext>
                      </a:extLst>
                    </p:cNvPr>
                    <p:cNvSpPr>
                      <a:spLocks noChangeShapeType="1"/>
                    </p:cNvSpPr>
                    <p:nvPr/>
                  </p:nvSpPr>
                  <p:spPr bwMode="auto">
                    <a:xfrm>
                      <a:off x="4032" y="3514"/>
                      <a:ext cx="0" cy="288"/>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75" name="Line 82">
                      <a:extLst>
                        <a:ext uri="{FF2B5EF4-FFF2-40B4-BE49-F238E27FC236}">
                          <a16:creationId xmlns:a16="http://schemas.microsoft.com/office/drawing/2014/main" id="{9030EFB6-B8FB-4D53-925C-9274F2345DAD}"/>
                        </a:ext>
                      </a:extLst>
                    </p:cNvPr>
                    <p:cNvSpPr>
                      <a:spLocks noChangeShapeType="1"/>
                    </p:cNvSpPr>
                    <p:nvPr/>
                  </p:nvSpPr>
                  <p:spPr bwMode="auto">
                    <a:xfrm>
                      <a:off x="3912" y="3802"/>
                      <a:ext cx="120" cy="0"/>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76" name="Line 83">
                      <a:extLst>
                        <a:ext uri="{FF2B5EF4-FFF2-40B4-BE49-F238E27FC236}">
                          <a16:creationId xmlns:a16="http://schemas.microsoft.com/office/drawing/2014/main" id="{9E0FDAC3-714A-4022-8747-63FF2672B23C}"/>
                        </a:ext>
                      </a:extLst>
                    </p:cNvPr>
                    <p:cNvSpPr>
                      <a:spLocks noChangeShapeType="1"/>
                    </p:cNvSpPr>
                    <p:nvPr/>
                  </p:nvSpPr>
                  <p:spPr bwMode="auto">
                    <a:xfrm flipH="1">
                      <a:off x="3552" y="3658"/>
                      <a:ext cx="160" cy="0"/>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grpSp>
              <p:sp>
                <p:nvSpPr>
                  <p:cNvPr id="69" name="Line 84">
                    <a:extLst>
                      <a:ext uri="{FF2B5EF4-FFF2-40B4-BE49-F238E27FC236}">
                        <a16:creationId xmlns:a16="http://schemas.microsoft.com/office/drawing/2014/main" id="{95DBE798-2C31-48A9-90B6-C94CF7164356}"/>
                      </a:ext>
                    </a:extLst>
                  </p:cNvPr>
                  <p:cNvSpPr>
                    <a:spLocks noChangeShapeType="1"/>
                  </p:cNvSpPr>
                  <p:nvPr/>
                </p:nvSpPr>
                <p:spPr bwMode="auto">
                  <a:xfrm>
                    <a:off x="4032" y="3562"/>
                    <a:ext cx="144" cy="0"/>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70" name="Line 85">
                    <a:extLst>
                      <a:ext uri="{FF2B5EF4-FFF2-40B4-BE49-F238E27FC236}">
                        <a16:creationId xmlns:a16="http://schemas.microsoft.com/office/drawing/2014/main" id="{F6324F21-04E0-43AA-9D89-C482A10483CC}"/>
                      </a:ext>
                    </a:extLst>
                  </p:cNvPr>
                  <p:cNvSpPr>
                    <a:spLocks noChangeShapeType="1"/>
                  </p:cNvSpPr>
                  <p:nvPr/>
                </p:nvSpPr>
                <p:spPr bwMode="auto">
                  <a:xfrm>
                    <a:off x="4032" y="3754"/>
                    <a:ext cx="144" cy="0"/>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grpSp>
            <p:sp>
              <p:nvSpPr>
                <p:cNvPr id="62" name="Rectangle 86">
                  <a:extLst>
                    <a:ext uri="{FF2B5EF4-FFF2-40B4-BE49-F238E27FC236}">
                      <a16:creationId xmlns:a16="http://schemas.microsoft.com/office/drawing/2014/main" id="{F6B9B914-98A7-4724-8DD1-407D697ABCA1}"/>
                    </a:ext>
                  </a:extLst>
                </p:cNvPr>
                <p:cNvSpPr>
                  <a:spLocks noChangeArrowheads="1"/>
                </p:cNvSpPr>
                <p:nvPr/>
              </p:nvSpPr>
              <p:spPr bwMode="auto">
                <a:xfrm flipH="1">
                  <a:off x="4279" y="3466"/>
                  <a:ext cx="626" cy="2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eaLnBrk="0" hangingPunct="0">
                    <a:defRPr>
                      <a:solidFill>
                        <a:schemeClr val="tx1"/>
                      </a:solidFill>
                      <a:latin typeface="Arial" panose="020B0604020202020204" pitchFamily="34" charset="0"/>
                      <a:cs typeface="Times New Roman" panose="02020603050405020304" pitchFamily="18" charset="0"/>
                    </a:defRPr>
                  </a:lvl1pPr>
                  <a:lvl2pPr marL="742950" indent="-285750" eaLnBrk="0" hangingPunct="0">
                    <a:defRPr>
                      <a:solidFill>
                        <a:schemeClr val="tx1"/>
                      </a:solidFill>
                      <a:latin typeface="Arial" panose="020B0604020202020204" pitchFamily="34" charset="0"/>
                      <a:cs typeface="Times New Roman" panose="02020603050405020304" pitchFamily="18" charset="0"/>
                    </a:defRPr>
                  </a:lvl2pPr>
                  <a:lvl3pPr marL="1143000" indent="-228600" eaLnBrk="0" hangingPunct="0">
                    <a:defRPr>
                      <a:solidFill>
                        <a:schemeClr val="tx1"/>
                      </a:solidFill>
                      <a:latin typeface="Arial" panose="020B0604020202020204" pitchFamily="34" charset="0"/>
                      <a:cs typeface="Times New Roman" panose="02020603050405020304" pitchFamily="18" charset="0"/>
                    </a:defRPr>
                  </a:lvl3pPr>
                  <a:lvl4pPr marL="1600200" indent="-228600" eaLnBrk="0" hangingPunct="0">
                    <a:defRPr>
                      <a:solidFill>
                        <a:schemeClr val="tx1"/>
                      </a:solidFill>
                      <a:latin typeface="Arial" panose="020B0604020202020204" pitchFamily="34" charset="0"/>
                      <a:cs typeface="Times New Roman" panose="02020603050405020304" pitchFamily="18" charset="0"/>
                    </a:defRPr>
                  </a:lvl4pPr>
                  <a:lvl5pPr marL="2057400" indent="-228600" eaLnBrk="0" hangingPunct="0">
                    <a:defRPr>
                      <a:solidFill>
                        <a:schemeClr val="tx1"/>
                      </a:solidFill>
                      <a:latin typeface="Arial" panose="020B0604020202020204" pitchFamily="34" charset="0"/>
                      <a:cs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9pPr>
                </a:lstStyle>
                <a:p>
                  <a:r>
                    <a:rPr lang="en-US" altLang="en-US" sz="1600" b="1">
                      <a:latin typeface="Times New Roman" panose="02020603050405020304" pitchFamily="18" charset="0"/>
                    </a:rPr>
                    <a:t>Compare</a:t>
                  </a:r>
                </a:p>
              </p:txBody>
            </p:sp>
            <p:sp>
              <p:nvSpPr>
                <p:cNvPr id="63" name="Line 87">
                  <a:extLst>
                    <a:ext uri="{FF2B5EF4-FFF2-40B4-BE49-F238E27FC236}">
                      <a16:creationId xmlns:a16="http://schemas.microsoft.com/office/drawing/2014/main" id="{2956ECC7-D90B-4253-8677-F3BD774E6869}"/>
                    </a:ext>
                  </a:extLst>
                </p:cNvPr>
                <p:cNvSpPr>
                  <a:spLocks noChangeShapeType="1"/>
                </p:cNvSpPr>
                <p:nvPr/>
              </p:nvSpPr>
              <p:spPr bwMode="auto">
                <a:xfrm flipH="1">
                  <a:off x="4176" y="3562"/>
                  <a:ext cx="144" cy="0"/>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64" name="Line 88">
                  <a:extLst>
                    <a:ext uri="{FF2B5EF4-FFF2-40B4-BE49-F238E27FC236}">
                      <a16:creationId xmlns:a16="http://schemas.microsoft.com/office/drawing/2014/main" id="{4C079F4D-DC6D-4CD4-B21F-A7E0F1B1046F}"/>
                    </a:ext>
                  </a:extLst>
                </p:cNvPr>
                <p:cNvSpPr>
                  <a:spLocks noChangeShapeType="1"/>
                </p:cNvSpPr>
                <p:nvPr/>
              </p:nvSpPr>
              <p:spPr bwMode="auto">
                <a:xfrm>
                  <a:off x="4176" y="3754"/>
                  <a:ext cx="1296" cy="0"/>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65" name="Line 89">
                  <a:extLst>
                    <a:ext uri="{FF2B5EF4-FFF2-40B4-BE49-F238E27FC236}">
                      <a16:creationId xmlns:a16="http://schemas.microsoft.com/office/drawing/2014/main" id="{DDDCBC12-B85A-4939-BACF-4F3E7EC3BBAF}"/>
                    </a:ext>
                  </a:extLst>
                </p:cNvPr>
                <p:cNvSpPr>
                  <a:spLocks noChangeShapeType="1"/>
                </p:cNvSpPr>
                <p:nvPr/>
              </p:nvSpPr>
              <p:spPr bwMode="auto">
                <a:xfrm>
                  <a:off x="5472" y="3130"/>
                  <a:ext cx="0" cy="624"/>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66" name="Line 90">
                  <a:extLst>
                    <a:ext uri="{FF2B5EF4-FFF2-40B4-BE49-F238E27FC236}">
                      <a16:creationId xmlns:a16="http://schemas.microsoft.com/office/drawing/2014/main" id="{5C4556AD-97CE-4483-8F20-BF00FF048526}"/>
                    </a:ext>
                  </a:extLst>
                </p:cNvPr>
                <p:cNvSpPr>
                  <a:spLocks noChangeShapeType="1"/>
                </p:cNvSpPr>
                <p:nvPr/>
              </p:nvSpPr>
              <p:spPr bwMode="auto">
                <a:xfrm>
                  <a:off x="4608" y="3130"/>
                  <a:ext cx="0" cy="384"/>
                </a:xfrm>
                <a:prstGeom prst="line">
                  <a:avLst/>
                </a:prstGeom>
                <a:noFill/>
                <a:ln w="2540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67" name="Line 91">
                  <a:extLst>
                    <a:ext uri="{FF2B5EF4-FFF2-40B4-BE49-F238E27FC236}">
                      <a16:creationId xmlns:a16="http://schemas.microsoft.com/office/drawing/2014/main" id="{19070DD9-5E10-42DC-92B3-FFD81170A864}"/>
                    </a:ext>
                  </a:extLst>
                </p:cNvPr>
                <p:cNvSpPr>
                  <a:spLocks noChangeShapeType="1"/>
                </p:cNvSpPr>
                <p:nvPr/>
              </p:nvSpPr>
              <p:spPr bwMode="auto">
                <a:xfrm>
                  <a:off x="4896" y="3562"/>
                  <a:ext cx="480" cy="0"/>
                </a:xfrm>
                <a:prstGeom prst="line">
                  <a:avLst/>
                </a:prstGeom>
                <a:noFill/>
                <a:ln w="25400">
                  <a:solidFill>
                    <a:schemeClr val="tx1"/>
                  </a:solidFill>
                  <a:round/>
                  <a:headEnd type="triangle" w="med" len="med"/>
                  <a:tailEnd/>
                </a:ln>
                <a:extLst>
                  <a:ext uri="{909E8E84-426E-40DD-AFC4-6F175D3DCCD1}">
                    <a14:hiddenFill xmlns:a14="http://schemas.microsoft.com/office/drawing/2010/main">
                      <a:noFill/>
                    </a14:hiddenFill>
                  </a:ext>
                </a:extLst>
              </p:spPr>
              <p:txBody>
                <a:bodyPr/>
                <a:lstStyle/>
                <a:p>
                  <a:endParaRPr lang="en-US"/>
                </a:p>
              </p:txBody>
            </p:sp>
          </p:grpSp>
          <p:sp>
            <p:nvSpPr>
              <p:cNvPr id="52" name="Oval 92">
                <a:extLst>
                  <a:ext uri="{FF2B5EF4-FFF2-40B4-BE49-F238E27FC236}">
                    <a16:creationId xmlns:a16="http://schemas.microsoft.com/office/drawing/2014/main" id="{349FDD03-A6F3-40A1-B784-41C2E7BCCA46}"/>
                  </a:ext>
                </a:extLst>
              </p:cNvPr>
              <p:cNvSpPr>
                <a:spLocks noChangeArrowheads="1"/>
              </p:cNvSpPr>
              <p:nvPr/>
            </p:nvSpPr>
            <p:spPr bwMode="auto">
              <a:xfrm>
                <a:off x="2264" y="3762"/>
                <a:ext cx="272" cy="272"/>
              </a:xfrm>
              <a:prstGeom prst="ellipse">
                <a:avLst/>
              </a:prstGeom>
              <a:noFill/>
              <a:ln w="2540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a:solidFill>
                      <a:schemeClr val="tx1"/>
                    </a:solidFill>
                    <a:latin typeface="Arial" panose="020B0604020202020204" pitchFamily="34" charset="0"/>
                    <a:cs typeface="Times New Roman" panose="02020603050405020304" pitchFamily="18" charset="0"/>
                  </a:defRPr>
                </a:lvl1pPr>
                <a:lvl2pPr marL="742950" indent="-285750" eaLnBrk="0" hangingPunct="0">
                  <a:defRPr>
                    <a:solidFill>
                      <a:schemeClr val="tx1"/>
                    </a:solidFill>
                    <a:latin typeface="Arial" panose="020B0604020202020204" pitchFamily="34" charset="0"/>
                    <a:cs typeface="Times New Roman" panose="02020603050405020304" pitchFamily="18" charset="0"/>
                  </a:defRPr>
                </a:lvl2pPr>
                <a:lvl3pPr marL="1143000" indent="-228600" eaLnBrk="0" hangingPunct="0">
                  <a:defRPr>
                    <a:solidFill>
                      <a:schemeClr val="tx1"/>
                    </a:solidFill>
                    <a:latin typeface="Arial" panose="020B0604020202020204" pitchFamily="34" charset="0"/>
                    <a:cs typeface="Times New Roman" panose="02020603050405020304" pitchFamily="18" charset="0"/>
                  </a:defRPr>
                </a:lvl3pPr>
                <a:lvl4pPr marL="1600200" indent="-228600" eaLnBrk="0" hangingPunct="0">
                  <a:defRPr>
                    <a:solidFill>
                      <a:schemeClr val="tx1"/>
                    </a:solidFill>
                    <a:latin typeface="Arial" panose="020B0604020202020204" pitchFamily="34" charset="0"/>
                    <a:cs typeface="Times New Roman" panose="02020603050405020304" pitchFamily="18" charset="0"/>
                  </a:defRPr>
                </a:lvl4pPr>
                <a:lvl5pPr marL="2057400" indent="-228600" eaLnBrk="0" hangingPunct="0">
                  <a:defRPr>
                    <a:solidFill>
                      <a:schemeClr val="tx1"/>
                    </a:solidFill>
                    <a:latin typeface="Arial" panose="020B0604020202020204" pitchFamily="34" charset="0"/>
                    <a:cs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9pPr>
              </a:lstStyle>
              <a:p>
                <a:pPr eaLnBrk="1" hangingPunct="1"/>
                <a:endParaRPr lang="en-US" altLang="en-US"/>
              </a:p>
            </p:txBody>
          </p:sp>
          <p:sp>
            <p:nvSpPr>
              <p:cNvPr id="53" name="Rectangle 93">
                <a:extLst>
                  <a:ext uri="{FF2B5EF4-FFF2-40B4-BE49-F238E27FC236}">
                    <a16:creationId xmlns:a16="http://schemas.microsoft.com/office/drawing/2014/main" id="{6CC7526A-601D-4202-9355-57BA463EF352}"/>
                  </a:ext>
                </a:extLst>
              </p:cNvPr>
              <p:cNvSpPr>
                <a:spLocks noChangeArrowheads="1"/>
              </p:cNvSpPr>
              <p:nvPr/>
            </p:nvSpPr>
            <p:spPr bwMode="auto">
              <a:xfrm>
                <a:off x="2247" y="3802"/>
                <a:ext cx="309"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eaLnBrk="0" hangingPunct="0">
                  <a:defRPr>
                    <a:solidFill>
                      <a:schemeClr val="tx1"/>
                    </a:solidFill>
                    <a:latin typeface="Arial" panose="020B0604020202020204" pitchFamily="34" charset="0"/>
                    <a:cs typeface="Times New Roman" panose="02020603050405020304" pitchFamily="18" charset="0"/>
                  </a:defRPr>
                </a:lvl1pPr>
                <a:lvl2pPr marL="742950" indent="-285750" eaLnBrk="0" hangingPunct="0">
                  <a:defRPr>
                    <a:solidFill>
                      <a:schemeClr val="tx1"/>
                    </a:solidFill>
                    <a:latin typeface="Arial" panose="020B0604020202020204" pitchFamily="34" charset="0"/>
                    <a:cs typeface="Times New Roman" panose="02020603050405020304" pitchFamily="18" charset="0"/>
                  </a:defRPr>
                </a:lvl2pPr>
                <a:lvl3pPr marL="1143000" indent="-228600" eaLnBrk="0" hangingPunct="0">
                  <a:defRPr>
                    <a:solidFill>
                      <a:schemeClr val="tx1"/>
                    </a:solidFill>
                    <a:latin typeface="Arial" panose="020B0604020202020204" pitchFamily="34" charset="0"/>
                    <a:cs typeface="Times New Roman" panose="02020603050405020304" pitchFamily="18" charset="0"/>
                  </a:defRPr>
                </a:lvl3pPr>
                <a:lvl4pPr marL="1600200" indent="-228600" eaLnBrk="0" hangingPunct="0">
                  <a:defRPr>
                    <a:solidFill>
                      <a:schemeClr val="tx1"/>
                    </a:solidFill>
                    <a:latin typeface="Arial" panose="020B0604020202020204" pitchFamily="34" charset="0"/>
                    <a:cs typeface="Times New Roman" panose="02020603050405020304" pitchFamily="18" charset="0"/>
                  </a:defRPr>
                </a:lvl4pPr>
                <a:lvl5pPr marL="2057400" indent="-228600" eaLnBrk="0" hangingPunct="0">
                  <a:defRPr>
                    <a:solidFill>
                      <a:schemeClr val="tx1"/>
                    </a:solidFill>
                    <a:latin typeface="Arial" panose="020B0604020202020204" pitchFamily="34" charset="0"/>
                    <a:cs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9pPr>
              </a:lstStyle>
              <a:p>
                <a:r>
                  <a:rPr lang="en-US" altLang="en-US" sz="1600" b="1">
                    <a:latin typeface="Times New Roman" panose="02020603050405020304" pitchFamily="18" charset="0"/>
                  </a:rPr>
                  <a:t>OR</a:t>
                </a:r>
              </a:p>
            </p:txBody>
          </p:sp>
          <p:sp>
            <p:nvSpPr>
              <p:cNvPr id="54" name="Line 94">
                <a:extLst>
                  <a:ext uri="{FF2B5EF4-FFF2-40B4-BE49-F238E27FC236}">
                    <a16:creationId xmlns:a16="http://schemas.microsoft.com/office/drawing/2014/main" id="{6B4EF97C-289A-4355-919D-B198D2821969}"/>
                  </a:ext>
                </a:extLst>
              </p:cNvPr>
              <p:cNvSpPr>
                <a:spLocks noChangeShapeType="1"/>
              </p:cNvSpPr>
              <p:nvPr/>
            </p:nvSpPr>
            <p:spPr bwMode="auto">
              <a:xfrm>
                <a:off x="2112" y="3658"/>
                <a:ext cx="0" cy="240"/>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5" name="Line 95">
                <a:extLst>
                  <a:ext uri="{FF2B5EF4-FFF2-40B4-BE49-F238E27FC236}">
                    <a16:creationId xmlns:a16="http://schemas.microsoft.com/office/drawing/2014/main" id="{EE7E04DA-CB4C-437D-961B-2A2CD5484864}"/>
                  </a:ext>
                </a:extLst>
              </p:cNvPr>
              <p:cNvSpPr>
                <a:spLocks noChangeShapeType="1"/>
              </p:cNvSpPr>
              <p:nvPr/>
            </p:nvSpPr>
            <p:spPr bwMode="auto">
              <a:xfrm>
                <a:off x="2112" y="3898"/>
                <a:ext cx="144" cy="0"/>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6" name="Line 96">
                <a:extLst>
                  <a:ext uri="{FF2B5EF4-FFF2-40B4-BE49-F238E27FC236}">
                    <a16:creationId xmlns:a16="http://schemas.microsoft.com/office/drawing/2014/main" id="{3FB5134B-9FC3-4A13-89F9-1B78D873C196}"/>
                  </a:ext>
                </a:extLst>
              </p:cNvPr>
              <p:cNvSpPr>
                <a:spLocks noChangeShapeType="1"/>
              </p:cNvSpPr>
              <p:nvPr/>
            </p:nvSpPr>
            <p:spPr bwMode="auto">
              <a:xfrm>
                <a:off x="3600" y="3658"/>
                <a:ext cx="0" cy="240"/>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7" name="Line 97">
                <a:extLst>
                  <a:ext uri="{FF2B5EF4-FFF2-40B4-BE49-F238E27FC236}">
                    <a16:creationId xmlns:a16="http://schemas.microsoft.com/office/drawing/2014/main" id="{0EE2ADC5-6378-4E18-BE2B-E51C87AD602B}"/>
                  </a:ext>
                </a:extLst>
              </p:cNvPr>
              <p:cNvSpPr>
                <a:spLocks noChangeShapeType="1"/>
              </p:cNvSpPr>
              <p:nvPr/>
            </p:nvSpPr>
            <p:spPr bwMode="auto">
              <a:xfrm>
                <a:off x="2544" y="3898"/>
                <a:ext cx="1056" cy="0"/>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8" name="Line 98">
                <a:extLst>
                  <a:ext uri="{FF2B5EF4-FFF2-40B4-BE49-F238E27FC236}">
                    <a16:creationId xmlns:a16="http://schemas.microsoft.com/office/drawing/2014/main" id="{AA695F01-F749-45E1-ABF8-357B4902237F}"/>
                  </a:ext>
                </a:extLst>
              </p:cNvPr>
              <p:cNvSpPr>
                <a:spLocks noChangeShapeType="1"/>
              </p:cNvSpPr>
              <p:nvPr/>
            </p:nvSpPr>
            <p:spPr bwMode="auto">
              <a:xfrm>
                <a:off x="2400" y="4042"/>
                <a:ext cx="0" cy="240"/>
              </a:xfrm>
              <a:prstGeom prst="line">
                <a:avLst/>
              </a:prstGeom>
              <a:noFill/>
              <a:ln w="2540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59" name="Rectangle 99">
                <a:extLst>
                  <a:ext uri="{FF2B5EF4-FFF2-40B4-BE49-F238E27FC236}">
                    <a16:creationId xmlns:a16="http://schemas.microsoft.com/office/drawing/2014/main" id="{28A35431-D135-4535-9E25-E1F254689472}"/>
                  </a:ext>
                </a:extLst>
              </p:cNvPr>
              <p:cNvSpPr>
                <a:spLocks noChangeArrowheads="1"/>
              </p:cNvSpPr>
              <p:nvPr/>
            </p:nvSpPr>
            <p:spPr bwMode="auto">
              <a:xfrm>
                <a:off x="2103" y="4090"/>
                <a:ext cx="296"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eaLnBrk="0" hangingPunct="0">
                  <a:defRPr>
                    <a:solidFill>
                      <a:schemeClr val="tx1"/>
                    </a:solidFill>
                    <a:latin typeface="Arial" panose="020B0604020202020204" pitchFamily="34" charset="0"/>
                    <a:cs typeface="Times New Roman" panose="02020603050405020304" pitchFamily="18" charset="0"/>
                  </a:defRPr>
                </a:lvl1pPr>
                <a:lvl2pPr marL="742950" indent="-285750" eaLnBrk="0" hangingPunct="0">
                  <a:defRPr>
                    <a:solidFill>
                      <a:schemeClr val="tx1"/>
                    </a:solidFill>
                    <a:latin typeface="Arial" panose="020B0604020202020204" pitchFamily="34" charset="0"/>
                    <a:cs typeface="Times New Roman" panose="02020603050405020304" pitchFamily="18" charset="0"/>
                  </a:defRPr>
                </a:lvl2pPr>
                <a:lvl3pPr marL="1143000" indent="-228600" eaLnBrk="0" hangingPunct="0">
                  <a:defRPr>
                    <a:solidFill>
                      <a:schemeClr val="tx1"/>
                    </a:solidFill>
                    <a:latin typeface="Arial" panose="020B0604020202020204" pitchFamily="34" charset="0"/>
                    <a:cs typeface="Times New Roman" panose="02020603050405020304" pitchFamily="18" charset="0"/>
                  </a:defRPr>
                </a:lvl3pPr>
                <a:lvl4pPr marL="1600200" indent="-228600" eaLnBrk="0" hangingPunct="0">
                  <a:defRPr>
                    <a:solidFill>
                      <a:schemeClr val="tx1"/>
                    </a:solidFill>
                    <a:latin typeface="Arial" panose="020B0604020202020204" pitchFamily="34" charset="0"/>
                    <a:cs typeface="Times New Roman" panose="02020603050405020304" pitchFamily="18" charset="0"/>
                  </a:defRPr>
                </a:lvl4pPr>
                <a:lvl5pPr marL="2057400" indent="-228600" eaLnBrk="0" hangingPunct="0">
                  <a:defRPr>
                    <a:solidFill>
                      <a:schemeClr val="tx1"/>
                    </a:solidFill>
                    <a:latin typeface="Arial" panose="020B0604020202020204" pitchFamily="34" charset="0"/>
                    <a:cs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9pPr>
              </a:lstStyle>
              <a:p>
                <a:r>
                  <a:rPr lang="en-US" altLang="en-US" sz="1600" b="1">
                    <a:latin typeface="Times New Roman" panose="02020603050405020304" pitchFamily="18" charset="0"/>
                  </a:rPr>
                  <a:t>Hit</a:t>
                </a:r>
              </a:p>
            </p:txBody>
          </p:sp>
        </p:grpSp>
      </p:grpSp>
      <p:sp>
        <p:nvSpPr>
          <p:cNvPr id="103" name="Slide Number Placeholder 102"/>
          <p:cNvSpPr>
            <a:spLocks noGrp="1"/>
          </p:cNvSpPr>
          <p:nvPr>
            <p:ph type="sldNum" sz="quarter" idx="12"/>
          </p:nvPr>
        </p:nvSpPr>
        <p:spPr/>
        <p:txBody>
          <a:bodyPr/>
          <a:lstStyle/>
          <a:p>
            <a:fld id="{7A24F918-E48B-4CD6-88B4-F48A81EB5FB6}" type="slidenum">
              <a:rPr lang="en-US" smtClean="0"/>
              <a:pPr/>
              <a:t>11</a:t>
            </a:fld>
            <a:endParaRPr lang="en-US"/>
          </a:p>
        </p:txBody>
      </p:sp>
    </p:spTree>
    <p:custDataLst>
      <p:tags r:id="rId1"/>
    </p:custDataLst>
    <p:extLst>
      <p:ext uri="{BB962C8B-B14F-4D97-AF65-F5344CB8AC3E}">
        <p14:creationId xmlns:p14="http://schemas.microsoft.com/office/powerpoint/2010/main" val="18986023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fade">
                                      <p:cBhvr>
                                        <p:cTn id="12" dur="500"/>
                                        <p:tgtEl>
                                          <p:spTgt spid="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5">
                                            <p:txEl>
                                              <p:pRg st="2" end="2"/>
                                            </p:txEl>
                                          </p:spTgt>
                                        </p:tgtEl>
                                        <p:attrNameLst>
                                          <p:attrName>style.visibility</p:attrName>
                                        </p:attrNameLst>
                                      </p:cBhvr>
                                      <p:to>
                                        <p:strVal val="visible"/>
                                      </p:to>
                                    </p:set>
                                    <p:animEffect transition="in" filter="fade">
                                      <p:cBhvr>
                                        <p:cTn id="17" dur="500"/>
                                        <p:tgtEl>
                                          <p:spTgt spid="5">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5">
                                            <p:txEl>
                                              <p:pRg st="3" end="3"/>
                                            </p:txEl>
                                          </p:spTgt>
                                        </p:tgtEl>
                                        <p:attrNameLst>
                                          <p:attrName>style.visibility</p:attrName>
                                        </p:attrNameLst>
                                      </p:cBhvr>
                                      <p:to>
                                        <p:strVal val="visible"/>
                                      </p:to>
                                    </p:set>
                                    <p:animEffect transition="in" filter="fade">
                                      <p:cBhvr>
                                        <p:cTn id="22" dur="500"/>
                                        <p:tgtEl>
                                          <p:spTgt spid="5">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5">
                                            <p:txEl>
                                              <p:pRg st="4" end="4"/>
                                            </p:txEl>
                                          </p:spTgt>
                                        </p:tgtEl>
                                        <p:attrNameLst>
                                          <p:attrName>style.visibility</p:attrName>
                                        </p:attrNameLst>
                                      </p:cBhvr>
                                      <p:to>
                                        <p:strVal val="visible"/>
                                      </p:to>
                                    </p:set>
                                    <p:animEffect transition="in" filter="fade">
                                      <p:cBhvr>
                                        <p:cTn id="27" dur="500"/>
                                        <p:tgtEl>
                                          <p:spTgt spid="5">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5">
                                            <p:txEl>
                                              <p:pRg st="5" end="5"/>
                                            </p:txEl>
                                          </p:spTgt>
                                        </p:tgtEl>
                                        <p:attrNameLst>
                                          <p:attrName>style.visibility</p:attrName>
                                        </p:attrNameLst>
                                      </p:cBhvr>
                                      <p:to>
                                        <p:strVal val="visible"/>
                                      </p:to>
                                    </p:set>
                                    <p:animEffect transition="in" filter="fade">
                                      <p:cBhvr>
                                        <p:cTn id="32" dur="500"/>
                                        <p:tgtEl>
                                          <p:spTgt spid="5">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uiExpand="1" build="p" bldLvl="3" autoUpdateAnimBg="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BE5151-7F5C-4C6F-9132-72CBDC85D34C}"/>
              </a:ext>
            </a:extLst>
          </p:cNvPr>
          <p:cNvSpPr>
            <a:spLocks noGrp="1"/>
          </p:cNvSpPr>
          <p:nvPr>
            <p:ph type="title"/>
          </p:nvPr>
        </p:nvSpPr>
        <p:spPr/>
        <p:txBody>
          <a:bodyPr/>
          <a:lstStyle/>
          <a:p>
            <a:pPr algn="l" rtl="0"/>
            <a:r>
              <a:rPr lang="en-US" altLang="en-US" dirty="0"/>
              <a:t>Cache Size Equation</a:t>
            </a:r>
            <a:endParaRPr lang="en-US" dirty="0"/>
          </a:p>
        </p:txBody>
      </p:sp>
      <p:sp>
        <p:nvSpPr>
          <p:cNvPr id="4" name="Footer Placeholder 3">
            <a:extLst>
              <a:ext uri="{FF2B5EF4-FFF2-40B4-BE49-F238E27FC236}">
                <a16:creationId xmlns:a16="http://schemas.microsoft.com/office/drawing/2014/main" id="{099047FC-97E0-4C2F-BDDC-A6BE07F9EAEA}"/>
              </a:ext>
            </a:extLst>
          </p:cNvPr>
          <p:cNvSpPr>
            <a:spLocks noGrp="1"/>
          </p:cNvSpPr>
          <p:nvPr>
            <p:ph type="ftr" sz="quarter" idx="11"/>
          </p:nvPr>
        </p:nvSpPr>
        <p:spPr/>
        <p:txBody>
          <a:bodyPr/>
          <a:lstStyle/>
          <a:p>
            <a:r>
              <a:rPr lang="en-US"/>
              <a:t>Copyright © 2019, Elsevier Inc. All rights Reserved</a:t>
            </a:r>
            <a:endParaRPr lang="en-AU" dirty="0"/>
          </a:p>
        </p:txBody>
      </p:sp>
      <p:sp>
        <p:nvSpPr>
          <p:cNvPr id="6" name="Rectangle 2">
            <a:extLst>
              <a:ext uri="{FF2B5EF4-FFF2-40B4-BE49-F238E27FC236}">
                <a16:creationId xmlns:a16="http://schemas.microsoft.com/office/drawing/2014/main" id="{9CAFF325-6490-44FC-8D51-A8449598AE14}"/>
              </a:ext>
            </a:extLst>
          </p:cNvPr>
          <p:cNvSpPr>
            <a:spLocks noChangeArrowheads="1"/>
          </p:cNvSpPr>
          <p:nvPr/>
        </p:nvSpPr>
        <p:spPr bwMode="auto">
          <a:xfrm>
            <a:off x="215462" y="1343212"/>
            <a:ext cx="8969375" cy="40635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eaLnBrk="0" hangingPunct="0">
              <a:defRPr>
                <a:solidFill>
                  <a:schemeClr val="tx1"/>
                </a:solidFill>
                <a:latin typeface="Arial" panose="020B0604020202020204" pitchFamily="34" charset="0"/>
                <a:cs typeface="Times New Roman" panose="02020603050405020304" pitchFamily="18" charset="0"/>
              </a:defRPr>
            </a:lvl1pPr>
            <a:lvl2pPr marL="742950" indent="-285750" eaLnBrk="0" hangingPunct="0">
              <a:defRPr>
                <a:solidFill>
                  <a:schemeClr val="tx1"/>
                </a:solidFill>
                <a:latin typeface="Arial" panose="020B0604020202020204" pitchFamily="34" charset="0"/>
                <a:cs typeface="Times New Roman" panose="02020603050405020304" pitchFamily="18" charset="0"/>
              </a:defRPr>
            </a:lvl2pPr>
            <a:lvl3pPr marL="1143000" indent="-228600" eaLnBrk="0" hangingPunct="0">
              <a:defRPr>
                <a:solidFill>
                  <a:schemeClr val="tx1"/>
                </a:solidFill>
                <a:latin typeface="Arial" panose="020B0604020202020204" pitchFamily="34" charset="0"/>
                <a:cs typeface="Times New Roman" panose="02020603050405020304" pitchFamily="18" charset="0"/>
              </a:defRPr>
            </a:lvl3pPr>
            <a:lvl4pPr marL="1600200" indent="-228600" eaLnBrk="0" hangingPunct="0">
              <a:defRPr>
                <a:solidFill>
                  <a:schemeClr val="tx1"/>
                </a:solidFill>
                <a:latin typeface="Arial" panose="020B0604020202020204" pitchFamily="34" charset="0"/>
                <a:cs typeface="Times New Roman" panose="02020603050405020304" pitchFamily="18" charset="0"/>
              </a:defRPr>
            </a:lvl4pPr>
            <a:lvl5pPr marL="2057400" indent="-228600" eaLnBrk="0" hangingPunct="0">
              <a:defRPr>
                <a:solidFill>
                  <a:schemeClr val="tx1"/>
                </a:solidFill>
                <a:latin typeface="Arial" panose="020B0604020202020204" pitchFamily="34" charset="0"/>
                <a:cs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9pPr>
          </a:lstStyle>
          <a:p>
            <a:pPr eaLnBrk="1" hangingPunct="1">
              <a:spcBef>
                <a:spcPct val="20000"/>
              </a:spcBef>
              <a:buClr>
                <a:srgbClr val="FF0000"/>
              </a:buClr>
              <a:buFont typeface="Wingdings" panose="05000000000000000000" pitchFamily="2" charset="2"/>
              <a:buChar char="l"/>
            </a:pPr>
            <a:r>
              <a:rPr lang="en-US" altLang="en-US" sz="2800" dirty="0"/>
              <a:t>Simple equation for the size of a cache:</a:t>
            </a:r>
          </a:p>
          <a:p>
            <a:pPr lvl="1" eaLnBrk="1" hangingPunct="1">
              <a:spcBef>
                <a:spcPct val="20000"/>
              </a:spcBef>
              <a:buClr>
                <a:srgbClr val="800000"/>
              </a:buClr>
              <a:buSzPct val="80000"/>
              <a:buFont typeface="Wingdings" panose="05000000000000000000" pitchFamily="2" charset="2"/>
              <a:buChar char="u"/>
            </a:pPr>
            <a:r>
              <a:rPr lang="en-US" altLang="en-US" sz="2800" dirty="0">
                <a:solidFill>
                  <a:srgbClr val="0000FF"/>
                </a:solidFill>
              </a:rPr>
              <a:t>(</a:t>
            </a:r>
            <a:r>
              <a:rPr lang="en-US" altLang="en-US" sz="2400" dirty="0">
                <a:solidFill>
                  <a:srgbClr val="0000FF"/>
                </a:solidFill>
              </a:rPr>
              <a:t>Cache size) = (Block size) × (Number of sets)</a:t>
            </a:r>
            <a:br>
              <a:rPr lang="en-US" altLang="en-US" sz="2400" dirty="0">
                <a:solidFill>
                  <a:srgbClr val="0000FF"/>
                </a:solidFill>
              </a:rPr>
            </a:br>
            <a:r>
              <a:rPr lang="en-US" altLang="en-US" sz="2400" dirty="0">
                <a:solidFill>
                  <a:srgbClr val="0000FF"/>
                </a:solidFill>
              </a:rPr>
              <a:t>                          × (Set Associativity)</a:t>
            </a:r>
          </a:p>
          <a:p>
            <a:pPr eaLnBrk="1" hangingPunct="1">
              <a:spcBef>
                <a:spcPct val="20000"/>
              </a:spcBef>
              <a:buClr>
                <a:srgbClr val="FF0000"/>
              </a:buClr>
              <a:buFont typeface="Wingdings" panose="05000000000000000000" pitchFamily="2" charset="2"/>
              <a:buChar char="l"/>
            </a:pPr>
            <a:r>
              <a:rPr lang="en-US" altLang="en-US" sz="2800" dirty="0"/>
              <a:t>Can relate to the size of various address fields</a:t>
            </a:r>
            <a:r>
              <a:rPr lang="en-US" altLang="en-US" sz="3200" dirty="0"/>
              <a:t>:</a:t>
            </a:r>
          </a:p>
          <a:p>
            <a:pPr lvl="1" eaLnBrk="1" hangingPunct="1">
              <a:spcBef>
                <a:spcPct val="20000"/>
              </a:spcBef>
              <a:buClr>
                <a:srgbClr val="800000"/>
              </a:buClr>
              <a:buSzPct val="80000"/>
              <a:buFont typeface="Wingdings" panose="05000000000000000000" pitchFamily="2" charset="2"/>
              <a:buChar char="u"/>
            </a:pPr>
            <a:r>
              <a:rPr lang="en-US" altLang="en-US" sz="2400" dirty="0">
                <a:solidFill>
                  <a:srgbClr val="0000FF"/>
                </a:solidFill>
              </a:rPr>
              <a:t>(Block size) = 2</a:t>
            </a:r>
            <a:r>
              <a:rPr lang="en-US" altLang="en-US" sz="2400" baseline="30000" dirty="0">
                <a:solidFill>
                  <a:srgbClr val="0000FF"/>
                </a:solidFill>
              </a:rPr>
              <a:t>(# of offset bits)</a:t>
            </a:r>
          </a:p>
          <a:p>
            <a:pPr lvl="1" eaLnBrk="1" hangingPunct="1">
              <a:spcBef>
                <a:spcPct val="20000"/>
              </a:spcBef>
              <a:buClr>
                <a:srgbClr val="800000"/>
              </a:buClr>
              <a:buSzPct val="80000"/>
              <a:buFont typeface="Wingdings" panose="05000000000000000000" pitchFamily="2" charset="2"/>
              <a:buChar char="u"/>
            </a:pPr>
            <a:r>
              <a:rPr lang="en-US" altLang="en-US" sz="2400" dirty="0">
                <a:solidFill>
                  <a:srgbClr val="0000FF"/>
                </a:solidFill>
              </a:rPr>
              <a:t>(Number of sets) = 2</a:t>
            </a:r>
            <a:r>
              <a:rPr lang="en-US" altLang="en-US" sz="2400" baseline="30000" dirty="0">
                <a:solidFill>
                  <a:srgbClr val="0000FF"/>
                </a:solidFill>
              </a:rPr>
              <a:t>(# of index bits)</a:t>
            </a:r>
          </a:p>
          <a:p>
            <a:pPr lvl="1" eaLnBrk="1" hangingPunct="1">
              <a:spcBef>
                <a:spcPct val="20000"/>
              </a:spcBef>
              <a:buClr>
                <a:srgbClr val="800000"/>
              </a:buClr>
              <a:buSzPct val="80000"/>
              <a:buFont typeface="Wingdings" panose="05000000000000000000" pitchFamily="2" charset="2"/>
              <a:buChar char="u"/>
            </a:pPr>
            <a:r>
              <a:rPr lang="en-US" altLang="en-US" sz="2400" dirty="0">
                <a:solidFill>
                  <a:srgbClr val="0000FF"/>
                </a:solidFill>
              </a:rPr>
              <a:t>(# of tag bits) = (# of memory address bits) </a:t>
            </a:r>
            <a:br>
              <a:rPr lang="en-US" altLang="en-US" sz="2400" dirty="0">
                <a:solidFill>
                  <a:srgbClr val="0000FF"/>
                </a:solidFill>
              </a:rPr>
            </a:br>
            <a:r>
              <a:rPr lang="en-US" altLang="en-US" sz="2400" dirty="0">
                <a:solidFill>
                  <a:srgbClr val="0000FF"/>
                </a:solidFill>
              </a:rPr>
              <a:t>                       </a:t>
            </a:r>
            <a:r>
              <a:rPr lang="en-US" altLang="en-US" sz="2400" dirty="0">
                <a:solidFill>
                  <a:srgbClr val="0000FF"/>
                </a:solidFill>
                <a:sym typeface="Symbol" panose="05050102010706020507" pitchFamily="18" charset="2"/>
              </a:rPr>
              <a:t> (# of index bits)  (# of offset bits)</a:t>
            </a:r>
          </a:p>
        </p:txBody>
      </p:sp>
      <p:pic>
        <p:nvPicPr>
          <p:cNvPr id="8" name="Picture 5" descr="Ch5-fig05">
            <a:extLst>
              <a:ext uri="{FF2B5EF4-FFF2-40B4-BE49-F238E27FC236}">
                <a16:creationId xmlns:a16="http://schemas.microsoft.com/office/drawing/2014/main" id="{CDE1474E-03F2-4828-9D0F-5B2CF8FFFD9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b="58345"/>
          <a:stretch>
            <a:fillRect/>
          </a:stretch>
        </p:blipFill>
        <p:spPr bwMode="auto">
          <a:xfrm>
            <a:off x="1929524" y="5406752"/>
            <a:ext cx="8189912" cy="9255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Slide Number Placeholder 6"/>
          <p:cNvSpPr>
            <a:spLocks noGrp="1"/>
          </p:cNvSpPr>
          <p:nvPr>
            <p:ph type="sldNum" sz="quarter" idx="12"/>
          </p:nvPr>
        </p:nvSpPr>
        <p:spPr/>
        <p:txBody>
          <a:bodyPr/>
          <a:lstStyle/>
          <a:p>
            <a:fld id="{7A24F918-E48B-4CD6-88B4-F48A81EB5FB6}" type="slidenum">
              <a:rPr lang="en-US" smtClean="0"/>
              <a:pPr/>
              <a:t>12</a:t>
            </a:fld>
            <a:endParaRPr lang="en-US"/>
          </a:p>
        </p:txBody>
      </p:sp>
      <mc:AlternateContent xmlns:mc="http://schemas.openxmlformats.org/markup-compatibility/2006" xmlns:p14="http://schemas.microsoft.com/office/powerpoint/2010/main">
        <mc:Choice Requires="p14">
          <p:contentPart p14:bwMode="auto" r:id="rId4">
            <p14:nvContentPartPr>
              <p14:cNvPr id="3" name="Ink 2"/>
              <p14:cNvContentPartPr/>
              <p14:nvPr/>
            </p14:nvContentPartPr>
            <p14:xfrm>
              <a:off x="11184840" y="6247440"/>
              <a:ext cx="16920" cy="32760"/>
            </p14:xfrm>
          </p:contentPart>
        </mc:Choice>
        <mc:Fallback xmlns="">
          <p:pic>
            <p:nvPicPr>
              <p:cNvPr id="3" name="Ink 2"/>
              <p:cNvPicPr/>
              <p:nvPr/>
            </p:nvPicPr>
            <p:blipFill>
              <a:blip r:embed="rId5"/>
              <a:stretch>
                <a:fillRect/>
              </a:stretch>
            </p:blipFill>
            <p:spPr>
              <a:xfrm>
                <a:off x="11179080" y="6243120"/>
                <a:ext cx="31320" cy="45360"/>
              </a:xfrm>
              <a:prstGeom prst="rect">
                <a:avLst/>
              </a:prstGeom>
            </p:spPr>
          </p:pic>
        </mc:Fallback>
      </mc:AlternateContent>
    </p:spTree>
    <p:custDataLst>
      <p:tags r:id="rId1"/>
    </p:custDataLst>
    <p:extLst>
      <p:ext uri="{BB962C8B-B14F-4D97-AF65-F5344CB8AC3E}">
        <p14:creationId xmlns:p14="http://schemas.microsoft.com/office/powerpoint/2010/main" val="17133276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6">
                                            <p:txEl>
                                              <p:pRg st="2" end="2"/>
                                            </p:txEl>
                                          </p:spTgt>
                                        </p:tgtEl>
                                        <p:attrNameLst>
                                          <p:attrName>style.visibility</p:attrName>
                                        </p:attrNameLst>
                                      </p:cBhvr>
                                      <p:to>
                                        <p:strVal val="visible"/>
                                      </p:to>
                                    </p:set>
                                    <p:animEffect transition="in" filter="fade">
                                      <p:cBhvr>
                                        <p:cTn id="7" dur="500"/>
                                        <p:tgtEl>
                                          <p:spTgt spid="6">
                                            <p:txEl>
                                              <p:pRg st="2" end="2"/>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6">
                                            <p:txEl>
                                              <p:pRg st="3" end="3"/>
                                            </p:txEl>
                                          </p:spTgt>
                                        </p:tgtEl>
                                        <p:attrNameLst>
                                          <p:attrName>style.visibility</p:attrName>
                                        </p:attrNameLst>
                                      </p:cBhvr>
                                      <p:to>
                                        <p:strVal val="visible"/>
                                      </p:to>
                                    </p:set>
                                    <p:animEffect transition="in" filter="fade">
                                      <p:cBhvr>
                                        <p:cTn id="10" dur="500"/>
                                        <p:tgtEl>
                                          <p:spTgt spid="6">
                                            <p:txEl>
                                              <p:pRg st="3" end="3"/>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6">
                                            <p:txEl>
                                              <p:pRg st="4" end="4"/>
                                            </p:txEl>
                                          </p:spTgt>
                                        </p:tgtEl>
                                        <p:attrNameLst>
                                          <p:attrName>style.visibility</p:attrName>
                                        </p:attrNameLst>
                                      </p:cBhvr>
                                      <p:to>
                                        <p:strVal val="visible"/>
                                      </p:to>
                                    </p:set>
                                    <p:animEffect transition="in" filter="fade">
                                      <p:cBhvr>
                                        <p:cTn id="13" dur="500"/>
                                        <p:tgtEl>
                                          <p:spTgt spid="6">
                                            <p:txEl>
                                              <p:pRg st="4" end="4"/>
                                            </p:txEl>
                                          </p:spTgt>
                                        </p:tgtEl>
                                      </p:cBhvr>
                                    </p:animEffect>
                                  </p:childTnLst>
                                </p:cTn>
                              </p:par>
                              <p:par>
                                <p:cTn id="14" presetID="10" presetClass="entr" presetSubtype="0" fill="hold" nodeType="withEffect">
                                  <p:stCondLst>
                                    <p:cond delay="0"/>
                                  </p:stCondLst>
                                  <p:childTnLst>
                                    <p:set>
                                      <p:cBhvr>
                                        <p:cTn id="15" dur="1" fill="hold">
                                          <p:stCondLst>
                                            <p:cond delay="0"/>
                                          </p:stCondLst>
                                        </p:cTn>
                                        <p:tgtEl>
                                          <p:spTgt spid="6">
                                            <p:txEl>
                                              <p:pRg st="5" end="5"/>
                                            </p:txEl>
                                          </p:spTgt>
                                        </p:tgtEl>
                                        <p:attrNameLst>
                                          <p:attrName>style.visibility</p:attrName>
                                        </p:attrNameLst>
                                      </p:cBhvr>
                                      <p:to>
                                        <p:strVal val="visible"/>
                                      </p:to>
                                    </p:set>
                                    <p:animEffect transition="in" filter="fade">
                                      <p:cBhvr>
                                        <p:cTn id="16" dur="500"/>
                                        <p:tgtEl>
                                          <p:spTgt spid="6">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8DF900-3416-4127-912B-1B9E3A20B9CB}"/>
              </a:ext>
            </a:extLst>
          </p:cNvPr>
          <p:cNvSpPr>
            <a:spLocks noGrp="1"/>
          </p:cNvSpPr>
          <p:nvPr>
            <p:ph type="title"/>
          </p:nvPr>
        </p:nvSpPr>
        <p:spPr/>
        <p:txBody>
          <a:bodyPr/>
          <a:lstStyle/>
          <a:p>
            <a:pPr algn="l" rtl="0"/>
            <a:r>
              <a:rPr lang="en-US" altLang="en-US" sz="2400" dirty="0"/>
              <a:t>Q1: Where can a block be placed in the upper level? </a:t>
            </a:r>
            <a:endParaRPr lang="en-US" sz="2400" dirty="0"/>
          </a:p>
        </p:txBody>
      </p:sp>
      <p:sp>
        <p:nvSpPr>
          <p:cNvPr id="4" name="Footer Placeholder 3">
            <a:extLst>
              <a:ext uri="{FF2B5EF4-FFF2-40B4-BE49-F238E27FC236}">
                <a16:creationId xmlns:a16="http://schemas.microsoft.com/office/drawing/2014/main" id="{5D754EEB-D4DD-45BF-BC34-DB9AAC1A6B4E}"/>
              </a:ext>
            </a:extLst>
          </p:cNvPr>
          <p:cNvSpPr>
            <a:spLocks noGrp="1"/>
          </p:cNvSpPr>
          <p:nvPr>
            <p:ph type="ftr" sz="quarter" idx="11"/>
          </p:nvPr>
        </p:nvSpPr>
        <p:spPr/>
        <p:txBody>
          <a:bodyPr/>
          <a:lstStyle/>
          <a:p>
            <a:r>
              <a:rPr lang="en-US"/>
              <a:t>Copyright © 2019, Elsevier Inc. All rights Reserved</a:t>
            </a:r>
            <a:endParaRPr lang="en-AU" dirty="0"/>
          </a:p>
        </p:txBody>
      </p:sp>
      <p:sp>
        <p:nvSpPr>
          <p:cNvPr id="5" name="Rectangle 3">
            <a:extLst>
              <a:ext uri="{FF2B5EF4-FFF2-40B4-BE49-F238E27FC236}">
                <a16:creationId xmlns:a16="http://schemas.microsoft.com/office/drawing/2014/main" id="{2B23F5CB-02F3-4134-8DA0-54A46422A55D}"/>
              </a:ext>
            </a:extLst>
          </p:cNvPr>
          <p:cNvSpPr txBox="1">
            <a:spLocks noChangeArrowheads="1"/>
          </p:cNvSpPr>
          <p:nvPr/>
        </p:nvSpPr>
        <p:spPr bwMode="auto">
          <a:xfrm>
            <a:off x="323851" y="1234968"/>
            <a:ext cx="7162800" cy="319136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fontAlgn="base">
              <a:spcBef>
                <a:spcPct val="20000"/>
              </a:spcBef>
              <a:spcAft>
                <a:spcPct val="0"/>
              </a:spcAft>
              <a:buClr>
                <a:srgbClr val="0033CC"/>
              </a:buClr>
              <a:buSzPct val="60000"/>
              <a:buFont typeface="Wingdings" pitchFamily="2" charset="2"/>
              <a:buChar char="n"/>
              <a:defRPr sz="3200">
                <a:solidFill>
                  <a:srgbClr val="003399"/>
                </a:solidFill>
                <a:latin typeface="+mn-lt"/>
                <a:ea typeface="+mn-ea"/>
                <a:cs typeface="+mn-cs"/>
              </a:defRPr>
            </a:lvl1pPr>
            <a:lvl2pPr marL="742950" indent="-285750" algn="l" rtl="0" fontAlgn="base">
              <a:spcBef>
                <a:spcPct val="20000"/>
              </a:spcBef>
              <a:spcAft>
                <a:spcPct val="0"/>
              </a:spcAft>
              <a:buClr>
                <a:srgbClr val="003399"/>
              </a:buClr>
              <a:buSzPct val="55000"/>
              <a:buFont typeface="Wingdings" pitchFamily="2" charset="2"/>
              <a:buChar char="n"/>
              <a:defRPr sz="2800">
                <a:solidFill>
                  <a:srgbClr val="0033CC"/>
                </a:solidFill>
                <a:latin typeface="+mn-lt"/>
              </a:defRPr>
            </a:lvl2pPr>
            <a:lvl3pPr marL="1143000" indent="-228600" algn="l" rtl="0" fontAlgn="base">
              <a:spcBef>
                <a:spcPct val="20000"/>
              </a:spcBef>
              <a:spcAft>
                <a:spcPct val="0"/>
              </a:spcAft>
              <a:buClr>
                <a:srgbClr val="0033CC"/>
              </a:buClr>
              <a:buSzPct val="50000"/>
              <a:buFont typeface="Wingdings" pitchFamily="2" charset="2"/>
              <a:buChar char="n"/>
              <a:defRPr sz="2400">
                <a:solidFill>
                  <a:srgbClr val="000066"/>
                </a:solidFill>
                <a:latin typeface="+mn-lt"/>
              </a:defRPr>
            </a:lvl3pPr>
            <a:lvl4pPr marL="1600200" indent="-228600" algn="l" rtl="0" fontAlgn="base">
              <a:spcBef>
                <a:spcPct val="20000"/>
              </a:spcBef>
              <a:spcAft>
                <a:spcPct val="0"/>
              </a:spcAft>
              <a:buClr>
                <a:srgbClr val="000066"/>
              </a:buClr>
              <a:buSzPct val="55000"/>
              <a:buFont typeface="Wingdings" pitchFamily="2" charset="2"/>
              <a:buChar char="n"/>
              <a:defRPr sz="2000">
                <a:solidFill>
                  <a:srgbClr val="0066FF"/>
                </a:solidFill>
                <a:latin typeface="+mn-lt"/>
              </a:defRPr>
            </a:lvl4pPr>
            <a:lvl5pPr marL="2057400" indent="-228600" algn="l" rtl="0" fontAlgn="base">
              <a:spcBef>
                <a:spcPct val="20000"/>
              </a:spcBef>
              <a:spcAft>
                <a:spcPct val="0"/>
              </a:spcAft>
              <a:buClr>
                <a:srgbClr val="3399FF"/>
              </a:buClr>
              <a:buSzPct val="50000"/>
              <a:buFont typeface="Wingdings" pitchFamily="2" charset="2"/>
              <a:buChar char="n"/>
              <a:defRPr sz="2000">
                <a:solidFill>
                  <a:srgbClr val="3399FF"/>
                </a:solidFill>
                <a:latin typeface="+mn-lt"/>
              </a:defRPr>
            </a:lvl5pPr>
            <a:lvl6pPr marL="2514600" indent="-228600" algn="l" rtl="0" fontAlgn="base">
              <a:spcBef>
                <a:spcPct val="20000"/>
              </a:spcBef>
              <a:spcAft>
                <a:spcPct val="0"/>
              </a:spcAft>
              <a:buClr>
                <a:srgbClr val="3399FF"/>
              </a:buClr>
              <a:buSzPct val="50000"/>
              <a:buFont typeface="Wingdings" pitchFamily="2" charset="2"/>
              <a:buChar char="n"/>
              <a:defRPr sz="2000">
                <a:solidFill>
                  <a:srgbClr val="3399FF"/>
                </a:solidFill>
                <a:latin typeface="+mn-lt"/>
              </a:defRPr>
            </a:lvl6pPr>
            <a:lvl7pPr marL="2971800" indent="-228600" algn="l" rtl="0" fontAlgn="base">
              <a:spcBef>
                <a:spcPct val="20000"/>
              </a:spcBef>
              <a:spcAft>
                <a:spcPct val="0"/>
              </a:spcAft>
              <a:buClr>
                <a:srgbClr val="3399FF"/>
              </a:buClr>
              <a:buSzPct val="50000"/>
              <a:buFont typeface="Wingdings" pitchFamily="2" charset="2"/>
              <a:buChar char="n"/>
              <a:defRPr sz="2000">
                <a:solidFill>
                  <a:srgbClr val="3399FF"/>
                </a:solidFill>
                <a:latin typeface="+mn-lt"/>
              </a:defRPr>
            </a:lvl7pPr>
            <a:lvl8pPr marL="3429000" indent="-228600" algn="l" rtl="0" fontAlgn="base">
              <a:spcBef>
                <a:spcPct val="20000"/>
              </a:spcBef>
              <a:spcAft>
                <a:spcPct val="0"/>
              </a:spcAft>
              <a:buClr>
                <a:srgbClr val="3399FF"/>
              </a:buClr>
              <a:buSzPct val="50000"/>
              <a:buFont typeface="Wingdings" pitchFamily="2" charset="2"/>
              <a:buChar char="n"/>
              <a:defRPr sz="2000">
                <a:solidFill>
                  <a:srgbClr val="3399FF"/>
                </a:solidFill>
                <a:latin typeface="+mn-lt"/>
              </a:defRPr>
            </a:lvl8pPr>
            <a:lvl9pPr marL="3886200" indent="-228600" algn="l" rtl="0" fontAlgn="base">
              <a:spcBef>
                <a:spcPct val="20000"/>
              </a:spcBef>
              <a:spcAft>
                <a:spcPct val="0"/>
              </a:spcAft>
              <a:buClr>
                <a:srgbClr val="3399FF"/>
              </a:buClr>
              <a:buSzPct val="50000"/>
              <a:buFont typeface="Wingdings" pitchFamily="2" charset="2"/>
              <a:buChar char="n"/>
              <a:defRPr sz="2000">
                <a:solidFill>
                  <a:srgbClr val="3399FF"/>
                </a:solidFill>
                <a:latin typeface="+mn-lt"/>
              </a:defRPr>
            </a:lvl9pPr>
          </a:lstStyle>
          <a:p>
            <a:r>
              <a:rPr lang="en-US" altLang="en-US" kern="0" dirty="0"/>
              <a:t>Block 12 placed in 8-block cache:</a:t>
            </a:r>
          </a:p>
          <a:p>
            <a:pPr lvl="1"/>
            <a:r>
              <a:rPr lang="en-US" altLang="en-US" kern="0" dirty="0"/>
              <a:t>Fully associative, direct mapped, 2-way set associative</a:t>
            </a:r>
          </a:p>
          <a:p>
            <a:pPr lvl="1"/>
            <a:r>
              <a:rPr lang="en-US" altLang="en-US" kern="0" dirty="0"/>
              <a:t>S.A. Mapping = Block Number Modulo Number Sets (n-way set associative)</a:t>
            </a:r>
          </a:p>
        </p:txBody>
      </p:sp>
      <p:pic>
        <p:nvPicPr>
          <p:cNvPr id="6" name="Picture 11">
            <a:extLst>
              <a:ext uri="{FF2B5EF4-FFF2-40B4-BE49-F238E27FC236}">
                <a16:creationId xmlns:a16="http://schemas.microsoft.com/office/drawing/2014/main" id="{A276E133-6BD8-47E5-BFC3-51F8E3F41CF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820068" y="4503744"/>
            <a:ext cx="5328592" cy="17454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pic>
      <p:sp>
        <p:nvSpPr>
          <p:cNvPr id="8" name="Slide Number Placeholder 7"/>
          <p:cNvSpPr>
            <a:spLocks noGrp="1"/>
          </p:cNvSpPr>
          <p:nvPr>
            <p:ph type="sldNum" sz="quarter" idx="12"/>
          </p:nvPr>
        </p:nvSpPr>
        <p:spPr/>
        <p:txBody>
          <a:bodyPr/>
          <a:lstStyle/>
          <a:p>
            <a:fld id="{7A24F918-E48B-4CD6-88B4-F48A81EB5FB6}" type="slidenum">
              <a:rPr lang="en-US" smtClean="0"/>
              <a:pPr/>
              <a:t>13</a:t>
            </a:fld>
            <a:endParaRPr lang="en-US"/>
          </a:p>
        </p:txBody>
      </p:sp>
      <mc:AlternateContent xmlns:mc="http://schemas.openxmlformats.org/markup-compatibility/2006" xmlns:p14="http://schemas.microsoft.com/office/powerpoint/2010/main">
        <mc:Choice Requires="p14">
          <p:contentPart p14:bwMode="auto" r:id="rId3">
            <p14:nvContentPartPr>
              <p14:cNvPr id="3" name="Ink 2"/>
              <p14:cNvContentPartPr/>
              <p14:nvPr/>
            </p14:nvContentPartPr>
            <p14:xfrm>
              <a:off x="4362480" y="1415520"/>
              <a:ext cx="7386480" cy="5229360"/>
            </p14:xfrm>
          </p:contentPart>
        </mc:Choice>
        <mc:Fallback xmlns="">
          <p:pic>
            <p:nvPicPr>
              <p:cNvPr id="3" name="Ink 2"/>
              <p:cNvPicPr/>
              <p:nvPr/>
            </p:nvPicPr>
            <p:blipFill>
              <a:blip r:embed="rId4"/>
              <a:stretch>
                <a:fillRect/>
              </a:stretch>
            </p:blipFill>
            <p:spPr>
              <a:xfrm>
                <a:off x="4358520" y="1406520"/>
                <a:ext cx="7399800" cy="5246280"/>
              </a:xfrm>
              <a:prstGeom prst="rect">
                <a:avLst/>
              </a:prstGeom>
            </p:spPr>
          </p:pic>
        </mc:Fallback>
      </mc:AlternateContent>
    </p:spTree>
    <p:extLst>
      <p:ext uri="{BB962C8B-B14F-4D97-AF65-F5344CB8AC3E}">
        <p14:creationId xmlns:p14="http://schemas.microsoft.com/office/powerpoint/2010/main" val="279876300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39CFB4-713C-4516-BBF7-DBF53AE31CEB}"/>
              </a:ext>
            </a:extLst>
          </p:cNvPr>
          <p:cNvSpPr>
            <a:spLocks noGrp="1"/>
          </p:cNvSpPr>
          <p:nvPr>
            <p:ph type="title"/>
          </p:nvPr>
        </p:nvSpPr>
        <p:spPr/>
        <p:txBody>
          <a:bodyPr/>
          <a:lstStyle/>
          <a:p>
            <a:pPr algn="l" rtl="0"/>
            <a:r>
              <a:rPr lang="en-US" altLang="en-US" sz="2400" dirty="0"/>
              <a:t>Q2: How is a block found if it is in the upper level?</a:t>
            </a:r>
            <a:endParaRPr lang="en-US" sz="2400" dirty="0"/>
          </a:p>
        </p:txBody>
      </p:sp>
      <p:sp>
        <p:nvSpPr>
          <p:cNvPr id="4" name="Footer Placeholder 3">
            <a:extLst>
              <a:ext uri="{FF2B5EF4-FFF2-40B4-BE49-F238E27FC236}">
                <a16:creationId xmlns:a16="http://schemas.microsoft.com/office/drawing/2014/main" id="{EF6952C9-7720-4245-B93C-6A0A6D928DBE}"/>
              </a:ext>
            </a:extLst>
          </p:cNvPr>
          <p:cNvSpPr>
            <a:spLocks noGrp="1"/>
          </p:cNvSpPr>
          <p:nvPr>
            <p:ph type="ftr" sz="quarter" idx="11"/>
          </p:nvPr>
        </p:nvSpPr>
        <p:spPr/>
        <p:txBody>
          <a:bodyPr/>
          <a:lstStyle/>
          <a:p>
            <a:r>
              <a:rPr lang="en-US"/>
              <a:t>Copyright © 2019, Elsevier Inc. All rights Reserved</a:t>
            </a:r>
            <a:endParaRPr lang="en-AU" dirty="0"/>
          </a:p>
        </p:txBody>
      </p:sp>
      <p:sp>
        <p:nvSpPr>
          <p:cNvPr id="5" name="Rectangle 3">
            <a:extLst>
              <a:ext uri="{FF2B5EF4-FFF2-40B4-BE49-F238E27FC236}">
                <a16:creationId xmlns:a16="http://schemas.microsoft.com/office/drawing/2014/main" id="{EFDFA1B5-8BB8-4088-8CC6-77C81EF452DC}"/>
              </a:ext>
            </a:extLst>
          </p:cNvPr>
          <p:cNvSpPr txBox="1">
            <a:spLocks noChangeArrowheads="1"/>
          </p:cNvSpPr>
          <p:nvPr/>
        </p:nvSpPr>
        <p:spPr bwMode="auto">
          <a:xfrm>
            <a:off x="647701" y="1251161"/>
            <a:ext cx="71628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fontAlgn="base">
              <a:spcBef>
                <a:spcPct val="20000"/>
              </a:spcBef>
              <a:spcAft>
                <a:spcPct val="0"/>
              </a:spcAft>
              <a:buClr>
                <a:srgbClr val="0033CC"/>
              </a:buClr>
              <a:buSzPct val="60000"/>
              <a:buFont typeface="Wingdings" pitchFamily="2" charset="2"/>
              <a:buChar char="n"/>
              <a:defRPr sz="3200">
                <a:solidFill>
                  <a:srgbClr val="003399"/>
                </a:solidFill>
                <a:latin typeface="+mn-lt"/>
                <a:ea typeface="+mn-ea"/>
                <a:cs typeface="+mn-cs"/>
              </a:defRPr>
            </a:lvl1pPr>
            <a:lvl2pPr marL="742950" indent="-285750" algn="l" rtl="0" fontAlgn="base">
              <a:spcBef>
                <a:spcPct val="20000"/>
              </a:spcBef>
              <a:spcAft>
                <a:spcPct val="0"/>
              </a:spcAft>
              <a:buClr>
                <a:srgbClr val="003399"/>
              </a:buClr>
              <a:buSzPct val="55000"/>
              <a:buFont typeface="Wingdings" pitchFamily="2" charset="2"/>
              <a:buChar char="n"/>
              <a:defRPr sz="2800">
                <a:solidFill>
                  <a:srgbClr val="0033CC"/>
                </a:solidFill>
                <a:latin typeface="+mn-lt"/>
              </a:defRPr>
            </a:lvl2pPr>
            <a:lvl3pPr marL="1143000" indent="-228600" algn="l" rtl="0" fontAlgn="base">
              <a:spcBef>
                <a:spcPct val="20000"/>
              </a:spcBef>
              <a:spcAft>
                <a:spcPct val="0"/>
              </a:spcAft>
              <a:buClr>
                <a:srgbClr val="0033CC"/>
              </a:buClr>
              <a:buSzPct val="50000"/>
              <a:buFont typeface="Wingdings" pitchFamily="2" charset="2"/>
              <a:buChar char="n"/>
              <a:defRPr sz="2400">
                <a:solidFill>
                  <a:srgbClr val="000066"/>
                </a:solidFill>
                <a:latin typeface="+mn-lt"/>
              </a:defRPr>
            </a:lvl3pPr>
            <a:lvl4pPr marL="1600200" indent="-228600" algn="l" rtl="0" fontAlgn="base">
              <a:spcBef>
                <a:spcPct val="20000"/>
              </a:spcBef>
              <a:spcAft>
                <a:spcPct val="0"/>
              </a:spcAft>
              <a:buClr>
                <a:srgbClr val="000066"/>
              </a:buClr>
              <a:buSzPct val="55000"/>
              <a:buFont typeface="Wingdings" pitchFamily="2" charset="2"/>
              <a:buChar char="n"/>
              <a:defRPr sz="2000">
                <a:solidFill>
                  <a:srgbClr val="0066FF"/>
                </a:solidFill>
                <a:latin typeface="+mn-lt"/>
              </a:defRPr>
            </a:lvl4pPr>
            <a:lvl5pPr marL="2057400" indent="-228600" algn="l" rtl="0" fontAlgn="base">
              <a:spcBef>
                <a:spcPct val="20000"/>
              </a:spcBef>
              <a:spcAft>
                <a:spcPct val="0"/>
              </a:spcAft>
              <a:buClr>
                <a:srgbClr val="3399FF"/>
              </a:buClr>
              <a:buSzPct val="50000"/>
              <a:buFont typeface="Wingdings" pitchFamily="2" charset="2"/>
              <a:buChar char="n"/>
              <a:defRPr sz="2000">
                <a:solidFill>
                  <a:srgbClr val="3399FF"/>
                </a:solidFill>
                <a:latin typeface="+mn-lt"/>
              </a:defRPr>
            </a:lvl5pPr>
            <a:lvl6pPr marL="2514600" indent="-228600" algn="l" rtl="0" fontAlgn="base">
              <a:spcBef>
                <a:spcPct val="20000"/>
              </a:spcBef>
              <a:spcAft>
                <a:spcPct val="0"/>
              </a:spcAft>
              <a:buClr>
                <a:srgbClr val="3399FF"/>
              </a:buClr>
              <a:buSzPct val="50000"/>
              <a:buFont typeface="Wingdings" pitchFamily="2" charset="2"/>
              <a:buChar char="n"/>
              <a:defRPr sz="2000">
                <a:solidFill>
                  <a:srgbClr val="3399FF"/>
                </a:solidFill>
                <a:latin typeface="+mn-lt"/>
              </a:defRPr>
            </a:lvl6pPr>
            <a:lvl7pPr marL="2971800" indent="-228600" algn="l" rtl="0" fontAlgn="base">
              <a:spcBef>
                <a:spcPct val="20000"/>
              </a:spcBef>
              <a:spcAft>
                <a:spcPct val="0"/>
              </a:spcAft>
              <a:buClr>
                <a:srgbClr val="3399FF"/>
              </a:buClr>
              <a:buSzPct val="50000"/>
              <a:buFont typeface="Wingdings" pitchFamily="2" charset="2"/>
              <a:buChar char="n"/>
              <a:defRPr sz="2000">
                <a:solidFill>
                  <a:srgbClr val="3399FF"/>
                </a:solidFill>
                <a:latin typeface="+mn-lt"/>
              </a:defRPr>
            </a:lvl7pPr>
            <a:lvl8pPr marL="3429000" indent="-228600" algn="l" rtl="0" fontAlgn="base">
              <a:spcBef>
                <a:spcPct val="20000"/>
              </a:spcBef>
              <a:spcAft>
                <a:spcPct val="0"/>
              </a:spcAft>
              <a:buClr>
                <a:srgbClr val="3399FF"/>
              </a:buClr>
              <a:buSzPct val="50000"/>
              <a:buFont typeface="Wingdings" pitchFamily="2" charset="2"/>
              <a:buChar char="n"/>
              <a:defRPr sz="2000">
                <a:solidFill>
                  <a:srgbClr val="3399FF"/>
                </a:solidFill>
                <a:latin typeface="+mn-lt"/>
              </a:defRPr>
            </a:lvl8pPr>
            <a:lvl9pPr marL="3886200" indent="-228600" algn="l" rtl="0" fontAlgn="base">
              <a:spcBef>
                <a:spcPct val="20000"/>
              </a:spcBef>
              <a:spcAft>
                <a:spcPct val="0"/>
              </a:spcAft>
              <a:buClr>
                <a:srgbClr val="3399FF"/>
              </a:buClr>
              <a:buSzPct val="50000"/>
              <a:buFont typeface="Wingdings" pitchFamily="2" charset="2"/>
              <a:buChar char="n"/>
              <a:defRPr sz="2000">
                <a:solidFill>
                  <a:srgbClr val="3399FF"/>
                </a:solidFill>
                <a:latin typeface="+mn-lt"/>
              </a:defRPr>
            </a:lvl9pPr>
          </a:lstStyle>
          <a:p>
            <a:r>
              <a:rPr lang="en-US" altLang="en-US" kern="0" dirty="0"/>
              <a:t>Tag on each block</a:t>
            </a:r>
          </a:p>
          <a:p>
            <a:pPr lvl="1"/>
            <a:r>
              <a:rPr lang="en-US" altLang="en-US" kern="0" dirty="0"/>
              <a:t>No need to check index or block offset</a:t>
            </a:r>
          </a:p>
          <a:p>
            <a:r>
              <a:rPr lang="en-US" altLang="en-US" kern="0" dirty="0"/>
              <a:t>Increasing associativity  </a:t>
            </a:r>
            <a:r>
              <a:rPr lang="en-US" altLang="en-US" kern="0" dirty="0">
                <a:sym typeface="Wingdings" panose="05000000000000000000" pitchFamily="2" charset="2"/>
              </a:rPr>
              <a:t></a:t>
            </a:r>
          </a:p>
          <a:p>
            <a:pPr lvl="1"/>
            <a:r>
              <a:rPr lang="en-US" altLang="en-US" kern="0" dirty="0"/>
              <a:t>shrinks index </a:t>
            </a:r>
            <a:r>
              <a:rPr lang="en-US" altLang="en-US" kern="0" dirty="0">
                <a:sym typeface="Wingdings" panose="05000000000000000000" pitchFamily="2" charset="2"/>
              </a:rPr>
              <a:t></a:t>
            </a:r>
          </a:p>
          <a:p>
            <a:pPr lvl="2"/>
            <a:r>
              <a:rPr lang="en-US" altLang="en-US" kern="0" dirty="0"/>
              <a:t>expands tag</a:t>
            </a:r>
          </a:p>
        </p:txBody>
      </p:sp>
      <p:pic>
        <p:nvPicPr>
          <p:cNvPr id="7" name="Picture 11">
            <a:extLst>
              <a:ext uri="{FF2B5EF4-FFF2-40B4-BE49-F238E27FC236}">
                <a16:creationId xmlns:a16="http://schemas.microsoft.com/office/drawing/2014/main" id="{F0297970-F8D1-44B0-AA79-1602EEE5F2E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700928" y="4876582"/>
            <a:ext cx="6895247" cy="10528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pic>
      <p:sp>
        <p:nvSpPr>
          <p:cNvPr id="8" name="Slide Number Placeholder 7"/>
          <p:cNvSpPr>
            <a:spLocks noGrp="1"/>
          </p:cNvSpPr>
          <p:nvPr>
            <p:ph type="sldNum" sz="quarter" idx="12"/>
          </p:nvPr>
        </p:nvSpPr>
        <p:spPr/>
        <p:txBody>
          <a:bodyPr/>
          <a:lstStyle/>
          <a:p>
            <a:fld id="{7A24F918-E48B-4CD6-88B4-F48A81EB5FB6}" type="slidenum">
              <a:rPr lang="en-US" smtClean="0"/>
              <a:pPr/>
              <a:t>14</a:t>
            </a:fld>
            <a:endParaRPr lang="en-US"/>
          </a:p>
        </p:txBody>
      </p:sp>
    </p:spTree>
    <p:custDataLst>
      <p:tags r:id="rId1"/>
    </p:custDataLst>
    <p:extLst>
      <p:ext uri="{BB962C8B-B14F-4D97-AF65-F5344CB8AC3E}">
        <p14:creationId xmlns:p14="http://schemas.microsoft.com/office/powerpoint/2010/main" val="38833091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additive="base">
                                        <p:cTn id="7" dur="500" fill="hold"/>
                                        <p:tgtEl>
                                          <p:spTgt spid="5">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5">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5">
                                            <p:txEl>
                                              <p:pRg st="1" end="1"/>
                                            </p:txEl>
                                          </p:spTgt>
                                        </p:tgtEl>
                                        <p:attrNameLst>
                                          <p:attrName>style.visibility</p:attrName>
                                        </p:attrNameLst>
                                      </p:cBhvr>
                                      <p:to>
                                        <p:strVal val="visible"/>
                                      </p:to>
                                    </p:set>
                                    <p:anim calcmode="lin" valueType="num">
                                      <p:cBhvr additive="base">
                                        <p:cTn id="13" dur="500" fill="hold"/>
                                        <p:tgtEl>
                                          <p:spTgt spid="5">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5">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5">
                                            <p:txEl>
                                              <p:pRg st="2" end="2"/>
                                            </p:txEl>
                                          </p:spTgt>
                                        </p:tgtEl>
                                        <p:attrNameLst>
                                          <p:attrName>style.visibility</p:attrName>
                                        </p:attrNameLst>
                                      </p:cBhvr>
                                      <p:to>
                                        <p:strVal val="visible"/>
                                      </p:to>
                                    </p:set>
                                    <p:anim calcmode="lin" valueType="num">
                                      <p:cBhvr additive="base">
                                        <p:cTn id="19" dur="500" fill="hold"/>
                                        <p:tgtEl>
                                          <p:spTgt spid="5">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5">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5">
                                            <p:txEl>
                                              <p:pRg st="3" end="3"/>
                                            </p:txEl>
                                          </p:spTgt>
                                        </p:tgtEl>
                                        <p:attrNameLst>
                                          <p:attrName>style.visibility</p:attrName>
                                        </p:attrNameLst>
                                      </p:cBhvr>
                                      <p:to>
                                        <p:strVal val="visible"/>
                                      </p:to>
                                    </p:set>
                                    <p:anim calcmode="lin" valueType="num">
                                      <p:cBhvr additive="base">
                                        <p:cTn id="25" dur="500" fill="hold"/>
                                        <p:tgtEl>
                                          <p:spTgt spid="5">
                                            <p:txEl>
                                              <p:pRg st="3" end="3"/>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5">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5">
                                            <p:txEl>
                                              <p:pRg st="4" end="4"/>
                                            </p:txEl>
                                          </p:spTgt>
                                        </p:tgtEl>
                                        <p:attrNameLst>
                                          <p:attrName>style.visibility</p:attrName>
                                        </p:attrNameLst>
                                      </p:cBhvr>
                                      <p:to>
                                        <p:strVal val="visible"/>
                                      </p:to>
                                    </p:set>
                                    <p:anim calcmode="lin" valueType="num">
                                      <p:cBhvr additive="base">
                                        <p:cTn id="31" dur="500" fill="hold"/>
                                        <p:tgtEl>
                                          <p:spTgt spid="5">
                                            <p:txEl>
                                              <p:pRg st="4" end="4"/>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5">
                                            <p:txEl>
                                              <p:pRg st="4" end="4"/>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bldLvl="3" autoUpdateAnimBg="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F517F8-BF4A-4C48-A358-B670A555B3AA}"/>
              </a:ext>
            </a:extLst>
          </p:cNvPr>
          <p:cNvSpPr>
            <a:spLocks noGrp="1"/>
          </p:cNvSpPr>
          <p:nvPr>
            <p:ph type="title"/>
          </p:nvPr>
        </p:nvSpPr>
        <p:spPr/>
        <p:txBody>
          <a:bodyPr/>
          <a:lstStyle/>
          <a:p>
            <a:pPr algn="l" rtl="0"/>
            <a:r>
              <a:rPr lang="en-US" altLang="en-US" sz="2800" dirty="0"/>
              <a:t>Q3: Which block should be replaced on a miss?</a:t>
            </a:r>
            <a:endParaRPr lang="en-US" sz="2800" dirty="0"/>
          </a:p>
        </p:txBody>
      </p:sp>
      <p:sp>
        <p:nvSpPr>
          <p:cNvPr id="4" name="Footer Placeholder 3">
            <a:extLst>
              <a:ext uri="{FF2B5EF4-FFF2-40B4-BE49-F238E27FC236}">
                <a16:creationId xmlns:a16="http://schemas.microsoft.com/office/drawing/2014/main" id="{89E4DFC9-FDE7-4817-85AA-717DCE0E558A}"/>
              </a:ext>
            </a:extLst>
          </p:cNvPr>
          <p:cNvSpPr>
            <a:spLocks noGrp="1"/>
          </p:cNvSpPr>
          <p:nvPr>
            <p:ph type="ftr" sz="quarter" idx="11"/>
          </p:nvPr>
        </p:nvSpPr>
        <p:spPr/>
        <p:txBody>
          <a:bodyPr/>
          <a:lstStyle/>
          <a:p>
            <a:r>
              <a:rPr lang="en-US" dirty="0"/>
              <a:t>Copyright © 2019, Elsevier Inc. All rights Reserved</a:t>
            </a:r>
            <a:endParaRPr lang="en-AU" dirty="0"/>
          </a:p>
        </p:txBody>
      </p:sp>
      <p:sp>
        <p:nvSpPr>
          <p:cNvPr id="5" name="Rectangle 3">
            <a:extLst>
              <a:ext uri="{FF2B5EF4-FFF2-40B4-BE49-F238E27FC236}">
                <a16:creationId xmlns:a16="http://schemas.microsoft.com/office/drawing/2014/main" id="{630DE37E-F049-437C-A5CA-CF932AE1B39D}"/>
              </a:ext>
            </a:extLst>
          </p:cNvPr>
          <p:cNvSpPr txBox="1">
            <a:spLocks noChangeArrowheads="1"/>
          </p:cNvSpPr>
          <p:nvPr/>
        </p:nvSpPr>
        <p:spPr bwMode="auto">
          <a:xfrm>
            <a:off x="458514" y="1365380"/>
            <a:ext cx="9295085" cy="4970106"/>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fontAlgn="base">
              <a:spcBef>
                <a:spcPct val="20000"/>
              </a:spcBef>
              <a:spcAft>
                <a:spcPct val="0"/>
              </a:spcAft>
              <a:buClr>
                <a:srgbClr val="0033CC"/>
              </a:buClr>
              <a:buSzPct val="60000"/>
              <a:buFont typeface="Wingdings" pitchFamily="2" charset="2"/>
              <a:buChar char="n"/>
              <a:defRPr sz="3200">
                <a:solidFill>
                  <a:srgbClr val="003399"/>
                </a:solidFill>
                <a:latin typeface="+mn-lt"/>
                <a:ea typeface="+mn-ea"/>
                <a:cs typeface="+mn-cs"/>
              </a:defRPr>
            </a:lvl1pPr>
            <a:lvl2pPr marL="742950" indent="-285750" algn="l" rtl="0" fontAlgn="base">
              <a:spcBef>
                <a:spcPct val="20000"/>
              </a:spcBef>
              <a:spcAft>
                <a:spcPct val="0"/>
              </a:spcAft>
              <a:buClr>
                <a:srgbClr val="003399"/>
              </a:buClr>
              <a:buSzPct val="55000"/>
              <a:buFont typeface="Wingdings" pitchFamily="2" charset="2"/>
              <a:buChar char="n"/>
              <a:defRPr sz="2800">
                <a:solidFill>
                  <a:srgbClr val="0033CC"/>
                </a:solidFill>
                <a:latin typeface="+mn-lt"/>
              </a:defRPr>
            </a:lvl2pPr>
            <a:lvl3pPr marL="1143000" indent="-228600" algn="l" rtl="0" fontAlgn="base">
              <a:spcBef>
                <a:spcPct val="20000"/>
              </a:spcBef>
              <a:spcAft>
                <a:spcPct val="0"/>
              </a:spcAft>
              <a:buClr>
                <a:srgbClr val="0033CC"/>
              </a:buClr>
              <a:buSzPct val="50000"/>
              <a:buFont typeface="Wingdings" pitchFamily="2" charset="2"/>
              <a:buChar char="n"/>
              <a:defRPr sz="2400">
                <a:solidFill>
                  <a:srgbClr val="000066"/>
                </a:solidFill>
                <a:latin typeface="+mn-lt"/>
              </a:defRPr>
            </a:lvl3pPr>
            <a:lvl4pPr marL="1600200" indent="-228600" algn="l" rtl="0" fontAlgn="base">
              <a:spcBef>
                <a:spcPct val="20000"/>
              </a:spcBef>
              <a:spcAft>
                <a:spcPct val="0"/>
              </a:spcAft>
              <a:buClr>
                <a:srgbClr val="000066"/>
              </a:buClr>
              <a:buSzPct val="55000"/>
              <a:buFont typeface="Wingdings" pitchFamily="2" charset="2"/>
              <a:buChar char="n"/>
              <a:defRPr sz="2000">
                <a:solidFill>
                  <a:srgbClr val="0066FF"/>
                </a:solidFill>
                <a:latin typeface="+mn-lt"/>
              </a:defRPr>
            </a:lvl4pPr>
            <a:lvl5pPr marL="2057400" indent="-228600" algn="l" rtl="0" fontAlgn="base">
              <a:spcBef>
                <a:spcPct val="20000"/>
              </a:spcBef>
              <a:spcAft>
                <a:spcPct val="0"/>
              </a:spcAft>
              <a:buClr>
                <a:srgbClr val="3399FF"/>
              </a:buClr>
              <a:buSzPct val="50000"/>
              <a:buFont typeface="Wingdings" pitchFamily="2" charset="2"/>
              <a:buChar char="n"/>
              <a:defRPr sz="2000">
                <a:solidFill>
                  <a:srgbClr val="3399FF"/>
                </a:solidFill>
                <a:latin typeface="+mn-lt"/>
              </a:defRPr>
            </a:lvl5pPr>
            <a:lvl6pPr marL="2514600" indent="-228600" algn="l" rtl="0" fontAlgn="base">
              <a:spcBef>
                <a:spcPct val="20000"/>
              </a:spcBef>
              <a:spcAft>
                <a:spcPct val="0"/>
              </a:spcAft>
              <a:buClr>
                <a:srgbClr val="3399FF"/>
              </a:buClr>
              <a:buSzPct val="50000"/>
              <a:buFont typeface="Wingdings" pitchFamily="2" charset="2"/>
              <a:buChar char="n"/>
              <a:defRPr sz="2000">
                <a:solidFill>
                  <a:srgbClr val="3399FF"/>
                </a:solidFill>
                <a:latin typeface="+mn-lt"/>
              </a:defRPr>
            </a:lvl6pPr>
            <a:lvl7pPr marL="2971800" indent="-228600" algn="l" rtl="0" fontAlgn="base">
              <a:spcBef>
                <a:spcPct val="20000"/>
              </a:spcBef>
              <a:spcAft>
                <a:spcPct val="0"/>
              </a:spcAft>
              <a:buClr>
                <a:srgbClr val="3399FF"/>
              </a:buClr>
              <a:buSzPct val="50000"/>
              <a:buFont typeface="Wingdings" pitchFamily="2" charset="2"/>
              <a:buChar char="n"/>
              <a:defRPr sz="2000">
                <a:solidFill>
                  <a:srgbClr val="3399FF"/>
                </a:solidFill>
                <a:latin typeface="+mn-lt"/>
              </a:defRPr>
            </a:lvl7pPr>
            <a:lvl8pPr marL="3429000" indent="-228600" algn="l" rtl="0" fontAlgn="base">
              <a:spcBef>
                <a:spcPct val="20000"/>
              </a:spcBef>
              <a:spcAft>
                <a:spcPct val="0"/>
              </a:spcAft>
              <a:buClr>
                <a:srgbClr val="3399FF"/>
              </a:buClr>
              <a:buSzPct val="50000"/>
              <a:buFont typeface="Wingdings" pitchFamily="2" charset="2"/>
              <a:buChar char="n"/>
              <a:defRPr sz="2000">
                <a:solidFill>
                  <a:srgbClr val="3399FF"/>
                </a:solidFill>
                <a:latin typeface="+mn-lt"/>
              </a:defRPr>
            </a:lvl8pPr>
            <a:lvl9pPr marL="3886200" indent="-228600" algn="l" rtl="0" fontAlgn="base">
              <a:spcBef>
                <a:spcPct val="20000"/>
              </a:spcBef>
              <a:spcAft>
                <a:spcPct val="0"/>
              </a:spcAft>
              <a:buClr>
                <a:srgbClr val="3399FF"/>
              </a:buClr>
              <a:buSzPct val="50000"/>
              <a:buFont typeface="Wingdings" pitchFamily="2" charset="2"/>
              <a:buChar char="n"/>
              <a:defRPr sz="2000">
                <a:solidFill>
                  <a:srgbClr val="3399FF"/>
                </a:solidFill>
                <a:latin typeface="+mn-lt"/>
              </a:defRPr>
            </a:lvl9pPr>
          </a:lstStyle>
          <a:p>
            <a:pPr>
              <a:tabLst>
                <a:tab pos="2000250" algn="r"/>
                <a:tab pos="3028950" algn="r"/>
                <a:tab pos="3886200" algn="r"/>
                <a:tab pos="4972050" algn="r"/>
                <a:tab pos="5943600" algn="r"/>
                <a:tab pos="7143750" algn="r"/>
              </a:tabLst>
            </a:pPr>
            <a:r>
              <a:rPr lang="en-US" altLang="en-US" sz="3600" kern="0" dirty="0"/>
              <a:t>Easy for Direct Mapped</a:t>
            </a:r>
          </a:p>
          <a:p>
            <a:pPr>
              <a:tabLst>
                <a:tab pos="2000250" algn="r"/>
                <a:tab pos="3028950" algn="r"/>
                <a:tab pos="3886200" algn="r"/>
                <a:tab pos="4972050" algn="r"/>
                <a:tab pos="5943600" algn="r"/>
                <a:tab pos="7143750" algn="r"/>
              </a:tabLst>
            </a:pPr>
            <a:r>
              <a:rPr lang="en-US" altLang="en-US" sz="3600" kern="0" dirty="0"/>
              <a:t>Set Associative or Fully Associative:</a:t>
            </a:r>
          </a:p>
          <a:p>
            <a:pPr lvl="1">
              <a:tabLst>
                <a:tab pos="2000250" algn="r"/>
                <a:tab pos="3028950" algn="r"/>
                <a:tab pos="3886200" algn="r"/>
                <a:tab pos="4972050" algn="r"/>
                <a:tab pos="5943600" algn="r"/>
                <a:tab pos="7143750" algn="r"/>
              </a:tabLst>
            </a:pPr>
            <a:r>
              <a:rPr lang="en-US" altLang="en-US" sz="3200" kern="0" dirty="0"/>
              <a:t>Random</a:t>
            </a:r>
          </a:p>
          <a:p>
            <a:pPr lvl="1">
              <a:tabLst>
                <a:tab pos="2000250" algn="r"/>
                <a:tab pos="3028950" algn="r"/>
                <a:tab pos="3886200" algn="r"/>
                <a:tab pos="4972050" algn="r"/>
                <a:tab pos="5943600" algn="r"/>
                <a:tab pos="7143750" algn="r"/>
              </a:tabLst>
            </a:pPr>
            <a:r>
              <a:rPr lang="en-US" altLang="en-US" sz="3200" kern="0" dirty="0"/>
              <a:t>LRU (Least Recently Used)</a:t>
            </a:r>
          </a:p>
          <a:p>
            <a:pPr lvl="2">
              <a:tabLst>
                <a:tab pos="2000250" algn="r"/>
                <a:tab pos="3028950" algn="r"/>
                <a:tab pos="3886200" algn="r"/>
                <a:tab pos="4972050" algn="r"/>
                <a:tab pos="5943600" algn="r"/>
                <a:tab pos="7143750" algn="r"/>
              </a:tabLst>
            </a:pPr>
            <a:r>
              <a:rPr lang="en-US" altLang="en-US" sz="2800" kern="0" dirty="0"/>
              <a:t>Block that has been unused for the longest time.</a:t>
            </a:r>
          </a:p>
          <a:p>
            <a:pPr lvl="1">
              <a:tabLst>
                <a:tab pos="2000250" algn="r"/>
                <a:tab pos="3028950" algn="r"/>
                <a:tab pos="3886200" algn="r"/>
                <a:tab pos="4972050" algn="r"/>
                <a:tab pos="5943600" algn="r"/>
                <a:tab pos="7143750" algn="r"/>
              </a:tabLst>
            </a:pPr>
            <a:r>
              <a:rPr lang="en-US" altLang="en-US" sz="3200" kern="0" dirty="0"/>
              <a:t>FIFO (First In First Out)</a:t>
            </a:r>
          </a:p>
          <a:p>
            <a:pPr lvl="1">
              <a:tabLst>
                <a:tab pos="2000250" algn="r"/>
                <a:tab pos="3028950" algn="r"/>
                <a:tab pos="3886200" algn="r"/>
                <a:tab pos="4972050" algn="r"/>
                <a:tab pos="5943600" algn="r"/>
                <a:tab pos="7143750" algn="r"/>
              </a:tabLst>
            </a:pPr>
            <a:r>
              <a:rPr lang="en-US" altLang="en-US" sz="3200" kern="0" dirty="0"/>
              <a:t>LFU (Least Frequently used)</a:t>
            </a:r>
          </a:p>
        </p:txBody>
      </p:sp>
      <p:sp>
        <p:nvSpPr>
          <p:cNvPr id="7" name="Slide Number Placeholder 6"/>
          <p:cNvSpPr>
            <a:spLocks noGrp="1"/>
          </p:cNvSpPr>
          <p:nvPr>
            <p:ph type="sldNum" sz="quarter" idx="12"/>
          </p:nvPr>
        </p:nvSpPr>
        <p:spPr/>
        <p:txBody>
          <a:bodyPr/>
          <a:lstStyle/>
          <a:p>
            <a:fld id="{7A24F918-E48B-4CD6-88B4-F48A81EB5FB6}" type="slidenum">
              <a:rPr lang="en-US" smtClean="0"/>
              <a:pPr/>
              <a:t>15</a:t>
            </a:fld>
            <a:endParaRPr lang="en-US"/>
          </a:p>
        </p:txBody>
      </p:sp>
    </p:spTree>
    <p:custDataLst>
      <p:tags r:id="rId1"/>
    </p:custDataLst>
    <p:extLst>
      <p:ext uri="{BB962C8B-B14F-4D97-AF65-F5344CB8AC3E}">
        <p14:creationId xmlns:p14="http://schemas.microsoft.com/office/powerpoint/2010/main" val="25217617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additive="base">
                                        <p:cTn id="7" dur="500" fill="hold"/>
                                        <p:tgtEl>
                                          <p:spTgt spid="5">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5">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5">
                                            <p:txEl>
                                              <p:pRg st="1" end="1"/>
                                            </p:txEl>
                                          </p:spTgt>
                                        </p:tgtEl>
                                        <p:attrNameLst>
                                          <p:attrName>style.visibility</p:attrName>
                                        </p:attrNameLst>
                                      </p:cBhvr>
                                      <p:to>
                                        <p:strVal val="visible"/>
                                      </p:to>
                                    </p:set>
                                    <p:anim calcmode="lin" valueType="num">
                                      <p:cBhvr additive="base">
                                        <p:cTn id="13" dur="500" fill="hold"/>
                                        <p:tgtEl>
                                          <p:spTgt spid="5">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5">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5">
                                            <p:txEl>
                                              <p:pRg st="2" end="2"/>
                                            </p:txEl>
                                          </p:spTgt>
                                        </p:tgtEl>
                                        <p:attrNameLst>
                                          <p:attrName>style.visibility</p:attrName>
                                        </p:attrNameLst>
                                      </p:cBhvr>
                                      <p:to>
                                        <p:strVal val="visible"/>
                                      </p:to>
                                    </p:set>
                                    <p:anim calcmode="lin" valueType="num">
                                      <p:cBhvr additive="base">
                                        <p:cTn id="19" dur="500" fill="hold"/>
                                        <p:tgtEl>
                                          <p:spTgt spid="5">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5">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5">
                                            <p:txEl>
                                              <p:pRg st="3" end="3"/>
                                            </p:txEl>
                                          </p:spTgt>
                                        </p:tgtEl>
                                        <p:attrNameLst>
                                          <p:attrName>style.visibility</p:attrName>
                                        </p:attrNameLst>
                                      </p:cBhvr>
                                      <p:to>
                                        <p:strVal val="visible"/>
                                      </p:to>
                                    </p:set>
                                    <p:anim calcmode="lin" valueType="num">
                                      <p:cBhvr additive="base">
                                        <p:cTn id="25" dur="500" fill="hold"/>
                                        <p:tgtEl>
                                          <p:spTgt spid="5">
                                            <p:txEl>
                                              <p:pRg st="3" end="3"/>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5">
                                            <p:txEl>
                                              <p:pRg st="3" end="3"/>
                                            </p:txEl>
                                          </p:spTgt>
                                        </p:tgtEl>
                                        <p:attrNameLst>
                                          <p:attrName>ppt_y</p:attrName>
                                        </p:attrNameLst>
                                      </p:cBhvr>
                                      <p:tavLst>
                                        <p:tav tm="0">
                                          <p:val>
                                            <p:strVal val="#ppt_y"/>
                                          </p:val>
                                        </p:tav>
                                        <p:tav tm="100000">
                                          <p:val>
                                            <p:strVal val="#ppt_y"/>
                                          </p:val>
                                        </p:tav>
                                      </p:tavLst>
                                    </p:anim>
                                  </p:childTnLst>
                                </p:cTn>
                              </p:par>
                              <p:par>
                                <p:cTn id="27" presetID="2" presetClass="entr" presetSubtype="8" fill="hold" grpId="0" nodeType="withEffect">
                                  <p:stCondLst>
                                    <p:cond delay="0"/>
                                  </p:stCondLst>
                                  <p:childTnLst>
                                    <p:set>
                                      <p:cBhvr>
                                        <p:cTn id="28" dur="1" fill="hold">
                                          <p:stCondLst>
                                            <p:cond delay="0"/>
                                          </p:stCondLst>
                                        </p:cTn>
                                        <p:tgtEl>
                                          <p:spTgt spid="5">
                                            <p:txEl>
                                              <p:pRg st="4" end="4"/>
                                            </p:txEl>
                                          </p:spTgt>
                                        </p:tgtEl>
                                        <p:attrNameLst>
                                          <p:attrName>style.visibility</p:attrName>
                                        </p:attrNameLst>
                                      </p:cBhvr>
                                      <p:to>
                                        <p:strVal val="visible"/>
                                      </p:to>
                                    </p:set>
                                    <p:anim calcmode="lin" valueType="num">
                                      <p:cBhvr additive="base">
                                        <p:cTn id="29" dur="500" fill="hold"/>
                                        <p:tgtEl>
                                          <p:spTgt spid="5">
                                            <p:txEl>
                                              <p:pRg st="4" end="4"/>
                                            </p:txEl>
                                          </p:spTgt>
                                        </p:tgtEl>
                                        <p:attrNameLst>
                                          <p:attrName>ppt_x</p:attrName>
                                        </p:attrNameLst>
                                      </p:cBhvr>
                                      <p:tavLst>
                                        <p:tav tm="0">
                                          <p:val>
                                            <p:strVal val="0-#ppt_w/2"/>
                                          </p:val>
                                        </p:tav>
                                        <p:tav tm="100000">
                                          <p:val>
                                            <p:strVal val="#ppt_x"/>
                                          </p:val>
                                        </p:tav>
                                      </p:tavLst>
                                    </p:anim>
                                    <p:anim calcmode="lin" valueType="num">
                                      <p:cBhvr additive="base">
                                        <p:cTn id="30" dur="500" fill="hold"/>
                                        <p:tgtEl>
                                          <p:spTgt spid="5">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8" fill="hold" grpId="0" nodeType="clickEffect">
                                  <p:stCondLst>
                                    <p:cond delay="0"/>
                                  </p:stCondLst>
                                  <p:childTnLst>
                                    <p:set>
                                      <p:cBhvr>
                                        <p:cTn id="34" dur="1" fill="hold">
                                          <p:stCondLst>
                                            <p:cond delay="0"/>
                                          </p:stCondLst>
                                        </p:cTn>
                                        <p:tgtEl>
                                          <p:spTgt spid="5">
                                            <p:txEl>
                                              <p:pRg st="5" end="5"/>
                                            </p:txEl>
                                          </p:spTgt>
                                        </p:tgtEl>
                                        <p:attrNameLst>
                                          <p:attrName>style.visibility</p:attrName>
                                        </p:attrNameLst>
                                      </p:cBhvr>
                                      <p:to>
                                        <p:strVal val="visible"/>
                                      </p:to>
                                    </p:set>
                                    <p:anim calcmode="lin" valueType="num">
                                      <p:cBhvr additive="base">
                                        <p:cTn id="35" dur="500" fill="hold"/>
                                        <p:tgtEl>
                                          <p:spTgt spid="5">
                                            <p:txEl>
                                              <p:pRg st="5" end="5"/>
                                            </p:txEl>
                                          </p:spTgt>
                                        </p:tgtEl>
                                        <p:attrNameLst>
                                          <p:attrName>ppt_x</p:attrName>
                                        </p:attrNameLst>
                                      </p:cBhvr>
                                      <p:tavLst>
                                        <p:tav tm="0">
                                          <p:val>
                                            <p:strVal val="0-#ppt_w/2"/>
                                          </p:val>
                                        </p:tav>
                                        <p:tav tm="100000">
                                          <p:val>
                                            <p:strVal val="#ppt_x"/>
                                          </p:val>
                                        </p:tav>
                                      </p:tavLst>
                                    </p:anim>
                                    <p:anim calcmode="lin" valueType="num">
                                      <p:cBhvr additive="base">
                                        <p:cTn id="36" dur="500" fill="hold"/>
                                        <p:tgtEl>
                                          <p:spTgt spid="5">
                                            <p:txEl>
                                              <p:pRg st="5" end="5"/>
                                            </p:txEl>
                                          </p:spTgt>
                                        </p:tgtEl>
                                        <p:attrNameLst>
                                          <p:attrName>ppt_y</p:attrName>
                                        </p:attrNameLst>
                                      </p:cBhvr>
                                      <p:tavLst>
                                        <p:tav tm="0">
                                          <p:val>
                                            <p:strVal val="#ppt_y"/>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2" presetClass="entr" presetSubtype="8" fill="hold" grpId="0" nodeType="clickEffect">
                                  <p:stCondLst>
                                    <p:cond delay="0"/>
                                  </p:stCondLst>
                                  <p:childTnLst>
                                    <p:set>
                                      <p:cBhvr>
                                        <p:cTn id="40" dur="1" fill="hold">
                                          <p:stCondLst>
                                            <p:cond delay="0"/>
                                          </p:stCondLst>
                                        </p:cTn>
                                        <p:tgtEl>
                                          <p:spTgt spid="5">
                                            <p:txEl>
                                              <p:pRg st="6" end="6"/>
                                            </p:txEl>
                                          </p:spTgt>
                                        </p:tgtEl>
                                        <p:attrNameLst>
                                          <p:attrName>style.visibility</p:attrName>
                                        </p:attrNameLst>
                                      </p:cBhvr>
                                      <p:to>
                                        <p:strVal val="visible"/>
                                      </p:to>
                                    </p:set>
                                    <p:anim calcmode="lin" valueType="num">
                                      <p:cBhvr additive="base">
                                        <p:cTn id="41" dur="500" fill="hold"/>
                                        <p:tgtEl>
                                          <p:spTgt spid="5">
                                            <p:txEl>
                                              <p:pRg st="6" end="6"/>
                                            </p:txEl>
                                          </p:spTgt>
                                        </p:tgtEl>
                                        <p:attrNameLst>
                                          <p:attrName>ppt_x</p:attrName>
                                        </p:attrNameLst>
                                      </p:cBhvr>
                                      <p:tavLst>
                                        <p:tav tm="0">
                                          <p:val>
                                            <p:strVal val="0-#ppt_w/2"/>
                                          </p:val>
                                        </p:tav>
                                        <p:tav tm="100000">
                                          <p:val>
                                            <p:strVal val="#ppt_x"/>
                                          </p:val>
                                        </p:tav>
                                      </p:tavLst>
                                    </p:anim>
                                    <p:anim calcmode="lin" valueType="num">
                                      <p:cBhvr additive="base">
                                        <p:cTn id="42" dur="500" fill="hold"/>
                                        <p:tgtEl>
                                          <p:spTgt spid="5">
                                            <p:txEl>
                                              <p:pRg st="6" end="6"/>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bldLvl="2" autoUpdateAnimBg="0"/>
    </p:bldLst>
  </p:timing>
</p:sld>
</file>

<file path=ppt/slides/slide2.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33485" name="Text Box 13"/>
          <p:cNvSpPr txBox="1">
            <a:spLocks noChangeArrowheads="1"/>
          </p:cNvSpPr>
          <p:nvPr/>
        </p:nvSpPr>
        <p:spPr bwMode="auto">
          <a:xfrm>
            <a:off x="4313286" y="-100013"/>
            <a:ext cx="4502065" cy="830997"/>
          </a:xfrm>
          <a:prstGeom prst="rect">
            <a:avLst/>
          </a:prstGeom>
          <a:noFill/>
          <a:ln w="9525" algn="ctr">
            <a:noFill/>
            <a:miter lim="800000"/>
            <a:headEnd/>
            <a:tailEnd/>
          </a:ln>
          <a:effectLst/>
        </p:spPr>
        <p:txBody>
          <a:bodyPr wrap="none">
            <a:spAutoFit/>
          </a:bodyPr>
          <a:lstStyle/>
          <a:p>
            <a:pPr algn="ctr"/>
            <a:r>
              <a:rPr lang="en-US" sz="2800" dirty="0">
                <a:solidFill>
                  <a:schemeClr val="bg1"/>
                </a:solidFill>
                <a:latin typeface="Times New Roman" pitchFamily="18" charset="0"/>
              </a:rPr>
              <a:t>Computer Architecture</a:t>
            </a:r>
          </a:p>
          <a:p>
            <a:pPr algn="ctr"/>
            <a:r>
              <a:rPr lang="en-US" sz="2000" dirty="0">
                <a:solidFill>
                  <a:schemeClr val="bg1"/>
                </a:solidFill>
                <a:latin typeface="Arial" charset="0"/>
              </a:rPr>
              <a:t>A Quantitative Approach, Sixth Edition</a:t>
            </a:r>
            <a:endParaRPr lang="en-GB" sz="2000" dirty="0">
              <a:solidFill>
                <a:schemeClr val="bg1"/>
              </a:solidFill>
              <a:latin typeface="Arial" charset="0"/>
            </a:endParaRPr>
          </a:p>
        </p:txBody>
      </p:sp>
      <p:sp>
        <p:nvSpPr>
          <p:cNvPr id="4" name="Footer Placeholder 3"/>
          <p:cNvSpPr>
            <a:spLocks noGrp="1"/>
          </p:cNvSpPr>
          <p:nvPr>
            <p:ph type="ftr" sz="quarter" idx="3"/>
          </p:nvPr>
        </p:nvSpPr>
        <p:spPr/>
        <p:txBody>
          <a:bodyPr/>
          <a:lstStyle/>
          <a:p>
            <a:r>
              <a:rPr lang="en-US"/>
              <a:t>Copyright © 2019, Elsevier Inc. All rights Reserved</a:t>
            </a:r>
            <a:endParaRPr lang="en-AU" dirty="0"/>
          </a:p>
        </p:txBody>
      </p:sp>
      <p:sp>
        <p:nvSpPr>
          <p:cNvPr id="3" name="Rectangle 2"/>
          <p:cNvSpPr/>
          <p:nvPr/>
        </p:nvSpPr>
        <p:spPr>
          <a:xfrm>
            <a:off x="214489" y="4011096"/>
            <a:ext cx="6096000" cy="646331"/>
          </a:xfrm>
          <a:prstGeom prst="rect">
            <a:avLst/>
          </a:prstGeom>
        </p:spPr>
        <p:txBody>
          <a:bodyPr>
            <a:spAutoFit/>
          </a:bodyPr>
          <a:lstStyle/>
          <a:p>
            <a:r>
              <a:rPr lang="en-US" dirty="0" err="1"/>
              <a:t>Hohn</a:t>
            </a:r>
            <a:r>
              <a:rPr lang="en-US" dirty="0"/>
              <a:t> L. Hennessy </a:t>
            </a:r>
          </a:p>
          <a:p>
            <a:r>
              <a:rPr lang="en-US" dirty="0"/>
              <a:t>David A. Patterson</a:t>
            </a:r>
          </a:p>
        </p:txBody>
      </p:sp>
      <p:sp>
        <p:nvSpPr>
          <p:cNvPr id="7" name="Rectangle 6"/>
          <p:cNvSpPr>
            <a:spLocks noChangeArrowheads="1"/>
          </p:cNvSpPr>
          <p:nvPr/>
        </p:nvSpPr>
        <p:spPr bwMode="auto">
          <a:xfrm>
            <a:off x="3694112" y="1227296"/>
            <a:ext cx="1983235" cy="584775"/>
          </a:xfrm>
          <a:prstGeom prst="rect">
            <a:avLst/>
          </a:prstGeom>
          <a:noFill/>
          <a:ln w="9525" algn="ctr">
            <a:noFill/>
            <a:miter lim="800000"/>
            <a:headEnd/>
            <a:tailEnd/>
          </a:ln>
          <a:effectLst/>
        </p:spPr>
        <p:txBody>
          <a:bodyPr wrap="none">
            <a:spAutoFit/>
          </a:bodyPr>
          <a:lstStyle>
            <a:defPPr>
              <a:defRPr lang="en-US"/>
            </a:defPPr>
            <a:lvl1pPr algn="l" rtl="0" fontAlgn="base">
              <a:spcBef>
                <a:spcPct val="20000"/>
              </a:spcBef>
              <a:spcAft>
                <a:spcPct val="0"/>
              </a:spcAft>
              <a:buClr>
                <a:schemeClr val="tx1"/>
              </a:buClr>
              <a:buSzPct val="60000"/>
              <a:buFont typeface="Wingdings" pitchFamily="2" charset="2"/>
              <a:defRPr sz="3200" kern="1200">
                <a:solidFill>
                  <a:schemeClr val="tx1"/>
                </a:solidFill>
                <a:latin typeface="Arial Black" pitchFamily="34" charset="0"/>
                <a:ea typeface="+mn-ea"/>
                <a:cs typeface="+mn-cs"/>
              </a:defRPr>
            </a:lvl1pPr>
            <a:lvl2pPr marL="457200" algn="l" rtl="0" fontAlgn="base">
              <a:spcBef>
                <a:spcPct val="20000"/>
              </a:spcBef>
              <a:spcAft>
                <a:spcPct val="0"/>
              </a:spcAft>
              <a:buClr>
                <a:schemeClr val="tx1"/>
              </a:buClr>
              <a:buSzPct val="60000"/>
              <a:buFont typeface="Wingdings" pitchFamily="2" charset="2"/>
              <a:defRPr sz="3200" kern="1200">
                <a:solidFill>
                  <a:schemeClr val="tx1"/>
                </a:solidFill>
                <a:latin typeface="Arial Black" pitchFamily="34" charset="0"/>
                <a:ea typeface="+mn-ea"/>
                <a:cs typeface="+mn-cs"/>
              </a:defRPr>
            </a:lvl2pPr>
            <a:lvl3pPr marL="914400" algn="l" rtl="0" fontAlgn="base">
              <a:spcBef>
                <a:spcPct val="20000"/>
              </a:spcBef>
              <a:spcAft>
                <a:spcPct val="0"/>
              </a:spcAft>
              <a:buClr>
                <a:schemeClr val="tx1"/>
              </a:buClr>
              <a:buSzPct val="60000"/>
              <a:buFont typeface="Wingdings" pitchFamily="2" charset="2"/>
              <a:defRPr sz="3200" kern="1200">
                <a:solidFill>
                  <a:schemeClr val="tx1"/>
                </a:solidFill>
                <a:latin typeface="Arial Black" pitchFamily="34" charset="0"/>
                <a:ea typeface="+mn-ea"/>
                <a:cs typeface="+mn-cs"/>
              </a:defRPr>
            </a:lvl3pPr>
            <a:lvl4pPr marL="1371600" algn="l" rtl="0" fontAlgn="base">
              <a:spcBef>
                <a:spcPct val="20000"/>
              </a:spcBef>
              <a:spcAft>
                <a:spcPct val="0"/>
              </a:spcAft>
              <a:buClr>
                <a:schemeClr val="tx1"/>
              </a:buClr>
              <a:buSzPct val="60000"/>
              <a:buFont typeface="Wingdings" pitchFamily="2" charset="2"/>
              <a:defRPr sz="3200" kern="1200">
                <a:solidFill>
                  <a:schemeClr val="tx1"/>
                </a:solidFill>
                <a:latin typeface="Arial Black" pitchFamily="34" charset="0"/>
                <a:ea typeface="+mn-ea"/>
                <a:cs typeface="+mn-cs"/>
              </a:defRPr>
            </a:lvl4pPr>
            <a:lvl5pPr marL="1828800" algn="l" rtl="0" fontAlgn="base">
              <a:spcBef>
                <a:spcPct val="20000"/>
              </a:spcBef>
              <a:spcAft>
                <a:spcPct val="0"/>
              </a:spcAft>
              <a:buClr>
                <a:schemeClr val="tx1"/>
              </a:buClr>
              <a:buSzPct val="60000"/>
              <a:buFont typeface="Wingdings" pitchFamily="2" charset="2"/>
              <a:defRPr sz="3200" kern="1200">
                <a:solidFill>
                  <a:schemeClr val="tx1"/>
                </a:solidFill>
                <a:latin typeface="Arial Black" pitchFamily="34" charset="0"/>
                <a:ea typeface="+mn-ea"/>
                <a:cs typeface="+mn-cs"/>
              </a:defRPr>
            </a:lvl5pPr>
            <a:lvl6pPr marL="2286000" algn="l" defTabSz="914400" rtl="0" eaLnBrk="1" latinLnBrk="0" hangingPunct="1">
              <a:defRPr sz="3200" kern="1200">
                <a:solidFill>
                  <a:schemeClr val="tx1"/>
                </a:solidFill>
                <a:latin typeface="Arial Black" pitchFamily="34" charset="0"/>
                <a:ea typeface="+mn-ea"/>
                <a:cs typeface="+mn-cs"/>
              </a:defRPr>
            </a:lvl6pPr>
            <a:lvl7pPr marL="2743200" algn="l" defTabSz="914400" rtl="0" eaLnBrk="1" latinLnBrk="0" hangingPunct="1">
              <a:defRPr sz="3200" kern="1200">
                <a:solidFill>
                  <a:schemeClr val="tx1"/>
                </a:solidFill>
                <a:latin typeface="Arial Black" pitchFamily="34" charset="0"/>
                <a:ea typeface="+mn-ea"/>
                <a:cs typeface="+mn-cs"/>
              </a:defRPr>
            </a:lvl7pPr>
            <a:lvl8pPr marL="3200400" algn="l" defTabSz="914400" rtl="0" eaLnBrk="1" latinLnBrk="0" hangingPunct="1">
              <a:defRPr sz="3200" kern="1200">
                <a:solidFill>
                  <a:schemeClr val="tx1"/>
                </a:solidFill>
                <a:latin typeface="Arial Black" pitchFamily="34" charset="0"/>
                <a:ea typeface="+mn-ea"/>
                <a:cs typeface="+mn-cs"/>
              </a:defRPr>
            </a:lvl8pPr>
            <a:lvl9pPr marL="3657600" algn="l" defTabSz="914400" rtl="0" eaLnBrk="1" latinLnBrk="0" hangingPunct="1">
              <a:defRPr sz="3200" kern="1200">
                <a:solidFill>
                  <a:schemeClr val="tx1"/>
                </a:solidFill>
                <a:latin typeface="Arial Black" pitchFamily="34" charset="0"/>
                <a:ea typeface="+mn-ea"/>
                <a:cs typeface="+mn-cs"/>
              </a:defRPr>
            </a:lvl9pPr>
          </a:lstStyle>
          <a:p>
            <a:r>
              <a:rPr lang="en-AU" dirty="0">
                <a:solidFill>
                  <a:srgbClr val="000099"/>
                </a:solidFill>
                <a:latin typeface="Arial" charset="0"/>
              </a:rPr>
              <a:t>Chapter 2</a:t>
            </a:r>
            <a:endParaRPr lang="en-GB" dirty="0">
              <a:solidFill>
                <a:srgbClr val="000099"/>
              </a:solidFill>
              <a:latin typeface="Arial" charset="0"/>
            </a:endParaRPr>
          </a:p>
        </p:txBody>
      </p:sp>
      <p:sp>
        <p:nvSpPr>
          <p:cNvPr id="8" name="Rectangle 7"/>
          <p:cNvSpPr>
            <a:spLocks noChangeArrowheads="1"/>
          </p:cNvSpPr>
          <p:nvPr/>
        </p:nvSpPr>
        <p:spPr bwMode="auto">
          <a:xfrm>
            <a:off x="3694112" y="2033746"/>
            <a:ext cx="5832475" cy="579438"/>
          </a:xfrm>
          <a:prstGeom prst="rect">
            <a:avLst/>
          </a:prstGeom>
          <a:noFill/>
          <a:ln w="9525" algn="ctr">
            <a:noFill/>
            <a:miter lim="800000"/>
            <a:headEnd/>
            <a:tailEnd/>
          </a:ln>
          <a:effectLst/>
        </p:spPr>
        <p:txBody>
          <a:bodyPr>
            <a:spAutoFit/>
          </a:bodyPr>
          <a:lstStyle>
            <a:defPPr>
              <a:defRPr lang="en-US"/>
            </a:defPPr>
            <a:lvl1pPr algn="l" rtl="0" fontAlgn="base">
              <a:spcBef>
                <a:spcPct val="20000"/>
              </a:spcBef>
              <a:spcAft>
                <a:spcPct val="0"/>
              </a:spcAft>
              <a:buClr>
                <a:schemeClr val="tx1"/>
              </a:buClr>
              <a:buSzPct val="60000"/>
              <a:buFont typeface="Wingdings" pitchFamily="2" charset="2"/>
              <a:defRPr sz="3200" kern="1200">
                <a:solidFill>
                  <a:schemeClr val="tx1"/>
                </a:solidFill>
                <a:latin typeface="Arial Black" pitchFamily="34" charset="0"/>
                <a:ea typeface="+mn-ea"/>
                <a:cs typeface="+mn-cs"/>
              </a:defRPr>
            </a:lvl1pPr>
            <a:lvl2pPr marL="457200" algn="l" rtl="0" fontAlgn="base">
              <a:spcBef>
                <a:spcPct val="20000"/>
              </a:spcBef>
              <a:spcAft>
                <a:spcPct val="0"/>
              </a:spcAft>
              <a:buClr>
                <a:schemeClr val="tx1"/>
              </a:buClr>
              <a:buSzPct val="60000"/>
              <a:buFont typeface="Wingdings" pitchFamily="2" charset="2"/>
              <a:defRPr sz="3200" kern="1200">
                <a:solidFill>
                  <a:schemeClr val="tx1"/>
                </a:solidFill>
                <a:latin typeface="Arial Black" pitchFamily="34" charset="0"/>
                <a:ea typeface="+mn-ea"/>
                <a:cs typeface="+mn-cs"/>
              </a:defRPr>
            </a:lvl2pPr>
            <a:lvl3pPr marL="914400" algn="l" rtl="0" fontAlgn="base">
              <a:spcBef>
                <a:spcPct val="20000"/>
              </a:spcBef>
              <a:spcAft>
                <a:spcPct val="0"/>
              </a:spcAft>
              <a:buClr>
                <a:schemeClr val="tx1"/>
              </a:buClr>
              <a:buSzPct val="60000"/>
              <a:buFont typeface="Wingdings" pitchFamily="2" charset="2"/>
              <a:defRPr sz="3200" kern="1200">
                <a:solidFill>
                  <a:schemeClr val="tx1"/>
                </a:solidFill>
                <a:latin typeface="Arial Black" pitchFamily="34" charset="0"/>
                <a:ea typeface="+mn-ea"/>
                <a:cs typeface="+mn-cs"/>
              </a:defRPr>
            </a:lvl3pPr>
            <a:lvl4pPr marL="1371600" algn="l" rtl="0" fontAlgn="base">
              <a:spcBef>
                <a:spcPct val="20000"/>
              </a:spcBef>
              <a:spcAft>
                <a:spcPct val="0"/>
              </a:spcAft>
              <a:buClr>
                <a:schemeClr val="tx1"/>
              </a:buClr>
              <a:buSzPct val="60000"/>
              <a:buFont typeface="Wingdings" pitchFamily="2" charset="2"/>
              <a:defRPr sz="3200" kern="1200">
                <a:solidFill>
                  <a:schemeClr val="tx1"/>
                </a:solidFill>
                <a:latin typeface="Arial Black" pitchFamily="34" charset="0"/>
                <a:ea typeface="+mn-ea"/>
                <a:cs typeface="+mn-cs"/>
              </a:defRPr>
            </a:lvl4pPr>
            <a:lvl5pPr marL="1828800" algn="l" rtl="0" fontAlgn="base">
              <a:spcBef>
                <a:spcPct val="20000"/>
              </a:spcBef>
              <a:spcAft>
                <a:spcPct val="0"/>
              </a:spcAft>
              <a:buClr>
                <a:schemeClr val="tx1"/>
              </a:buClr>
              <a:buSzPct val="60000"/>
              <a:buFont typeface="Wingdings" pitchFamily="2" charset="2"/>
              <a:defRPr sz="3200" kern="1200">
                <a:solidFill>
                  <a:schemeClr val="tx1"/>
                </a:solidFill>
                <a:latin typeface="Arial Black" pitchFamily="34" charset="0"/>
                <a:ea typeface="+mn-ea"/>
                <a:cs typeface="+mn-cs"/>
              </a:defRPr>
            </a:lvl5pPr>
            <a:lvl6pPr marL="2286000" algn="l" defTabSz="914400" rtl="0" eaLnBrk="1" latinLnBrk="0" hangingPunct="1">
              <a:defRPr sz="3200" kern="1200">
                <a:solidFill>
                  <a:schemeClr val="tx1"/>
                </a:solidFill>
                <a:latin typeface="Arial Black" pitchFamily="34" charset="0"/>
                <a:ea typeface="+mn-ea"/>
                <a:cs typeface="+mn-cs"/>
              </a:defRPr>
            </a:lvl6pPr>
            <a:lvl7pPr marL="2743200" algn="l" defTabSz="914400" rtl="0" eaLnBrk="1" latinLnBrk="0" hangingPunct="1">
              <a:defRPr sz="3200" kern="1200">
                <a:solidFill>
                  <a:schemeClr val="tx1"/>
                </a:solidFill>
                <a:latin typeface="Arial Black" pitchFamily="34" charset="0"/>
                <a:ea typeface="+mn-ea"/>
                <a:cs typeface="+mn-cs"/>
              </a:defRPr>
            </a:lvl7pPr>
            <a:lvl8pPr marL="3200400" algn="l" defTabSz="914400" rtl="0" eaLnBrk="1" latinLnBrk="0" hangingPunct="1">
              <a:defRPr sz="3200" kern="1200">
                <a:solidFill>
                  <a:schemeClr val="tx1"/>
                </a:solidFill>
                <a:latin typeface="Arial Black" pitchFamily="34" charset="0"/>
                <a:ea typeface="+mn-ea"/>
                <a:cs typeface="+mn-cs"/>
              </a:defRPr>
            </a:lvl8pPr>
            <a:lvl9pPr marL="3657600" algn="l" defTabSz="914400" rtl="0" eaLnBrk="1" latinLnBrk="0" hangingPunct="1">
              <a:defRPr sz="3200" kern="1200">
                <a:solidFill>
                  <a:schemeClr val="tx1"/>
                </a:solidFill>
                <a:latin typeface="Arial Black" pitchFamily="34" charset="0"/>
                <a:ea typeface="+mn-ea"/>
                <a:cs typeface="+mn-cs"/>
              </a:defRPr>
            </a:lvl9pPr>
          </a:lstStyle>
          <a:p>
            <a:r>
              <a:rPr lang="en-AU" dirty="0">
                <a:solidFill>
                  <a:srgbClr val="0066FF"/>
                </a:solidFill>
                <a:latin typeface="Arial" charset="0"/>
              </a:rPr>
              <a:t>Memory Hierarchy Design</a:t>
            </a:r>
            <a:endParaRPr lang="en-GB" dirty="0">
              <a:solidFill>
                <a:srgbClr val="0066FF"/>
              </a:solidFill>
              <a:latin typeface="Arial" charset="0"/>
            </a:endParaRPr>
          </a:p>
        </p:txBody>
      </p:sp>
    </p:spTree>
    <p:extLst>
      <p:ext uri="{BB962C8B-B14F-4D97-AF65-F5344CB8AC3E}">
        <p14:creationId xmlns:p14="http://schemas.microsoft.com/office/powerpoint/2010/main" val="144142395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E3417E-DFA4-4D7C-AF2D-5C18F6CE9D8D}"/>
              </a:ext>
            </a:extLst>
          </p:cNvPr>
          <p:cNvSpPr>
            <a:spLocks noGrp="1"/>
          </p:cNvSpPr>
          <p:nvPr>
            <p:ph type="title"/>
          </p:nvPr>
        </p:nvSpPr>
        <p:spPr/>
        <p:txBody>
          <a:bodyPr/>
          <a:lstStyle/>
          <a:p>
            <a:pPr algn="l" rtl="0"/>
            <a:r>
              <a:rPr lang="en-US" dirty="0"/>
              <a:t>Cache Basics</a:t>
            </a:r>
          </a:p>
        </p:txBody>
      </p:sp>
      <p:sp>
        <p:nvSpPr>
          <p:cNvPr id="3" name="Content Placeholder 2">
            <a:extLst>
              <a:ext uri="{FF2B5EF4-FFF2-40B4-BE49-F238E27FC236}">
                <a16:creationId xmlns:a16="http://schemas.microsoft.com/office/drawing/2014/main" id="{DC477719-E10C-44D1-9381-C4FEEECEE24F}"/>
              </a:ext>
            </a:extLst>
          </p:cNvPr>
          <p:cNvSpPr>
            <a:spLocks noGrp="1"/>
          </p:cNvSpPr>
          <p:nvPr>
            <p:ph idx="1"/>
          </p:nvPr>
        </p:nvSpPr>
        <p:spPr/>
        <p:txBody>
          <a:bodyPr>
            <a:normAutofit fontScale="92500" lnSpcReduction="20000"/>
          </a:bodyPr>
          <a:lstStyle/>
          <a:p>
            <a:pPr algn="l" rtl="0"/>
            <a:r>
              <a:rPr lang="en-US" i="1" dirty="0"/>
              <a:t>n</a:t>
            </a:r>
            <a:r>
              <a:rPr lang="en-US" dirty="0"/>
              <a:t> sets =&gt; </a:t>
            </a:r>
            <a:r>
              <a:rPr lang="en-US" i="1" dirty="0"/>
              <a:t>k-way set associative</a:t>
            </a:r>
          </a:p>
          <a:p>
            <a:pPr lvl="1" algn="l" rtl="0"/>
            <a:r>
              <a:rPr lang="en-US" i="1" dirty="0"/>
              <a:t>Direct-mapped cache =&gt; </a:t>
            </a:r>
            <a:r>
              <a:rPr lang="en-US" dirty="0"/>
              <a:t>one block per set</a:t>
            </a:r>
            <a:endParaRPr lang="en-US" i="1" dirty="0"/>
          </a:p>
          <a:p>
            <a:pPr lvl="1" algn="l" rtl="0"/>
            <a:r>
              <a:rPr lang="en-US" i="1" dirty="0"/>
              <a:t>Fully associative </a:t>
            </a:r>
            <a:r>
              <a:rPr lang="en-US" dirty="0"/>
              <a:t>=&gt; one set</a:t>
            </a:r>
          </a:p>
          <a:p>
            <a:pPr algn="l" rtl="0"/>
            <a:r>
              <a:rPr lang="en-US" dirty="0"/>
              <a:t>Writing to cache:  two strategies</a:t>
            </a:r>
          </a:p>
          <a:p>
            <a:pPr lvl="1" algn="l" rtl="0"/>
            <a:r>
              <a:rPr lang="en-US" i="1" dirty="0"/>
              <a:t>Write-through</a:t>
            </a:r>
          </a:p>
          <a:p>
            <a:pPr lvl="2" algn="l" rtl="0"/>
            <a:r>
              <a:rPr lang="en-US" dirty="0"/>
              <a:t>Immediately update lower levels of hierarchy (</a:t>
            </a:r>
            <a:r>
              <a:rPr lang="fa-IR" dirty="0"/>
              <a:t>فورا سطوح پایین تر سلسله مراتب به روز میشود</a:t>
            </a:r>
            <a:r>
              <a:rPr lang="en-US" dirty="0"/>
              <a:t>)</a:t>
            </a:r>
          </a:p>
          <a:p>
            <a:pPr lvl="1" algn="l" rtl="0"/>
            <a:r>
              <a:rPr lang="en-US" i="1" dirty="0"/>
              <a:t>Write-back</a:t>
            </a:r>
          </a:p>
          <a:p>
            <a:pPr lvl="2" algn="l" rtl="0"/>
            <a:r>
              <a:rPr lang="en-US" dirty="0"/>
              <a:t>Only update lower levels of hierarchy when an updated block is replaced (</a:t>
            </a:r>
            <a:r>
              <a:rPr lang="fa-IR" dirty="0"/>
              <a:t>فقط زمانی که یک بلوک به روز شده جایگزین شود، سطوح پایین تر سلسله مراتب به روز میشود</a:t>
            </a:r>
            <a:r>
              <a:rPr lang="en-US" dirty="0"/>
              <a:t>)</a:t>
            </a:r>
          </a:p>
          <a:p>
            <a:pPr lvl="1" algn="l" rtl="0"/>
            <a:r>
              <a:rPr lang="en-US" dirty="0"/>
              <a:t>Both strategies use </a:t>
            </a:r>
            <a:r>
              <a:rPr lang="en-US" i="1" dirty="0">
                <a:solidFill>
                  <a:srgbClr val="C00000"/>
                </a:solidFill>
              </a:rPr>
              <a:t>write buffer </a:t>
            </a:r>
            <a:r>
              <a:rPr lang="en-US" dirty="0"/>
              <a:t>to make writes asynchronous</a:t>
            </a:r>
          </a:p>
          <a:p>
            <a:pPr algn="l" rtl="0"/>
            <a:endParaRPr lang="en-US" dirty="0"/>
          </a:p>
        </p:txBody>
      </p:sp>
      <p:sp>
        <p:nvSpPr>
          <p:cNvPr id="4" name="Footer Placeholder 3">
            <a:extLst>
              <a:ext uri="{FF2B5EF4-FFF2-40B4-BE49-F238E27FC236}">
                <a16:creationId xmlns:a16="http://schemas.microsoft.com/office/drawing/2014/main" id="{57DE59C9-E13D-4598-9775-4DCF431031C2}"/>
              </a:ext>
            </a:extLst>
          </p:cNvPr>
          <p:cNvSpPr>
            <a:spLocks noGrp="1"/>
          </p:cNvSpPr>
          <p:nvPr>
            <p:ph type="ftr" sz="quarter" idx="11"/>
          </p:nvPr>
        </p:nvSpPr>
        <p:spPr/>
        <p:txBody>
          <a:bodyPr/>
          <a:lstStyle/>
          <a:p>
            <a:r>
              <a:rPr lang="en-US"/>
              <a:t>Copyright © 2019, Elsevier Inc. All rights Reserved</a:t>
            </a:r>
            <a:endParaRPr lang="en-AU" dirty="0"/>
          </a:p>
        </p:txBody>
      </p:sp>
      <p:sp>
        <p:nvSpPr>
          <p:cNvPr id="5" name="Slide Number Placeholder 4"/>
          <p:cNvSpPr>
            <a:spLocks noGrp="1"/>
          </p:cNvSpPr>
          <p:nvPr>
            <p:ph type="sldNum" sz="quarter" idx="12"/>
          </p:nvPr>
        </p:nvSpPr>
        <p:spPr/>
        <p:txBody>
          <a:bodyPr/>
          <a:lstStyle/>
          <a:p>
            <a:fld id="{7A24F918-E48B-4CD6-88B4-F48A81EB5FB6}" type="slidenum">
              <a:rPr lang="en-US" smtClean="0"/>
              <a:pPr/>
              <a:t>3</a:t>
            </a:fld>
            <a:endParaRPr lang="en-US"/>
          </a:p>
        </p:txBody>
      </p:sp>
    </p:spTree>
    <p:extLst>
      <p:ext uri="{BB962C8B-B14F-4D97-AF65-F5344CB8AC3E}">
        <p14:creationId xmlns:p14="http://schemas.microsoft.com/office/powerpoint/2010/main" val="360979716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7E952C-8215-435B-B36E-940919E2E60E}"/>
              </a:ext>
            </a:extLst>
          </p:cNvPr>
          <p:cNvSpPr>
            <a:spLocks noGrp="1"/>
          </p:cNvSpPr>
          <p:nvPr>
            <p:ph type="title"/>
          </p:nvPr>
        </p:nvSpPr>
        <p:spPr/>
        <p:txBody>
          <a:bodyPr/>
          <a:lstStyle/>
          <a:p>
            <a:pPr algn="l" rtl="0"/>
            <a:r>
              <a:rPr lang="en-US" altLang="en-US" dirty="0"/>
              <a:t>Simplest Cache: Direct  Mapped</a:t>
            </a:r>
            <a:endParaRPr lang="en-US" dirty="0"/>
          </a:p>
        </p:txBody>
      </p:sp>
      <p:sp>
        <p:nvSpPr>
          <p:cNvPr id="4" name="Footer Placeholder 3">
            <a:extLst>
              <a:ext uri="{FF2B5EF4-FFF2-40B4-BE49-F238E27FC236}">
                <a16:creationId xmlns:a16="http://schemas.microsoft.com/office/drawing/2014/main" id="{042E79E8-2F80-4210-B446-27FF24E56899}"/>
              </a:ext>
            </a:extLst>
          </p:cNvPr>
          <p:cNvSpPr>
            <a:spLocks noGrp="1"/>
          </p:cNvSpPr>
          <p:nvPr>
            <p:ph type="ftr" sz="quarter" idx="11"/>
          </p:nvPr>
        </p:nvSpPr>
        <p:spPr/>
        <p:txBody>
          <a:bodyPr/>
          <a:lstStyle/>
          <a:p>
            <a:r>
              <a:rPr lang="en-US"/>
              <a:t>Copyright © 2019, Elsevier Inc. All rights Reserved</a:t>
            </a:r>
            <a:endParaRPr lang="en-AU" dirty="0"/>
          </a:p>
        </p:txBody>
      </p:sp>
      <p:sp>
        <p:nvSpPr>
          <p:cNvPr id="5" name="Rectangle 10">
            <a:extLst>
              <a:ext uri="{FF2B5EF4-FFF2-40B4-BE49-F238E27FC236}">
                <a16:creationId xmlns:a16="http://schemas.microsoft.com/office/drawing/2014/main" id="{0E3C761B-085D-4131-826A-503C69355A1D}"/>
              </a:ext>
            </a:extLst>
          </p:cNvPr>
          <p:cNvSpPr>
            <a:spLocks noChangeArrowheads="1"/>
          </p:cNvSpPr>
          <p:nvPr/>
        </p:nvSpPr>
        <p:spPr bwMode="auto">
          <a:xfrm>
            <a:off x="2365375" y="1087140"/>
            <a:ext cx="2032000" cy="1193800"/>
          </a:xfrm>
          <a:prstGeom prst="rect">
            <a:avLst/>
          </a:prstGeom>
          <a:noFill/>
          <a:ln w="2540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a:solidFill>
                  <a:schemeClr val="tx1"/>
                </a:solidFill>
                <a:latin typeface="Arial" panose="020B0604020202020204" pitchFamily="34" charset="0"/>
                <a:cs typeface="Times New Roman" panose="02020603050405020304" pitchFamily="18" charset="0"/>
              </a:defRPr>
            </a:lvl1pPr>
            <a:lvl2pPr marL="742950" indent="-285750" eaLnBrk="0" hangingPunct="0">
              <a:defRPr>
                <a:solidFill>
                  <a:schemeClr val="tx1"/>
                </a:solidFill>
                <a:latin typeface="Arial" panose="020B0604020202020204" pitchFamily="34" charset="0"/>
                <a:cs typeface="Times New Roman" panose="02020603050405020304" pitchFamily="18" charset="0"/>
              </a:defRPr>
            </a:lvl2pPr>
            <a:lvl3pPr marL="1143000" indent="-228600" eaLnBrk="0" hangingPunct="0">
              <a:defRPr>
                <a:solidFill>
                  <a:schemeClr val="tx1"/>
                </a:solidFill>
                <a:latin typeface="Arial" panose="020B0604020202020204" pitchFamily="34" charset="0"/>
                <a:cs typeface="Times New Roman" panose="02020603050405020304" pitchFamily="18" charset="0"/>
              </a:defRPr>
            </a:lvl3pPr>
            <a:lvl4pPr marL="1600200" indent="-228600" eaLnBrk="0" hangingPunct="0">
              <a:defRPr>
                <a:solidFill>
                  <a:schemeClr val="tx1"/>
                </a:solidFill>
                <a:latin typeface="Arial" panose="020B0604020202020204" pitchFamily="34" charset="0"/>
                <a:cs typeface="Times New Roman" panose="02020603050405020304" pitchFamily="18" charset="0"/>
              </a:defRPr>
            </a:lvl4pPr>
            <a:lvl5pPr marL="2057400" indent="-228600" eaLnBrk="0" hangingPunct="0">
              <a:defRPr>
                <a:solidFill>
                  <a:schemeClr val="tx1"/>
                </a:solidFill>
                <a:latin typeface="Arial" panose="020B0604020202020204" pitchFamily="34" charset="0"/>
                <a:cs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9pPr>
          </a:lstStyle>
          <a:p>
            <a:pPr eaLnBrk="1" hangingPunct="1"/>
            <a:endParaRPr lang="en-US" altLang="en-US"/>
          </a:p>
        </p:txBody>
      </p:sp>
      <p:sp>
        <p:nvSpPr>
          <p:cNvPr id="6" name="Line 11">
            <a:extLst>
              <a:ext uri="{FF2B5EF4-FFF2-40B4-BE49-F238E27FC236}">
                <a16:creationId xmlns:a16="http://schemas.microsoft.com/office/drawing/2014/main" id="{8ACF6FD5-72B2-4C31-A7B6-5268703D9158}"/>
              </a:ext>
            </a:extLst>
          </p:cNvPr>
          <p:cNvSpPr>
            <a:spLocks noChangeShapeType="1"/>
          </p:cNvSpPr>
          <p:nvPr/>
        </p:nvSpPr>
        <p:spPr bwMode="auto">
          <a:xfrm>
            <a:off x="2352675" y="1379240"/>
            <a:ext cx="2057400" cy="0"/>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7" name="Line 12">
            <a:extLst>
              <a:ext uri="{FF2B5EF4-FFF2-40B4-BE49-F238E27FC236}">
                <a16:creationId xmlns:a16="http://schemas.microsoft.com/office/drawing/2014/main" id="{EC69F32C-5BAE-47F9-BCDA-E5DA12150C42}"/>
              </a:ext>
            </a:extLst>
          </p:cNvPr>
          <p:cNvSpPr>
            <a:spLocks noChangeShapeType="1"/>
          </p:cNvSpPr>
          <p:nvPr/>
        </p:nvSpPr>
        <p:spPr bwMode="auto">
          <a:xfrm>
            <a:off x="2352675" y="1684040"/>
            <a:ext cx="2057400" cy="0"/>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en-US" dirty="0"/>
          </a:p>
        </p:txBody>
      </p:sp>
      <p:sp>
        <p:nvSpPr>
          <p:cNvPr id="8" name="Line 13">
            <a:extLst>
              <a:ext uri="{FF2B5EF4-FFF2-40B4-BE49-F238E27FC236}">
                <a16:creationId xmlns:a16="http://schemas.microsoft.com/office/drawing/2014/main" id="{0CED4780-D5DC-497D-A31A-3066817B532B}"/>
              </a:ext>
            </a:extLst>
          </p:cNvPr>
          <p:cNvSpPr>
            <a:spLocks noChangeShapeType="1"/>
          </p:cNvSpPr>
          <p:nvPr/>
        </p:nvSpPr>
        <p:spPr bwMode="auto">
          <a:xfrm>
            <a:off x="2352675" y="1988840"/>
            <a:ext cx="2057400" cy="0"/>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9" name="Line 14">
            <a:extLst>
              <a:ext uri="{FF2B5EF4-FFF2-40B4-BE49-F238E27FC236}">
                <a16:creationId xmlns:a16="http://schemas.microsoft.com/office/drawing/2014/main" id="{A773D3E1-A634-475D-80B7-61EFC916DB41}"/>
              </a:ext>
            </a:extLst>
          </p:cNvPr>
          <p:cNvSpPr>
            <a:spLocks noChangeShapeType="1"/>
          </p:cNvSpPr>
          <p:nvPr/>
        </p:nvSpPr>
        <p:spPr bwMode="auto">
          <a:xfrm>
            <a:off x="4181475" y="1226840"/>
            <a:ext cx="2057400" cy="762000"/>
          </a:xfrm>
          <a:prstGeom prst="line">
            <a:avLst/>
          </a:prstGeom>
          <a:noFill/>
          <a:ln w="1270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0" name="Rectangle 15">
            <a:extLst>
              <a:ext uri="{FF2B5EF4-FFF2-40B4-BE49-F238E27FC236}">
                <a16:creationId xmlns:a16="http://schemas.microsoft.com/office/drawing/2014/main" id="{8B683337-4673-48DF-9271-4D461AB828E1}"/>
              </a:ext>
            </a:extLst>
          </p:cNvPr>
          <p:cNvSpPr>
            <a:spLocks noChangeArrowheads="1"/>
          </p:cNvSpPr>
          <p:nvPr/>
        </p:nvSpPr>
        <p:spPr bwMode="auto">
          <a:xfrm>
            <a:off x="2365375" y="2306340"/>
            <a:ext cx="2032000" cy="1193800"/>
          </a:xfrm>
          <a:prstGeom prst="rect">
            <a:avLst/>
          </a:prstGeom>
          <a:noFill/>
          <a:ln w="2540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a:solidFill>
                  <a:schemeClr val="tx1"/>
                </a:solidFill>
                <a:latin typeface="Arial" panose="020B0604020202020204" pitchFamily="34" charset="0"/>
                <a:cs typeface="Times New Roman" panose="02020603050405020304" pitchFamily="18" charset="0"/>
              </a:defRPr>
            </a:lvl1pPr>
            <a:lvl2pPr marL="742950" indent="-285750" eaLnBrk="0" hangingPunct="0">
              <a:defRPr>
                <a:solidFill>
                  <a:schemeClr val="tx1"/>
                </a:solidFill>
                <a:latin typeface="Arial" panose="020B0604020202020204" pitchFamily="34" charset="0"/>
                <a:cs typeface="Times New Roman" panose="02020603050405020304" pitchFamily="18" charset="0"/>
              </a:defRPr>
            </a:lvl2pPr>
            <a:lvl3pPr marL="1143000" indent="-228600" eaLnBrk="0" hangingPunct="0">
              <a:defRPr>
                <a:solidFill>
                  <a:schemeClr val="tx1"/>
                </a:solidFill>
                <a:latin typeface="Arial" panose="020B0604020202020204" pitchFamily="34" charset="0"/>
                <a:cs typeface="Times New Roman" panose="02020603050405020304" pitchFamily="18" charset="0"/>
              </a:defRPr>
            </a:lvl3pPr>
            <a:lvl4pPr marL="1600200" indent="-228600" eaLnBrk="0" hangingPunct="0">
              <a:defRPr>
                <a:solidFill>
                  <a:schemeClr val="tx1"/>
                </a:solidFill>
                <a:latin typeface="Arial" panose="020B0604020202020204" pitchFamily="34" charset="0"/>
                <a:cs typeface="Times New Roman" panose="02020603050405020304" pitchFamily="18" charset="0"/>
              </a:defRPr>
            </a:lvl4pPr>
            <a:lvl5pPr marL="2057400" indent="-228600" eaLnBrk="0" hangingPunct="0">
              <a:defRPr>
                <a:solidFill>
                  <a:schemeClr val="tx1"/>
                </a:solidFill>
                <a:latin typeface="Arial" panose="020B0604020202020204" pitchFamily="34" charset="0"/>
                <a:cs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9pPr>
          </a:lstStyle>
          <a:p>
            <a:pPr eaLnBrk="1" hangingPunct="1"/>
            <a:endParaRPr lang="en-US" altLang="en-US"/>
          </a:p>
        </p:txBody>
      </p:sp>
      <p:sp>
        <p:nvSpPr>
          <p:cNvPr id="11" name="Line 16">
            <a:extLst>
              <a:ext uri="{FF2B5EF4-FFF2-40B4-BE49-F238E27FC236}">
                <a16:creationId xmlns:a16="http://schemas.microsoft.com/office/drawing/2014/main" id="{655A3EF0-74EB-44DA-80BC-09500FD8B220}"/>
              </a:ext>
            </a:extLst>
          </p:cNvPr>
          <p:cNvSpPr>
            <a:spLocks noChangeShapeType="1"/>
          </p:cNvSpPr>
          <p:nvPr/>
        </p:nvSpPr>
        <p:spPr bwMode="auto">
          <a:xfrm>
            <a:off x="2352675" y="2598440"/>
            <a:ext cx="2057400" cy="0"/>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2" name="Line 17">
            <a:extLst>
              <a:ext uri="{FF2B5EF4-FFF2-40B4-BE49-F238E27FC236}">
                <a16:creationId xmlns:a16="http://schemas.microsoft.com/office/drawing/2014/main" id="{EB8CEE91-32CE-42B5-BF98-5F2D938BF009}"/>
              </a:ext>
            </a:extLst>
          </p:cNvPr>
          <p:cNvSpPr>
            <a:spLocks noChangeShapeType="1"/>
          </p:cNvSpPr>
          <p:nvPr/>
        </p:nvSpPr>
        <p:spPr bwMode="auto">
          <a:xfrm>
            <a:off x="2352675" y="2903240"/>
            <a:ext cx="2057400" cy="0"/>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3" name="Line 18">
            <a:extLst>
              <a:ext uri="{FF2B5EF4-FFF2-40B4-BE49-F238E27FC236}">
                <a16:creationId xmlns:a16="http://schemas.microsoft.com/office/drawing/2014/main" id="{0B23697F-BE00-4E54-B590-1C348A24038C}"/>
              </a:ext>
            </a:extLst>
          </p:cNvPr>
          <p:cNvSpPr>
            <a:spLocks noChangeShapeType="1"/>
          </p:cNvSpPr>
          <p:nvPr/>
        </p:nvSpPr>
        <p:spPr bwMode="auto">
          <a:xfrm>
            <a:off x="2352675" y="3208040"/>
            <a:ext cx="2057400" cy="0"/>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4" name="Rectangle 19">
            <a:extLst>
              <a:ext uri="{FF2B5EF4-FFF2-40B4-BE49-F238E27FC236}">
                <a16:creationId xmlns:a16="http://schemas.microsoft.com/office/drawing/2014/main" id="{68544747-43C6-4DFA-A104-E89A04F5D3B6}"/>
              </a:ext>
            </a:extLst>
          </p:cNvPr>
          <p:cNvSpPr>
            <a:spLocks noChangeArrowheads="1"/>
          </p:cNvSpPr>
          <p:nvPr/>
        </p:nvSpPr>
        <p:spPr bwMode="auto">
          <a:xfrm>
            <a:off x="2365375" y="3525540"/>
            <a:ext cx="2032000" cy="1193800"/>
          </a:xfrm>
          <a:prstGeom prst="rect">
            <a:avLst/>
          </a:prstGeom>
          <a:noFill/>
          <a:ln w="2540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a:solidFill>
                  <a:schemeClr val="tx1"/>
                </a:solidFill>
                <a:latin typeface="Arial" panose="020B0604020202020204" pitchFamily="34" charset="0"/>
                <a:cs typeface="Times New Roman" panose="02020603050405020304" pitchFamily="18" charset="0"/>
              </a:defRPr>
            </a:lvl1pPr>
            <a:lvl2pPr marL="742950" indent="-285750" eaLnBrk="0" hangingPunct="0">
              <a:defRPr>
                <a:solidFill>
                  <a:schemeClr val="tx1"/>
                </a:solidFill>
                <a:latin typeface="Arial" panose="020B0604020202020204" pitchFamily="34" charset="0"/>
                <a:cs typeface="Times New Roman" panose="02020603050405020304" pitchFamily="18" charset="0"/>
              </a:defRPr>
            </a:lvl2pPr>
            <a:lvl3pPr marL="1143000" indent="-228600" eaLnBrk="0" hangingPunct="0">
              <a:defRPr>
                <a:solidFill>
                  <a:schemeClr val="tx1"/>
                </a:solidFill>
                <a:latin typeface="Arial" panose="020B0604020202020204" pitchFamily="34" charset="0"/>
                <a:cs typeface="Times New Roman" panose="02020603050405020304" pitchFamily="18" charset="0"/>
              </a:defRPr>
            </a:lvl3pPr>
            <a:lvl4pPr marL="1600200" indent="-228600" eaLnBrk="0" hangingPunct="0">
              <a:defRPr>
                <a:solidFill>
                  <a:schemeClr val="tx1"/>
                </a:solidFill>
                <a:latin typeface="Arial" panose="020B0604020202020204" pitchFamily="34" charset="0"/>
                <a:cs typeface="Times New Roman" panose="02020603050405020304" pitchFamily="18" charset="0"/>
              </a:defRPr>
            </a:lvl4pPr>
            <a:lvl5pPr marL="2057400" indent="-228600" eaLnBrk="0" hangingPunct="0">
              <a:defRPr>
                <a:solidFill>
                  <a:schemeClr val="tx1"/>
                </a:solidFill>
                <a:latin typeface="Arial" panose="020B0604020202020204" pitchFamily="34" charset="0"/>
                <a:cs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9pPr>
          </a:lstStyle>
          <a:p>
            <a:pPr eaLnBrk="1" hangingPunct="1"/>
            <a:endParaRPr lang="en-US" altLang="en-US"/>
          </a:p>
        </p:txBody>
      </p:sp>
      <p:sp>
        <p:nvSpPr>
          <p:cNvPr id="15" name="Line 20">
            <a:extLst>
              <a:ext uri="{FF2B5EF4-FFF2-40B4-BE49-F238E27FC236}">
                <a16:creationId xmlns:a16="http://schemas.microsoft.com/office/drawing/2014/main" id="{0857A95C-A7BE-4D00-9D92-6A4CD1335569}"/>
              </a:ext>
            </a:extLst>
          </p:cNvPr>
          <p:cNvSpPr>
            <a:spLocks noChangeShapeType="1"/>
          </p:cNvSpPr>
          <p:nvPr/>
        </p:nvSpPr>
        <p:spPr bwMode="auto">
          <a:xfrm>
            <a:off x="2352675" y="3817640"/>
            <a:ext cx="2057400" cy="0"/>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6" name="Line 21">
            <a:extLst>
              <a:ext uri="{FF2B5EF4-FFF2-40B4-BE49-F238E27FC236}">
                <a16:creationId xmlns:a16="http://schemas.microsoft.com/office/drawing/2014/main" id="{C078D025-A59D-4D64-A518-F7EDA68D0B15}"/>
              </a:ext>
            </a:extLst>
          </p:cNvPr>
          <p:cNvSpPr>
            <a:spLocks noChangeShapeType="1"/>
          </p:cNvSpPr>
          <p:nvPr/>
        </p:nvSpPr>
        <p:spPr bwMode="auto">
          <a:xfrm>
            <a:off x="2352675" y="4122440"/>
            <a:ext cx="2057400" cy="0"/>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7" name="Line 22">
            <a:extLst>
              <a:ext uri="{FF2B5EF4-FFF2-40B4-BE49-F238E27FC236}">
                <a16:creationId xmlns:a16="http://schemas.microsoft.com/office/drawing/2014/main" id="{4BF1FE53-3854-4915-A418-BE433BB14214}"/>
              </a:ext>
            </a:extLst>
          </p:cNvPr>
          <p:cNvSpPr>
            <a:spLocks noChangeShapeType="1"/>
          </p:cNvSpPr>
          <p:nvPr/>
        </p:nvSpPr>
        <p:spPr bwMode="auto">
          <a:xfrm>
            <a:off x="2352675" y="4427240"/>
            <a:ext cx="2057400" cy="0"/>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8" name="Rectangle 23">
            <a:extLst>
              <a:ext uri="{FF2B5EF4-FFF2-40B4-BE49-F238E27FC236}">
                <a16:creationId xmlns:a16="http://schemas.microsoft.com/office/drawing/2014/main" id="{FD44FAF5-0AE9-4137-9A80-6D68B6F6647F}"/>
              </a:ext>
            </a:extLst>
          </p:cNvPr>
          <p:cNvSpPr>
            <a:spLocks noChangeArrowheads="1"/>
          </p:cNvSpPr>
          <p:nvPr/>
        </p:nvSpPr>
        <p:spPr bwMode="auto">
          <a:xfrm>
            <a:off x="2365375" y="4744740"/>
            <a:ext cx="2032000" cy="1193800"/>
          </a:xfrm>
          <a:prstGeom prst="rect">
            <a:avLst/>
          </a:prstGeom>
          <a:noFill/>
          <a:ln w="2540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a:solidFill>
                  <a:schemeClr val="tx1"/>
                </a:solidFill>
                <a:latin typeface="Arial" panose="020B0604020202020204" pitchFamily="34" charset="0"/>
                <a:cs typeface="Times New Roman" panose="02020603050405020304" pitchFamily="18" charset="0"/>
              </a:defRPr>
            </a:lvl1pPr>
            <a:lvl2pPr marL="742950" indent="-285750" eaLnBrk="0" hangingPunct="0">
              <a:defRPr>
                <a:solidFill>
                  <a:schemeClr val="tx1"/>
                </a:solidFill>
                <a:latin typeface="Arial" panose="020B0604020202020204" pitchFamily="34" charset="0"/>
                <a:cs typeface="Times New Roman" panose="02020603050405020304" pitchFamily="18" charset="0"/>
              </a:defRPr>
            </a:lvl2pPr>
            <a:lvl3pPr marL="1143000" indent="-228600" eaLnBrk="0" hangingPunct="0">
              <a:defRPr>
                <a:solidFill>
                  <a:schemeClr val="tx1"/>
                </a:solidFill>
                <a:latin typeface="Arial" panose="020B0604020202020204" pitchFamily="34" charset="0"/>
                <a:cs typeface="Times New Roman" panose="02020603050405020304" pitchFamily="18" charset="0"/>
              </a:defRPr>
            </a:lvl3pPr>
            <a:lvl4pPr marL="1600200" indent="-228600" eaLnBrk="0" hangingPunct="0">
              <a:defRPr>
                <a:solidFill>
                  <a:schemeClr val="tx1"/>
                </a:solidFill>
                <a:latin typeface="Arial" panose="020B0604020202020204" pitchFamily="34" charset="0"/>
                <a:cs typeface="Times New Roman" panose="02020603050405020304" pitchFamily="18" charset="0"/>
              </a:defRPr>
            </a:lvl4pPr>
            <a:lvl5pPr marL="2057400" indent="-228600" eaLnBrk="0" hangingPunct="0">
              <a:defRPr>
                <a:solidFill>
                  <a:schemeClr val="tx1"/>
                </a:solidFill>
                <a:latin typeface="Arial" panose="020B0604020202020204" pitchFamily="34" charset="0"/>
                <a:cs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9pPr>
          </a:lstStyle>
          <a:p>
            <a:pPr eaLnBrk="1" hangingPunct="1"/>
            <a:endParaRPr lang="en-US" altLang="en-US"/>
          </a:p>
        </p:txBody>
      </p:sp>
      <p:sp>
        <p:nvSpPr>
          <p:cNvPr id="19" name="Line 24">
            <a:extLst>
              <a:ext uri="{FF2B5EF4-FFF2-40B4-BE49-F238E27FC236}">
                <a16:creationId xmlns:a16="http://schemas.microsoft.com/office/drawing/2014/main" id="{BCA7CC7F-D1AB-4667-ACE3-613C6C922C46}"/>
              </a:ext>
            </a:extLst>
          </p:cNvPr>
          <p:cNvSpPr>
            <a:spLocks noChangeShapeType="1"/>
          </p:cNvSpPr>
          <p:nvPr/>
        </p:nvSpPr>
        <p:spPr bwMode="auto">
          <a:xfrm>
            <a:off x="2352675" y="5036840"/>
            <a:ext cx="2057400" cy="0"/>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0" name="Line 25">
            <a:extLst>
              <a:ext uri="{FF2B5EF4-FFF2-40B4-BE49-F238E27FC236}">
                <a16:creationId xmlns:a16="http://schemas.microsoft.com/office/drawing/2014/main" id="{C5FBB52F-3016-4145-8CF8-F135EEA7632B}"/>
              </a:ext>
            </a:extLst>
          </p:cNvPr>
          <p:cNvSpPr>
            <a:spLocks noChangeShapeType="1"/>
          </p:cNvSpPr>
          <p:nvPr/>
        </p:nvSpPr>
        <p:spPr bwMode="auto">
          <a:xfrm>
            <a:off x="2352675" y="5341640"/>
            <a:ext cx="2057400" cy="0"/>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1" name="Line 26">
            <a:extLst>
              <a:ext uri="{FF2B5EF4-FFF2-40B4-BE49-F238E27FC236}">
                <a16:creationId xmlns:a16="http://schemas.microsoft.com/office/drawing/2014/main" id="{8E5D1F05-7C8F-4872-BD16-F76DD6C4EB87}"/>
              </a:ext>
            </a:extLst>
          </p:cNvPr>
          <p:cNvSpPr>
            <a:spLocks noChangeShapeType="1"/>
          </p:cNvSpPr>
          <p:nvPr/>
        </p:nvSpPr>
        <p:spPr bwMode="auto">
          <a:xfrm>
            <a:off x="2352675" y="5646440"/>
            <a:ext cx="2057400" cy="0"/>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2" name="Line 27">
            <a:extLst>
              <a:ext uri="{FF2B5EF4-FFF2-40B4-BE49-F238E27FC236}">
                <a16:creationId xmlns:a16="http://schemas.microsoft.com/office/drawing/2014/main" id="{E11C70BA-144E-44E0-A453-C9F7F2208F50}"/>
              </a:ext>
            </a:extLst>
          </p:cNvPr>
          <p:cNvSpPr>
            <a:spLocks noChangeShapeType="1"/>
          </p:cNvSpPr>
          <p:nvPr/>
        </p:nvSpPr>
        <p:spPr bwMode="auto">
          <a:xfrm flipV="1">
            <a:off x="4257675" y="1912640"/>
            <a:ext cx="1752600" cy="53340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3" name="Line 28">
            <a:extLst>
              <a:ext uri="{FF2B5EF4-FFF2-40B4-BE49-F238E27FC236}">
                <a16:creationId xmlns:a16="http://schemas.microsoft.com/office/drawing/2014/main" id="{CAE45718-D08A-4C55-B185-D85DF35DD2DD}"/>
              </a:ext>
            </a:extLst>
          </p:cNvPr>
          <p:cNvSpPr>
            <a:spLocks noChangeShapeType="1"/>
          </p:cNvSpPr>
          <p:nvPr/>
        </p:nvSpPr>
        <p:spPr bwMode="auto">
          <a:xfrm flipV="1">
            <a:off x="4257675" y="1912640"/>
            <a:ext cx="1752600" cy="175260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4" name="Rectangle 29">
            <a:extLst>
              <a:ext uri="{FF2B5EF4-FFF2-40B4-BE49-F238E27FC236}">
                <a16:creationId xmlns:a16="http://schemas.microsoft.com/office/drawing/2014/main" id="{2983CBF2-6F56-47F2-A413-A2D0A0A61B97}"/>
              </a:ext>
            </a:extLst>
          </p:cNvPr>
          <p:cNvSpPr>
            <a:spLocks noChangeArrowheads="1"/>
          </p:cNvSpPr>
          <p:nvPr/>
        </p:nvSpPr>
        <p:spPr bwMode="auto">
          <a:xfrm>
            <a:off x="2033588" y="1074441"/>
            <a:ext cx="285336" cy="33598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eaLnBrk="0" hangingPunct="0">
              <a:defRPr>
                <a:solidFill>
                  <a:schemeClr val="tx1"/>
                </a:solidFill>
                <a:latin typeface="Arial" panose="020B0604020202020204" pitchFamily="34" charset="0"/>
                <a:cs typeface="Times New Roman" panose="02020603050405020304" pitchFamily="18" charset="0"/>
              </a:defRPr>
            </a:lvl1pPr>
            <a:lvl2pPr marL="742950" indent="-285750" eaLnBrk="0" hangingPunct="0">
              <a:defRPr>
                <a:solidFill>
                  <a:schemeClr val="tx1"/>
                </a:solidFill>
                <a:latin typeface="Arial" panose="020B0604020202020204" pitchFamily="34" charset="0"/>
                <a:cs typeface="Times New Roman" panose="02020603050405020304" pitchFamily="18" charset="0"/>
              </a:defRPr>
            </a:lvl2pPr>
            <a:lvl3pPr marL="1143000" indent="-228600" eaLnBrk="0" hangingPunct="0">
              <a:defRPr>
                <a:solidFill>
                  <a:schemeClr val="tx1"/>
                </a:solidFill>
                <a:latin typeface="Arial" panose="020B0604020202020204" pitchFamily="34" charset="0"/>
                <a:cs typeface="Times New Roman" panose="02020603050405020304" pitchFamily="18" charset="0"/>
              </a:defRPr>
            </a:lvl3pPr>
            <a:lvl4pPr marL="1600200" indent="-228600" eaLnBrk="0" hangingPunct="0">
              <a:defRPr>
                <a:solidFill>
                  <a:schemeClr val="tx1"/>
                </a:solidFill>
                <a:latin typeface="Arial" panose="020B0604020202020204" pitchFamily="34" charset="0"/>
                <a:cs typeface="Times New Roman" panose="02020603050405020304" pitchFamily="18" charset="0"/>
              </a:defRPr>
            </a:lvl4pPr>
            <a:lvl5pPr marL="2057400" indent="-228600" eaLnBrk="0" hangingPunct="0">
              <a:defRPr>
                <a:solidFill>
                  <a:schemeClr val="tx1"/>
                </a:solidFill>
                <a:latin typeface="Arial" panose="020B0604020202020204" pitchFamily="34" charset="0"/>
                <a:cs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9pPr>
          </a:lstStyle>
          <a:p>
            <a:r>
              <a:rPr lang="en-US" altLang="en-US" sz="1600" b="1">
                <a:latin typeface="Times New Roman" panose="02020603050405020304" pitchFamily="18" charset="0"/>
              </a:rPr>
              <a:t>0</a:t>
            </a:r>
          </a:p>
        </p:txBody>
      </p:sp>
      <p:sp>
        <p:nvSpPr>
          <p:cNvPr id="25" name="Rectangle 30">
            <a:extLst>
              <a:ext uri="{FF2B5EF4-FFF2-40B4-BE49-F238E27FC236}">
                <a16:creationId xmlns:a16="http://schemas.microsoft.com/office/drawing/2014/main" id="{CD1EE69F-E37E-4875-AE92-0D4186AD6DC7}"/>
              </a:ext>
            </a:extLst>
          </p:cNvPr>
          <p:cNvSpPr>
            <a:spLocks noChangeArrowheads="1"/>
          </p:cNvSpPr>
          <p:nvPr/>
        </p:nvSpPr>
        <p:spPr bwMode="auto">
          <a:xfrm>
            <a:off x="2033588" y="1379241"/>
            <a:ext cx="285336" cy="33598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eaLnBrk="0" hangingPunct="0">
              <a:defRPr>
                <a:solidFill>
                  <a:schemeClr val="tx1"/>
                </a:solidFill>
                <a:latin typeface="Arial" panose="020B0604020202020204" pitchFamily="34" charset="0"/>
                <a:cs typeface="Times New Roman" panose="02020603050405020304" pitchFamily="18" charset="0"/>
              </a:defRPr>
            </a:lvl1pPr>
            <a:lvl2pPr marL="742950" indent="-285750" eaLnBrk="0" hangingPunct="0">
              <a:defRPr>
                <a:solidFill>
                  <a:schemeClr val="tx1"/>
                </a:solidFill>
                <a:latin typeface="Arial" panose="020B0604020202020204" pitchFamily="34" charset="0"/>
                <a:cs typeface="Times New Roman" panose="02020603050405020304" pitchFamily="18" charset="0"/>
              </a:defRPr>
            </a:lvl2pPr>
            <a:lvl3pPr marL="1143000" indent="-228600" eaLnBrk="0" hangingPunct="0">
              <a:defRPr>
                <a:solidFill>
                  <a:schemeClr val="tx1"/>
                </a:solidFill>
                <a:latin typeface="Arial" panose="020B0604020202020204" pitchFamily="34" charset="0"/>
                <a:cs typeface="Times New Roman" panose="02020603050405020304" pitchFamily="18" charset="0"/>
              </a:defRPr>
            </a:lvl3pPr>
            <a:lvl4pPr marL="1600200" indent="-228600" eaLnBrk="0" hangingPunct="0">
              <a:defRPr>
                <a:solidFill>
                  <a:schemeClr val="tx1"/>
                </a:solidFill>
                <a:latin typeface="Arial" panose="020B0604020202020204" pitchFamily="34" charset="0"/>
                <a:cs typeface="Times New Roman" panose="02020603050405020304" pitchFamily="18" charset="0"/>
              </a:defRPr>
            </a:lvl4pPr>
            <a:lvl5pPr marL="2057400" indent="-228600" eaLnBrk="0" hangingPunct="0">
              <a:defRPr>
                <a:solidFill>
                  <a:schemeClr val="tx1"/>
                </a:solidFill>
                <a:latin typeface="Arial" panose="020B0604020202020204" pitchFamily="34" charset="0"/>
                <a:cs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9pPr>
          </a:lstStyle>
          <a:p>
            <a:r>
              <a:rPr lang="en-US" altLang="en-US" sz="1600" b="1">
                <a:latin typeface="Times New Roman" panose="02020603050405020304" pitchFamily="18" charset="0"/>
              </a:rPr>
              <a:t>1</a:t>
            </a:r>
          </a:p>
        </p:txBody>
      </p:sp>
      <p:sp>
        <p:nvSpPr>
          <p:cNvPr id="26" name="Rectangle 31">
            <a:extLst>
              <a:ext uri="{FF2B5EF4-FFF2-40B4-BE49-F238E27FC236}">
                <a16:creationId xmlns:a16="http://schemas.microsoft.com/office/drawing/2014/main" id="{20D0A15F-182C-4849-99CA-FE17D97189F0}"/>
              </a:ext>
            </a:extLst>
          </p:cNvPr>
          <p:cNvSpPr>
            <a:spLocks noChangeArrowheads="1"/>
          </p:cNvSpPr>
          <p:nvPr/>
        </p:nvSpPr>
        <p:spPr bwMode="auto">
          <a:xfrm>
            <a:off x="2033588" y="1684041"/>
            <a:ext cx="285336" cy="33598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eaLnBrk="0" hangingPunct="0">
              <a:defRPr>
                <a:solidFill>
                  <a:schemeClr val="tx1"/>
                </a:solidFill>
                <a:latin typeface="Arial" panose="020B0604020202020204" pitchFamily="34" charset="0"/>
                <a:cs typeface="Times New Roman" panose="02020603050405020304" pitchFamily="18" charset="0"/>
              </a:defRPr>
            </a:lvl1pPr>
            <a:lvl2pPr marL="742950" indent="-285750" eaLnBrk="0" hangingPunct="0">
              <a:defRPr>
                <a:solidFill>
                  <a:schemeClr val="tx1"/>
                </a:solidFill>
                <a:latin typeface="Arial" panose="020B0604020202020204" pitchFamily="34" charset="0"/>
                <a:cs typeface="Times New Roman" panose="02020603050405020304" pitchFamily="18" charset="0"/>
              </a:defRPr>
            </a:lvl2pPr>
            <a:lvl3pPr marL="1143000" indent="-228600" eaLnBrk="0" hangingPunct="0">
              <a:defRPr>
                <a:solidFill>
                  <a:schemeClr val="tx1"/>
                </a:solidFill>
                <a:latin typeface="Arial" panose="020B0604020202020204" pitchFamily="34" charset="0"/>
                <a:cs typeface="Times New Roman" panose="02020603050405020304" pitchFamily="18" charset="0"/>
              </a:defRPr>
            </a:lvl3pPr>
            <a:lvl4pPr marL="1600200" indent="-228600" eaLnBrk="0" hangingPunct="0">
              <a:defRPr>
                <a:solidFill>
                  <a:schemeClr val="tx1"/>
                </a:solidFill>
                <a:latin typeface="Arial" panose="020B0604020202020204" pitchFamily="34" charset="0"/>
                <a:cs typeface="Times New Roman" panose="02020603050405020304" pitchFamily="18" charset="0"/>
              </a:defRPr>
            </a:lvl4pPr>
            <a:lvl5pPr marL="2057400" indent="-228600" eaLnBrk="0" hangingPunct="0">
              <a:defRPr>
                <a:solidFill>
                  <a:schemeClr val="tx1"/>
                </a:solidFill>
                <a:latin typeface="Arial" panose="020B0604020202020204" pitchFamily="34" charset="0"/>
                <a:cs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9pPr>
          </a:lstStyle>
          <a:p>
            <a:r>
              <a:rPr lang="en-US" altLang="en-US" sz="1600" b="1">
                <a:latin typeface="Times New Roman" panose="02020603050405020304" pitchFamily="18" charset="0"/>
              </a:rPr>
              <a:t>2</a:t>
            </a:r>
          </a:p>
        </p:txBody>
      </p:sp>
      <p:sp>
        <p:nvSpPr>
          <p:cNvPr id="27" name="Rectangle 32">
            <a:extLst>
              <a:ext uri="{FF2B5EF4-FFF2-40B4-BE49-F238E27FC236}">
                <a16:creationId xmlns:a16="http://schemas.microsoft.com/office/drawing/2014/main" id="{01F4BCA6-95C4-4E0F-999A-270418981F48}"/>
              </a:ext>
            </a:extLst>
          </p:cNvPr>
          <p:cNvSpPr>
            <a:spLocks noChangeArrowheads="1"/>
          </p:cNvSpPr>
          <p:nvPr/>
        </p:nvSpPr>
        <p:spPr bwMode="auto">
          <a:xfrm>
            <a:off x="2033588" y="1988841"/>
            <a:ext cx="285336" cy="33598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eaLnBrk="0" hangingPunct="0">
              <a:defRPr>
                <a:solidFill>
                  <a:schemeClr val="tx1"/>
                </a:solidFill>
                <a:latin typeface="Arial" panose="020B0604020202020204" pitchFamily="34" charset="0"/>
                <a:cs typeface="Times New Roman" panose="02020603050405020304" pitchFamily="18" charset="0"/>
              </a:defRPr>
            </a:lvl1pPr>
            <a:lvl2pPr marL="742950" indent="-285750" eaLnBrk="0" hangingPunct="0">
              <a:defRPr>
                <a:solidFill>
                  <a:schemeClr val="tx1"/>
                </a:solidFill>
                <a:latin typeface="Arial" panose="020B0604020202020204" pitchFamily="34" charset="0"/>
                <a:cs typeface="Times New Roman" panose="02020603050405020304" pitchFamily="18" charset="0"/>
              </a:defRPr>
            </a:lvl2pPr>
            <a:lvl3pPr marL="1143000" indent="-228600" eaLnBrk="0" hangingPunct="0">
              <a:defRPr>
                <a:solidFill>
                  <a:schemeClr val="tx1"/>
                </a:solidFill>
                <a:latin typeface="Arial" panose="020B0604020202020204" pitchFamily="34" charset="0"/>
                <a:cs typeface="Times New Roman" panose="02020603050405020304" pitchFamily="18" charset="0"/>
              </a:defRPr>
            </a:lvl3pPr>
            <a:lvl4pPr marL="1600200" indent="-228600" eaLnBrk="0" hangingPunct="0">
              <a:defRPr>
                <a:solidFill>
                  <a:schemeClr val="tx1"/>
                </a:solidFill>
                <a:latin typeface="Arial" panose="020B0604020202020204" pitchFamily="34" charset="0"/>
                <a:cs typeface="Times New Roman" panose="02020603050405020304" pitchFamily="18" charset="0"/>
              </a:defRPr>
            </a:lvl4pPr>
            <a:lvl5pPr marL="2057400" indent="-228600" eaLnBrk="0" hangingPunct="0">
              <a:defRPr>
                <a:solidFill>
                  <a:schemeClr val="tx1"/>
                </a:solidFill>
                <a:latin typeface="Arial" panose="020B0604020202020204" pitchFamily="34" charset="0"/>
                <a:cs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9pPr>
          </a:lstStyle>
          <a:p>
            <a:r>
              <a:rPr lang="en-US" altLang="en-US" sz="1600" b="1">
                <a:latin typeface="Times New Roman" panose="02020603050405020304" pitchFamily="18" charset="0"/>
              </a:rPr>
              <a:t>3</a:t>
            </a:r>
          </a:p>
        </p:txBody>
      </p:sp>
      <p:sp>
        <p:nvSpPr>
          <p:cNvPr id="28" name="Rectangle 33">
            <a:extLst>
              <a:ext uri="{FF2B5EF4-FFF2-40B4-BE49-F238E27FC236}">
                <a16:creationId xmlns:a16="http://schemas.microsoft.com/office/drawing/2014/main" id="{740B07D9-F2EC-4059-9454-FBB33FA49035}"/>
              </a:ext>
            </a:extLst>
          </p:cNvPr>
          <p:cNvSpPr>
            <a:spLocks noChangeArrowheads="1"/>
          </p:cNvSpPr>
          <p:nvPr/>
        </p:nvSpPr>
        <p:spPr bwMode="auto">
          <a:xfrm>
            <a:off x="2033588" y="2293641"/>
            <a:ext cx="285336" cy="33598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eaLnBrk="0" hangingPunct="0">
              <a:defRPr>
                <a:solidFill>
                  <a:schemeClr val="tx1"/>
                </a:solidFill>
                <a:latin typeface="Arial" panose="020B0604020202020204" pitchFamily="34" charset="0"/>
                <a:cs typeface="Times New Roman" panose="02020603050405020304" pitchFamily="18" charset="0"/>
              </a:defRPr>
            </a:lvl1pPr>
            <a:lvl2pPr marL="742950" indent="-285750" eaLnBrk="0" hangingPunct="0">
              <a:defRPr>
                <a:solidFill>
                  <a:schemeClr val="tx1"/>
                </a:solidFill>
                <a:latin typeface="Arial" panose="020B0604020202020204" pitchFamily="34" charset="0"/>
                <a:cs typeface="Times New Roman" panose="02020603050405020304" pitchFamily="18" charset="0"/>
              </a:defRPr>
            </a:lvl2pPr>
            <a:lvl3pPr marL="1143000" indent="-228600" eaLnBrk="0" hangingPunct="0">
              <a:defRPr>
                <a:solidFill>
                  <a:schemeClr val="tx1"/>
                </a:solidFill>
                <a:latin typeface="Arial" panose="020B0604020202020204" pitchFamily="34" charset="0"/>
                <a:cs typeface="Times New Roman" panose="02020603050405020304" pitchFamily="18" charset="0"/>
              </a:defRPr>
            </a:lvl3pPr>
            <a:lvl4pPr marL="1600200" indent="-228600" eaLnBrk="0" hangingPunct="0">
              <a:defRPr>
                <a:solidFill>
                  <a:schemeClr val="tx1"/>
                </a:solidFill>
                <a:latin typeface="Arial" panose="020B0604020202020204" pitchFamily="34" charset="0"/>
                <a:cs typeface="Times New Roman" panose="02020603050405020304" pitchFamily="18" charset="0"/>
              </a:defRPr>
            </a:lvl4pPr>
            <a:lvl5pPr marL="2057400" indent="-228600" eaLnBrk="0" hangingPunct="0">
              <a:defRPr>
                <a:solidFill>
                  <a:schemeClr val="tx1"/>
                </a:solidFill>
                <a:latin typeface="Arial" panose="020B0604020202020204" pitchFamily="34" charset="0"/>
                <a:cs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9pPr>
          </a:lstStyle>
          <a:p>
            <a:r>
              <a:rPr lang="en-US" altLang="en-US" sz="1600" b="1">
                <a:latin typeface="Times New Roman" panose="02020603050405020304" pitchFamily="18" charset="0"/>
              </a:rPr>
              <a:t>4</a:t>
            </a:r>
          </a:p>
        </p:txBody>
      </p:sp>
      <p:sp>
        <p:nvSpPr>
          <p:cNvPr id="29" name="Rectangle 34">
            <a:extLst>
              <a:ext uri="{FF2B5EF4-FFF2-40B4-BE49-F238E27FC236}">
                <a16:creationId xmlns:a16="http://schemas.microsoft.com/office/drawing/2014/main" id="{FF42D7D2-2CF9-47AE-A4AB-DE9DE98F309B}"/>
              </a:ext>
            </a:extLst>
          </p:cNvPr>
          <p:cNvSpPr>
            <a:spLocks noChangeArrowheads="1"/>
          </p:cNvSpPr>
          <p:nvPr/>
        </p:nvSpPr>
        <p:spPr bwMode="auto">
          <a:xfrm>
            <a:off x="2033588" y="2598441"/>
            <a:ext cx="285336" cy="33598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eaLnBrk="0" hangingPunct="0">
              <a:defRPr>
                <a:solidFill>
                  <a:schemeClr val="tx1"/>
                </a:solidFill>
                <a:latin typeface="Arial" panose="020B0604020202020204" pitchFamily="34" charset="0"/>
                <a:cs typeface="Times New Roman" panose="02020603050405020304" pitchFamily="18" charset="0"/>
              </a:defRPr>
            </a:lvl1pPr>
            <a:lvl2pPr marL="742950" indent="-285750" eaLnBrk="0" hangingPunct="0">
              <a:defRPr>
                <a:solidFill>
                  <a:schemeClr val="tx1"/>
                </a:solidFill>
                <a:latin typeface="Arial" panose="020B0604020202020204" pitchFamily="34" charset="0"/>
                <a:cs typeface="Times New Roman" panose="02020603050405020304" pitchFamily="18" charset="0"/>
              </a:defRPr>
            </a:lvl2pPr>
            <a:lvl3pPr marL="1143000" indent="-228600" eaLnBrk="0" hangingPunct="0">
              <a:defRPr>
                <a:solidFill>
                  <a:schemeClr val="tx1"/>
                </a:solidFill>
                <a:latin typeface="Arial" panose="020B0604020202020204" pitchFamily="34" charset="0"/>
                <a:cs typeface="Times New Roman" panose="02020603050405020304" pitchFamily="18" charset="0"/>
              </a:defRPr>
            </a:lvl3pPr>
            <a:lvl4pPr marL="1600200" indent="-228600" eaLnBrk="0" hangingPunct="0">
              <a:defRPr>
                <a:solidFill>
                  <a:schemeClr val="tx1"/>
                </a:solidFill>
                <a:latin typeface="Arial" panose="020B0604020202020204" pitchFamily="34" charset="0"/>
                <a:cs typeface="Times New Roman" panose="02020603050405020304" pitchFamily="18" charset="0"/>
              </a:defRPr>
            </a:lvl4pPr>
            <a:lvl5pPr marL="2057400" indent="-228600" eaLnBrk="0" hangingPunct="0">
              <a:defRPr>
                <a:solidFill>
                  <a:schemeClr val="tx1"/>
                </a:solidFill>
                <a:latin typeface="Arial" panose="020B0604020202020204" pitchFamily="34" charset="0"/>
                <a:cs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9pPr>
          </a:lstStyle>
          <a:p>
            <a:r>
              <a:rPr lang="en-US" altLang="en-US" sz="1600" b="1">
                <a:latin typeface="Times New Roman" panose="02020603050405020304" pitchFamily="18" charset="0"/>
              </a:rPr>
              <a:t>5</a:t>
            </a:r>
          </a:p>
        </p:txBody>
      </p:sp>
      <p:sp>
        <p:nvSpPr>
          <p:cNvPr id="30" name="Rectangle 35">
            <a:extLst>
              <a:ext uri="{FF2B5EF4-FFF2-40B4-BE49-F238E27FC236}">
                <a16:creationId xmlns:a16="http://schemas.microsoft.com/office/drawing/2014/main" id="{172ED898-AED3-409D-B853-DCB715C62812}"/>
              </a:ext>
            </a:extLst>
          </p:cNvPr>
          <p:cNvSpPr>
            <a:spLocks noChangeArrowheads="1"/>
          </p:cNvSpPr>
          <p:nvPr/>
        </p:nvSpPr>
        <p:spPr bwMode="auto">
          <a:xfrm>
            <a:off x="2033588" y="2903241"/>
            <a:ext cx="285336" cy="33598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eaLnBrk="0" hangingPunct="0">
              <a:defRPr>
                <a:solidFill>
                  <a:schemeClr val="tx1"/>
                </a:solidFill>
                <a:latin typeface="Arial" panose="020B0604020202020204" pitchFamily="34" charset="0"/>
                <a:cs typeface="Times New Roman" panose="02020603050405020304" pitchFamily="18" charset="0"/>
              </a:defRPr>
            </a:lvl1pPr>
            <a:lvl2pPr marL="742950" indent="-285750" eaLnBrk="0" hangingPunct="0">
              <a:defRPr>
                <a:solidFill>
                  <a:schemeClr val="tx1"/>
                </a:solidFill>
                <a:latin typeface="Arial" panose="020B0604020202020204" pitchFamily="34" charset="0"/>
                <a:cs typeface="Times New Roman" panose="02020603050405020304" pitchFamily="18" charset="0"/>
              </a:defRPr>
            </a:lvl2pPr>
            <a:lvl3pPr marL="1143000" indent="-228600" eaLnBrk="0" hangingPunct="0">
              <a:defRPr>
                <a:solidFill>
                  <a:schemeClr val="tx1"/>
                </a:solidFill>
                <a:latin typeface="Arial" panose="020B0604020202020204" pitchFamily="34" charset="0"/>
                <a:cs typeface="Times New Roman" panose="02020603050405020304" pitchFamily="18" charset="0"/>
              </a:defRPr>
            </a:lvl3pPr>
            <a:lvl4pPr marL="1600200" indent="-228600" eaLnBrk="0" hangingPunct="0">
              <a:defRPr>
                <a:solidFill>
                  <a:schemeClr val="tx1"/>
                </a:solidFill>
                <a:latin typeface="Arial" panose="020B0604020202020204" pitchFamily="34" charset="0"/>
                <a:cs typeface="Times New Roman" panose="02020603050405020304" pitchFamily="18" charset="0"/>
              </a:defRPr>
            </a:lvl4pPr>
            <a:lvl5pPr marL="2057400" indent="-228600" eaLnBrk="0" hangingPunct="0">
              <a:defRPr>
                <a:solidFill>
                  <a:schemeClr val="tx1"/>
                </a:solidFill>
                <a:latin typeface="Arial" panose="020B0604020202020204" pitchFamily="34" charset="0"/>
                <a:cs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9pPr>
          </a:lstStyle>
          <a:p>
            <a:r>
              <a:rPr lang="en-US" altLang="en-US" sz="1600" b="1">
                <a:latin typeface="Times New Roman" panose="02020603050405020304" pitchFamily="18" charset="0"/>
              </a:rPr>
              <a:t>6</a:t>
            </a:r>
          </a:p>
        </p:txBody>
      </p:sp>
      <p:sp>
        <p:nvSpPr>
          <p:cNvPr id="31" name="Rectangle 36">
            <a:extLst>
              <a:ext uri="{FF2B5EF4-FFF2-40B4-BE49-F238E27FC236}">
                <a16:creationId xmlns:a16="http://schemas.microsoft.com/office/drawing/2014/main" id="{39B0EDF3-8958-43C2-84CA-DB714E0E366D}"/>
              </a:ext>
            </a:extLst>
          </p:cNvPr>
          <p:cNvSpPr>
            <a:spLocks noChangeArrowheads="1"/>
          </p:cNvSpPr>
          <p:nvPr/>
        </p:nvSpPr>
        <p:spPr bwMode="auto">
          <a:xfrm>
            <a:off x="2033588" y="3208041"/>
            <a:ext cx="285336" cy="33598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eaLnBrk="0" hangingPunct="0">
              <a:defRPr>
                <a:solidFill>
                  <a:schemeClr val="tx1"/>
                </a:solidFill>
                <a:latin typeface="Arial" panose="020B0604020202020204" pitchFamily="34" charset="0"/>
                <a:cs typeface="Times New Roman" panose="02020603050405020304" pitchFamily="18" charset="0"/>
              </a:defRPr>
            </a:lvl1pPr>
            <a:lvl2pPr marL="742950" indent="-285750" eaLnBrk="0" hangingPunct="0">
              <a:defRPr>
                <a:solidFill>
                  <a:schemeClr val="tx1"/>
                </a:solidFill>
                <a:latin typeface="Arial" panose="020B0604020202020204" pitchFamily="34" charset="0"/>
                <a:cs typeface="Times New Roman" panose="02020603050405020304" pitchFamily="18" charset="0"/>
              </a:defRPr>
            </a:lvl2pPr>
            <a:lvl3pPr marL="1143000" indent="-228600" eaLnBrk="0" hangingPunct="0">
              <a:defRPr>
                <a:solidFill>
                  <a:schemeClr val="tx1"/>
                </a:solidFill>
                <a:latin typeface="Arial" panose="020B0604020202020204" pitchFamily="34" charset="0"/>
                <a:cs typeface="Times New Roman" panose="02020603050405020304" pitchFamily="18" charset="0"/>
              </a:defRPr>
            </a:lvl3pPr>
            <a:lvl4pPr marL="1600200" indent="-228600" eaLnBrk="0" hangingPunct="0">
              <a:defRPr>
                <a:solidFill>
                  <a:schemeClr val="tx1"/>
                </a:solidFill>
                <a:latin typeface="Arial" panose="020B0604020202020204" pitchFamily="34" charset="0"/>
                <a:cs typeface="Times New Roman" panose="02020603050405020304" pitchFamily="18" charset="0"/>
              </a:defRPr>
            </a:lvl4pPr>
            <a:lvl5pPr marL="2057400" indent="-228600" eaLnBrk="0" hangingPunct="0">
              <a:defRPr>
                <a:solidFill>
                  <a:schemeClr val="tx1"/>
                </a:solidFill>
                <a:latin typeface="Arial" panose="020B0604020202020204" pitchFamily="34" charset="0"/>
                <a:cs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9pPr>
          </a:lstStyle>
          <a:p>
            <a:r>
              <a:rPr lang="en-US" altLang="en-US" sz="1600" b="1">
                <a:latin typeface="Times New Roman" panose="02020603050405020304" pitchFamily="18" charset="0"/>
              </a:rPr>
              <a:t>7</a:t>
            </a:r>
          </a:p>
        </p:txBody>
      </p:sp>
      <p:sp>
        <p:nvSpPr>
          <p:cNvPr id="32" name="Rectangle 37">
            <a:extLst>
              <a:ext uri="{FF2B5EF4-FFF2-40B4-BE49-F238E27FC236}">
                <a16:creationId xmlns:a16="http://schemas.microsoft.com/office/drawing/2014/main" id="{4A9498C6-E65F-428F-8F52-5887EABC81EF}"/>
              </a:ext>
            </a:extLst>
          </p:cNvPr>
          <p:cNvSpPr>
            <a:spLocks noChangeArrowheads="1"/>
          </p:cNvSpPr>
          <p:nvPr/>
        </p:nvSpPr>
        <p:spPr bwMode="auto">
          <a:xfrm>
            <a:off x="2033588" y="3512841"/>
            <a:ext cx="285336" cy="33598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eaLnBrk="0" hangingPunct="0">
              <a:defRPr>
                <a:solidFill>
                  <a:schemeClr val="tx1"/>
                </a:solidFill>
                <a:latin typeface="Arial" panose="020B0604020202020204" pitchFamily="34" charset="0"/>
                <a:cs typeface="Times New Roman" panose="02020603050405020304" pitchFamily="18" charset="0"/>
              </a:defRPr>
            </a:lvl1pPr>
            <a:lvl2pPr marL="742950" indent="-285750" eaLnBrk="0" hangingPunct="0">
              <a:defRPr>
                <a:solidFill>
                  <a:schemeClr val="tx1"/>
                </a:solidFill>
                <a:latin typeface="Arial" panose="020B0604020202020204" pitchFamily="34" charset="0"/>
                <a:cs typeface="Times New Roman" panose="02020603050405020304" pitchFamily="18" charset="0"/>
              </a:defRPr>
            </a:lvl2pPr>
            <a:lvl3pPr marL="1143000" indent="-228600" eaLnBrk="0" hangingPunct="0">
              <a:defRPr>
                <a:solidFill>
                  <a:schemeClr val="tx1"/>
                </a:solidFill>
                <a:latin typeface="Arial" panose="020B0604020202020204" pitchFamily="34" charset="0"/>
                <a:cs typeface="Times New Roman" panose="02020603050405020304" pitchFamily="18" charset="0"/>
              </a:defRPr>
            </a:lvl3pPr>
            <a:lvl4pPr marL="1600200" indent="-228600" eaLnBrk="0" hangingPunct="0">
              <a:defRPr>
                <a:solidFill>
                  <a:schemeClr val="tx1"/>
                </a:solidFill>
                <a:latin typeface="Arial" panose="020B0604020202020204" pitchFamily="34" charset="0"/>
                <a:cs typeface="Times New Roman" panose="02020603050405020304" pitchFamily="18" charset="0"/>
              </a:defRPr>
            </a:lvl4pPr>
            <a:lvl5pPr marL="2057400" indent="-228600" eaLnBrk="0" hangingPunct="0">
              <a:defRPr>
                <a:solidFill>
                  <a:schemeClr val="tx1"/>
                </a:solidFill>
                <a:latin typeface="Arial" panose="020B0604020202020204" pitchFamily="34" charset="0"/>
                <a:cs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9pPr>
          </a:lstStyle>
          <a:p>
            <a:r>
              <a:rPr lang="en-US" altLang="en-US" sz="1600" b="1">
                <a:latin typeface="Times New Roman" panose="02020603050405020304" pitchFamily="18" charset="0"/>
              </a:rPr>
              <a:t>8</a:t>
            </a:r>
          </a:p>
        </p:txBody>
      </p:sp>
      <p:sp>
        <p:nvSpPr>
          <p:cNvPr id="33" name="Rectangle 38">
            <a:extLst>
              <a:ext uri="{FF2B5EF4-FFF2-40B4-BE49-F238E27FC236}">
                <a16:creationId xmlns:a16="http://schemas.microsoft.com/office/drawing/2014/main" id="{33C1E99B-71D3-46BC-BDCA-6FB7A47B5291}"/>
              </a:ext>
            </a:extLst>
          </p:cNvPr>
          <p:cNvSpPr>
            <a:spLocks noChangeArrowheads="1"/>
          </p:cNvSpPr>
          <p:nvPr/>
        </p:nvSpPr>
        <p:spPr bwMode="auto">
          <a:xfrm>
            <a:off x="2033588" y="3817641"/>
            <a:ext cx="285336" cy="33598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eaLnBrk="0" hangingPunct="0">
              <a:defRPr>
                <a:solidFill>
                  <a:schemeClr val="tx1"/>
                </a:solidFill>
                <a:latin typeface="Arial" panose="020B0604020202020204" pitchFamily="34" charset="0"/>
                <a:cs typeface="Times New Roman" panose="02020603050405020304" pitchFamily="18" charset="0"/>
              </a:defRPr>
            </a:lvl1pPr>
            <a:lvl2pPr marL="742950" indent="-285750" eaLnBrk="0" hangingPunct="0">
              <a:defRPr>
                <a:solidFill>
                  <a:schemeClr val="tx1"/>
                </a:solidFill>
                <a:latin typeface="Arial" panose="020B0604020202020204" pitchFamily="34" charset="0"/>
                <a:cs typeface="Times New Roman" panose="02020603050405020304" pitchFamily="18" charset="0"/>
              </a:defRPr>
            </a:lvl2pPr>
            <a:lvl3pPr marL="1143000" indent="-228600" eaLnBrk="0" hangingPunct="0">
              <a:defRPr>
                <a:solidFill>
                  <a:schemeClr val="tx1"/>
                </a:solidFill>
                <a:latin typeface="Arial" panose="020B0604020202020204" pitchFamily="34" charset="0"/>
                <a:cs typeface="Times New Roman" panose="02020603050405020304" pitchFamily="18" charset="0"/>
              </a:defRPr>
            </a:lvl3pPr>
            <a:lvl4pPr marL="1600200" indent="-228600" eaLnBrk="0" hangingPunct="0">
              <a:defRPr>
                <a:solidFill>
                  <a:schemeClr val="tx1"/>
                </a:solidFill>
                <a:latin typeface="Arial" panose="020B0604020202020204" pitchFamily="34" charset="0"/>
                <a:cs typeface="Times New Roman" panose="02020603050405020304" pitchFamily="18" charset="0"/>
              </a:defRPr>
            </a:lvl4pPr>
            <a:lvl5pPr marL="2057400" indent="-228600" eaLnBrk="0" hangingPunct="0">
              <a:defRPr>
                <a:solidFill>
                  <a:schemeClr val="tx1"/>
                </a:solidFill>
                <a:latin typeface="Arial" panose="020B0604020202020204" pitchFamily="34" charset="0"/>
                <a:cs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9pPr>
          </a:lstStyle>
          <a:p>
            <a:r>
              <a:rPr lang="en-US" altLang="en-US" sz="1600" b="1">
                <a:latin typeface="Times New Roman" panose="02020603050405020304" pitchFamily="18" charset="0"/>
              </a:rPr>
              <a:t>9</a:t>
            </a:r>
          </a:p>
        </p:txBody>
      </p:sp>
      <p:sp>
        <p:nvSpPr>
          <p:cNvPr id="34" name="Rectangle 39">
            <a:extLst>
              <a:ext uri="{FF2B5EF4-FFF2-40B4-BE49-F238E27FC236}">
                <a16:creationId xmlns:a16="http://schemas.microsoft.com/office/drawing/2014/main" id="{598EF088-2744-4379-ACCA-37EC88B653F0}"/>
              </a:ext>
            </a:extLst>
          </p:cNvPr>
          <p:cNvSpPr>
            <a:spLocks noChangeArrowheads="1"/>
          </p:cNvSpPr>
          <p:nvPr/>
        </p:nvSpPr>
        <p:spPr bwMode="auto">
          <a:xfrm>
            <a:off x="2033588" y="4122441"/>
            <a:ext cx="330220" cy="33598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eaLnBrk="0" hangingPunct="0">
              <a:defRPr>
                <a:solidFill>
                  <a:schemeClr val="tx1"/>
                </a:solidFill>
                <a:latin typeface="Arial" panose="020B0604020202020204" pitchFamily="34" charset="0"/>
                <a:cs typeface="Times New Roman" panose="02020603050405020304" pitchFamily="18" charset="0"/>
              </a:defRPr>
            </a:lvl1pPr>
            <a:lvl2pPr marL="742950" indent="-285750" eaLnBrk="0" hangingPunct="0">
              <a:defRPr>
                <a:solidFill>
                  <a:schemeClr val="tx1"/>
                </a:solidFill>
                <a:latin typeface="Arial" panose="020B0604020202020204" pitchFamily="34" charset="0"/>
                <a:cs typeface="Times New Roman" panose="02020603050405020304" pitchFamily="18" charset="0"/>
              </a:defRPr>
            </a:lvl2pPr>
            <a:lvl3pPr marL="1143000" indent="-228600" eaLnBrk="0" hangingPunct="0">
              <a:defRPr>
                <a:solidFill>
                  <a:schemeClr val="tx1"/>
                </a:solidFill>
                <a:latin typeface="Arial" panose="020B0604020202020204" pitchFamily="34" charset="0"/>
                <a:cs typeface="Times New Roman" panose="02020603050405020304" pitchFamily="18" charset="0"/>
              </a:defRPr>
            </a:lvl3pPr>
            <a:lvl4pPr marL="1600200" indent="-228600" eaLnBrk="0" hangingPunct="0">
              <a:defRPr>
                <a:solidFill>
                  <a:schemeClr val="tx1"/>
                </a:solidFill>
                <a:latin typeface="Arial" panose="020B0604020202020204" pitchFamily="34" charset="0"/>
                <a:cs typeface="Times New Roman" panose="02020603050405020304" pitchFamily="18" charset="0"/>
              </a:defRPr>
            </a:lvl4pPr>
            <a:lvl5pPr marL="2057400" indent="-228600" eaLnBrk="0" hangingPunct="0">
              <a:defRPr>
                <a:solidFill>
                  <a:schemeClr val="tx1"/>
                </a:solidFill>
                <a:latin typeface="Arial" panose="020B0604020202020204" pitchFamily="34" charset="0"/>
                <a:cs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9pPr>
          </a:lstStyle>
          <a:p>
            <a:r>
              <a:rPr lang="en-US" altLang="en-US" sz="1600" b="1">
                <a:latin typeface="Times New Roman" panose="02020603050405020304" pitchFamily="18" charset="0"/>
              </a:rPr>
              <a:t>A</a:t>
            </a:r>
          </a:p>
        </p:txBody>
      </p:sp>
      <p:sp>
        <p:nvSpPr>
          <p:cNvPr id="35" name="Rectangle 40">
            <a:extLst>
              <a:ext uri="{FF2B5EF4-FFF2-40B4-BE49-F238E27FC236}">
                <a16:creationId xmlns:a16="http://schemas.microsoft.com/office/drawing/2014/main" id="{3C4EBE99-A018-4989-A7B1-59123E37833C}"/>
              </a:ext>
            </a:extLst>
          </p:cNvPr>
          <p:cNvSpPr>
            <a:spLocks noChangeArrowheads="1"/>
          </p:cNvSpPr>
          <p:nvPr/>
        </p:nvSpPr>
        <p:spPr bwMode="auto">
          <a:xfrm>
            <a:off x="2033589" y="4427241"/>
            <a:ext cx="318999" cy="33598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eaLnBrk="0" hangingPunct="0">
              <a:defRPr>
                <a:solidFill>
                  <a:schemeClr val="tx1"/>
                </a:solidFill>
                <a:latin typeface="Arial" panose="020B0604020202020204" pitchFamily="34" charset="0"/>
                <a:cs typeface="Times New Roman" panose="02020603050405020304" pitchFamily="18" charset="0"/>
              </a:defRPr>
            </a:lvl1pPr>
            <a:lvl2pPr marL="742950" indent="-285750" eaLnBrk="0" hangingPunct="0">
              <a:defRPr>
                <a:solidFill>
                  <a:schemeClr val="tx1"/>
                </a:solidFill>
                <a:latin typeface="Arial" panose="020B0604020202020204" pitchFamily="34" charset="0"/>
                <a:cs typeface="Times New Roman" panose="02020603050405020304" pitchFamily="18" charset="0"/>
              </a:defRPr>
            </a:lvl2pPr>
            <a:lvl3pPr marL="1143000" indent="-228600" eaLnBrk="0" hangingPunct="0">
              <a:defRPr>
                <a:solidFill>
                  <a:schemeClr val="tx1"/>
                </a:solidFill>
                <a:latin typeface="Arial" panose="020B0604020202020204" pitchFamily="34" charset="0"/>
                <a:cs typeface="Times New Roman" panose="02020603050405020304" pitchFamily="18" charset="0"/>
              </a:defRPr>
            </a:lvl3pPr>
            <a:lvl4pPr marL="1600200" indent="-228600" eaLnBrk="0" hangingPunct="0">
              <a:defRPr>
                <a:solidFill>
                  <a:schemeClr val="tx1"/>
                </a:solidFill>
                <a:latin typeface="Arial" panose="020B0604020202020204" pitchFamily="34" charset="0"/>
                <a:cs typeface="Times New Roman" panose="02020603050405020304" pitchFamily="18" charset="0"/>
              </a:defRPr>
            </a:lvl4pPr>
            <a:lvl5pPr marL="2057400" indent="-228600" eaLnBrk="0" hangingPunct="0">
              <a:defRPr>
                <a:solidFill>
                  <a:schemeClr val="tx1"/>
                </a:solidFill>
                <a:latin typeface="Arial" panose="020B0604020202020204" pitchFamily="34" charset="0"/>
                <a:cs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9pPr>
          </a:lstStyle>
          <a:p>
            <a:r>
              <a:rPr lang="en-US" altLang="en-US" sz="1600" b="1">
                <a:latin typeface="Times New Roman" panose="02020603050405020304" pitchFamily="18" charset="0"/>
              </a:rPr>
              <a:t>B</a:t>
            </a:r>
          </a:p>
        </p:txBody>
      </p:sp>
      <p:sp>
        <p:nvSpPr>
          <p:cNvPr id="36" name="Rectangle 41">
            <a:extLst>
              <a:ext uri="{FF2B5EF4-FFF2-40B4-BE49-F238E27FC236}">
                <a16:creationId xmlns:a16="http://schemas.microsoft.com/office/drawing/2014/main" id="{470194D3-5555-4EE3-9B2E-600E979BA0C4}"/>
              </a:ext>
            </a:extLst>
          </p:cNvPr>
          <p:cNvSpPr>
            <a:spLocks noChangeArrowheads="1"/>
          </p:cNvSpPr>
          <p:nvPr/>
        </p:nvSpPr>
        <p:spPr bwMode="auto">
          <a:xfrm>
            <a:off x="2033588" y="4732041"/>
            <a:ext cx="330220" cy="33598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eaLnBrk="0" hangingPunct="0">
              <a:defRPr>
                <a:solidFill>
                  <a:schemeClr val="tx1"/>
                </a:solidFill>
                <a:latin typeface="Arial" panose="020B0604020202020204" pitchFamily="34" charset="0"/>
                <a:cs typeface="Times New Roman" panose="02020603050405020304" pitchFamily="18" charset="0"/>
              </a:defRPr>
            </a:lvl1pPr>
            <a:lvl2pPr marL="742950" indent="-285750" eaLnBrk="0" hangingPunct="0">
              <a:defRPr>
                <a:solidFill>
                  <a:schemeClr val="tx1"/>
                </a:solidFill>
                <a:latin typeface="Arial" panose="020B0604020202020204" pitchFamily="34" charset="0"/>
                <a:cs typeface="Times New Roman" panose="02020603050405020304" pitchFamily="18" charset="0"/>
              </a:defRPr>
            </a:lvl2pPr>
            <a:lvl3pPr marL="1143000" indent="-228600" eaLnBrk="0" hangingPunct="0">
              <a:defRPr>
                <a:solidFill>
                  <a:schemeClr val="tx1"/>
                </a:solidFill>
                <a:latin typeface="Arial" panose="020B0604020202020204" pitchFamily="34" charset="0"/>
                <a:cs typeface="Times New Roman" panose="02020603050405020304" pitchFamily="18" charset="0"/>
              </a:defRPr>
            </a:lvl3pPr>
            <a:lvl4pPr marL="1600200" indent="-228600" eaLnBrk="0" hangingPunct="0">
              <a:defRPr>
                <a:solidFill>
                  <a:schemeClr val="tx1"/>
                </a:solidFill>
                <a:latin typeface="Arial" panose="020B0604020202020204" pitchFamily="34" charset="0"/>
                <a:cs typeface="Times New Roman" panose="02020603050405020304" pitchFamily="18" charset="0"/>
              </a:defRPr>
            </a:lvl4pPr>
            <a:lvl5pPr marL="2057400" indent="-228600" eaLnBrk="0" hangingPunct="0">
              <a:defRPr>
                <a:solidFill>
                  <a:schemeClr val="tx1"/>
                </a:solidFill>
                <a:latin typeface="Arial" panose="020B0604020202020204" pitchFamily="34" charset="0"/>
                <a:cs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9pPr>
          </a:lstStyle>
          <a:p>
            <a:r>
              <a:rPr lang="en-US" altLang="en-US" sz="1600" b="1">
                <a:latin typeface="Times New Roman" panose="02020603050405020304" pitchFamily="18" charset="0"/>
              </a:rPr>
              <a:t>C</a:t>
            </a:r>
          </a:p>
        </p:txBody>
      </p:sp>
      <p:sp>
        <p:nvSpPr>
          <p:cNvPr id="37" name="Rectangle 42">
            <a:extLst>
              <a:ext uri="{FF2B5EF4-FFF2-40B4-BE49-F238E27FC236}">
                <a16:creationId xmlns:a16="http://schemas.microsoft.com/office/drawing/2014/main" id="{94EE93E5-80B8-47B2-8CB1-4E60E888707C}"/>
              </a:ext>
            </a:extLst>
          </p:cNvPr>
          <p:cNvSpPr>
            <a:spLocks noChangeArrowheads="1"/>
          </p:cNvSpPr>
          <p:nvPr/>
        </p:nvSpPr>
        <p:spPr bwMode="auto">
          <a:xfrm>
            <a:off x="2033588" y="5036841"/>
            <a:ext cx="330220" cy="33598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eaLnBrk="0" hangingPunct="0">
              <a:defRPr>
                <a:solidFill>
                  <a:schemeClr val="tx1"/>
                </a:solidFill>
                <a:latin typeface="Arial" panose="020B0604020202020204" pitchFamily="34" charset="0"/>
                <a:cs typeface="Times New Roman" panose="02020603050405020304" pitchFamily="18" charset="0"/>
              </a:defRPr>
            </a:lvl1pPr>
            <a:lvl2pPr marL="742950" indent="-285750" eaLnBrk="0" hangingPunct="0">
              <a:defRPr>
                <a:solidFill>
                  <a:schemeClr val="tx1"/>
                </a:solidFill>
                <a:latin typeface="Arial" panose="020B0604020202020204" pitchFamily="34" charset="0"/>
                <a:cs typeface="Times New Roman" panose="02020603050405020304" pitchFamily="18" charset="0"/>
              </a:defRPr>
            </a:lvl2pPr>
            <a:lvl3pPr marL="1143000" indent="-228600" eaLnBrk="0" hangingPunct="0">
              <a:defRPr>
                <a:solidFill>
                  <a:schemeClr val="tx1"/>
                </a:solidFill>
                <a:latin typeface="Arial" panose="020B0604020202020204" pitchFamily="34" charset="0"/>
                <a:cs typeface="Times New Roman" panose="02020603050405020304" pitchFamily="18" charset="0"/>
              </a:defRPr>
            </a:lvl3pPr>
            <a:lvl4pPr marL="1600200" indent="-228600" eaLnBrk="0" hangingPunct="0">
              <a:defRPr>
                <a:solidFill>
                  <a:schemeClr val="tx1"/>
                </a:solidFill>
                <a:latin typeface="Arial" panose="020B0604020202020204" pitchFamily="34" charset="0"/>
                <a:cs typeface="Times New Roman" panose="02020603050405020304" pitchFamily="18" charset="0"/>
              </a:defRPr>
            </a:lvl4pPr>
            <a:lvl5pPr marL="2057400" indent="-228600" eaLnBrk="0" hangingPunct="0">
              <a:defRPr>
                <a:solidFill>
                  <a:schemeClr val="tx1"/>
                </a:solidFill>
                <a:latin typeface="Arial" panose="020B0604020202020204" pitchFamily="34" charset="0"/>
                <a:cs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9pPr>
          </a:lstStyle>
          <a:p>
            <a:r>
              <a:rPr lang="en-US" altLang="en-US" sz="1600" b="1">
                <a:latin typeface="Times New Roman" panose="02020603050405020304" pitchFamily="18" charset="0"/>
              </a:rPr>
              <a:t>D</a:t>
            </a:r>
          </a:p>
        </p:txBody>
      </p:sp>
      <p:sp>
        <p:nvSpPr>
          <p:cNvPr id="38" name="Rectangle 43">
            <a:extLst>
              <a:ext uri="{FF2B5EF4-FFF2-40B4-BE49-F238E27FC236}">
                <a16:creationId xmlns:a16="http://schemas.microsoft.com/office/drawing/2014/main" id="{AA1C98C2-2ED6-4562-8355-58CB14B48E14}"/>
              </a:ext>
            </a:extLst>
          </p:cNvPr>
          <p:cNvSpPr>
            <a:spLocks noChangeArrowheads="1"/>
          </p:cNvSpPr>
          <p:nvPr/>
        </p:nvSpPr>
        <p:spPr bwMode="auto">
          <a:xfrm>
            <a:off x="2033589" y="5341641"/>
            <a:ext cx="318999" cy="33598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eaLnBrk="0" hangingPunct="0">
              <a:defRPr>
                <a:solidFill>
                  <a:schemeClr val="tx1"/>
                </a:solidFill>
                <a:latin typeface="Arial" panose="020B0604020202020204" pitchFamily="34" charset="0"/>
                <a:cs typeface="Times New Roman" panose="02020603050405020304" pitchFamily="18" charset="0"/>
              </a:defRPr>
            </a:lvl1pPr>
            <a:lvl2pPr marL="742950" indent="-285750" eaLnBrk="0" hangingPunct="0">
              <a:defRPr>
                <a:solidFill>
                  <a:schemeClr val="tx1"/>
                </a:solidFill>
                <a:latin typeface="Arial" panose="020B0604020202020204" pitchFamily="34" charset="0"/>
                <a:cs typeface="Times New Roman" panose="02020603050405020304" pitchFamily="18" charset="0"/>
              </a:defRPr>
            </a:lvl2pPr>
            <a:lvl3pPr marL="1143000" indent="-228600" eaLnBrk="0" hangingPunct="0">
              <a:defRPr>
                <a:solidFill>
                  <a:schemeClr val="tx1"/>
                </a:solidFill>
                <a:latin typeface="Arial" panose="020B0604020202020204" pitchFamily="34" charset="0"/>
                <a:cs typeface="Times New Roman" panose="02020603050405020304" pitchFamily="18" charset="0"/>
              </a:defRPr>
            </a:lvl3pPr>
            <a:lvl4pPr marL="1600200" indent="-228600" eaLnBrk="0" hangingPunct="0">
              <a:defRPr>
                <a:solidFill>
                  <a:schemeClr val="tx1"/>
                </a:solidFill>
                <a:latin typeface="Arial" panose="020B0604020202020204" pitchFamily="34" charset="0"/>
                <a:cs typeface="Times New Roman" panose="02020603050405020304" pitchFamily="18" charset="0"/>
              </a:defRPr>
            </a:lvl4pPr>
            <a:lvl5pPr marL="2057400" indent="-228600" eaLnBrk="0" hangingPunct="0">
              <a:defRPr>
                <a:solidFill>
                  <a:schemeClr val="tx1"/>
                </a:solidFill>
                <a:latin typeface="Arial" panose="020B0604020202020204" pitchFamily="34" charset="0"/>
                <a:cs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9pPr>
          </a:lstStyle>
          <a:p>
            <a:r>
              <a:rPr lang="en-US" altLang="en-US" sz="1600" b="1">
                <a:latin typeface="Times New Roman" panose="02020603050405020304" pitchFamily="18" charset="0"/>
              </a:rPr>
              <a:t>E</a:t>
            </a:r>
          </a:p>
        </p:txBody>
      </p:sp>
      <p:sp>
        <p:nvSpPr>
          <p:cNvPr id="39" name="Rectangle 44">
            <a:extLst>
              <a:ext uri="{FF2B5EF4-FFF2-40B4-BE49-F238E27FC236}">
                <a16:creationId xmlns:a16="http://schemas.microsoft.com/office/drawing/2014/main" id="{5E31DB3C-B5FB-4E43-ABC2-01D72799D62F}"/>
              </a:ext>
            </a:extLst>
          </p:cNvPr>
          <p:cNvSpPr>
            <a:spLocks noChangeArrowheads="1"/>
          </p:cNvSpPr>
          <p:nvPr/>
        </p:nvSpPr>
        <p:spPr bwMode="auto">
          <a:xfrm>
            <a:off x="2033588" y="5646441"/>
            <a:ext cx="307778" cy="33598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eaLnBrk="0" hangingPunct="0">
              <a:defRPr>
                <a:solidFill>
                  <a:schemeClr val="tx1"/>
                </a:solidFill>
                <a:latin typeface="Arial" panose="020B0604020202020204" pitchFamily="34" charset="0"/>
                <a:cs typeface="Times New Roman" panose="02020603050405020304" pitchFamily="18" charset="0"/>
              </a:defRPr>
            </a:lvl1pPr>
            <a:lvl2pPr marL="742950" indent="-285750" eaLnBrk="0" hangingPunct="0">
              <a:defRPr>
                <a:solidFill>
                  <a:schemeClr val="tx1"/>
                </a:solidFill>
                <a:latin typeface="Arial" panose="020B0604020202020204" pitchFamily="34" charset="0"/>
                <a:cs typeface="Times New Roman" panose="02020603050405020304" pitchFamily="18" charset="0"/>
              </a:defRPr>
            </a:lvl2pPr>
            <a:lvl3pPr marL="1143000" indent="-228600" eaLnBrk="0" hangingPunct="0">
              <a:defRPr>
                <a:solidFill>
                  <a:schemeClr val="tx1"/>
                </a:solidFill>
                <a:latin typeface="Arial" panose="020B0604020202020204" pitchFamily="34" charset="0"/>
                <a:cs typeface="Times New Roman" panose="02020603050405020304" pitchFamily="18" charset="0"/>
              </a:defRPr>
            </a:lvl3pPr>
            <a:lvl4pPr marL="1600200" indent="-228600" eaLnBrk="0" hangingPunct="0">
              <a:defRPr>
                <a:solidFill>
                  <a:schemeClr val="tx1"/>
                </a:solidFill>
                <a:latin typeface="Arial" panose="020B0604020202020204" pitchFamily="34" charset="0"/>
                <a:cs typeface="Times New Roman" panose="02020603050405020304" pitchFamily="18" charset="0"/>
              </a:defRPr>
            </a:lvl4pPr>
            <a:lvl5pPr marL="2057400" indent="-228600" eaLnBrk="0" hangingPunct="0">
              <a:defRPr>
                <a:solidFill>
                  <a:schemeClr val="tx1"/>
                </a:solidFill>
                <a:latin typeface="Arial" panose="020B0604020202020204" pitchFamily="34" charset="0"/>
                <a:cs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9pPr>
          </a:lstStyle>
          <a:p>
            <a:r>
              <a:rPr lang="en-US" altLang="en-US" sz="1600" b="1">
                <a:latin typeface="Times New Roman" panose="02020603050405020304" pitchFamily="18" charset="0"/>
              </a:rPr>
              <a:t>F</a:t>
            </a:r>
          </a:p>
        </p:txBody>
      </p:sp>
      <p:grpSp>
        <p:nvGrpSpPr>
          <p:cNvPr id="40" name="Group 52">
            <a:extLst>
              <a:ext uri="{FF2B5EF4-FFF2-40B4-BE49-F238E27FC236}">
                <a16:creationId xmlns:a16="http://schemas.microsoft.com/office/drawing/2014/main" id="{AD44B9C2-81BA-4CFF-9BAC-3690304B3F4F}"/>
              </a:ext>
            </a:extLst>
          </p:cNvPr>
          <p:cNvGrpSpPr>
            <a:grpSpLocks/>
          </p:cNvGrpSpPr>
          <p:nvPr/>
        </p:nvGrpSpPr>
        <p:grpSpPr bwMode="auto">
          <a:xfrm>
            <a:off x="5995988" y="1150640"/>
            <a:ext cx="3376612" cy="1905000"/>
            <a:chOff x="2871" y="884"/>
            <a:chExt cx="2127" cy="1200"/>
          </a:xfrm>
        </p:grpSpPr>
        <p:sp>
          <p:nvSpPr>
            <p:cNvPr id="41" name="Rectangle 4">
              <a:extLst>
                <a:ext uri="{FF2B5EF4-FFF2-40B4-BE49-F238E27FC236}">
                  <a16:creationId xmlns:a16="http://schemas.microsoft.com/office/drawing/2014/main" id="{195101D4-EF7D-455A-B0BA-17C4BCFD9260}"/>
                </a:ext>
              </a:extLst>
            </p:cNvPr>
            <p:cNvSpPr>
              <a:spLocks noChangeArrowheads="1"/>
            </p:cNvSpPr>
            <p:nvPr/>
          </p:nvSpPr>
          <p:spPr bwMode="auto">
            <a:xfrm>
              <a:off x="2871" y="884"/>
              <a:ext cx="2127" cy="2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eaLnBrk="0" hangingPunct="0">
                <a:defRPr>
                  <a:solidFill>
                    <a:schemeClr val="tx1"/>
                  </a:solidFill>
                  <a:latin typeface="Arial" panose="020B0604020202020204" pitchFamily="34" charset="0"/>
                  <a:cs typeface="Times New Roman" panose="02020603050405020304" pitchFamily="18" charset="0"/>
                </a:defRPr>
              </a:lvl1pPr>
              <a:lvl2pPr marL="742950" indent="-285750" eaLnBrk="0" hangingPunct="0">
                <a:defRPr>
                  <a:solidFill>
                    <a:schemeClr val="tx1"/>
                  </a:solidFill>
                  <a:latin typeface="Arial" panose="020B0604020202020204" pitchFamily="34" charset="0"/>
                  <a:cs typeface="Times New Roman" panose="02020603050405020304" pitchFamily="18" charset="0"/>
                </a:defRPr>
              </a:lvl2pPr>
              <a:lvl3pPr marL="1143000" indent="-228600" eaLnBrk="0" hangingPunct="0">
                <a:defRPr>
                  <a:solidFill>
                    <a:schemeClr val="tx1"/>
                  </a:solidFill>
                  <a:latin typeface="Arial" panose="020B0604020202020204" pitchFamily="34" charset="0"/>
                  <a:cs typeface="Times New Roman" panose="02020603050405020304" pitchFamily="18" charset="0"/>
                </a:defRPr>
              </a:lvl3pPr>
              <a:lvl4pPr marL="1600200" indent="-228600" eaLnBrk="0" hangingPunct="0">
                <a:defRPr>
                  <a:solidFill>
                    <a:schemeClr val="tx1"/>
                  </a:solidFill>
                  <a:latin typeface="Arial" panose="020B0604020202020204" pitchFamily="34" charset="0"/>
                  <a:cs typeface="Times New Roman" panose="02020603050405020304" pitchFamily="18" charset="0"/>
                </a:defRPr>
              </a:lvl4pPr>
              <a:lvl5pPr marL="2057400" indent="-228600" eaLnBrk="0" hangingPunct="0">
                <a:defRPr>
                  <a:solidFill>
                    <a:schemeClr val="tx1"/>
                  </a:solidFill>
                  <a:latin typeface="Arial" panose="020B0604020202020204" pitchFamily="34" charset="0"/>
                  <a:cs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9pPr>
            </a:lstStyle>
            <a:p>
              <a:r>
                <a:rPr lang="en-US" altLang="en-US" sz="2000" b="1">
                  <a:latin typeface="Times New Roman" panose="02020603050405020304" pitchFamily="18" charset="0"/>
                </a:rPr>
                <a:t>4  Byte Direct Mapped Cache</a:t>
              </a:r>
            </a:p>
          </p:txBody>
        </p:sp>
        <p:sp>
          <p:nvSpPr>
            <p:cNvPr id="42" name="Rectangle 5">
              <a:extLst>
                <a:ext uri="{FF2B5EF4-FFF2-40B4-BE49-F238E27FC236}">
                  <a16:creationId xmlns:a16="http://schemas.microsoft.com/office/drawing/2014/main" id="{DD014726-7C07-4B17-A085-7D4B14BD36DA}"/>
                </a:ext>
              </a:extLst>
            </p:cNvPr>
            <p:cNvSpPr>
              <a:spLocks noChangeArrowheads="1"/>
            </p:cNvSpPr>
            <p:nvPr/>
          </p:nvSpPr>
          <p:spPr bwMode="auto">
            <a:xfrm>
              <a:off x="3128" y="1304"/>
              <a:ext cx="1280" cy="752"/>
            </a:xfrm>
            <a:prstGeom prst="rect">
              <a:avLst/>
            </a:prstGeom>
            <a:noFill/>
            <a:ln w="2540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a:solidFill>
                    <a:schemeClr val="tx1"/>
                  </a:solidFill>
                  <a:latin typeface="Arial" panose="020B0604020202020204" pitchFamily="34" charset="0"/>
                  <a:cs typeface="Times New Roman" panose="02020603050405020304" pitchFamily="18" charset="0"/>
                </a:defRPr>
              </a:lvl1pPr>
              <a:lvl2pPr marL="742950" indent="-285750" eaLnBrk="0" hangingPunct="0">
                <a:defRPr>
                  <a:solidFill>
                    <a:schemeClr val="tx1"/>
                  </a:solidFill>
                  <a:latin typeface="Arial" panose="020B0604020202020204" pitchFamily="34" charset="0"/>
                  <a:cs typeface="Times New Roman" panose="02020603050405020304" pitchFamily="18" charset="0"/>
                </a:defRPr>
              </a:lvl2pPr>
              <a:lvl3pPr marL="1143000" indent="-228600" eaLnBrk="0" hangingPunct="0">
                <a:defRPr>
                  <a:solidFill>
                    <a:schemeClr val="tx1"/>
                  </a:solidFill>
                  <a:latin typeface="Arial" panose="020B0604020202020204" pitchFamily="34" charset="0"/>
                  <a:cs typeface="Times New Roman" panose="02020603050405020304" pitchFamily="18" charset="0"/>
                </a:defRPr>
              </a:lvl3pPr>
              <a:lvl4pPr marL="1600200" indent="-228600" eaLnBrk="0" hangingPunct="0">
                <a:defRPr>
                  <a:solidFill>
                    <a:schemeClr val="tx1"/>
                  </a:solidFill>
                  <a:latin typeface="Arial" panose="020B0604020202020204" pitchFamily="34" charset="0"/>
                  <a:cs typeface="Times New Roman" panose="02020603050405020304" pitchFamily="18" charset="0"/>
                </a:defRPr>
              </a:lvl4pPr>
              <a:lvl5pPr marL="2057400" indent="-228600" eaLnBrk="0" hangingPunct="0">
                <a:defRPr>
                  <a:solidFill>
                    <a:schemeClr val="tx1"/>
                  </a:solidFill>
                  <a:latin typeface="Arial" panose="020B0604020202020204" pitchFamily="34" charset="0"/>
                  <a:cs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9pPr>
            </a:lstStyle>
            <a:p>
              <a:pPr eaLnBrk="1" hangingPunct="1"/>
              <a:endParaRPr lang="en-US" altLang="en-US"/>
            </a:p>
          </p:txBody>
        </p:sp>
        <p:sp>
          <p:nvSpPr>
            <p:cNvPr id="43" name="Line 6">
              <a:extLst>
                <a:ext uri="{FF2B5EF4-FFF2-40B4-BE49-F238E27FC236}">
                  <a16:creationId xmlns:a16="http://schemas.microsoft.com/office/drawing/2014/main" id="{ED96A55A-0E54-4C9A-8821-EAB2544159E6}"/>
                </a:ext>
              </a:extLst>
            </p:cNvPr>
            <p:cNvSpPr>
              <a:spLocks noChangeShapeType="1"/>
            </p:cNvSpPr>
            <p:nvPr/>
          </p:nvSpPr>
          <p:spPr bwMode="auto">
            <a:xfrm>
              <a:off x="3120" y="1488"/>
              <a:ext cx="1296" cy="0"/>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4" name="Line 7">
              <a:extLst>
                <a:ext uri="{FF2B5EF4-FFF2-40B4-BE49-F238E27FC236}">
                  <a16:creationId xmlns:a16="http://schemas.microsoft.com/office/drawing/2014/main" id="{8A983269-022A-4DBF-9A93-DDCFF7FF0801}"/>
                </a:ext>
              </a:extLst>
            </p:cNvPr>
            <p:cNvSpPr>
              <a:spLocks noChangeShapeType="1"/>
            </p:cNvSpPr>
            <p:nvPr/>
          </p:nvSpPr>
          <p:spPr bwMode="auto">
            <a:xfrm>
              <a:off x="3120" y="1680"/>
              <a:ext cx="1296" cy="0"/>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5" name="Line 8">
              <a:extLst>
                <a:ext uri="{FF2B5EF4-FFF2-40B4-BE49-F238E27FC236}">
                  <a16:creationId xmlns:a16="http://schemas.microsoft.com/office/drawing/2014/main" id="{9154A4AE-DE49-4AC4-8CFA-10BF79D606BB}"/>
                </a:ext>
              </a:extLst>
            </p:cNvPr>
            <p:cNvSpPr>
              <a:spLocks noChangeShapeType="1"/>
            </p:cNvSpPr>
            <p:nvPr/>
          </p:nvSpPr>
          <p:spPr bwMode="auto">
            <a:xfrm>
              <a:off x="3120" y="1872"/>
              <a:ext cx="1296" cy="0"/>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6" name="Rectangle 45">
              <a:extLst>
                <a:ext uri="{FF2B5EF4-FFF2-40B4-BE49-F238E27FC236}">
                  <a16:creationId xmlns:a16="http://schemas.microsoft.com/office/drawing/2014/main" id="{12DA0EC4-DC29-4968-AF88-2616B14F5BF7}"/>
                </a:ext>
              </a:extLst>
            </p:cNvPr>
            <p:cNvSpPr>
              <a:spLocks noChangeArrowheads="1"/>
            </p:cNvSpPr>
            <p:nvPr/>
          </p:nvSpPr>
          <p:spPr bwMode="auto">
            <a:xfrm>
              <a:off x="2919" y="1104"/>
              <a:ext cx="808"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eaLnBrk="0" hangingPunct="0">
                <a:defRPr>
                  <a:solidFill>
                    <a:schemeClr val="tx1"/>
                  </a:solidFill>
                  <a:latin typeface="Arial" panose="020B0604020202020204" pitchFamily="34" charset="0"/>
                  <a:cs typeface="Times New Roman" panose="02020603050405020304" pitchFamily="18" charset="0"/>
                </a:defRPr>
              </a:lvl1pPr>
              <a:lvl2pPr marL="742950" indent="-285750" eaLnBrk="0" hangingPunct="0">
                <a:defRPr>
                  <a:solidFill>
                    <a:schemeClr val="tx1"/>
                  </a:solidFill>
                  <a:latin typeface="Arial" panose="020B0604020202020204" pitchFamily="34" charset="0"/>
                  <a:cs typeface="Times New Roman" panose="02020603050405020304" pitchFamily="18" charset="0"/>
                </a:defRPr>
              </a:lvl2pPr>
              <a:lvl3pPr marL="1143000" indent="-228600" eaLnBrk="0" hangingPunct="0">
                <a:defRPr>
                  <a:solidFill>
                    <a:schemeClr val="tx1"/>
                  </a:solidFill>
                  <a:latin typeface="Arial" panose="020B0604020202020204" pitchFamily="34" charset="0"/>
                  <a:cs typeface="Times New Roman" panose="02020603050405020304" pitchFamily="18" charset="0"/>
                </a:defRPr>
              </a:lvl3pPr>
              <a:lvl4pPr marL="1600200" indent="-228600" eaLnBrk="0" hangingPunct="0">
                <a:defRPr>
                  <a:solidFill>
                    <a:schemeClr val="tx1"/>
                  </a:solidFill>
                  <a:latin typeface="Arial" panose="020B0604020202020204" pitchFamily="34" charset="0"/>
                  <a:cs typeface="Times New Roman" panose="02020603050405020304" pitchFamily="18" charset="0"/>
                </a:defRPr>
              </a:lvl4pPr>
              <a:lvl5pPr marL="2057400" indent="-228600" eaLnBrk="0" hangingPunct="0">
                <a:defRPr>
                  <a:solidFill>
                    <a:schemeClr val="tx1"/>
                  </a:solidFill>
                  <a:latin typeface="Arial" panose="020B0604020202020204" pitchFamily="34" charset="0"/>
                  <a:cs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9pPr>
            </a:lstStyle>
            <a:p>
              <a:r>
                <a:rPr lang="en-US" altLang="en-US" sz="1600" b="1">
                  <a:latin typeface="Times New Roman" panose="02020603050405020304" pitchFamily="18" charset="0"/>
                </a:rPr>
                <a:t>Cache Index</a:t>
              </a:r>
            </a:p>
          </p:txBody>
        </p:sp>
        <p:sp>
          <p:nvSpPr>
            <p:cNvPr id="47" name="Rectangle 46">
              <a:extLst>
                <a:ext uri="{FF2B5EF4-FFF2-40B4-BE49-F238E27FC236}">
                  <a16:creationId xmlns:a16="http://schemas.microsoft.com/office/drawing/2014/main" id="{ECE5EBD6-60A3-4DAE-A079-77C14785646C}"/>
                </a:ext>
              </a:extLst>
            </p:cNvPr>
            <p:cNvSpPr>
              <a:spLocks noChangeArrowheads="1"/>
            </p:cNvSpPr>
            <p:nvPr/>
          </p:nvSpPr>
          <p:spPr bwMode="auto">
            <a:xfrm>
              <a:off x="2967" y="1296"/>
              <a:ext cx="180"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eaLnBrk="0" hangingPunct="0">
                <a:defRPr>
                  <a:solidFill>
                    <a:schemeClr val="tx1"/>
                  </a:solidFill>
                  <a:latin typeface="Arial" panose="020B0604020202020204" pitchFamily="34" charset="0"/>
                  <a:cs typeface="Times New Roman" panose="02020603050405020304" pitchFamily="18" charset="0"/>
                </a:defRPr>
              </a:lvl1pPr>
              <a:lvl2pPr marL="742950" indent="-285750" eaLnBrk="0" hangingPunct="0">
                <a:defRPr>
                  <a:solidFill>
                    <a:schemeClr val="tx1"/>
                  </a:solidFill>
                  <a:latin typeface="Arial" panose="020B0604020202020204" pitchFamily="34" charset="0"/>
                  <a:cs typeface="Times New Roman" panose="02020603050405020304" pitchFamily="18" charset="0"/>
                </a:defRPr>
              </a:lvl2pPr>
              <a:lvl3pPr marL="1143000" indent="-228600" eaLnBrk="0" hangingPunct="0">
                <a:defRPr>
                  <a:solidFill>
                    <a:schemeClr val="tx1"/>
                  </a:solidFill>
                  <a:latin typeface="Arial" panose="020B0604020202020204" pitchFamily="34" charset="0"/>
                  <a:cs typeface="Times New Roman" panose="02020603050405020304" pitchFamily="18" charset="0"/>
                </a:defRPr>
              </a:lvl3pPr>
              <a:lvl4pPr marL="1600200" indent="-228600" eaLnBrk="0" hangingPunct="0">
                <a:defRPr>
                  <a:solidFill>
                    <a:schemeClr val="tx1"/>
                  </a:solidFill>
                  <a:latin typeface="Arial" panose="020B0604020202020204" pitchFamily="34" charset="0"/>
                  <a:cs typeface="Times New Roman" panose="02020603050405020304" pitchFamily="18" charset="0"/>
                </a:defRPr>
              </a:lvl4pPr>
              <a:lvl5pPr marL="2057400" indent="-228600" eaLnBrk="0" hangingPunct="0">
                <a:defRPr>
                  <a:solidFill>
                    <a:schemeClr val="tx1"/>
                  </a:solidFill>
                  <a:latin typeface="Arial" panose="020B0604020202020204" pitchFamily="34" charset="0"/>
                  <a:cs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9pPr>
            </a:lstStyle>
            <a:p>
              <a:r>
                <a:rPr lang="en-US" altLang="en-US" sz="1600" b="1">
                  <a:latin typeface="Times New Roman" panose="02020603050405020304" pitchFamily="18" charset="0"/>
                </a:rPr>
                <a:t>0</a:t>
              </a:r>
            </a:p>
          </p:txBody>
        </p:sp>
        <p:sp>
          <p:nvSpPr>
            <p:cNvPr id="48" name="Rectangle 47">
              <a:extLst>
                <a:ext uri="{FF2B5EF4-FFF2-40B4-BE49-F238E27FC236}">
                  <a16:creationId xmlns:a16="http://schemas.microsoft.com/office/drawing/2014/main" id="{13B5A92C-9B81-435B-BD2F-D0BCBF077EFE}"/>
                </a:ext>
              </a:extLst>
            </p:cNvPr>
            <p:cNvSpPr>
              <a:spLocks noChangeArrowheads="1"/>
            </p:cNvSpPr>
            <p:nvPr/>
          </p:nvSpPr>
          <p:spPr bwMode="auto">
            <a:xfrm>
              <a:off x="2967" y="1488"/>
              <a:ext cx="180"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eaLnBrk="0" hangingPunct="0">
                <a:defRPr>
                  <a:solidFill>
                    <a:schemeClr val="tx1"/>
                  </a:solidFill>
                  <a:latin typeface="Arial" panose="020B0604020202020204" pitchFamily="34" charset="0"/>
                  <a:cs typeface="Times New Roman" panose="02020603050405020304" pitchFamily="18" charset="0"/>
                </a:defRPr>
              </a:lvl1pPr>
              <a:lvl2pPr marL="742950" indent="-285750" eaLnBrk="0" hangingPunct="0">
                <a:defRPr>
                  <a:solidFill>
                    <a:schemeClr val="tx1"/>
                  </a:solidFill>
                  <a:latin typeface="Arial" panose="020B0604020202020204" pitchFamily="34" charset="0"/>
                  <a:cs typeface="Times New Roman" panose="02020603050405020304" pitchFamily="18" charset="0"/>
                </a:defRPr>
              </a:lvl2pPr>
              <a:lvl3pPr marL="1143000" indent="-228600" eaLnBrk="0" hangingPunct="0">
                <a:defRPr>
                  <a:solidFill>
                    <a:schemeClr val="tx1"/>
                  </a:solidFill>
                  <a:latin typeface="Arial" panose="020B0604020202020204" pitchFamily="34" charset="0"/>
                  <a:cs typeface="Times New Roman" panose="02020603050405020304" pitchFamily="18" charset="0"/>
                </a:defRPr>
              </a:lvl3pPr>
              <a:lvl4pPr marL="1600200" indent="-228600" eaLnBrk="0" hangingPunct="0">
                <a:defRPr>
                  <a:solidFill>
                    <a:schemeClr val="tx1"/>
                  </a:solidFill>
                  <a:latin typeface="Arial" panose="020B0604020202020204" pitchFamily="34" charset="0"/>
                  <a:cs typeface="Times New Roman" panose="02020603050405020304" pitchFamily="18" charset="0"/>
                </a:defRPr>
              </a:lvl4pPr>
              <a:lvl5pPr marL="2057400" indent="-228600" eaLnBrk="0" hangingPunct="0">
                <a:defRPr>
                  <a:solidFill>
                    <a:schemeClr val="tx1"/>
                  </a:solidFill>
                  <a:latin typeface="Arial" panose="020B0604020202020204" pitchFamily="34" charset="0"/>
                  <a:cs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9pPr>
            </a:lstStyle>
            <a:p>
              <a:r>
                <a:rPr lang="en-US" altLang="en-US" sz="1600" b="1">
                  <a:latin typeface="Times New Roman" panose="02020603050405020304" pitchFamily="18" charset="0"/>
                </a:rPr>
                <a:t>1</a:t>
              </a:r>
            </a:p>
          </p:txBody>
        </p:sp>
        <p:sp>
          <p:nvSpPr>
            <p:cNvPr id="49" name="Rectangle 48">
              <a:extLst>
                <a:ext uri="{FF2B5EF4-FFF2-40B4-BE49-F238E27FC236}">
                  <a16:creationId xmlns:a16="http://schemas.microsoft.com/office/drawing/2014/main" id="{CB4FF16E-476C-4727-811E-5B4F1E93B6D0}"/>
                </a:ext>
              </a:extLst>
            </p:cNvPr>
            <p:cNvSpPr>
              <a:spLocks noChangeArrowheads="1"/>
            </p:cNvSpPr>
            <p:nvPr/>
          </p:nvSpPr>
          <p:spPr bwMode="auto">
            <a:xfrm>
              <a:off x="2967" y="1680"/>
              <a:ext cx="180"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eaLnBrk="0" hangingPunct="0">
                <a:defRPr>
                  <a:solidFill>
                    <a:schemeClr val="tx1"/>
                  </a:solidFill>
                  <a:latin typeface="Arial" panose="020B0604020202020204" pitchFamily="34" charset="0"/>
                  <a:cs typeface="Times New Roman" panose="02020603050405020304" pitchFamily="18" charset="0"/>
                </a:defRPr>
              </a:lvl1pPr>
              <a:lvl2pPr marL="742950" indent="-285750" eaLnBrk="0" hangingPunct="0">
                <a:defRPr>
                  <a:solidFill>
                    <a:schemeClr val="tx1"/>
                  </a:solidFill>
                  <a:latin typeface="Arial" panose="020B0604020202020204" pitchFamily="34" charset="0"/>
                  <a:cs typeface="Times New Roman" panose="02020603050405020304" pitchFamily="18" charset="0"/>
                </a:defRPr>
              </a:lvl2pPr>
              <a:lvl3pPr marL="1143000" indent="-228600" eaLnBrk="0" hangingPunct="0">
                <a:defRPr>
                  <a:solidFill>
                    <a:schemeClr val="tx1"/>
                  </a:solidFill>
                  <a:latin typeface="Arial" panose="020B0604020202020204" pitchFamily="34" charset="0"/>
                  <a:cs typeface="Times New Roman" panose="02020603050405020304" pitchFamily="18" charset="0"/>
                </a:defRPr>
              </a:lvl3pPr>
              <a:lvl4pPr marL="1600200" indent="-228600" eaLnBrk="0" hangingPunct="0">
                <a:defRPr>
                  <a:solidFill>
                    <a:schemeClr val="tx1"/>
                  </a:solidFill>
                  <a:latin typeface="Arial" panose="020B0604020202020204" pitchFamily="34" charset="0"/>
                  <a:cs typeface="Times New Roman" panose="02020603050405020304" pitchFamily="18" charset="0"/>
                </a:defRPr>
              </a:lvl4pPr>
              <a:lvl5pPr marL="2057400" indent="-228600" eaLnBrk="0" hangingPunct="0">
                <a:defRPr>
                  <a:solidFill>
                    <a:schemeClr val="tx1"/>
                  </a:solidFill>
                  <a:latin typeface="Arial" panose="020B0604020202020204" pitchFamily="34" charset="0"/>
                  <a:cs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9pPr>
            </a:lstStyle>
            <a:p>
              <a:r>
                <a:rPr lang="en-US" altLang="en-US" sz="1600" b="1">
                  <a:latin typeface="Times New Roman" panose="02020603050405020304" pitchFamily="18" charset="0"/>
                </a:rPr>
                <a:t>2</a:t>
              </a:r>
            </a:p>
          </p:txBody>
        </p:sp>
        <p:sp>
          <p:nvSpPr>
            <p:cNvPr id="50" name="Rectangle 49">
              <a:extLst>
                <a:ext uri="{FF2B5EF4-FFF2-40B4-BE49-F238E27FC236}">
                  <a16:creationId xmlns:a16="http://schemas.microsoft.com/office/drawing/2014/main" id="{0F41B2B7-89F1-4DF2-9828-50EA63B82B60}"/>
                </a:ext>
              </a:extLst>
            </p:cNvPr>
            <p:cNvSpPr>
              <a:spLocks noChangeArrowheads="1"/>
            </p:cNvSpPr>
            <p:nvPr/>
          </p:nvSpPr>
          <p:spPr bwMode="auto">
            <a:xfrm>
              <a:off x="2967" y="1872"/>
              <a:ext cx="180"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eaLnBrk="0" hangingPunct="0">
                <a:defRPr>
                  <a:solidFill>
                    <a:schemeClr val="tx1"/>
                  </a:solidFill>
                  <a:latin typeface="Arial" panose="020B0604020202020204" pitchFamily="34" charset="0"/>
                  <a:cs typeface="Times New Roman" panose="02020603050405020304" pitchFamily="18" charset="0"/>
                </a:defRPr>
              </a:lvl1pPr>
              <a:lvl2pPr marL="742950" indent="-285750" eaLnBrk="0" hangingPunct="0">
                <a:defRPr>
                  <a:solidFill>
                    <a:schemeClr val="tx1"/>
                  </a:solidFill>
                  <a:latin typeface="Arial" panose="020B0604020202020204" pitchFamily="34" charset="0"/>
                  <a:cs typeface="Times New Roman" panose="02020603050405020304" pitchFamily="18" charset="0"/>
                </a:defRPr>
              </a:lvl2pPr>
              <a:lvl3pPr marL="1143000" indent="-228600" eaLnBrk="0" hangingPunct="0">
                <a:defRPr>
                  <a:solidFill>
                    <a:schemeClr val="tx1"/>
                  </a:solidFill>
                  <a:latin typeface="Arial" panose="020B0604020202020204" pitchFamily="34" charset="0"/>
                  <a:cs typeface="Times New Roman" panose="02020603050405020304" pitchFamily="18" charset="0"/>
                </a:defRPr>
              </a:lvl3pPr>
              <a:lvl4pPr marL="1600200" indent="-228600" eaLnBrk="0" hangingPunct="0">
                <a:defRPr>
                  <a:solidFill>
                    <a:schemeClr val="tx1"/>
                  </a:solidFill>
                  <a:latin typeface="Arial" panose="020B0604020202020204" pitchFamily="34" charset="0"/>
                  <a:cs typeface="Times New Roman" panose="02020603050405020304" pitchFamily="18" charset="0"/>
                </a:defRPr>
              </a:lvl4pPr>
              <a:lvl5pPr marL="2057400" indent="-228600" eaLnBrk="0" hangingPunct="0">
                <a:defRPr>
                  <a:solidFill>
                    <a:schemeClr val="tx1"/>
                  </a:solidFill>
                  <a:latin typeface="Arial" panose="020B0604020202020204" pitchFamily="34" charset="0"/>
                  <a:cs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9pPr>
            </a:lstStyle>
            <a:p>
              <a:r>
                <a:rPr lang="en-US" altLang="en-US" sz="1600" b="1">
                  <a:latin typeface="Times New Roman" panose="02020603050405020304" pitchFamily="18" charset="0"/>
                </a:rPr>
                <a:t>3</a:t>
              </a:r>
            </a:p>
          </p:txBody>
        </p:sp>
      </p:grpSp>
      <p:sp>
        <p:nvSpPr>
          <p:cNvPr id="51" name="Line 50">
            <a:extLst>
              <a:ext uri="{FF2B5EF4-FFF2-40B4-BE49-F238E27FC236}">
                <a16:creationId xmlns:a16="http://schemas.microsoft.com/office/drawing/2014/main" id="{3881DF99-DB1A-4101-8C77-D3B3E8A95B6D}"/>
              </a:ext>
            </a:extLst>
          </p:cNvPr>
          <p:cNvSpPr>
            <a:spLocks noChangeShapeType="1"/>
          </p:cNvSpPr>
          <p:nvPr/>
        </p:nvSpPr>
        <p:spPr bwMode="auto">
          <a:xfrm flipV="1">
            <a:off x="4181475" y="1912640"/>
            <a:ext cx="1905000" cy="297180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2" name="Rectangle 51">
            <a:extLst>
              <a:ext uri="{FF2B5EF4-FFF2-40B4-BE49-F238E27FC236}">
                <a16:creationId xmlns:a16="http://schemas.microsoft.com/office/drawing/2014/main" id="{F9E0B0A3-3C97-49DC-8B27-A6B04E02D1E9}"/>
              </a:ext>
            </a:extLst>
          </p:cNvPr>
          <p:cNvSpPr txBox="1">
            <a:spLocks noChangeArrowheads="1"/>
          </p:cNvSpPr>
          <p:nvPr/>
        </p:nvSpPr>
        <p:spPr bwMode="auto">
          <a:xfrm>
            <a:off x="5156202" y="3326309"/>
            <a:ext cx="6777180" cy="314483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fontAlgn="base">
              <a:spcBef>
                <a:spcPct val="20000"/>
              </a:spcBef>
              <a:spcAft>
                <a:spcPct val="0"/>
              </a:spcAft>
              <a:buClr>
                <a:srgbClr val="0033CC"/>
              </a:buClr>
              <a:buSzPct val="60000"/>
              <a:buFont typeface="Wingdings" pitchFamily="2" charset="2"/>
              <a:buChar char="n"/>
              <a:defRPr sz="3200">
                <a:solidFill>
                  <a:srgbClr val="003399"/>
                </a:solidFill>
                <a:latin typeface="+mn-lt"/>
                <a:ea typeface="+mn-ea"/>
                <a:cs typeface="+mn-cs"/>
              </a:defRPr>
            </a:lvl1pPr>
            <a:lvl2pPr marL="742950" indent="-285750" algn="l" rtl="0" fontAlgn="base">
              <a:spcBef>
                <a:spcPct val="20000"/>
              </a:spcBef>
              <a:spcAft>
                <a:spcPct val="0"/>
              </a:spcAft>
              <a:buClr>
                <a:srgbClr val="003399"/>
              </a:buClr>
              <a:buSzPct val="55000"/>
              <a:buFont typeface="Wingdings" pitchFamily="2" charset="2"/>
              <a:buChar char="n"/>
              <a:defRPr sz="2800">
                <a:solidFill>
                  <a:srgbClr val="0033CC"/>
                </a:solidFill>
                <a:latin typeface="+mn-lt"/>
              </a:defRPr>
            </a:lvl2pPr>
            <a:lvl3pPr marL="1143000" indent="-228600" algn="l" rtl="0" fontAlgn="base">
              <a:spcBef>
                <a:spcPct val="20000"/>
              </a:spcBef>
              <a:spcAft>
                <a:spcPct val="0"/>
              </a:spcAft>
              <a:buClr>
                <a:srgbClr val="0033CC"/>
              </a:buClr>
              <a:buSzPct val="50000"/>
              <a:buFont typeface="Wingdings" pitchFamily="2" charset="2"/>
              <a:buChar char="n"/>
              <a:defRPr sz="2400">
                <a:solidFill>
                  <a:srgbClr val="000066"/>
                </a:solidFill>
                <a:latin typeface="+mn-lt"/>
              </a:defRPr>
            </a:lvl3pPr>
            <a:lvl4pPr marL="1600200" indent="-228600" algn="l" rtl="0" fontAlgn="base">
              <a:spcBef>
                <a:spcPct val="20000"/>
              </a:spcBef>
              <a:spcAft>
                <a:spcPct val="0"/>
              </a:spcAft>
              <a:buClr>
                <a:srgbClr val="000066"/>
              </a:buClr>
              <a:buSzPct val="55000"/>
              <a:buFont typeface="Wingdings" pitchFamily="2" charset="2"/>
              <a:buChar char="n"/>
              <a:defRPr sz="2000">
                <a:solidFill>
                  <a:srgbClr val="0066FF"/>
                </a:solidFill>
                <a:latin typeface="+mn-lt"/>
              </a:defRPr>
            </a:lvl4pPr>
            <a:lvl5pPr marL="2057400" indent="-228600" algn="l" rtl="0" fontAlgn="base">
              <a:spcBef>
                <a:spcPct val="20000"/>
              </a:spcBef>
              <a:spcAft>
                <a:spcPct val="0"/>
              </a:spcAft>
              <a:buClr>
                <a:srgbClr val="3399FF"/>
              </a:buClr>
              <a:buSzPct val="50000"/>
              <a:buFont typeface="Wingdings" pitchFamily="2" charset="2"/>
              <a:buChar char="n"/>
              <a:defRPr sz="2000">
                <a:solidFill>
                  <a:srgbClr val="3399FF"/>
                </a:solidFill>
                <a:latin typeface="+mn-lt"/>
              </a:defRPr>
            </a:lvl5pPr>
            <a:lvl6pPr marL="2514600" indent="-228600" algn="l" rtl="0" fontAlgn="base">
              <a:spcBef>
                <a:spcPct val="20000"/>
              </a:spcBef>
              <a:spcAft>
                <a:spcPct val="0"/>
              </a:spcAft>
              <a:buClr>
                <a:srgbClr val="3399FF"/>
              </a:buClr>
              <a:buSzPct val="50000"/>
              <a:buFont typeface="Wingdings" pitchFamily="2" charset="2"/>
              <a:buChar char="n"/>
              <a:defRPr sz="2000">
                <a:solidFill>
                  <a:srgbClr val="3399FF"/>
                </a:solidFill>
                <a:latin typeface="+mn-lt"/>
              </a:defRPr>
            </a:lvl6pPr>
            <a:lvl7pPr marL="2971800" indent="-228600" algn="l" rtl="0" fontAlgn="base">
              <a:spcBef>
                <a:spcPct val="20000"/>
              </a:spcBef>
              <a:spcAft>
                <a:spcPct val="0"/>
              </a:spcAft>
              <a:buClr>
                <a:srgbClr val="3399FF"/>
              </a:buClr>
              <a:buSzPct val="50000"/>
              <a:buFont typeface="Wingdings" pitchFamily="2" charset="2"/>
              <a:buChar char="n"/>
              <a:defRPr sz="2000">
                <a:solidFill>
                  <a:srgbClr val="3399FF"/>
                </a:solidFill>
                <a:latin typeface="+mn-lt"/>
              </a:defRPr>
            </a:lvl7pPr>
            <a:lvl8pPr marL="3429000" indent="-228600" algn="l" rtl="0" fontAlgn="base">
              <a:spcBef>
                <a:spcPct val="20000"/>
              </a:spcBef>
              <a:spcAft>
                <a:spcPct val="0"/>
              </a:spcAft>
              <a:buClr>
                <a:srgbClr val="3399FF"/>
              </a:buClr>
              <a:buSzPct val="50000"/>
              <a:buFont typeface="Wingdings" pitchFamily="2" charset="2"/>
              <a:buChar char="n"/>
              <a:defRPr sz="2000">
                <a:solidFill>
                  <a:srgbClr val="3399FF"/>
                </a:solidFill>
                <a:latin typeface="+mn-lt"/>
              </a:defRPr>
            </a:lvl8pPr>
            <a:lvl9pPr marL="3886200" indent="-228600" algn="l" rtl="0" fontAlgn="base">
              <a:spcBef>
                <a:spcPct val="20000"/>
              </a:spcBef>
              <a:spcAft>
                <a:spcPct val="0"/>
              </a:spcAft>
              <a:buClr>
                <a:srgbClr val="3399FF"/>
              </a:buClr>
              <a:buSzPct val="50000"/>
              <a:buFont typeface="Wingdings" pitchFamily="2" charset="2"/>
              <a:buChar char="n"/>
              <a:defRPr sz="2000">
                <a:solidFill>
                  <a:srgbClr val="3399FF"/>
                </a:solidFill>
                <a:latin typeface="+mn-lt"/>
              </a:defRPr>
            </a:lvl9pPr>
          </a:lstStyle>
          <a:p>
            <a:pPr>
              <a:lnSpc>
                <a:spcPct val="80000"/>
              </a:lnSpc>
            </a:pPr>
            <a:r>
              <a:rPr lang="en-US" altLang="en-US" sz="2400" kern="0" dirty="0"/>
              <a:t>Location 0 can be occupied by data from:</a:t>
            </a:r>
          </a:p>
          <a:p>
            <a:pPr lvl="1">
              <a:lnSpc>
                <a:spcPct val="80000"/>
              </a:lnSpc>
            </a:pPr>
            <a:r>
              <a:rPr lang="en-US" altLang="en-US" sz="2400" kern="0" dirty="0"/>
              <a:t>Memory location 0, 4, 8, ... etc.</a:t>
            </a:r>
          </a:p>
          <a:p>
            <a:pPr lvl="1">
              <a:lnSpc>
                <a:spcPct val="80000"/>
              </a:lnSpc>
            </a:pPr>
            <a:r>
              <a:rPr lang="en-US" altLang="en-US" sz="2400" kern="0" dirty="0"/>
              <a:t>In general: any memory location</a:t>
            </a:r>
            <a:br>
              <a:rPr lang="en-US" altLang="en-US" sz="2400" kern="0" dirty="0"/>
            </a:br>
            <a:r>
              <a:rPr lang="en-US" altLang="en-US" sz="2400" kern="0" dirty="0"/>
              <a:t>whose 2 LSBs of the address are 0s.</a:t>
            </a:r>
          </a:p>
          <a:p>
            <a:pPr lvl="1">
              <a:lnSpc>
                <a:spcPct val="80000"/>
              </a:lnSpc>
            </a:pPr>
            <a:r>
              <a:rPr lang="en-US" altLang="en-US" sz="2400" kern="0" dirty="0"/>
              <a:t>Address&lt;1:0&gt;  =&gt; cache index.</a:t>
            </a:r>
          </a:p>
          <a:p>
            <a:pPr>
              <a:lnSpc>
                <a:spcPct val="80000"/>
              </a:lnSpc>
            </a:pPr>
            <a:r>
              <a:rPr lang="en-US" altLang="en-US" sz="2400" kern="0" dirty="0"/>
              <a:t>Which one should we place in the cache?</a:t>
            </a:r>
          </a:p>
          <a:p>
            <a:pPr>
              <a:lnSpc>
                <a:spcPct val="80000"/>
              </a:lnSpc>
            </a:pPr>
            <a:r>
              <a:rPr lang="en-US" altLang="en-US" sz="2400" kern="0" dirty="0"/>
              <a:t>How can we tell which one is in the cache?</a:t>
            </a:r>
          </a:p>
        </p:txBody>
      </p:sp>
      <p:sp>
        <p:nvSpPr>
          <p:cNvPr id="54" name="Slide Number Placeholder 53"/>
          <p:cNvSpPr>
            <a:spLocks noGrp="1"/>
          </p:cNvSpPr>
          <p:nvPr>
            <p:ph type="sldNum" sz="quarter" idx="12"/>
          </p:nvPr>
        </p:nvSpPr>
        <p:spPr/>
        <p:txBody>
          <a:bodyPr/>
          <a:lstStyle/>
          <a:p>
            <a:fld id="{7A24F918-E48B-4CD6-88B4-F48A81EB5FB6}" type="slidenum">
              <a:rPr lang="en-US" smtClean="0"/>
              <a:pPr/>
              <a:t>4</a:t>
            </a:fld>
            <a:endParaRPr lang="en-US"/>
          </a:p>
        </p:txBody>
      </p:sp>
    </p:spTree>
    <p:custDataLst>
      <p:tags r:id="rId1"/>
    </p:custDataLst>
    <p:extLst>
      <p:ext uri="{BB962C8B-B14F-4D97-AF65-F5344CB8AC3E}">
        <p14:creationId xmlns:p14="http://schemas.microsoft.com/office/powerpoint/2010/main" val="1693939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2">
                                            <p:txEl>
                                              <p:pRg st="0" end="0"/>
                                            </p:txEl>
                                          </p:spTgt>
                                        </p:tgtEl>
                                        <p:attrNameLst>
                                          <p:attrName>style.visibility</p:attrName>
                                        </p:attrNameLst>
                                      </p:cBhvr>
                                      <p:to>
                                        <p:strVal val="visible"/>
                                      </p:to>
                                    </p:set>
                                    <p:animEffect transition="in" filter="fade">
                                      <p:cBhvr>
                                        <p:cTn id="7" dur="500"/>
                                        <p:tgtEl>
                                          <p:spTgt spid="52">
                                            <p:txEl>
                                              <p:pRg st="0" end="0"/>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52">
                                            <p:txEl>
                                              <p:pRg st="1" end="1"/>
                                            </p:txEl>
                                          </p:spTgt>
                                        </p:tgtEl>
                                        <p:attrNameLst>
                                          <p:attrName>style.visibility</p:attrName>
                                        </p:attrNameLst>
                                      </p:cBhvr>
                                      <p:to>
                                        <p:strVal val="visible"/>
                                      </p:to>
                                    </p:set>
                                    <p:animEffect transition="in" filter="fade">
                                      <p:cBhvr>
                                        <p:cTn id="10" dur="500"/>
                                        <p:tgtEl>
                                          <p:spTgt spid="52">
                                            <p:txEl>
                                              <p:pRg st="1" end="1"/>
                                            </p:txEl>
                                          </p:spTgt>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52">
                                            <p:txEl>
                                              <p:pRg st="2" end="2"/>
                                            </p:txEl>
                                          </p:spTgt>
                                        </p:tgtEl>
                                        <p:attrNameLst>
                                          <p:attrName>style.visibility</p:attrName>
                                        </p:attrNameLst>
                                      </p:cBhvr>
                                      <p:to>
                                        <p:strVal val="visible"/>
                                      </p:to>
                                    </p:set>
                                    <p:animEffect transition="in" filter="fade">
                                      <p:cBhvr>
                                        <p:cTn id="13" dur="500"/>
                                        <p:tgtEl>
                                          <p:spTgt spid="52">
                                            <p:txEl>
                                              <p:pRg st="2" end="2"/>
                                            </p:txEl>
                                          </p:spTgt>
                                        </p:tgtEl>
                                      </p:cBhvr>
                                    </p:animEffect>
                                  </p:childTnLst>
                                </p:cTn>
                              </p:par>
                              <p:par>
                                <p:cTn id="14" presetID="10" presetClass="entr" presetSubtype="0" fill="hold" grpId="0" nodeType="withEffect">
                                  <p:stCondLst>
                                    <p:cond delay="0"/>
                                  </p:stCondLst>
                                  <p:childTnLst>
                                    <p:set>
                                      <p:cBhvr>
                                        <p:cTn id="15" dur="1" fill="hold">
                                          <p:stCondLst>
                                            <p:cond delay="0"/>
                                          </p:stCondLst>
                                        </p:cTn>
                                        <p:tgtEl>
                                          <p:spTgt spid="52">
                                            <p:txEl>
                                              <p:pRg st="3" end="3"/>
                                            </p:txEl>
                                          </p:spTgt>
                                        </p:tgtEl>
                                        <p:attrNameLst>
                                          <p:attrName>style.visibility</p:attrName>
                                        </p:attrNameLst>
                                      </p:cBhvr>
                                      <p:to>
                                        <p:strVal val="visible"/>
                                      </p:to>
                                    </p:set>
                                    <p:animEffect transition="in" filter="fade">
                                      <p:cBhvr>
                                        <p:cTn id="16" dur="500"/>
                                        <p:tgtEl>
                                          <p:spTgt spid="52">
                                            <p:txEl>
                                              <p:pRg st="3" end="3"/>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10" presetClass="entr" presetSubtype="0" fill="hold" grpId="0" nodeType="clickEffect">
                                  <p:stCondLst>
                                    <p:cond delay="0"/>
                                  </p:stCondLst>
                                  <p:childTnLst>
                                    <p:set>
                                      <p:cBhvr>
                                        <p:cTn id="20" dur="1" fill="hold">
                                          <p:stCondLst>
                                            <p:cond delay="0"/>
                                          </p:stCondLst>
                                        </p:cTn>
                                        <p:tgtEl>
                                          <p:spTgt spid="52">
                                            <p:txEl>
                                              <p:pRg st="4" end="4"/>
                                            </p:txEl>
                                          </p:spTgt>
                                        </p:tgtEl>
                                        <p:attrNameLst>
                                          <p:attrName>style.visibility</p:attrName>
                                        </p:attrNameLst>
                                      </p:cBhvr>
                                      <p:to>
                                        <p:strVal val="visible"/>
                                      </p:to>
                                    </p:set>
                                    <p:animEffect transition="in" filter="fade">
                                      <p:cBhvr>
                                        <p:cTn id="21" dur="500"/>
                                        <p:tgtEl>
                                          <p:spTgt spid="52">
                                            <p:txEl>
                                              <p:pRg st="4" end="4"/>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10" presetClass="entr" presetSubtype="0" fill="hold" grpId="0" nodeType="clickEffect">
                                  <p:stCondLst>
                                    <p:cond delay="0"/>
                                  </p:stCondLst>
                                  <p:childTnLst>
                                    <p:set>
                                      <p:cBhvr>
                                        <p:cTn id="25" dur="1" fill="hold">
                                          <p:stCondLst>
                                            <p:cond delay="0"/>
                                          </p:stCondLst>
                                        </p:cTn>
                                        <p:tgtEl>
                                          <p:spTgt spid="52">
                                            <p:txEl>
                                              <p:pRg st="5" end="5"/>
                                            </p:txEl>
                                          </p:spTgt>
                                        </p:tgtEl>
                                        <p:attrNameLst>
                                          <p:attrName>style.visibility</p:attrName>
                                        </p:attrNameLst>
                                      </p:cBhvr>
                                      <p:to>
                                        <p:strVal val="visible"/>
                                      </p:to>
                                    </p:set>
                                    <p:animEffect transition="in" filter="fade">
                                      <p:cBhvr>
                                        <p:cTn id="26" dur="500"/>
                                        <p:tgtEl>
                                          <p:spTgt spid="52">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2" grpId="0" uiExpand="1" build="p" autoUpdateAnimBg="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7E5DCA-03A7-4BDA-9A43-EA874302A509}"/>
              </a:ext>
            </a:extLst>
          </p:cNvPr>
          <p:cNvSpPr>
            <a:spLocks noGrp="1"/>
          </p:cNvSpPr>
          <p:nvPr>
            <p:ph type="title"/>
          </p:nvPr>
        </p:nvSpPr>
        <p:spPr/>
        <p:txBody>
          <a:bodyPr/>
          <a:lstStyle/>
          <a:p>
            <a:pPr algn="l" rtl="0"/>
            <a:r>
              <a:rPr lang="en-US" altLang="en-US" sz="3200" dirty="0"/>
              <a:t>2 KB Direct Mapped Cache, 32B blocks</a:t>
            </a:r>
            <a:endParaRPr lang="en-US" sz="3200" dirty="0"/>
          </a:p>
        </p:txBody>
      </p:sp>
      <p:sp>
        <p:nvSpPr>
          <p:cNvPr id="73" name="Slide Number Placeholder 72"/>
          <p:cNvSpPr>
            <a:spLocks noGrp="1"/>
          </p:cNvSpPr>
          <p:nvPr>
            <p:ph type="sldNum" sz="quarter" idx="12"/>
          </p:nvPr>
        </p:nvSpPr>
        <p:spPr/>
        <p:txBody>
          <a:bodyPr/>
          <a:lstStyle/>
          <a:p>
            <a:fld id="{7A24F918-E48B-4CD6-88B4-F48A81EB5FB6}" type="slidenum">
              <a:rPr lang="en-US" smtClean="0"/>
              <a:pPr/>
              <a:t>5</a:t>
            </a:fld>
            <a:endParaRPr lang="en-US"/>
          </a:p>
        </p:txBody>
      </p:sp>
      <p:sp>
        <p:nvSpPr>
          <p:cNvPr id="4" name="Footer Placeholder 3">
            <a:extLst>
              <a:ext uri="{FF2B5EF4-FFF2-40B4-BE49-F238E27FC236}">
                <a16:creationId xmlns:a16="http://schemas.microsoft.com/office/drawing/2014/main" id="{7540EFD0-4EE4-437B-9527-29507F6D5322}"/>
              </a:ext>
            </a:extLst>
          </p:cNvPr>
          <p:cNvSpPr>
            <a:spLocks noGrp="1"/>
          </p:cNvSpPr>
          <p:nvPr>
            <p:ph type="ftr" sz="quarter" idx="11"/>
          </p:nvPr>
        </p:nvSpPr>
        <p:spPr/>
        <p:txBody>
          <a:bodyPr/>
          <a:lstStyle/>
          <a:p>
            <a:r>
              <a:rPr lang="en-US"/>
              <a:t>Copyright © 2019, Elsevier Inc. All rights Reserved</a:t>
            </a:r>
            <a:endParaRPr lang="en-AU" dirty="0"/>
          </a:p>
        </p:txBody>
      </p:sp>
      <p:grpSp>
        <p:nvGrpSpPr>
          <p:cNvPr id="5" name="Group 72">
            <a:extLst>
              <a:ext uri="{FF2B5EF4-FFF2-40B4-BE49-F238E27FC236}">
                <a16:creationId xmlns:a16="http://schemas.microsoft.com/office/drawing/2014/main" id="{92C31267-6D65-43F8-ACF9-C8A02B7E96D4}"/>
              </a:ext>
            </a:extLst>
          </p:cNvPr>
          <p:cNvGrpSpPr>
            <a:grpSpLocks/>
          </p:cNvGrpSpPr>
          <p:nvPr/>
        </p:nvGrpSpPr>
        <p:grpSpPr bwMode="auto">
          <a:xfrm>
            <a:off x="709960" y="4325936"/>
            <a:ext cx="7849839" cy="2166938"/>
            <a:chOff x="720" y="2591"/>
            <a:chExt cx="4651" cy="1365"/>
          </a:xfrm>
        </p:grpSpPr>
        <p:sp>
          <p:nvSpPr>
            <p:cNvPr id="6" name="Rectangle 4">
              <a:extLst>
                <a:ext uri="{FF2B5EF4-FFF2-40B4-BE49-F238E27FC236}">
                  <a16:creationId xmlns:a16="http://schemas.microsoft.com/office/drawing/2014/main" id="{65D11D51-5E96-478E-89DC-404392CC0BA9}"/>
                </a:ext>
              </a:extLst>
            </p:cNvPr>
            <p:cNvSpPr>
              <a:spLocks noChangeArrowheads="1"/>
            </p:cNvSpPr>
            <p:nvPr/>
          </p:nvSpPr>
          <p:spPr bwMode="auto">
            <a:xfrm>
              <a:off x="3368" y="2600"/>
              <a:ext cx="1760" cy="1328"/>
            </a:xfrm>
            <a:prstGeom prst="rect">
              <a:avLst/>
            </a:prstGeom>
            <a:noFill/>
            <a:ln w="2540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a:solidFill>
                    <a:schemeClr val="tx1"/>
                  </a:solidFill>
                  <a:latin typeface="Arial" panose="020B0604020202020204" pitchFamily="34" charset="0"/>
                  <a:cs typeface="Times New Roman" panose="02020603050405020304" pitchFamily="18" charset="0"/>
                </a:defRPr>
              </a:lvl1pPr>
              <a:lvl2pPr marL="742950" indent="-285750" eaLnBrk="0" hangingPunct="0">
                <a:defRPr>
                  <a:solidFill>
                    <a:schemeClr val="tx1"/>
                  </a:solidFill>
                  <a:latin typeface="Arial" panose="020B0604020202020204" pitchFamily="34" charset="0"/>
                  <a:cs typeface="Times New Roman" panose="02020603050405020304" pitchFamily="18" charset="0"/>
                </a:defRPr>
              </a:lvl2pPr>
              <a:lvl3pPr marL="1143000" indent="-228600" eaLnBrk="0" hangingPunct="0">
                <a:defRPr>
                  <a:solidFill>
                    <a:schemeClr val="tx1"/>
                  </a:solidFill>
                  <a:latin typeface="Arial" panose="020B0604020202020204" pitchFamily="34" charset="0"/>
                  <a:cs typeface="Times New Roman" panose="02020603050405020304" pitchFamily="18" charset="0"/>
                </a:defRPr>
              </a:lvl3pPr>
              <a:lvl4pPr marL="1600200" indent="-228600" eaLnBrk="0" hangingPunct="0">
                <a:defRPr>
                  <a:solidFill>
                    <a:schemeClr val="tx1"/>
                  </a:solidFill>
                  <a:latin typeface="Arial" panose="020B0604020202020204" pitchFamily="34" charset="0"/>
                  <a:cs typeface="Times New Roman" panose="02020603050405020304" pitchFamily="18" charset="0"/>
                </a:defRPr>
              </a:lvl4pPr>
              <a:lvl5pPr marL="2057400" indent="-228600" eaLnBrk="0" hangingPunct="0">
                <a:defRPr>
                  <a:solidFill>
                    <a:schemeClr val="tx1"/>
                  </a:solidFill>
                  <a:latin typeface="Arial" panose="020B0604020202020204" pitchFamily="34" charset="0"/>
                  <a:cs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9pPr>
            </a:lstStyle>
            <a:p>
              <a:pPr eaLnBrk="1" hangingPunct="1"/>
              <a:endParaRPr lang="en-US" altLang="en-US"/>
            </a:p>
          </p:txBody>
        </p:sp>
        <p:sp>
          <p:nvSpPr>
            <p:cNvPr id="7" name="Line 5">
              <a:extLst>
                <a:ext uri="{FF2B5EF4-FFF2-40B4-BE49-F238E27FC236}">
                  <a16:creationId xmlns:a16="http://schemas.microsoft.com/office/drawing/2014/main" id="{EE1C9A1A-EF55-4132-AB6B-1062843F3AFA}"/>
                </a:ext>
              </a:extLst>
            </p:cNvPr>
            <p:cNvSpPr>
              <a:spLocks noChangeShapeType="1"/>
            </p:cNvSpPr>
            <p:nvPr/>
          </p:nvSpPr>
          <p:spPr bwMode="auto">
            <a:xfrm>
              <a:off x="3360" y="2784"/>
              <a:ext cx="1776" cy="0"/>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8" name="Line 6">
              <a:extLst>
                <a:ext uri="{FF2B5EF4-FFF2-40B4-BE49-F238E27FC236}">
                  <a16:creationId xmlns:a16="http://schemas.microsoft.com/office/drawing/2014/main" id="{B2E1A605-63CE-435D-B1C1-5307E40CDAE5}"/>
                </a:ext>
              </a:extLst>
            </p:cNvPr>
            <p:cNvSpPr>
              <a:spLocks noChangeShapeType="1"/>
            </p:cNvSpPr>
            <p:nvPr/>
          </p:nvSpPr>
          <p:spPr bwMode="auto">
            <a:xfrm>
              <a:off x="3360" y="2976"/>
              <a:ext cx="1776" cy="0"/>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9" name="Line 7">
              <a:extLst>
                <a:ext uri="{FF2B5EF4-FFF2-40B4-BE49-F238E27FC236}">
                  <a16:creationId xmlns:a16="http://schemas.microsoft.com/office/drawing/2014/main" id="{C80EA399-E2AA-4943-8DE1-E6B985EDDA32}"/>
                </a:ext>
              </a:extLst>
            </p:cNvPr>
            <p:cNvSpPr>
              <a:spLocks noChangeShapeType="1"/>
            </p:cNvSpPr>
            <p:nvPr/>
          </p:nvSpPr>
          <p:spPr bwMode="auto">
            <a:xfrm>
              <a:off x="3360" y="3168"/>
              <a:ext cx="1776" cy="0"/>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0" name="Rectangle 9">
              <a:extLst>
                <a:ext uri="{FF2B5EF4-FFF2-40B4-BE49-F238E27FC236}">
                  <a16:creationId xmlns:a16="http://schemas.microsoft.com/office/drawing/2014/main" id="{02E9B9C6-6EDD-4A9C-94D4-3B663101B7C3}"/>
                </a:ext>
              </a:extLst>
            </p:cNvPr>
            <p:cNvSpPr>
              <a:spLocks noChangeArrowheads="1"/>
            </p:cNvSpPr>
            <p:nvPr/>
          </p:nvSpPr>
          <p:spPr bwMode="auto">
            <a:xfrm>
              <a:off x="5127" y="2592"/>
              <a:ext cx="180"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eaLnBrk="0" hangingPunct="0">
                <a:defRPr>
                  <a:solidFill>
                    <a:schemeClr val="tx1"/>
                  </a:solidFill>
                  <a:latin typeface="Arial" panose="020B0604020202020204" pitchFamily="34" charset="0"/>
                  <a:cs typeface="Times New Roman" panose="02020603050405020304" pitchFamily="18" charset="0"/>
                </a:defRPr>
              </a:lvl1pPr>
              <a:lvl2pPr marL="742950" indent="-285750" eaLnBrk="0" hangingPunct="0">
                <a:defRPr>
                  <a:solidFill>
                    <a:schemeClr val="tx1"/>
                  </a:solidFill>
                  <a:latin typeface="Arial" panose="020B0604020202020204" pitchFamily="34" charset="0"/>
                  <a:cs typeface="Times New Roman" panose="02020603050405020304" pitchFamily="18" charset="0"/>
                </a:defRPr>
              </a:lvl2pPr>
              <a:lvl3pPr marL="1143000" indent="-228600" eaLnBrk="0" hangingPunct="0">
                <a:defRPr>
                  <a:solidFill>
                    <a:schemeClr val="tx1"/>
                  </a:solidFill>
                  <a:latin typeface="Arial" panose="020B0604020202020204" pitchFamily="34" charset="0"/>
                  <a:cs typeface="Times New Roman" panose="02020603050405020304" pitchFamily="18" charset="0"/>
                </a:defRPr>
              </a:lvl3pPr>
              <a:lvl4pPr marL="1600200" indent="-228600" eaLnBrk="0" hangingPunct="0">
                <a:defRPr>
                  <a:solidFill>
                    <a:schemeClr val="tx1"/>
                  </a:solidFill>
                  <a:latin typeface="Arial" panose="020B0604020202020204" pitchFamily="34" charset="0"/>
                  <a:cs typeface="Times New Roman" panose="02020603050405020304" pitchFamily="18" charset="0"/>
                </a:defRPr>
              </a:lvl4pPr>
              <a:lvl5pPr marL="2057400" indent="-228600" eaLnBrk="0" hangingPunct="0">
                <a:defRPr>
                  <a:solidFill>
                    <a:schemeClr val="tx1"/>
                  </a:solidFill>
                  <a:latin typeface="Arial" panose="020B0604020202020204" pitchFamily="34" charset="0"/>
                  <a:cs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9pPr>
            </a:lstStyle>
            <a:p>
              <a:r>
                <a:rPr lang="en-US" altLang="en-US" sz="1600" b="1">
                  <a:latin typeface="Times New Roman" panose="02020603050405020304" pitchFamily="18" charset="0"/>
                </a:rPr>
                <a:t>0</a:t>
              </a:r>
            </a:p>
          </p:txBody>
        </p:sp>
        <p:sp>
          <p:nvSpPr>
            <p:cNvPr id="11" name="Rectangle 10">
              <a:extLst>
                <a:ext uri="{FF2B5EF4-FFF2-40B4-BE49-F238E27FC236}">
                  <a16:creationId xmlns:a16="http://schemas.microsoft.com/office/drawing/2014/main" id="{AF1CD0A4-7690-48B3-97B7-D11CD916BCA7}"/>
                </a:ext>
              </a:extLst>
            </p:cNvPr>
            <p:cNvSpPr>
              <a:spLocks noChangeArrowheads="1"/>
            </p:cNvSpPr>
            <p:nvPr/>
          </p:nvSpPr>
          <p:spPr bwMode="auto">
            <a:xfrm>
              <a:off x="5127" y="2784"/>
              <a:ext cx="180"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eaLnBrk="0" hangingPunct="0">
                <a:defRPr>
                  <a:solidFill>
                    <a:schemeClr val="tx1"/>
                  </a:solidFill>
                  <a:latin typeface="Arial" panose="020B0604020202020204" pitchFamily="34" charset="0"/>
                  <a:cs typeface="Times New Roman" panose="02020603050405020304" pitchFamily="18" charset="0"/>
                </a:defRPr>
              </a:lvl1pPr>
              <a:lvl2pPr marL="742950" indent="-285750" eaLnBrk="0" hangingPunct="0">
                <a:defRPr>
                  <a:solidFill>
                    <a:schemeClr val="tx1"/>
                  </a:solidFill>
                  <a:latin typeface="Arial" panose="020B0604020202020204" pitchFamily="34" charset="0"/>
                  <a:cs typeface="Times New Roman" panose="02020603050405020304" pitchFamily="18" charset="0"/>
                </a:defRPr>
              </a:lvl2pPr>
              <a:lvl3pPr marL="1143000" indent="-228600" eaLnBrk="0" hangingPunct="0">
                <a:defRPr>
                  <a:solidFill>
                    <a:schemeClr val="tx1"/>
                  </a:solidFill>
                  <a:latin typeface="Arial" panose="020B0604020202020204" pitchFamily="34" charset="0"/>
                  <a:cs typeface="Times New Roman" panose="02020603050405020304" pitchFamily="18" charset="0"/>
                </a:defRPr>
              </a:lvl3pPr>
              <a:lvl4pPr marL="1600200" indent="-228600" eaLnBrk="0" hangingPunct="0">
                <a:defRPr>
                  <a:solidFill>
                    <a:schemeClr val="tx1"/>
                  </a:solidFill>
                  <a:latin typeface="Arial" panose="020B0604020202020204" pitchFamily="34" charset="0"/>
                  <a:cs typeface="Times New Roman" panose="02020603050405020304" pitchFamily="18" charset="0"/>
                </a:defRPr>
              </a:lvl4pPr>
              <a:lvl5pPr marL="2057400" indent="-228600" eaLnBrk="0" hangingPunct="0">
                <a:defRPr>
                  <a:solidFill>
                    <a:schemeClr val="tx1"/>
                  </a:solidFill>
                  <a:latin typeface="Arial" panose="020B0604020202020204" pitchFamily="34" charset="0"/>
                  <a:cs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9pPr>
            </a:lstStyle>
            <a:p>
              <a:r>
                <a:rPr lang="en-US" altLang="en-US" sz="1600" b="1">
                  <a:latin typeface="Times New Roman" panose="02020603050405020304" pitchFamily="18" charset="0"/>
                </a:rPr>
                <a:t>1</a:t>
              </a:r>
            </a:p>
          </p:txBody>
        </p:sp>
        <p:sp>
          <p:nvSpPr>
            <p:cNvPr id="12" name="Rectangle 11">
              <a:extLst>
                <a:ext uri="{FF2B5EF4-FFF2-40B4-BE49-F238E27FC236}">
                  <a16:creationId xmlns:a16="http://schemas.microsoft.com/office/drawing/2014/main" id="{48767BF1-78F4-4CE2-BECF-DC506AAD825D}"/>
                </a:ext>
              </a:extLst>
            </p:cNvPr>
            <p:cNvSpPr>
              <a:spLocks noChangeArrowheads="1"/>
            </p:cNvSpPr>
            <p:nvPr/>
          </p:nvSpPr>
          <p:spPr bwMode="auto">
            <a:xfrm>
              <a:off x="5127" y="2976"/>
              <a:ext cx="180"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eaLnBrk="0" hangingPunct="0">
                <a:defRPr>
                  <a:solidFill>
                    <a:schemeClr val="tx1"/>
                  </a:solidFill>
                  <a:latin typeface="Arial" panose="020B0604020202020204" pitchFamily="34" charset="0"/>
                  <a:cs typeface="Times New Roman" panose="02020603050405020304" pitchFamily="18" charset="0"/>
                </a:defRPr>
              </a:lvl1pPr>
              <a:lvl2pPr marL="742950" indent="-285750" eaLnBrk="0" hangingPunct="0">
                <a:defRPr>
                  <a:solidFill>
                    <a:schemeClr val="tx1"/>
                  </a:solidFill>
                  <a:latin typeface="Arial" panose="020B0604020202020204" pitchFamily="34" charset="0"/>
                  <a:cs typeface="Times New Roman" panose="02020603050405020304" pitchFamily="18" charset="0"/>
                </a:defRPr>
              </a:lvl2pPr>
              <a:lvl3pPr marL="1143000" indent="-228600" eaLnBrk="0" hangingPunct="0">
                <a:defRPr>
                  <a:solidFill>
                    <a:schemeClr val="tx1"/>
                  </a:solidFill>
                  <a:latin typeface="Arial" panose="020B0604020202020204" pitchFamily="34" charset="0"/>
                  <a:cs typeface="Times New Roman" panose="02020603050405020304" pitchFamily="18" charset="0"/>
                </a:defRPr>
              </a:lvl3pPr>
              <a:lvl4pPr marL="1600200" indent="-228600" eaLnBrk="0" hangingPunct="0">
                <a:defRPr>
                  <a:solidFill>
                    <a:schemeClr val="tx1"/>
                  </a:solidFill>
                  <a:latin typeface="Arial" panose="020B0604020202020204" pitchFamily="34" charset="0"/>
                  <a:cs typeface="Times New Roman" panose="02020603050405020304" pitchFamily="18" charset="0"/>
                </a:defRPr>
              </a:lvl4pPr>
              <a:lvl5pPr marL="2057400" indent="-228600" eaLnBrk="0" hangingPunct="0">
                <a:defRPr>
                  <a:solidFill>
                    <a:schemeClr val="tx1"/>
                  </a:solidFill>
                  <a:latin typeface="Arial" panose="020B0604020202020204" pitchFamily="34" charset="0"/>
                  <a:cs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9pPr>
            </a:lstStyle>
            <a:p>
              <a:r>
                <a:rPr lang="en-US" altLang="en-US" sz="1600" b="1">
                  <a:latin typeface="Times New Roman" panose="02020603050405020304" pitchFamily="18" charset="0"/>
                </a:rPr>
                <a:t>2</a:t>
              </a:r>
            </a:p>
          </p:txBody>
        </p:sp>
        <p:sp>
          <p:nvSpPr>
            <p:cNvPr id="13" name="Rectangle 12">
              <a:extLst>
                <a:ext uri="{FF2B5EF4-FFF2-40B4-BE49-F238E27FC236}">
                  <a16:creationId xmlns:a16="http://schemas.microsoft.com/office/drawing/2014/main" id="{DFFEF40D-01C8-4F22-94D0-B822C24E0174}"/>
                </a:ext>
              </a:extLst>
            </p:cNvPr>
            <p:cNvSpPr>
              <a:spLocks noChangeArrowheads="1"/>
            </p:cNvSpPr>
            <p:nvPr/>
          </p:nvSpPr>
          <p:spPr bwMode="auto">
            <a:xfrm>
              <a:off x="5127" y="3168"/>
              <a:ext cx="180"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eaLnBrk="0" hangingPunct="0">
                <a:defRPr>
                  <a:solidFill>
                    <a:schemeClr val="tx1"/>
                  </a:solidFill>
                  <a:latin typeface="Arial" panose="020B0604020202020204" pitchFamily="34" charset="0"/>
                  <a:cs typeface="Times New Roman" panose="02020603050405020304" pitchFamily="18" charset="0"/>
                </a:defRPr>
              </a:lvl1pPr>
              <a:lvl2pPr marL="742950" indent="-285750" eaLnBrk="0" hangingPunct="0">
                <a:defRPr>
                  <a:solidFill>
                    <a:schemeClr val="tx1"/>
                  </a:solidFill>
                  <a:latin typeface="Arial" panose="020B0604020202020204" pitchFamily="34" charset="0"/>
                  <a:cs typeface="Times New Roman" panose="02020603050405020304" pitchFamily="18" charset="0"/>
                </a:defRPr>
              </a:lvl2pPr>
              <a:lvl3pPr marL="1143000" indent="-228600" eaLnBrk="0" hangingPunct="0">
                <a:defRPr>
                  <a:solidFill>
                    <a:schemeClr val="tx1"/>
                  </a:solidFill>
                  <a:latin typeface="Arial" panose="020B0604020202020204" pitchFamily="34" charset="0"/>
                  <a:cs typeface="Times New Roman" panose="02020603050405020304" pitchFamily="18" charset="0"/>
                </a:defRPr>
              </a:lvl3pPr>
              <a:lvl4pPr marL="1600200" indent="-228600" eaLnBrk="0" hangingPunct="0">
                <a:defRPr>
                  <a:solidFill>
                    <a:schemeClr val="tx1"/>
                  </a:solidFill>
                  <a:latin typeface="Arial" panose="020B0604020202020204" pitchFamily="34" charset="0"/>
                  <a:cs typeface="Times New Roman" panose="02020603050405020304" pitchFamily="18" charset="0"/>
                </a:defRPr>
              </a:lvl4pPr>
              <a:lvl5pPr marL="2057400" indent="-228600" eaLnBrk="0" hangingPunct="0">
                <a:defRPr>
                  <a:solidFill>
                    <a:schemeClr val="tx1"/>
                  </a:solidFill>
                  <a:latin typeface="Arial" panose="020B0604020202020204" pitchFamily="34" charset="0"/>
                  <a:cs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9pPr>
            </a:lstStyle>
            <a:p>
              <a:r>
                <a:rPr lang="en-US" altLang="en-US" sz="1600" b="1">
                  <a:latin typeface="Times New Roman" panose="02020603050405020304" pitchFamily="18" charset="0"/>
                </a:rPr>
                <a:t>3</a:t>
              </a:r>
            </a:p>
          </p:txBody>
        </p:sp>
        <p:sp>
          <p:nvSpPr>
            <p:cNvPr id="14" name="Line 13">
              <a:extLst>
                <a:ext uri="{FF2B5EF4-FFF2-40B4-BE49-F238E27FC236}">
                  <a16:creationId xmlns:a16="http://schemas.microsoft.com/office/drawing/2014/main" id="{958A972C-40E6-412D-8877-619570EE1100}"/>
                </a:ext>
              </a:extLst>
            </p:cNvPr>
            <p:cNvSpPr>
              <a:spLocks noChangeShapeType="1"/>
            </p:cNvSpPr>
            <p:nvPr/>
          </p:nvSpPr>
          <p:spPr bwMode="auto">
            <a:xfrm>
              <a:off x="3360" y="3360"/>
              <a:ext cx="1776" cy="0"/>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5" name="Line 14">
              <a:extLst>
                <a:ext uri="{FF2B5EF4-FFF2-40B4-BE49-F238E27FC236}">
                  <a16:creationId xmlns:a16="http://schemas.microsoft.com/office/drawing/2014/main" id="{7E328BB5-9F15-4901-A766-89847E7DCC71}"/>
                </a:ext>
              </a:extLst>
            </p:cNvPr>
            <p:cNvSpPr>
              <a:spLocks noChangeShapeType="1"/>
            </p:cNvSpPr>
            <p:nvPr/>
          </p:nvSpPr>
          <p:spPr bwMode="auto">
            <a:xfrm>
              <a:off x="3360" y="3744"/>
              <a:ext cx="1776" cy="0"/>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6" name="Rectangle 15">
              <a:extLst>
                <a:ext uri="{FF2B5EF4-FFF2-40B4-BE49-F238E27FC236}">
                  <a16:creationId xmlns:a16="http://schemas.microsoft.com/office/drawing/2014/main" id="{192BABF6-5A69-44B9-8527-859A0860B3FF}"/>
                </a:ext>
              </a:extLst>
            </p:cNvPr>
            <p:cNvSpPr>
              <a:spLocks noChangeArrowheads="1"/>
            </p:cNvSpPr>
            <p:nvPr/>
          </p:nvSpPr>
          <p:spPr bwMode="auto">
            <a:xfrm>
              <a:off x="4215" y="3351"/>
              <a:ext cx="180" cy="28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eaLnBrk="0" hangingPunct="0">
                <a:defRPr>
                  <a:solidFill>
                    <a:schemeClr val="tx1"/>
                  </a:solidFill>
                  <a:latin typeface="Arial" panose="020B0604020202020204" pitchFamily="34" charset="0"/>
                  <a:cs typeface="Times New Roman" panose="02020603050405020304" pitchFamily="18" charset="0"/>
                </a:defRPr>
              </a:lvl1pPr>
              <a:lvl2pPr marL="742950" indent="-285750" eaLnBrk="0" hangingPunct="0">
                <a:defRPr>
                  <a:solidFill>
                    <a:schemeClr val="tx1"/>
                  </a:solidFill>
                  <a:latin typeface="Arial" panose="020B0604020202020204" pitchFamily="34" charset="0"/>
                  <a:cs typeface="Times New Roman" panose="02020603050405020304" pitchFamily="18" charset="0"/>
                </a:defRPr>
              </a:lvl2pPr>
              <a:lvl3pPr marL="1143000" indent="-228600" eaLnBrk="0" hangingPunct="0">
                <a:defRPr>
                  <a:solidFill>
                    <a:schemeClr val="tx1"/>
                  </a:solidFill>
                  <a:latin typeface="Arial" panose="020B0604020202020204" pitchFamily="34" charset="0"/>
                  <a:cs typeface="Times New Roman" panose="02020603050405020304" pitchFamily="18" charset="0"/>
                </a:defRPr>
              </a:lvl3pPr>
              <a:lvl4pPr marL="1600200" indent="-228600" eaLnBrk="0" hangingPunct="0">
                <a:defRPr>
                  <a:solidFill>
                    <a:schemeClr val="tx1"/>
                  </a:solidFill>
                  <a:latin typeface="Arial" panose="020B0604020202020204" pitchFamily="34" charset="0"/>
                  <a:cs typeface="Times New Roman" panose="02020603050405020304" pitchFamily="18" charset="0"/>
                </a:defRPr>
              </a:lvl4pPr>
              <a:lvl5pPr marL="2057400" indent="-228600" eaLnBrk="0" hangingPunct="0">
                <a:defRPr>
                  <a:solidFill>
                    <a:schemeClr val="tx1"/>
                  </a:solidFill>
                  <a:latin typeface="Arial" panose="020B0604020202020204" pitchFamily="34" charset="0"/>
                  <a:cs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9pPr>
            </a:lstStyle>
            <a:p>
              <a:r>
                <a:rPr lang="en-US" altLang="en-US" sz="2400" b="1">
                  <a:latin typeface="Times New Roman" panose="02020603050405020304" pitchFamily="18" charset="0"/>
                </a:rPr>
                <a:t>:</a:t>
              </a:r>
            </a:p>
          </p:txBody>
        </p:sp>
        <p:sp>
          <p:nvSpPr>
            <p:cNvPr id="17" name="Rectangle 17">
              <a:extLst>
                <a:ext uri="{FF2B5EF4-FFF2-40B4-BE49-F238E27FC236}">
                  <a16:creationId xmlns:a16="http://schemas.microsoft.com/office/drawing/2014/main" id="{9216181C-D6B6-4CB8-A5C5-5A89DDE060BE}"/>
                </a:ext>
              </a:extLst>
            </p:cNvPr>
            <p:cNvSpPr>
              <a:spLocks noChangeArrowheads="1"/>
            </p:cNvSpPr>
            <p:nvPr/>
          </p:nvSpPr>
          <p:spPr bwMode="auto">
            <a:xfrm>
              <a:off x="4647" y="2592"/>
              <a:ext cx="463"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eaLnBrk="0" hangingPunct="0">
                <a:defRPr>
                  <a:solidFill>
                    <a:schemeClr val="tx1"/>
                  </a:solidFill>
                  <a:latin typeface="Arial" panose="020B0604020202020204" pitchFamily="34" charset="0"/>
                  <a:cs typeface="Times New Roman" panose="02020603050405020304" pitchFamily="18" charset="0"/>
                </a:defRPr>
              </a:lvl1pPr>
              <a:lvl2pPr marL="742950" indent="-285750" eaLnBrk="0" hangingPunct="0">
                <a:defRPr>
                  <a:solidFill>
                    <a:schemeClr val="tx1"/>
                  </a:solidFill>
                  <a:latin typeface="Arial" panose="020B0604020202020204" pitchFamily="34" charset="0"/>
                  <a:cs typeface="Times New Roman" panose="02020603050405020304" pitchFamily="18" charset="0"/>
                </a:defRPr>
              </a:lvl2pPr>
              <a:lvl3pPr marL="1143000" indent="-228600" eaLnBrk="0" hangingPunct="0">
                <a:defRPr>
                  <a:solidFill>
                    <a:schemeClr val="tx1"/>
                  </a:solidFill>
                  <a:latin typeface="Arial" panose="020B0604020202020204" pitchFamily="34" charset="0"/>
                  <a:cs typeface="Times New Roman" panose="02020603050405020304" pitchFamily="18" charset="0"/>
                </a:defRPr>
              </a:lvl3pPr>
              <a:lvl4pPr marL="1600200" indent="-228600" eaLnBrk="0" hangingPunct="0">
                <a:defRPr>
                  <a:solidFill>
                    <a:schemeClr val="tx1"/>
                  </a:solidFill>
                  <a:latin typeface="Arial" panose="020B0604020202020204" pitchFamily="34" charset="0"/>
                  <a:cs typeface="Times New Roman" panose="02020603050405020304" pitchFamily="18" charset="0"/>
                </a:defRPr>
              </a:lvl4pPr>
              <a:lvl5pPr marL="2057400" indent="-228600" eaLnBrk="0" hangingPunct="0">
                <a:defRPr>
                  <a:solidFill>
                    <a:schemeClr val="tx1"/>
                  </a:solidFill>
                  <a:latin typeface="Arial" panose="020B0604020202020204" pitchFamily="34" charset="0"/>
                  <a:cs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9pPr>
            </a:lstStyle>
            <a:p>
              <a:r>
                <a:rPr lang="en-US" altLang="en-US" sz="1600" b="1">
                  <a:latin typeface="Times New Roman" panose="02020603050405020304" pitchFamily="18" charset="0"/>
                </a:rPr>
                <a:t>Byte 0</a:t>
              </a:r>
            </a:p>
          </p:txBody>
        </p:sp>
        <p:sp>
          <p:nvSpPr>
            <p:cNvPr id="18" name="Rectangle 24">
              <a:extLst>
                <a:ext uri="{FF2B5EF4-FFF2-40B4-BE49-F238E27FC236}">
                  <a16:creationId xmlns:a16="http://schemas.microsoft.com/office/drawing/2014/main" id="{AA7CD532-A058-45A9-886B-9F5DBFACB1CE}"/>
                </a:ext>
              </a:extLst>
            </p:cNvPr>
            <p:cNvSpPr>
              <a:spLocks noChangeArrowheads="1"/>
            </p:cNvSpPr>
            <p:nvPr/>
          </p:nvSpPr>
          <p:spPr bwMode="auto">
            <a:xfrm>
              <a:off x="1112" y="2600"/>
              <a:ext cx="2048" cy="1328"/>
            </a:xfrm>
            <a:prstGeom prst="rect">
              <a:avLst/>
            </a:prstGeom>
            <a:noFill/>
            <a:ln w="2540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a:solidFill>
                    <a:schemeClr val="tx1"/>
                  </a:solidFill>
                  <a:latin typeface="Arial" panose="020B0604020202020204" pitchFamily="34" charset="0"/>
                  <a:cs typeface="Times New Roman" panose="02020603050405020304" pitchFamily="18" charset="0"/>
                </a:defRPr>
              </a:lvl1pPr>
              <a:lvl2pPr marL="742950" indent="-285750" eaLnBrk="0" hangingPunct="0">
                <a:defRPr>
                  <a:solidFill>
                    <a:schemeClr val="tx1"/>
                  </a:solidFill>
                  <a:latin typeface="Arial" panose="020B0604020202020204" pitchFamily="34" charset="0"/>
                  <a:cs typeface="Times New Roman" panose="02020603050405020304" pitchFamily="18" charset="0"/>
                </a:defRPr>
              </a:lvl2pPr>
              <a:lvl3pPr marL="1143000" indent="-228600" eaLnBrk="0" hangingPunct="0">
                <a:defRPr>
                  <a:solidFill>
                    <a:schemeClr val="tx1"/>
                  </a:solidFill>
                  <a:latin typeface="Arial" panose="020B0604020202020204" pitchFamily="34" charset="0"/>
                  <a:cs typeface="Times New Roman" panose="02020603050405020304" pitchFamily="18" charset="0"/>
                </a:defRPr>
              </a:lvl3pPr>
              <a:lvl4pPr marL="1600200" indent="-228600" eaLnBrk="0" hangingPunct="0">
                <a:defRPr>
                  <a:solidFill>
                    <a:schemeClr val="tx1"/>
                  </a:solidFill>
                  <a:latin typeface="Arial" panose="020B0604020202020204" pitchFamily="34" charset="0"/>
                  <a:cs typeface="Times New Roman" panose="02020603050405020304" pitchFamily="18" charset="0"/>
                </a:defRPr>
              </a:lvl4pPr>
              <a:lvl5pPr marL="2057400" indent="-228600" eaLnBrk="0" hangingPunct="0">
                <a:defRPr>
                  <a:solidFill>
                    <a:schemeClr val="tx1"/>
                  </a:solidFill>
                  <a:latin typeface="Arial" panose="020B0604020202020204" pitchFamily="34" charset="0"/>
                  <a:cs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9pPr>
            </a:lstStyle>
            <a:p>
              <a:pPr eaLnBrk="1" hangingPunct="1"/>
              <a:endParaRPr lang="en-US" altLang="en-US"/>
            </a:p>
          </p:txBody>
        </p:sp>
        <p:sp>
          <p:nvSpPr>
            <p:cNvPr id="19" name="Line 25">
              <a:extLst>
                <a:ext uri="{FF2B5EF4-FFF2-40B4-BE49-F238E27FC236}">
                  <a16:creationId xmlns:a16="http://schemas.microsoft.com/office/drawing/2014/main" id="{DD3284C2-9C8A-4D86-BB26-2F9A20FAA4B4}"/>
                </a:ext>
              </a:extLst>
            </p:cNvPr>
            <p:cNvSpPr>
              <a:spLocks noChangeShapeType="1"/>
            </p:cNvSpPr>
            <p:nvPr/>
          </p:nvSpPr>
          <p:spPr bwMode="auto">
            <a:xfrm flipH="1">
              <a:off x="1104" y="2784"/>
              <a:ext cx="2064" cy="0"/>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0" name="Line 26">
              <a:extLst>
                <a:ext uri="{FF2B5EF4-FFF2-40B4-BE49-F238E27FC236}">
                  <a16:creationId xmlns:a16="http://schemas.microsoft.com/office/drawing/2014/main" id="{1EF608D7-A4DB-4FF7-A7C7-516C6B6DFFDB}"/>
                </a:ext>
              </a:extLst>
            </p:cNvPr>
            <p:cNvSpPr>
              <a:spLocks noChangeShapeType="1"/>
            </p:cNvSpPr>
            <p:nvPr/>
          </p:nvSpPr>
          <p:spPr bwMode="auto">
            <a:xfrm flipH="1">
              <a:off x="1104" y="2976"/>
              <a:ext cx="2064" cy="0"/>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1" name="Line 27">
              <a:extLst>
                <a:ext uri="{FF2B5EF4-FFF2-40B4-BE49-F238E27FC236}">
                  <a16:creationId xmlns:a16="http://schemas.microsoft.com/office/drawing/2014/main" id="{8D711659-BEED-4E81-9801-B3D84C2D39DC}"/>
                </a:ext>
              </a:extLst>
            </p:cNvPr>
            <p:cNvSpPr>
              <a:spLocks noChangeShapeType="1"/>
            </p:cNvSpPr>
            <p:nvPr/>
          </p:nvSpPr>
          <p:spPr bwMode="auto">
            <a:xfrm flipH="1">
              <a:off x="1104" y="3168"/>
              <a:ext cx="2064" cy="0"/>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2" name="Line 28">
              <a:extLst>
                <a:ext uri="{FF2B5EF4-FFF2-40B4-BE49-F238E27FC236}">
                  <a16:creationId xmlns:a16="http://schemas.microsoft.com/office/drawing/2014/main" id="{AC07B043-3560-4061-B984-505A330D6B3F}"/>
                </a:ext>
              </a:extLst>
            </p:cNvPr>
            <p:cNvSpPr>
              <a:spLocks noChangeShapeType="1"/>
            </p:cNvSpPr>
            <p:nvPr/>
          </p:nvSpPr>
          <p:spPr bwMode="auto">
            <a:xfrm flipH="1">
              <a:off x="1104" y="3360"/>
              <a:ext cx="2064" cy="0"/>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3" name="Line 29">
              <a:extLst>
                <a:ext uri="{FF2B5EF4-FFF2-40B4-BE49-F238E27FC236}">
                  <a16:creationId xmlns:a16="http://schemas.microsoft.com/office/drawing/2014/main" id="{AFD61FAC-6697-471D-9095-0A37641027EC}"/>
                </a:ext>
              </a:extLst>
            </p:cNvPr>
            <p:cNvSpPr>
              <a:spLocks noChangeShapeType="1"/>
            </p:cNvSpPr>
            <p:nvPr/>
          </p:nvSpPr>
          <p:spPr bwMode="auto">
            <a:xfrm flipH="1">
              <a:off x="1104" y="3744"/>
              <a:ext cx="2064" cy="0"/>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4" name="Rectangle 30">
              <a:extLst>
                <a:ext uri="{FF2B5EF4-FFF2-40B4-BE49-F238E27FC236}">
                  <a16:creationId xmlns:a16="http://schemas.microsoft.com/office/drawing/2014/main" id="{C707F171-C35C-4ADC-82AD-BD45AFEF467F}"/>
                </a:ext>
              </a:extLst>
            </p:cNvPr>
            <p:cNvSpPr>
              <a:spLocks noChangeArrowheads="1"/>
            </p:cNvSpPr>
            <p:nvPr/>
          </p:nvSpPr>
          <p:spPr bwMode="auto">
            <a:xfrm>
              <a:off x="2055" y="3399"/>
              <a:ext cx="180" cy="28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eaLnBrk="0" hangingPunct="0">
                <a:defRPr>
                  <a:solidFill>
                    <a:schemeClr val="tx1"/>
                  </a:solidFill>
                  <a:latin typeface="Arial" panose="020B0604020202020204" pitchFamily="34" charset="0"/>
                  <a:cs typeface="Times New Roman" panose="02020603050405020304" pitchFamily="18" charset="0"/>
                </a:defRPr>
              </a:lvl1pPr>
              <a:lvl2pPr marL="742950" indent="-285750" eaLnBrk="0" hangingPunct="0">
                <a:defRPr>
                  <a:solidFill>
                    <a:schemeClr val="tx1"/>
                  </a:solidFill>
                  <a:latin typeface="Arial" panose="020B0604020202020204" pitchFamily="34" charset="0"/>
                  <a:cs typeface="Times New Roman" panose="02020603050405020304" pitchFamily="18" charset="0"/>
                </a:defRPr>
              </a:lvl2pPr>
              <a:lvl3pPr marL="1143000" indent="-228600" eaLnBrk="0" hangingPunct="0">
                <a:defRPr>
                  <a:solidFill>
                    <a:schemeClr val="tx1"/>
                  </a:solidFill>
                  <a:latin typeface="Arial" panose="020B0604020202020204" pitchFamily="34" charset="0"/>
                  <a:cs typeface="Times New Roman" panose="02020603050405020304" pitchFamily="18" charset="0"/>
                </a:defRPr>
              </a:lvl3pPr>
              <a:lvl4pPr marL="1600200" indent="-228600" eaLnBrk="0" hangingPunct="0">
                <a:defRPr>
                  <a:solidFill>
                    <a:schemeClr val="tx1"/>
                  </a:solidFill>
                  <a:latin typeface="Arial" panose="020B0604020202020204" pitchFamily="34" charset="0"/>
                  <a:cs typeface="Times New Roman" panose="02020603050405020304" pitchFamily="18" charset="0"/>
                </a:defRPr>
              </a:lvl4pPr>
              <a:lvl5pPr marL="2057400" indent="-228600" eaLnBrk="0" hangingPunct="0">
                <a:defRPr>
                  <a:solidFill>
                    <a:schemeClr val="tx1"/>
                  </a:solidFill>
                  <a:latin typeface="Arial" panose="020B0604020202020204" pitchFamily="34" charset="0"/>
                  <a:cs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9pPr>
            </a:lstStyle>
            <a:p>
              <a:r>
                <a:rPr lang="en-US" altLang="en-US" sz="2400" b="1">
                  <a:latin typeface="Times New Roman" panose="02020603050405020304" pitchFamily="18" charset="0"/>
                </a:rPr>
                <a:t>:</a:t>
              </a:r>
            </a:p>
          </p:txBody>
        </p:sp>
        <p:sp>
          <p:nvSpPr>
            <p:cNvPr id="25" name="Rectangle 35">
              <a:extLst>
                <a:ext uri="{FF2B5EF4-FFF2-40B4-BE49-F238E27FC236}">
                  <a16:creationId xmlns:a16="http://schemas.microsoft.com/office/drawing/2014/main" id="{5F1D1A1B-AAF4-46F9-8FB3-D1B93F1BF732}"/>
                </a:ext>
              </a:extLst>
            </p:cNvPr>
            <p:cNvSpPr>
              <a:spLocks noChangeArrowheads="1"/>
            </p:cNvSpPr>
            <p:nvPr/>
          </p:nvSpPr>
          <p:spPr bwMode="auto">
            <a:xfrm>
              <a:off x="1959" y="2784"/>
              <a:ext cx="374"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eaLnBrk="0" hangingPunct="0">
                <a:defRPr>
                  <a:solidFill>
                    <a:schemeClr val="tx1"/>
                  </a:solidFill>
                  <a:latin typeface="Arial" panose="020B0604020202020204" pitchFamily="34" charset="0"/>
                  <a:cs typeface="Times New Roman" panose="02020603050405020304" pitchFamily="18" charset="0"/>
                </a:defRPr>
              </a:lvl1pPr>
              <a:lvl2pPr marL="742950" indent="-285750" eaLnBrk="0" hangingPunct="0">
                <a:defRPr>
                  <a:solidFill>
                    <a:schemeClr val="tx1"/>
                  </a:solidFill>
                  <a:latin typeface="Arial" panose="020B0604020202020204" pitchFamily="34" charset="0"/>
                  <a:cs typeface="Times New Roman" panose="02020603050405020304" pitchFamily="18" charset="0"/>
                </a:defRPr>
              </a:lvl2pPr>
              <a:lvl3pPr marL="1143000" indent="-228600" eaLnBrk="0" hangingPunct="0">
                <a:defRPr>
                  <a:solidFill>
                    <a:schemeClr val="tx1"/>
                  </a:solidFill>
                  <a:latin typeface="Arial" panose="020B0604020202020204" pitchFamily="34" charset="0"/>
                  <a:cs typeface="Times New Roman" panose="02020603050405020304" pitchFamily="18" charset="0"/>
                </a:defRPr>
              </a:lvl3pPr>
              <a:lvl4pPr marL="1600200" indent="-228600" eaLnBrk="0" hangingPunct="0">
                <a:defRPr>
                  <a:solidFill>
                    <a:schemeClr val="tx1"/>
                  </a:solidFill>
                  <a:latin typeface="Arial" panose="020B0604020202020204" pitchFamily="34" charset="0"/>
                  <a:cs typeface="Times New Roman" panose="02020603050405020304" pitchFamily="18" charset="0"/>
                </a:defRPr>
              </a:lvl4pPr>
              <a:lvl5pPr marL="2057400" indent="-228600" eaLnBrk="0" hangingPunct="0">
                <a:defRPr>
                  <a:solidFill>
                    <a:schemeClr val="tx1"/>
                  </a:solidFill>
                  <a:latin typeface="Arial" panose="020B0604020202020204" pitchFamily="34" charset="0"/>
                  <a:cs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9pPr>
            </a:lstStyle>
            <a:p>
              <a:r>
                <a:rPr lang="en-US" altLang="en-US" sz="1600" b="1">
                  <a:latin typeface="Times New Roman" panose="02020603050405020304" pitchFamily="18" charset="0"/>
                </a:rPr>
                <a:t>0x50</a:t>
              </a:r>
            </a:p>
          </p:txBody>
        </p:sp>
        <p:sp>
          <p:nvSpPr>
            <p:cNvPr id="26" name="Rectangle 38">
              <a:extLst>
                <a:ext uri="{FF2B5EF4-FFF2-40B4-BE49-F238E27FC236}">
                  <a16:creationId xmlns:a16="http://schemas.microsoft.com/office/drawing/2014/main" id="{0F9BDA9E-6864-4C46-BD28-321C69565C57}"/>
                </a:ext>
              </a:extLst>
            </p:cNvPr>
            <p:cNvSpPr>
              <a:spLocks noChangeArrowheads="1"/>
            </p:cNvSpPr>
            <p:nvPr/>
          </p:nvSpPr>
          <p:spPr bwMode="auto">
            <a:xfrm>
              <a:off x="728" y="2600"/>
              <a:ext cx="176" cy="1328"/>
            </a:xfrm>
            <a:prstGeom prst="rect">
              <a:avLst/>
            </a:prstGeom>
            <a:noFill/>
            <a:ln w="2540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a:solidFill>
                    <a:schemeClr val="tx1"/>
                  </a:solidFill>
                  <a:latin typeface="Arial" panose="020B0604020202020204" pitchFamily="34" charset="0"/>
                  <a:cs typeface="Times New Roman" panose="02020603050405020304" pitchFamily="18" charset="0"/>
                </a:defRPr>
              </a:lvl1pPr>
              <a:lvl2pPr marL="742950" indent="-285750" eaLnBrk="0" hangingPunct="0">
                <a:defRPr>
                  <a:solidFill>
                    <a:schemeClr val="tx1"/>
                  </a:solidFill>
                  <a:latin typeface="Arial" panose="020B0604020202020204" pitchFamily="34" charset="0"/>
                  <a:cs typeface="Times New Roman" panose="02020603050405020304" pitchFamily="18" charset="0"/>
                </a:defRPr>
              </a:lvl2pPr>
              <a:lvl3pPr marL="1143000" indent="-228600" eaLnBrk="0" hangingPunct="0">
                <a:defRPr>
                  <a:solidFill>
                    <a:schemeClr val="tx1"/>
                  </a:solidFill>
                  <a:latin typeface="Arial" panose="020B0604020202020204" pitchFamily="34" charset="0"/>
                  <a:cs typeface="Times New Roman" panose="02020603050405020304" pitchFamily="18" charset="0"/>
                </a:defRPr>
              </a:lvl3pPr>
              <a:lvl4pPr marL="1600200" indent="-228600" eaLnBrk="0" hangingPunct="0">
                <a:defRPr>
                  <a:solidFill>
                    <a:schemeClr val="tx1"/>
                  </a:solidFill>
                  <a:latin typeface="Arial" panose="020B0604020202020204" pitchFamily="34" charset="0"/>
                  <a:cs typeface="Times New Roman" panose="02020603050405020304" pitchFamily="18" charset="0"/>
                </a:defRPr>
              </a:lvl4pPr>
              <a:lvl5pPr marL="2057400" indent="-228600" eaLnBrk="0" hangingPunct="0">
                <a:defRPr>
                  <a:solidFill>
                    <a:schemeClr val="tx1"/>
                  </a:solidFill>
                  <a:latin typeface="Arial" panose="020B0604020202020204" pitchFamily="34" charset="0"/>
                  <a:cs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9pPr>
            </a:lstStyle>
            <a:p>
              <a:pPr eaLnBrk="1" hangingPunct="1"/>
              <a:endParaRPr lang="en-US" altLang="en-US"/>
            </a:p>
          </p:txBody>
        </p:sp>
        <p:sp>
          <p:nvSpPr>
            <p:cNvPr id="27" name="Line 40">
              <a:extLst>
                <a:ext uri="{FF2B5EF4-FFF2-40B4-BE49-F238E27FC236}">
                  <a16:creationId xmlns:a16="http://schemas.microsoft.com/office/drawing/2014/main" id="{BB541578-9F50-4569-9536-D1C6F9E58326}"/>
                </a:ext>
              </a:extLst>
            </p:cNvPr>
            <p:cNvSpPr>
              <a:spLocks noChangeShapeType="1"/>
            </p:cNvSpPr>
            <p:nvPr/>
          </p:nvSpPr>
          <p:spPr bwMode="auto">
            <a:xfrm flipH="1">
              <a:off x="720" y="2784"/>
              <a:ext cx="192" cy="0"/>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8" name="Line 41">
              <a:extLst>
                <a:ext uri="{FF2B5EF4-FFF2-40B4-BE49-F238E27FC236}">
                  <a16:creationId xmlns:a16="http://schemas.microsoft.com/office/drawing/2014/main" id="{734EA15E-BD41-405D-B1F5-A894D829DB74}"/>
                </a:ext>
              </a:extLst>
            </p:cNvPr>
            <p:cNvSpPr>
              <a:spLocks noChangeShapeType="1"/>
            </p:cNvSpPr>
            <p:nvPr/>
          </p:nvSpPr>
          <p:spPr bwMode="auto">
            <a:xfrm flipH="1">
              <a:off x="720" y="2976"/>
              <a:ext cx="192" cy="0"/>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9" name="Line 42">
              <a:extLst>
                <a:ext uri="{FF2B5EF4-FFF2-40B4-BE49-F238E27FC236}">
                  <a16:creationId xmlns:a16="http://schemas.microsoft.com/office/drawing/2014/main" id="{3D285D53-40E2-4B13-8662-643FDB9EFEB0}"/>
                </a:ext>
              </a:extLst>
            </p:cNvPr>
            <p:cNvSpPr>
              <a:spLocks noChangeShapeType="1"/>
            </p:cNvSpPr>
            <p:nvPr/>
          </p:nvSpPr>
          <p:spPr bwMode="auto">
            <a:xfrm flipH="1">
              <a:off x="720" y="3168"/>
              <a:ext cx="192" cy="0"/>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0" name="Line 43">
              <a:extLst>
                <a:ext uri="{FF2B5EF4-FFF2-40B4-BE49-F238E27FC236}">
                  <a16:creationId xmlns:a16="http://schemas.microsoft.com/office/drawing/2014/main" id="{B97083B5-92F9-4084-941D-0428AA589223}"/>
                </a:ext>
              </a:extLst>
            </p:cNvPr>
            <p:cNvSpPr>
              <a:spLocks noChangeShapeType="1"/>
            </p:cNvSpPr>
            <p:nvPr/>
          </p:nvSpPr>
          <p:spPr bwMode="auto">
            <a:xfrm flipH="1">
              <a:off x="720" y="3360"/>
              <a:ext cx="192" cy="0"/>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1" name="Line 44">
              <a:extLst>
                <a:ext uri="{FF2B5EF4-FFF2-40B4-BE49-F238E27FC236}">
                  <a16:creationId xmlns:a16="http://schemas.microsoft.com/office/drawing/2014/main" id="{7CB9163D-A540-464A-AADF-71D9B092E2FD}"/>
                </a:ext>
              </a:extLst>
            </p:cNvPr>
            <p:cNvSpPr>
              <a:spLocks noChangeShapeType="1"/>
            </p:cNvSpPr>
            <p:nvPr/>
          </p:nvSpPr>
          <p:spPr bwMode="auto">
            <a:xfrm flipH="1">
              <a:off x="720" y="3744"/>
              <a:ext cx="192" cy="0"/>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2" name="Rectangle 45">
              <a:extLst>
                <a:ext uri="{FF2B5EF4-FFF2-40B4-BE49-F238E27FC236}">
                  <a16:creationId xmlns:a16="http://schemas.microsoft.com/office/drawing/2014/main" id="{4A21DEBC-56AE-4AAB-91A0-7073E366849E}"/>
                </a:ext>
              </a:extLst>
            </p:cNvPr>
            <p:cNvSpPr>
              <a:spLocks noChangeArrowheads="1"/>
            </p:cNvSpPr>
            <p:nvPr/>
          </p:nvSpPr>
          <p:spPr bwMode="auto">
            <a:xfrm>
              <a:off x="759" y="3399"/>
              <a:ext cx="180" cy="28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eaLnBrk="0" hangingPunct="0">
                <a:defRPr>
                  <a:solidFill>
                    <a:schemeClr val="tx1"/>
                  </a:solidFill>
                  <a:latin typeface="Arial" panose="020B0604020202020204" pitchFamily="34" charset="0"/>
                  <a:cs typeface="Times New Roman" panose="02020603050405020304" pitchFamily="18" charset="0"/>
                </a:defRPr>
              </a:lvl1pPr>
              <a:lvl2pPr marL="742950" indent="-285750" eaLnBrk="0" hangingPunct="0">
                <a:defRPr>
                  <a:solidFill>
                    <a:schemeClr val="tx1"/>
                  </a:solidFill>
                  <a:latin typeface="Arial" panose="020B0604020202020204" pitchFamily="34" charset="0"/>
                  <a:cs typeface="Times New Roman" panose="02020603050405020304" pitchFamily="18" charset="0"/>
                </a:defRPr>
              </a:lvl2pPr>
              <a:lvl3pPr marL="1143000" indent="-228600" eaLnBrk="0" hangingPunct="0">
                <a:defRPr>
                  <a:solidFill>
                    <a:schemeClr val="tx1"/>
                  </a:solidFill>
                  <a:latin typeface="Arial" panose="020B0604020202020204" pitchFamily="34" charset="0"/>
                  <a:cs typeface="Times New Roman" panose="02020603050405020304" pitchFamily="18" charset="0"/>
                </a:defRPr>
              </a:lvl3pPr>
              <a:lvl4pPr marL="1600200" indent="-228600" eaLnBrk="0" hangingPunct="0">
                <a:defRPr>
                  <a:solidFill>
                    <a:schemeClr val="tx1"/>
                  </a:solidFill>
                  <a:latin typeface="Arial" panose="020B0604020202020204" pitchFamily="34" charset="0"/>
                  <a:cs typeface="Times New Roman" panose="02020603050405020304" pitchFamily="18" charset="0"/>
                </a:defRPr>
              </a:lvl4pPr>
              <a:lvl5pPr marL="2057400" indent="-228600" eaLnBrk="0" hangingPunct="0">
                <a:defRPr>
                  <a:solidFill>
                    <a:schemeClr val="tx1"/>
                  </a:solidFill>
                  <a:latin typeface="Arial" panose="020B0604020202020204" pitchFamily="34" charset="0"/>
                  <a:cs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9pPr>
            </a:lstStyle>
            <a:p>
              <a:r>
                <a:rPr lang="en-US" altLang="en-US" sz="2400" b="1">
                  <a:latin typeface="Times New Roman" panose="02020603050405020304" pitchFamily="18" charset="0"/>
                </a:rPr>
                <a:t>:</a:t>
              </a:r>
            </a:p>
          </p:txBody>
        </p:sp>
        <p:sp>
          <p:nvSpPr>
            <p:cNvPr id="33" name="Rectangle 46">
              <a:extLst>
                <a:ext uri="{FF2B5EF4-FFF2-40B4-BE49-F238E27FC236}">
                  <a16:creationId xmlns:a16="http://schemas.microsoft.com/office/drawing/2014/main" id="{7D690044-3345-4B04-BEFB-F1A68D63019F}"/>
                </a:ext>
              </a:extLst>
            </p:cNvPr>
            <p:cNvSpPr>
              <a:spLocks noChangeArrowheads="1"/>
            </p:cNvSpPr>
            <p:nvPr/>
          </p:nvSpPr>
          <p:spPr bwMode="auto">
            <a:xfrm>
              <a:off x="5127" y="3744"/>
              <a:ext cx="244"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eaLnBrk="0" hangingPunct="0">
                <a:defRPr>
                  <a:solidFill>
                    <a:schemeClr val="tx1"/>
                  </a:solidFill>
                  <a:latin typeface="Arial" panose="020B0604020202020204" pitchFamily="34" charset="0"/>
                  <a:cs typeface="Times New Roman" panose="02020603050405020304" pitchFamily="18" charset="0"/>
                </a:defRPr>
              </a:lvl1pPr>
              <a:lvl2pPr marL="742950" indent="-285750" eaLnBrk="0" hangingPunct="0">
                <a:defRPr>
                  <a:solidFill>
                    <a:schemeClr val="tx1"/>
                  </a:solidFill>
                  <a:latin typeface="Arial" panose="020B0604020202020204" pitchFamily="34" charset="0"/>
                  <a:cs typeface="Times New Roman" panose="02020603050405020304" pitchFamily="18" charset="0"/>
                </a:defRPr>
              </a:lvl2pPr>
              <a:lvl3pPr marL="1143000" indent="-228600" eaLnBrk="0" hangingPunct="0">
                <a:defRPr>
                  <a:solidFill>
                    <a:schemeClr val="tx1"/>
                  </a:solidFill>
                  <a:latin typeface="Arial" panose="020B0604020202020204" pitchFamily="34" charset="0"/>
                  <a:cs typeface="Times New Roman" panose="02020603050405020304" pitchFamily="18" charset="0"/>
                </a:defRPr>
              </a:lvl3pPr>
              <a:lvl4pPr marL="1600200" indent="-228600" eaLnBrk="0" hangingPunct="0">
                <a:defRPr>
                  <a:solidFill>
                    <a:schemeClr val="tx1"/>
                  </a:solidFill>
                  <a:latin typeface="Arial" panose="020B0604020202020204" pitchFamily="34" charset="0"/>
                  <a:cs typeface="Times New Roman" panose="02020603050405020304" pitchFamily="18" charset="0"/>
                </a:defRPr>
              </a:lvl4pPr>
              <a:lvl5pPr marL="2057400" indent="-228600" eaLnBrk="0" hangingPunct="0">
                <a:defRPr>
                  <a:solidFill>
                    <a:schemeClr val="tx1"/>
                  </a:solidFill>
                  <a:latin typeface="Arial" panose="020B0604020202020204" pitchFamily="34" charset="0"/>
                  <a:cs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9pPr>
            </a:lstStyle>
            <a:p>
              <a:r>
                <a:rPr lang="en-US" altLang="en-US" sz="1600" b="1">
                  <a:latin typeface="Times New Roman" panose="02020603050405020304" pitchFamily="18" charset="0"/>
                </a:rPr>
                <a:t>63</a:t>
              </a:r>
            </a:p>
          </p:txBody>
        </p:sp>
        <p:sp>
          <p:nvSpPr>
            <p:cNvPr id="34" name="Line 47">
              <a:extLst>
                <a:ext uri="{FF2B5EF4-FFF2-40B4-BE49-F238E27FC236}">
                  <a16:creationId xmlns:a16="http://schemas.microsoft.com/office/drawing/2014/main" id="{38197279-9A22-4EEA-93C0-054FA0863B20}"/>
                </a:ext>
              </a:extLst>
            </p:cNvPr>
            <p:cNvSpPr>
              <a:spLocks noChangeShapeType="1"/>
            </p:cNvSpPr>
            <p:nvPr/>
          </p:nvSpPr>
          <p:spPr bwMode="auto">
            <a:xfrm>
              <a:off x="4656" y="2592"/>
              <a:ext cx="0" cy="192"/>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5" name="Rectangle 48">
              <a:extLst>
                <a:ext uri="{FF2B5EF4-FFF2-40B4-BE49-F238E27FC236}">
                  <a16:creationId xmlns:a16="http://schemas.microsoft.com/office/drawing/2014/main" id="{9D6CB748-2504-4620-8D9D-86256A5C6987}"/>
                </a:ext>
              </a:extLst>
            </p:cNvPr>
            <p:cNvSpPr>
              <a:spLocks noChangeArrowheads="1"/>
            </p:cNvSpPr>
            <p:nvPr/>
          </p:nvSpPr>
          <p:spPr bwMode="auto">
            <a:xfrm>
              <a:off x="4167" y="2592"/>
              <a:ext cx="463"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eaLnBrk="0" hangingPunct="0">
                <a:defRPr>
                  <a:solidFill>
                    <a:schemeClr val="tx1"/>
                  </a:solidFill>
                  <a:latin typeface="Arial" panose="020B0604020202020204" pitchFamily="34" charset="0"/>
                  <a:cs typeface="Times New Roman" panose="02020603050405020304" pitchFamily="18" charset="0"/>
                </a:defRPr>
              </a:lvl1pPr>
              <a:lvl2pPr marL="742950" indent="-285750" eaLnBrk="0" hangingPunct="0">
                <a:defRPr>
                  <a:solidFill>
                    <a:schemeClr val="tx1"/>
                  </a:solidFill>
                  <a:latin typeface="Arial" panose="020B0604020202020204" pitchFamily="34" charset="0"/>
                  <a:cs typeface="Times New Roman" panose="02020603050405020304" pitchFamily="18" charset="0"/>
                </a:defRPr>
              </a:lvl2pPr>
              <a:lvl3pPr marL="1143000" indent="-228600" eaLnBrk="0" hangingPunct="0">
                <a:defRPr>
                  <a:solidFill>
                    <a:schemeClr val="tx1"/>
                  </a:solidFill>
                  <a:latin typeface="Arial" panose="020B0604020202020204" pitchFamily="34" charset="0"/>
                  <a:cs typeface="Times New Roman" panose="02020603050405020304" pitchFamily="18" charset="0"/>
                </a:defRPr>
              </a:lvl3pPr>
              <a:lvl4pPr marL="1600200" indent="-228600" eaLnBrk="0" hangingPunct="0">
                <a:defRPr>
                  <a:solidFill>
                    <a:schemeClr val="tx1"/>
                  </a:solidFill>
                  <a:latin typeface="Arial" panose="020B0604020202020204" pitchFamily="34" charset="0"/>
                  <a:cs typeface="Times New Roman" panose="02020603050405020304" pitchFamily="18" charset="0"/>
                </a:defRPr>
              </a:lvl4pPr>
              <a:lvl5pPr marL="2057400" indent="-228600" eaLnBrk="0" hangingPunct="0">
                <a:defRPr>
                  <a:solidFill>
                    <a:schemeClr val="tx1"/>
                  </a:solidFill>
                  <a:latin typeface="Arial" panose="020B0604020202020204" pitchFamily="34" charset="0"/>
                  <a:cs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9pPr>
            </a:lstStyle>
            <a:p>
              <a:r>
                <a:rPr lang="en-US" altLang="en-US" sz="1600" b="1">
                  <a:latin typeface="Times New Roman" panose="02020603050405020304" pitchFamily="18" charset="0"/>
                </a:rPr>
                <a:t>Byte 1</a:t>
              </a:r>
            </a:p>
          </p:txBody>
        </p:sp>
        <p:sp>
          <p:nvSpPr>
            <p:cNvPr id="36" name="Line 49">
              <a:extLst>
                <a:ext uri="{FF2B5EF4-FFF2-40B4-BE49-F238E27FC236}">
                  <a16:creationId xmlns:a16="http://schemas.microsoft.com/office/drawing/2014/main" id="{010A2F38-73F8-4302-BE17-102C6EB13CE2}"/>
                </a:ext>
              </a:extLst>
            </p:cNvPr>
            <p:cNvSpPr>
              <a:spLocks noChangeShapeType="1"/>
            </p:cNvSpPr>
            <p:nvPr/>
          </p:nvSpPr>
          <p:spPr bwMode="auto">
            <a:xfrm>
              <a:off x="4176" y="2592"/>
              <a:ext cx="0" cy="192"/>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7" name="Rectangle 50">
              <a:extLst>
                <a:ext uri="{FF2B5EF4-FFF2-40B4-BE49-F238E27FC236}">
                  <a16:creationId xmlns:a16="http://schemas.microsoft.com/office/drawing/2014/main" id="{20813933-D372-4882-9906-ACC0806E5ACE}"/>
                </a:ext>
              </a:extLst>
            </p:cNvPr>
            <p:cNvSpPr>
              <a:spLocks noChangeArrowheads="1"/>
            </p:cNvSpPr>
            <p:nvPr/>
          </p:nvSpPr>
          <p:spPr bwMode="auto">
            <a:xfrm>
              <a:off x="3351" y="2592"/>
              <a:ext cx="528"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eaLnBrk="0" hangingPunct="0">
                <a:defRPr>
                  <a:solidFill>
                    <a:schemeClr val="tx1"/>
                  </a:solidFill>
                  <a:latin typeface="Arial" panose="020B0604020202020204" pitchFamily="34" charset="0"/>
                  <a:cs typeface="Times New Roman" panose="02020603050405020304" pitchFamily="18" charset="0"/>
                </a:defRPr>
              </a:lvl1pPr>
              <a:lvl2pPr marL="742950" indent="-285750" eaLnBrk="0" hangingPunct="0">
                <a:defRPr>
                  <a:solidFill>
                    <a:schemeClr val="tx1"/>
                  </a:solidFill>
                  <a:latin typeface="Arial" panose="020B0604020202020204" pitchFamily="34" charset="0"/>
                  <a:cs typeface="Times New Roman" panose="02020603050405020304" pitchFamily="18" charset="0"/>
                </a:defRPr>
              </a:lvl2pPr>
              <a:lvl3pPr marL="1143000" indent="-228600" eaLnBrk="0" hangingPunct="0">
                <a:defRPr>
                  <a:solidFill>
                    <a:schemeClr val="tx1"/>
                  </a:solidFill>
                  <a:latin typeface="Arial" panose="020B0604020202020204" pitchFamily="34" charset="0"/>
                  <a:cs typeface="Times New Roman" panose="02020603050405020304" pitchFamily="18" charset="0"/>
                </a:defRPr>
              </a:lvl3pPr>
              <a:lvl4pPr marL="1600200" indent="-228600" eaLnBrk="0" hangingPunct="0">
                <a:defRPr>
                  <a:solidFill>
                    <a:schemeClr val="tx1"/>
                  </a:solidFill>
                  <a:latin typeface="Arial" panose="020B0604020202020204" pitchFamily="34" charset="0"/>
                  <a:cs typeface="Times New Roman" panose="02020603050405020304" pitchFamily="18" charset="0"/>
                </a:defRPr>
              </a:lvl4pPr>
              <a:lvl5pPr marL="2057400" indent="-228600" eaLnBrk="0" hangingPunct="0">
                <a:defRPr>
                  <a:solidFill>
                    <a:schemeClr val="tx1"/>
                  </a:solidFill>
                  <a:latin typeface="Arial" panose="020B0604020202020204" pitchFamily="34" charset="0"/>
                  <a:cs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9pPr>
            </a:lstStyle>
            <a:p>
              <a:r>
                <a:rPr lang="en-US" altLang="en-US" sz="1600" b="1">
                  <a:latin typeface="Times New Roman" panose="02020603050405020304" pitchFamily="18" charset="0"/>
                </a:rPr>
                <a:t>Byte 31</a:t>
              </a:r>
            </a:p>
          </p:txBody>
        </p:sp>
        <p:sp>
          <p:nvSpPr>
            <p:cNvPr id="38" name="Line 51">
              <a:extLst>
                <a:ext uri="{FF2B5EF4-FFF2-40B4-BE49-F238E27FC236}">
                  <a16:creationId xmlns:a16="http://schemas.microsoft.com/office/drawing/2014/main" id="{A432C196-7029-486F-A266-7665DA954396}"/>
                </a:ext>
              </a:extLst>
            </p:cNvPr>
            <p:cNvSpPr>
              <a:spLocks noChangeShapeType="1"/>
            </p:cNvSpPr>
            <p:nvPr/>
          </p:nvSpPr>
          <p:spPr bwMode="auto">
            <a:xfrm>
              <a:off x="3840" y="2592"/>
              <a:ext cx="0" cy="192"/>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9" name="Rectangle 52">
              <a:extLst>
                <a:ext uri="{FF2B5EF4-FFF2-40B4-BE49-F238E27FC236}">
                  <a16:creationId xmlns:a16="http://schemas.microsoft.com/office/drawing/2014/main" id="{C993D68A-6D6A-4270-AE17-6CEF1A4208B7}"/>
                </a:ext>
              </a:extLst>
            </p:cNvPr>
            <p:cNvSpPr>
              <a:spLocks noChangeArrowheads="1"/>
            </p:cNvSpPr>
            <p:nvPr/>
          </p:nvSpPr>
          <p:spPr bwMode="auto">
            <a:xfrm rot="16200000">
              <a:off x="3921" y="2536"/>
              <a:ext cx="180" cy="28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eaLnBrk="0" hangingPunct="0">
                <a:defRPr>
                  <a:solidFill>
                    <a:schemeClr val="tx1"/>
                  </a:solidFill>
                  <a:latin typeface="Arial" panose="020B0604020202020204" pitchFamily="34" charset="0"/>
                  <a:cs typeface="Times New Roman" panose="02020603050405020304" pitchFamily="18" charset="0"/>
                </a:defRPr>
              </a:lvl1pPr>
              <a:lvl2pPr marL="742950" indent="-285750" eaLnBrk="0" hangingPunct="0">
                <a:defRPr>
                  <a:solidFill>
                    <a:schemeClr val="tx1"/>
                  </a:solidFill>
                  <a:latin typeface="Arial" panose="020B0604020202020204" pitchFamily="34" charset="0"/>
                  <a:cs typeface="Times New Roman" panose="02020603050405020304" pitchFamily="18" charset="0"/>
                </a:defRPr>
              </a:lvl2pPr>
              <a:lvl3pPr marL="1143000" indent="-228600" eaLnBrk="0" hangingPunct="0">
                <a:defRPr>
                  <a:solidFill>
                    <a:schemeClr val="tx1"/>
                  </a:solidFill>
                  <a:latin typeface="Arial" panose="020B0604020202020204" pitchFamily="34" charset="0"/>
                  <a:cs typeface="Times New Roman" panose="02020603050405020304" pitchFamily="18" charset="0"/>
                </a:defRPr>
              </a:lvl3pPr>
              <a:lvl4pPr marL="1600200" indent="-228600" eaLnBrk="0" hangingPunct="0">
                <a:defRPr>
                  <a:solidFill>
                    <a:schemeClr val="tx1"/>
                  </a:solidFill>
                  <a:latin typeface="Arial" panose="020B0604020202020204" pitchFamily="34" charset="0"/>
                  <a:cs typeface="Times New Roman" panose="02020603050405020304" pitchFamily="18" charset="0"/>
                </a:defRPr>
              </a:lvl4pPr>
              <a:lvl5pPr marL="2057400" indent="-228600" eaLnBrk="0" hangingPunct="0">
                <a:defRPr>
                  <a:solidFill>
                    <a:schemeClr val="tx1"/>
                  </a:solidFill>
                  <a:latin typeface="Arial" panose="020B0604020202020204" pitchFamily="34" charset="0"/>
                  <a:cs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9pPr>
            </a:lstStyle>
            <a:p>
              <a:r>
                <a:rPr lang="en-US" altLang="en-US" sz="2400" b="1">
                  <a:latin typeface="Times New Roman" panose="02020603050405020304" pitchFamily="18" charset="0"/>
                </a:rPr>
                <a:t>:</a:t>
              </a:r>
            </a:p>
          </p:txBody>
        </p:sp>
        <p:sp>
          <p:nvSpPr>
            <p:cNvPr id="40" name="Rectangle 53">
              <a:extLst>
                <a:ext uri="{FF2B5EF4-FFF2-40B4-BE49-F238E27FC236}">
                  <a16:creationId xmlns:a16="http://schemas.microsoft.com/office/drawing/2014/main" id="{B297383B-0385-4A12-A90A-F94A35167BD1}"/>
                </a:ext>
              </a:extLst>
            </p:cNvPr>
            <p:cNvSpPr>
              <a:spLocks noChangeArrowheads="1"/>
            </p:cNvSpPr>
            <p:nvPr/>
          </p:nvSpPr>
          <p:spPr bwMode="auto">
            <a:xfrm>
              <a:off x="4647" y="2784"/>
              <a:ext cx="528"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eaLnBrk="0" hangingPunct="0">
                <a:defRPr>
                  <a:solidFill>
                    <a:schemeClr val="tx1"/>
                  </a:solidFill>
                  <a:latin typeface="Arial" panose="020B0604020202020204" pitchFamily="34" charset="0"/>
                  <a:cs typeface="Times New Roman" panose="02020603050405020304" pitchFamily="18" charset="0"/>
                </a:defRPr>
              </a:lvl1pPr>
              <a:lvl2pPr marL="742950" indent="-285750" eaLnBrk="0" hangingPunct="0">
                <a:defRPr>
                  <a:solidFill>
                    <a:schemeClr val="tx1"/>
                  </a:solidFill>
                  <a:latin typeface="Arial" panose="020B0604020202020204" pitchFamily="34" charset="0"/>
                  <a:cs typeface="Times New Roman" panose="02020603050405020304" pitchFamily="18" charset="0"/>
                </a:defRPr>
              </a:lvl2pPr>
              <a:lvl3pPr marL="1143000" indent="-228600" eaLnBrk="0" hangingPunct="0">
                <a:defRPr>
                  <a:solidFill>
                    <a:schemeClr val="tx1"/>
                  </a:solidFill>
                  <a:latin typeface="Arial" panose="020B0604020202020204" pitchFamily="34" charset="0"/>
                  <a:cs typeface="Times New Roman" panose="02020603050405020304" pitchFamily="18" charset="0"/>
                </a:defRPr>
              </a:lvl3pPr>
              <a:lvl4pPr marL="1600200" indent="-228600" eaLnBrk="0" hangingPunct="0">
                <a:defRPr>
                  <a:solidFill>
                    <a:schemeClr val="tx1"/>
                  </a:solidFill>
                  <a:latin typeface="Arial" panose="020B0604020202020204" pitchFamily="34" charset="0"/>
                  <a:cs typeface="Times New Roman" panose="02020603050405020304" pitchFamily="18" charset="0"/>
                </a:defRPr>
              </a:lvl4pPr>
              <a:lvl5pPr marL="2057400" indent="-228600" eaLnBrk="0" hangingPunct="0">
                <a:defRPr>
                  <a:solidFill>
                    <a:schemeClr val="tx1"/>
                  </a:solidFill>
                  <a:latin typeface="Arial" panose="020B0604020202020204" pitchFamily="34" charset="0"/>
                  <a:cs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9pPr>
            </a:lstStyle>
            <a:p>
              <a:r>
                <a:rPr lang="en-US" altLang="en-US" sz="1600" b="1">
                  <a:latin typeface="Times New Roman" panose="02020603050405020304" pitchFamily="18" charset="0"/>
                </a:rPr>
                <a:t>Byte 32</a:t>
              </a:r>
            </a:p>
          </p:txBody>
        </p:sp>
        <p:sp>
          <p:nvSpPr>
            <p:cNvPr id="41" name="Line 54">
              <a:extLst>
                <a:ext uri="{FF2B5EF4-FFF2-40B4-BE49-F238E27FC236}">
                  <a16:creationId xmlns:a16="http://schemas.microsoft.com/office/drawing/2014/main" id="{58946F11-BA84-47FF-9826-00F73EEBACA0}"/>
                </a:ext>
              </a:extLst>
            </p:cNvPr>
            <p:cNvSpPr>
              <a:spLocks noChangeShapeType="1"/>
            </p:cNvSpPr>
            <p:nvPr/>
          </p:nvSpPr>
          <p:spPr bwMode="auto">
            <a:xfrm>
              <a:off x="4656" y="2784"/>
              <a:ext cx="0" cy="192"/>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2" name="Rectangle 55">
              <a:extLst>
                <a:ext uri="{FF2B5EF4-FFF2-40B4-BE49-F238E27FC236}">
                  <a16:creationId xmlns:a16="http://schemas.microsoft.com/office/drawing/2014/main" id="{0082AE57-1462-45E6-95AC-A6B07E4F006A}"/>
                </a:ext>
              </a:extLst>
            </p:cNvPr>
            <p:cNvSpPr>
              <a:spLocks noChangeArrowheads="1"/>
            </p:cNvSpPr>
            <p:nvPr/>
          </p:nvSpPr>
          <p:spPr bwMode="auto">
            <a:xfrm>
              <a:off x="4167" y="2784"/>
              <a:ext cx="528"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eaLnBrk="0" hangingPunct="0">
                <a:defRPr>
                  <a:solidFill>
                    <a:schemeClr val="tx1"/>
                  </a:solidFill>
                  <a:latin typeface="Arial" panose="020B0604020202020204" pitchFamily="34" charset="0"/>
                  <a:cs typeface="Times New Roman" panose="02020603050405020304" pitchFamily="18" charset="0"/>
                </a:defRPr>
              </a:lvl1pPr>
              <a:lvl2pPr marL="742950" indent="-285750" eaLnBrk="0" hangingPunct="0">
                <a:defRPr>
                  <a:solidFill>
                    <a:schemeClr val="tx1"/>
                  </a:solidFill>
                  <a:latin typeface="Arial" panose="020B0604020202020204" pitchFamily="34" charset="0"/>
                  <a:cs typeface="Times New Roman" panose="02020603050405020304" pitchFamily="18" charset="0"/>
                </a:defRPr>
              </a:lvl2pPr>
              <a:lvl3pPr marL="1143000" indent="-228600" eaLnBrk="0" hangingPunct="0">
                <a:defRPr>
                  <a:solidFill>
                    <a:schemeClr val="tx1"/>
                  </a:solidFill>
                  <a:latin typeface="Arial" panose="020B0604020202020204" pitchFamily="34" charset="0"/>
                  <a:cs typeface="Times New Roman" panose="02020603050405020304" pitchFamily="18" charset="0"/>
                </a:defRPr>
              </a:lvl3pPr>
              <a:lvl4pPr marL="1600200" indent="-228600" eaLnBrk="0" hangingPunct="0">
                <a:defRPr>
                  <a:solidFill>
                    <a:schemeClr val="tx1"/>
                  </a:solidFill>
                  <a:latin typeface="Arial" panose="020B0604020202020204" pitchFamily="34" charset="0"/>
                  <a:cs typeface="Times New Roman" panose="02020603050405020304" pitchFamily="18" charset="0"/>
                </a:defRPr>
              </a:lvl4pPr>
              <a:lvl5pPr marL="2057400" indent="-228600" eaLnBrk="0" hangingPunct="0">
                <a:defRPr>
                  <a:solidFill>
                    <a:schemeClr val="tx1"/>
                  </a:solidFill>
                  <a:latin typeface="Arial" panose="020B0604020202020204" pitchFamily="34" charset="0"/>
                  <a:cs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9pPr>
            </a:lstStyle>
            <a:p>
              <a:r>
                <a:rPr lang="en-US" altLang="en-US" sz="1600" b="1">
                  <a:latin typeface="Times New Roman" panose="02020603050405020304" pitchFamily="18" charset="0"/>
                </a:rPr>
                <a:t>Byte 33</a:t>
              </a:r>
            </a:p>
          </p:txBody>
        </p:sp>
        <p:sp>
          <p:nvSpPr>
            <p:cNvPr id="43" name="Line 56">
              <a:extLst>
                <a:ext uri="{FF2B5EF4-FFF2-40B4-BE49-F238E27FC236}">
                  <a16:creationId xmlns:a16="http://schemas.microsoft.com/office/drawing/2014/main" id="{F162D1B7-1A53-4BC3-9067-C4E55BBD227C}"/>
                </a:ext>
              </a:extLst>
            </p:cNvPr>
            <p:cNvSpPr>
              <a:spLocks noChangeShapeType="1"/>
            </p:cNvSpPr>
            <p:nvPr/>
          </p:nvSpPr>
          <p:spPr bwMode="auto">
            <a:xfrm>
              <a:off x="4176" y="2784"/>
              <a:ext cx="0" cy="192"/>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4" name="Rectangle 57">
              <a:extLst>
                <a:ext uri="{FF2B5EF4-FFF2-40B4-BE49-F238E27FC236}">
                  <a16:creationId xmlns:a16="http://schemas.microsoft.com/office/drawing/2014/main" id="{3CD02AF6-A306-4E3C-8971-5AA0973229B7}"/>
                </a:ext>
              </a:extLst>
            </p:cNvPr>
            <p:cNvSpPr>
              <a:spLocks noChangeArrowheads="1"/>
            </p:cNvSpPr>
            <p:nvPr/>
          </p:nvSpPr>
          <p:spPr bwMode="auto">
            <a:xfrm>
              <a:off x="3351" y="2784"/>
              <a:ext cx="528"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eaLnBrk="0" hangingPunct="0">
                <a:defRPr>
                  <a:solidFill>
                    <a:schemeClr val="tx1"/>
                  </a:solidFill>
                  <a:latin typeface="Arial" panose="020B0604020202020204" pitchFamily="34" charset="0"/>
                  <a:cs typeface="Times New Roman" panose="02020603050405020304" pitchFamily="18" charset="0"/>
                </a:defRPr>
              </a:lvl1pPr>
              <a:lvl2pPr marL="742950" indent="-285750" eaLnBrk="0" hangingPunct="0">
                <a:defRPr>
                  <a:solidFill>
                    <a:schemeClr val="tx1"/>
                  </a:solidFill>
                  <a:latin typeface="Arial" panose="020B0604020202020204" pitchFamily="34" charset="0"/>
                  <a:cs typeface="Times New Roman" panose="02020603050405020304" pitchFamily="18" charset="0"/>
                </a:defRPr>
              </a:lvl2pPr>
              <a:lvl3pPr marL="1143000" indent="-228600" eaLnBrk="0" hangingPunct="0">
                <a:defRPr>
                  <a:solidFill>
                    <a:schemeClr val="tx1"/>
                  </a:solidFill>
                  <a:latin typeface="Arial" panose="020B0604020202020204" pitchFamily="34" charset="0"/>
                  <a:cs typeface="Times New Roman" panose="02020603050405020304" pitchFamily="18" charset="0"/>
                </a:defRPr>
              </a:lvl3pPr>
              <a:lvl4pPr marL="1600200" indent="-228600" eaLnBrk="0" hangingPunct="0">
                <a:defRPr>
                  <a:solidFill>
                    <a:schemeClr val="tx1"/>
                  </a:solidFill>
                  <a:latin typeface="Arial" panose="020B0604020202020204" pitchFamily="34" charset="0"/>
                  <a:cs typeface="Times New Roman" panose="02020603050405020304" pitchFamily="18" charset="0"/>
                </a:defRPr>
              </a:lvl4pPr>
              <a:lvl5pPr marL="2057400" indent="-228600" eaLnBrk="0" hangingPunct="0">
                <a:defRPr>
                  <a:solidFill>
                    <a:schemeClr val="tx1"/>
                  </a:solidFill>
                  <a:latin typeface="Arial" panose="020B0604020202020204" pitchFamily="34" charset="0"/>
                  <a:cs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9pPr>
            </a:lstStyle>
            <a:p>
              <a:r>
                <a:rPr lang="en-US" altLang="en-US" sz="1600" b="1">
                  <a:latin typeface="Times New Roman" panose="02020603050405020304" pitchFamily="18" charset="0"/>
                </a:rPr>
                <a:t>Byte 63</a:t>
              </a:r>
            </a:p>
          </p:txBody>
        </p:sp>
        <p:sp>
          <p:nvSpPr>
            <p:cNvPr id="45" name="Line 58">
              <a:extLst>
                <a:ext uri="{FF2B5EF4-FFF2-40B4-BE49-F238E27FC236}">
                  <a16:creationId xmlns:a16="http://schemas.microsoft.com/office/drawing/2014/main" id="{A841B068-FE78-4C94-BCBF-6648172CB8D0}"/>
                </a:ext>
              </a:extLst>
            </p:cNvPr>
            <p:cNvSpPr>
              <a:spLocks noChangeShapeType="1"/>
            </p:cNvSpPr>
            <p:nvPr/>
          </p:nvSpPr>
          <p:spPr bwMode="auto">
            <a:xfrm>
              <a:off x="3840" y="2784"/>
              <a:ext cx="0" cy="192"/>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6" name="Rectangle 59">
              <a:extLst>
                <a:ext uri="{FF2B5EF4-FFF2-40B4-BE49-F238E27FC236}">
                  <a16:creationId xmlns:a16="http://schemas.microsoft.com/office/drawing/2014/main" id="{1E918A61-A0EA-4908-9E43-FAC9A7FA1C84}"/>
                </a:ext>
              </a:extLst>
            </p:cNvPr>
            <p:cNvSpPr>
              <a:spLocks noChangeArrowheads="1"/>
            </p:cNvSpPr>
            <p:nvPr/>
          </p:nvSpPr>
          <p:spPr bwMode="auto">
            <a:xfrm rot="16200000">
              <a:off x="3921" y="2728"/>
              <a:ext cx="180" cy="28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eaLnBrk="0" hangingPunct="0">
                <a:defRPr>
                  <a:solidFill>
                    <a:schemeClr val="tx1"/>
                  </a:solidFill>
                  <a:latin typeface="Arial" panose="020B0604020202020204" pitchFamily="34" charset="0"/>
                  <a:cs typeface="Times New Roman" panose="02020603050405020304" pitchFamily="18" charset="0"/>
                </a:defRPr>
              </a:lvl1pPr>
              <a:lvl2pPr marL="742950" indent="-285750" eaLnBrk="0" hangingPunct="0">
                <a:defRPr>
                  <a:solidFill>
                    <a:schemeClr val="tx1"/>
                  </a:solidFill>
                  <a:latin typeface="Arial" panose="020B0604020202020204" pitchFamily="34" charset="0"/>
                  <a:cs typeface="Times New Roman" panose="02020603050405020304" pitchFamily="18" charset="0"/>
                </a:defRPr>
              </a:lvl2pPr>
              <a:lvl3pPr marL="1143000" indent="-228600" eaLnBrk="0" hangingPunct="0">
                <a:defRPr>
                  <a:solidFill>
                    <a:schemeClr val="tx1"/>
                  </a:solidFill>
                  <a:latin typeface="Arial" panose="020B0604020202020204" pitchFamily="34" charset="0"/>
                  <a:cs typeface="Times New Roman" panose="02020603050405020304" pitchFamily="18" charset="0"/>
                </a:defRPr>
              </a:lvl3pPr>
              <a:lvl4pPr marL="1600200" indent="-228600" eaLnBrk="0" hangingPunct="0">
                <a:defRPr>
                  <a:solidFill>
                    <a:schemeClr val="tx1"/>
                  </a:solidFill>
                  <a:latin typeface="Arial" panose="020B0604020202020204" pitchFamily="34" charset="0"/>
                  <a:cs typeface="Times New Roman" panose="02020603050405020304" pitchFamily="18" charset="0"/>
                </a:defRPr>
              </a:lvl4pPr>
              <a:lvl5pPr marL="2057400" indent="-228600" eaLnBrk="0" hangingPunct="0">
                <a:defRPr>
                  <a:solidFill>
                    <a:schemeClr val="tx1"/>
                  </a:solidFill>
                  <a:latin typeface="Arial" panose="020B0604020202020204" pitchFamily="34" charset="0"/>
                  <a:cs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9pPr>
            </a:lstStyle>
            <a:p>
              <a:r>
                <a:rPr lang="en-US" altLang="en-US" sz="2400" b="1">
                  <a:latin typeface="Times New Roman" panose="02020603050405020304" pitchFamily="18" charset="0"/>
                </a:rPr>
                <a:t>:</a:t>
              </a:r>
            </a:p>
          </p:txBody>
        </p:sp>
        <p:sp>
          <p:nvSpPr>
            <p:cNvPr id="47" name="Rectangle 60">
              <a:extLst>
                <a:ext uri="{FF2B5EF4-FFF2-40B4-BE49-F238E27FC236}">
                  <a16:creationId xmlns:a16="http://schemas.microsoft.com/office/drawing/2014/main" id="{363577C4-F0AC-40B8-92D6-567D55D7D29D}"/>
                </a:ext>
              </a:extLst>
            </p:cNvPr>
            <p:cNvSpPr>
              <a:spLocks noChangeArrowheads="1"/>
            </p:cNvSpPr>
            <p:nvPr/>
          </p:nvSpPr>
          <p:spPr bwMode="auto">
            <a:xfrm>
              <a:off x="4551" y="3744"/>
              <a:ext cx="657"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eaLnBrk="0" hangingPunct="0">
                <a:defRPr>
                  <a:solidFill>
                    <a:schemeClr val="tx1"/>
                  </a:solidFill>
                  <a:latin typeface="Arial" panose="020B0604020202020204" pitchFamily="34" charset="0"/>
                  <a:cs typeface="Times New Roman" panose="02020603050405020304" pitchFamily="18" charset="0"/>
                </a:defRPr>
              </a:lvl1pPr>
              <a:lvl2pPr marL="742950" indent="-285750" eaLnBrk="0" hangingPunct="0">
                <a:defRPr>
                  <a:solidFill>
                    <a:schemeClr val="tx1"/>
                  </a:solidFill>
                  <a:latin typeface="Arial" panose="020B0604020202020204" pitchFamily="34" charset="0"/>
                  <a:cs typeface="Times New Roman" panose="02020603050405020304" pitchFamily="18" charset="0"/>
                </a:defRPr>
              </a:lvl2pPr>
              <a:lvl3pPr marL="1143000" indent="-228600" eaLnBrk="0" hangingPunct="0">
                <a:defRPr>
                  <a:solidFill>
                    <a:schemeClr val="tx1"/>
                  </a:solidFill>
                  <a:latin typeface="Arial" panose="020B0604020202020204" pitchFamily="34" charset="0"/>
                  <a:cs typeface="Times New Roman" panose="02020603050405020304" pitchFamily="18" charset="0"/>
                </a:defRPr>
              </a:lvl3pPr>
              <a:lvl4pPr marL="1600200" indent="-228600" eaLnBrk="0" hangingPunct="0">
                <a:defRPr>
                  <a:solidFill>
                    <a:schemeClr val="tx1"/>
                  </a:solidFill>
                  <a:latin typeface="Arial" panose="020B0604020202020204" pitchFamily="34" charset="0"/>
                  <a:cs typeface="Times New Roman" panose="02020603050405020304" pitchFamily="18" charset="0"/>
                </a:defRPr>
              </a:lvl4pPr>
              <a:lvl5pPr marL="2057400" indent="-228600" eaLnBrk="0" hangingPunct="0">
                <a:defRPr>
                  <a:solidFill>
                    <a:schemeClr val="tx1"/>
                  </a:solidFill>
                  <a:latin typeface="Arial" panose="020B0604020202020204" pitchFamily="34" charset="0"/>
                  <a:cs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9pPr>
            </a:lstStyle>
            <a:p>
              <a:r>
                <a:rPr lang="en-US" altLang="en-US" sz="1600" b="1">
                  <a:latin typeface="Times New Roman" panose="02020603050405020304" pitchFamily="18" charset="0"/>
                </a:rPr>
                <a:t>Byte 2016</a:t>
              </a:r>
            </a:p>
          </p:txBody>
        </p:sp>
        <p:sp>
          <p:nvSpPr>
            <p:cNvPr id="48" name="Rectangle 61">
              <a:extLst>
                <a:ext uri="{FF2B5EF4-FFF2-40B4-BE49-F238E27FC236}">
                  <a16:creationId xmlns:a16="http://schemas.microsoft.com/office/drawing/2014/main" id="{BE246201-4A2A-4D61-A24F-1ADD669E27FB}"/>
                </a:ext>
              </a:extLst>
            </p:cNvPr>
            <p:cNvSpPr>
              <a:spLocks noChangeArrowheads="1"/>
            </p:cNvSpPr>
            <p:nvPr/>
          </p:nvSpPr>
          <p:spPr bwMode="auto">
            <a:xfrm>
              <a:off x="3351" y="3744"/>
              <a:ext cx="657"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eaLnBrk="0" hangingPunct="0">
                <a:defRPr>
                  <a:solidFill>
                    <a:schemeClr val="tx1"/>
                  </a:solidFill>
                  <a:latin typeface="Arial" panose="020B0604020202020204" pitchFamily="34" charset="0"/>
                  <a:cs typeface="Times New Roman" panose="02020603050405020304" pitchFamily="18" charset="0"/>
                </a:defRPr>
              </a:lvl1pPr>
              <a:lvl2pPr marL="742950" indent="-285750" eaLnBrk="0" hangingPunct="0">
                <a:defRPr>
                  <a:solidFill>
                    <a:schemeClr val="tx1"/>
                  </a:solidFill>
                  <a:latin typeface="Arial" panose="020B0604020202020204" pitchFamily="34" charset="0"/>
                  <a:cs typeface="Times New Roman" panose="02020603050405020304" pitchFamily="18" charset="0"/>
                </a:defRPr>
              </a:lvl2pPr>
              <a:lvl3pPr marL="1143000" indent="-228600" eaLnBrk="0" hangingPunct="0">
                <a:defRPr>
                  <a:solidFill>
                    <a:schemeClr val="tx1"/>
                  </a:solidFill>
                  <a:latin typeface="Arial" panose="020B0604020202020204" pitchFamily="34" charset="0"/>
                  <a:cs typeface="Times New Roman" panose="02020603050405020304" pitchFamily="18" charset="0"/>
                </a:defRPr>
              </a:lvl3pPr>
              <a:lvl4pPr marL="1600200" indent="-228600" eaLnBrk="0" hangingPunct="0">
                <a:defRPr>
                  <a:solidFill>
                    <a:schemeClr val="tx1"/>
                  </a:solidFill>
                  <a:latin typeface="Arial" panose="020B0604020202020204" pitchFamily="34" charset="0"/>
                  <a:cs typeface="Times New Roman" panose="02020603050405020304" pitchFamily="18" charset="0"/>
                </a:defRPr>
              </a:lvl4pPr>
              <a:lvl5pPr marL="2057400" indent="-228600" eaLnBrk="0" hangingPunct="0">
                <a:defRPr>
                  <a:solidFill>
                    <a:schemeClr val="tx1"/>
                  </a:solidFill>
                  <a:latin typeface="Arial" panose="020B0604020202020204" pitchFamily="34" charset="0"/>
                  <a:cs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9pPr>
            </a:lstStyle>
            <a:p>
              <a:r>
                <a:rPr lang="en-US" altLang="en-US" sz="1600" b="1">
                  <a:latin typeface="Times New Roman" panose="02020603050405020304" pitchFamily="18" charset="0"/>
                </a:rPr>
                <a:t>Byte 2047</a:t>
              </a:r>
            </a:p>
          </p:txBody>
        </p:sp>
        <p:sp>
          <p:nvSpPr>
            <p:cNvPr id="49" name="Rectangle 62">
              <a:extLst>
                <a:ext uri="{FF2B5EF4-FFF2-40B4-BE49-F238E27FC236}">
                  <a16:creationId xmlns:a16="http://schemas.microsoft.com/office/drawing/2014/main" id="{4F26A637-3E6E-4273-B578-A217D0677FCC}"/>
                </a:ext>
              </a:extLst>
            </p:cNvPr>
            <p:cNvSpPr>
              <a:spLocks noChangeArrowheads="1"/>
            </p:cNvSpPr>
            <p:nvPr/>
          </p:nvSpPr>
          <p:spPr bwMode="auto">
            <a:xfrm rot="16200000">
              <a:off x="4209" y="3688"/>
              <a:ext cx="180" cy="28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eaLnBrk="0" hangingPunct="0">
                <a:defRPr>
                  <a:solidFill>
                    <a:schemeClr val="tx1"/>
                  </a:solidFill>
                  <a:latin typeface="Arial" panose="020B0604020202020204" pitchFamily="34" charset="0"/>
                  <a:cs typeface="Times New Roman" panose="02020603050405020304" pitchFamily="18" charset="0"/>
                </a:defRPr>
              </a:lvl1pPr>
              <a:lvl2pPr marL="742950" indent="-285750" eaLnBrk="0" hangingPunct="0">
                <a:defRPr>
                  <a:solidFill>
                    <a:schemeClr val="tx1"/>
                  </a:solidFill>
                  <a:latin typeface="Arial" panose="020B0604020202020204" pitchFamily="34" charset="0"/>
                  <a:cs typeface="Times New Roman" panose="02020603050405020304" pitchFamily="18" charset="0"/>
                </a:defRPr>
              </a:lvl2pPr>
              <a:lvl3pPr marL="1143000" indent="-228600" eaLnBrk="0" hangingPunct="0">
                <a:defRPr>
                  <a:solidFill>
                    <a:schemeClr val="tx1"/>
                  </a:solidFill>
                  <a:latin typeface="Arial" panose="020B0604020202020204" pitchFamily="34" charset="0"/>
                  <a:cs typeface="Times New Roman" panose="02020603050405020304" pitchFamily="18" charset="0"/>
                </a:defRPr>
              </a:lvl3pPr>
              <a:lvl4pPr marL="1600200" indent="-228600" eaLnBrk="0" hangingPunct="0">
                <a:defRPr>
                  <a:solidFill>
                    <a:schemeClr val="tx1"/>
                  </a:solidFill>
                  <a:latin typeface="Arial" panose="020B0604020202020204" pitchFamily="34" charset="0"/>
                  <a:cs typeface="Times New Roman" panose="02020603050405020304" pitchFamily="18" charset="0"/>
                </a:defRPr>
              </a:lvl4pPr>
              <a:lvl5pPr marL="2057400" indent="-228600" eaLnBrk="0" hangingPunct="0">
                <a:defRPr>
                  <a:solidFill>
                    <a:schemeClr val="tx1"/>
                  </a:solidFill>
                  <a:latin typeface="Arial" panose="020B0604020202020204" pitchFamily="34" charset="0"/>
                  <a:cs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9pPr>
            </a:lstStyle>
            <a:p>
              <a:r>
                <a:rPr lang="en-US" altLang="en-US" sz="2400" b="1">
                  <a:latin typeface="Times New Roman" panose="02020603050405020304" pitchFamily="18" charset="0"/>
                </a:rPr>
                <a:t>:</a:t>
              </a:r>
            </a:p>
          </p:txBody>
        </p:sp>
      </p:grpSp>
      <p:grpSp>
        <p:nvGrpSpPr>
          <p:cNvPr id="50" name="Group 71">
            <a:extLst>
              <a:ext uri="{FF2B5EF4-FFF2-40B4-BE49-F238E27FC236}">
                <a16:creationId xmlns:a16="http://schemas.microsoft.com/office/drawing/2014/main" id="{028F1881-45EA-4470-868B-7F3B80D6EC05}"/>
              </a:ext>
            </a:extLst>
          </p:cNvPr>
          <p:cNvGrpSpPr>
            <a:grpSpLocks/>
          </p:cNvGrpSpPr>
          <p:nvPr/>
        </p:nvGrpSpPr>
        <p:grpSpPr bwMode="auto">
          <a:xfrm>
            <a:off x="390874" y="2422523"/>
            <a:ext cx="8499126" cy="2362200"/>
            <a:chOff x="519" y="1392"/>
            <a:chExt cx="5001" cy="1488"/>
          </a:xfrm>
        </p:grpSpPr>
        <p:sp>
          <p:nvSpPr>
            <p:cNvPr id="51" name="Rectangle 8">
              <a:extLst>
                <a:ext uri="{FF2B5EF4-FFF2-40B4-BE49-F238E27FC236}">
                  <a16:creationId xmlns:a16="http://schemas.microsoft.com/office/drawing/2014/main" id="{22C5962C-EC74-4BA6-A803-176A6708568F}"/>
                </a:ext>
              </a:extLst>
            </p:cNvPr>
            <p:cNvSpPr>
              <a:spLocks noChangeArrowheads="1"/>
            </p:cNvSpPr>
            <p:nvPr/>
          </p:nvSpPr>
          <p:spPr bwMode="auto">
            <a:xfrm>
              <a:off x="3176" y="1576"/>
              <a:ext cx="1211"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eaLnBrk="0" hangingPunct="0">
                <a:defRPr>
                  <a:solidFill>
                    <a:schemeClr val="tx1"/>
                  </a:solidFill>
                  <a:latin typeface="Arial" panose="020B0604020202020204" pitchFamily="34" charset="0"/>
                  <a:cs typeface="Times New Roman" panose="02020603050405020304" pitchFamily="18" charset="0"/>
                </a:defRPr>
              </a:lvl1pPr>
              <a:lvl2pPr marL="742950" indent="-285750" eaLnBrk="0" hangingPunct="0">
                <a:defRPr>
                  <a:solidFill>
                    <a:schemeClr val="tx1"/>
                  </a:solidFill>
                  <a:latin typeface="Arial" panose="020B0604020202020204" pitchFamily="34" charset="0"/>
                  <a:cs typeface="Times New Roman" panose="02020603050405020304" pitchFamily="18" charset="0"/>
                </a:defRPr>
              </a:lvl2pPr>
              <a:lvl3pPr marL="1143000" indent="-228600" eaLnBrk="0" hangingPunct="0">
                <a:defRPr>
                  <a:solidFill>
                    <a:schemeClr val="tx1"/>
                  </a:solidFill>
                  <a:latin typeface="Arial" panose="020B0604020202020204" pitchFamily="34" charset="0"/>
                  <a:cs typeface="Times New Roman" panose="02020603050405020304" pitchFamily="18" charset="0"/>
                </a:defRPr>
              </a:lvl3pPr>
              <a:lvl4pPr marL="1600200" indent="-228600" eaLnBrk="0" hangingPunct="0">
                <a:defRPr>
                  <a:solidFill>
                    <a:schemeClr val="tx1"/>
                  </a:solidFill>
                  <a:latin typeface="Arial" panose="020B0604020202020204" pitchFamily="34" charset="0"/>
                  <a:cs typeface="Times New Roman" panose="02020603050405020304" pitchFamily="18" charset="0"/>
                </a:defRPr>
              </a:lvl4pPr>
              <a:lvl5pPr marL="2057400" indent="-228600" eaLnBrk="0" hangingPunct="0">
                <a:defRPr>
                  <a:solidFill>
                    <a:schemeClr val="tx1"/>
                  </a:solidFill>
                  <a:latin typeface="Arial" panose="020B0604020202020204" pitchFamily="34" charset="0"/>
                  <a:cs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9pPr>
            </a:lstStyle>
            <a:p>
              <a:r>
                <a:rPr lang="en-US" altLang="en-US" sz="1600" b="1" dirty="0">
                  <a:latin typeface="Times New Roman" panose="02020603050405020304" pitchFamily="18" charset="0"/>
                </a:rPr>
                <a:t>Cache(Block) Index</a:t>
              </a:r>
            </a:p>
          </p:txBody>
        </p:sp>
        <p:sp>
          <p:nvSpPr>
            <p:cNvPr id="52" name="Rectangle 16">
              <a:extLst>
                <a:ext uri="{FF2B5EF4-FFF2-40B4-BE49-F238E27FC236}">
                  <a16:creationId xmlns:a16="http://schemas.microsoft.com/office/drawing/2014/main" id="{D6B9560A-6A6C-4F31-9494-9C94DD670529}"/>
                </a:ext>
              </a:extLst>
            </p:cNvPr>
            <p:cNvSpPr>
              <a:spLocks noChangeArrowheads="1"/>
            </p:cNvSpPr>
            <p:nvPr/>
          </p:nvSpPr>
          <p:spPr bwMode="auto">
            <a:xfrm>
              <a:off x="3351" y="2400"/>
              <a:ext cx="790"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eaLnBrk="0" hangingPunct="0">
                <a:defRPr>
                  <a:solidFill>
                    <a:schemeClr val="tx1"/>
                  </a:solidFill>
                  <a:latin typeface="Arial" panose="020B0604020202020204" pitchFamily="34" charset="0"/>
                  <a:cs typeface="Times New Roman" panose="02020603050405020304" pitchFamily="18" charset="0"/>
                </a:defRPr>
              </a:lvl1pPr>
              <a:lvl2pPr marL="742950" indent="-285750" eaLnBrk="0" hangingPunct="0">
                <a:defRPr>
                  <a:solidFill>
                    <a:schemeClr val="tx1"/>
                  </a:solidFill>
                  <a:latin typeface="Arial" panose="020B0604020202020204" pitchFamily="34" charset="0"/>
                  <a:cs typeface="Times New Roman" panose="02020603050405020304" pitchFamily="18" charset="0"/>
                </a:defRPr>
              </a:lvl2pPr>
              <a:lvl3pPr marL="1143000" indent="-228600" eaLnBrk="0" hangingPunct="0">
                <a:defRPr>
                  <a:solidFill>
                    <a:schemeClr val="tx1"/>
                  </a:solidFill>
                  <a:latin typeface="Arial" panose="020B0604020202020204" pitchFamily="34" charset="0"/>
                  <a:cs typeface="Times New Roman" panose="02020603050405020304" pitchFamily="18" charset="0"/>
                </a:defRPr>
              </a:lvl3pPr>
              <a:lvl4pPr marL="1600200" indent="-228600" eaLnBrk="0" hangingPunct="0">
                <a:defRPr>
                  <a:solidFill>
                    <a:schemeClr val="tx1"/>
                  </a:solidFill>
                  <a:latin typeface="Arial" panose="020B0604020202020204" pitchFamily="34" charset="0"/>
                  <a:cs typeface="Times New Roman" panose="02020603050405020304" pitchFamily="18" charset="0"/>
                </a:defRPr>
              </a:lvl4pPr>
              <a:lvl5pPr marL="2057400" indent="-228600" eaLnBrk="0" hangingPunct="0">
                <a:defRPr>
                  <a:solidFill>
                    <a:schemeClr val="tx1"/>
                  </a:solidFill>
                  <a:latin typeface="Arial" panose="020B0604020202020204" pitchFamily="34" charset="0"/>
                  <a:cs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9pPr>
            </a:lstStyle>
            <a:p>
              <a:r>
                <a:rPr lang="en-US" altLang="en-US" sz="1600" b="1">
                  <a:latin typeface="Times New Roman" panose="02020603050405020304" pitchFamily="18" charset="0"/>
                </a:rPr>
                <a:t> Cache Data</a:t>
              </a:r>
            </a:p>
          </p:txBody>
        </p:sp>
        <p:sp>
          <p:nvSpPr>
            <p:cNvPr id="53" name="Rectangle 18">
              <a:extLst>
                <a:ext uri="{FF2B5EF4-FFF2-40B4-BE49-F238E27FC236}">
                  <a16:creationId xmlns:a16="http://schemas.microsoft.com/office/drawing/2014/main" id="{269415AD-294E-4068-A391-8DEDA6C7E6BF}"/>
                </a:ext>
              </a:extLst>
            </p:cNvPr>
            <p:cNvSpPr>
              <a:spLocks noChangeArrowheads="1"/>
            </p:cNvSpPr>
            <p:nvPr/>
          </p:nvSpPr>
          <p:spPr bwMode="auto">
            <a:xfrm>
              <a:off x="711" y="1606"/>
              <a:ext cx="4688" cy="176"/>
            </a:xfrm>
            <a:prstGeom prst="rect">
              <a:avLst/>
            </a:prstGeom>
            <a:noFill/>
            <a:ln w="2540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a:solidFill>
                    <a:schemeClr val="tx1"/>
                  </a:solidFill>
                  <a:latin typeface="Arial" panose="020B0604020202020204" pitchFamily="34" charset="0"/>
                  <a:cs typeface="Times New Roman" panose="02020603050405020304" pitchFamily="18" charset="0"/>
                </a:defRPr>
              </a:lvl1pPr>
              <a:lvl2pPr marL="742950" indent="-285750" eaLnBrk="0" hangingPunct="0">
                <a:defRPr>
                  <a:solidFill>
                    <a:schemeClr val="tx1"/>
                  </a:solidFill>
                  <a:latin typeface="Arial" panose="020B0604020202020204" pitchFamily="34" charset="0"/>
                  <a:cs typeface="Times New Roman" panose="02020603050405020304" pitchFamily="18" charset="0"/>
                </a:defRPr>
              </a:lvl2pPr>
              <a:lvl3pPr marL="1143000" indent="-228600" eaLnBrk="0" hangingPunct="0">
                <a:defRPr>
                  <a:solidFill>
                    <a:schemeClr val="tx1"/>
                  </a:solidFill>
                  <a:latin typeface="Arial" panose="020B0604020202020204" pitchFamily="34" charset="0"/>
                  <a:cs typeface="Times New Roman" panose="02020603050405020304" pitchFamily="18" charset="0"/>
                </a:defRPr>
              </a:lvl3pPr>
              <a:lvl4pPr marL="1600200" indent="-228600" eaLnBrk="0" hangingPunct="0">
                <a:defRPr>
                  <a:solidFill>
                    <a:schemeClr val="tx1"/>
                  </a:solidFill>
                  <a:latin typeface="Arial" panose="020B0604020202020204" pitchFamily="34" charset="0"/>
                  <a:cs typeface="Times New Roman" panose="02020603050405020304" pitchFamily="18" charset="0"/>
                </a:defRPr>
              </a:lvl4pPr>
              <a:lvl5pPr marL="2057400" indent="-228600" eaLnBrk="0" hangingPunct="0">
                <a:defRPr>
                  <a:solidFill>
                    <a:schemeClr val="tx1"/>
                  </a:solidFill>
                  <a:latin typeface="Arial" panose="020B0604020202020204" pitchFamily="34" charset="0"/>
                  <a:cs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9pPr>
            </a:lstStyle>
            <a:p>
              <a:pPr eaLnBrk="1" hangingPunct="1"/>
              <a:endParaRPr lang="en-US" altLang="en-US"/>
            </a:p>
          </p:txBody>
        </p:sp>
        <p:sp>
          <p:nvSpPr>
            <p:cNvPr id="54" name="Line 20">
              <a:extLst>
                <a:ext uri="{FF2B5EF4-FFF2-40B4-BE49-F238E27FC236}">
                  <a16:creationId xmlns:a16="http://schemas.microsoft.com/office/drawing/2014/main" id="{E5233E42-0EF5-40E0-BBF8-5943EC8E9C1E}"/>
                </a:ext>
              </a:extLst>
            </p:cNvPr>
            <p:cNvSpPr>
              <a:spLocks noChangeShapeType="1"/>
            </p:cNvSpPr>
            <p:nvPr/>
          </p:nvSpPr>
          <p:spPr bwMode="auto">
            <a:xfrm>
              <a:off x="3216" y="1592"/>
              <a:ext cx="0" cy="192"/>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5" name="Rectangle 21">
              <a:extLst>
                <a:ext uri="{FF2B5EF4-FFF2-40B4-BE49-F238E27FC236}">
                  <a16:creationId xmlns:a16="http://schemas.microsoft.com/office/drawing/2014/main" id="{92B6ED07-BABE-4D31-BA8E-95223DD480EF}"/>
                </a:ext>
              </a:extLst>
            </p:cNvPr>
            <p:cNvSpPr>
              <a:spLocks noChangeArrowheads="1"/>
            </p:cNvSpPr>
            <p:nvPr/>
          </p:nvSpPr>
          <p:spPr bwMode="auto">
            <a:xfrm>
              <a:off x="5079" y="1392"/>
              <a:ext cx="180"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eaLnBrk="0" hangingPunct="0">
                <a:defRPr>
                  <a:solidFill>
                    <a:schemeClr val="tx1"/>
                  </a:solidFill>
                  <a:latin typeface="Arial" panose="020B0604020202020204" pitchFamily="34" charset="0"/>
                  <a:cs typeface="Times New Roman" panose="02020603050405020304" pitchFamily="18" charset="0"/>
                </a:defRPr>
              </a:lvl1pPr>
              <a:lvl2pPr marL="742950" indent="-285750" eaLnBrk="0" hangingPunct="0">
                <a:defRPr>
                  <a:solidFill>
                    <a:schemeClr val="tx1"/>
                  </a:solidFill>
                  <a:latin typeface="Arial" panose="020B0604020202020204" pitchFamily="34" charset="0"/>
                  <a:cs typeface="Times New Roman" panose="02020603050405020304" pitchFamily="18" charset="0"/>
                </a:defRPr>
              </a:lvl2pPr>
              <a:lvl3pPr marL="1143000" indent="-228600" eaLnBrk="0" hangingPunct="0">
                <a:defRPr>
                  <a:solidFill>
                    <a:schemeClr val="tx1"/>
                  </a:solidFill>
                  <a:latin typeface="Arial" panose="020B0604020202020204" pitchFamily="34" charset="0"/>
                  <a:cs typeface="Times New Roman" panose="02020603050405020304" pitchFamily="18" charset="0"/>
                </a:defRPr>
              </a:lvl3pPr>
              <a:lvl4pPr marL="1600200" indent="-228600" eaLnBrk="0" hangingPunct="0">
                <a:defRPr>
                  <a:solidFill>
                    <a:schemeClr val="tx1"/>
                  </a:solidFill>
                  <a:latin typeface="Arial" panose="020B0604020202020204" pitchFamily="34" charset="0"/>
                  <a:cs typeface="Times New Roman" panose="02020603050405020304" pitchFamily="18" charset="0"/>
                </a:defRPr>
              </a:lvl4pPr>
              <a:lvl5pPr marL="2057400" indent="-228600" eaLnBrk="0" hangingPunct="0">
                <a:defRPr>
                  <a:solidFill>
                    <a:schemeClr val="tx1"/>
                  </a:solidFill>
                  <a:latin typeface="Arial" panose="020B0604020202020204" pitchFamily="34" charset="0"/>
                  <a:cs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9pPr>
            </a:lstStyle>
            <a:p>
              <a:r>
                <a:rPr lang="en-US" altLang="en-US" sz="1600">
                  <a:latin typeface="Times New Roman" panose="02020603050405020304" pitchFamily="18" charset="0"/>
                </a:rPr>
                <a:t>0</a:t>
              </a:r>
            </a:p>
          </p:txBody>
        </p:sp>
        <p:sp>
          <p:nvSpPr>
            <p:cNvPr id="56" name="Rectangle 22">
              <a:extLst>
                <a:ext uri="{FF2B5EF4-FFF2-40B4-BE49-F238E27FC236}">
                  <a16:creationId xmlns:a16="http://schemas.microsoft.com/office/drawing/2014/main" id="{3FD95C19-7697-48FF-9F9E-78BD5A77E8AA}"/>
                </a:ext>
              </a:extLst>
            </p:cNvPr>
            <p:cNvSpPr>
              <a:spLocks noChangeArrowheads="1"/>
            </p:cNvSpPr>
            <p:nvPr/>
          </p:nvSpPr>
          <p:spPr bwMode="auto">
            <a:xfrm>
              <a:off x="4311" y="1392"/>
              <a:ext cx="180"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eaLnBrk="0" hangingPunct="0">
                <a:defRPr>
                  <a:solidFill>
                    <a:schemeClr val="tx1"/>
                  </a:solidFill>
                  <a:latin typeface="Arial" panose="020B0604020202020204" pitchFamily="34" charset="0"/>
                  <a:cs typeface="Times New Roman" panose="02020603050405020304" pitchFamily="18" charset="0"/>
                </a:defRPr>
              </a:lvl1pPr>
              <a:lvl2pPr marL="742950" indent="-285750" eaLnBrk="0" hangingPunct="0">
                <a:defRPr>
                  <a:solidFill>
                    <a:schemeClr val="tx1"/>
                  </a:solidFill>
                  <a:latin typeface="Arial" panose="020B0604020202020204" pitchFamily="34" charset="0"/>
                  <a:cs typeface="Times New Roman" panose="02020603050405020304" pitchFamily="18" charset="0"/>
                </a:defRPr>
              </a:lvl2pPr>
              <a:lvl3pPr marL="1143000" indent="-228600" eaLnBrk="0" hangingPunct="0">
                <a:defRPr>
                  <a:solidFill>
                    <a:schemeClr val="tx1"/>
                  </a:solidFill>
                  <a:latin typeface="Arial" panose="020B0604020202020204" pitchFamily="34" charset="0"/>
                  <a:cs typeface="Times New Roman" panose="02020603050405020304" pitchFamily="18" charset="0"/>
                </a:defRPr>
              </a:lvl3pPr>
              <a:lvl4pPr marL="1600200" indent="-228600" eaLnBrk="0" hangingPunct="0">
                <a:defRPr>
                  <a:solidFill>
                    <a:schemeClr val="tx1"/>
                  </a:solidFill>
                  <a:latin typeface="Arial" panose="020B0604020202020204" pitchFamily="34" charset="0"/>
                  <a:cs typeface="Times New Roman" panose="02020603050405020304" pitchFamily="18" charset="0"/>
                </a:defRPr>
              </a:lvl4pPr>
              <a:lvl5pPr marL="2057400" indent="-228600" eaLnBrk="0" hangingPunct="0">
                <a:defRPr>
                  <a:solidFill>
                    <a:schemeClr val="tx1"/>
                  </a:solidFill>
                  <a:latin typeface="Arial" panose="020B0604020202020204" pitchFamily="34" charset="0"/>
                  <a:cs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9pPr>
            </a:lstStyle>
            <a:p>
              <a:r>
                <a:rPr lang="en-US" altLang="en-US" sz="1600">
                  <a:latin typeface="Times New Roman" panose="02020603050405020304" pitchFamily="18" charset="0"/>
                </a:rPr>
                <a:t>4</a:t>
              </a:r>
            </a:p>
          </p:txBody>
        </p:sp>
        <p:sp>
          <p:nvSpPr>
            <p:cNvPr id="57" name="Rectangle 23">
              <a:extLst>
                <a:ext uri="{FF2B5EF4-FFF2-40B4-BE49-F238E27FC236}">
                  <a16:creationId xmlns:a16="http://schemas.microsoft.com/office/drawing/2014/main" id="{599FAACD-5794-4E01-BDF3-9245C1E1066E}"/>
                </a:ext>
              </a:extLst>
            </p:cNvPr>
            <p:cNvSpPr>
              <a:spLocks noChangeArrowheads="1"/>
            </p:cNvSpPr>
            <p:nvPr/>
          </p:nvSpPr>
          <p:spPr bwMode="auto">
            <a:xfrm>
              <a:off x="519" y="1392"/>
              <a:ext cx="244"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eaLnBrk="0" hangingPunct="0">
                <a:defRPr>
                  <a:solidFill>
                    <a:schemeClr val="tx1"/>
                  </a:solidFill>
                  <a:latin typeface="Arial" panose="020B0604020202020204" pitchFamily="34" charset="0"/>
                  <a:cs typeface="Times New Roman" panose="02020603050405020304" pitchFamily="18" charset="0"/>
                </a:defRPr>
              </a:lvl1pPr>
              <a:lvl2pPr marL="742950" indent="-285750" eaLnBrk="0" hangingPunct="0">
                <a:defRPr>
                  <a:solidFill>
                    <a:schemeClr val="tx1"/>
                  </a:solidFill>
                  <a:latin typeface="Arial" panose="020B0604020202020204" pitchFamily="34" charset="0"/>
                  <a:cs typeface="Times New Roman" panose="02020603050405020304" pitchFamily="18" charset="0"/>
                </a:defRPr>
              </a:lvl2pPr>
              <a:lvl3pPr marL="1143000" indent="-228600" eaLnBrk="0" hangingPunct="0">
                <a:defRPr>
                  <a:solidFill>
                    <a:schemeClr val="tx1"/>
                  </a:solidFill>
                  <a:latin typeface="Arial" panose="020B0604020202020204" pitchFamily="34" charset="0"/>
                  <a:cs typeface="Times New Roman" panose="02020603050405020304" pitchFamily="18" charset="0"/>
                </a:defRPr>
              </a:lvl3pPr>
              <a:lvl4pPr marL="1600200" indent="-228600" eaLnBrk="0" hangingPunct="0">
                <a:defRPr>
                  <a:solidFill>
                    <a:schemeClr val="tx1"/>
                  </a:solidFill>
                  <a:latin typeface="Arial" panose="020B0604020202020204" pitchFamily="34" charset="0"/>
                  <a:cs typeface="Times New Roman" panose="02020603050405020304" pitchFamily="18" charset="0"/>
                </a:defRPr>
              </a:lvl4pPr>
              <a:lvl5pPr marL="2057400" indent="-228600" eaLnBrk="0" hangingPunct="0">
                <a:defRPr>
                  <a:solidFill>
                    <a:schemeClr val="tx1"/>
                  </a:solidFill>
                  <a:latin typeface="Arial" panose="020B0604020202020204" pitchFamily="34" charset="0"/>
                  <a:cs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9pPr>
            </a:lstStyle>
            <a:p>
              <a:r>
                <a:rPr lang="en-US" altLang="en-US" sz="1600">
                  <a:latin typeface="Times New Roman" panose="02020603050405020304" pitchFamily="18" charset="0"/>
                </a:rPr>
                <a:t>31</a:t>
              </a:r>
            </a:p>
          </p:txBody>
        </p:sp>
        <p:sp>
          <p:nvSpPr>
            <p:cNvPr id="58" name="Rectangle 31">
              <a:extLst>
                <a:ext uri="{FF2B5EF4-FFF2-40B4-BE49-F238E27FC236}">
                  <a16:creationId xmlns:a16="http://schemas.microsoft.com/office/drawing/2014/main" id="{9A2EC89D-8282-4477-A02C-8AC03EAFAE82}"/>
                </a:ext>
              </a:extLst>
            </p:cNvPr>
            <p:cNvSpPr>
              <a:spLocks noChangeArrowheads="1"/>
            </p:cNvSpPr>
            <p:nvPr/>
          </p:nvSpPr>
          <p:spPr bwMode="auto">
            <a:xfrm>
              <a:off x="1383" y="1584"/>
              <a:ext cx="700" cy="2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eaLnBrk="0" hangingPunct="0">
                <a:defRPr>
                  <a:solidFill>
                    <a:schemeClr val="tx1"/>
                  </a:solidFill>
                  <a:latin typeface="Arial" panose="020B0604020202020204" pitchFamily="34" charset="0"/>
                  <a:cs typeface="Times New Roman" panose="02020603050405020304" pitchFamily="18" charset="0"/>
                </a:defRPr>
              </a:lvl1pPr>
              <a:lvl2pPr marL="742950" indent="-285750" eaLnBrk="0" hangingPunct="0">
                <a:defRPr>
                  <a:solidFill>
                    <a:schemeClr val="tx1"/>
                  </a:solidFill>
                  <a:latin typeface="Arial" panose="020B0604020202020204" pitchFamily="34" charset="0"/>
                  <a:cs typeface="Times New Roman" panose="02020603050405020304" pitchFamily="18" charset="0"/>
                </a:defRPr>
              </a:lvl2pPr>
              <a:lvl3pPr marL="1143000" indent="-228600" eaLnBrk="0" hangingPunct="0">
                <a:defRPr>
                  <a:solidFill>
                    <a:schemeClr val="tx1"/>
                  </a:solidFill>
                  <a:latin typeface="Arial" panose="020B0604020202020204" pitchFamily="34" charset="0"/>
                  <a:cs typeface="Times New Roman" panose="02020603050405020304" pitchFamily="18" charset="0"/>
                </a:defRPr>
              </a:lvl3pPr>
              <a:lvl4pPr marL="1600200" indent="-228600" eaLnBrk="0" hangingPunct="0">
                <a:defRPr>
                  <a:solidFill>
                    <a:schemeClr val="tx1"/>
                  </a:solidFill>
                  <a:latin typeface="Arial" panose="020B0604020202020204" pitchFamily="34" charset="0"/>
                  <a:cs typeface="Times New Roman" panose="02020603050405020304" pitchFamily="18" charset="0"/>
                </a:defRPr>
              </a:lvl4pPr>
              <a:lvl5pPr marL="2057400" indent="-228600" eaLnBrk="0" hangingPunct="0">
                <a:defRPr>
                  <a:solidFill>
                    <a:schemeClr val="tx1"/>
                  </a:solidFill>
                  <a:latin typeface="Arial" panose="020B0604020202020204" pitchFamily="34" charset="0"/>
                  <a:cs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9pPr>
            </a:lstStyle>
            <a:p>
              <a:r>
                <a:rPr lang="en-US" altLang="en-US" sz="1600" b="1">
                  <a:latin typeface="Times New Roman" panose="02020603050405020304" pitchFamily="18" charset="0"/>
                </a:rPr>
                <a:t>Cache Tag</a:t>
              </a:r>
            </a:p>
          </p:txBody>
        </p:sp>
        <p:sp>
          <p:nvSpPr>
            <p:cNvPr id="59" name="Rectangle 32">
              <a:extLst>
                <a:ext uri="{FF2B5EF4-FFF2-40B4-BE49-F238E27FC236}">
                  <a16:creationId xmlns:a16="http://schemas.microsoft.com/office/drawing/2014/main" id="{F30A4B2C-00E7-4119-885B-D91B10BA751E}"/>
                </a:ext>
              </a:extLst>
            </p:cNvPr>
            <p:cNvSpPr>
              <a:spLocks noChangeArrowheads="1"/>
            </p:cNvSpPr>
            <p:nvPr/>
          </p:nvSpPr>
          <p:spPr bwMode="auto">
            <a:xfrm>
              <a:off x="2151" y="1584"/>
              <a:ext cx="938"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eaLnBrk="0" hangingPunct="0">
                <a:defRPr>
                  <a:solidFill>
                    <a:schemeClr val="tx1"/>
                  </a:solidFill>
                  <a:latin typeface="Arial" panose="020B0604020202020204" pitchFamily="34" charset="0"/>
                  <a:cs typeface="Times New Roman" panose="02020603050405020304" pitchFamily="18" charset="0"/>
                </a:defRPr>
              </a:lvl1pPr>
              <a:lvl2pPr marL="742950" indent="-285750" eaLnBrk="0" hangingPunct="0">
                <a:defRPr>
                  <a:solidFill>
                    <a:schemeClr val="tx1"/>
                  </a:solidFill>
                  <a:latin typeface="Arial" panose="020B0604020202020204" pitchFamily="34" charset="0"/>
                  <a:cs typeface="Times New Roman" panose="02020603050405020304" pitchFamily="18" charset="0"/>
                </a:defRPr>
              </a:lvl2pPr>
              <a:lvl3pPr marL="1143000" indent="-228600" eaLnBrk="0" hangingPunct="0">
                <a:defRPr>
                  <a:solidFill>
                    <a:schemeClr val="tx1"/>
                  </a:solidFill>
                  <a:latin typeface="Arial" panose="020B0604020202020204" pitchFamily="34" charset="0"/>
                  <a:cs typeface="Times New Roman" panose="02020603050405020304" pitchFamily="18" charset="0"/>
                </a:defRPr>
              </a:lvl3pPr>
              <a:lvl4pPr marL="1600200" indent="-228600" eaLnBrk="0" hangingPunct="0">
                <a:defRPr>
                  <a:solidFill>
                    <a:schemeClr val="tx1"/>
                  </a:solidFill>
                  <a:latin typeface="Arial" panose="020B0604020202020204" pitchFamily="34" charset="0"/>
                  <a:cs typeface="Times New Roman" panose="02020603050405020304" pitchFamily="18" charset="0"/>
                </a:defRPr>
              </a:lvl4pPr>
              <a:lvl5pPr marL="2057400" indent="-228600" eaLnBrk="0" hangingPunct="0">
                <a:defRPr>
                  <a:solidFill>
                    <a:schemeClr val="tx1"/>
                  </a:solidFill>
                  <a:latin typeface="Arial" panose="020B0604020202020204" pitchFamily="34" charset="0"/>
                  <a:cs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9pPr>
            </a:lstStyle>
            <a:p>
              <a:r>
                <a:rPr lang="en-US" altLang="en-US" sz="1600" b="1" dirty="0">
                  <a:latin typeface="Times New Roman" panose="02020603050405020304" pitchFamily="18" charset="0"/>
                </a:rPr>
                <a:t>Example: 0x50</a:t>
              </a:r>
            </a:p>
          </p:txBody>
        </p:sp>
        <p:sp>
          <p:nvSpPr>
            <p:cNvPr id="60" name="Line 33">
              <a:extLst>
                <a:ext uri="{FF2B5EF4-FFF2-40B4-BE49-F238E27FC236}">
                  <a16:creationId xmlns:a16="http://schemas.microsoft.com/office/drawing/2014/main" id="{9DB153E6-B9E4-496F-8B19-50E9578D29CA}"/>
                </a:ext>
              </a:extLst>
            </p:cNvPr>
            <p:cNvSpPr>
              <a:spLocks noChangeShapeType="1"/>
            </p:cNvSpPr>
            <p:nvPr/>
          </p:nvSpPr>
          <p:spPr bwMode="auto">
            <a:xfrm>
              <a:off x="5232" y="2880"/>
              <a:ext cx="288" cy="0"/>
            </a:xfrm>
            <a:prstGeom prst="line">
              <a:avLst/>
            </a:prstGeom>
            <a:noFill/>
            <a:ln w="25400">
              <a:solidFill>
                <a:schemeClr val="tx1"/>
              </a:solidFill>
              <a:round/>
              <a:headEnd type="triangle" w="med" len="med"/>
              <a:tailEnd/>
            </a:ln>
            <a:extLst>
              <a:ext uri="{909E8E84-426E-40DD-AFC4-6F175D3DCCD1}">
                <a14:hiddenFill xmlns:a14="http://schemas.microsoft.com/office/drawing/2010/main">
                  <a:noFill/>
                </a14:hiddenFill>
              </a:ext>
            </a:extLst>
          </p:spPr>
          <p:txBody>
            <a:bodyPr/>
            <a:lstStyle/>
            <a:p>
              <a:endParaRPr lang="en-US"/>
            </a:p>
          </p:txBody>
        </p:sp>
        <p:sp>
          <p:nvSpPr>
            <p:cNvPr id="61" name="Rectangle 34">
              <a:extLst>
                <a:ext uri="{FF2B5EF4-FFF2-40B4-BE49-F238E27FC236}">
                  <a16:creationId xmlns:a16="http://schemas.microsoft.com/office/drawing/2014/main" id="{1F957669-95CD-4CA6-9115-EC9C3CBEB105}"/>
                </a:ext>
              </a:extLst>
            </p:cNvPr>
            <p:cNvSpPr>
              <a:spLocks noChangeArrowheads="1"/>
            </p:cNvSpPr>
            <p:nvPr/>
          </p:nvSpPr>
          <p:spPr bwMode="auto">
            <a:xfrm>
              <a:off x="3447" y="1776"/>
              <a:ext cx="600"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eaLnBrk="0" hangingPunct="0">
                <a:defRPr>
                  <a:solidFill>
                    <a:schemeClr val="tx1"/>
                  </a:solidFill>
                  <a:latin typeface="Arial" panose="020B0604020202020204" pitchFamily="34" charset="0"/>
                  <a:cs typeface="Times New Roman" panose="02020603050405020304" pitchFamily="18" charset="0"/>
                </a:defRPr>
              </a:lvl1pPr>
              <a:lvl2pPr marL="742950" indent="-285750" eaLnBrk="0" hangingPunct="0">
                <a:defRPr>
                  <a:solidFill>
                    <a:schemeClr val="tx1"/>
                  </a:solidFill>
                  <a:latin typeface="Arial" panose="020B0604020202020204" pitchFamily="34" charset="0"/>
                  <a:cs typeface="Times New Roman" panose="02020603050405020304" pitchFamily="18" charset="0"/>
                </a:defRPr>
              </a:lvl2pPr>
              <a:lvl3pPr marL="1143000" indent="-228600" eaLnBrk="0" hangingPunct="0">
                <a:defRPr>
                  <a:solidFill>
                    <a:schemeClr val="tx1"/>
                  </a:solidFill>
                  <a:latin typeface="Arial" panose="020B0604020202020204" pitchFamily="34" charset="0"/>
                  <a:cs typeface="Times New Roman" panose="02020603050405020304" pitchFamily="18" charset="0"/>
                </a:defRPr>
              </a:lvl3pPr>
              <a:lvl4pPr marL="1600200" indent="-228600" eaLnBrk="0" hangingPunct="0">
                <a:defRPr>
                  <a:solidFill>
                    <a:schemeClr val="tx1"/>
                  </a:solidFill>
                  <a:latin typeface="Arial" panose="020B0604020202020204" pitchFamily="34" charset="0"/>
                  <a:cs typeface="Times New Roman" panose="02020603050405020304" pitchFamily="18" charset="0"/>
                </a:defRPr>
              </a:lvl4pPr>
              <a:lvl5pPr marL="2057400" indent="-228600" eaLnBrk="0" hangingPunct="0">
                <a:defRPr>
                  <a:solidFill>
                    <a:schemeClr val="tx1"/>
                  </a:solidFill>
                  <a:latin typeface="Arial" panose="020B0604020202020204" pitchFamily="34" charset="0"/>
                  <a:cs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9pPr>
            </a:lstStyle>
            <a:p>
              <a:r>
                <a:rPr lang="en-US" altLang="en-US" sz="1600" b="1">
                  <a:latin typeface="Times New Roman" panose="02020603050405020304" pitchFamily="18" charset="0"/>
                </a:rPr>
                <a:t>Ex: 0x01</a:t>
              </a:r>
            </a:p>
          </p:txBody>
        </p:sp>
        <p:sp>
          <p:nvSpPr>
            <p:cNvPr id="62" name="Rectangle 37">
              <a:extLst>
                <a:ext uri="{FF2B5EF4-FFF2-40B4-BE49-F238E27FC236}">
                  <a16:creationId xmlns:a16="http://schemas.microsoft.com/office/drawing/2014/main" id="{1E044E29-4A13-4AC5-BEA5-D12FB4E70CC8}"/>
                </a:ext>
              </a:extLst>
            </p:cNvPr>
            <p:cNvSpPr>
              <a:spLocks noChangeArrowheads="1"/>
            </p:cNvSpPr>
            <p:nvPr/>
          </p:nvSpPr>
          <p:spPr bwMode="auto">
            <a:xfrm>
              <a:off x="1623" y="1892"/>
              <a:ext cx="1455" cy="4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eaLnBrk="0" hangingPunct="0">
                <a:defRPr>
                  <a:solidFill>
                    <a:schemeClr val="tx1"/>
                  </a:solidFill>
                  <a:latin typeface="Arial" panose="020B0604020202020204" pitchFamily="34" charset="0"/>
                  <a:cs typeface="Times New Roman" panose="02020603050405020304" pitchFamily="18" charset="0"/>
                </a:defRPr>
              </a:lvl1pPr>
              <a:lvl2pPr marL="742950" indent="-285750" eaLnBrk="0" hangingPunct="0">
                <a:defRPr>
                  <a:solidFill>
                    <a:schemeClr val="tx1"/>
                  </a:solidFill>
                  <a:latin typeface="Arial" panose="020B0604020202020204" pitchFamily="34" charset="0"/>
                  <a:cs typeface="Times New Roman" panose="02020603050405020304" pitchFamily="18" charset="0"/>
                </a:defRPr>
              </a:lvl2pPr>
              <a:lvl3pPr marL="1143000" indent="-228600" eaLnBrk="0" hangingPunct="0">
                <a:defRPr>
                  <a:solidFill>
                    <a:schemeClr val="tx1"/>
                  </a:solidFill>
                  <a:latin typeface="Arial" panose="020B0604020202020204" pitchFamily="34" charset="0"/>
                  <a:cs typeface="Times New Roman" panose="02020603050405020304" pitchFamily="18" charset="0"/>
                </a:defRPr>
              </a:lvl3pPr>
              <a:lvl4pPr marL="1600200" indent="-228600" eaLnBrk="0" hangingPunct="0">
                <a:defRPr>
                  <a:solidFill>
                    <a:schemeClr val="tx1"/>
                  </a:solidFill>
                  <a:latin typeface="Arial" panose="020B0604020202020204" pitchFamily="34" charset="0"/>
                  <a:cs typeface="Times New Roman" panose="02020603050405020304" pitchFamily="18" charset="0"/>
                </a:defRPr>
              </a:lvl4pPr>
              <a:lvl5pPr marL="2057400" indent="-228600" eaLnBrk="0" hangingPunct="0">
                <a:defRPr>
                  <a:solidFill>
                    <a:schemeClr val="tx1"/>
                  </a:solidFill>
                  <a:latin typeface="Arial" panose="020B0604020202020204" pitchFamily="34" charset="0"/>
                  <a:cs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9pPr>
            </a:lstStyle>
            <a:p>
              <a:r>
                <a:rPr lang="en-US" altLang="en-US" sz="2000" b="1">
                  <a:latin typeface="Times New Roman" panose="02020603050405020304" pitchFamily="18" charset="0"/>
                </a:rPr>
                <a:t>Stored as part</a:t>
              </a:r>
            </a:p>
            <a:p>
              <a:r>
                <a:rPr lang="en-US" altLang="en-US" sz="2000" b="1">
                  <a:latin typeface="Times New Roman" panose="02020603050405020304" pitchFamily="18" charset="0"/>
                </a:rPr>
                <a:t>of the cache “state”</a:t>
              </a:r>
            </a:p>
          </p:txBody>
        </p:sp>
        <p:sp>
          <p:nvSpPr>
            <p:cNvPr id="63" name="Rectangle 39">
              <a:extLst>
                <a:ext uri="{FF2B5EF4-FFF2-40B4-BE49-F238E27FC236}">
                  <a16:creationId xmlns:a16="http://schemas.microsoft.com/office/drawing/2014/main" id="{C4A69254-E518-40A7-9D98-E1B1EC7253BC}"/>
                </a:ext>
              </a:extLst>
            </p:cNvPr>
            <p:cNvSpPr>
              <a:spLocks noChangeArrowheads="1"/>
            </p:cNvSpPr>
            <p:nvPr/>
          </p:nvSpPr>
          <p:spPr bwMode="auto">
            <a:xfrm>
              <a:off x="519" y="2400"/>
              <a:ext cx="609" cy="2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eaLnBrk="0" hangingPunct="0">
                <a:defRPr>
                  <a:solidFill>
                    <a:schemeClr val="tx1"/>
                  </a:solidFill>
                  <a:latin typeface="Arial" panose="020B0604020202020204" pitchFamily="34" charset="0"/>
                  <a:cs typeface="Times New Roman" panose="02020603050405020304" pitchFamily="18" charset="0"/>
                </a:defRPr>
              </a:lvl1pPr>
              <a:lvl2pPr marL="742950" indent="-285750" eaLnBrk="0" hangingPunct="0">
                <a:defRPr>
                  <a:solidFill>
                    <a:schemeClr val="tx1"/>
                  </a:solidFill>
                  <a:latin typeface="Arial" panose="020B0604020202020204" pitchFamily="34" charset="0"/>
                  <a:cs typeface="Times New Roman" panose="02020603050405020304" pitchFamily="18" charset="0"/>
                </a:defRPr>
              </a:lvl2pPr>
              <a:lvl3pPr marL="1143000" indent="-228600" eaLnBrk="0" hangingPunct="0">
                <a:defRPr>
                  <a:solidFill>
                    <a:schemeClr val="tx1"/>
                  </a:solidFill>
                  <a:latin typeface="Arial" panose="020B0604020202020204" pitchFamily="34" charset="0"/>
                  <a:cs typeface="Times New Roman" panose="02020603050405020304" pitchFamily="18" charset="0"/>
                </a:defRPr>
              </a:lvl3pPr>
              <a:lvl4pPr marL="1600200" indent="-228600" eaLnBrk="0" hangingPunct="0">
                <a:defRPr>
                  <a:solidFill>
                    <a:schemeClr val="tx1"/>
                  </a:solidFill>
                  <a:latin typeface="Arial" panose="020B0604020202020204" pitchFamily="34" charset="0"/>
                  <a:cs typeface="Times New Roman" panose="02020603050405020304" pitchFamily="18" charset="0"/>
                </a:defRPr>
              </a:lvl4pPr>
              <a:lvl5pPr marL="2057400" indent="-228600" eaLnBrk="0" hangingPunct="0">
                <a:defRPr>
                  <a:solidFill>
                    <a:schemeClr val="tx1"/>
                  </a:solidFill>
                  <a:latin typeface="Arial" panose="020B0604020202020204" pitchFamily="34" charset="0"/>
                  <a:cs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9pPr>
            </a:lstStyle>
            <a:p>
              <a:r>
                <a:rPr lang="en-US" altLang="en-US" sz="1600" b="1">
                  <a:latin typeface="Times New Roman" panose="02020603050405020304" pitchFamily="18" charset="0"/>
                </a:rPr>
                <a:t>Valid Bit</a:t>
              </a:r>
            </a:p>
          </p:txBody>
        </p:sp>
        <p:sp>
          <p:nvSpPr>
            <p:cNvPr id="64" name="Rectangle 63">
              <a:extLst>
                <a:ext uri="{FF2B5EF4-FFF2-40B4-BE49-F238E27FC236}">
                  <a16:creationId xmlns:a16="http://schemas.microsoft.com/office/drawing/2014/main" id="{219F055F-79A0-4CE7-AA22-D14EBC014D1B}"/>
                </a:ext>
              </a:extLst>
            </p:cNvPr>
            <p:cNvSpPr>
              <a:spLocks noChangeArrowheads="1"/>
            </p:cNvSpPr>
            <p:nvPr/>
          </p:nvSpPr>
          <p:spPr bwMode="auto">
            <a:xfrm>
              <a:off x="1143" y="2400"/>
              <a:ext cx="732" cy="2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eaLnBrk="0" hangingPunct="0">
                <a:defRPr>
                  <a:solidFill>
                    <a:schemeClr val="tx1"/>
                  </a:solidFill>
                  <a:latin typeface="Arial" panose="020B0604020202020204" pitchFamily="34" charset="0"/>
                  <a:cs typeface="Times New Roman" panose="02020603050405020304" pitchFamily="18" charset="0"/>
                </a:defRPr>
              </a:lvl1pPr>
              <a:lvl2pPr marL="742950" indent="-285750" eaLnBrk="0" hangingPunct="0">
                <a:defRPr>
                  <a:solidFill>
                    <a:schemeClr val="tx1"/>
                  </a:solidFill>
                  <a:latin typeface="Arial" panose="020B0604020202020204" pitchFamily="34" charset="0"/>
                  <a:cs typeface="Times New Roman" panose="02020603050405020304" pitchFamily="18" charset="0"/>
                </a:defRPr>
              </a:lvl2pPr>
              <a:lvl3pPr marL="1143000" indent="-228600" eaLnBrk="0" hangingPunct="0">
                <a:defRPr>
                  <a:solidFill>
                    <a:schemeClr val="tx1"/>
                  </a:solidFill>
                  <a:latin typeface="Arial" panose="020B0604020202020204" pitchFamily="34" charset="0"/>
                  <a:cs typeface="Times New Roman" panose="02020603050405020304" pitchFamily="18" charset="0"/>
                </a:defRPr>
              </a:lvl3pPr>
              <a:lvl4pPr marL="1600200" indent="-228600" eaLnBrk="0" hangingPunct="0">
                <a:defRPr>
                  <a:solidFill>
                    <a:schemeClr val="tx1"/>
                  </a:solidFill>
                  <a:latin typeface="Arial" panose="020B0604020202020204" pitchFamily="34" charset="0"/>
                  <a:cs typeface="Times New Roman" panose="02020603050405020304" pitchFamily="18" charset="0"/>
                </a:defRPr>
              </a:lvl4pPr>
              <a:lvl5pPr marL="2057400" indent="-228600" eaLnBrk="0" hangingPunct="0">
                <a:defRPr>
                  <a:solidFill>
                    <a:schemeClr val="tx1"/>
                  </a:solidFill>
                  <a:latin typeface="Arial" panose="020B0604020202020204" pitchFamily="34" charset="0"/>
                  <a:cs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9pPr>
            </a:lstStyle>
            <a:p>
              <a:r>
                <a:rPr lang="en-US" altLang="en-US" sz="1600" b="1">
                  <a:latin typeface="Times New Roman" panose="02020603050405020304" pitchFamily="18" charset="0"/>
                </a:rPr>
                <a:t> Cache Tag</a:t>
              </a:r>
            </a:p>
          </p:txBody>
        </p:sp>
        <p:sp>
          <p:nvSpPr>
            <p:cNvPr id="65" name="Line 64">
              <a:extLst>
                <a:ext uri="{FF2B5EF4-FFF2-40B4-BE49-F238E27FC236}">
                  <a16:creationId xmlns:a16="http://schemas.microsoft.com/office/drawing/2014/main" id="{31998D9A-44D9-4181-894F-9CE1FB5C5C33}"/>
                </a:ext>
              </a:extLst>
            </p:cNvPr>
            <p:cNvSpPr>
              <a:spLocks noChangeShapeType="1"/>
            </p:cNvSpPr>
            <p:nvPr/>
          </p:nvSpPr>
          <p:spPr bwMode="auto">
            <a:xfrm flipH="1">
              <a:off x="4362" y="1610"/>
              <a:ext cx="0" cy="166"/>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66" name="Rectangle 65">
              <a:extLst>
                <a:ext uri="{FF2B5EF4-FFF2-40B4-BE49-F238E27FC236}">
                  <a16:creationId xmlns:a16="http://schemas.microsoft.com/office/drawing/2014/main" id="{3305ED43-5B59-42AF-B494-770C3E879911}"/>
                </a:ext>
              </a:extLst>
            </p:cNvPr>
            <p:cNvSpPr>
              <a:spLocks noChangeArrowheads="1"/>
            </p:cNvSpPr>
            <p:nvPr/>
          </p:nvSpPr>
          <p:spPr bwMode="auto">
            <a:xfrm>
              <a:off x="4330" y="1579"/>
              <a:ext cx="1113"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eaLnBrk="0" hangingPunct="0">
                <a:defRPr>
                  <a:solidFill>
                    <a:schemeClr val="tx1"/>
                  </a:solidFill>
                  <a:latin typeface="Arial" panose="020B0604020202020204" pitchFamily="34" charset="0"/>
                  <a:cs typeface="Times New Roman" panose="02020603050405020304" pitchFamily="18" charset="0"/>
                </a:defRPr>
              </a:lvl1pPr>
              <a:lvl2pPr marL="742950" indent="-285750" eaLnBrk="0" hangingPunct="0">
                <a:defRPr>
                  <a:solidFill>
                    <a:schemeClr val="tx1"/>
                  </a:solidFill>
                  <a:latin typeface="Arial" panose="020B0604020202020204" pitchFamily="34" charset="0"/>
                  <a:cs typeface="Times New Roman" panose="02020603050405020304" pitchFamily="18" charset="0"/>
                </a:defRPr>
              </a:lvl2pPr>
              <a:lvl3pPr marL="1143000" indent="-228600" eaLnBrk="0" hangingPunct="0">
                <a:defRPr>
                  <a:solidFill>
                    <a:schemeClr val="tx1"/>
                  </a:solidFill>
                  <a:latin typeface="Arial" panose="020B0604020202020204" pitchFamily="34" charset="0"/>
                  <a:cs typeface="Times New Roman" panose="02020603050405020304" pitchFamily="18" charset="0"/>
                </a:defRPr>
              </a:lvl3pPr>
              <a:lvl4pPr marL="1600200" indent="-228600" eaLnBrk="0" hangingPunct="0">
                <a:defRPr>
                  <a:solidFill>
                    <a:schemeClr val="tx1"/>
                  </a:solidFill>
                  <a:latin typeface="Arial" panose="020B0604020202020204" pitchFamily="34" charset="0"/>
                  <a:cs typeface="Times New Roman" panose="02020603050405020304" pitchFamily="18" charset="0"/>
                </a:defRPr>
              </a:lvl4pPr>
              <a:lvl5pPr marL="2057400" indent="-228600" eaLnBrk="0" hangingPunct="0">
                <a:defRPr>
                  <a:solidFill>
                    <a:schemeClr val="tx1"/>
                  </a:solidFill>
                  <a:latin typeface="Arial" panose="020B0604020202020204" pitchFamily="34" charset="0"/>
                  <a:cs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9pPr>
            </a:lstStyle>
            <a:p>
              <a:r>
                <a:rPr lang="en-US" altLang="en-US" sz="1600" b="1" dirty="0">
                  <a:latin typeface="Times New Roman" panose="02020603050405020304" pitchFamily="18" charset="0"/>
                </a:rPr>
                <a:t>Byte Select(offset)</a:t>
              </a:r>
            </a:p>
          </p:txBody>
        </p:sp>
        <p:sp>
          <p:nvSpPr>
            <p:cNvPr id="67" name="Rectangle 66">
              <a:extLst>
                <a:ext uri="{FF2B5EF4-FFF2-40B4-BE49-F238E27FC236}">
                  <a16:creationId xmlns:a16="http://schemas.microsoft.com/office/drawing/2014/main" id="{F71522E4-7DC3-4A90-ABD6-1365D0BF311C}"/>
                </a:ext>
              </a:extLst>
            </p:cNvPr>
            <p:cNvSpPr>
              <a:spLocks noChangeArrowheads="1"/>
            </p:cNvSpPr>
            <p:nvPr/>
          </p:nvSpPr>
          <p:spPr bwMode="auto">
            <a:xfrm>
              <a:off x="4455" y="1776"/>
              <a:ext cx="600"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eaLnBrk="0" hangingPunct="0">
                <a:defRPr>
                  <a:solidFill>
                    <a:schemeClr val="tx1"/>
                  </a:solidFill>
                  <a:latin typeface="Arial" panose="020B0604020202020204" pitchFamily="34" charset="0"/>
                  <a:cs typeface="Times New Roman" panose="02020603050405020304" pitchFamily="18" charset="0"/>
                </a:defRPr>
              </a:lvl1pPr>
              <a:lvl2pPr marL="742950" indent="-285750" eaLnBrk="0" hangingPunct="0">
                <a:defRPr>
                  <a:solidFill>
                    <a:schemeClr val="tx1"/>
                  </a:solidFill>
                  <a:latin typeface="Arial" panose="020B0604020202020204" pitchFamily="34" charset="0"/>
                  <a:cs typeface="Times New Roman" panose="02020603050405020304" pitchFamily="18" charset="0"/>
                </a:defRPr>
              </a:lvl2pPr>
              <a:lvl3pPr marL="1143000" indent="-228600" eaLnBrk="0" hangingPunct="0">
                <a:defRPr>
                  <a:solidFill>
                    <a:schemeClr val="tx1"/>
                  </a:solidFill>
                  <a:latin typeface="Arial" panose="020B0604020202020204" pitchFamily="34" charset="0"/>
                  <a:cs typeface="Times New Roman" panose="02020603050405020304" pitchFamily="18" charset="0"/>
                </a:defRPr>
              </a:lvl3pPr>
              <a:lvl4pPr marL="1600200" indent="-228600" eaLnBrk="0" hangingPunct="0">
                <a:defRPr>
                  <a:solidFill>
                    <a:schemeClr val="tx1"/>
                  </a:solidFill>
                  <a:latin typeface="Arial" panose="020B0604020202020204" pitchFamily="34" charset="0"/>
                  <a:cs typeface="Times New Roman" panose="02020603050405020304" pitchFamily="18" charset="0"/>
                </a:defRPr>
              </a:lvl4pPr>
              <a:lvl5pPr marL="2057400" indent="-228600" eaLnBrk="0" hangingPunct="0">
                <a:defRPr>
                  <a:solidFill>
                    <a:schemeClr val="tx1"/>
                  </a:solidFill>
                  <a:latin typeface="Arial" panose="020B0604020202020204" pitchFamily="34" charset="0"/>
                  <a:cs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9pPr>
            </a:lstStyle>
            <a:p>
              <a:r>
                <a:rPr lang="en-US" altLang="en-US" sz="1600" b="1">
                  <a:latin typeface="Times New Roman" panose="02020603050405020304" pitchFamily="18" charset="0"/>
                </a:rPr>
                <a:t>Ex: 0x00</a:t>
              </a:r>
            </a:p>
          </p:txBody>
        </p:sp>
        <p:sp>
          <p:nvSpPr>
            <p:cNvPr id="68" name="Rectangle 67">
              <a:extLst>
                <a:ext uri="{FF2B5EF4-FFF2-40B4-BE49-F238E27FC236}">
                  <a16:creationId xmlns:a16="http://schemas.microsoft.com/office/drawing/2014/main" id="{264E5187-E777-4E8B-9A70-ADF2F9A4AED9}"/>
                </a:ext>
              </a:extLst>
            </p:cNvPr>
            <p:cNvSpPr>
              <a:spLocks noChangeArrowheads="1"/>
            </p:cNvSpPr>
            <p:nvPr/>
          </p:nvSpPr>
          <p:spPr bwMode="auto">
            <a:xfrm>
              <a:off x="3303" y="1392"/>
              <a:ext cx="244"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eaLnBrk="0" hangingPunct="0">
                <a:defRPr>
                  <a:solidFill>
                    <a:schemeClr val="tx1"/>
                  </a:solidFill>
                  <a:latin typeface="Arial" panose="020B0604020202020204" pitchFamily="34" charset="0"/>
                  <a:cs typeface="Times New Roman" panose="02020603050405020304" pitchFamily="18" charset="0"/>
                </a:defRPr>
              </a:lvl1pPr>
              <a:lvl2pPr marL="742950" indent="-285750" eaLnBrk="0" hangingPunct="0">
                <a:defRPr>
                  <a:solidFill>
                    <a:schemeClr val="tx1"/>
                  </a:solidFill>
                  <a:latin typeface="Arial" panose="020B0604020202020204" pitchFamily="34" charset="0"/>
                  <a:cs typeface="Times New Roman" panose="02020603050405020304" pitchFamily="18" charset="0"/>
                </a:defRPr>
              </a:lvl2pPr>
              <a:lvl3pPr marL="1143000" indent="-228600" eaLnBrk="0" hangingPunct="0">
                <a:defRPr>
                  <a:solidFill>
                    <a:schemeClr val="tx1"/>
                  </a:solidFill>
                  <a:latin typeface="Arial" panose="020B0604020202020204" pitchFamily="34" charset="0"/>
                  <a:cs typeface="Times New Roman" panose="02020603050405020304" pitchFamily="18" charset="0"/>
                </a:defRPr>
              </a:lvl3pPr>
              <a:lvl4pPr marL="1600200" indent="-228600" eaLnBrk="0" hangingPunct="0">
                <a:defRPr>
                  <a:solidFill>
                    <a:schemeClr val="tx1"/>
                  </a:solidFill>
                  <a:latin typeface="Arial" panose="020B0604020202020204" pitchFamily="34" charset="0"/>
                  <a:cs typeface="Times New Roman" panose="02020603050405020304" pitchFamily="18" charset="0"/>
                </a:defRPr>
              </a:lvl4pPr>
              <a:lvl5pPr marL="2057400" indent="-228600" eaLnBrk="0" hangingPunct="0">
                <a:defRPr>
                  <a:solidFill>
                    <a:schemeClr val="tx1"/>
                  </a:solidFill>
                  <a:latin typeface="Arial" panose="020B0604020202020204" pitchFamily="34" charset="0"/>
                  <a:cs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9pPr>
            </a:lstStyle>
            <a:p>
              <a:r>
                <a:rPr lang="en-US" altLang="en-US" sz="1600">
                  <a:latin typeface="Times New Roman" panose="02020603050405020304" pitchFamily="18" charset="0"/>
                </a:rPr>
                <a:t>10</a:t>
              </a:r>
            </a:p>
          </p:txBody>
        </p:sp>
        <p:sp>
          <p:nvSpPr>
            <p:cNvPr id="69" name="Line 68">
              <a:extLst>
                <a:ext uri="{FF2B5EF4-FFF2-40B4-BE49-F238E27FC236}">
                  <a16:creationId xmlns:a16="http://schemas.microsoft.com/office/drawing/2014/main" id="{124A1F84-D90B-4EC7-BCDB-3C4C9C433D28}"/>
                </a:ext>
              </a:extLst>
            </p:cNvPr>
            <p:cNvSpPr>
              <a:spLocks noChangeShapeType="1"/>
            </p:cNvSpPr>
            <p:nvPr/>
          </p:nvSpPr>
          <p:spPr bwMode="auto">
            <a:xfrm>
              <a:off x="3744" y="2160"/>
              <a:ext cx="1776" cy="0"/>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70" name="Line 69">
              <a:extLst>
                <a:ext uri="{FF2B5EF4-FFF2-40B4-BE49-F238E27FC236}">
                  <a16:creationId xmlns:a16="http://schemas.microsoft.com/office/drawing/2014/main" id="{3D983F14-D4B5-4415-A7DF-03D41EBB0DFD}"/>
                </a:ext>
              </a:extLst>
            </p:cNvPr>
            <p:cNvSpPr>
              <a:spLocks noChangeShapeType="1"/>
            </p:cNvSpPr>
            <p:nvPr/>
          </p:nvSpPr>
          <p:spPr bwMode="auto">
            <a:xfrm flipV="1">
              <a:off x="5520" y="2160"/>
              <a:ext cx="0" cy="720"/>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71" name="Line 70">
              <a:extLst>
                <a:ext uri="{FF2B5EF4-FFF2-40B4-BE49-F238E27FC236}">
                  <a16:creationId xmlns:a16="http://schemas.microsoft.com/office/drawing/2014/main" id="{6C96992B-770D-4009-B262-72D28EDB59E3}"/>
                </a:ext>
              </a:extLst>
            </p:cNvPr>
            <p:cNvSpPr>
              <a:spLocks noChangeShapeType="1"/>
            </p:cNvSpPr>
            <p:nvPr/>
          </p:nvSpPr>
          <p:spPr bwMode="auto">
            <a:xfrm flipV="1">
              <a:off x="3744" y="1968"/>
              <a:ext cx="0" cy="192"/>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grpSp>
      <mc:AlternateContent xmlns:mc="http://schemas.openxmlformats.org/markup-compatibility/2006" xmlns:a14="http://schemas.microsoft.com/office/drawing/2010/main">
        <mc:Choice Requires="a14">
          <p:sp>
            <p:nvSpPr>
              <p:cNvPr id="139" name="Rectangle 3">
                <a:extLst>
                  <a:ext uri="{FF2B5EF4-FFF2-40B4-BE49-F238E27FC236}">
                    <a16:creationId xmlns:a16="http://schemas.microsoft.com/office/drawing/2014/main" id="{54024A19-FC7E-4D84-8E89-DB3ACD4F006B}"/>
                  </a:ext>
                </a:extLst>
              </p:cNvPr>
              <p:cNvSpPr txBox="1">
                <a:spLocks noChangeArrowheads="1"/>
              </p:cNvSpPr>
              <p:nvPr/>
            </p:nvSpPr>
            <p:spPr bwMode="auto">
              <a:xfrm>
                <a:off x="647700" y="1012279"/>
                <a:ext cx="9867900" cy="1494729"/>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fontAlgn="base">
                  <a:spcBef>
                    <a:spcPct val="20000"/>
                  </a:spcBef>
                  <a:spcAft>
                    <a:spcPct val="0"/>
                  </a:spcAft>
                  <a:buClr>
                    <a:srgbClr val="0033CC"/>
                  </a:buClr>
                  <a:buSzPct val="60000"/>
                  <a:buFont typeface="Wingdings" pitchFamily="2" charset="2"/>
                  <a:buChar char="n"/>
                  <a:defRPr sz="3200">
                    <a:solidFill>
                      <a:srgbClr val="003399"/>
                    </a:solidFill>
                    <a:latin typeface="+mn-lt"/>
                    <a:ea typeface="+mn-ea"/>
                    <a:cs typeface="+mn-cs"/>
                  </a:defRPr>
                </a:lvl1pPr>
                <a:lvl2pPr marL="742950" indent="-285750" algn="l" rtl="0" fontAlgn="base">
                  <a:spcBef>
                    <a:spcPct val="20000"/>
                  </a:spcBef>
                  <a:spcAft>
                    <a:spcPct val="0"/>
                  </a:spcAft>
                  <a:buClr>
                    <a:srgbClr val="003399"/>
                  </a:buClr>
                  <a:buSzPct val="55000"/>
                  <a:buFont typeface="Wingdings" pitchFamily="2" charset="2"/>
                  <a:buChar char="n"/>
                  <a:defRPr sz="2800">
                    <a:solidFill>
                      <a:srgbClr val="0033CC"/>
                    </a:solidFill>
                    <a:latin typeface="+mn-lt"/>
                  </a:defRPr>
                </a:lvl2pPr>
                <a:lvl3pPr marL="1143000" indent="-228600" algn="l" rtl="0" fontAlgn="base">
                  <a:spcBef>
                    <a:spcPct val="20000"/>
                  </a:spcBef>
                  <a:spcAft>
                    <a:spcPct val="0"/>
                  </a:spcAft>
                  <a:buClr>
                    <a:srgbClr val="0033CC"/>
                  </a:buClr>
                  <a:buSzPct val="50000"/>
                  <a:buFont typeface="Wingdings" pitchFamily="2" charset="2"/>
                  <a:buChar char="n"/>
                  <a:defRPr sz="2400">
                    <a:solidFill>
                      <a:srgbClr val="000066"/>
                    </a:solidFill>
                    <a:latin typeface="+mn-lt"/>
                  </a:defRPr>
                </a:lvl3pPr>
                <a:lvl4pPr marL="1600200" indent="-228600" algn="l" rtl="0" fontAlgn="base">
                  <a:spcBef>
                    <a:spcPct val="20000"/>
                  </a:spcBef>
                  <a:spcAft>
                    <a:spcPct val="0"/>
                  </a:spcAft>
                  <a:buClr>
                    <a:srgbClr val="000066"/>
                  </a:buClr>
                  <a:buSzPct val="55000"/>
                  <a:buFont typeface="Wingdings" pitchFamily="2" charset="2"/>
                  <a:buChar char="n"/>
                  <a:defRPr sz="2000">
                    <a:solidFill>
                      <a:srgbClr val="0066FF"/>
                    </a:solidFill>
                    <a:latin typeface="+mn-lt"/>
                  </a:defRPr>
                </a:lvl4pPr>
                <a:lvl5pPr marL="2057400" indent="-228600" algn="l" rtl="0" fontAlgn="base">
                  <a:spcBef>
                    <a:spcPct val="20000"/>
                  </a:spcBef>
                  <a:spcAft>
                    <a:spcPct val="0"/>
                  </a:spcAft>
                  <a:buClr>
                    <a:srgbClr val="3399FF"/>
                  </a:buClr>
                  <a:buSzPct val="50000"/>
                  <a:buFont typeface="Wingdings" pitchFamily="2" charset="2"/>
                  <a:buChar char="n"/>
                  <a:defRPr sz="2000">
                    <a:solidFill>
                      <a:srgbClr val="3399FF"/>
                    </a:solidFill>
                    <a:latin typeface="+mn-lt"/>
                  </a:defRPr>
                </a:lvl5pPr>
                <a:lvl6pPr marL="2514600" indent="-228600" algn="l" rtl="0" fontAlgn="base">
                  <a:spcBef>
                    <a:spcPct val="20000"/>
                  </a:spcBef>
                  <a:spcAft>
                    <a:spcPct val="0"/>
                  </a:spcAft>
                  <a:buClr>
                    <a:srgbClr val="3399FF"/>
                  </a:buClr>
                  <a:buSzPct val="50000"/>
                  <a:buFont typeface="Wingdings" pitchFamily="2" charset="2"/>
                  <a:buChar char="n"/>
                  <a:defRPr sz="2000">
                    <a:solidFill>
                      <a:srgbClr val="3399FF"/>
                    </a:solidFill>
                    <a:latin typeface="+mn-lt"/>
                  </a:defRPr>
                </a:lvl6pPr>
                <a:lvl7pPr marL="2971800" indent="-228600" algn="l" rtl="0" fontAlgn="base">
                  <a:spcBef>
                    <a:spcPct val="20000"/>
                  </a:spcBef>
                  <a:spcAft>
                    <a:spcPct val="0"/>
                  </a:spcAft>
                  <a:buClr>
                    <a:srgbClr val="3399FF"/>
                  </a:buClr>
                  <a:buSzPct val="50000"/>
                  <a:buFont typeface="Wingdings" pitchFamily="2" charset="2"/>
                  <a:buChar char="n"/>
                  <a:defRPr sz="2000">
                    <a:solidFill>
                      <a:srgbClr val="3399FF"/>
                    </a:solidFill>
                    <a:latin typeface="+mn-lt"/>
                  </a:defRPr>
                </a:lvl7pPr>
                <a:lvl8pPr marL="3429000" indent="-228600" algn="l" rtl="0" fontAlgn="base">
                  <a:spcBef>
                    <a:spcPct val="20000"/>
                  </a:spcBef>
                  <a:spcAft>
                    <a:spcPct val="0"/>
                  </a:spcAft>
                  <a:buClr>
                    <a:srgbClr val="3399FF"/>
                  </a:buClr>
                  <a:buSzPct val="50000"/>
                  <a:buFont typeface="Wingdings" pitchFamily="2" charset="2"/>
                  <a:buChar char="n"/>
                  <a:defRPr sz="2000">
                    <a:solidFill>
                      <a:srgbClr val="3399FF"/>
                    </a:solidFill>
                    <a:latin typeface="+mn-lt"/>
                  </a:defRPr>
                </a:lvl8pPr>
                <a:lvl9pPr marL="3886200" indent="-228600" algn="l" rtl="0" fontAlgn="base">
                  <a:spcBef>
                    <a:spcPct val="20000"/>
                  </a:spcBef>
                  <a:spcAft>
                    <a:spcPct val="0"/>
                  </a:spcAft>
                  <a:buClr>
                    <a:srgbClr val="3399FF"/>
                  </a:buClr>
                  <a:buSzPct val="50000"/>
                  <a:buFont typeface="Wingdings" pitchFamily="2" charset="2"/>
                  <a:buChar char="n"/>
                  <a:defRPr sz="2000">
                    <a:solidFill>
                      <a:srgbClr val="3399FF"/>
                    </a:solidFill>
                    <a:latin typeface="+mn-lt"/>
                  </a:defRPr>
                </a:lvl9pPr>
              </a:lstStyle>
              <a:p>
                <a:r>
                  <a:rPr lang="en-US" altLang="en-US" sz="2000" kern="0" dirty="0"/>
                  <a:t>For a </a:t>
                </a:r>
                <a14:m>
                  <m:oMath xmlns:m="http://schemas.openxmlformats.org/officeDocument/2006/math">
                    <m:sSup>
                      <m:sSupPr>
                        <m:ctrlPr>
                          <a:rPr lang="en-US" altLang="en-US" sz="2000" i="1" kern="0" dirty="0" smtClean="0">
                            <a:latin typeface="Cambria Math" panose="02040503050406030204" pitchFamily="18" charset="0"/>
                          </a:rPr>
                        </m:ctrlPr>
                      </m:sSupPr>
                      <m:e>
                        <m:r>
                          <a:rPr lang="en-US" altLang="en-US" sz="2000" i="1" kern="0" dirty="0" smtClean="0">
                            <a:latin typeface="Cambria Math" panose="02040503050406030204" pitchFamily="18" charset="0"/>
                          </a:rPr>
                          <m:t>2</m:t>
                        </m:r>
                      </m:e>
                      <m:sup>
                        <m:r>
                          <a:rPr lang="en-US" altLang="en-US" sz="2000" i="1" kern="0" dirty="0" smtClean="0">
                            <a:latin typeface="Cambria Math" panose="02040503050406030204" pitchFamily="18" charset="0"/>
                          </a:rPr>
                          <m:t>𝑁</m:t>
                        </m:r>
                      </m:sup>
                    </m:sSup>
                  </m:oMath>
                </a14:m>
                <a:r>
                  <a:rPr lang="en-US" altLang="en-US" sz="2000" kern="0" dirty="0"/>
                  <a:t> byte cache, 32-bit address:</a:t>
                </a:r>
              </a:p>
              <a:p>
                <a:pPr lvl="1"/>
                <a:r>
                  <a:rPr lang="en-US" altLang="en-US" sz="1600" kern="0" dirty="0"/>
                  <a:t>The uppermost (32 - </a:t>
                </a:r>
                <a14:m>
                  <m:oMath xmlns:m="http://schemas.openxmlformats.org/officeDocument/2006/math">
                    <m:r>
                      <a:rPr lang="en-US" altLang="en-US" sz="1600" i="1" kern="0" dirty="0" smtClean="0">
                        <a:latin typeface="Cambria Math" panose="02040503050406030204" pitchFamily="18" charset="0"/>
                      </a:rPr>
                      <m:t>𝑁</m:t>
                    </m:r>
                  </m:oMath>
                </a14:m>
                <a:r>
                  <a:rPr lang="en-US" altLang="en-US" sz="1600" kern="0" dirty="0"/>
                  <a:t>) bits are always the Cache Tag</a:t>
                </a:r>
              </a:p>
              <a:p>
                <a:pPr lvl="1"/>
                <a:r>
                  <a:rPr lang="en-US" altLang="en-US" sz="1600" kern="0" dirty="0"/>
                  <a:t>The lowest </a:t>
                </a:r>
                <a14:m>
                  <m:oMath xmlns:m="http://schemas.openxmlformats.org/officeDocument/2006/math">
                    <m:r>
                      <a:rPr lang="en-US" altLang="en-US" sz="1600" i="1" kern="0" dirty="0" smtClean="0">
                        <a:latin typeface="Cambria Math" panose="02040503050406030204" pitchFamily="18" charset="0"/>
                      </a:rPr>
                      <m:t>𝑀</m:t>
                    </m:r>
                  </m:oMath>
                </a14:m>
                <a:r>
                  <a:rPr lang="en-US" altLang="en-US" sz="1600" kern="0" dirty="0"/>
                  <a:t> bits are the Byte Select (Block Size = </a:t>
                </a:r>
                <a14:m>
                  <m:oMath xmlns:m="http://schemas.openxmlformats.org/officeDocument/2006/math">
                    <m:sSup>
                      <m:sSupPr>
                        <m:ctrlPr>
                          <a:rPr lang="en-US" altLang="en-US" sz="1600" i="1" kern="0" dirty="0" smtClean="0">
                            <a:latin typeface="Cambria Math" panose="02040503050406030204" pitchFamily="18" charset="0"/>
                          </a:rPr>
                        </m:ctrlPr>
                      </m:sSupPr>
                      <m:e>
                        <m:r>
                          <a:rPr lang="en-US" altLang="en-US" sz="1600" i="1" kern="0" dirty="0" smtClean="0">
                            <a:latin typeface="Cambria Math" panose="02040503050406030204" pitchFamily="18" charset="0"/>
                          </a:rPr>
                          <m:t>2</m:t>
                        </m:r>
                      </m:e>
                      <m:sup>
                        <m:r>
                          <a:rPr lang="en-US" altLang="en-US" sz="1600" i="1" kern="0" dirty="0">
                            <a:latin typeface="Cambria Math" panose="02040503050406030204" pitchFamily="18" charset="0"/>
                          </a:rPr>
                          <m:t>𝑀</m:t>
                        </m:r>
                      </m:sup>
                    </m:sSup>
                  </m:oMath>
                </a14:m>
                <a:r>
                  <a:rPr lang="en-US" altLang="en-US" sz="1600" kern="0" dirty="0"/>
                  <a:t>)</a:t>
                </a:r>
              </a:p>
              <a:p>
                <a:pPr lvl="1"/>
                <a:r>
                  <a:rPr lang="en-US" altLang="en-US" sz="1600" kern="0" dirty="0"/>
                  <a:t>Our example: Address: 0x28020    000000000000001010000 000001 00000 </a:t>
                </a:r>
                <a14:m>
                  <m:oMath xmlns:m="http://schemas.openxmlformats.org/officeDocument/2006/math">
                    <m:r>
                      <a:rPr lang="en-US" altLang="en-US" sz="1600" i="1" kern="0" dirty="0" smtClean="0">
                        <a:latin typeface="Cambria Math" panose="02040503050406030204" pitchFamily="18" charset="0"/>
                      </a:rPr>
                      <m:t>𝑁</m:t>
                    </m:r>
                    <m:r>
                      <a:rPr lang="en-US" altLang="en-US" sz="1600" i="1" kern="0" dirty="0" smtClean="0">
                        <a:latin typeface="Cambria Math" panose="02040503050406030204" pitchFamily="18" charset="0"/>
                      </a:rPr>
                      <m:t>=11, </m:t>
                    </m:r>
                    <m:r>
                      <a:rPr lang="en-US" altLang="en-US" sz="1600" i="1" kern="0" dirty="0">
                        <a:latin typeface="Cambria Math" panose="02040503050406030204" pitchFamily="18" charset="0"/>
                      </a:rPr>
                      <m:t>𝑀</m:t>
                    </m:r>
                    <m:r>
                      <a:rPr lang="en-US" altLang="en-US" sz="1600" i="1" kern="0" dirty="0">
                        <a:latin typeface="Cambria Math" panose="02040503050406030204" pitchFamily="18" charset="0"/>
                      </a:rPr>
                      <m:t>=5, </m:t>
                    </m:r>
                    <m:r>
                      <a:rPr lang="en-US" altLang="en-US" sz="1600" i="1" kern="0" dirty="0">
                        <a:latin typeface="Cambria Math" panose="02040503050406030204" pitchFamily="18" charset="0"/>
                      </a:rPr>
                      <m:t>𝑁</m:t>
                    </m:r>
                    <m:r>
                      <a:rPr lang="en-US" altLang="en-US" sz="1600" i="1" kern="0" dirty="0">
                        <a:latin typeface="Cambria Math" panose="02040503050406030204" pitchFamily="18" charset="0"/>
                      </a:rPr>
                      <m:t>−</m:t>
                    </m:r>
                    <m:r>
                      <a:rPr lang="en-US" altLang="en-US" sz="1600" i="1" kern="0" dirty="0">
                        <a:latin typeface="Cambria Math" panose="02040503050406030204" pitchFamily="18" charset="0"/>
                      </a:rPr>
                      <m:t>𝑀</m:t>
                    </m:r>
                    <m:r>
                      <a:rPr lang="en-US" altLang="en-US" sz="1600" i="1" kern="0" dirty="0">
                        <a:latin typeface="Cambria Math" panose="02040503050406030204" pitchFamily="18" charset="0"/>
                      </a:rPr>
                      <m:t>=6</m:t>
                    </m:r>
                  </m:oMath>
                </a14:m>
                <a:endParaRPr lang="en-US" altLang="en-US" sz="1600" kern="0" dirty="0"/>
              </a:p>
            </p:txBody>
          </p:sp>
        </mc:Choice>
        <mc:Fallback xmlns="">
          <p:sp>
            <p:nvSpPr>
              <p:cNvPr id="139" name="Rectangle 3">
                <a:extLst>
                  <a:ext uri="{FF2B5EF4-FFF2-40B4-BE49-F238E27FC236}">
                    <a16:creationId xmlns:a16="http://schemas.microsoft.com/office/drawing/2014/main" id="{54024A19-FC7E-4D84-8E89-DB3ACD4F006B}"/>
                  </a:ext>
                </a:extLst>
              </p:cNvPr>
              <p:cNvSpPr txBox="1">
                <a:spLocks noRot="1" noChangeAspect="1" noMove="1" noResize="1" noEditPoints="1" noAdjustHandles="1" noChangeArrowheads="1" noChangeShapeType="1" noTextEdit="1"/>
              </p:cNvSpPr>
              <p:nvPr/>
            </p:nvSpPr>
            <p:spPr bwMode="auto">
              <a:xfrm>
                <a:off x="647700" y="1012279"/>
                <a:ext cx="9867900" cy="1494729"/>
              </a:xfrm>
              <a:prstGeom prst="rect">
                <a:avLst/>
              </a:prstGeom>
              <a:blipFill>
                <a:blip r:embed="rId4"/>
                <a:stretch>
                  <a:fillRect t="-2041"/>
                </a:stretch>
              </a:blipFill>
              <a:ln w="9525">
                <a:noFill/>
                <a:miter lim="800000"/>
                <a:headEnd/>
                <a:tailEnd/>
              </a:ln>
              <a:effectLst/>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75" name="Rectangle 74"/>
              <p:cNvSpPr/>
              <p:nvPr/>
            </p:nvSpPr>
            <p:spPr>
              <a:xfrm>
                <a:off x="10284767" y="1159776"/>
                <a:ext cx="1580113" cy="369332"/>
              </a:xfrm>
              <a:prstGeom prst="rect">
                <a:avLst/>
              </a:prstGeom>
            </p:spPr>
            <p:txBody>
              <a:bodyPr wrap="none">
                <a:spAutoFit/>
              </a:bodyPr>
              <a:lstStyle/>
              <a:p>
                <a:pPr algn="r" rtl="1"/>
                <a14:m>
                  <m:oMath xmlns:m="http://schemas.openxmlformats.org/officeDocument/2006/math">
                    <m:r>
                      <a:rPr lang="en-US" altLang="en-US" i="1" kern="0" dirty="0" smtClean="0">
                        <a:latin typeface="Cambria Math" panose="02040503050406030204" pitchFamily="18" charset="0"/>
                      </a:rPr>
                      <m:t>𝑁</m:t>
                    </m:r>
                  </m:oMath>
                </a14:m>
                <a:r>
                  <a:rPr lang="en-US" dirty="0">
                    <a:cs typeface="B Yekan" panose="00000400000000000000" pitchFamily="2" charset="-78"/>
                  </a:rPr>
                  <a:t> </a:t>
                </a:r>
                <a:r>
                  <a:rPr lang="fa-IR" dirty="0">
                    <a:cs typeface="B Yekan" panose="00000400000000000000" pitchFamily="2" charset="-78"/>
                  </a:rPr>
                  <a:t>: ظرفیت کش</a:t>
                </a:r>
                <a:endParaRPr lang="en-US" dirty="0">
                  <a:cs typeface="B Yekan" panose="00000400000000000000" pitchFamily="2" charset="-78"/>
                </a:endParaRPr>
              </a:p>
            </p:txBody>
          </p:sp>
        </mc:Choice>
        <mc:Fallback xmlns="">
          <p:sp>
            <p:nvSpPr>
              <p:cNvPr id="75" name="Rectangle 74"/>
              <p:cNvSpPr>
                <a:spLocks noRot="1" noChangeAspect="1" noMove="1" noResize="1" noEditPoints="1" noAdjustHandles="1" noChangeArrowheads="1" noChangeShapeType="1" noTextEdit="1"/>
              </p:cNvSpPr>
              <p:nvPr/>
            </p:nvSpPr>
            <p:spPr>
              <a:xfrm>
                <a:off x="10284767" y="1159776"/>
                <a:ext cx="1580113" cy="369332"/>
              </a:xfrm>
              <a:prstGeom prst="rect">
                <a:avLst/>
              </a:prstGeom>
              <a:blipFill>
                <a:blip r:embed="rId5"/>
                <a:stretch>
                  <a:fillRect t="-4918" b="-27869"/>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77" name="Rectangle 76"/>
              <p:cNvSpPr/>
              <p:nvPr/>
            </p:nvSpPr>
            <p:spPr>
              <a:xfrm>
                <a:off x="9960960" y="1529108"/>
                <a:ext cx="1903919" cy="369332"/>
              </a:xfrm>
              <a:prstGeom prst="rect">
                <a:avLst/>
              </a:prstGeom>
            </p:spPr>
            <p:txBody>
              <a:bodyPr wrap="none">
                <a:spAutoFit/>
              </a:bodyPr>
              <a:lstStyle/>
              <a:p>
                <a:pPr algn="r" rtl="1"/>
                <a14:m>
                  <m:oMath xmlns:m="http://schemas.openxmlformats.org/officeDocument/2006/math">
                    <m:r>
                      <a:rPr lang="en-US" b="0" i="1" smtClean="0">
                        <a:latin typeface="Cambria Math" panose="02040503050406030204" pitchFamily="18" charset="0"/>
                        <a:cs typeface="B Yekan" panose="00000400000000000000" pitchFamily="2" charset="-78"/>
                      </a:rPr>
                      <m:t>𝑀</m:t>
                    </m:r>
                  </m:oMath>
                </a14:m>
                <a:r>
                  <a:rPr lang="en-US" dirty="0">
                    <a:cs typeface="B Yekan" panose="00000400000000000000" pitchFamily="2" charset="-78"/>
                  </a:rPr>
                  <a:t> </a:t>
                </a:r>
                <a:r>
                  <a:rPr lang="fa-IR" dirty="0">
                    <a:cs typeface="B Yekan" panose="00000400000000000000" pitchFamily="2" charset="-78"/>
                  </a:rPr>
                  <a:t>: ظرفیت هر بلوک</a:t>
                </a:r>
                <a:endParaRPr lang="en-US" dirty="0">
                  <a:cs typeface="B Yekan" panose="00000400000000000000" pitchFamily="2" charset="-78"/>
                </a:endParaRPr>
              </a:p>
            </p:txBody>
          </p:sp>
        </mc:Choice>
        <mc:Fallback xmlns="">
          <p:sp>
            <p:nvSpPr>
              <p:cNvPr id="77" name="Rectangle 76"/>
              <p:cNvSpPr>
                <a:spLocks noRot="1" noChangeAspect="1" noMove="1" noResize="1" noEditPoints="1" noAdjustHandles="1" noChangeArrowheads="1" noChangeShapeType="1" noTextEdit="1"/>
              </p:cNvSpPr>
              <p:nvPr/>
            </p:nvSpPr>
            <p:spPr>
              <a:xfrm>
                <a:off x="9960960" y="1529108"/>
                <a:ext cx="1903919" cy="369332"/>
              </a:xfrm>
              <a:prstGeom prst="rect">
                <a:avLst/>
              </a:prstGeom>
              <a:blipFill>
                <a:blip r:embed="rId6"/>
                <a:stretch>
                  <a:fillRect l="-2244" t="-6667" b="-30000"/>
                </a:stretch>
              </a:blipFill>
            </p:spPr>
            <p:txBody>
              <a:bodyPr/>
              <a:lstStyle/>
              <a:p>
                <a:r>
                  <a:rPr lang="en-US">
                    <a:noFill/>
                  </a:rPr>
                  <a:t> </a:t>
                </a:r>
              </a:p>
            </p:txBody>
          </p:sp>
        </mc:Fallback>
      </mc:AlternateContent>
    </p:spTree>
    <p:custDataLst>
      <p:tags r:id="rId1"/>
    </p:custDataLst>
    <p:extLst>
      <p:ext uri="{BB962C8B-B14F-4D97-AF65-F5344CB8AC3E}">
        <p14:creationId xmlns:p14="http://schemas.microsoft.com/office/powerpoint/2010/main" val="9294451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50"/>
                                        </p:tgtEl>
                                        <p:attrNameLst>
                                          <p:attrName>style.visibility</p:attrName>
                                        </p:attrNameLst>
                                      </p:cBhvr>
                                      <p:to>
                                        <p:strVal val="visible"/>
                                      </p:to>
                                    </p:set>
                                    <p:animEffect transition="in" filter="fade">
                                      <p:cBhvr>
                                        <p:cTn id="12" dur="500"/>
                                        <p:tgtEl>
                                          <p:spTgt spid="50"/>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39"/>
                                        </p:tgtEl>
                                        <p:attrNameLst>
                                          <p:attrName>style.visibility</p:attrName>
                                        </p:attrNameLst>
                                      </p:cBhvr>
                                      <p:to>
                                        <p:strVal val="visible"/>
                                      </p:to>
                                    </p:set>
                                    <p:animEffect transition="in" filter="fade">
                                      <p:cBhvr>
                                        <p:cTn id="17" dur="500"/>
                                        <p:tgtEl>
                                          <p:spTgt spid="13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9"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7FC3A0-D230-4F58-8F5E-D05597332BA5}"/>
              </a:ext>
            </a:extLst>
          </p:cNvPr>
          <p:cNvSpPr>
            <a:spLocks noGrp="1"/>
          </p:cNvSpPr>
          <p:nvPr>
            <p:ph type="title"/>
          </p:nvPr>
        </p:nvSpPr>
        <p:spPr/>
        <p:txBody>
          <a:bodyPr/>
          <a:lstStyle/>
          <a:p>
            <a:pPr algn="l" rtl="0"/>
            <a:r>
              <a:rPr lang="en-US" altLang="en-US" dirty="0"/>
              <a:t>Direct Mapped Cache</a:t>
            </a:r>
            <a:endParaRPr lang="en-US" dirty="0"/>
          </a:p>
        </p:txBody>
      </p:sp>
      <p:sp>
        <p:nvSpPr>
          <p:cNvPr id="9" name="Content Placeholder 8"/>
          <p:cNvSpPr>
            <a:spLocks noGrp="1"/>
          </p:cNvSpPr>
          <p:nvPr>
            <p:ph idx="1"/>
          </p:nvPr>
        </p:nvSpPr>
        <p:spPr>
          <a:xfrm>
            <a:off x="215462" y="1249313"/>
            <a:ext cx="6579038" cy="5166142"/>
          </a:xfrm>
        </p:spPr>
        <p:txBody>
          <a:bodyPr>
            <a:normAutofit/>
          </a:bodyPr>
          <a:lstStyle/>
          <a:p>
            <a:pPr algn="l" rtl="0"/>
            <a:r>
              <a:rPr lang="en-US" altLang="en-US" kern="0" dirty="0"/>
              <a:t>Advantage.</a:t>
            </a:r>
          </a:p>
          <a:p>
            <a:pPr algn="l" rtl="0">
              <a:buClr>
                <a:srgbClr val="FFFF66"/>
              </a:buClr>
              <a:buFont typeface="Wingdings" pitchFamily="2" charset="2"/>
              <a:buChar char="v"/>
            </a:pPr>
            <a:r>
              <a:rPr lang="en-US" altLang="en-US" kern="0" dirty="0"/>
              <a:t>Simple hardware decision for replacement </a:t>
            </a:r>
          </a:p>
          <a:p>
            <a:pPr algn="l" rtl="0">
              <a:buClr>
                <a:srgbClr val="FFFF66"/>
              </a:buClr>
              <a:buFont typeface="Wingdings" pitchFamily="2" charset="2"/>
              <a:buChar char="v"/>
            </a:pPr>
            <a:r>
              <a:rPr lang="en-US" altLang="en-US" kern="0" dirty="0"/>
              <a:t>  Low cost.</a:t>
            </a:r>
          </a:p>
          <a:p>
            <a:pPr algn="l" rtl="0">
              <a:buClr>
                <a:srgbClr val="FFFF66"/>
              </a:buClr>
              <a:buFont typeface="Wingdings" pitchFamily="2" charset="2"/>
              <a:buChar char="v"/>
            </a:pPr>
            <a:r>
              <a:rPr lang="en-US" altLang="en-US" kern="0" dirty="0"/>
              <a:t>  It doesn't need replacement algorithm.</a:t>
            </a:r>
          </a:p>
          <a:p>
            <a:pPr algn="l" rtl="0"/>
            <a:r>
              <a:rPr lang="en-US" altLang="en-US" kern="0" dirty="0"/>
              <a:t>Disadvantage:</a:t>
            </a:r>
          </a:p>
          <a:p>
            <a:pPr algn="l" rtl="0">
              <a:buFont typeface="Wingdings" pitchFamily="2" charset="2"/>
              <a:buChar char="v"/>
            </a:pPr>
            <a:r>
              <a:rPr lang="en-US" altLang="en-US" kern="0" dirty="0"/>
              <a:t>  See example.</a:t>
            </a:r>
          </a:p>
          <a:p>
            <a:pPr algn="l" rtl="0"/>
            <a:endParaRPr lang="en-US" dirty="0"/>
          </a:p>
        </p:txBody>
      </p:sp>
      <p:sp>
        <p:nvSpPr>
          <p:cNvPr id="8" name="Slide Number Placeholder 7"/>
          <p:cNvSpPr>
            <a:spLocks noGrp="1"/>
          </p:cNvSpPr>
          <p:nvPr>
            <p:ph type="sldNum" sz="quarter" idx="12"/>
          </p:nvPr>
        </p:nvSpPr>
        <p:spPr/>
        <p:txBody>
          <a:bodyPr/>
          <a:lstStyle/>
          <a:p>
            <a:fld id="{7A24F918-E48B-4CD6-88B4-F48A81EB5FB6}" type="slidenum">
              <a:rPr lang="en-US" smtClean="0"/>
              <a:pPr/>
              <a:t>6</a:t>
            </a:fld>
            <a:endParaRPr lang="en-US"/>
          </a:p>
        </p:txBody>
      </p:sp>
      <p:sp>
        <p:nvSpPr>
          <p:cNvPr id="4" name="Footer Placeholder 3">
            <a:extLst>
              <a:ext uri="{FF2B5EF4-FFF2-40B4-BE49-F238E27FC236}">
                <a16:creationId xmlns:a16="http://schemas.microsoft.com/office/drawing/2014/main" id="{652FD394-BC34-4FDA-A8F5-1342F520411E}"/>
              </a:ext>
            </a:extLst>
          </p:cNvPr>
          <p:cNvSpPr>
            <a:spLocks noGrp="1"/>
          </p:cNvSpPr>
          <p:nvPr>
            <p:ph type="ftr" sz="quarter" idx="11"/>
          </p:nvPr>
        </p:nvSpPr>
        <p:spPr/>
        <p:txBody>
          <a:bodyPr/>
          <a:lstStyle/>
          <a:p>
            <a:r>
              <a:rPr lang="en-US" dirty="0"/>
              <a:t>Copyright © 2019, Elsevier Inc. All rights Reserved</a:t>
            </a:r>
            <a:endParaRPr lang="en-AU" dirty="0"/>
          </a:p>
        </p:txBody>
      </p:sp>
      <p:pic>
        <p:nvPicPr>
          <p:cNvPr id="6" name="Picture 3" descr="cache2">
            <a:extLst>
              <a:ext uri="{FF2B5EF4-FFF2-40B4-BE49-F238E27FC236}">
                <a16:creationId xmlns:a16="http://schemas.microsoft.com/office/drawing/2014/main" id="{B41A754D-C3E1-4212-BEF5-99C17782F04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916131" y="1148419"/>
            <a:ext cx="4432300" cy="5257800"/>
          </a:xfrm>
          <a:prstGeom prst="rect">
            <a:avLst/>
          </a:prstGeom>
          <a:noFill/>
          <a:ln w="9525">
            <a:noFill/>
            <a:miter lim="800000"/>
            <a:headEnd/>
            <a:tailEnd/>
          </a:ln>
          <a:effectLst/>
        </p:spPr>
      </p:pic>
    </p:spTree>
    <p:custDataLst>
      <p:tags r:id="rId1"/>
    </p:custDataLst>
    <p:extLst>
      <p:ext uri="{BB962C8B-B14F-4D97-AF65-F5344CB8AC3E}">
        <p14:creationId xmlns:p14="http://schemas.microsoft.com/office/powerpoint/2010/main" val="15455182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9">
                                            <p:txEl>
                                              <p:pRg st="0" end="0"/>
                                            </p:txEl>
                                          </p:spTgt>
                                        </p:tgtEl>
                                        <p:attrNameLst>
                                          <p:attrName>style.visibility</p:attrName>
                                        </p:attrNameLst>
                                      </p:cBhvr>
                                      <p:to>
                                        <p:strVal val="visible"/>
                                      </p:to>
                                    </p:set>
                                    <p:animEffect transition="in" filter="fade">
                                      <p:cBhvr>
                                        <p:cTn id="12" dur="500"/>
                                        <p:tgtEl>
                                          <p:spTgt spid="9">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9">
                                            <p:txEl>
                                              <p:pRg st="1" end="1"/>
                                            </p:txEl>
                                          </p:spTgt>
                                        </p:tgtEl>
                                        <p:attrNameLst>
                                          <p:attrName>style.visibility</p:attrName>
                                        </p:attrNameLst>
                                      </p:cBhvr>
                                      <p:to>
                                        <p:strVal val="visible"/>
                                      </p:to>
                                    </p:set>
                                    <p:animEffect transition="in" filter="fade">
                                      <p:cBhvr>
                                        <p:cTn id="17" dur="500"/>
                                        <p:tgtEl>
                                          <p:spTgt spid="9">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9">
                                            <p:txEl>
                                              <p:pRg st="2" end="2"/>
                                            </p:txEl>
                                          </p:spTgt>
                                        </p:tgtEl>
                                        <p:attrNameLst>
                                          <p:attrName>style.visibility</p:attrName>
                                        </p:attrNameLst>
                                      </p:cBhvr>
                                      <p:to>
                                        <p:strVal val="visible"/>
                                      </p:to>
                                    </p:set>
                                    <p:animEffect transition="in" filter="fade">
                                      <p:cBhvr>
                                        <p:cTn id="22" dur="500"/>
                                        <p:tgtEl>
                                          <p:spTgt spid="9">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9">
                                            <p:txEl>
                                              <p:pRg st="3" end="3"/>
                                            </p:txEl>
                                          </p:spTgt>
                                        </p:tgtEl>
                                        <p:attrNameLst>
                                          <p:attrName>style.visibility</p:attrName>
                                        </p:attrNameLst>
                                      </p:cBhvr>
                                      <p:to>
                                        <p:strVal val="visible"/>
                                      </p:to>
                                    </p:set>
                                    <p:animEffect transition="in" filter="fade">
                                      <p:cBhvr>
                                        <p:cTn id="27" dur="500"/>
                                        <p:tgtEl>
                                          <p:spTgt spid="9">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9">
                                            <p:txEl>
                                              <p:pRg st="4" end="4"/>
                                            </p:txEl>
                                          </p:spTgt>
                                        </p:tgtEl>
                                        <p:attrNameLst>
                                          <p:attrName>style.visibility</p:attrName>
                                        </p:attrNameLst>
                                      </p:cBhvr>
                                      <p:to>
                                        <p:strVal val="visible"/>
                                      </p:to>
                                    </p:set>
                                    <p:animEffect transition="in" filter="fade">
                                      <p:cBhvr>
                                        <p:cTn id="32" dur="500"/>
                                        <p:tgtEl>
                                          <p:spTgt spid="9">
                                            <p:txEl>
                                              <p:pRg st="4" end="4"/>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9">
                                            <p:txEl>
                                              <p:pRg st="5" end="5"/>
                                            </p:txEl>
                                          </p:spTgt>
                                        </p:tgtEl>
                                        <p:attrNameLst>
                                          <p:attrName>style.visibility</p:attrName>
                                        </p:attrNameLst>
                                      </p:cBhvr>
                                      <p:to>
                                        <p:strVal val="visible"/>
                                      </p:to>
                                    </p:set>
                                    <p:animEffect transition="in" filter="fade">
                                      <p:cBhvr>
                                        <p:cTn id="37" dur="500"/>
                                        <p:tgtEl>
                                          <p:spTgt spid="9">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7E4FEE-838E-4677-92C6-C3C7E1CC2791}"/>
              </a:ext>
            </a:extLst>
          </p:cNvPr>
          <p:cNvSpPr>
            <a:spLocks noGrp="1"/>
          </p:cNvSpPr>
          <p:nvPr>
            <p:ph type="title"/>
          </p:nvPr>
        </p:nvSpPr>
        <p:spPr/>
        <p:txBody>
          <a:bodyPr/>
          <a:lstStyle/>
          <a:p>
            <a:r>
              <a:rPr lang="en-US" altLang="en-US" dirty="0"/>
              <a:t>Example</a:t>
            </a:r>
            <a:endParaRPr lang="en-US" dirty="0"/>
          </a:p>
        </p:txBody>
      </p:sp>
      <p:sp>
        <p:nvSpPr>
          <p:cNvPr id="5" name="Content Placeholder 4"/>
          <p:cNvSpPr>
            <a:spLocks noGrp="1"/>
          </p:cNvSpPr>
          <p:nvPr>
            <p:ph idx="1"/>
          </p:nvPr>
        </p:nvSpPr>
        <p:spPr>
          <a:xfrm>
            <a:off x="215462" y="1104900"/>
            <a:ext cx="11328838" cy="5301319"/>
          </a:xfrm>
        </p:spPr>
        <p:txBody>
          <a:bodyPr/>
          <a:lstStyle/>
          <a:p>
            <a:r>
              <a:rPr lang="fa-IR" dirty="0"/>
              <a:t>قطعه کد زیر را در نظر بگیرید. در این برنامه بطور متناوب دو متغیر مورد استفاده قرار میگیرند که فاصله آنها از هم 128 بلاک است.</a:t>
            </a:r>
          </a:p>
          <a:p>
            <a:endParaRPr lang="fa-IR" dirty="0"/>
          </a:p>
          <a:p>
            <a:endParaRPr lang="fa-IR" dirty="0"/>
          </a:p>
          <a:p>
            <a:endParaRPr lang="fa-IR" dirty="0"/>
          </a:p>
          <a:p>
            <a:r>
              <a:rPr lang="fa-IR" dirty="0"/>
              <a:t>مشکل </a:t>
            </a:r>
            <a:r>
              <a:rPr lang="en-US" dirty="0"/>
              <a:t>Direct map</a:t>
            </a:r>
            <a:r>
              <a:rPr lang="fa-IR" dirty="0"/>
              <a:t> در این است که ممکن است ما روی برخی از بلاک ها تنازع داشته باشیم، در حالی که دیگر بلاک ها بیکار هستند.</a:t>
            </a:r>
            <a:endParaRPr lang="en-US" dirty="0"/>
          </a:p>
        </p:txBody>
      </p:sp>
      <p:sp>
        <p:nvSpPr>
          <p:cNvPr id="4" name="Footer Placeholder 3">
            <a:extLst>
              <a:ext uri="{FF2B5EF4-FFF2-40B4-BE49-F238E27FC236}">
                <a16:creationId xmlns:a16="http://schemas.microsoft.com/office/drawing/2014/main" id="{E57D5031-1BF2-44EC-9779-84EEDE365A66}"/>
              </a:ext>
            </a:extLst>
          </p:cNvPr>
          <p:cNvSpPr>
            <a:spLocks noGrp="1"/>
          </p:cNvSpPr>
          <p:nvPr>
            <p:ph type="ftr" sz="quarter" idx="11"/>
          </p:nvPr>
        </p:nvSpPr>
        <p:spPr/>
        <p:txBody>
          <a:bodyPr/>
          <a:lstStyle/>
          <a:p>
            <a:r>
              <a:rPr lang="en-US"/>
              <a:t>Copyright © 2019, Elsevier Inc. All rights Reserved</a:t>
            </a:r>
            <a:endParaRPr lang="en-AU" dirty="0"/>
          </a:p>
        </p:txBody>
      </p:sp>
      <p:sp>
        <p:nvSpPr>
          <p:cNvPr id="6" name="Slide Number Placeholder 5"/>
          <p:cNvSpPr>
            <a:spLocks noGrp="1"/>
          </p:cNvSpPr>
          <p:nvPr>
            <p:ph type="sldNum" sz="quarter" idx="12"/>
          </p:nvPr>
        </p:nvSpPr>
        <p:spPr/>
        <p:txBody>
          <a:bodyPr/>
          <a:lstStyle/>
          <a:p>
            <a:fld id="{7A24F918-E48B-4CD6-88B4-F48A81EB5FB6}" type="slidenum">
              <a:rPr lang="en-US" smtClean="0"/>
              <a:pPr/>
              <a:t>7</a:t>
            </a:fld>
            <a:endParaRPr lang="en-US"/>
          </a:p>
        </p:txBody>
      </p:sp>
      <p:sp>
        <p:nvSpPr>
          <p:cNvPr id="7" name="Rectangle 3">
            <a:extLst>
              <a:ext uri="{FF2B5EF4-FFF2-40B4-BE49-F238E27FC236}">
                <a16:creationId xmlns:a16="http://schemas.microsoft.com/office/drawing/2014/main" id="{9F09AA8E-1C67-4D9B-852E-FA8578C7744A}"/>
              </a:ext>
            </a:extLst>
          </p:cNvPr>
          <p:cNvSpPr txBox="1">
            <a:spLocks noChangeArrowheads="1"/>
          </p:cNvSpPr>
          <p:nvPr/>
        </p:nvSpPr>
        <p:spPr bwMode="auto">
          <a:xfrm>
            <a:off x="647701" y="2489200"/>
            <a:ext cx="10554138" cy="2184400"/>
          </a:xfrm>
          <a:prstGeom prst="rect">
            <a:avLst/>
          </a:prstGeom>
          <a:solidFill>
            <a:schemeClr val="accent4">
              <a:lumMod val="20000"/>
              <a:lumOff val="80000"/>
            </a:schemeClr>
          </a:solid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fontAlgn="base">
              <a:spcBef>
                <a:spcPct val="20000"/>
              </a:spcBef>
              <a:spcAft>
                <a:spcPct val="0"/>
              </a:spcAft>
              <a:buClr>
                <a:srgbClr val="0033CC"/>
              </a:buClr>
              <a:buSzPct val="60000"/>
              <a:buFont typeface="Wingdings" pitchFamily="2" charset="2"/>
              <a:buChar char="n"/>
              <a:defRPr sz="3200">
                <a:solidFill>
                  <a:srgbClr val="003399"/>
                </a:solidFill>
                <a:latin typeface="+mn-lt"/>
                <a:ea typeface="+mn-ea"/>
                <a:cs typeface="+mn-cs"/>
              </a:defRPr>
            </a:lvl1pPr>
            <a:lvl2pPr marL="742950" indent="-285750" algn="l" rtl="0" fontAlgn="base">
              <a:spcBef>
                <a:spcPct val="20000"/>
              </a:spcBef>
              <a:spcAft>
                <a:spcPct val="0"/>
              </a:spcAft>
              <a:buClr>
                <a:srgbClr val="003399"/>
              </a:buClr>
              <a:buSzPct val="55000"/>
              <a:buFont typeface="Wingdings" pitchFamily="2" charset="2"/>
              <a:buChar char="n"/>
              <a:defRPr sz="2800">
                <a:solidFill>
                  <a:srgbClr val="0033CC"/>
                </a:solidFill>
                <a:latin typeface="+mn-lt"/>
              </a:defRPr>
            </a:lvl2pPr>
            <a:lvl3pPr marL="1143000" indent="-228600" algn="l" rtl="0" fontAlgn="base">
              <a:spcBef>
                <a:spcPct val="20000"/>
              </a:spcBef>
              <a:spcAft>
                <a:spcPct val="0"/>
              </a:spcAft>
              <a:buClr>
                <a:srgbClr val="0033CC"/>
              </a:buClr>
              <a:buSzPct val="50000"/>
              <a:buFont typeface="Wingdings" pitchFamily="2" charset="2"/>
              <a:buChar char="n"/>
              <a:defRPr sz="2400">
                <a:solidFill>
                  <a:srgbClr val="000066"/>
                </a:solidFill>
                <a:latin typeface="+mn-lt"/>
              </a:defRPr>
            </a:lvl3pPr>
            <a:lvl4pPr marL="1600200" indent="-228600" algn="l" rtl="0" fontAlgn="base">
              <a:spcBef>
                <a:spcPct val="20000"/>
              </a:spcBef>
              <a:spcAft>
                <a:spcPct val="0"/>
              </a:spcAft>
              <a:buClr>
                <a:srgbClr val="000066"/>
              </a:buClr>
              <a:buSzPct val="55000"/>
              <a:buFont typeface="Wingdings" pitchFamily="2" charset="2"/>
              <a:buChar char="n"/>
              <a:defRPr sz="2000">
                <a:solidFill>
                  <a:srgbClr val="0066FF"/>
                </a:solidFill>
                <a:latin typeface="+mn-lt"/>
              </a:defRPr>
            </a:lvl4pPr>
            <a:lvl5pPr marL="2057400" indent="-228600" algn="l" rtl="0" fontAlgn="base">
              <a:spcBef>
                <a:spcPct val="20000"/>
              </a:spcBef>
              <a:spcAft>
                <a:spcPct val="0"/>
              </a:spcAft>
              <a:buClr>
                <a:srgbClr val="3399FF"/>
              </a:buClr>
              <a:buSzPct val="50000"/>
              <a:buFont typeface="Wingdings" pitchFamily="2" charset="2"/>
              <a:buChar char="n"/>
              <a:defRPr sz="2000">
                <a:solidFill>
                  <a:srgbClr val="3399FF"/>
                </a:solidFill>
                <a:latin typeface="+mn-lt"/>
              </a:defRPr>
            </a:lvl5pPr>
            <a:lvl6pPr marL="2514600" indent="-228600" algn="l" rtl="0" fontAlgn="base">
              <a:spcBef>
                <a:spcPct val="20000"/>
              </a:spcBef>
              <a:spcAft>
                <a:spcPct val="0"/>
              </a:spcAft>
              <a:buClr>
                <a:srgbClr val="3399FF"/>
              </a:buClr>
              <a:buSzPct val="50000"/>
              <a:buFont typeface="Wingdings" pitchFamily="2" charset="2"/>
              <a:buChar char="n"/>
              <a:defRPr sz="2000">
                <a:solidFill>
                  <a:srgbClr val="3399FF"/>
                </a:solidFill>
                <a:latin typeface="+mn-lt"/>
              </a:defRPr>
            </a:lvl6pPr>
            <a:lvl7pPr marL="2971800" indent="-228600" algn="l" rtl="0" fontAlgn="base">
              <a:spcBef>
                <a:spcPct val="20000"/>
              </a:spcBef>
              <a:spcAft>
                <a:spcPct val="0"/>
              </a:spcAft>
              <a:buClr>
                <a:srgbClr val="3399FF"/>
              </a:buClr>
              <a:buSzPct val="50000"/>
              <a:buFont typeface="Wingdings" pitchFamily="2" charset="2"/>
              <a:buChar char="n"/>
              <a:defRPr sz="2000">
                <a:solidFill>
                  <a:srgbClr val="3399FF"/>
                </a:solidFill>
                <a:latin typeface="+mn-lt"/>
              </a:defRPr>
            </a:lvl7pPr>
            <a:lvl8pPr marL="3429000" indent="-228600" algn="l" rtl="0" fontAlgn="base">
              <a:spcBef>
                <a:spcPct val="20000"/>
              </a:spcBef>
              <a:spcAft>
                <a:spcPct val="0"/>
              </a:spcAft>
              <a:buClr>
                <a:srgbClr val="3399FF"/>
              </a:buClr>
              <a:buSzPct val="50000"/>
              <a:buFont typeface="Wingdings" pitchFamily="2" charset="2"/>
              <a:buChar char="n"/>
              <a:defRPr sz="2000">
                <a:solidFill>
                  <a:srgbClr val="3399FF"/>
                </a:solidFill>
                <a:latin typeface="+mn-lt"/>
              </a:defRPr>
            </a:lvl8pPr>
            <a:lvl9pPr marL="3886200" indent="-228600" algn="l" rtl="0" fontAlgn="base">
              <a:spcBef>
                <a:spcPct val="20000"/>
              </a:spcBef>
              <a:spcAft>
                <a:spcPct val="0"/>
              </a:spcAft>
              <a:buClr>
                <a:srgbClr val="3399FF"/>
              </a:buClr>
              <a:buSzPct val="50000"/>
              <a:buFont typeface="Wingdings" pitchFamily="2" charset="2"/>
              <a:buChar char="n"/>
              <a:defRPr sz="2000">
                <a:solidFill>
                  <a:srgbClr val="3399FF"/>
                </a:solidFill>
                <a:latin typeface="+mn-lt"/>
              </a:defRPr>
            </a:lvl9pPr>
          </a:lstStyle>
          <a:p>
            <a:pPr>
              <a:buFontTx/>
              <a:buNone/>
            </a:pPr>
            <a:r>
              <a:rPr lang="en-US" altLang="en-US" sz="1800" kern="0" dirty="0">
                <a:solidFill>
                  <a:srgbClr val="FFFFCC"/>
                </a:solidFill>
              </a:rPr>
              <a:t>    </a:t>
            </a:r>
            <a:r>
              <a:rPr lang="en-US" altLang="en-US" sz="1800" kern="0" dirty="0"/>
              <a:t>Repeat.</a:t>
            </a:r>
          </a:p>
          <a:p>
            <a:pPr>
              <a:buFontTx/>
              <a:buNone/>
            </a:pPr>
            <a:r>
              <a:rPr lang="en-US" altLang="en-US" sz="1800" kern="0" dirty="0"/>
              <a:t>    Call get data   ; compiled in block x of memory.</a:t>
            </a:r>
          </a:p>
          <a:p>
            <a:pPr>
              <a:buFontTx/>
              <a:buNone/>
            </a:pPr>
            <a:r>
              <a:rPr lang="en-US" altLang="en-US" sz="1800" kern="0" dirty="0"/>
              <a:t>    Call compare  ; compiled in block x+128 of memory.</a:t>
            </a:r>
          </a:p>
          <a:p>
            <a:pPr>
              <a:buFontTx/>
              <a:buNone/>
            </a:pPr>
            <a:r>
              <a:rPr lang="en-US" altLang="en-US" sz="1800" kern="0" dirty="0"/>
              <a:t>    Until match or </a:t>
            </a:r>
            <a:r>
              <a:rPr lang="en-US" altLang="en-US" sz="1800" kern="0" dirty="0" err="1"/>
              <a:t>end_of_data</a:t>
            </a:r>
            <a:r>
              <a:rPr lang="en-US" altLang="en-US" sz="1800" kern="0" dirty="0"/>
              <a:t>.</a:t>
            </a:r>
          </a:p>
          <a:p>
            <a:pPr>
              <a:buFontTx/>
              <a:buNone/>
            </a:pPr>
            <a:r>
              <a:rPr lang="en-US" altLang="en-US" sz="1800" kern="0" dirty="0"/>
              <a:t>___________________________________________.</a:t>
            </a:r>
          </a:p>
          <a:p>
            <a:pPr>
              <a:buFontTx/>
              <a:buNone/>
            </a:pPr>
            <a:r>
              <a:rPr lang="en-US" altLang="en-US" sz="1800" kern="0" dirty="0"/>
              <a:t>   Both blocks must be mapped to block x of cache, so miss will occur whenever the repeat-until loop executes.</a:t>
            </a:r>
          </a:p>
          <a:p>
            <a:pPr>
              <a:buFontTx/>
              <a:buNone/>
            </a:pPr>
            <a:endParaRPr lang="en-US" altLang="en-US" sz="1800" kern="0" dirty="0"/>
          </a:p>
        </p:txBody>
      </p:sp>
    </p:spTree>
    <p:extLst>
      <p:ext uri="{BB962C8B-B14F-4D97-AF65-F5344CB8AC3E}">
        <p14:creationId xmlns:p14="http://schemas.microsoft.com/office/powerpoint/2010/main" val="29932395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childTnLst>
                                </p:cTn>
                              </p:par>
                            </p:childTnLst>
                          </p:cTn>
                        </p:par>
                      </p:childTnLst>
                    </p:cTn>
                  </p:par>
                  <p:par>
                    <p:cTn id="12" fill="hold">
                      <p:stCondLst>
                        <p:cond delay="indefinite"/>
                      </p:stCondLst>
                      <p:childTnLst>
                        <p:par>
                          <p:cTn id="13" fill="hold">
                            <p:stCondLst>
                              <p:cond delay="0"/>
                            </p:stCondLst>
                            <p:childTnLst>
                              <p:par>
                                <p:cTn id="14" presetID="10" presetClass="entr" presetSubtype="0" fill="hold" grpId="0" nodeType="clickEffect">
                                  <p:stCondLst>
                                    <p:cond delay="0"/>
                                  </p:stCondLst>
                                  <p:childTnLst>
                                    <p:set>
                                      <p:cBhvr>
                                        <p:cTn id="15" dur="1" fill="hold">
                                          <p:stCondLst>
                                            <p:cond delay="0"/>
                                          </p:stCondLst>
                                        </p:cTn>
                                        <p:tgtEl>
                                          <p:spTgt spid="5">
                                            <p:txEl>
                                              <p:pRg st="4" end="4"/>
                                            </p:txEl>
                                          </p:spTgt>
                                        </p:tgtEl>
                                        <p:attrNameLst>
                                          <p:attrName>style.visibility</p:attrName>
                                        </p:attrNameLst>
                                      </p:cBhvr>
                                      <p:to>
                                        <p:strVal val="visible"/>
                                      </p:to>
                                    </p:set>
                                    <p:animEffect transition="in" filter="fade">
                                      <p:cBhvr>
                                        <p:cTn id="16" dur="500"/>
                                        <p:tgtEl>
                                          <p:spTgt spid="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uiExpand="1" build="p"/>
      <p:bldP spid="7"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7E4D83-9A49-4F85-9FFC-7FB5CD3C2EEF}"/>
              </a:ext>
            </a:extLst>
          </p:cNvPr>
          <p:cNvSpPr>
            <a:spLocks noGrp="1"/>
          </p:cNvSpPr>
          <p:nvPr>
            <p:ph type="title"/>
          </p:nvPr>
        </p:nvSpPr>
        <p:spPr/>
        <p:txBody>
          <a:bodyPr/>
          <a:lstStyle/>
          <a:p>
            <a:pPr algn="l" rtl="0"/>
            <a:r>
              <a:rPr lang="en-US" altLang="en-US" dirty="0"/>
              <a:t>Fully Associative</a:t>
            </a:r>
            <a:endParaRPr lang="en-US" dirty="0"/>
          </a:p>
        </p:txBody>
      </p:sp>
      <p:sp>
        <p:nvSpPr>
          <p:cNvPr id="9" name="Content Placeholder 8"/>
          <p:cNvSpPr>
            <a:spLocks noGrp="1"/>
          </p:cNvSpPr>
          <p:nvPr>
            <p:ph idx="1"/>
          </p:nvPr>
        </p:nvSpPr>
        <p:spPr/>
        <p:txBody>
          <a:bodyPr/>
          <a:lstStyle/>
          <a:p>
            <a:endParaRPr lang="en-US"/>
          </a:p>
        </p:txBody>
      </p:sp>
      <p:sp>
        <p:nvSpPr>
          <p:cNvPr id="8" name="Slide Number Placeholder 7"/>
          <p:cNvSpPr>
            <a:spLocks noGrp="1"/>
          </p:cNvSpPr>
          <p:nvPr>
            <p:ph type="sldNum" sz="quarter" idx="12"/>
          </p:nvPr>
        </p:nvSpPr>
        <p:spPr/>
        <p:txBody>
          <a:bodyPr/>
          <a:lstStyle/>
          <a:p>
            <a:fld id="{7A24F918-E48B-4CD6-88B4-F48A81EB5FB6}" type="slidenum">
              <a:rPr lang="en-US" smtClean="0"/>
              <a:pPr/>
              <a:t>8</a:t>
            </a:fld>
            <a:endParaRPr lang="en-US"/>
          </a:p>
        </p:txBody>
      </p:sp>
      <p:sp>
        <p:nvSpPr>
          <p:cNvPr id="4" name="Footer Placeholder 3">
            <a:extLst>
              <a:ext uri="{FF2B5EF4-FFF2-40B4-BE49-F238E27FC236}">
                <a16:creationId xmlns:a16="http://schemas.microsoft.com/office/drawing/2014/main" id="{0F45E8C5-5555-447D-A91E-1B3B1DEA2CA6}"/>
              </a:ext>
            </a:extLst>
          </p:cNvPr>
          <p:cNvSpPr>
            <a:spLocks noGrp="1"/>
          </p:cNvSpPr>
          <p:nvPr>
            <p:ph type="ftr" sz="quarter" idx="11"/>
          </p:nvPr>
        </p:nvSpPr>
        <p:spPr/>
        <p:txBody>
          <a:bodyPr/>
          <a:lstStyle/>
          <a:p>
            <a:r>
              <a:rPr lang="en-US"/>
              <a:t>Copyright © 2019, Elsevier Inc. All rights Reserved</a:t>
            </a:r>
            <a:endParaRPr lang="en-AU" dirty="0"/>
          </a:p>
        </p:txBody>
      </p:sp>
      <p:sp>
        <p:nvSpPr>
          <p:cNvPr id="5" name="Rectangle 2">
            <a:extLst>
              <a:ext uri="{FF2B5EF4-FFF2-40B4-BE49-F238E27FC236}">
                <a16:creationId xmlns:a16="http://schemas.microsoft.com/office/drawing/2014/main" id="{1E8B1699-8FA8-4FEB-8BD5-3108A78AEAFA}"/>
              </a:ext>
            </a:extLst>
          </p:cNvPr>
          <p:cNvSpPr txBox="1">
            <a:spLocks noChangeArrowheads="1"/>
          </p:cNvSpPr>
          <p:nvPr/>
        </p:nvSpPr>
        <p:spPr bwMode="auto">
          <a:xfrm>
            <a:off x="429634" y="1422848"/>
            <a:ext cx="5834498" cy="4800600"/>
          </a:xfrm>
          <a:prstGeom prst="rect">
            <a:avLst/>
          </a:prstGeom>
          <a:noFill/>
          <a:ln w="12700">
            <a:solidFill>
              <a:schemeClr val="tx1"/>
            </a:solid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fontAlgn="base">
              <a:spcBef>
                <a:spcPct val="20000"/>
              </a:spcBef>
              <a:spcAft>
                <a:spcPct val="0"/>
              </a:spcAft>
              <a:buClr>
                <a:srgbClr val="0033CC"/>
              </a:buClr>
              <a:buSzPct val="60000"/>
              <a:buFont typeface="Wingdings" pitchFamily="2" charset="2"/>
              <a:buChar char="n"/>
              <a:defRPr sz="3200">
                <a:solidFill>
                  <a:srgbClr val="003399"/>
                </a:solidFill>
                <a:latin typeface="+mn-lt"/>
                <a:ea typeface="+mn-ea"/>
                <a:cs typeface="+mn-cs"/>
              </a:defRPr>
            </a:lvl1pPr>
            <a:lvl2pPr marL="742950" indent="-285750" algn="l" rtl="0" fontAlgn="base">
              <a:spcBef>
                <a:spcPct val="20000"/>
              </a:spcBef>
              <a:spcAft>
                <a:spcPct val="0"/>
              </a:spcAft>
              <a:buClr>
                <a:srgbClr val="003399"/>
              </a:buClr>
              <a:buSzPct val="55000"/>
              <a:buFont typeface="Wingdings" pitchFamily="2" charset="2"/>
              <a:buChar char="n"/>
              <a:defRPr sz="2800">
                <a:solidFill>
                  <a:srgbClr val="0033CC"/>
                </a:solidFill>
                <a:latin typeface="+mn-lt"/>
              </a:defRPr>
            </a:lvl2pPr>
            <a:lvl3pPr marL="1143000" indent="-228600" algn="l" rtl="0" fontAlgn="base">
              <a:spcBef>
                <a:spcPct val="20000"/>
              </a:spcBef>
              <a:spcAft>
                <a:spcPct val="0"/>
              </a:spcAft>
              <a:buClr>
                <a:srgbClr val="0033CC"/>
              </a:buClr>
              <a:buSzPct val="50000"/>
              <a:buFont typeface="Wingdings" pitchFamily="2" charset="2"/>
              <a:buChar char="n"/>
              <a:defRPr sz="2400">
                <a:solidFill>
                  <a:srgbClr val="000066"/>
                </a:solidFill>
                <a:latin typeface="+mn-lt"/>
              </a:defRPr>
            </a:lvl3pPr>
            <a:lvl4pPr marL="1600200" indent="-228600" algn="l" rtl="0" fontAlgn="base">
              <a:spcBef>
                <a:spcPct val="20000"/>
              </a:spcBef>
              <a:spcAft>
                <a:spcPct val="0"/>
              </a:spcAft>
              <a:buClr>
                <a:srgbClr val="000066"/>
              </a:buClr>
              <a:buSzPct val="55000"/>
              <a:buFont typeface="Wingdings" pitchFamily="2" charset="2"/>
              <a:buChar char="n"/>
              <a:defRPr sz="2000">
                <a:solidFill>
                  <a:srgbClr val="0066FF"/>
                </a:solidFill>
                <a:latin typeface="+mn-lt"/>
              </a:defRPr>
            </a:lvl4pPr>
            <a:lvl5pPr marL="2057400" indent="-228600" algn="l" rtl="0" fontAlgn="base">
              <a:spcBef>
                <a:spcPct val="20000"/>
              </a:spcBef>
              <a:spcAft>
                <a:spcPct val="0"/>
              </a:spcAft>
              <a:buClr>
                <a:srgbClr val="3399FF"/>
              </a:buClr>
              <a:buSzPct val="50000"/>
              <a:buFont typeface="Wingdings" pitchFamily="2" charset="2"/>
              <a:buChar char="n"/>
              <a:defRPr sz="2000">
                <a:solidFill>
                  <a:srgbClr val="3399FF"/>
                </a:solidFill>
                <a:latin typeface="+mn-lt"/>
              </a:defRPr>
            </a:lvl5pPr>
            <a:lvl6pPr marL="2514600" indent="-228600" algn="l" rtl="0" fontAlgn="base">
              <a:spcBef>
                <a:spcPct val="20000"/>
              </a:spcBef>
              <a:spcAft>
                <a:spcPct val="0"/>
              </a:spcAft>
              <a:buClr>
                <a:srgbClr val="3399FF"/>
              </a:buClr>
              <a:buSzPct val="50000"/>
              <a:buFont typeface="Wingdings" pitchFamily="2" charset="2"/>
              <a:buChar char="n"/>
              <a:defRPr sz="2000">
                <a:solidFill>
                  <a:srgbClr val="3399FF"/>
                </a:solidFill>
                <a:latin typeface="+mn-lt"/>
              </a:defRPr>
            </a:lvl6pPr>
            <a:lvl7pPr marL="2971800" indent="-228600" algn="l" rtl="0" fontAlgn="base">
              <a:spcBef>
                <a:spcPct val="20000"/>
              </a:spcBef>
              <a:spcAft>
                <a:spcPct val="0"/>
              </a:spcAft>
              <a:buClr>
                <a:srgbClr val="3399FF"/>
              </a:buClr>
              <a:buSzPct val="50000"/>
              <a:buFont typeface="Wingdings" pitchFamily="2" charset="2"/>
              <a:buChar char="n"/>
              <a:defRPr sz="2000">
                <a:solidFill>
                  <a:srgbClr val="3399FF"/>
                </a:solidFill>
                <a:latin typeface="+mn-lt"/>
              </a:defRPr>
            </a:lvl7pPr>
            <a:lvl8pPr marL="3429000" indent="-228600" algn="l" rtl="0" fontAlgn="base">
              <a:spcBef>
                <a:spcPct val="20000"/>
              </a:spcBef>
              <a:spcAft>
                <a:spcPct val="0"/>
              </a:spcAft>
              <a:buClr>
                <a:srgbClr val="3399FF"/>
              </a:buClr>
              <a:buSzPct val="50000"/>
              <a:buFont typeface="Wingdings" pitchFamily="2" charset="2"/>
              <a:buChar char="n"/>
              <a:defRPr sz="2000">
                <a:solidFill>
                  <a:srgbClr val="3399FF"/>
                </a:solidFill>
                <a:latin typeface="+mn-lt"/>
              </a:defRPr>
            </a:lvl8pPr>
            <a:lvl9pPr marL="3886200" indent="-228600" algn="l" rtl="0" fontAlgn="base">
              <a:spcBef>
                <a:spcPct val="20000"/>
              </a:spcBef>
              <a:spcAft>
                <a:spcPct val="0"/>
              </a:spcAft>
              <a:buClr>
                <a:srgbClr val="3399FF"/>
              </a:buClr>
              <a:buSzPct val="50000"/>
              <a:buFont typeface="Wingdings" pitchFamily="2" charset="2"/>
              <a:buChar char="n"/>
              <a:defRPr sz="2000">
                <a:solidFill>
                  <a:srgbClr val="3399FF"/>
                </a:solidFill>
                <a:latin typeface="+mn-lt"/>
              </a:defRPr>
            </a:lvl9pPr>
          </a:lstStyle>
          <a:p>
            <a:pPr>
              <a:lnSpc>
                <a:spcPct val="80000"/>
              </a:lnSpc>
              <a:buFontTx/>
              <a:buNone/>
            </a:pPr>
            <a:r>
              <a:rPr lang="en-US" altLang="en-US" kern="0" dirty="0"/>
              <a:t>FULLY_ASSOCIATIVE.</a:t>
            </a:r>
          </a:p>
          <a:p>
            <a:pPr>
              <a:lnSpc>
                <a:spcPct val="80000"/>
              </a:lnSpc>
            </a:pPr>
            <a:r>
              <a:rPr lang="en-US" altLang="en-US" kern="0" dirty="0"/>
              <a:t>Advantages:</a:t>
            </a:r>
          </a:p>
          <a:p>
            <a:pPr>
              <a:lnSpc>
                <a:spcPct val="80000"/>
              </a:lnSpc>
              <a:buClr>
                <a:srgbClr val="FFFF66"/>
              </a:buClr>
              <a:buFont typeface="Wingdings" pitchFamily="2" charset="2"/>
              <a:buChar char="v"/>
            </a:pPr>
            <a:r>
              <a:rPr lang="en-US" altLang="en-US" kern="0" dirty="0"/>
              <a:t>  </a:t>
            </a:r>
            <a:r>
              <a:rPr lang="en-US" altLang="en-US" sz="2800" kern="0" dirty="0"/>
              <a:t>NO limitation in block mapping.</a:t>
            </a:r>
          </a:p>
          <a:p>
            <a:pPr>
              <a:lnSpc>
                <a:spcPct val="80000"/>
              </a:lnSpc>
              <a:buClr>
                <a:srgbClr val="FFFF66"/>
              </a:buClr>
              <a:buFont typeface="Wingdings" pitchFamily="2" charset="2"/>
              <a:buChar char="v"/>
            </a:pPr>
            <a:r>
              <a:rPr lang="en-US" altLang="en-US" sz="2800" kern="0" dirty="0"/>
              <a:t>  Possibility of using different replacement algorithms.</a:t>
            </a:r>
          </a:p>
          <a:p>
            <a:pPr>
              <a:lnSpc>
                <a:spcPct val="80000"/>
              </a:lnSpc>
              <a:buClr>
                <a:srgbClr val="FFFF66"/>
              </a:buClr>
              <a:buFont typeface="Wingdings" pitchFamily="2" charset="2"/>
              <a:buChar char="v"/>
            </a:pPr>
            <a:r>
              <a:rPr lang="en-US" altLang="en-US" sz="2800" kern="0" dirty="0"/>
              <a:t>NO relation between the number of memory blocks and cache blocks.</a:t>
            </a:r>
          </a:p>
          <a:p>
            <a:pPr>
              <a:lnSpc>
                <a:spcPct val="80000"/>
              </a:lnSpc>
              <a:buClr>
                <a:srgbClr val="FFCC00"/>
              </a:buClr>
            </a:pPr>
            <a:r>
              <a:rPr lang="en-US" altLang="en-US" sz="2800" kern="0" dirty="0"/>
              <a:t>Disadvantage:</a:t>
            </a:r>
          </a:p>
          <a:p>
            <a:pPr>
              <a:lnSpc>
                <a:spcPct val="80000"/>
              </a:lnSpc>
              <a:buClr>
                <a:srgbClr val="FFFF66"/>
              </a:buClr>
              <a:buFont typeface="Wingdings" pitchFamily="2" charset="2"/>
              <a:buChar char="v"/>
            </a:pPr>
            <a:r>
              <a:rPr lang="en-US" altLang="en-US" sz="2800" kern="0" dirty="0"/>
              <a:t>  Higher cost, because of the need to search of all tags.</a:t>
            </a:r>
          </a:p>
          <a:p>
            <a:pPr>
              <a:lnSpc>
                <a:spcPct val="80000"/>
              </a:lnSpc>
            </a:pPr>
            <a:endParaRPr lang="en-US" altLang="en-US" kern="0" dirty="0"/>
          </a:p>
        </p:txBody>
      </p:sp>
      <p:pic>
        <p:nvPicPr>
          <p:cNvPr id="6" name="Picture 3" descr="cache3">
            <a:extLst>
              <a:ext uri="{FF2B5EF4-FFF2-40B4-BE49-F238E27FC236}">
                <a16:creationId xmlns:a16="http://schemas.microsoft.com/office/drawing/2014/main" id="{3A5E66C7-71CD-46BE-812F-F488517C273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b="12857"/>
          <a:stretch>
            <a:fillRect/>
          </a:stretch>
        </p:blipFill>
        <p:spPr bwMode="auto">
          <a:xfrm>
            <a:off x="6562921" y="1147713"/>
            <a:ext cx="5280168" cy="6197108"/>
          </a:xfrm>
          <a:prstGeom prst="rect">
            <a:avLst/>
          </a:prstGeom>
          <a:noFill/>
          <a:ln w="9525">
            <a:noFill/>
            <a:miter lim="800000"/>
            <a:headEnd/>
            <a:tailEnd/>
          </a:ln>
          <a:effectLst/>
        </p:spPr>
      </p:pic>
    </p:spTree>
    <p:custDataLst>
      <p:tags r:id="rId1"/>
    </p:custDataLst>
    <p:extLst>
      <p:ext uri="{BB962C8B-B14F-4D97-AF65-F5344CB8AC3E}">
        <p14:creationId xmlns:p14="http://schemas.microsoft.com/office/powerpoint/2010/main" val="11709553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bg/>
                                          </p:spTgt>
                                        </p:tgtEl>
                                        <p:attrNameLst>
                                          <p:attrName>style.visibility</p:attrName>
                                        </p:attrNameLst>
                                      </p:cBhvr>
                                      <p:to>
                                        <p:strVal val="visible"/>
                                      </p:to>
                                    </p:set>
                                    <p:animEffect transition="in" filter="fade">
                                      <p:cBhvr>
                                        <p:cTn id="12" dur="500"/>
                                        <p:tgtEl>
                                          <p:spTgt spid="5">
                                            <p:bg/>
                                          </p:spTgt>
                                        </p:tgtEl>
                                      </p:cBhvr>
                                    </p:animEffect>
                                  </p:childTnLst>
                                </p:cTn>
                              </p:par>
                              <p:par>
                                <p:cTn id="13" presetID="10" presetClass="entr" presetSubtype="0" fill="hold" grpId="0" nodeType="withEffect">
                                  <p:stCondLst>
                                    <p:cond delay="0"/>
                                  </p:stCondLst>
                                  <p:childTnLst>
                                    <p:set>
                                      <p:cBhvr>
                                        <p:cTn id="14" dur="1" fill="hold">
                                          <p:stCondLst>
                                            <p:cond delay="0"/>
                                          </p:stCondLst>
                                        </p:cTn>
                                        <p:tgtEl>
                                          <p:spTgt spid="5">
                                            <p:txEl>
                                              <p:pRg st="0" end="0"/>
                                            </p:txEl>
                                          </p:spTgt>
                                        </p:tgtEl>
                                        <p:attrNameLst>
                                          <p:attrName>style.visibility</p:attrName>
                                        </p:attrNameLst>
                                      </p:cBhvr>
                                      <p:to>
                                        <p:strVal val="visible"/>
                                      </p:to>
                                    </p:set>
                                    <p:animEffect transition="in" filter="fade">
                                      <p:cBhvr>
                                        <p:cTn id="15" dur="500"/>
                                        <p:tgtEl>
                                          <p:spTgt spid="5">
                                            <p:txEl>
                                              <p:pRg st="0" end="0"/>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grpId="0" nodeType="clickEffect">
                                  <p:stCondLst>
                                    <p:cond delay="0"/>
                                  </p:stCondLst>
                                  <p:childTnLst>
                                    <p:set>
                                      <p:cBhvr>
                                        <p:cTn id="19" dur="1" fill="hold">
                                          <p:stCondLst>
                                            <p:cond delay="0"/>
                                          </p:stCondLst>
                                        </p:cTn>
                                        <p:tgtEl>
                                          <p:spTgt spid="5">
                                            <p:txEl>
                                              <p:pRg st="1" end="1"/>
                                            </p:txEl>
                                          </p:spTgt>
                                        </p:tgtEl>
                                        <p:attrNameLst>
                                          <p:attrName>style.visibility</p:attrName>
                                        </p:attrNameLst>
                                      </p:cBhvr>
                                      <p:to>
                                        <p:strVal val="visible"/>
                                      </p:to>
                                    </p:set>
                                    <p:animEffect transition="in" filter="fade">
                                      <p:cBhvr>
                                        <p:cTn id="20" dur="500"/>
                                        <p:tgtEl>
                                          <p:spTgt spid="5">
                                            <p:txEl>
                                              <p:pRg st="1" end="1"/>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10" presetClass="entr" presetSubtype="0" fill="hold" grpId="0" nodeType="clickEffect">
                                  <p:stCondLst>
                                    <p:cond delay="0"/>
                                  </p:stCondLst>
                                  <p:childTnLst>
                                    <p:set>
                                      <p:cBhvr>
                                        <p:cTn id="24" dur="1" fill="hold">
                                          <p:stCondLst>
                                            <p:cond delay="0"/>
                                          </p:stCondLst>
                                        </p:cTn>
                                        <p:tgtEl>
                                          <p:spTgt spid="5">
                                            <p:txEl>
                                              <p:pRg st="2" end="2"/>
                                            </p:txEl>
                                          </p:spTgt>
                                        </p:tgtEl>
                                        <p:attrNameLst>
                                          <p:attrName>style.visibility</p:attrName>
                                        </p:attrNameLst>
                                      </p:cBhvr>
                                      <p:to>
                                        <p:strVal val="visible"/>
                                      </p:to>
                                    </p:set>
                                    <p:animEffect transition="in" filter="fade">
                                      <p:cBhvr>
                                        <p:cTn id="25" dur="500"/>
                                        <p:tgtEl>
                                          <p:spTgt spid="5">
                                            <p:txEl>
                                              <p:pRg st="2" end="2"/>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10" presetClass="entr" presetSubtype="0" fill="hold" grpId="0" nodeType="clickEffect">
                                  <p:stCondLst>
                                    <p:cond delay="0"/>
                                  </p:stCondLst>
                                  <p:childTnLst>
                                    <p:set>
                                      <p:cBhvr>
                                        <p:cTn id="29" dur="1" fill="hold">
                                          <p:stCondLst>
                                            <p:cond delay="0"/>
                                          </p:stCondLst>
                                        </p:cTn>
                                        <p:tgtEl>
                                          <p:spTgt spid="5">
                                            <p:txEl>
                                              <p:pRg st="3" end="3"/>
                                            </p:txEl>
                                          </p:spTgt>
                                        </p:tgtEl>
                                        <p:attrNameLst>
                                          <p:attrName>style.visibility</p:attrName>
                                        </p:attrNameLst>
                                      </p:cBhvr>
                                      <p:to>
                                        <p:strVal val="visible"/>
                                      </p:to>
                                    </p:set>
                                    <p:animEffect transition="in" filter="fade">
                                      <p:cBhvr>
                                        <p:cTn id="30" dur="500"/>
                                        <p:tgtEl>
                                          <p:spTgt spid="5">
                                            <p:txEl>
                                              <p:pRg st="3" end="3"/>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10" presetClass="entr" presetSubtype="0" fill="hold" grpId="0" nodeType="clickEffect">
                                  <p:stCondLst>
                                    <p:cond delay="0"/>
                                  </p:stCondLst>
                                  <p:childTnLst>
                                    <p:set>
                                      <p:cBhvr>
                                        <p:cTn id="34" dur="1" fill="hold">
                                          <p:stCondLst>
                                            <p:cond delay="0"/>
                                          </p:stCondLst>
                                        </p:cTn>
                                        <p:tgtEl>
                                          <p:spTgt spid="5">
                                            <p:txEl>
                                              <p:pRg st="4" end="4"/>
                                            </p:txEl>
                                          </p:spTgt>
                                        </p:tgtEl>
                                        <p:attrNameLst>
                                          <p:attrName>style.visibility</p:attrName>
                                        </p:attrNameLst>
                                      </p:cBhvr>
                                      <p:to>
                                        <p:strVal val="visible"/>
                                      </p:to>
                                    </p:set>
                                    <p:animEffect transition="in" filter="fade">
                                      <p:cBhvr>
                                        <p:cTn id="35" dur="500"/>
                                        <p:tgtEl>
                                          <p:spTgt spid="5">
                                            <p:txEl>
                                              <p:pRg st="4" end="4"/>
                                            </p:txEl>
                                          </p:spTgt>
                                        </p:tgtEl>
                                      </p:cBhvr>
                                    </p:animEffect>
                                  </p:childTnLst>
                                </p:cTn>
                              </p:par>
                            </p:childTnLst>
                          </p:cTn>
                        </p:par>
                      </p:childTnLst>
                    </p:cTn>
                  </p:par>
                  <p:par>
                    <p:cTn id="36" fill="hold">
                      <p:stCondLst>
                        <p:cond delay="indefinite"/>
                      </p:stCondLst>
                      <p:childTnLst>
                        <p:par>
                          <p:cTn id="37" fill="hold">
                            <p:stCondLst>
                              <p:cond delay="0"/>
                            </p:stCondLst>
                            <p:childTnLst>
                              <p:par>
                                <p:cTn id="38" presetID="10" presetClass="entr" presetSubtype="0" fill="hold" grpId="0" nodeType="clickEffect">
                                  <p:stCondLst>
                                    <p:cond delay="0"/>
                                  </p:stCondLst>
                                  <p:childTnLst>
                                    <p:set>
                                      <p:cBhvr>
                                        <p:cTn id="39" dur="1" fill="hold">
                                          <p:stCondLst>
                                            <p:cond delay="0"/>
                                          </p:stCondLst>
                                        </p:cTn>
                                        <p:tgtEl>
                                          <p:spTgt spid="5">
                                            <p:txEl>
                                              <p:pRg st="5" end="5"/>
                                            </p:txEl>
                                          </p:spTgt>
                                        </p:tgtEl>
                                        <p:attrNameLst>
                                          <p:attrName>style.visibility</p:attrName>
                                        </p:attrNameLst>
                                      </p:cBhvr>
                                      <p:to>
                                        <p:strVal val="visible"/>
                                      </p:to>
                                    </p:set>
                                    <p:animEffect transition="in" filter="fade">
                                      <p:cBhvr>
                                        <p:cTn id="40" dur="500"/>
                                        <p:tgtEl>
                                          <p:spTgt spid="5">
                                            <p:txEl>
                                              <p:pRg st="5" end="5"/>
                                            </p:txEl>
                                          </p:spTgt>
                                        </p:tgtEl>
                                      </p:cBhvr>
                                    </p:animEffect>
                                  </p:childTnLst>
                                </p:cTn>
                              </p:par>
                            </p:childTnLst>
                          </p:cTn>
                        </p:par>
                      </p:childTnLst>
                    </p:cTn>
                  </p:par>
                  <p:par>
                    <p:cTn id="41" fill="hold">
                      <p:stCondLst>
                        <p:cond delay="indefinite"/>
                      </p:stCondLst>
                      <p:childTnLst>
                        <p:par>
                          <p:cTn id="42" fill="hold">
                            <p:stCondLst>
                              <p:cond delay="0"/>
                            </p:stCondLst>
                            <p:childTnLst>
                              <p:par>
                                <p:cTn id="43" presetID="10" presetClass="entr" presetSubtype="0" fill="hold" grpId="0" nodeType="clickEffect">
                                  <p:stCondLst>
                                    <p:cond delay="0"/>
                                  </p:stCondLst>
                                  <p:childTnLst>
                                    <p:set>
                                      <p:cBhvr>
                                        <p:cTn id="44" dur="1" fill="hold">
                                          <p:stCondLst>
                                            <p:cond delay="0"/>
                                          </p:stCondLst>
                                        </p:cTn>
                                        <p:tgtEl>
                                          <p:spTgt spid="5">
                                            <p:txEl>
                                              <p:pRg st="6" end="6"/>
                                            </p:txEl>
                                          </p:spTgt>
                                        </p:tgtEl>
                                        <p:attrNameLst>
                                          <p:attrName>style.visibility</p:attrName>
                                        </p:attrNameLst>
                                      </p:cBhvr>
                                      <p:to>
                                        <p:strVal val="visible"/>
                                      </p:to>
                                    </p:set>
                                    <p:animEffect transition="in" filter="fade">
                                      <p:cBhvr>
                                        <p:cTn id="45" dur="500"/>
                                        <p:tgtEl>
                                          <p:spTgt spid="5">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uiExpand="1" build="p" animBg="1" autoUpdateAnimBg="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7BC713-AE70-4A63-B04B-9F6DC4B80E03}"/>
              </a:ext>
            </a:extLst>
          </p:cNvPr>
          <p:cNvSpPr>
            <a:spLocks noGrp="1"/>
          </p:cNvSpPr>
          <p:nvPr>
            <p:ph type="title"/>
          </p:nvPr>
        </p:nvSpPr>
        <p:spPr/>
        <p:txBody>
          <a:bodyPr/>
          <a:lstStyle/>
          <a:p>
            <a:pPr algn="l" rtl="0"/>
            <a:r>
              <a:rPr lang="en-US" altLang="en-US" dirty="0"/>
              <a:t>Set Associative</a:t>
            </a:r>
            <a:endParaRPr lang="en-US" dirty="0"/>
          </a:p>
        </p:txBody>
      </p:sp>
      <p:sp>
        <p:nvSpPr>
          <p:cNvPr id="7" name="Content Placeholder 6"/>
          <p:cNvSpPr>
            <a:spLocks noGrp="1"/>
          </p:cNvSpPr>
          <p:nvPr>
            <p:ph idx="1"/>
          </p:nvPr>
        </p:nvSpPr>
        <p:spPr/>
        <p:txBody>
          <a:bodyPr/>
          <a:lstStyle/>
          <a:p>
            <a:endParaRPr lang="en-US"/>
          </a:p>
        </p:txBody>
      </p:sp>
      <p:sp>
        <p:nvSpPr>
          <p:cNvPr id="4" name="Footer Placeholder 3">
            <a:extLst>
              <a:ext uri="{FF2B5EF4-FFF2-40B4-BE49-F238E27FC236}">
                <a16:creationId xmlns:a16="http://schemas.microsoft.com/office/drawing/2014/main" id="{DBA440C2-2896-4D2F-A294-C932A7857BF4}"/>
              </a:ext>
            </a:extLst>
          </p:cNvPr>
          <p:cNvSpPr>
            <a:spLocks noGrp="1"/>
          </p:cNvSpPr>
          <p:nvPr>
            <p:ph type="ftr" sz="quarter" idx="11"/>
          </p:nvPr>
        </p:nvSpPr>
        <p:spPr/>
        <p:txBody>
          <a:bodyPr/>
          <a:lstStyle/>
          <a:p>
            <a:r>
              <a:rPr lang="en-US"/>
              <a:t>Copyright © 2019, Elsevier Inc. All rights Reserved</a:t>
            </a:r>
            <a:endParaRPr lang="en-AU" dirty="0"/>
          </a:p>
        </p:txBody>
      </p:sp>
      <p:sp>
        <p:nvSpPr>
          <p:cNvPr id="5" name="Rectangle 2">
            <a:extLst>
              <a:ext uri="{FF2B5EF4-FFF2-40B4-BE49-F238E27FC236}">
                <a16:creationId xmlns:a16="http://schemas.microsoft.com/office/drawing/2014/main" id="{3BC94031-FE2B-4157-A443-8A0AC4D19162}"/>
              </a:ext>
            </a:extLst>
          </p:cNvPr>
          <p:cNvSpPr txBox="1">
            <a:spLocks noChangeArrowheads="1"/>
          </p:cNvSpPr>
          <p:nvPr/>
        </p:nvSpPr>
        <p:spPr bwMode="auto">
          <a:xfrm>
            <a:off x="215462" y="1529418"/>
            <a:ext cx="5160102" cy="4769041"/>
          </a:xfrm>
          <a:prstGeom prst="rect">
            <a:avLst/>
          </a:prstGeom>
          <a:noFill/>
          <a:ln w="12700">
            <a:solidFill>
              <a:schemeClr val="tx1"/>
            </a:solid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fontAlgn="base">
              <a:spcBef>
                <a:spcPct val="20000"/>
              </a:spcBef>
              <a:spcAft>
                <a:spcPct val="0"/>
              </a:spcAft>
              <a:buClr>
                <a:srgbClr val="0033CC"/>
              </a:buClr>
              <a:buSzPct val="60000"/>
              <a:buFont typeface="Wingdings" pitchFamily="2" charset="2"/>
              <a:buChar char="n"/>
              <a:defRPr sz="3200">
                <a:solidFill>
                  <a:srgbClr val="003399"/>
                </a:solidFill>
                <a:latin typeface="+mn-lt"/>
                <a:ea typeface="+mn-ea"/>
                <a:cs typeface="+mn-cs"/>
              </a:defRPr>
            </a:lvl1pPr>
            <a:lvl2pPr marL="742950" indent="-285750" algn="l" rtl="0" fontAlgn="base">
              <a:spcBef>
                <a:spcPct val="20000"/>
              </a:spcBef>
              <a:spcAft>
                <a:spcPct val="0"/>
              </a:spcAft>
              <a:buClr>
                <a:srgbClr val="003399"/>
              </a:buClr>
              <a:buSzPct val="55000"/>
              <a:buFont typeface="Wingdings" pitchFamily="2" charset="2"/>
              <a:buChar char="n"/>
              <a:defRPr sz="2800">
                <a:solidFill>
                  <a:srgbClr val="0033CC"/>
                </a:solidFill>
                <a:latin typeface="+mn-lt"/>
              </a:defRPr>
            </a:lvl2pPr>
            <a:lvl3pPr marL="1143000" indent="-228600" algn="l" rtl="0" fontAlgn="base">
              <a:spcBef>
                <a:spcPct val="20000"/>
              </a:spcBef>
              <a:spcAft>
                <a:spcPct val="0"/>
              </a:spcAft>
              <a:buClr>
                <a:srgbClr val="0033CC"/>
              </a:buClr>
              <a:buSzPct val="50000"/>
              <a:buFont typeface="Wingdings" pitchFamily="2" charset="2"/>
              <a:buChar char="n"/>
              <a:defRPr sz="2400">
                <a:solidFill>
                  <a:srgbClr val="000066"/>
                </a:solidFill>
                <a:latin typeface="+mn-lt"/>
              </a:defRPr>
            </a:lvl3pPr>
            <a:lvl4pPr marL="1600200" indent="-228600" algn="l" rtl="0" fontAlgn="base">
              <a:spcBef>
                <a:spcPct val="20000"/>
              </a:spcBef>
              <a:spcAft>
                <a:spcPct val="0"/>
              </a:spcAft>
              <a:buClr>
                <a:srgbClr val="000066"/>
              </a:buClr>
              <a:buSzPct val="55000"/>
              <a:buFont typeface="Wingdings" pitchFamily="2" charset="2"/>
              <a:buChar char="n"/>
              <a:defRPr sz="2000">
                <a:solidFill>
                  <a:srgbClr val="0066FF"/>
                </a:solidFill>
                <a:latin typeface="+mn-lt"/>
              </a:defRPr>
            </a:lvl4pPr>
            <a:lvl5pPr marL="2057400" indent="-228600" algn="l" rtl="0" fontAlgn="base">
              <a:spcBef>
                <a:spcPct val="20000"/>
              </a:spcBef>
              <a:spcAft>
                <a:spcPct val="0"/>
              </a:spcAft>
              <a:buClr>
                <a:srgbClr val="3399FF"/>
              </a:buClr>
              <a:buSzPct val="50000"/>
              <a:buFont typeface="Wingdings" pitchFamily="2" charset="2"/>
              <a:buChar char="n"/>
              <a:defRPr sz="2000">
                <a:solidFill>
                  <a:srgbClr val="3399FF"/>
                </a:solidFill>
                <a:latin typeface="+mn-lt"/>
              </a:defRPr>
            </a:lvl5pPr>
            <a:lvl6pPr marL="2514600" indent="-228600" algn="l" rtl="0" fontAlgn="base">
              <a:spcBef>
                <a:spcPct val="20000"/>
              </a:spcBef>
              <a:spcAft>
                <a:spcPct val="0"/>
              </a:spcAft>
              <a:buClr>
                <a:srgbClr val="3399FF"/>
              </a:buClr>
              <a:buSzPct val="50000"/>
              <a:buFont typeface="Wingdings" pitchFamily="2" charset="2"/>
              <a:buChar char="n"/>
              <a:defRPr sz="2000">
                <a:solidFill>
                  <a:srgbClr val="3399FF"/>
                </a:solidFill>
                <a:latin typeface="+mn-lt"/>
              </a:defRPr>
            </a:lvl6pPr>
            <a:lvl7pPr marL="2971800" indent="-228600" algn="l" rtl="0" fontAlgn="base">
              <a:spcBef>
                <a:spcPct val="20000"/>
              </a:spcBef>
              <a:spcAft>
                <a:spcPct val="0"/>
              </a:spcAft>
              <a:buClr>
                <a:srgbClr val="3399FF"/>
              </a:buClr>
              <a:buSzPct val="50000"/>
              <a:buFont typeface="Wingdings" pitchFamily="2" charset="2"/>
              <a:buChar char="n"/>
              <a:defRPr sz="2000">
                <a:solidFill>
                  <a:srgbClr val="3399FF"/>
                </a:solidFill>
                <a:latin typeface="+mn-lt"/>
              </a:defRPr>
            </a:lvl7pPr>
            <a:lvl8pPr marL="3429000" indent="-228600" algn="l" rtl="0" fontAlgn="base">
              <a:spcBef>
                <a:spcPct val="20000"/>
              </a:spcBef>
              <a:spcAft>
                <a:spcPct val="0"/>
              </a:spcAft>
              <a:buClr>
                <a:srgbClr val="3399FF"/>
              </a:buClr>
              <a:buSzPct val="50000"/>
              <a:buFont typeface="Wingdings" pitchFamily="2" charset="2"/>
              <a:buChar char="n"/>
              <a:defRPr sz="2000">
                <a:solidFill>
                  <a:srgbClr val="3399FF"/>
                </a:solidFill>
                <a:latin typeface="+mn-lt"/>
              </a:defRPr>
            </a:lvl8pPr>
            <a:lvl9pPr marL="3886200" indent="-228600" algn="l" rtl="0" fontAlgn="base">
              <a:spcBef>
                <a:spcPct val="20000"/>
              </a:spcBef>
              <a:spcAft>
                <a:spcPct val="0"/>
              </a:spcAft>
              <a:buClr>
                <a:srgbClr val="3399FF"/>
              </a:buClr>
              <a:buSzPct val="50000"/>
              <a:buFont typeface="Wingdings" pitchFamily="2" charset="2"/>
              <a:buChar char="n"/>
              <a:defRPr sz="2000">
                <a:solidFill>
                  <a:srgbClr val="3399FF"/>
                </a:solidFill>
                <a:latin typeface="+mn-lt"/>
              </a:defRPr>
            </a:lvl9pPr>
          </a:lstStyle>
          <a:p>
            <a:r>
              <a:rPr lang="en-US" altLang="en-US" sz="2800" kern="0" dirty="0"/>
              <a:t>Combination of direct and associative mapping techniques.</a:t>
            </a:r>
          </a:p>
          <a:p>
            <a:r>
              <a:rPr lang="en-US" altLang="en-US" sz="2800" kern="0" dirty="0"/>
              <a:t>The contention problem of direct method is eased.</a:t>
            </a:r>
          </a:p>
          <a:p>
            <a:r>
              <a:rPr lang="en-US" altLang="en-US" sz="2800" kern="0" dirty="0"/>
              <a:t>The hardware cost is reduced by decreasing the size of associative search.</a:t>
            </a:r>
          </a:p>
        </p:txBody>
      </p:sp>
      <p:pic>
        <p:nvPicPr>
          <p:cNvPr id="6" name="Picture 3" descr="cache4">
            <a:extLst>
              <a:ext uri="{FF2B5EF4-FFF2-40B4-BE49-F238E27FC236}">
                <a16:creationId xmlns:a16="http://schemas.microsoft.com/office/drawing/2014/main" id="{8DF8468A-386A-4EEF-9DFC-6363CFAD094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653088" y="914144"/>
            <a:ext cx="4562329" cy="6138269"/>
          </a:xfrm>
          <a:prstGeom prst="rect">
            <a:avLst/>
          </a:prstGeom>
          <a:noFill/>
          <a:ln w="9525">
            <a:noFill/>
            <a:miter lim="800000"/>
            <a:headEnd/>
            <a:tailEnd/>
          </a:ln>
          <a:effectLst/>
        </p:spPr>
      </p:pic>
      <p:sp>
        <p:nvSpPr>
          <p:cNvPr id="8" name="Slide Number Placeholder 7"/>
          <p:cNvSpPr>
            <a:spLocks noGrp="1"/>
          </p:cNvSpPr>
          <p:nvPr>
            <p:ph type="sldNum" sz="quarter" idx="12"/>
          </p:nvPr>
        </p:nvSpPr>
        <p:spPr/>
        <p:txBody>
          <a:bodyPr/>
          <a:lstStyle/>
          <a:p>
            <a:fld id="{7A24F918-E48B-4CD6-88B4-F48A81EB5FB6}" type="slidenum">
              <a:rPr lang="en-US" smtClean="0"/>
              <a:pPr/>
              <a:t>9</a:t>
            </a:fld>
            <a:endParaRPr lang="en-US"/>
          </a:p>
        </p:txBody>
      </p:sp>
    </p:spTree>
    <p:custDataLst>
      <p:tags r:id="rId1"/>
    </p:custDataLst>
    <p:extLst>
      <p:ext uri="{BB962C8B-B14F-4D97-AF65-F5344CB8AC3E}">
        <p14:creationId xmlns:p14="http://schemas.microsoft.com/office/powerpoint/2010/main" val="31804836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bg/>
                                          </p:spTgt>
                                        </p:tgtEl>
                                        <p:attrNameLst>
                                          <p:attrName>style.visibility</p:attrName>
                                        </p:attrNameLst>
                                      </p:cBhvr>
                                      <p:to>
                                        <p:strVal val="visible"/>
                                      </p:to>
                                    </p:set>
                                    <p:animEffect transition="in" filter="fade">
                                      <p:cBhvr>
                                        <p:cTn id="7" dur="500"/>
                                        <p:tgtEl>
                                          <p:spTgt spid="5">
                                            <p:bg/>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xEl>
                                              <p:pRg st="0" end="0"/>
                                            </p:txEl>
                                          </p:spTgt>
                                        </p:tgtEl>
                                        <p:attrNameLst>
                                          <p:attrName>style.visibility</p:attrName>
                                        </p:attrNameLst>
                                      </p:cBhvr>
                                      <p:to>
                                        <p:strVal val="visible"/>
                                      </p:to>
                                    </p:set>
                                    <p:animEffect transition="in" filter="fade">
                                      <p:cBhvr>
                                        <p:cTn id="12" dur="500"/>
                                        <p:tgtEl>
                                          <p:spTgt spid="5">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5">
                                            <p:txEl>
                                              <p:pRg st="1" end="1"/>
                                            </p:txEl>
                                          </p:spTgt>
                                        </p:tgtEl>
                                        <p:attrNameLst>
                                          <p:attrName>style.visibility</p:attrName>
                                        </p:attrNameLst>
                                      </p:cBhvr>
                                      <p:to>
                                        <p:strVal val="visible"/>
                                      </p:to>
                                    </p:set>
                                    <p:animEffect transition="in" filter="fade">
                                      <p:cBhvr>
                                        <p:cTn id="17" dur="500"/>
                                        <p:tgtEl>
                                          <p:spTgt spid="5">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5">
                                            <p:txEl>
                                              <p:pRg st="2" end="2"/>
                                            </p:txEl>
                                          </p:spTgt>
                                        </p:tgtEl>
                                        <p:attrNameLst>
                                          <p:attrName>style.visibility</p:attrName>
                                        </p:attrNameLst>
                                      </p:cBhvr>
                                      <p:to>
                                        <p:strVal val="visible"/>
                                      </p:to>
                                    </p:set>
                                    <p:animEffect transition="in" filter="fade">
                                      <p:cBhvr>
                                        <p:cTn id="22" dur="500"/>
                                        <p:tgtEl>
                                          <p:spTgt spid="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uiExpand="1" build="p" bldLvl="3" animBg="1" autoUpdateAnimBg="0"/>
    </p:bldLst>
  </p:timing>
</p:sld>
</file>

<file path=ppt/tags/tag1.xml><?xml version="1.0" encoding="utf-8"?>
<p:tagLst xmlns:a="http://schemas.openxmlformats.org/drawingml/2006/main" xmlns:r="http://schemas.openxmlformats.org/officeDocument/2006/relationships" xmlns:p="http://schemas.openxmlformats.org/presentationml/2006/main">
  <p:tag name="TIMING" val="|96.1|31.8|54.9"/>
</p:tagLst>
</file>

<file path=ppt/tags/tag10.xml><?xml version="1.0" encoding="utf-8"?>
<p:tagLst xmlns:a="http://schemas.openxmlformats.org/drawingml/2006/main" xmlns:r="http://schemas.openxmlformats.org/officeDocument/2006/relationships" xmlns:p="http://schemas.openxmlformats.org/presentationml/2006/main">
  <p:tag name="TIMING" val="|33.2|1.6|9.3|17.5|18|14.4"/>
</p:tagLst>
</file>

<file path=ppt/tags/tag2.xml><?xml version="1.0" encoding="utf-8"?>
<p:tagLst xmlns:a="http://schemas.openxmlformats.org/drawingml/2006/main" xmlns:r="http://schemas.openxmlformats.org/officeDocument/2006/relationships" xmlns:p="http://schemas.openxmlformats.org/presentationml/2006/main">
  <p:tag name="TIMING" val="|12|31.4|140.1"/>
</p:tagLst>
</file>

<file path=ppt/tags/tag3.xml><?xml version="1.0" encoding="utf-8"?>
<p:tagLst xmlns:a="http://schemas.openxmlformats.org/drawingml/2006/main" xmlns:r="http://schemas.openxmlformats.org/officeDocument/2006/relationships" xmlns:p="http://schemas.openxmlformats.org/presentationml/2006/main">
  <p:tag name="TIMING" val="|1.8|83.9|5|15.4|14.7|8.9|3.2"/>
</p:tagLst>
</file>

<file path=ppt/tags/tag4.xml><?xml version="1.0" encoding="utf-8"?>
<p:tagLst xmlns:a="http://schemas.openxmlformats.org/drawingml/2006/main" xmlns:r="http://schemas.openxmlformats.org/officeDocument/2006/relationships" xmlns:p="http://schemas.openxmlformats.org/presentationml/2006/main">
  <p:tag name="TIMING" val="|20.2|105.7|1.9|2.6|17.7|21.8|11.7|3.2"/>
</p:tagLst>
</file>

<file path=ppt/tags/tag5.xml><?xml version="1.0" encoding="utf-8"?>
<p:tagLst xmlns:a="http://schemas.openxmlformats.org/drawingml/2006/main" xmlns:r="http://schemas.openxmlformats.org/officeDocument/2006/relationships" xmlns:p="http://schemas.openxmlformats.org/presentationml/2006/main">
  <p:tag name="TIMING" val="|194.5|0.7|6.5|12.6"/>
</p:tagLst>
</file>

<file path=ppt/tags/tag6.xml><?xml version="1.0" encoding="utf-8"?>
<p:tagLst xmlns:a="http://schemas.openxmlformats.org/drawingml/2006/main" xmlns:r="http://schemas.openxmlformats.org/officeDocument/2006/relationships" xmlns:p="http://schemas.openxmlformats.org/presentationml/2006/main">
  <p:tag name="TIMING" val="|92.2|11.1|15.8|2.4|6.5|7.4"/>
</p:tagLst>
</file>

<file path=ppt/tags/tag7.xml><?xml version="1.0" encoding="utf-8"?>
<p:tagLst xmlns:a="http://schemas.openxmlformats.org/drawingml/2006/main" xmlns:r="http://schemas.openxmlformats.org/officeDocument/2006/relationships" xmlns:p="http://schemas.openxmlformats.org/presentationml/2006/main">
  <p:tag name="TIMING" val="|9.6|1.4|20.1|24.6|45.9|17"/>
</p:tagLst>
</file>

<file path=ppt/tags/tag8.xml><?xml version="1.0" encoding="utf-8"?>
<p:tagLst xmlns:a="http://schemas.openxmlformats.org/drawingml/2006/main" xmlns:r="http://schemas.openxmlformats.org/officeDocument/2006/relationships" xmlns:p="http://schemas.openxmlformats.org/presentationml/2006/main">
  <p:tag name="TIMING" val="|52.7"/>
</p:tagLst>
</file>

<file path=ppt/tags/tag9.xml><?xml version="1.0" encoding="utf-8"?>
<p:tagLst xmlns:a="http://schemas.openxmlformats.org/drawingml/2006/main" xmlns:r="http://schemas.openxmlformats.org/officeDocument/2006/relationships" xmlns:p="http://schemas.openxmlformats.org/presentationml/2006/main">
  <p:tag name="TIMING" val="|20.2|4.9|41.5|15.7|16"/>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4952</TotalTime>
  <Words>2106</Words>
  <Application>Microsoft Office PowerPoint</Application>
  <PresentationFormat>Widescreen</PresentationFormat>
  <Paragraphs>309</Paragraphs>
  <Slides>15</Slides>
  <Notes>6</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15</vt:i4>
      </vt:variant>
    </vt:vector>
  </HeadingPairs>
  <TitlesOfParts>
    <vt:vector size="22" baseType="lpstr">
      <vt:lpstr>Arial</vt:lpstr>
      <vt:lpstr>Calibri</vt:lpstr>
      <vt:lpstr>Calibri Light</vt:lpstr>
      <vt:lpstr>Cambria Math</vt:lpstr>
      <vt:lpstr>Times New Roman</vt:lpstr>
      <vt:lpstr>Wingdings</vt:lpstr>
      <vt:lpstr>Office Theme</vt:lpstr>
      <vt:lpstr>معماری کامپیوتر پیشرفته</vt:lpstr>
      <vt:lpstr>PowerPoint Presentation</vt:lpstr>
      <vt:lpstr>Cache Basics</vt:lpstr>
      <vt:lpstr>Simplest Cache: Direct  Mapped</vt:lpstr>
      <vt:lpstr>2 KB Direct Mapped Cache, 32B blocks</vt:lpstr>
      <vt:lpstr>Direct Mapped Cache</vt:lpstr>
      <vt:lpstr>Example</vt:lpstr>
      <vt:lpstr>Fully Associative</vt:lpstr>
      <vt:lpstr>Set Associative</vt:lpstr>
      <vt:lpstr>Two-way Set Associative Cache</vt:lpstr>
      <vt:lpstr>Disadvantage of Set Associative Cache</vt:lpstr>
      <vt:lpstr>Cache Size Equation</vt:lpstr>
      <vt:lpstr>Q1: Where can a block be placed in the upper level? </vt:lpstr>
      <vt:lpstr>Q2: How is a block found if it is in the upper level?</vt:lpstr>
      <vt:lpstr>Q3: Which block should be replaced on a miss?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Advanced Computer Architecture</dc:title>
  <dc:creator>HaghighatDoost,Vahid</dc:creator>
  <cp:lastModifiedBy>Vahid Haghighatdoost</cp:lastModifiedBy>
  <cp:revision>159</cp:revision>
  <dcterms:created xsi:type="dcterms:W3CDTF">2021-08-11T10:34:58Z</dcterms:created>
  <dcterms:modified xsi:type="dcterms:W3CDTF">2023-10-28T18:08:53Z</dcterms:modified>
</cp:coreProperties>
</file>