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ink/ink1.xml" ContentType="application/inkml+xml"/>
  <Override PartName="/ppt/notesSlides/notesSlide5.xml" ContentType="application/vnd.openxmlformats-officedocument.presentationml.notesSlide+xml"/>
  <Override PartName="/ppt/ink/ink2.xml" ContentType="application/inkml+xml"/>
  <Override PartName="/ppt/tags/tag4.xml" ContentType="application/vnd.openxmlformats-officedocument.presentationml.tags+xml"/>
  <Override PartName="/ppt/notesSlides/notesSlide6.xml" ContentType="application/vnd.openxmlformats-officedocument.presentationml.notesSlide+xml"/>
  <Override PartName="/ppt/ink/ink3.xml" ContentType="application/inkml+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ink/ink4.xml" ContentType="application/inkml+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8" r:id="rId3"/>
    <p:sldId id="259" r:id="rId4"/>
    <p:sldId id="260" r:id="rId5"/>
    <p:sldId id="261" r:id="rId6"/>
    <p:sldId id="268"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057" autoAdjust="0"/>
  </p:normalViewPr>
  <p:slideViewPr>
    <p:cSldViewPr snapToGrid="0">
      <p:cViewPr varScale="1">
        <p:scale>
          <a:sx n="69" d="100"/>
          <a:sy n="69" d="100"/>
        </p:scale>
        <p:origin x="750" y="45"/>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11/9/2024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11-09T05:06:00.869"/>
    </inkml:context>
    <inkml:brush xml:id="br0">
      <inkml:brushProperty name="width" value="0.05292" units="cm"/>
      <inkml:brushProperty name="height" value="0.05292" units="cm"/>
      <inkml:brushProperty name="color" value="#FF0000"/>
    </inkml:brush>
  </inkml:definitions>
  <inkml:trace contextRef="#ctx0" brushRef="#br0">11416 15890 1022 0,'0'0'45'0,"0"0"10"0,10 0-44 0,-10 0-11 0,0 0 0 0,0 0 0 15,0 0 49-15,0 0 8 0,0 0 2 0,0 0 0 16,0 0-38-16,0 0-7 0,0-3-2 0,0 3 0 15,0-6-12-15,0 6 0 0,0 0 0 0,0 0 0 16,0 0 0-16,0 0 0 0,0 0 0 0,0 0 0 16,0 0 0-16,0 0 0 0,8-3-8 0,-8 3 8 0,0 0 0 0,0 0-10 15,10 0 10-15,1 0-8 0,-11 0 8 0,0 0 0 16,10 9 0-16,1-6 0 0,7 7-8 0,-8-4 0 16,1-6 0-16,-1 9 0 0,1-2 8 0,3-4 0 15,-3 6 0-15,-11-9-8 0,7 6 8 0,7-3 0 16,0 7 0-16,0-4 0 0,-4-3 0 0,5 4 0 15,-1 2 0-15,0 0 0 0,0-9 0 0,0 7 0 16,4-4 0-16,-4 6 0 0,-4-9 0 0,5 10 0 16,2-10 0-16,-3 6 0 0,0-3 9 0,4 3-9 15,0-6 12-15,-1 10-12 0,1-10 0 0,0 6 0 16,-1-3 0-16,-3 3 0 0,4-2 0 0,0-4 0 16,-1 6 0-16,-3-3 0 0,0-3 0 0,8 6 0 15,-8-6 0-15,3 3-12 0,1 4 12 0,0-1 0 0,-1-3 0 0,-3-3 0 16,8 9 0-16,-5-9 16 0,1 7-3 15,-4-4-1-15,4 3-12 0,-1-3 0 0,-3 3 0 0,4-2 0 16,0 2 0-16,-4-3 0 0,0 3 0 0,3 4 0 16,-2-4 0-16,2-3 0 0,1 7 0 0,-1-4 0 15,1-3 0-15,0-3 0 0,3 6 0 0,0-3 0 16,0 4 19-16,0-1 1 0,1-3 0 0,2-3 0 16,1 6-20-16,-4-3 10 0,0-3-10 0,4 7 8 15,0-4-8-15,-4-3 12 0,4 6-12 0,-4-3 12 16,0-3-12-16,0 10 0 0,0-10 0 0,-3 6 8 15,3-6-8-15,0 9 0 0,0-9 0 0,1 10 0 16,2-4 0-16,-3-3 0 0,4 3 0 0,0-2 0 16,-4 5 0-16,4-9 0 0,-4 6 0 0,4 4 0 15,-1-10 0-15,1 6 0 0,0-3 0 0,-1 3 0 0,5-3 0 0,-5-3 0 16,4 7 0-16,-3-4 0 0,3-3 0 0,-3 0 0 16,0-3 0-16,3 3 8 0,-3 0 4 0,3 0 1 15,-3-7 0-15,3 7 0 0,0-3-13 0,0 3 0 16,-3-6 8-16,0 6-8 0,3-3 0 0,0 3 11 15,0-6-11-15,4 6 10 0,-4 0-10 0,4 0 0 16,0 0 0-16,0 6 0 0,-1-3 0 0,-2-3 0 16,6 0 0-16,-3 6 0 0,3-3 0 0,-3-3 0 15,-1 0 0-15,5 0 0 0,-1 0 0 0,0 7 0 16,4-7 0-16,-4 0 0 0,4 0 0 0,0 0 0 16,-4 0 0-16,-3 0 0 0,3 0 0 0,0-7 0 15,1 7 0-15,-5 0 0 0,1-3 0 0,0-3 0 16,3 6 0-16,1-3 0 0,-5-3 12 0,-3-4-2 15,1 10-1-15,2-6 0 0,-2-3 2 0,-1 5 0 0,0-2 0 16,-3-3 0-16,0 6 6 0,-1-10 2 0,1 10 0 16,0-6 0-16,-4 2 2 0,0-2 1 0,0-1 0 15,0 7 0-15,0-6-10 0,1-4-1 0,-1 4-1 0,-4 0 0 16,1-1-10-16,0 7 8 0,3-6-8 0,-4 2 8 16,-6-2 7-16,3 3 1 0,0 2 0 0,-3-2 0 15,3 3-16-15,0 3 0 0,-3-6 0 0,-1 3 0 16,8 3 0-16,-8-7-20 0,1 7 4 0,0 0 0 15,3 0 16-15,-4 0 0 0,1 0 0 0,3 0 0 16,-3 0 0-16,6 0 0 0,-6 0 0 0,3 0 0 16,0 0 0-16,-3 0 0 0,3 0 0 0,0 0 0 15,0-3 0-15,0 3 0 0,0-6 0 0,0 6 0 0,-3 0 0 16,3-9 0-16,0 9 0 0,0-10 0 0,-3 10 0 16,-1-6 0-16,5 6 0 0,-1-3 0 0,0-3 0 0,0 2 0 15,-4-2 0-15,5 6 0 0,-1-3 0 0,-4-3 0 16,-3 3 0-16,0-4 0 0,7 1 0 0,-3 3 0 15,0 3 0-15,-1-6 0 0,4 2 0 0,-3-2 8 16,3 3-8-16,-3-3 0 0,3-4 15 0,0 10-3 16,-4-9-1-16,1 6 0 0,3-3-11 0,-3-1 0 15,3 4 0-15,-4-3 0 0,-3 3-9 0,4-4-4 16,-4 4-1-16,4-3 0 0,-4 6 14 0,0-9 12 16,-7 9-3-16,7 0 0 0,0-10 2 0,-7 10 0 15,0 0 0-15,0 0 0 0,7-6-11 0,-7 6 8 16,0 0-8-16,0 0 8 0,0 0-8 0,0 0 0 15,0 0 0-15,0 0 8 0,0 0-8 0,0 0 10 0,0 0-10 16,0 0 10-16,0 0 0 0,0 0 0 0,0 0 0 16,0 0 0-16,0 0-10 0,0 0 12 0,0 0-12 0,0 0 12 15,0 0-12-15,0 0 0 0,0 0-10 0,0 0 10 32,7-3-117-32,-7 3-18 0</inkml:trace>
  <inkml:trace contextRef="#ctx0" brushRef="#br0" timeOffset="6805.74">24197 15896 115 0,'0'0'0'0,"0"0"10"0,0 0-10 0,0 0 0 15,0 0 0-15,0 0 0 0,0 0 196 0,0 0 38 0,0 0 7 0,0 0 2 16,4-6-167-16,-4 6-32 0,0 0-8 0,0 0 0 15,0-3-4-15,0 3-1 0,0 0 0 0,0 0 0 16,0 0 5-16,0 0 0 0,0 0 1 0,0 0 0 16,0 0-12-16,0 0-2 0,0 0-1 0,0 0 0 15,0 0-22-15,0 0 0 0,0 0 0 0,0 0 0 16,0 0 0-16,0 0 0 0,7 0-12 0,3 0 4 16,-3 0 8-16,4 0 0 0,-4 3 0 0,3-3 0 15,1 0 0-15,0 0 9 0,3 0-1 0,-4 0-8 16,4 0 17-16,1 0-3 0,-1 0-1 0,0 0 0 15,3 0-2-15,1-3-1 0,0 3 0 0,-4 0 0 16,0-6 0-16,4 6 0 0,-1 0 0 0,-3-3 0 16,4 3 0-16,0 0 0 0,-1 0 0 0,1 3 0 15,-4-3-10-15,4 6 0 0,-1-6 0 0,-3 0 0 16,4 3 0-16,-4-3 0 0,0 0-10 0,0 6 10 16,0-2 0-16,1-4 0 0,2 0 0 0,-3 0 0 15,0 6 0-15,4-6 0 0,0 0 0 0,-1 0 0 0,-3 0 0 16,1 0 0-16,6 3 0 0,0-3 0 0,-7 0 0 15,4 0 0-15,-1 0 10 0,-3 6-10 0,8-6 0 0,-5 0 0 16,-3 0 8-16,4 7-8 0,-4-4 0 0,4 3 0 16,3-3 0-16,-4-3 0 0,-2 6 0 0,2-3 0 15,1 4 0-15,-4-4 0 0,0-3 0 0,4 6 0 16,-1-3 0-16,1 4 0 0,0-7 0 0,-4 6-9 16,0-3 9-16,4-3 0 0,-1 0 0 0,1 0 0 15,-1 0 0-15,1 6 0 0,3-3 0 0,-3-3 0 16,0 0 0-16,-1 7 0 0,4-4 0 0,-3-3 0 15,0 0 0-15,-1 6 0 0,4-3 0 0,-3-3 0 16,0 10 0-16,-1-10 0 0,1 6-8 0,0-6 8 0,3 9 0 16,-4-9 0-16,-2 10 0 0,2-4 0 0,1-3 8 0,-4-3-8 15,4 6 0-15,-4-2 0 0,3-4 0 0,-3 6 0 16,4-3 0-16,-4-3 0 0,4 0 0 0,-1 6 0 16,1-6 0-16,0 0 0 0,-4 0 0 0,3 0 0 15,5 0 0-15,-5 0 0 0,1 0 0 0,-4 0 0 16,4 0 0-16,-1 0 0 0,4 3 0 0,-3 4 0 15,3-7 0-15,0 0 0 0,1 0 0 0,-5 0 0 16,4 0 8-16,-3 0-8 0,0 9 0 0,3-9 9 16,-3 0-9-16,-1 0 0 0,1 0 0 0,-1 0 0 15,1 0 0-15,3 0 0 0,-7 0 0 0,4 6 0 16,3-6 0-16,0 0 0 0,-3 0 0 0,3 0 0 16,-3 0 0-16,3 0 0 0,-3 0 0 0,-1 0 0 15,4 0 0-15,-3 0 0 0,3 0 0 0,0 0 0 0,-3 0 0 16,3 0 0-16,0 0 0 0,0 0 0 0,1 0 0 15,-5-6 12-15,8 6-12 0,-7 0 12 0,3 0-12 0,-4 0 10 16,1 0-10-16,3 0 10 0,0 0-10 0,1-3 10 16,-5-3-10-16,4 6 10 0,1 0-10 0,-1 0 0 15,0 0 0-15,0 0 8 0,-3 0 4 0,6 0 0 16,-2 0 0-16,-1-7 0 0,0 7-4 0,-3-3-8 16,3 3 12-16,3-6-4 0,-2 6 12 0,2 0 1 15,1-3 1-15,0-3 0 0,-4 2-22 0,3-2 0 16,-2 6 0-16,-1-9 0 0,4 9 0 0,-1-10 0 15,-3 10 0-15,4-6 0 0,0 3 0 0,-4-3 0 0,4 2 0 0,-4-2 0 16,7 3 0-16,-3-3 0 0,-1 3 0 16,-2-4 0-16,2 7 8 0,-3-9-8 0,-3 9 8 15,3-3-8-15,0-3 0 0,1 6 0 0,-1-7 0 0,0 4 8 16,0-3-8-16,-3 6 9 0,3-3-9 0,0-4 10 16,-3 4-10-16,-1-3 0 0,4 6 0 0,-3-3 8 15,3-3-8-15,0 6 0 0,-3-10 0 0,3 10 8 16,-3-9-8-16,3 3 0 0,-3 6 0 0,3-10 0 15,-3 10 9-15,3-3-9 0,-4-3 10 0,1 3-10 16,-4-4 22-16,0 7-2 0,4-3 0 0,-1-3 0 16,1 3-2-16,0-3-1 0,-1 6 0 0,-3-7 0 15,4 7-17-15,3-3 0 0,-3-3 0 0,0 3 0 16,-1-4 0-16,1 4 0 0,-4-3 0 0,4 3-9 16,-4-3 9-16,3 3 0 0,-3-4 0 0,4-2 0 15,0 9 0-15,-4-6 0 0,-4 6 0 0,5-4 0 0,-5-2 0 16,1 6 8-16,-1 0-8 0,1 0 8 0,-4-3-8 0,0 3 0 15,0-6 8-15,-7 6-8 0,0 0 12 0,7 0-3 16,-7 0 0-16,0 0 0 16,0 0 1-16,0 0 0 0,0 0 0 0,0 0 0 0,0 0-10 0,0 0 0 15,0 0 9-15,0 0-9 0,0 0 0 0,0 0 0 16,0 0 0-16,0 0 8 0,0 0-8 0,0 0 0 16,0 0 0-16,0 0-8 0,7 0-7 0,-7 0-1 15,7 0 0-15,4 6 0 16,-1-6-94-16,1 3-19 0,0 3-4 0,-1-2-1 0</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11-09T05:02:35.719"/>
    </inkml:context>
    <inkml:brush xml:id="br0">
      <inkml:brushProperty name="width" value="0.05292" units="cm"/>
      <inkml:brushProperty name="height" value="0.05292" units="cm"/>
      <inkml:brushProperty name="color" value="#FF0000"/>
    </inkml:brush>
    <inkml:context xml:id="ctx1">
      <inkml:inkSource xml:id="inkSrc74">
        <inkml:traceFormat>
          <inkml:channel name="X" type="integer" max="9600" units="cm"/>
          <inkml:channel name="Y" type="integer" max="7200" units="cm"/>
          <inkml:channel name="T" type="integer" max="2.14748E9" units="dev"/>
        </inkml:traceFormat>
        <inkml:channelProperties>
          <inkml:channelProperty channel="X" name="resolution" value="369.51501" units="1/cm"/>
          <inkml:channelProperty channel="Y" name="resolution" value="415.70438" units="1/cm"/>
          <inkml:channelProperty channel="T" name="resolution" value="1" units="1/dev"/>
        </inkml:channelProperties>
      </inkml:inkSource>
      <inkml:timestamp xml:id="ts1" timeString="2024-11-09T05:04:15.590"/>
    </inkml:context>
  </inkml:definitions>
  <inkml:trace contextRef="#ctx0" brushRef="#br0">3461 3974 172 0,'0'0'16'0,"0"0"-16"0,0 0 0 0,-7 0 0 0,7 0 167 0,0 0 30 16,-4 0 7-16,4 0 0 0,0 0-100 0,0 0-20 15,-7 0-4-15,7 0 0 0,0 0-30 0,0 0-6 16,0 0 0-16,0 0-1 0,0 0-28 0,0 0-6 15,0 0-1-15,0 0 0 0,0 0 0 0,0 0 0 16,0 0 0-16,0 0 0 0,0 0 3 0,0 0 0 16,0 0 0-16,0 0 0 0,0 0-11 0,0 0-14 15,0 0 3-15,7 10 1 0,-7-1 10 0,0 7 0 16,0-7 0-16,0 4 0 0,0-4 0 0,0 7 0 16,0 2 0-16,0-8 0 0,0-1 0 0,-7 7 0 15,7 0 0-15,0-4 0 0,-3 13 0 0,3-6 0 16,-4 6 0-16,4-6 0 0,-7 6 9 0,7-3-9 15,-4 3 12-15,-3 0-12 0,4-6 8 0,-1 9-8 0,4-9 0 0,0 6 0 16,4-6 0-16,-1 3 0 0,-3-10 0 16,0 4 0-16,7-3-18 0,-7 2 2 0,4-5 1 0,3 9 0 31,-7-19-12-31,7 9-2 0,0-3-1 0,4-6 0 0,-8 3 14 0,4-3 4 0,7-3 0 0,-3 3 0 16,3-6 12-16,-3-3 0 0,-1-1 0 0,4 1-9 15,1-1 9-15,-1-5 0 0,-4-4 0 0,4 6 0 16,4-2 0-16,-11-4 0 0,11 0 0 0,-8-3 0 15,4 3 0-15,-3 0 0 0,-4-6 0 0,4 7 8 16,-1-11-29-16,-3 10-6 0,7-6-1 0,-10 0 0 16,3 6 12-16,-4-2 1 0,1-1 1 0,3 3 0 15,-7 0 14-15,4 0 0 0,3 3 0 0,-7 4 0 0,0-4 16 0,0 10 0 16,0-3 0-16,0 9 0 0,0 0 17 0,0 0 3 16,0 0 1-16,0 0 0 0,0 0-9 0,0 0-3 15,0 0 0-15,0 0 0 0,0 0-25 0,0 9 0 16,3-3 0-16,-3 4 0 0,0-1-9 0,0 7 9 15,7-4 0-15,-7 4 0 0,0 0-8 0,0-4 8 16,4 13 0-16,-1 3 0 0,4-9 0 0,-7 6 0 16,0 4 0-16,4-4 0 0,3 9-17 0,-7-6 3 15,0 7 1-15,0 3 0 16,7-7-35-16,0 0-8 0,-7 4 0 0,4-1-1 16,3-9 4-16,3 4 1 0,-6-4 0 0,-4-3 0 0,3-13 26 0,4 0 6 0,-3 4 0 15,-4-13 1-15,0 0 55 0,10-6 10 16,5 6 2-16,-5-10 1 0,1 1 59 0,-8-7 11 0,8 4 2 0,-4-10 1 15,0 9-58-15,3-12-12 0,-2 6-3 0,2 4 0 16,-3-14-31-16,4 4-6 0,-4 6-2 0,-4-6 0 16,8 7-10-16,0-11 0 0,-8 11 0 0,8-8 8 15,-8-2-8-15,4 3 0 0,-7 0 0 0,4-3 0 16,3 6 0-16,0-3 0 0,0 0 0 0,-4 0 0 16,4 6 0-16,-3 0-9 0,7 0 9 0,-8 3-13 15,4-2 3-15,-3 8 1 0,3 4 0 0,-7-3 0 16,7 5-1-16,0-2 0 0,-7 6 0 0,0 0 0 15,10-9-2-15,-6 6-1 0,7-4 0 0,-8 7 0 16,4-9 3-16,-3 9 1 0,3-3 0 0,0-10 0 16,0 10-31-16,3 3-5 0,-10 0-2 0,0-9-367 15,7 2-74-15</inkml:trace>
  <inkml:trace contextRef="#ctx0" brushRef="#br0" timeOffset="682.64">4410 4062 57 0,'0'0'0'0,"0"0"0"16,0 0 0-16,0 0 0 0,0 0 235 0,0 0 41 15,0 0 9-15,0 0 2 0,0 0-207 0,0 0-40 16,0 0-9-16,0 0-2 0,0 0-29 0,0 0 0 16,0 0-8-16,0 0 8 0,0 0-8 0,10 0 8 15,-3-6 0-15,0 3 0 0,4-4 0 0,0 1 0 16,-4 6 0-16,3-3 0 0,4-3 20 0,4 2 2 16,-4-2 0-16,7 3 0 0,4-3 14 0,-7 3 4 15,-1-4 0-15,8 7 0 0,0-9-2 0,-8 9 0 16,4-3 0-16,4 3 0 0,0 0-11 0,-4 0-3 0,0 0 0 0,4 3 0 15,0-3-15-15,-8 0-9 0,4 6 10 0,1-3-10 16,2-3 8-16,-6 0-8 0,10 0 0 0,-14 0 0 16,0 0 8-16,0 0-8 0,4 0 0 0,-4 0 0 15,-3-3 0-15,3-3 0 0,-4 6-8 0,1 0 8 16,3-3-15-16,-3 3 4 0,-4 0 1 0,0 0 0 16,3 0 1-16,-10 0 0 0,0 0 0 0,0 0 0 31,0 0-42-31,0 0-8 0,0 0-1 0,0 0-1 15,0 0-84-15,0 0-17 0</inkml:trace>
  <inkml:trace contextRef="#ctx0" brushRef="#br0" timeOffset="1199.94">4865 3974 882 0,'0'0'39'0,"0"0"8"0,0 0-38 0,0 0-9 16,0 0 0-16,0 0 0 0,0 0 43 0,0 0 6 15,0-6 2-15,0 6 0 0,-11-10-33 0,11 10-6 16,0 0-2-16,0 0 0 0,-7 0-10 0,7 0 0 16,0 0 0-16,0 0 0 0,-7 0-12 0,7 0 1 15,-7 0 1-15,7 0 0 0,0 0 10 0,0 0-8 16,-3 0 8-16,3 0-8 0,0 0 8 0,0 0 0 15,-8 0 0-15,8 0 0 0,0 0 27 0,-3 10 1 0,-1-4 0 0,4-6 0 16,-3 10 8-16,3-4 3 0,-4-3 0 0,1 6 0 16,3 1-4-16,-7-1-1 0,7 1 0 0,0-1 0 15,-4 7-13-15,4-7-2 0,0 7-1 16,0-4 0-16,0 10-9 0,0-3-1 0,0 3-8 0,0 3 12 16,0 0-3-16,0-6-1 0,0 0 0 0,0 9 0 15,0-3-8-15,0 0 0 0,-7-6 0 0,7 6 0 16,-3-3 8-16,-1-6-8 0,4 9 8 0,-7-13-8 15,4 10 0-15,3-3 8 0,-8-6-8 0,5 2 0 16,-4 1 8-16,3-3-8 0,4 2 8 0,-3-12-8 16,-4 10 9-16,3-1-9 0,-3-5 10 0,7-7-10 15,-3 3 12-15,3-3-4 0,0 0-8 0,0 0 12 16,0 0 5-16,0 0 1 0,0 0 0 0,0 0 0 16,0 0-1-16,0 0 0 0,0 0 0 0,0 0 0 0,0 0-8 0,0 0-1 15,0 0-8-15,0 0 12 0,0 0-12 0,0 0-8 16,0 0 8-16,0 0-13 15,0 0-123-15,0 0-24 0</inkml:trace>
  <inkml:trace contextRef="#ctx0" brushRef="#br0" timeOffset="4074.09">3366 7195 345 0,'0'0'15'0,"0"0"4"0,0 0-19 0,0 0 0 0,0 0 0 0,0 0 0 16,0 0 156-16,0 0 28 0,0 0 6 0,-8-7 1 0,1 4-122 0,7 3-24 15,0 0-5-15,0 0 0 0,0 0-14 0,0 0-2 16,0 0-1-16,0 0 0 0,-7 3-23 0,7-3 8 16,0 0-8-16,0 0 0 0,-3 7 0 0,-4-4 0 15,3 6 0-15,4 1-8 0,0-4 8 0,0 3-12 16,-3 7 12-16,-4-4-12 0,7 4 12 0,-4 0 0 16,4-4-9-16,-7 7 9 0,7 0 0 0,-3 6 0 15,3-6 0-15,0 6 0 0,0-6 0 0,-8 6 0 16,8 0 0-16,0-3 0 0,-3 3 28 0,3 3 0 15,0-3 0-15,3 0 0 0,-6-6-28 0,3 9 0 16,0-9-14-16,3 0 5 0,5 3 9 0,-8-3 14 16,0-7-3-16,3 4-1 0,4 0-10 0,-3-7 0 15,3 1 0-15,-4-7 0 16,-3-3-24-16,4 6-6 0,-4-6-2 0,0 0 0 0,0 0 32 0,0 0 0 0,10 6 13 0,-10-6-4 16,0 0-9-16,0 0 8 0,7-6-8 0,8-3 8 15,-12-7 10-15,8 6 2 0,-1-8 0 0,1 2 0 31,-1-12-46-31,-3 3-9 0,11-4-1 0,-11 1-1 16,11-6-68-16,-8 5-14 0,4-5-2 0,-3-1-1 16,3 7 16-16,-3-6 3 0,-1-4 1 0,4 4 0 0,-3 9 102 0,-4 3 15 0,4-3 5 0,-1 9 2 15,-3 6 83-15,-3 1 17 0,6 0 3 0,-6-1 1 16,3 4-38-16,-7 6-8 0,0 0-2 0,0 0 0 16,0 0-57-16,0 0-11 0,0 0-2 0,0 12-8 15,4-2 0-15,-4-1 0 0,3 4-10 0,-3 3 10 16,7 9 0-16,-7-7 0 0,0 8 0 0,0-5 0 15,-7 5 0-15,7-1 0 0,0-3 0 0,0 3 0 16,0 0 0-16,0 0 0 0,7-3 0 0,-7 3 0 0,4 0 0 0,-4-3 0 16,7 3 0-16,-4 0 0 0,-3-6-9 0,7 0 9 15,-3 0 0-15,-1 6 0 0,4-10 0 0,4-2 0 16,-11-4 0-16,7 1 0 0,0 2-20 0,-3-9 4 16,-4-3 0-16,7 0 0 0,3 0 16 0,-6 0 0 15,6-9-8-15,-6 0 8 0,6-1 8 0,1-6 4 16,0-2 2-16,-1-7 0 0,-6 6-14 0,6-9 0 15,4 2 8-15,-3-2-8 0,0 3 0 0,-1-9 0 16,-3 5 0-16,4-5 0 0,-1 3 0 0,1-1 0 16,-7 1 11-16,3-1-11 0,3 4 8 0,-6 0-8 0,6 3 0 15,-10 0 0-15,11 3 0 0,-4-3 0 0,0 6 0 0,-4-6 0 16,5 9 0-16,-5 7 0 0,4-4 0 16,-3-2 0-16,-4 5 8 0,3 4-8 0,4 3 0 0,-7-3 0 15,0 6 0-15,4-4-17 0,3-2 3 0,-4 3 1 31,1-3-35-31,3 6-6 0,-4-3-2 0,-3 3-258 0,0 0-52 0</inkml:trace>
  <inkml:trace contextRef="#ctx0" brushRef="#br0" timeOffset="5057.51">4276 7170 950 0,'0'0'42'0,"0"9"9"0,0 0-41 0,0 1-10 15,-7-1 0-15,7 7 0 0,-4-7 21 0,4 10 3 16,-7 0 0-16,3-3 0 0,4 9-24 0,-7-3 8 16,7 3-8-16,-3-7 0 0,-1 8 0 0,4-8 0 15,0 1 0-15,-7 6 0 0,4-6 0 0,3 0 0 0,0-3 0 0,-7 9 0 16,7-7 0-16,-4 1 0 0,1 6 0 0,3-6 0 16,0 0 0-16,-7 0 0 0,3-3 0 0,-3 2 0 15,4 1 0-15,-5-9 8 0,1 5-8 0,7-5 0 16,-10-1 0-16,10 0 8 0,0 1-8 0,0-10 0 15,0 0 0-15,0 0 0 0,0 0 0 0,-11 0 0 32,8-3-34-32,-4-7-5 0,3 1-1 0,4-7 0 15,0 1 9-15,0-4 2 0,4-6 0 0,3 3 0 0,-7-3 13 0,7-4 2 0,0-2 1 0,-4 3 0 16,4 0 4-16,0-1 1 0,1-5 0 0,2 6 0 16,1-4-1-16,-4 4 0 0,3 0 0 0,1 0 0 15,3-4-8-15,-3 10-2 0,3-9 0 0,3 9 0 16,-3-3 7-16,-3 6 0 0,7 0 1 0,-1-6 0 15,-3 10 11-15,1-4 8 0,-1 6-8 0,7-3 11 16,-7 1 22-16,4 5 5 0,-4-8 1 0,-4 8 0 16,8 1 11-16,0 2 2 0,-4-2 1 0,3 6 0 15,1-3-5-15,-7 6-2 0,3-3 0 0,-4-4 0 0,4 7-33 16,-3 0-13-16,-4 7 11 0,4 2-11 0,-4-6 20 16,3 13-1-16,-6-7-1 0,-1 1 0 0,4-1 14 0,-7 10 4 15,0-4 0-15,0 4 0 0,-7 0-18 0,0-3-3 16,0 9-1-16,4-3 0 0,-11-6-14 0,3 9-12 15,0-3 3-15,-3 3 0 16,4-7-29-16,-8-2-6 0,0 3 0 0,4 0-1 16,-3 0-5-16,-1-4-1 0,7-5 0 0,-3 5 0 0,-3-2 25 0,10-7 5 15,-11 4 1-15,4-1 0 0,3 0 20 0,1-2 0 16,3-4 8-16,0-3-8 0,3 0 31 0,4 0 1 16,0 0 0-16,0 0 0 0,0 0 3 0,0 0 1 0,4-10 0 0,3 7 0 15,0-3-23-15,0 3-4 0,3-3-1 0,-6-4 0 16,6 4-8-16,1-4 0 0,7 1 9 0,-1 6-9 15,-3-3 28-15,0 6 2 0,8-3 0 0,-12-4 0 16,8 7-22-16,-4 0-8 0,4 0 0 0,-1 0 0 16,-6 7 0-16,3-4 0 0,4 6 0 0,-8-3 0 15,-3 7 12-15,0-4-4 0,4 7-8 0,-4-7 12 16,-4 7 1-16,1-7 0 0,-4 10 0 0,4-9 0 16,-4 5 0-16,-4-2 0 0,0 3 0 0,1 2 0 15,-4-2-5-15,0 3 0 0,-4-3-8 0,-3-4 12 16,0 7-4-16,0 3-8 0,-4-3 11 15,1 0-11-15,-8-1 8 0,4 7-8 0,7-6 0 0,-11 0 0 16,0 0 0-16,1-3 0 0,-5 2 0 0,12 1 0 16,-8-9 0-16,0 5-9 0,1-5 9 0,2-1 0 15,1-9 0-15,4 6 17 0,-1-12-2 0,4 6-1 16,0-3 36-16,0-10 7 0,3 4 2 0,1-4 0 0,-1-2-16 16,7-10-3-16,-6 6-1 0,10-3 0 0,0 0-39 0,3 0-16 15,4-3 0-15,-3 6 1 16,-1 0-113-16,5-6-24 0</inkml:trace>
  <inkml:trace contextRef="#ctx0" brushRef="#br0" timeOffset="15904.12">3739 8377 784 0,'0'0'35'0,"0"0"7"0,0 0-34 0,0 0-8 16,0 0 0-16,0 0 0 0,0 0 50 0,0 0 8 15,0 0 2-15,0 0 0 0,0 0-32 0,0 0-7 16,0 0-1-16,0 0 0 0,0 0-9 0,0 0-3 15,0 0 0-15,0 0 0 0,-10 0-8 0,10 0 0 16,-4 0 0-16,4 0 0 0,0 0-12 0,0 0 1 16,-14 6 1-16,14-6 0 0,0 0 10 0,0 6 0 15,-10-3 8-15,3 7-8 0,7-10 16 0,-4 0-2 16,-7 6 0-16,8-3 0 0,3-3-5 0,0 0-1 16,0 0 0-16,-7 0 0 0,3 0-8 0,4 0 0 0,0 0 0 15,-10-3 8-15,10 3-8 0,0 0-11 0,-4 0 3 0,4 0 0 16,-7-6 0-16,7 6 0 0,-3-10 0 0,3 1 0 15,0 3-7-15,0-4-1 0,0 7 0 0,0-6 0 16,3 3-1-16,-3 6-1 0,0 0 0 0,0 0 0 16,7-10 18-16,-7 7-10 0,4-3 10 0,-4 6-8 15,0 0 17-15,0 0 4 0,0 0 1 0,0 0 0 16,0 0 5-16,0 0 1 0,0 0 0 0,0 0 0 16,3 6-20-16,-3-6 10 0,7 3-10 0,-7-3 8 15,0 10-8-15,0-10 0 0,0 0 0 0,0 0 8 16,11 6-8-16,-11-6 0 0,0 0 0 0,0 0-11 15,3 3-2-15,-3-3-1 0,11 6 0 0,-11-6 0 0,0 3 22 0,0-3 5 16,0 0 1-16,0 0 0 0,0 0 8 0,11 7 2 16,-1-4 0-16,-10 3 0 0,0-6-13 0,7 6-3 15,0-3 0-15,-7-3 0 0,0 0-8 0,0 10 0 16,4 6 9-16,-4-7-9 0,0 0 0 0,0 1 8 16,0-1-8-16,-4-3 0 0,4 4 0 0,0-1 0 15,-10-6 0-15,6 7 0 0,-3 2-21 0,4 1 1 16,-4-7 0-16,3 4 0 0,-7-1-4 0,8-6 0 15,-8 3 0-15,4 4 0 0,0-1 5 0,0 1 1 16,4-4 0-16,-8 3 0 0,1-6-3 0,6 7-1 16,-7-4 0-16,1 4 0 0,-4-1-2 0,3-3-1 15,1 4 0-15,-1-1 0 0,0-6 3 0,4 7 1 16,-3 2 0-16,-8 1 0 16,11-4-39-16,-4-3-7 0,1 4-1 0,-1-7-1 15,1 3 10-15,-1 4 3 0,4-10 0 0,-4 6 0 0,-3-3 44 16,14-3 12-16,0 0 0 0,-10 0 0 0,-1 0 46 0,8 0 11 0,3 0 3 0,-11-3 0 15,1-3-13-15,10 6-3 0,0 0 0 0,-8-10 0 16,8 4-27-16,-3 3-5 0,-1-4-2 0,8-2 0 16,-4 6-10-16,3-6 0 0,-3 2 0 0,8-2 8 15,-5-1 0-15,8 4-8 0,-4-3 12 0,-4-1-4 16,1 7 11-16,3-6 1 0,-7 3 1 0,10-4 0 16,-10 4-2-16,7 3-1 0,0-4 0 0,4-2 0 15,-11 0-6-15,7 5 0 0,0-2-1 0,-3 3 0 16,3-3-11-16,-7 6 10 0,0 0-10 0,3-6 10 15,4 2 1-15,0-2 0 0,-7 6 0 0,0 0 0 16,11 0 12-16,-11 0 2 0,0 0 1 0,0 0 0 16,7 6-5-16,-7-6-1 0,0 0 0 0,4 10 0 0,-4-1-3 0,3 1-1 15,-3 5 0-15,-3-2 0 0,-1 3-5 0,-3-7-2 16,3 10 0-16,-10-10 0 0,7 7-9 0,4 3 0 16,-8-4 0-16,-3-2-11 0,7 3 11 0,-4-1 0 15,4-2 0-15,-3 2 0 0,-1 1 0 0,8-3 0 16,-15-4 8-16,15 0-8 0,-8 1 0 0,7 2 0 15,-6-2 0-15,3-1-8 0,3-6 8 0,-6 7 0 16,6-4 0-16,-3-3 0 0,-4 3 0 0,8 4 0 16,-1-1-12-16,-6-2 4 15,-1-4-26-15,8 3-5 0,-8-3-1 0,1 3 0 16,2-2 8-16,1-4 2 0,-3 6 0 0,3-6 0 0,3 0 9 0,-6 0 1 16,6 0 1-16,-6 0 0 0,3-6 3 0,3 6 0 15,0-4 0-15,-6-5 0 0,3 3 16 0,3 3 0 0,1-4-8 16,-4-2 8-16,3 3 0 0,-3 2 16 0,4-5-4 15,3 0 0-15,-7-1 11 0,7 4 1 0,0-3 1 0,0-1 0 16,0 1-10-16,7-7-3 0,-7 7 0 0,3-1 0 16,4 1-12-16,-7-1 0 0,4 4 0 0,6-3 0 15,-10 6 0-15,4-4 0 0,-4 7 0 0,7-9 0 16,-4 6 8-16,4-3-8 0,-7 6 11 0,0 0-11 16,8-10 16-16,-8 10-3 0,0 0-1 0,0 0 0 15,0 0 2-15,7 6 0 0,3-2 0 0,-10-4 0 16,0 0 0-16,4 6 0 0,6 3 0 0,-6-6 0 15,3 7-14-15,-7-4 9 0,3-3-9 0,4 3 8 16,-7-6-8-16,0 0 0 0,0 10 0 0,4-1 0 0,-4-9 0 0,0 0 0 16,0 0 0-16,3 10 0 0,5-1 0 0,-8-3 0 15,0-6 0-15,0 0 0 0,0 3 0 0,0-3 0 16,0 10 0-16,0-4 8 0,0 4-8 0,0-10 8 16,-8 9-8-16,5-3 8 0,-1-3-8 0,4 7 8 15,0-10-8-15,-7 6 8 0,4-3-8 0,-4 3 0 16,3 4 9-16,4-4-9 0,-10-3 0 0,6 7 8 15,-3-4-8-15,4-3 0 0,-8 7 0 0,7-4 0 16,-6-3-12-16,3 9 4 16,3-8-29-16,-6 5-6 0,-1-3-1 0,8-3 0 15,-8 4-33-15,0-4-7 0,8 6-2 0,-8-9 0 16,8 6-12-16,-8-6-2 0,1 10-1 0,3-10 0 0,0 9 63 0,-1 1 13 16,-2-10 2-16,6 6-73 15,-6-3-16-15</inkml:trace>
  <inkml:trace contextRef="#ctx0" brushRef="#br0" timeOffset="16358.54">2914 8518 403 0,'0'0'17'0,"0"0"5"0,0 0-22 0,0 0 0 15,0 0 0-15,0 0 0 0,-4 0 216 0,4 6 38 16,-3-3 8-16,-4 7 2 0,3-1-216 0,4-3-48 16,-7 4 0-16,4-1 0 15,-4 1-32-15,3-1-4 0,1-3 0 0,-4 4-1 0,3-7 13 0,4 9 4 16,0-8 0-16,0-4 0 0,0 0 20 0,-7 9-11 16,7 0 11-16,7 1-8 0,-7-1 32 0,0 1 8 15,0-4 0-15,4 3 1 0,3 1 0 0,-4-1 0 0,1 0 0 0,3-2 0 16,-4 2-14-16,4 1-3 0,4-1-1 0,-8 0 0 15,1 1-15-15,3 5 9 0,4-5-9 0,-11 6 8 16,3-4-25-16,8-3-6 0,-11 7-1 0,3-6-584 16</inkml:trace>
  <inkml:trace contextRef="#ctx0" brushRef="#br0" timeOffset="16638.91">3090 8599 1440 0,'0'0'64'0,"0"0"12"0,0 0-60 0,0 0-16 15,4 0 0-15,3-3 0 0,-4-3 32 0,5 3 4 16,-1-7 1-16,0 4 0 0,3-9-21 0,1 5-5 16,-4 1-1-16,3-1 0 0,1-2-10 0,0-4 0 15,-1 7 0-15,4-10 0 16,0 0-145-16,-3-3-22 0</inkml:trace>
  <inkml:trace contextRef="#ctx0" brushRef="#br0" timeOffset="16795.5">3394 8179 1706 0,'0'0'76'0,"0"0"15"0,0 0-73 0,0 0-18 0,0 0 0 0,-4 7 0 16,-6-4 36-16,6 6 4 0,-3-3 1 0,4-3 0 31,-5 4-114-31,1 2-23 0,7-9-5 0</inkml:trace>
  <inkml:trace contextRef="#ctx0" brushRef="#br0" timeOffset="17243.9">2586 9089 748 0,'0'0'67'0,"0"0"-54"0,0 0-13 0,0 0 0 0,0 0 165 0,0 0 31 0,0 0 5 0,0 0 2 15,0 0-127-15,0 0-24 0,0 0-6 0,0 0-1 16,3-4-32-16,4-8-13 0,-3 3 11 0,-4 9-11 16,7-4 0-16,0-5 0 0,0 3 0 0,4-4 0 15,-1 1 0-15,-3 3 0 0,0 2 0 0,4-2 0 16,3 3 0-16,-3-3-10 0,-8 6 10 0,8 0-8 16,-1 0 8-16,1 6 0 0,-11-6 0 0,3 3 0 15,8 3-12-15,-7 4 4 0,3-1 0 0,-4 1 0 16,-3 5 8-16,7-5 0 0,-3-1 0 0,-4 1 0 15,0 5 0-15,0-2 0 0,0-4 0 0,0 7 0 16,-4-7 0-16,-3 7 0 0,7-3 0 0,-3 2 0 31,3 1-46-31,-7-4-4 0,3-2-1 0,-7 6-392 0,8-1-78 0</inkml:trace>
  <inkml:trace contextRef="#ctx0" brushRef="#br0" timeOffset="17489.89">2611 9211 1414 0,'0'0'63'0,"0"0"13"0,0 0-61 0,0 0-15 16,0 0 0-16,0 0 0 0,0 0 62 0,0 0 10 16,0 0 1-16,-4 9 1 0,4 1-57 0,-7 2-17 15,3-2 8-15,-3 5-8 0,4-5 0 0,-8 9 0 0,8-10 0 0,-4 7 0 16,3 2-16-16,-6-2 3 0,6-3 0 0,-3 9 0 15,3-4-3-15,-6 1 0 0,-1 6 0 16,1-3 0 0,-1 3-16-16,4-6-4 0,-4 6-1 0,1-6-408 0,-1 0-82 15</inkml:trace>
  <inkml:trace contextRef="#ctx0" brushRef="#br0" timeOffset="19785.47">2092 9214 115 0,'0'0'10'0,"0"0"-10"0,0 0 0 0,0 0 0 0,0 0 215 0,0 6 41 16,-7-3 8-16,3 7 1 0,4-10-189 0,0 0-39 15,0 0-7-15,0 9-2 0,-3-2-17 0,3 2-11 16,3 0 12-16,-3 1-12 0,0-4 0 0,0-6 0 16,4 9 0-16,3-5 0 0,-7-4 0 0,0 6 0 15,11 3 0-15,-8 7 0 0,1-13 8 0,3 6-8 16,-4 1 0-16,4-4 0 0,-3 4 0 0,6-7 0 15,-10 3 0-15,4 3 0 0,3 1 0 0,-7-4 0 16,0 3 0-16,0 1 0 0,0-1 9 0,0 1 2 16,3-1 0-16,-6 7 0 0,3-4 1 0,-7-2 0 15,3 5 0-15,4-5 0 0,-10 5-1 0,6-5 0 0,-6 6 0 16,3-4 0-16,3-2-11 0,1-1 10 0,-8 0-10 16,4-2 10-1,3 2-120-15,1-3-24 0,-8-3-5 0</inkml:trace>
  <inkml:trace contextRef="#ctx0" brushRef="#br0" timeOffset="20035.79">1905 9358 748 0,'0'0'67'16,"0"0"-54"-16,0 0-13 0,0 0 0 15,0 0 208-15,0 0 40 0,0 0 7 0,0 0 1 16,0 0-174-16,0 0-35 0,0 0-7 0,0 0-2 15,0 0-38-15,0 0 0 0,0 0 0 0,0 0 0 0,0 0-10 0,7 7-3 16,-3 2-1-16,3 7 0 16,-4-4-25-16,-3-2-5 0,4 5 0 0,3 1-1 15,-7-3-27-15,0 5-4 0,3-2-2 0,4 3 0 16,-7 0-30-16,0-4-7 0,4 1-1 0,3-3-202 16,-7 2-41-16</inkml:trace>
  <inkml:trace contextRef="#ctx0" brushRef="#br0" timeOffset="20467.79">1817 9669 1335 0,'-7'15'29'0,"7"-15"7"0,-4 4 0 0,4 2 2 0,0-6-30 0,0 3-8 0,-3 3 0 0,3-6 0 16,0 10 8-16,-7-7 0 0,7-3 0 0,-4 6 0 15,4-6-8-15,0 0-12 0,0 0 4 0,0 0 0 16,0 0-73 0,0 9-15-16,0-9-2 0,0 0-1 0,0 0-5 0,0 0 0 0,0 10-1 0,0-10 0 15,0 0 13-15,0 0 2 0,0 0 1 0,0 6 0 16,0-6 75-16,0 0 14 0,0 0 0 0,0 0 9 15,-7 10 27-15,7-10 6 0,0 0 1 0,0 0 0 0,0 0-14 16,0 3-2-16,0-3-1 0,-3 6 0 16,-8-3-14-16,7 3-2 0,-6 4-1 0,3-4 0 0,3-3-9 15,1 3 8-15,-4-2-8 0,3 2 8 0,4-6 36 0,0 3 8 16,-10 3 0-16,6 4 1 0,4-1 23 0,-7-3 5 16,3-3 1-16,4 4 0 0,-7-4-14 0,7-3-4 15,-3 6 0-15,3 4 0 0,-4-7-25 0,4 3-6 16,0 3-1-16,0-9 0 0,-7 7-19 0,7-4-4 15,0 6-1-15,7 1 0 16,-7-10-30-16,0 9-6 0,4-3-2 0,-4 4-383 16,10-7-77-16</inkml:trace>
  <inkml:trace contextRef="#ctx0" brushRef="#br0" timeOffset="20685.63">1863 10105 806 0,'0'0'72'0,"0"0"-58"0,0 0-14 0,0 0 0 16,0 0 184-16,0 0 35 0,0 0 6 0,0 0 2 16,0 0-189-16,0 0-38 0,0 0 0 0,3-7-14 15,8 4-34-15,-8-3-8 0,4 3 0 0,4-3-1 16,-4-4-19-16,4 1-4 0,-4-7-1 0</inkml:trace>
  <inkml:trace contextRef="#ctx0" brushRef="#br0" timeOffset="21174.08">1341 9669 1188 0,'0'0'52'16,"0"0"12"-16,0 0-52 0,0 0-12 0,0 0 0 0,0 0 0 15,0 0 61-15,0 0 10 0,0 0 1 0,0 0 1 16,7 9-56-16,3 1-17 0,-10-10 8 0,4 9-8 16,6 0 0-16,1 1 0 0,-1 2-10 0,-2-2 10 15,9-1-8-15,-10 4 8 0,11-4 0 0,-8 7 0 0,5-7-8 0,-5 7 8 16,4-7 0-16,-3 4 0 0,-1 2-26 0,-6 1 2 16,7-3 0-16,-1-4 0 15,-6 7-12-15,-1 3-1 0,4-4-1 0,-7-2-336 16,4 3-67-16</inkml:trace>
  <inkml:trace contextRef="#ctx0" brushRef="#br0" timeOffset="21596.55">1351 10130 1616 0,'0'0'36'0,"0"0"7"0,0 0 1 0,0 0 1 0,0 0-36 0,0 0-9 0,0 0 0 0,0 0 0 15,0 0-16-15,0 0-4 0,0 0-2 0,0 0 0 32,0 0-23-32,0 0-5 0,0 0-1 0,0 0 0 15,0 0 18-15,0 0 3 0,0 0 1 0,0 0 0 0,0 0 17 0,0 0 3 0,-3 3 1 0,3-3 0 16,0 0 41-16,0 0 9 0,-11-3 2 0,8-4 0 16,-5 7 6-16,5-9 2 0,-4 3 0 0,7 6 0 15,0 0 1-15,0-3 1 0,-4-7 0 0,4 4 0 16,0 6-30-16,0 0-5 0,0-9-2 0,0 9 0 15,0 0-17-15,0 0 0 0,4-4 0 0,-4 4 0 16,7-6 0-16,-7 6 0 0,0 0-13 0,0 0 5 16,11-3-2-16,-11 3 0 0,0 0 0 0,0 0 0 15,3 0-2-15,8 0 0 0,-11 0 0 0,10 3 0 16,-6 7 3-16,-4-10 0 0,0 0 0 0,10 0 0 0,-10 0-1 0,0 0 0 16,4 6 0-16,-4-6 0 0,7 3-3 15,-4 6-1-15,8-2 0 0,-7-4 0 0,-4 12-6 0,7-5-2 16,-7 6 0-16,0-4 0 15,0 4-16-15,0 3-3 0,-7-1-1 0,3 1 0 16,4 6-26-16,0-6-4 0,-11-3-2 0,8 9-287 16,-4-6-58-16</inkml:trace>
  <inkml:trace contextRef="#ctx0" brushRef="#br0" timeOffset="22068.53">1023 9901 1094 0,'0'0'48'0,"0"0"11"0,0 0-47 0,0 0-12 0,0 0 0 0,0 0 0 15,0 0 171-15,0 0 32 0,0 0 6 0,0 0 2 16,0 0-173-16,0 0-38 0,0 0 0 0,0 9 0 15,0 1-16-15,4-1 2 0,3-3 0 0,-4 4 0 16,8-1-2-16,-1 10-1 0,1-10 0 0,-4 7 0 16,4 9-16-16,3-3-3 0,-4 0-1 0,8 0 0 15,-4 3-1-15,-3 3 0 16,-8-9 0-16,8 6 0 0,3 3 26 0,-4-3 12 0,-10-6-12 0,4 6 12 0,-4 4-11 16,7-11 11-16,-7 7-8 0,0 4 8 0,0-10 18 15,0 6 9-15,-11-7 1 0,4 8 1 0,4-1-9 16,-8-7-1-16,8 1-1 0,-8 6 0 0,-3-6-18 0,3 0 0 15,1 0 0-15,-4-4 0 0,3 4-12 0,-3-3 12 16,3-4-13-16,-3-2 5 0,4-4-13 0,-4 4-3 16,-4-10 0-16,11 0 0 0,-11 0 9 0,8-7 2 15,3 4 0-15,-4-6 0 0,1-7 13 0,-1 4 0 16,0-10-10-16,8 3 10 0,-8-9-9 0,11 2 9 16,-3 4-12-16,3-3 12 0,3 0 0 0,-3 0 20 15,11 6-2-15,-8 1-1 0,4-1-8 0,-3 0-1 0,7 3-8 16,-1-3 12-1,4 4-60-15,-3 5-13 0</inkml:trace>
  <inkml:trace contextRef="#ctx0" brushRef="#br0" timeOffset="25638.49">2949 4611 1206 0,'0'0'26'0,"0"0"6"0,0 0 0 0,0 0 3 0,0 0-35 0,0 0 0 16,0 0 0-16,0 0 0 0,0 9 36 0,0 4 0 15,0-10 0-15,7 6 0 0,-7-9-36 0,0 10-12 0,0-10 0 0,0 9 0 16,0-9 12-16,4 6 0 0,3 4 0 0,-7-1 0 16,0-9 12-16,0 0-2 0,3 9 0 0,-3 1 0 15,0-1-10-15,4 1-17 0,-8-1 4 0,4 7 1 16,0-7 12-16,0 1 0 0,-3-1 0 0,-4 0 0 15,3 7 0-15,-3-6 0 0,4 5 0 0,-8-2 0 16,1 2 0-16,-1 1 16 0,4-3-3 0,-4 2-1 16,1 1-12-16,-1-3 0 0,1 2 0 0,-1-2 0 31,7-4-26-31,-6 7-8 0,-1-7-2 0,8 7-338 0,-8-7-68 0</inkml:trace>
  <inkml:trace contextRef="#ctx0" brushRef="#br0" timeOffset="25888.98">2769 4927 576 0,'0'0'51'0,"0"0"-41"16,0 0-10-16,0 0 0 0,0 0 155 0,0 0 29 16,0 0 5-16,0 0 2 0,-3 4-134 0,3-4-26 15,0 0-6-15,-14 6-1 0,3 3-24 0,4 1-14 16,0-7 2-16,-4 6 0 15,1 7-23-15,6-7-4 0,-6 1-1 0,10 5 0 16,-11-5 11-16,4-1 1 0,0 1 1 0,0 5 0 0,3-2 11 0,-3 2 1 16,4 1 1-16,-1-3 0 0,-6 2-2 0,3 4 0 15,3-3 0-15,-3-4 0 0,0 4 0 0,0 3 0 16,3 0 0-16,-6-10-258 0,6 7-52 0</inkml:trace>
  <inkml:trace contextRef="#ctx0" brushRef="#br0" timeOffset="26605.25">2466 4821 979 0,'0'0'87'0,"0"0"-70"16,0 0-17-16,0 0 0 0,0 0 160 0,0 0 28 16,0 0 5-16,0 0 2 0,0 0-135 0,0 0-28 15,0 0-4-15,0 0-2 0,0 0-26 0,0 0-20 16,-4 9 3-16,-6 1 1 16,-1-1-17-16,4 0-3 0,0 7-1 0,-3-3 0 15,-1 2 5-15,0 4 0 0,1 0 1 0,-4 0 0 0,3 3 11 0,-3 0 1 16,3-7 1-16,-3 14 0 0,0-11-2 0,7 7-1 15,4 4 0-15,-8-14 0 0,7 14 5 0,-6-11 0 16,3 1 1-16,3 3 0 0,4-3 15 0,-3-6 0 16,-4 2 0-16,7-5-9 0,0-1-4 0,7 0-1 15,-7-9 0-15,0 0 0 0,0 0 35 0,0 0 7 0,0 0 2 16,0 0 0-16,0 0-14 0,3-3-4 0,1-3 0 0,3 3 0 16,3-3 9-16,-6-4 2 0,-4 1 0 15,0 3 0-15,4 2-23 0,3-5 0 0,-7 3 0 0,3-7 8 16,-3 7-8-16,0 6 0 0,0-10 0 0,0 10 8 15,0-6-8-15,0 6 8 0,0 0-8 0,0 0 8 16,-3-3 12-16,3 3 4 0,3-9 0 0,-3 9 0 16,0 0-12-16,0 0-3 0,-3 0 0 0,-8-7 0 15,7 7-9-15,4 0 0 0,0 0 0 0,-10 0 0 16,3 0 0-16,3 0 0 0,4 0 0 0,-10 7 0 16,-1 2 0-16,8-9-12 0,-8 9 2 0,0-2 1 15,8 2 9-15,-8-6 0 0,8 7 0 0,-8-4-8 16,4-3 8-16,4 3 14 0,-8-6-3 0,8 0-1 15,3 0-10-15,-8 4 0 0,5-4 0 0,-8 0 0 16,11 0 20-16,0 0 4 0,-10 0 2 0,6-4 0 16,-6 4 13-16,10-6 2 0,0 6 1 0,-11-3 0 0,11-3-7 15,-10-4-2-15,6 1 0 0,-3-1 0 0,3 1-5 0,4 0 0 16,0-1-1-16,-3-5 0 0,-4 5-13 0,7 1-2 16,-4-7-1-16,4 7 0 0,0-1-11 0,-7-2 0 15,7-4 0-15,-3 7 0 0,3-1 0 0,0 1-14 16,0-1 2-16,0 1 0 15,0-4-18-15,0 10-3 0,0-6-1 0,-7 3 0 16,7-4-24-16,0 7-5 0,7-3-1 0,-7-4 0 16,0 4-138-16,0 3-28 0</inkml:trace>
  <inkml:trace contextRef="#ctx0" brushRef="#br0" timeOffset="26805.8">2187 4698 921 0,'0'0'40'0,"0"0"10"0,0 0-40 0,0 0-10 0,0 0 0 0,0 0 0 16,0 0 196-16,0 0 36 0,0 0 8 0,0 0 2 15,0 0-186-15,0 0-36 0,0 0-8 0,0-9-2 16,0 9-10-16,0-3 0 0,11-10 0 0,-8 10 0 16,-3-3-31-1,11-3-5-15,-8-1 0 0,8 1-1 0,-11-1-97 0,11 4-19 0,-1-3-4 0</inkml:trace>
  <inkml:trace contextRef="#ctx0" brushRef="#br0" timeOffset="27373.34">1856 5144 1551 0,'0'0'68'0,"0"0"16"0,0 0-68 0,-4 0-16 16,4 0 0-16,0 0 0 0,0 0 48 0,0 0 7 16,0 0 1-16,0 0 0 0,0 0-36 0,0 0-8 0,0 0 0 0,0 0-1 15,0 0-11-15,0 0-16 0,11-10 4 0,-11 10 1 31,0 0-23-31,0 0-5 0,0 0-1 0,0 0 0 16,0 0-14-16,0 0-3 0,0 0-1 0,0 0 0 16,0 0 6-16,0 0 2 0,0 0 0 0,0 0 0 0,0 0 40 0,0 0 10 0,0 0 0 0,0 0 0 15,0 0 24-15,0 0 6 0,0 0 2 0,-7 10 0 16,7-10-32-16,-4 9 0 0,-3-3 0 0,4 4 0 16,-8-7 9-16,7 6-9 0,-3-2 8 0,4-4-8 15,-8 6 0-15,8-3 0 0,-4 4 0 0,3-4 0 16,-6-3 0-16,10 7 8 0,-4-4-8 0,4-6 0 15,0 0 15-15,-7 3-3 0,7 7 0 0,-4 2 0 16,4-9 1-16,0 7 0 0,-7-1 0 0,7 0 0 0,0-2 15 16,0 2 2-16,0 1 1 0,0-1 0 15,0 0-23-15,0 1-8 0,7-1 0 0,-7-3 0 0,0-6 0 0,0 10 0 16,0-10 0-16,0 9 0 0,4 7 8 0,-4-7-8 16,0-9 0-16,7 10 9 0,-7-1-9 0,4 1 0 15,-4 5 0-15,10-2 8 0,-10-4 0 0,4-3-8 16,3 10 12-16,-4-3-4 0,1-4-8 0,-4 0 0 15,0 1 0-15,7 2 0 0,-7-2 0 0,3-7 0 16,-3-3 0-16,0 9 0 0,0-9-12 0,7 10 12 16,-7-10-10-16,0 0 10 15,-7 6-48-15,7-6-3 0,0 0-1 0,0 0-384 16,-3 9-78-16</inkml:trace>
  <inkml:trace contextRef="#ctx0" brushRef="#br0" timeOffset="28041.29">1577 5370 1209 0,'0'0'53'0,"-4"-4"12"0,4-2-52 0,-7-3-13 0,4 9 0 0,3-10 0 16,0 1 59-16,0 0 9 0,0 9 1 0,0 0 1 15,0 0-49-15,0 0-9 0,0 0-3 0,0 0 0 16,0 0-9-16,0 0 0 0,0 0 0 0,0 0-11 16,0 0-3-16,0 0-1 0,0 0 0 0,0 0 0 15,0 0 5-15,0 0 1 0,0 6 0 0,10-3 0 0,-6 6 9 0,7 1 0 16,-8-4 8-16,4 3-8 0,-3-5 24 0,6 8 0 16,-10-2 0-16,4-1 0 0,3 0-12 0,-7 1-3 15,0-10 0-15,3 9 0 0,-3 1-9 0,7-1 10 16,-3 10-10-16,-4-10 10 0,0-3-10 0,0 10 0 15,0-3 0-15,-4-4 0 0,4 7 0 0,-7-7 12 16,4 7-12-16,-4-4 12 0,3-2-12 0,-3-1 0 16,4-3 0-16,-8 4 0 0,8-1-8 0,-5 1-4 15,5-1-1-15,-1-3 0 0,-6-2-2 0,-1 2 0 16,4-3 0-16,0 3 0 0,0 0-5 0,-4-2-2 16,8-4 0-16,-8 0 0 15,8 6-6-15,-4-6-2 0,3 0 0 0,-3-6 0 16,4 6-10-16,-1 0-3 0,-6-10 0 0,2 10 0 15,5-9 1-15,3 3 0 0,-4-4 0 0,-3 7 0 16,4-3-43-16,3-4-9 0,-7-5-2 0,3 5 0 16,4 1-3-16,4-1-1 0,-4 1 0 0,0-4 0 0,0-2 88 0,7 5 12 0,-7 1 12 0,0-7-3 15,0 7 95-15,0-1 18 0,0 4 4 0,0-3 1 16,3 9 5-16,-3-10 0 0,0 10 1 0,0 0 0 16,0 0-30-16,0 0-7 0,0 0 0 0,0 0-1 15,0 0-30-15,0 0-5 0,0-9-2 0,0 9 0 16,0 0-42-16,0 0-16 0,0 0 11 0,0 0-11 15,0 0-16-15,0 19-8 0,0-19-3 16,0 9 0-16,0 7-17 0,7-7-3 0,-7 1-1 0,0-4 0 16,0 3 16-16,4 1 4 0,-4-10 0 0,0 9 0 15,0 1 10-15,0 5 2 0,3-2 1 0,5-7 0 16,-8-6 3-16,0 9 1 0,0 1 0 0,3-1 0 16,4 1-29-16,-3-1-7 0,-4 1-1 0</inkml:trace>
  <inkml:trace contextRef="#ctx0" brushRef="#br0" timeOffset="28489.09">1274 5812 345 0,'0'0'15'0,"0"0"4"0,0 0-19 0,0 0 0 15,0 0 0-15,0 0 0 0,0 0 325 0,0 0 62 0,0 0 12 0,0 0 2 16,0 0-315-16,0 0-63 0,0 0-13 0,0 0-2 16,0 0-8-16,7 0 0 0,-7 0 0 0,0 0 0 31,0 0-33-31,0 0-11 0,0 0-3 0,0 0 0 16,0 0-17-16,0 0-3 0,0 0-1 0,0 0 0 15,0 0 20-15,0 0 3 0,0 0 1 0,0 0 0 0,7 9 28 0,-7-9 7 0,0 0 1 0,0 3 0 16,0 4 32-16,-7 2 6 0,7-9 2 0,0 0 0 15,-4 6-17-15,4-3-3 0,0-3-1 0,0 0 0 16,0 0-11-16,-3 0 0 0,-8 0 0 0,4 0 0 16,3 0 12-16,4 0-4 0,0 0 0 0,0 0 0 15,-7 0-8-15,7 0 0 0,0 0 0 0,0 0 0 16,-3 7 8-16,3-7-8 0,0 0 12 0,0 0-4 0,0 0-8 0,0 0 0 16,-4 3 0-16,4-3 0 0,-7 6 0 0,4 3-9 15,-4-5 9-15,3 2-13 0,4-6 13 0,0 9 0 16,0-9 0-16,0 10-9 0,0 5 9 0,0-2 0 15,0-4 0-15,-3-2 0 0,3-7 0 0,-8 9 0 16,8-9 0-16,0 9 0 0,0-9-10 0,0 10 0 16,0-10 0-16,0 6-399 15,-3 7-80-15</inkml:trace>
  <inkml:trace contextRef="#ctx0" brushRef="#br0" timeOffset="28690.61">1221 6232 979 0,'0'0'43'0,"0"0"9"0,0 0-41 0,0 0-11 0,0 0 0 0,0 0 0 16,0 0 140-16,0 0 27 0,0 0 5 0,0 0 0 16,0 0-139-16,10 3-33 0,-10-3 0 0,0 0 0 31,0 0-40-31,11-3-9 0,-1-3-3 0,4 2 0 15,-3-5-112-15,0-7-22 0</inkml:trace>
  <inkml:trace contextRef="#ctx0" brushRef="#br0" timeOffset="29609.59">822 6116 1584 0,'-4'0'70'0,"4"0"14"0,0 0-67 0,0 0-17 15,0 0 0-15,0 0 0 0,4-6 41 0,-4 2 5 16,7-5 1-16,-3 3 0 0,-4 6-36 0,10-10-11 0,-6 7 0 0,6-3 0 15,-6-3 0-15,3 2 0 0,7 4-10 0,-7-3 10 16,-3 3-17-16,6-4 4 0,1-2 1 0,-4 9 0 16,3-3-4-16,1-3 0 0,0 6 0 0,-8-3 0 15,8-4-4-15,-1 7 0 0,1 0-1 0,-8 7 0 16,8-7 2-16,-4 3 1 0,-7-3 0 0,0 0 0 16,0 0 8-16,0 0 2 0,0 0 0 0,3 0 0 15,-3 0 8-15,4 9 0 0,-4 0 0 0,7 1 0 16,-7-10 0-16,0 9-8 0,0-9 8 0,-7 7 0 15,3 2-17-15,1 0 1 0,-4 1 1 0,7-4 0 16,-4 3 3-16,-6 1 1 0,3-7 0 0,3 3 0 16,-6 4 11-16,6-4 0 0,-6-3 0 0,6 7 8 15,-3-4-8-15,-4-3 8 0,1 3-8 0,6-3 8 16,-6-3-8-16,10 0 11 0,-4 7-11 0,-6-7 12 16,6 0-3-16,-3 0 0 0,-4 0 0 0,8 0 0 15,-4 0 7-15,7 0 0 0,-4 0 1 0,1 0 0 0,-8-7 5 0,11 7 1 16,-10-9 0-16,10 9 0 0,-4-9-6 0,4 5-1 15,-7-2 0-15,3 3 0 0,4-3-1 0,0 6-1 16,-7-10 0-16,7 10 0 0,0 0-2 0,0 0-1 16,0-6 0-16,0 6 0 0,0 0-11 15,0 0 0-15,7-3 0 0,-7 3 0 0,0 0 0 0,0 0 0 16,0 0 0-16,0 0-11 0,0 0 11 0,0 0 0 16,4-6-9-16,-4 6 9 0,0 0 0 0,0 0 0 15,0 0 0-15,0 0 0 0,0 0 0 0,11 0-11 16,-11 0 11-16,10 0-8 0,-10 0-4 0,0 0 0 15,0 0 0-15,4 6 0 0,6 3 1 0,-10-9 0 16,0 7 0-16,0 2 0 0,0-6 11 0,0 7-13 16,0-10 5-16,0 9 8 0,0 0-9 0,0-2 9 15,0 2 0-15,-3 0 0 0,3 1 0 0,-7-4 0 0,3 3 0 0,4-5 0 16,-7 2 0-16,4 3 0 0,3 1 0 0,0-10 0 16,-4 6 0-16,-3-3 0 0,7 7 0 0,0-10 0 15,-4 6 0-15,-3-3 0 0,4 6 0 0,-4-2 0 16,7-7 8-16,-4 3-8 0,4 3 0 0,-10 3 0 15,6 1 0-15,-3-4 8 0,4-3-8 0,-8 4 0 16,-3-4 0-16,3 6 0 0,8-3 8 0,-8 1-8 16,1-4 8-16,-1 6-8 0,0-9 11 0,8 0-11 15,-4 0 0-15,0 6 0 0,-4-2 0 0,11-4 0 16,-10 0 28-16,6 0-2 0,-3 0 0 0,-4-4 0 16,1-2 23-16,6-3 5 0,1 6 1 0,-8-4 0 15,11-2-11-15,-10 3-3 0,10 3 0 0,-4-13 0 0,-3 6-19 0,7 1-4 16,-3-7-1-16,3 7 0 0,-7-4-17 0,7 4 0 15,0-7 0-15,0 7 0 0,0-7 0 0,0 7 0 16,0-1 0-16,0 1 0 16,0 0-28-16,0 2 1 15,7 4 0-15</inkml:trace>
  <inkml:trace contextRef="#ctx0" brushRef="#br0" timeOffset="43683.56">5701 7035 172 0,'0'0'16'0,"0"0"-16"15,0 0 0-15,0 0 0 0,0 0 124 0,0 0 21 16,0 0 5-16,0 0 1 0,0 0-79 0,0 0-15 16,0 0-3-16,0 0-1 0,0 9-34 0,0 0-7 15,0 1-2-15,-4-1 0 0,8 1 0 0,-4-1 0 16,-4 7 0-16,4-1 0 0,0-2-10 0,-3 6 0 15,3 3 0-15,0-3 8 0,0-1 2 0,0 1 0 16,0 0 0-16,0 6 0 0,-7 0-10 0,7-3 0 16,7 3 0-16,-7 0 0 0,0-3 0 0,0 3 0 15,0-6 0-15,0 6 0 0,0 0 0 0,0-6 0 0,0 0 0 16,0 0 0-16,0-4 0 0,0 4 0 16,0-9 0-16,0 5 0 0,0-5 0 0,0-7 0 0,0-3 0 15,0 0 0-15,0 0 0 0,0 0 8 0,0 0-8 0,0 0 8 16,0 0 0-16,0 0-8 0,3 0 12 0,8-3-4 15,0-7 0-15,-1 1-8 0,-3-7 12 0,4 7-4 16,-1-7 7-16,1-3 1 0,-1 7 0 0,1-10 0 16,-4 3 1-16,0 0 1 0,4-6 0 0,-4 6 0 15,0 1-1-15,3-1 0 0,-6-6 0 0,3 6 0 16,-3 3-4-16,-1 4-1 0,-3-4 0 0,4 7 0 16,-4-7-1-16,0 6-1 0,3 1 0 0,-3 0 0 15,-3 5 2-15,3-2 0 0,-4-3 0 0,4 9 0 16,0 0-4-16,0 0-8 0,0 0 12 0,0 0-4 15,0 0-8-15,0 0 8 0,0 0-8 0,0 0 8 16,0 0-8-16,0 0-9 0,0 0 9 0,0 0-13 16,0 9 13-16,-3 1-9 0,-1-1 9 0,4 0-8 0,0 1 8 0,0 6-8 15,-7-1 8-15,3-2-8 0,4 6 8 0,0 3-10 16,0-10 10-16,0 7-10 0,0 3-4 0,0-3-1 16,0-1 0-16,4 1 0 0,-4 0 4 0,0-3 1 15,0-7 0-15,7 7 0 0,-7-4 10 0,0-2 0 16,0-10 0-16,4 6 0 0,3-3 0 0,-7-3 0 15,0 0 0-15,7 10 0 0,-7-10 0 0,7 6-8 16,-7-6 8-16,10-6-8 0,4 6 8 0,-3-4 0 16,-7-2 0-16,6 3 0 0,1-13 0 0,-1 7 0 15,-3-7 0-15,4 4 0 0,-4-4 0 0,4-3 0 16,3 0 0-16,-4 1 0 0,4-7 19 0,-3 6-1 16,3-6 0-16,-3-4 0 0,-8 4-18 0,4 0 0 15,7 3 8-15,-3-3-8 0,-4 0 0 0,4 6 0 0,3 1 0 0,-7 2 0 16,3-3 0-16,1 10-16 15,-4-7 4-15,0 7 0 0,-3-1 36 0,3 10 8 0,-7-9 2 0,0 9 0 16,0 0-22-16,0 0-4 0,0 0 0 0,0 0-8 31,0 0-20-31,0 0-12 0,-7 9-1 0,3 7-1 0,4-7 10 0,-11 7 3 0,8-4 0 0,3 4 0 47,0 0-21-31,-7-4-4-16,3-2-1 0,-3 5 0 15,4-5 4-15,-1-1 1 0,1 1 0 0,-1-1 0 0,4-9 10 0,-3 9 3 0,3-9 0 0,0 10-352 0</inkml:trace>
  <inkml:trace contextRef="#ctx0" brushRef="#br0" timeOffset="44951.92">6244 7546 500 0,'0'0'22'0,"0"0"5"0,0 0-27 0,0 0 0 0,0 0 0 0,0 0 0 16,0 0 35-16,0 0 1 0,-3 6 1 0,3-6 0 16,0 0-19-16,0 0-4 0,0 0-1 0,0 0 0 15,0 0 0-15,0 0 0 0,0 0 0 0,0 0 0 0,0 0 5 16,0 0 1-16,0 0 0 0,0 0 0 0,0 0-3 16,0 0 0-16,0 0 0 0,0 0 0 0,0 0 1 15,0 0 0-15,0 0 0 0,0 9 0 0,0-9-1 0,0 0 0 16,7 4 0-16,-7-4 0 0,0 0-4 0,0 0-2 15,0 0 0-15,10 0 0 0,-10 0 6 0,7 0 2 16,-7 0 0-16,11-4 0 0,-4-2-2 0,4 6 0 16,-11 0 0-16,0-9 0 0,7-1-8 0,0 1-8 15,3 0 12-15,-6-1-12 0,3-6 0 0,-4 7 0 16,8-3 0-16,-8-4 0 0,5 0 8 0,-1-3-8 16,0 1 0-16,3-8 0 0,-3 8 0 0,4-11 0 15,-1 11 0-15,1-7 0 0,-4-1 0 0,7 4 0 16,-7-3 0-16,4 0 0 0,-1 0 0 0,-3 6 0 15,4-3 0-15,-4 1 0 0,0 8 20 0,0-3-4 0,0 7 0 0,4-1 0 16,-11 1 12-16,0 3 1 16,3-4 1-16,-3 10 0 0,0 0-9 0,0 0-1 0,0 0-1 0,0 0 0 15,0 0-19-15,0 0 10 0,0 0-10 0,7 10 8 16,-7 5-8-16,4 1 0 0,0-6-12 0,-1 2 12 16,-3 4 0-16,4-7 0 0,-4 1 0 0,0-1 0 15,0 7 0-15,0-7 0 0,3 10-9 0,-3-3 9 16,-3-4 0-16,3 4 0 0,0 3 0 0,0-4 0 15,-4 4 0-15,4 0 0 0,0 6 12 0,-3-3-3 16,3 3-9-16,-4 0 8 0,0 3-8 0,4-3 8 16,4 1-8-16,-4-5 0 0,-4-5 0 0,4 3 0 15,0 0 0-15,0-4 0 0,-7-5 0 0,4-1 0 16,3 1 0-16,0-10 0 0,0 0 0 0,0 0 12 16,0 0-12-16,0 0 12 0,0 0-12 0,0 0 12 0,0 0-12 15,0 0 0-15,0 0 0 0,0-10 8 0,0 4-8 16,3-3-17-16,4-1 4 0,-7 1 1 15,0-1-44-15,0-2-8 0,4-4-1 0,0 0-499 16</inkml:trace>
  <inkml:trace contextRef="#ctx0" brushRef="#br0" timeOffset="45198.54">6258 7439 756 0,'0'0'33'0,"0"0"7"0,0 0-32 0,0 0-8 0,0 0 0 0,0 0 0 15,0 0 92-15,4-3 16 0,3-6 3 0,0-1 1 16,3 1-31-16,-2-4-5 0,2 4-2 0,4-4 0 16,4-2-22-16,0-1-5 0,-8 3-1 0,8 4 0 15,3-7-22-15,-3 4-5 0,-1-4-1 0,1 7 0 16,-1-7-27-16,1 7-6 0,3-1-1 0,0-5 0 15</inkml:trace>
  <inkml:trace contextRef="#ctx0" brushRef="#br0" timeOffset="46700.17">5909 4476 345 0,'0'0'15'0,"0"0"4"0,0 0-19 0,0 0 0 16,0 0 0-16,0 0 0 0,0 0 160 0,0 0 29 15,0 0 6-15,0 0 1 0,0 0-138 0,0 0-27 0,0 0-6 0,0 0-1 16,0 0-3-16,0 0-1 0,0 0 0 0,0 0 0 16,0 0-10-16,4-10-2 0,-4 10-8 0,3 0 12 15,1-3-12-15,-4 3 0 0,7-6-12 0,0 3 12 16,-4-10 0-16,1 10 19 0,-4-12-3 0,3 5 0 16,4 1-8-16,0-1-8 0,4-5 12 0,-11 5-12 15,7-2 11-15,0-4-11 0,4-3 10 0,-8 4-10 16,1 2 11-16,-1-9-11 0,11 3 12 0,-10 0-12 15,3-6 22-15,-7 6-2 0,7 1-1 0,0 2 0 16,-3-3-1-16,3 0 0 0,-7 7 0 0,7-4 0 16,-4 0-18-16,4 7 10 0,-7-3-10 0,7-1 8 15,-7 4-8-15,0 9 0 0,0 0 0 0,0 0 0 16,0 0 0-16,0 0 0 0,0 0 0 0,0 0 8 16,0 0-8-16,0 0 0 0,0 9 0 0,4-3-11 15,3 4 11-15,-7 8 0 0,0-8 0 0,0 6-8 16,3-1 8-16,1 4 0 0,-8-6 0 0,8 2 0 15,-4 13 0-15,0-12 0 0,0 9 0 0,0-6 0 0,7 3 0 0,-7-6 0 16,0 9 0-16,0 0 0 0,4-6 0 0,3 3 0 16,-7-7 0-16,0 4 0 0,7 0 0 0,-4-3 0 15,-3-7 0-15,7 0 0 0,-7-9 0 0,7 7 0 16,-3-4 0-16,-4-3 0 0,7 6 0 0,7-12 0 16,-3 6 0-16,-4-10 0 0,3 1 0 0,1 0 17 15,-1-7-2-15,1-3-1 0,3 7 8 0,-3-10 2 16,-1 0 0-16,1 3 0 0,3-6-6 0,-3 0-1 15,-8 0 0-15,4-4 0 0,0 17 3 0,0-13 0 16,-7 0 0-16,4 6 0 0,-4 0-3 0,3 3 0 16,-3-2 0-16,0 2 0 0,0 6-9 0,0-8-8 0,0 8 9 15,0 4-9-15,-3-3 0 0,3-1 0 0,-4 7 0 0,4 3 0 16,0 0 0-16,0 0-8 0,0 0 8 0,0 0 0 16,0 0-17-16,0 0 0 0,0 0 0 0,0 0 0 31,0 0-30-31,0 0-5 0,0 0-2 0,0 0 0 15,0 0-27-15,0 0-6 0,0 0-1 0,0 0-314 0,0 0-63 0</inkml:trace>
  <inkml:trace contextRef="#ctx0" brushRef="#br0" timeOffset="47515.59">6562 3958 172 0,'0'0'16'0,"0"0"-16"0,0 0 0 0,0 0 0 16,0 0 212-16,0 0 40 0,0 0 8 0,0 0 2 15,0 0-162-15,0 0-32 0,0 0-6 0,-4 16-2 16,-3-13-41-16,4 10-9 0,3-10-2 0,-4 13 0 16,1-7-8-16,-5 4-9 0,8 2 9 0,-7 4-13 15,7-3 13-15,0-4 0 0,-3 4 0 0,3 3-9 16,0 0 9-16,-7-4 0 0,7 4 0 0,-4 6 0 15,4-9 0-15,0 3 0 0,0-7 0 0,0 7 0 32,0-3-26-32,0-7-3 0,4 1-1 0,-4-1 0 0,7-3 38 0,-7-6 8 0,0 0 2 0,0 0 0 15,0 0-30-15,0 3-7 0,0-3-1 0,0 0 0 16,0 0 20-16,10 0 0 0,-2 0 0 0,2-3 0 16,-3-3 0-16,4-3-13 0,-4-1 4 0,3-2 1 15,-3-1 8-15,0 0 0 0,-7-2 0 0,4 5 0 16,3-8 0-16,0 2 0 0,-7-3 0 0,0 10 0 0,0-7 0 15,4 3 0-15,-4-2 0 0,0 5 0 0,-4 1 0 0,4 6 12 16,0 3-2-16,0 0-1 0,0 0 18 0,0 0 3 16,0 0 1-16,0 0 0 0,0 0-19 0,0 0-3 15,-10 9-1-15,2 1 0 0,5 2-8 0,-1-2-12 16,-3 5 2-16,4 1 1 0,3 3-1 0,-7 0 0 16,3-4 0-16,1-2 0 0,3 2 10 0,0-2 0 15,0 3 0-15,3 3 0 0,-3-13 0 0,4 3-8 16,3 7 8-16,-7-7-8 0,0-9-7 0,10 10-1 15,-6-1 0-15,3 1 0 0,0-7 16 0,4 6 0 16,-4-3 12-16,7-6-12 0,-4 7 0 0,-3-4-17 16,1-3 1-16,2-3 1 0,1-4 15 0,3 1 0 15,-4-3 0-15,-3-4 0 0,4-3 36 0,0 4 3 0,-1-4 1 16,1 1 0-16,-1-4-4 0,-6-6-1 0,-1 6 0 16,1-3 0-16,-1 0-3 0,1 0-1 0,-4 0 0 0,0 3 0 15,0 0-11-15,-4 7-1 0,4-4-1 0,-3 0 0 16,-1 7-18-16,4-3 8 0,-3-1-8 0,-1 10 0 15,4-7 8-15,-7 4-8 0,4 3 0 0,3 3 0 16,0 0-12-16,0 0-8 0,0 0-3 0,-7 0 0 31,0 0-25-31,7 0-6 0,0 0-1 0,0 0 0 0,0 0-13 16,0 0-2-16,0 0-1 0,0 0-295 0,0 0-59 0</inkml:trace>
  <inkml:trace contextRef="#ctx0" brushRef="#br0" timeOffset="48082.27">6869 4454 709 0,'0'0'31'0,"0"0"7"0,0 0-30 0,0 0-8 15,-4 3 0-15,4-3 0 0,0 0 8 0,0 0 1 16,0 0 0-16,0 0 0 0,0 0-9 0,0 0-16 15,0 0 4-15,0 0 1 0,0 0-6 0,0 0-2 16,0 0 0-16,0 0 0 0,0 0 61 0,11-3 12 16,-1-10 2-16,1 10 1 0,-1-6 24 0,1 3 5 15,0-13 1-15,3 3 0 0,-7-3-33 0,3 7-6 0,1-7-2 0,-1 3 0 16,5-9-20-16,-5 0-4 0,-3 3-1 0,0-3 0 16,4 0-5-16,-4-3-2 0,-4 3 0 0,1-4 0 15,3 4 16-15,4 6 3 0,-8-9 1 0,1 3 0 16,3-3-22-16,0 9-12 0,0-9 12 0,0 6-12 15,-4 3 0-15,4 7 0 0,1-4-12 0,-1 13 3 16,-7-10 17-16,0 10 3 0,0 3 1 0,0 0 0 16,0 0-3-16,0 0 0 0,0 0 0 0,0 0 0 15,0 0-9-15,3 3-14 0,4 10 3 0,0-10 1 16,0 6 10-16,-7 1 0 0,4-1 0 0,-4 1 0 16,7-1-12-16,-7-3 4 0,3 10 0 0,1-4 0 15,-4-2 8-15,0-1 0 0,7 7 0 0,-3 0 0 16,-8-4 0-16,4 7 0 0,4-3 0 0,-4 2 0 15,0 1 0-15,0 3-8 0,-4 0 8 0,0-3-8 16,4 6 8-16,0-6 0 0,-3 3 8 0,3-3-8 16,3-7 0-16,1 7 0 0,-4-13 0 0,-4 10 0 0,4-3 0 15,0-4 0-15,0 0 0 0,0 4 0 0,0-13 0 0,0 3 0 16,0-3 0-16,0 0 0 0,-3 6 0 0,3-6 0 16,0 0 0-16,0 0 0 15,0 0-31-15,0 0-10 0,0 0-3 0,0 0 0 16,0 0-3-16,0 0-1 0,0 0 0 0,0 0 0 15,0 0 17-15,0 0 3 0,0 0 1 0,0 0-322 16,0 0-65-16</inkml:trace>
  <inkml:trace contextRef="#ctx0" brushRef="#br0" timeOffset="48299.09">7006 4250 950 0,'0'0'42'0,"0"0"9"0,0 0-41 0,0 0-10 0,0 0 0 0,0 0 0 16,0 0 93-16,0 0 17 0,7 0 3 0,4 0 1 15,-4-6-71-15,0 6-15 0,-4-10-2 0,5 1-1 16,-1 6-12-16,3-10-2 0,-3 10-1 0,0-6 0 16,0 2-20-16,4-2-4 0,-8 0-1 0,4 6-417 15,1-4-83-15</inkml:trace>
  <inkml:trace contextRef="#ctx0" brushRef="#br0" timeOffset="57123.33">5644 6806 1033 0,'0'0'45'0,"0"0"11"0,0 0-45 0,0 0-11 0,0 0 0 0,0 0 0 16,0-10 47-16,0 10 7 0,-7 0 2 0,7 0 0 16,0 0-23-16,0 0-4 0,-3-3-1 0,3 3 0 0,-7 0-28 0,7 0 0 15,0 0 0-15,-4-6 0 16,-3 6-20-16,7 0-9 0,-3 0-3 15,3 0 0-15,-11 0 32 0,11 0 0 0,0 0 0 0,-3 6 0 0,-4-3 0 0,-1 4 0 16,8-7 0-16,-7 9 0 0,4 0 0 0,-4-2 0 16,0-4 0-16,3 6 0 0,-3 7 0 0,7-4 0 15,-7-2 0-15,7 6 0 0,-3 2 0 0,-4-2 0 16,-1 0 0-16,8-4 0 0,-7 7-8 0,4-3 8 16,-4-1 0-16,0-2-9 0,0 3 9 0,3-4 8 15,-6 4-8-15,3 3 11 0,0-4-11 0,7 4 0 16,-11-3 0-16,4 3 0 0,0 0-8 0,3-1 8 15,1 1 0-15,-1 0 0 0,-3 3 0 0,4 0 0 0,3 0 0 0,0 0 0 16,-7-3 0-16,7 6 0 16,0-10 0-16,7 4 0 0,-7 6 8 0,0-3-8 0,3-6 8 0,4 9-8 15,-7-6 0-15,7 0 0 0,-3-1 0 0,3 1 0 16,0-3 0-16,-4 3 8 0,5-4-8 0,6-2 0 16,-11 3 15-16,4-1-3 0,0-2 0 0,4-4 0 15,-1 7 6-15,-3-7 1 0,1 7 0 0,-1-7 0 16,3 4-19-16,1-4 0 0,3 7 0 0,-4-7 0 15,-6 1 10-15,7-1-10 0,-8 1 8 0,8 2-8 16,-8-2 0-16,4 2 0 0,4-6 0 0,-1 4 0 16,-10-10 0-16,4 9 0 0,7 1-12 0,-8-1-393 15,4 0-79-15</inkml:trace>
  <inkml:trace contextRef="#ctx0" brushRef="#br0" timeOffset="57840.02">6738 6831 1177 0,'0'0'25'0,"0"0"6"0,0 0 1 0,0 0 2 0,0 0-34 0,0 0 0 16,0 0 0-16,0 0 0 0,0 6 0 0,0-6 0 16,0 3-12-16,0-3 3 0,0 0 9 0,0 0 11 15,0 10-3-15,0-10 0 0,4 6 4 0,-4-6 0 16,7 3 0-16,0 6 0 0,0-2 16 0,-4 2 3 16,4-3 1-16,-3-2 0 0,3 5-15 0,0 0-2 15,0 1-1-15,-3-1 0 0,3 7-6 0,0-7-8 16,0 7 11-16,0-4-11 0,-4 4 0 0,4 0 0 15,0-4 0-15,4 7 0 0,-11 6 0 0,0-6 0 0,4 6 0 16,-1 0 0-16,-3-3 9 0,0 10-9 0,-3 5 0 0,-1-2 9 16,4 2-9-16,-7 1 0 0,0 6 0 0,0-3 0 15,0 3 0-15,0-7-11 0,-11 1 11 0,11-4-12 16,-4 4 4-16,1-4 0 0,-1-5 0 0,-3 2 0 16,4-3 8-16,-1-3 0 0,0-3 0 0,4 3 0 15,-3 0 0-15,-1-6 0 0,4-9 0 0,0 8 0 16,0-8 0-16,4-1 0 0,3-9 0 0,0 0 0 31,0 0-44-31,0 0-8 0,0 0 0 0,0 0-1 0</inkml:trace>
  <inkml:trace contextRef="#ctx0" brushRef="#br0" timeOffset="58791.3">5923 3717 345 0,'0'-3'31'0,"-3"-3"-31"16,3 6 0-16,0 0 0 0,0-4 137 0,-4-2 22 15,4 0 4-15,-3-4 1 0,3 10-96 0,0 0-20 16,-4 0-3-16,4 0-1 0,-7-3-44 0,7 3 0 0,-4 0 0 0,4 0 0 16,-10 0-12-16,3 3 2 0,3-3 0 15,1 0 0-15,-8 7 10 0,11-7 0 0,0 0 0 0,-3 3-8 16,-1 3 21-16,1 4 5 0,-1-1 1 16,4 0 0-16,0-2-19 0,0 2-14 0,0-9 2 0,0 9 1 15,0-2 21-15,0 2 4 0,0 1 1 0,0 2 0 16,0-12-7-16,0 10 0 0,0 5-8 0,-7 1 12 15,7-4-4-15,-4 4-8 0,-3 0 11 0,0 3-11 16,0-7 16-16,-3 13-3 0,3-6-1 0,-4 6 0 16,4-6-4-16,-4 0 0 0,4 6-8 0,-3 0 12 15,-1 3-12-15,4-3 0 0,0 3 8 0,-3 1-8 16,2 5 0-16,1-9 0 0,4-3 0 0,-1 10 0 16,4-10 8-16,-3 9-8 0,3-12 11 0,0 3-11 15,0 3 0-15,0-6 0 0,0-1 0 0,0 7 0 16,0-6 0-16,3 0-12 0,-3 6 0 0,0-6 0 15,0-3 24-15,0 9 4 0,4-3 2 0,-4 3 0 0,0-6-3 16,3-1-1-16,1 7 0 0,-1-6 0 0,-3 0-14 0,8-3 0 16,-8 3 0-16,3-4 0 0,4-5 0 0,-3-1 0 15,-1 7 0-15,4-7 0 0,4-6 0 0,-11 7-13 16,0-10 2-16,7 6 1 0,0 3 10 0,3 1 0 16,-6-4 0-16,-4-6 0 0,7 3-18 0,4 7-2 15,-4-10 0-15,3 0-537 0</inkml:trace>
  <inkml:trace contextRef="#ctx0" brushRef="#br0" timeOffset="59759.57">7228 3745 1317 0,'0'0'58'0,"0"0"13"0,0 0-57 0,0 0-14 0,-3 0 0 0,3 0 0 15,0 0 68-15,0 0 10 0,0 0 2 0,0 0 1 16,0 0-59-16,0 0-12 0,0 0-2 0,0 0-8 16,0 0 0-16,0 0 0 0,0 0 0 0,0 0 0 15,0 0 0-15,0 0 0 0,7-3 0 0,-7 3 0 16,0 0 0-16,0 0 0 0,11 0-11 0,-1 0 11 15,-3 0-8-15,-7 0 8 0,0 0 0 0,11 3 0 0,3 3-9 0,-4 1 9 16,-10-7 0-16,11 0-9 0,-4 3 9 0,7 6 0 16,-3-2 0-16,-8-4 8 0,4 6-8 0,7 1 0 15,-10-1 0-15,3-3 0 0,7 10 0 0,-10-4-8 16,6 4 8-16,-3 0-8 0,7-4 8 0,-10 4 0 16,3-3 0-16,7 2 0 0,-10 4 0 0,3 6 0 15,3-9 0-15,-3 3-8 0,0 3 8 0,-3 0 0 16,-1-1 0-16,1-2 8 0,0 6-8 0,-1-6-8 15,-6 6 8-15,-1 3-12 0,4-12 12 0,-7 12 0 16,3-3 0-16,-10 4-8 0,4-1 8 0,-1-3 0 16,1 3 0-16,-5-9 0 0,1 6 0 0,0 0 8 15,0-6-8-15,4 6 0 0,-8-6 0 0,4-3 0 0,3-4 0 16,4 4 8-16,-3-7 0 0,3 1 0 0,-1-1 0 16,5-3 0-16,3-6-8 0,0 0 0 0,0 0 0 0,0 0 0 15,0 0 8-15,0 0-8 0,0 0 8 0,0 0-8 16,0 0 25-16,0 0 1 0,0 0 0 0,0 0 0 15,0 0-3-15,0 0-1 0,0 0 0 16,0 0 0-16,0 0-22 0,0 0 0 0,0 0 0 0,0 3 0 31,0-3-32-31,0 0-12 0,0 0-1 0,3 10-1 16,-3-1-19-16,0 1-4 0,0-1-1 0,-3 4-371 0,-1-4-75 0</inkml:trace>
  <inkml:trace contextRef="#ctx0" brushRef="#br0" timeOffset="66231.91">6283 8082 734 0,'0'0'32'0,"0"0"8"0,0 0-32 0,0 0-8 16,0 0 0-16,0 0 0 0,0 0 64 0,0 0 11 16,0 0 2-16,0 0 1 0,0 0-37 0,0 0-7 15,0 0-2-15,0 0 0 0,0 0-14 0,0 0-3 16,0 0-1-16,0 0 0 0,0 0-5 0,0 0-1 15,0 0 0-15,0 0 0 0,0 0-8 0,0 0 0 16,0 0 0-16,-7 6 0 0,3 4 0 0,1-1 0 16,-1 1 0-16,4-1 0 0,-3 0 0 0,-1-2 0 15,4 2 0-15,4 0 0 0,-8 1 0 0,4-1 0 16,0 1 0-16,0-1 0 0,0 0 0 0,0 4 0 16,0-4 0-16,0 1 8 0,0 2-8 0,0-2 0 15,-7 5 0-15,4 1 0 0,-1-3 13 0,1 2 4 0,-4 4 1 16,7 0 0-16,-7 0-18 0,3 6 0 0,-3-6 8 0,0 6-8 15,0-6 0-15,3 6 0 0,-3 0 0 16,0-3 0-16,-3 3 0 0,3 3 0 0,-4 3 8 16,4-2-8-16,-4-1 13 0,-3 0-1 0,7 3 0 0,4-2 0 15,-8-7-12-15,4 9 0 0,0-9 0 0,0 3 0 16,3 3 0-16,-3-12 0 0,-3 3 0 0,3-4 0 16,7-5 0-16,-7-1 0 0,3 1 0 0,-3-1 0 15,7-3 0-15,-4 4 0 0,4-10 0 0,0 0 0 16,0 0-18-16,0 0 0 0,0 0 0 0,0 0 0 31,0 0-9-31,0 0-1 0,0-10-1 0,0 4 0 0,-3-13 1 0,6 10 0 16,1-7 0-16,3 4 0 0,-7-4 8 0,4 0 1 0,-4-3 1 0,7 1 0 15,-4 2 3-15,1-3 1 0,-4 0 0 0,3 4 0 0,1 2-7 16,-1-3-2-16,-3 4 0 0,0-4 0 0,7 7 23 16,-7-1-11-16,0-5 11 0,0 5-8 0,0 7 25 15,0-3 6-15,0 6 1 0,0-10 0 0,0 10 7 0,0 0 1 16,0 0 1-16,0 0 0 0,0 0-5 0,0 0 0 15,0 0-1-15,0 0 0 0,0 0-19 0,0 0-8 16,-7 10 8-16,0-1-8 0,7 1 0 0,-3 5 0 16,-4-2 0-16,0 3 0 0,3 2 0 0,-3 1 0 15,0 6 0-15,0-6 0 0,3 0 0 0,-6 3 0 16,3-3 0-16,3-7 0 0,1 4 0 0,3-7 0 16,-7 1 0-16,7-1 0 0,0-9 0 0,0 10 0 0,0-10 0 15,0 0 0-15,0 0 0 0,0 0 0 0,7 6 0 0,-4 3 0 16,4-9 0-16,0 0 0 0,0-6 0 0,4 3 0 15,-4-3 0-15,4 6-12 0,3-10 0 0,-4 7 1 32,1-3-41-32,-4-4-8 0,11-9-1 0,-4 4-1 0</inkml:trace>
  <inkml:trace contextRef="#ctx0" brushRef="#br0" timeOffset="67350.38">5729 9042 921 0,'0'-16'82'0,"0"16"-66"16,0-10-16-16,0 4 0 0,0-3 100 0,4 6 16 15,-1-13 3-15,-3 7 1 0,4 5-56 0,-4 4-12 16,0 0-1-16,0-6-1 0,0-3-38 0,0 9-12 16,0 0 8-16,0 0-8 0,0 0-16 0,0 0-8 15,0 0 0-15,-4 9-1 16,-3 7-7-16,0-4-2 0,4-2 0 0,-5 5 0 0,1 1 15 0,4-3 3 16,-4 2 1-16,0-5 0 0,0 9 15 0,3-10 0 15,4 10 0-15,-3-10 0 0,-1 7 0 0,4 0 0 0,-7-4 0 0,7 4 0 16,-3-7 0-16,3 10 0 0,0-3 0 0,0-4 10 15,0-5-10-15,3 2 8 0,4 0-8 0,-7-9 8 16,0 10-8-16,7-4 0 0,0-3 0 0,4-3 0 16,-8 0 0-16,8 0 0 0,0-3 0 0,-1-3 0 15,-3-4 0-15,4 1 8 0,-1 0-8 0,1 2 0 16,3-5 0-16,-3 2 0 0,-1-5 0 0,1 5 0 16,-4 1 0-16,3-1 0 0,-3 1 0 0,4 0 0 15,-7 2 0-15,3-2 0 0,-7 9 0 0,3-6 0 16,1 3 0-16,-4 3 0 0,0 0 0 0,0 0 0 15,0 0 0-15,0 0 0 0,0 0 0 0,-4 9 0 16,1 0 0-16,-4 1-11 0,3-1 11 0,-7 7-8 16,-3 0 8-16,7-4 0 0,-7 7 0 0,4-3-8 15,-1 2 8-15,0-2 0 0,1 3 0 0,3 0-8 0,-7-1 8 16,7 1 0-16,3 3 0 0,-3-3 0 0,4-6 0 16,-5 2 0-16,1 4 0 0,7-3 0 0,0-4 0 0,4-2 0 15,-1 5 0-15,-3-5-8 0,8-1 8 0,-5-3-8 16,-3-6 8-16,7 4-8 0,0 2 8 0,-7-6 0 15,11 0 0-15,-4-6-8 0,0 6 8 0,3-4 0 16,-3-2 0-16,4-3-8 0,-7-1 8 0,3 7 0 16,0-3 0-16,0-3 0 0,-7 2 0 0,0 7 0 15,0 0 0-15,7-3 0 0,-4-3 0 0,-3 6 0 16,0 0 0-16,0 0 0 0,0 0 0 0,0 0 8 16,0 0-8-16,0 0 0 0,0 0 0 0,0 0 0 15,0 0 0-15,-7 6 0 0,4 4 0 0,-11-1 0 0,3-3 0 16,4 4-8-16,-7 2 8 0,3-2 0 0,1-4 0 15,-4 3 0-15,3 7 0 0,-3-7 0 0,0 4 0 0,0-7 0 16,3 4 0-16,-6-1 0 0,2 0 0 0,1-2-8 16,4-4 8-16,-1 6-8 0,1-9 8 0,2 7-8 15,-2-4 8-15,-1-3 0 0,1-3 0 0,6-4 0 16,-6 4 24-16,-1-3 6 0,0-4 2 0,8 1 0 16,-11 3-8-16,7-4-2 0,3-2 0 0,-6-4 0 15,-1 4-10-15,8-4-1 0,-8 6-1 0,4-5 0 16,3 2 17-16,-3-2 3 0,4 5 1 0,-1-5 0 15,4 5-31-15,-7 1 0 0,4 6 0 0,3 3 0 16,0-7 0-16,0 7 0 0,0 0 0 0,0 0 0 16,0 0 0-16,0 0 0 0,0 0 0 0,0 0 0 15,0 0-9-15,0 0-8 0,0 0-2 0,0 0 0 16,0 0 9-16,0 0 2 0,3 7 0 0,4 2 0 16,-7 0 8-16,4 1 0 0,3 2 0 0,0-2 0 0,0 5 0 0,-4 1 0 15,5-3 0-15,-1 2 0 0,0 4-10 0,3-3 10 16,-3-4-12-16,0 4 12 0,4 3 0 0,-8 0 0 15,4-4 8-15,-3 4-8 0,0 0 0 0,3-3 8 16,-7 2-8-16,0 8 0 0,0-8 0 0,0 1 0 16,0 0 0-16,0 6 0 0,0-6 8 0,0 0-8 15,0-4 11-15,0 1-11 0,-11-7 0 0,7 4 0 16,4-4 0-16,0 1 0 0,0 2 0 0,-7-8 0 16,4 5 0-16,3-9 0 0,0 9 8 0,-7-2-8 15,0-4 0-15,7-3 0 0,-4 6 0 0,4-6-14 16,-7 3 1-16,-3 3 0 15,3 1-27-15,0-4-6 0,-4-6-1 0,4-4 0 16,-4 7-19-16,4-6-4 0,-3 3-1 0,-4-3 0 16,7-4-14-16,3 1-3 0,-7 0-1 0</inkml:trace>
  <inkml:trace contextRef="#ctx0" brushRef="#br0" timeOffset="67576.75">5320 9760 115 0,'0'-10'0'0,"0"10"10"0,0-9-10 0,0-1 0 0,-4 1 0 0,1 3 0 15,3 6 168-15,0 0 31 0,-4-3 6 0,4 3 2 16,0-10-87-16,0 10-16 0,0 0-4 0,0 0-1 15,0 0-40-15,0 0-8 0,0 0-2 0,0 0 0 16,-7 0-34-16,7 0-7 0,0 0-8 0,-3 10 11 16,-4-10-11-16,7 9 0 0,-4 0 0 0,4-2 0 15,0 2 0-15,4 1 0 0,-4-10-9 0,0 3 9 16,7 6 0-16,-4 4 0 0,4-4 0 0,-3 0 0 16,-1 1 0-16,4-1 0 0,-3 1 0 0,3-1 0 0,-3 0 0 15,3 1 0-15,0-1 0 0,0 7 0 16,-7 0 0-16,3-4 0 0,4-2-8 0,-7 5 8 15,0-5-40-15,4 9-4 0,-4-4 0 0</inkml:trace>
  <inkml:trace contextRef="#ctx0" brushRef="#br0" timeOffset="68033.89">5165 9302 1040 0,'0'0'46'0,"0"0"10"0,0-6-45 0,0 6-11 0,0-4 0 0,0 4 0 15,0 0 64-15,0 0 12 0,0 0 1 0,0 0 1 16,0 0-37-16,-7 4-7 0,3 2-2 0,-3 3 0 15,4 10-32-15,-1 0 0 0,-3-3 0 0,3 2-12 16,-3 1 0-16,4 0 0 0,3 3 0 0,0-9 0 31,-7 2-21-31,3-2-4 0,4 2-1 0,-3-5 0 0,3-1-24 0,0 1-5 0,0-10-1 0,0 0 0 16,0 0 1-16,0 0 0 0,0 0 0 0,0 0 0 16,0 0 12-16,0 0 3 0,0 0 0 0,0 0 0 15,0 0-17-15,0 0-3 0,-11-10-1 0,11 7 0 0,-10-3 58 16,6-4 15-16,-3 1 0 0,3 0 0 0,-3 2 74 15,4-2 18-15,-4 0 3 0,3-1 1 0,1 1-13 0,3-1-3 16,-7 10 0-16,3-6 0 0,4 3 16 16,0 3 4-16,0 0 0 0,0 0 0 0,0 0-29 0,0 0-6 15,-10 0-1-15,6 9 0 0,4 1-51 0,-7 5-13 16,3-5 0-16,4 2 0 16,4 13-42-16,-4-6-11 0,0 0-3 0,-4 3 0 0</inkml:trace>
  <inkml:trace contextRef="#ctx0" brushRef="#br0" timeOffset="69435.46">3394 11033 943 0,'0'0'41'0,"0"0"10"0,0 0-41 0,-4 0-10 16,1-6 0-16,3 6 0 0,-11 0 86 0,11 0 15 15,0 0 3-15,0 0 1 0,0 0-39 0,0 0-8 16,-7 0-2-16,7 0 0 0,0 0-36 0,0 0-7 15,0 0-1-15,0 0-1 0,0 0-11 0,0 9-16 16,0-3 4-16,7 4 1 0,-7-1 11 0,11 0 0 0,-4 7 0 0,3-6 0 16,-3-1 0-16,7 10-12 0,-3-4 12 0,3-2-12 15,-3 9 12-15,-1-10 0 0,4 7 0 0,-3-3-8 16,-4 3 8-16,4-4 0 0,-4-2 0 0,3 3 0 16,-3 2 0-16,0-8 0 0,4 6 0 0,-7-7 0 15,6 7 0-15,-10-7 0 0,4 0 0 0,3-5 0 16,-7 5 0-16,0-3-8 0,3 4 8 0,-3-10-8 31,0 0-18-31,0 0-3 0,0 0-1 0,0 0 0 0,0 0 8 0,0 0 2 0,0 0 0 0,0 0 0 16,0 0 11-16,0 0 9 0,0 0-12 0,-3-7 12 15,-8 4-18-15,4-3 3 0,0 3 1 0,0-3 0 16,3-4 14-16,-3 1 0 0,0-4-10 0,0-2 10 16,-3-1 0-16,6 3 0 0,-10-2 0 0,7-4 0 15,-4 0 0-15,4 0 0 0,7-3-9 0,0 3 9 16,-7-6-13-16,7 7 1 0,7 5 0 0,-7-12 0 15,0 9-13-15,7-6-3 0,0 0 0 0,-3 4 0 0,3-1 8 0,0 0 2 16,4 0 0-16,-1 3 0 0,1-2 18 16,-1 2 0-16,1-3-8 0,3 10 8 0,-3-10 0 0,-1 9 0 15,4 1-8-15,-3-7 8 0,-4 7 0 0,4 0 0 16,6-1-8-16,-10 10 8 0,0-6-13 0,4 6 1 16,-8-3 0-16,8 3 0 0,-11 0-3 0,11 3 0 15,-8 3 0-15,4-3 0 0,0 10 15 0,0-1 0 16,-7 4 0-16,4-3 0 0,-8 9 18 0,4-4-3 15,0 1-1-15,-7 6 0 0,4-3-14 0,-1 0 0 16,-3 0 8-16,-3 3-8 0,6-6 9 0,-3 6-1 16,0-6 0-16,-4 0 0 0,1-4-8 0,-1-2 0 15,8 3 0-15,-8 2 0 0,1-8 0 0,-1-1 0 0,7 1 0 16,-3-4 8-16,0 3-8 0,0 1 12 16,4-10-12-16,3 0 12 0,-11 6 6 0,11-6 2 0,0 0 0 0,0 0 0 15,0 0 11-15,-7-6 2 0,0 6 1 16,7 0 0-16,-7-10-7 0,7 10-2 0,0-3 0 0,0-3 0 15,0-3-25-15,0 9 0 0,0 0 0 0,0 0 0 16,7-7 0-16,0 4-14 0,-7 3 5 0,7 0 1 16,-7 0 8-16,11-6 0 0,-1 6 0 0,-3 0-8 15,4 6 8-15,0-3-8 0,-1-3 8 0,1 7-8 16,3-4 8-16,0 3 0 0,-4-6 0 0,5 6-8 16,2-3 8-16,-3 4 0 0,-3-4 0 0,3-3 0 15,0 6 0-15,7-3 0 0,-10-3 0 0,3 0 0 16,7 6-119-16,-7-12-21 0</inkml:trace>
  <inkml:trace contextRef="#ctx0" brushRef="#br0" timeOffset="69936.75">3990 10973 345 0,'0'0'15'0,"0"0"4"0,-11 7-19 0,8-7 0 15,3 0 0-15,0 0 0 0,0 0 260 0,0 0 49 16,-7 0 10-16,7 0 1 0,0 0-252 0,0 0-50 16,0 0-10-16,0 0-8 0,0 0 0 0,0 0-20 15,0 0 3-15,0 0 1 16,0 0-18-16,10 0-3 0,1 0-1 0,-11 0 0 0,11 0 12 0,-4-7 2 16,0 7 1-16,3 0 0 0,1-3 5 0,-4-3 1 0,0 3 0 0,-7 3 0 15,10-7 17-15,-6-2 0 0,0 0-8 0,3 2 8 16,-4-2 0-16,4 6 9 0,-7-7-1 0,4 4 0 15,3-3-8-15,-7-1 8 0,0 1-8 0,0 3 8 16,0-4-8-16,3 1 0 0,-3 6 0 0,-3-7 0 16,3 4 0-16,0-3 0 0,-7-1-12 0,3 4 12 15,-3 6-14-15,4-3 5 0,3 3 1 0,-7-7 0 16,-1 7 8-16,1 0-12 0,4 0 12 0,-11 0-12 16,7 0 12-16,3 10-12 0,-6-10 12 0,3 6-12 15,0 4 12-15,-1-1-8 0,5 0 8 0,-8 1-8 16,8-1 8-16,-8 7 0 0,4-7 0 0,0 1-8 0,0 5 8 15,4-2 0-15,-5-7 0 0,5 10-8 16,-4-7 8-16,7 1 0 0,0 2 10 0,0-5-10 0,0 2 0 0,7 0 0 16,-7 1 0-16,3-1 0 0,5-3 0 0,2-2 0 15,-3 5 0-15,4-9 0 0,3 6 0 0,-4-3 0 16,5 4 0-16,-5-7 0 0,8 0 0 0,-4 6 0 16,-4-6 0-16,5-6 0 0,-5 6-18 0,1-7 0 15,3 4 0-15,-4-3 0 0,-2-3 3 0,2-1 1 16,1 1 0-16,-1-1-285 15,1-5-57-15</inkml:trace>
  <inkml:trace contextRef="#ctx0" brushRef="#br0" timeOffset="70518.99">4350 10666 1094 0,'0'0'48'0,"0"0"11"0,0 0-47 0,0 0-12 0,0 0 0 0,0 0 0 16,0 0 24-16,0-6 4 0,0-4 0 0,0 1 0 16,0-1-28-16,0 4 8 0,0 3-8 0,0-6 0 15,0 2 0-15,0-2-20 0,0 9 3 0,0-9 1 16,-7 9 6-16,7 0 2 0,0 0 0 0,0 0 0 16,-7-7 0-16,0 7 0 0,7 0 0 0,-11 7 0 15,7 2 0-15,-6 0 0 0,6-2 0 0,-6 2 0 16,3 0 8-16,0 1 0 0,7-1 0 0,-7 7-8 15,3-7 8-15,-3 1 0 0,3-7 0 0,-3 6 8 0,4 4-8 0,-1-4 0 16,4 1 0-16,-7-1 0 0,7 0 0 16,-3 1 0-16,3-1 0 0,-7 1 0 0,7-4 0 0,0-6 0 15,0 9 0-15,0-6 0 0,0-3 0 0,7 10 8 16,-7-10-8-16,0 9 8 0,0-9-8 0,10 7 0 16,-3 2-8-16,0 0 8 0,4-9 0 0,-7 10 0 15,3-10 0-15,7 6 0 0,-4-3 0 0,-6-3 0 16,6 0 0-16,1 0 0 0,0 0 0 0,-4 0 0 15,0-3 0-15,3-3 0 0,-6-4 8 0,6 1 6 16,-6-7 2-16,3 7 0 0,-3-1-3 0,3-2 0 16,0-4 0-16,-7 1 0 0,7 2-13 0,-7-3 0 15,3 4 8-15,4-4-8 0,-7 7 0 0,0-1 0 0,0-5 8 16,-7 5-8-16,7 1 0 0,-3 3 9 0,3 2-9 0,-7-2 8 16,7 6 0-16,0 0 0 0,-4-3 0 0,4 3 0 15,0 0-8-15,0 0 0 0,0 0 0 0,0 0 8 16,0 0-8-16,0 0 0 0,0 0 0 0,0 0-11 15,0 0 11-15,0 0-12 0,0 0 12 0,0 0-12 16,0 0 12-16,0 0 0 0,11 3 0 0,-8 3 0 16,-3-6 0-16,11 4 0 0,-1 2-10 0,-6-6 10 15,3 6 0-15,4-3 0 0,3 4 0 0,-4-4 9 16,-3-3-9-16,4 6 0 0,7-3-12 0,-11 6-341 16,3-2-68-16</inkml:trace>
  <inkml:trace contextRef="#ctx0" brushRef="#br0" timeOffset="71103.66">4505 10239 1220 0,'0'0'54'0,"0"0"11"0,0 0-52 0,0 0-13 16,0 0 0-16,0 0 0 0,0 0 35 0,0 0 4 16,0 0 1-16,0 0 0 0,0 0-40 0,3 7 0 15,5-4-9-15,-1 6 9 0,0-2 0 0,3 2 0 0,-6-6 0 0,6 6 0 16,1 4 0-16,-8-4-9 0,5 1 9 0,6-1-13 16,-4 4 13-16,-6-4 0 0,6 7 0 0,1 0-9 15,0-4 9-15,3 4 0 0,-11 3 0 0,8-10 0 16,-1 10 0-16,1-10 0 0,-8 7 0 0,4-7 0 15,1 1 0-15,-1-1 0 0,-7-3 0 0,0-6 0 16,0 0 0-16,0 0 0 0,0 0 0 0,0 0 0 16,0 0 0-16,0 0 0 0,10 4 0 0,-10-4 0 15,0 0 0-15,0 0 0 0,0-4-12 0,0 4 4 16,0 0-4-16,0-6 0 0,0-3 0 0,0 9 0 16,0-10 12-16,-7 7-12 0,4-3 12 0,-4-3-12 15,7 9 12-15,-8 0-13 0,1-7 5 0,-3 4 8 16,6 3-20-16,-10 3 3 0,4-3 1 0,-1 7 0 15,4-7-2-15,0 9 0 0,-4-3 0 0,4 4 0 16,0-7 3-16,-3 6 1 0,3 1 0 0,0 5 0 0,-1-5 1 0,5 8 0 16,-4-8 0-16,3 6 0 0,-3 9 13 15,4-13 0-15,3 10 0 0,-4-9 0 0,4 5 8 0,0-2 4 16,0 0 0-16,4-4 1 0,6-2-13 0,-10-1 0 16,0 1 0-16,0-10 0 0,0 0 0 0,0 0 0 15,0 0 0-15,11 0 0 0,-4 0 36 0,11-4 5 16,-8-5 1-16,-3-7 0 0,4 7-15 0,-1-10-3 15,5 0-1-15,2 1 0 0,-10-4-34 0,4 9-6 16,3-6-2-16,-3-3 0 16,-1 10-99-16,1-7-20 0</inkml:trace>
  <inkml:trace contextRef="#ctx0" brushRef="#br0" timeOffset="72036.28">4128 11651 115 0,'0'0'10'0,"0"0"-10"0,0 0 0 0,0 0 0 0,0 0 166 0,0-10 31 15,-4 7 7-15,4-3 0 0,-4-4-143 0,4 10-29 16,-7 0-5-16,4-6-2 0,3 3-25 0,0 3 0 16,-11-6 0-16,8 6 0 0,-8 6-20 0,4-6 4 15,4 3 1-15,3-3 0 0,0 0 15 0,-7 0-9 16,-1 6 9-16,-2-6-8 0,3 3 8 0,0 4 0 15,7-7 0-15,0 0 0 0,-11 9 27 0,11-9 7 16,0 0 2-16,0 0 0 0,0 6-1 0,0-6 0 16,0 0 0-16,4 10 0 0,3-7-19 0,-7-3-3 15,0 9-1-15,7-2 0 0,0 2-1 0,3 0-1 16,-2-2 0-16,-1-4 0 0,3 3-10 0,1 4 8 16,-11-7-8-16,7 6 8 0,0-3-8 0,3 4 0 0,-10-1 0 15,4 1 0-15,-4-10 0 0,4 0 0 0,3 9 0 16,-7-9 8-16,0 0-8 0,0 0 0 0,0 0 0 0,0 9 0 15,0-9 0-15,0 0 0 0,0 0 9 0,0 0-9 16,0 0 11-16,0 0-3 0,0 0 0 0,0 0 0 16,0 0-8-16,0 0 12 0,0-9-12 0,0 6 12 15,0-7-12-15,-7-5-11 0,7 5 3 0,0-5 0 16,-4 2 0-16,4-3 0 0,0-2 0 0,0 2 0 16,0 3 8-16,0-9-10 0,4 10 10 0,3-7-10 15,-7 3 2-15,10-2 0 0,-6 8 0 0,3-5 0 16,-4 5 8-16,1-6 0 0,3 7 0 0,3 6-8 15,-6-3 8-15,-1 3 0 0,-3 3 0 0,11-7-8 16,-4 7 8-16,4 0 0 0,-8 0 0 0,8 7-8 16,-8-7 8-16,4 3 0 0,0 3 0 0,0-3 0 0,-3 3 0 15,3-6 0-15,-3 10 0 0,-4-10 0 0,7 9 0 0,-7 1 14 16,0-4-3-16,3 3-1 0,-3-9-10 0,4 3 8 16,3 7-8-16,-7-10 8 0,0 0-8 0,0 6 0 15,0-6 0-15,0 0 8 0,0 0-8 0,0 0 0 16,0 0 0-16,0 0 0 0,0 0 0 0,0 0 0 15,0 0 9-15,0 0-9 0,0 0 0 0,0 0 0 16,0 0 0-16,0 0 0 0,0-6 0 0,0 3 0 16,-7-4 0-16,7-2 0 0,-4 0 12 0,1-1-1 15,3-6-1-15,0 7 0 0,0 0-10 0,-7-1 0 16,7 7 0-16,7-6 0 0,-7 2 0 0,0-2-14 16,0 0 3-16,0 2 1 0,3 4 10 0,1-3 11 15,-4 3-3-15,0 3 0 0,7-6-8 0,-7 6-14 16,10-4 3-16,-10 4 1 0,4-6 10 0,6 6 8 0,-6 0-8 15,7 0 11-15,-4 0-11 0,0 6 0 0,3-6 0 0,-3 0 0 16,0 4 0-16,0-4 0 0,4 0-9 0,0 0 9 16,-4 6 0-16,0-6 0 0,3 3 0 0,-3 3 9 15,-7-6-9-15,7 3 0 0,-3 7 0 0,3-4-11 32,4 3-17-32,-8 1-4 0,1-1-1 0,3 1-309 0,3-1-62 0</inkml:trace>
  <inkml:trace contextRef="#ctx0" brushRef="#br0" timeOffset="72287.5">4583 11230 57 0,'0'0'0'0,"0"0"0"16,0 0 0-16,0 0 0 0,0 0 280 0,0 0 50 16,0 0 10-16,0 0 3 0,0 0-240 0,0 0-48 15,0 0-10-15,0 0-1 0,0 0-36 0,0 0-8 16,0 0 0-16,0 0 0 0,0 0 0 0,0 0 0 15,0 0 0-15,10 7-11 0,-3-4 11 0,0 6 0 16,-7-9 0-16,11 6-8 0,-4-2 8 0,0 5 0 16,0-3 0-16,4-3 0 0,-1 4 0 0,-6-1 0 15,6-3 0-15,-6 6 0 0,3-9 0 0,-7 0 0 16,0 0-9-16,0 0 9 16,0 0-44-16,7 7-5 0,-7-7-1 0,0 0-529 0</inkml:trace>
  <inkml:trace contextRef="#ctx0" brushRef="#br0" timeOffset="72436.88">4565 11008 288 0,'0'0'25'0,"0"0"-25"0,0 0 0 0,0 0 0 15,0 9 151-15,0-9 25 0,0 0 4 0,7 6-490 16</inkml:trace>
  <inkml:trace contextRef="#ctx0" brushRef="#br0" timeOffset="72820">4822 11008 576 0,'0'0'51'0,"0"0"-41"0,0 0-10 0,-7 9 0 0,4-9 103 0,-4 10 18 15,0-4 4-15,3-3 1 0,-3 3-90 0,0 4-17 16,7-1-4-16,-10-3-1 0,2-3-14 0,5 7 0 16,-1-4 0-16,1-3-10 0,-1 4-2 0,4-7 0 15,-3 9 0-15,3-9 0 0,0 0-3 0,0 0-1 16,0 0 0-16,0 0 0 0,0 0 16 0,0 0-12 16,7 9 12-16,0-9-12 0,-7 0 12 0,11 7 10 15,-1-4-2-15,-3-6 0 0,4-4 22 0,-1 7 4 16,-3-3 1-16,8-3 0 0,-5 0-8 0,-3 3-2 15,4-4 0-15,3 7 0 0,-7 0-11 0,4-3-2 16,-1-3-1-16,-3 6 0 0,4 0-11 0,-4-3 0 0,-7 3 0 0,7 3 8 16,3-3-8-16,-10 0 0 0,0 0 0 0,0 9 0 15,7 1 0-15,-7 2 8 0,-7-2-8 0,4 2 8 16,-8-2-8-16,1 5 12 0,6 4-12 0,-10-3 12 16,7-4-12-16,-4 4-11 0,4 0 3 0,-3-4 0 31,3-2-28-31,-4 5-6 0,4-5-1 0,0-1-299 0,4-3-60 0</inkml:trace>
  <inkml:trace contextRef="#ctx0" brushRef="#br0" timeOffset="73203.61">5112 10791 115 0,'0'0'10'0,"0"0"-10"0,0 0 0 0,0 0 0 0,0 0 220 0,-4 0 41 16,1 0 9-16,3 0 2 0,0 3-200 0,-7-3-39 16,3 10-8-16,-3-4-1 0,0-6-40 0,0 10-7 15,3-1-1-15,-6 0-1 16,10-2-7-16,-11 2-2 0,8-6 0 0,3 3 0 0,-7 4 19 0,3-4 4 16,-3-3 1-16,7-3 0 0,0 0 10 0,0 10 11 15,-7-4-3-15,7-6 0 0,0 0 27 0,0 0 5 16,0 0 0-16,0 0 1 0,0 0-13 0,0 0-2 15,14 3-1-15,-14-3 0 0,4 6 21 0,6-6 4 0,1 0 1 16,-1 0 0-16,-6 0 1 0,3 0 0 0,0-6 0 0,4 6 0 16,-4 0-44-16,7 0-8 0,-4 0 0 15,-6 0 0-15,-4 0 0 0,0 0 0 0,7 0 0 16,0 6 0-16,4-6 0 0,-11 0 0 0,0 0 0 0,0 0 0 16,0 0 0-16,7 4 0 0,-7-4 0 0,0 9-9 15,0-3-12-15,0 4-3 0,0 5 0 0,0-2 0 31,-7-4-30-31,3 7-6 0,-3-7-2 0</inkml:trace>
  <inkml:trace contextRef="#ctx0" brushRef="#br0" timeOffset="74537.92">2872 11437 576 0,'0'0'51'0,"0"0"-41"0,0 0-10 0,0 0 0 15,0 0 112-15,3 0 21 0,8 7 4 0,-8 2 1 16,4 0-101-16,4-9-20 0,-4 10-4 0,4-10-1 16,-1 0 0-16,1 6 0 0,-1-6 0 0,4 0 0 15,-3-6-1-15,3 6-1 0,0-3 0 0,7-4 0 16,-7 7-10-16,1-9 8 0,2 3-8 0,-3 3 8 16,0-4-8-16,8-2 0 0,-12 6 0 0,4-3 8 15,-3 6-8-15,-1 0 0 0,-2 0 0 0,-1-4 0 16,-7 4 0-16,0 0 0 0,10 4 0 0,-6 2 0 0,-4 3 0 0,-4 1 0 15,4-1 0-15,0 7 0 16,-7 3 0-16,4-7 10 0,-8 4-10 0,7 3 10 0,-13-1-10 0,10-2 12 16,-11 3-12-16,8 0 12 0,-5-4-2 0,1 4 0 15,0-3 0-15,4 3 0 0,-4-4-10 0,-4-2 0 16,0 6 0-16,8-4 8 0,-4-5-8 0,-4 5 0 16,4-5 0-16,0 2 0 0,0-5 0 0,-4 2-11 15,11 0 3-15,-11 1 0 0,4-10 8 0,4 6 0 16,6-6 0-16,-7 0 0 0,8 0 12 0,-8 0-3 15,4-6 0-15,4 3 0 0,3-4 24 0,0-2 5 0,-4 0 1 16,8 2 0-16,-1-5-7 0,4-4 0 0,-7 7-1 16,4-7 0-16,6 7-31 0,1-4 8 0,0-3-8 0,-4 7 0 15,10-7 0-15,-6 7 0 0,3 0-12 0,0-1 12 16,0 7 0-16,4-3 0 0,-4-4 0 0,-3 4 0 16,3 3-8-16,-4-3 8 0,-6 6 0 0,6 0 0 15,1 0-12-15,-11 0 4 0,0 0 8 0,3 6-13 31,5-3-15-31,-1 3-2 0,-7 4-1 0,7-1 0 0,-7 1 18 0,0-1 3 0,-7 7 1 0,7-7 0 16,-4 0 9-16,4 7 0 0,0-3 0 0,0-4 0 16,0 7 0-16,0-7 0 0,4 7 0 0,-4-4 0 15,0-5 0-15,7 2 0 0,-7 0 0 0,0-9 0 16,3 10 0-16,4-4 0 0,-7-6 0 0,4 3 0 16,-4-3-10-16,10 7 0 0,-10-7 0 0,4 0 0 15,6 0 10-15,-10 0-12 0,11 0 12 0,0-7-12 16,-8 7 12-16,8-3 0 0,-4-3 0 0,-4 6 0 15,-3 0 8-15,11 0-8 0,-1-3 8 0,-6 3-8 0,-4 0 0 0,11 3 0 16,-8-3 0-16,8 0 0 0,-11 0 0 0,10 6-10 16,-6-3 10-16,-4-3-10 0,7 0 10 0,-7 0 0 15,10 7 0-15,-10-7 0 0,0 0 0 0,4 3 0 16,-4-3 0-16,0 0 0 0,0 0 0 0,0 0 0 16,0 0 10-16,0 0-10 0,0 0 14 0,0 0-3 15,0 0-1-15,0 0 0 0,0 0 7 0,0 0 2 16,0 0 0-16,0 0 0 0,0 0-19 0,0 0 8 15,0 0-8-15,0 0 0 0,-4-10 0 0,4 10 0 16,0-3 0-16,0 3 0 0,0-6 8 0,0 6-8 0,-7-3 0 0,7 3 0 16,0 0 14-16,0 0-4 0,0 0-1 0,0 0 0 15,0 0 16-15,-3-7 3 0,-4 7 1 0,7 0 0 16,-7 0-14-16,7 0-3 0,-11 10-1 0,4-10 0 16,4 6-11-16,-8-3 0 0,11-3 0 0,-4 7 0 15,-6-4 0-15,3 3 0 0,3-3 0 0,4-3 0 16,-3 6 10-16,-8 4 0 0,4-10 0 0,7 0 0 15,-3 6 10-15,-4-3 3 0,3 7 0 0,1-10 0 16,3 0-3-16,-8 9 0 0,5-3 0 0,-4-3 0 16,7-3-10-16,-4 7-2 0,4-4-8 0,-3 3 12 15,3 4-12-15,0-10 0 0,-7 6 0 0,7 3 0 16,-4 1 0-16,4-10 0 0,4 3 0 0,-4 3 0 16,0-6 0-16,0 9 0 0,0 1 0 0,7-4 0 15,-4-3 0-15,-3 7 0 0,0-10 0 0,4 6 0 16,-4-6 0-16,7 9 0 0,-4-6 0 0,5 4 0 15,-5 2 0-15,1-3 0 0,3-2 0 0,3 2 9 0,-6-3-9 16,3 6 0-16,0-2 0 0,0-4 0 0,-4 3 0 16,4-3 0-16,8 3 0 0,-12 4 8 0,4-10-8 0,4 9 0 15,-4-2 0-15,0-4 0 0,3 3 0 0,-6-3 0 16,7-3 0-16,-1 9-11 16,-6-9-33-16,6 7-8 0,1-7 0 0,-8 9-1 15,8-3-130-15,0-2-25 0</inkml:trace>
  <inkml:trace contextRef="#ctx0" brushRef="#br0" timeOffset="75188.86">2709 12115 172 0,'0'0'8'0,"0"0"1"0,0 0-9 0,0 0 0 0,-3 9 0 0,3-9 0 16,0 0 238-16,0 9 46 0,0-2 8 0,0 2 3 15,0 7-231-15,0-7-47 0,3 1-9 0,-3-1-8 16,0 0 12-16,0-5-12 0,0 8 12 0,7-2-12 16,-7-1 24-16,-7-6-3 0,14 7 0 0,-7-1 0 15,0 3 1-15,-7 1 0 0,7-4 0 0,0 1 0 16,0-1-10-16,0 4-3 0,0-4 0 0,0 1 0 16,-3-1-9-16,3 0 0 0,0 1 0 0,0-1 0 15,-4 1-43-15,-3-1-10 0,4-3-3 0,3 4-539 16</inkml:trace>
  <inkml:trace contextRef="#ctx0" brushRef="#br0" timeOffset="75642.61">2346 12435 748 0,'-11'0'33'0,"8"0"7"0,-4 0-32 0,3 0-8 15,-6-7 0-15,6 4 0 0,4-3 204 0,-7-4 38 16,4 7 8-16,-4-6 2 0,7-1-180 0,0-2-36 16,0 3-8-16,0-1 0 0,0-2-20 0,7-4-8 15,-7 6 8-15,3-5-8 0,-3-4 0 0,7 6 0 16,-3-2 0-16,6-1 0 0,1-3-24 0,-1 4 4 0,-2 2 0 0,9 4 0 16,-3-1 20-16,-3 1 8 0,3-7 0 0,-3 7 0 15,3 2-8-15,-4 4 0 0,1-3 0 0,3 6 0 16,-4-3 0-16,1 3 0 0,-11 0-11 0,4 3 11 15,-4-3 0-15,10 6-8 0,-6-3 8 0,3 4 0 16,3 8 0-16,-10-2-10 0,0 6 10 0,0 0 0 16,-7 3-8-16,4 0 8 0,3 3 0 0,-11 0 0 15,4 0-9-15,0-3 9 0,0 3 0 0,3 3-9 16,-6-3 9-16,-1 3-8 0,8-9 8 0,-4 6-8 16,3-6 8-16,-3 0 0 0,4-3 0 0,3 2 0 15,-4-8 0-15,4 5 0 0,0-5 0 0,4-1-8 16,-1 1 8-16,4-4 0 0,-3-3 0 0,6 3 0 15,1-6 0-15,-1 0 0 0,1 0 0 0,3 0 0 16,-3-6 0-16,3 3 8 0,-4-3 0 0,5-4 0 16,-1 1-8-16,7 3 8 0,-7-4-8 0,0 1 8 0,4-1-8 15,-4 1-13-15,0 0 3 0,0 2 1 16,-3-2-27-16,6-4-6 0,-10 4-1 0,4-7-417 16,-1 7-84-16</inkml:trace>
  <inkml:trace contextRef="#ctx0" brushRef="#br0" timeOffset="75855.69">2212 11767 1947 0,'0'0'86'0,"-7"0"18"0,3 0-83 0,4 0-21 0,0 0 0 0,0 0 0 15,0 0 0-15,0 0 8 0,0 0-8 0,0 0 0 32,0 0-185-32,0 0-42 0</inkml:trace>
  <inkml:trace contextRef="#ctx0" brushRef="#br0" timeOffset="76672.56">2166 12598 864 0,'-3'6'38'0,"-5"-6"8"0,5 0-37 0,-4 0-9 16,7 0 0-16,-4 0 0 0,1-6 153 16,-4 6 29-16,3-4 6 0,4-2 0 0,0-3-136 0,-7 6-27 15,7-7-5-15,-3-5-2 0,3 5-18 0,0-6-16 16,0 7 4-16,0-3 0 0,0-4-4 0,0 6-1 15,0-5 0-15,0 5 0 0,0 1 17 0,0 0-12 16,0-1 12-16,0 4-10 0,0 6 0 0,0 0 0 16,3 0 0-16,-3 0 0 0,0 0 10 0,0 0 0 15,11-3-9-15,-11 3 9 0,0 0-12 0,10 0 3 0,1 0 0 0,0 3 0 16,-4-3 9-16,0 6-8 0,-7-6 8 0,10 0-8 16,4 3 8-16,-3 4-12 0,-11-7 12 0,3 9-12 15,8-3 2-15,0-3 0 16,-11 7 0-16,0-10 0 15,3 9-37-15,-3 1-7 0,7-1-2 0,-14 7 0 16,4-7 11-16,-4 0 1 0,3 7 1 0,0 0 0 16,-6-4-1-16,-1 4-1 0,8-3 0 0,-8 2 0 15,1-5 10-15,-4 8 3 0,3-8 0 0,0 6 0 0,1-7 32 0,-1 0 0 0,1-2 0 0,3-4 0 16,-4 3 47-16,4-3 3 0,3-3 1 0,-6 0 0 16,6 0 21-16,-3 0 5 0,4-3 1 0,-8-3 0 15,11 6-8-15,0 0-2 0,0 0 0 0,0 0 0 16,0 0-39-16,0 0-8 0,0 0-1 0,0 0-1 15,0 0-19-15,0 0-9 0,0 0 1 0,0 0 0 16,0 0-10-16,0 0-2 0,0 0 0 0,0 0 0 16,4 6 0-16,3-3-1 0,-7 7 0 0,3-1 0 0,4-3 5 0,-7 4 0 15,0-1 1-15,0 7 0 0,0-13 0 0,0 6 0 16,0-2 0-16,0 2 0 0,-7 0 15 0,4 1-12 16,-4-1 12-16,3 1-12 0,1-4 12 0,-8 3 0 15,4-2 0-15,3 2-9 0,-10-6 9 0,7 7 0 16,-3-4 0-16,6-3 0 0,-6 3 0 0,-1 4 8 15,7-10-8-15,-6 0 0 0,6 6 0 0,-3-3 8 16,-3-3-8-16,6 0 0 0,-6 0 15 0,6-3-2 16,-7-3 0-16,11-1 0 0,-10 4 20 0,6-3 4 15,-3 3 1-15,4-3 0 0,-4-4-1 0,3 7 0 16,4-3 0-16,-3-4 0 0,-4 4-13 0,7 3-4 16,0-3 0-16,0 6 0 0,0 0-20 0,0 0 8 0,0 0-8 15,0 0 0-15,0 0 0 0,0 0 0 0,0 0-10 0,0 0 10 16,0 6-16-16,7 3 4 0,-14 1 1 0,7-1 0 15,-4 7 11-15,4-4 0 0,-7 4 0 0,4 0 0 16,-1-4 0-16,-7 4 0 0,11 0 0 0,-10-4 0 16,3 4 0-16,3-4 0 0,-6 4 0 0,6 0 0 15,-3-4 9-15,4-2-9 0,-1 5 12 0,-3 4-12 32,3-9-24-32,-3 5-12 0,4-5-3 0,3-1-618 0</inkml:trace>
  <inkml:trace contextRef="#ctx0" brushRef="#br0" timeOffset="76927.83">1866 13391 1393 0,'-3'16'61'0,"3"-16"14"0,-7 3-60 0,7-3-15 16,0 6 0-16,0-6 0 0,0 0 10 0,0 0-1 15,10 3 0-15,1-3 0 0,-1-3-9 0,1-3 0 16,3-4 0-16,0 1 0 0,-3-10-12 0,10 3 12 16,-7-2-12-16,4-1 12 0,-1-6-27 0,1 3 3 15,0-3 0-15,-4 6 0 16,0-6-41-16,-4 6-8 0,5 3-2 0,-5-3-267 31,1 1-54-31</inkml:trace>
  <inkml:trace contextRef="#ctx0" brushRef="#br0" timeOffset="77724.72">1326 12961 806 0,'0'0'72'16,"0"0"-58"-16,0 0-14 0,-3-6 0 16,-8 3 172-16,11 3 31 0,0 0 6 0,0 0 2 15,0-6-155-15,4 3-30 0,3-7-6 0,4 1-2 0,-4 2-18 0,3-2 0 16,4-7 0-16,4 7 0 0,0 0 0 0,3-1 0 16,-7 1 0-16,7-1-9 0,-7 1 9 0,7 3 0 15,-7-4 0-15,8 1 0 0,-8 6 0 0,7-4-10 16,-7 4 10-16,-3-3-10 0,3 6 1 0,-4 0 0 15,1 9 0-15,3-2 0 16,-14-4-18-16,3 6-3 0,4 1-1 0,-3 5 0 0,-8 1 19 0,4-3 3 16,-7 2 1-16,4 4 0 0,-8-3 8 15,1 6 0-15,-4-7 0 0,0 10 0 0,3-3 0 0,-3 3 0 16,-4-6 0-16,4 0-8 0,0 6 8 0,0-9 0 16,-7 3 0-16,7-4 0 0,-1-2 0 0,-2-4 0 15,3 1 0-15,0-4 0 0,3-3 0 0,-3 3 8 16,3-6-8-16,4 0 0 0,0-9 12 0,-3 3-3 15,3-4 0-15,3 7 0 0,4-13 2 0,-3 7 0 0,-5-7 0 0,8 4 0 16,8-4-11-16,-5-3 0 16,-3 4 0-16,4 2 0 0,6-3 0 0,1-2 0 0,-8 2 0 0,8 7 0 15,-1-4 0-15,1-3 0 0,0 7 0 0,-1 3 0 16,-6-4 0-16,6 10 0 0,1 0 0 0,-11 0 0 16,0 0-11-16,10 0 11 0,-3 10-8 0,4-1 8 15,-4 7-11-15,-3-1 11 16,-1-2-13-16,4 9 5 0,-7-3 0 0,0 3 0 0,-7 3 0 0,4-6 0 15,3 6-4-15,-11-7-1 0,0 8 0 0,4-8 0 16,-3 1 13-16,-1-3 0 0,-3-4 0 0,-3 4-9 16,9 3 9-16,-9-10 0 0,6 1 8 0,4-1-8 15,-10-3 13-15,10 1-1 0,-4-7-1 0,0 0 0 0,1 0-1 16,-4-7 0-16,7 7 0 0,3-9 0 0,-10 3-2 0,3-4-8 16,4 7 12-16,4-6-4 0,-8 3-8 0,8-4 8 15,3-6-8-15,-7 7 8 0,3-4 6 0,4-2 1 16,0 5 0-16,0 1 0 0,0-7-2 0,-3 7 0 15,3 6 0-15,0-7 0 0,-8 4 13 0,8 6 2 16,0 0 1-16,0 0 0 0,0-9-17 0,0 9-4 16,0 0-8-16,0 0 12 0,0 0-12 0,11 9 0 15,-11 0 0-15,4 7 0 0,3-3 12 0,-7-4-4 16,0 7-8-16,0-1 12 0,0-2-12 0,-7 3 9 16,3 3-9-16,4-1 8 0,-11-2 5 0,8 9 1 15,-15-3 0-15,11 0 0 0,-3-3-4 0,-4 3-1 0,3 0 0 16,0 0 0-16,1 3-9 0,-4-6 8 15,3 6-8-15,1-7 8 0,-1 1-8 0,7 0-14 0,1-3 3 16,-4 3 1 0,3-4-105-16,4-2-21 0,0-7-4 0</inkml:trace>
  <inkml:trace contextRef="#ctx0" brushRef="#br0" timeOffset="93297.29">30805 3617 691 0,'0'0'30'0,"0"0"7"0,0 0-29 0,0 0-8 0,0 0 0 0,0 0 0 16,0 0 251-16,0 0 49 0,7 9 9 0,-7-9 3 16,0 0-222-16,0 0-44 0,0 0-9 0,0 0-1 15,0 0-12-15,0 0-1 0,0 0-1 0,0 0 0 16,0 0-10-16,0 0-3 0,10 0 0 0,-10 0 0 16,0 0-9-16,4 0 0 0,-4 0 0 0,7 0 0 15,-4 0 0-15,-3 0 8 0,0 0-8 0,0 0 0 16,4 16 0-16,-4-16 0 0,-11 9 0 0,8 1 0 15,6-1 13-15,15 3-2 0,14-2-1 0,-11 6 0 16,-7 2-10-16,-3-2 0 0,-1 3 0 0,-3 0 0 0,-3 0 0 16,3 2 12-16,3 1-4 0,-3-6 0 0,-7 12-8 0,-3-9 0 15,-4 6 0-15,7 3 0 16,7-9-35-16,-7 6-9 0,0 0-1 0,-7 1-1 16,0-5-14-16,0-2-4 0,3 6 0 0,1-6 0 15,-4-3 0-15,3 0 0 0,4-4 0 0,-3-3-640 16</inkml:trace>
  <inkml:trace contextRef="#ctx0" brushRef="#br0" timeOffset="93977.3">30399 3833 518 0,'10'0'46'0,"-10"0"-37"0,0 0-9 0,0 0 0 16,0 0 190-16,0 0 36 0,0 0 7 0,0 0 2 15,0 0-97-15,0 0-19 0,0 0-4 0,0 0-1 16,-3-3-46-16,3 3-10 0,0 0-2 0,0 0 0 16,0 0-25-16,0 0-6 0,0 0-1 0,0 0 0 0,0 0-24 15,0 12 0-15,0-5 0 0,0 2 0 0,7 7 0 0,-7-4 0 16,0 4-8-16,0-3 8 0,0 8-24 0,4-8 0 16,-4 12 0-16,3-9 0 0,1 3 8 0,-1-7 0 15,1 7 1-15,-4-3 0 0,-4 2 24 0,4-2 5 16,7 0 1-16,-7-7 0 0,-7 4-31 0,0-4-5 15,11 7-2-15,-11-7 0 16,-8 1-14-16,1-1-3 0,0 0-1 0,0-2 0 16,0 2-19-16,-4-9-3 0,-3 10-1 0,0-4 0 15,0-6-51-15,3 0-10 0,4 0-3 0,0 0 0 16,3 0 52-16,1 0 9 0,-1-13 3 0,4 10 0 0,4 3 52 0,-1-6 12 16,1-4 0-16,-4 10 0 0,7-9 100 0,-4 0 21 15,4-1 4-15,0 4 1 0,-4-3-14 0,8-1-2 16,0 7-1-16,-4-6 0 0,0 2-35 0,0 7-7 15,0 0-2-15,0 0 0 0,0 0-37 0,0 0-7 16,0 0-1-16,0 0-1 0,0 0 14 0,0 0 3 0,0 0 1 16,0 0 0-16,0 0-15 0,0 0-3 0,0 0-1 15,0 0 0-15,0 0-7 0,0 0-2 0,-8 7 0 0,5 2 0 16,-4-6-17-16,0 7-4 16,3-1-1-16,-3-3 0 0,-3 10 13 0,-1-4 0 0,4 4 0 0,0-6 0 15,-7-1 8-15,3 7 4 0,-3-4 0 0,0 4 1 16,3-7-61-16,-6 7-13 0,3-3-3 0,-4 2 0 15,0-5 45-15,1-1 9 0,-1 7 2 0,1-7 0 16,-5 1-49-16,5-1-10 0,-1-6-1 0,4 10-463 16,0-10-92-16</inkml:trace>
  <inkml:trace contextRef="#ctx0" brushRef="#br0" timeOffset="94345.4">30713 3419 1522 0,'0'0'68'0,"0"0"13"0,0 0-65 0,0 0-16 15,10-6 0-15,-6 6 0 0,-4 0 80 0,0 0 13 0,3 0 3 0,5-3 0 16,-8 3-57-16,0 0-11 0,-4-7-3 0,4 7 0 16,0 0 1-16,0 0 0 0,-7-6 0 0,0 6 0 31,7 0-42-31,-11 13-8 0,-6-10-1 0,-4 6-1 0,3 7 26 0,-3-4 0 0,-4 4 12 0,-3 3-4 16,-7 6-26-16,3-6-5 0,7 0-1 0,-7-1 0 15,-3 4-18-15,3 0-4 0,4-6-1 16,3-7 0-16,1 1 38 0,3-1 9 0,3 1 0 0,7-1 0 15,1-9-104-15,-1 9-20 0,11-9-3 0,0 0-513 16</inkml:trace>
  <inkml:trace contextRef="#ctx0" brushRef="#br0" timeOffset="94477.44">30462 3494 460 0,'-10'-9'41'0,"13"6"-33"0,4-3-8 0,0-4 0 0,-7 4 181 0,0-4 35 16,4 7 6-16,-4 3 2 0,0 0-77 0,0 0-15 15,0 0-4-15,0 0 0 0,0 0-32 0,0 0-8 16,-7-6 0-16,7 6-1 0,0 0-67 0,-11 6-12 15,-3-3-8-15,4 4 8 0,-1-4-27 0,-3 3-5 16,-7 4 0-16,0-1-570 16,-1 0-114-16</inkml:trace>
  <inkml:trace contextRef="#ctx0" brushRef="#br0" timeOffset="94911.47">29697 3620 1497 0,'0'0'32'0,"-4"-3"8"0,-3 3 0 0,4-7 4 0,3 7-36 16,0 0-8-16,0 0 0 0,-7 0 0 0,3-9 100 0,1 9 17 15,3 0 4-15,-7 0 1 0,-4 0-74 0,4 9-16 16,-4-9-2-16,4 16-1 0,-3-13-29 0,-1 10 0 15,1-1-13-15,2 7 4 0,-2 0 9 0,-1 6 0 16,1 0-9-16,3-6 9 0,0 9-14 0,0-3 2 16,0 3 0-16,3 4 0 0,0-10 12 0,1 3 0 15,-4 0 0-15,0-3 0 0,7 0 0 0,-4 0 0 16,1-3 0-16,-1-4 0 16,1 4-38-16,-1 0-5 0,4-10-1 0,-3 7-782 0</inkml:trace>
  <inkml:trace contextRef="#ctx0" brushRef="#br0" timeOffset="95677.74">28864 4250 864 0,'0'0'76'0,"0"0"-60"0,0 0-16 0,0 0 0 15,0 0 92-15,0 0 16 0,0 0 4 0,0-6 0 16,0 3 12-16,0-7 4 0,0 1 0 0,-3-4 0 16,-1 4-116-16,4-1-24 0,0-8-4 0,0 2 0 15,0-3 26-15,0 0 6 0,0 7 0 0,0-4 1 16,0 0-17-16,4-5 0 0,-1-1 0 0,4 3 0 0,0-3 10 0,4 6 2 16,0-9 0-16,3 6 0 0,3-6-12 0,1 6-16 15,-7 7 4-15,6-10 1 0,-3 3 30 0,4 10 5 16,0-7 2-16,-4 7 0 0,-4-1-14 0,4 7-2 15,0 3-1-15,1-6 0 0,-8 3 6 0,0 3 1 16,3 0 0-16,1 3 0 0,3 3-3 0,-3-3 0 16,-8 3 0-16,4 4 0 0,0-1-13 0,-3 1-13 15,-4-1 2-15,3 0 1 0,1 7 10 0,-4-6 0 16,-7 5 0-16,3-2 0 0,1-4 0 0,-1 7 0 16,-3-7 0-16,-3 7 0 0,-1-4 0 0,0 4 0 15,-3 0 8-15,0-4-8 0,0-2 0 0,-4 5 9 16,1-2-9-16,-1 3 0 0,-3-7 0 0,0 0 0 15,3 7 0-15,0-13 0 0,-3 10 0 0,4-10 0 0,-4-3-12 0,6 9 3 16,1-9-5-16,-3 7-1 0,-1-7 0 16,7 0 0-1,1 0-18-15,-1-7-4 0,1 7-1 0,3-9 0 0,7 9 20 0,0 0 4 16,-4-3 1-16,1-10 0 0,-1 10 13 0,4-13 0 0,-3 4 0 16,-1-4 0-16,4 7 30 0,0-7-1 0,-4-3 0 0,4 7 0 15,0-4-9-15,4-9-3 0,-4 6 0 0,0 4 0 16,0-7 8-16,-4 3 2 0,4-6 0 0,-3 6 0 15,3-3 1-15,0 3 0 0,-4 0 0 0,4 7 0 16,0-4-4-16,0 0 0 0,-3 7 0 0,3 0 0 16,0-1 5-16,0 4 1 0,0 6 0 0,0 0 0 15,0 0-22-15,0 0-8 0,0 0 0 0,0 0 0 16,0 0 11-16,0 0-11 0,0 0 12 0,0 0-12 16,0 16 0-16,3-7 0 0,-3 7 0 0,0-4-12 15,-3 4 12-15,3 3 0 0,-4 0 0 0,-3-4-9 0,4 4 9 16,-1 6 0-16,1-9 0 0,-4 3 0 0,3-1-16 0,-3 1-2 15,0 0 0-15,3-3 0 0,-3-4 18 0,4 4 0 16,-4 0-8-16,3-4 8 0,-3 7-12 0,0-6 2 16,0-1 0-16,0-3 0 15,0 7-18-15,0-13-3 0,-4 10-1 0,4-10 0 16,0 6-57-16,-3-2-12 0,-1 2-3 0,1-6 0 16,-1-3-89-16,0 0-19 0,-10 6-3 0,4-6-303 0</inkml:trace>
  <inkml:trace contextRef="#ctx0" brushRef="#br0" timeOffset="95863.71">28462 3949 403 0,'11'-25'17'0,"-4"16"5"0,0-1-22 0,0 1 0 15,-4-10 0-15,4 10 0 0,-3-7 228 0,3 6 40 0,-3-8 9 0,-1 8 2 16,1 1-179-16,-1-1-36 0,-3 1-8 0,4 0 0 16,-4 2-35-16,0 7-6 0,0-3-2 0,0 3 0 15,0 0-4-15,0 0-1 0,0 0 0 0,0 0 0 16,0 0-8-16,-4 10 0 0,1-1 0 0,-1 4 0 15,1 2 0-15,3 4 0 0,-4 6 0 0,1-6 0 16,-1 0 0-16,0 6 0 0,4-6 0 0,0 9 0 16,0-6-126-1,0-3-27-15,4 12-6 0,3-6-1 0</inkml:trace>
  <inkml:trace contextRef="#ctx0" brushRef="#br0" timeOffset="96147.87">29041 3494 1497 0,'0'0'66'0,"0"0"14"0,0 0-64 0,0 0-16 15,0 0 0-15,-4 0 0 0,4 0 55 0,-3 7 7 16,3-7 2-16,0 0 0 0,0 0 0 0,0 0 0 15,-4 3 0-15,1 3 0 0,-1 3-52 0,1 1-12 16,-1-1 0-16,0 1 0 0,4 5-16 0,0 4-7 0,-3 0-1 0,3 6 0 16,-7-9 24-16,3 6 0 0,-3 6-9 15,4 6 9 1,-4-9-92-16,0 4-16 0,0-1-2 0,3-3-1 0</inkml:trace>
  <inkml:trace contextRef="#ctx0" brushRef="#br0" timeOffset="96833.51">27989 4031 1562 0,'-7'-10'69'0,"7"10"15"0,4-3-68 0,3-3-16 16,0-4 0-16,4 1 0 0,-4 6 75 0,3-10 11 16,-3 10 2-16,0-6 1 0,0 2-65 0,-3-2-12 15,-1 0-4-15,4-1 0 0,-3 4-8 0,-4 6 0 16,0 0 0-16,0 0 0 0,4-3 0 0,-4 3 0 16,0 0 0-16,0 0 0 0,0 0 0 0,0 0-11 15,0 0 3-15,-8 3 0 0,5 9 8 0,-4 1-8 16,0-4 8-16,0 7-8 0,-4 0 8 0,1-4 0 15,3 7 0-15,0 6 0 0,-4-6-12 0,4-3 0 16,0 3 0-16,0-1 0 16,3-2-22-16,1-3-5 0,3-4-1 0,0 7 0 0,3-7 13 0,1 0 3 15,3 7 0-15,0-16 0 0,-7 0 12 0,14 0 4 0,0 0 0 16,0-9 0-16,-3 2 20 0,6-2 5 16,1 0 1-16,0-1 0 0,-4 1 13 0,3-1 2 0,5 1 1 15,-5 0 0-15,-3-1-9 0,0 4-1 0,-3 3-1 0,0-10 0 16,-11 13-12-16,0 0-3 0,7-3 0 0,-4 3 0 15,4 0 4-15,-7 0 1 0,0 0 0 0,0 0 0 16,-7 0 1-16,0 10 0 0,-3-4 0 0,-1 3 0 16,-7 1-24-16,1-1-5 0,3 0-1 0,-4 1 0 15,0-1 5-15,1 1 1 0,-1-1 0 0,0 7 0 16,1-7-8-16,3 1-2 0,-4-1 0 0,4-3 0 16,0-3-9-16,0 4-3 15,3-4 0-15,1-3 0 0,-1 0 32 0,4 0 0 0,-4 0 0 0,1-3 0 16,-1-4 0-16,8 4 0 0,-4-3 0 0,0 6 0 0,-1-3 16 15,1-13 10-15,0 10 2 0,4-4 0 0,-1-2 4 0,1-4 2 16,3 7 0-16,0-7 0 0,0 7-10 0,0-1-1 16,0-2-1-16,3-4 0 0,1 0-9 0,-1-2-1 15,1 2-1-15,3-3 0 16,0 0-2-16,-3 7 0 0,-1-4 0 0,4 0 0 0,-3-2-9 0,-1 8 8 16,-3 1-8-16,4 3 8 0,-4-4-19 0,0 10-4 15,0 0-1-15,0 0 0 16,0 0-188-16,0 0-39 0,0 0-7 0,-4 25-2 0</inkml:trace>
  <inkml:trace contextRef="#ctx0" brushRef="#br0" timeOffset="97196.49">27718 4053 1292 0,'0'0'57'0,"0"0"12"0,0 0-55 0,0 0-14 0,0 0 0 0,0 0 0 16,0 0 100-16,0 0 16 0,0 0 4 0,0 0 1 15,7 0-49-15,-7 0-11 0,0 0-1 0,0 0-1 16,0 0-32-16,0 9-7 0,-7 3 0 0,3-2-1 16,-6-4-19-16,-1 10 10 0,0-13-10 0,-3 6 8 15,-3 7-8-15,-1-13 0 0,0 13 0 0,1-7 0 16,-4 1-13-16,3-1-5 0,-3 0-1 0,3 1 0 0,-3-4 19 0,0 4-10 15,0-4 10-15,0-3-8 0,-1 3 8 0,-2-3 0 16,3-3 8-16,-1 7-8 0,1-4 0 0,0-3 0 16,3 6 0-16,1-6 0 0,3-6 0 0,0 3 0 15,-1-4 0-15,1 7 0 0,7-9 20 0,0 6 0 16,0-3 0-16,4-4 0 0,3 1-20 0,3-7 0 16,1 4 0-16,-1-4 0 0,4 0 0 0,0-3 0 15,0 10 0-15,4-7 0 16,-4 4-26-16,4-4-10 0,-1 7-1 0,1-7-1 15,-1 7-86-15,1-4-18 0,-4-3-3 0,7 4-1 0</inkml:trace>
  <inkml:trace contextRef="#ctx0" brushRef="#br0" timeOffset="97416.55">27376 3708 1825 0,'0'0'40'0,"0"0"8"0,0 0 1 0,10 0 3 0,1 6-41 0,-1-6-11 0,1-6 0 0,3 6 0 16,0 0 47-16,0 0 7 0,-3-4 2 0,3-2 0 15,0 6-39-15,7-6-7 0,0 3-2 0,4-4 0 16,0 4-8-16,-1-3 8 0,1-3-8 0,3-1 8 16,-3 7-25-16,0-3-6 0,7 3-1 0,-15-10-872 15</inkml:trace>
  <inkml:trace contextRef="#ctx0" brushRef="#br0" timeOffset="98220.88">26659 4009 1141 0,'0'0'24'0,"0"0"6"0,4 3 1 0,3 6 2 0,4-3-33 0,-1-2 0 0,1 2 0 0,-1-3 0 15,1 3 58-15,0 4 5 0,-1-10 1 0,1 9 0 16,-4 0-35-16,0-9-6 0,0 16-2 0,0-16 0 16,-4 16-5-16,1-13-2 0,-1 6 0 0,-6 1 0 15,-1 5 40-15,-3-2 8 0,4 3 2 0,-8 2 0 16,-3-8-52-16,-3 6-12 0,2 2 0 0,-2-2 0 15,-11 3-11-15,3-3-5 0,4 6 0 0,-4-7-1 16,0 1-35-16,1-4-6 0,-1 4-2 0,0-3 0 0</inkml:trace>
  <inkml:trace contextRef="#ctx0" brushRef="#br0" timeOffset="98450.81">26381 4169 864 0,'0'0'76'0,"0"0"-60"16,0 0-16-16,0 0 0 0,0 0 114 0,0 0 20 15,0 0 4-15,-4 9 1 0,-3 3-67 0,4-5-12 16,-4 2-4-16,0 7 0 0,-1-7-28 0,1 4-7 16,0 2-1-16,-3-2 0 0,-1 3-20 0,-3-7 9 0,0 7-9 15,3-7 0-15,-3 7 0 0,0-4 0 0,-3-2 0 0,-1 6-9 31,-3-4-59-31,0-6-11 0,-1 10-2 0,1-3-1 0</inkml:trace>
  <inkml:trace contextRef="#ctx0" brushRef="#br0" timeOffset="98813.44">26116 4209 691 0,'0'0'61'0,"0"0"-49"0,0 0-12 0,0 0 0 16,-10 13 101-16,3-10 18 0,7-3 3 0,-8 9 1 0,1-2-90 16,-3-4-17-16,-1-3-4 0,4 6-1 15,7-6-69-15,-10 0-14 0,3 0-2 0,-1-6-1 16,1 6-29-16,0-3-7 0,0-4-1 0,4 4 0 0,3 3 112 0,0-6 20 16,0-3 4-16,3-1 2 0,-3 1 65 0,7 2 13 15,0-2 2-15,0 0 1 0,-3-1 6 0,7 4 2 16,-1-3 0-16,-6 9 0 0,-4 0-36 0,3-10-7 15,1 7-2-15,-4 3 0 0,10-6-17 0,-10 6-3 16,0 0-1-16,0 0 0 0,0 0-27 0,7 6-6 16,4-6 0-16,0 0-1 0,-4 3-7 0,-7-3 0 15,7 6-8-15,0-2 12 0,-4 5-12 0,4-3 11 16,-7 10-11-16,4-4 10 0,-4-12 1 0,0 7 0 0,3 2 0 0,-3 1 0 16,-3-1-27-16,-1 7-6 15,-3-4-1-15,0 4 0 16,-7 0-33-16,0-4-8 0,0 7 0 0,-7-3-705 0</inkml:trace>
  <inkml:trace contextRef="#ctx0" brushRef="#br0" timeOffset="99181.54">25693 4325 691 0,'0'0'61'16,"0"0"-49"-16,0 0-12 0,0 0 0 15,3-3 248-15,-3 3 48 0,0 0 8 0,0 0 3 16,0 0-185-16,0 0-37 0,0 0-7 0,0 0-2 0,0 0-48 16,0 0-9-16,0 0-3 0,0 0 0 0,0 0-16 0,0 0 0 15,0 0 8-15,0 0-8 0,0 10 0 0,0-1 0 16,-3 0 0-16,-4 7 0 0,3-6-9 0,1 2 1 16,-4 1 0-16,-4-1 0 0,4-2-10 0,-4 5-2 15,1-5 0-15,-8-1 0 16,4 0-6-16,0 7-2 0,-4-6 0 0,-3-1 0 0,-4 0 4 0,4 1 0 15,4-4 0-15,-1-3 0 0,-7 7 3 0,4-10 1 16,4 6 0-16,-1-3 0 0,0-3 10 0,4 0 10 16,0 0-13-16,3-3 5 0,1 3 18 0,3-6 4 15,0 6 1-15,3-10 0 0,1 1-3 0,3-1-1 16,0 4 0-16,3-6 0 0,-3-4 0 0,7-3 0 16,-3 10 0-16,3-7 0 0,0-3-11 0,0 0 0 15,4-6 0-15,-1 6 0 16,-3 1-76-16,7-7-16 0,-3 6-4 0,3-6-1 0</inkml:trace>
  <inkml:trace contextRef="#ctx0" brushRef="#br0" timeOffset="99348.24">25626 3833 1911 0,'0'0'84'0,"0"0"19"16,0 0-83-16,0 0-20 0,0 0 0 0,0 0 0 15,0 0 61-15,0 0 8 0,0 9 2 0,0-9 0 16,0 0-88-16,-4 0-18 0,-3 0-3 0,4 0-886 16</inkml:trace>
  <inkml:trace contextRef="#ctx1" brushRef="#br0">26818 10196 0,'-60'15'0,"60"-15"16,0 0-1,0 0-15</inkml:trace>
  <inkml:trace contextRef="#ctx0" brushRef="#br0" timeOffset="100515.71">22133 4263 403 0,'18'9'17'0,"-18"-9"5"0,0 0-22 0,0 0 0 16,3-9 0-16,-3 9 0 0,0 0 208 0,0-4 38 16,0-5 7-16,4 0 2 0,3 2-185 0,-7-2-37 15,-7 6-7-15,3-3-2 0,8-4-7 0,-8 10-1 16,-3-9-1-16,0 2 0 0,7 7 25 0,-3 0 6 15,-1-9 1-15,-3 9 0 0,-7 0-23 0,4 0-5 16,2 9-1-16,-6-9 0 0,0 7-8 0,0 2-2 0,4-6 0 0,-1 10 0 16,-7-4-8-16,4 1 0 0,-3 2 0 0,2-2 0 15,1 5 0-15,-3 1-17 16,-1-3 4-16,4 2 1 0,3 4 12 0,1-3 0 0,-8-4 0 0,4 7 0 16,11-6 0-16,-1-1 0 0,-7 7 0 0,8-10 0 15,3 7 0-15,3-7 10 0,1 7-2 0,-1-6 0 16,1 2-8-16,7-6 0 0,3 4 0 0,3-1 0 15,-6 1-12-15,7-4 0 0,3 3-1 0,0-9 0 16,-3 0 13-16,-1 3-12 0,4-3 12 0,0 0-12 16,4-3 3-16,-4 3 1 0,-3 0 0 0,3 0 0 15,4-6-13-15,-4 3-3 0,-10-3 0 0,6-4 0 16,4 1-134-16,-6 6-27 0,9-19-6 0,-6 3-1 16</inkml:trace>
  <inkml:trace contextRef="#ctx0" brushRef="#br0" timeOffset="101067.48">22490 4379 806 0,'17'0'72'0,"-17"0"-58"16,0 0-14-16,0 0 0 0,0 0 120 0,0 0 22 15,0 0 4-15,0 0 1 0,0 0-59 0,0 0-11 16,0 0-2-16,0-3-1 0,-7-4-48 0,7 4-10 16,4-3-1-16,-4 6-1 0,-4-10-14 0,4 7 0 15,0-6 0-15,-3 3 0 0,3 6 0 0,-4-10 17 16,1 10-3-16,-1-9-1 0,8 3 26 0,-8-4 5 15,-3 7 0-15,0-3 1 0,7 6 8 0,-7-3 2 16,0-4 0-16,0 1 0 0,0 6-40 0,-4-3-15 16,4 3 11-16,-3 0-11 0,-8 0 0 0,11 3 0 0,0-3 0 0,0 6 0 15,-11 4 0-15,4-4 0 0,7 7 0 0,-4-7 0 16,-6 3 0-16,6 7 0 0,0-7 0 0,4 4 0 16,7 3 0-16,-7-4 0 0,-3 4 0 0,3 3 0 15,3-1-14-15,1-2 4 0,-8 0 1 0,8-4 0 31,6 7-31-31,-3-6-5 0,-3-1-2 0,-1-2 0 0,4-1 3 0,4-3 0 0,6 4 0 0,-10-10 0 16,0 0-4-16,0 0 0 0,14 0 0 0,4-7 0 16,-8 4 14-16,5 3 2 0,6-15 1 0,0 15 0 15,-3-13 31-15,-1 4 0 0,1 2 0 0,0-2 0 16,-1-7 0-16,1 7 0 0,-8-1 0 0,4 1 0 16,4 0 12-16,-7-1 0 0,-8 1-1 0,4 3 0 0,0-7 20 15,-3 4 4-15,-1 2 1 0,-3 1 0 0,0-3-3 0,0-1 0 16,0 10 0-16,0 0 0 0,-3-3 11 0,3 3 1 15,0 0 1-15,0 0 0 0,0 0-9 0,0 0-1 16,0 0-1-16,0 0 0 0,0 0-22 0,0 0-4 16,0 0-1-16,0 0 0 0,0 0-8 0,-4 3 0 15,-3 7 0-15,4-1-11 0,6-3 11 0,-3 10 0 16,-7-3-9-16,4-7 9 0,3 3 0 0,0 7 0 16,0-7 0-16,0 1 0 0,-4-1 0 0,4 1 0 15,7-1 0-15,-3 0 0 0,-8 1-21 0,8-4 3 16,3 7 1-16,0-13 0 15,-7 0-154-15,7 9-30 0</inkml:trace>
  <inkml:trace contextRef="#ctx0" brushRef="#br0" timeOffset="101383.91">22973 4250 345 0,'0'0'31'0,"0"0"-31"0,0 0 0 0,0 0 0 15,0-6 277-15,-7 3 50 0,-4-4 9 0,1 4 3 16,3-3-254-16,0 3-50 0,-8 3-11 0,1 0-1 16,0 0-23-16,4 0 8 0,3 0-8 0,-4 0 0 15,-10 3 0-15,10-3 0 0,11 9 0 0,-7 1 0 16,-7-1 0-16,0 1 0 0,10 5 0 0,-3-5 0 0,0 9 0 16,0-4 0-16,-7 4 0 0,11-3 8 0,3 3-8 0,0-7 0 15,-7 4 0-15,3 3 0 0,8-4 0 0,-1 1 0 16,-3-4 0-16,-3-2 0 0,-1 6-8 15,4-4 8-15,7-6-8 0,0 4 8 0,4-1-12 0,-4 1 2 16,3-4 1-16,-3 3 0 16,-7-9-27-16,11 0-4 0,7 3-2 0,3-3 0 15,-4-3-8-15,1 3-2 0,7-6 0 0</inkml:trace>
  <inkml:trace contextRef="#ctx0" brushRef="#br0" timeOffset="101949.74">23312 4031 864 0,'0'-19'38'0,"0"9"8"0,0 1-37 0,-4-7-9 0,0 13 0 0,-3-13 0 16,4 4 230-16,-4 2 44 0,3 4 9 0,1 0 1 15,-4 3-171-15,3-3-34 0,-3 6-7 0,7 0-2 16,-3 0-58-16,-4 6-12 0,0-3 0 0,-1 3 0 16,1 4 0-16,0 8 0 0,-3-2 0 0,6 0 0 15,-6-4 0-15,6 4-8 0,-3 3 0 0,4 0 0 16,-1-1 8-16,1 8 0 0,-1-8 0 0,4 7 0 15,-4-6 0-15,1 9-8 0,-1-12 8 0,1 9-8 16,-1-6 8-16,1 3 0 0,-4-6 0 0,3 3 0 16,-3-1 0-16,0-2 0 0,0 3 0 0,0-3 0 15,-4-4-12-15,4 4 0 0,0 3 0 0,0-4 0 16,0-5-12-16,4-1-2 0,-1 0-1 0,1 1 0 16,-4-1-37-16,3-2-8 15,4-7-2-15,0 0 0 0,0 0 16 0,0 0 3 0,0 0 1 0,0 0 0 0,0 0 25 16,0 0 5-16,0 0 0 0,0 0 1 15,11 0-2-15,-4 0-1 0,-7 0 0 0,10-7 0 0,1-2 14 0,-1-1 4 16,-3 1 0-16,1 0 0 0,2-1 16 0,-3-5 3 16,0 5 1-16,4-9 0 0,-4 4 9 0,0 2 3 15,0-3 0-15,4 4 0 0,-1-4 17 0,-3 7 4 16,4-7 1-16,3 7 0 0,-4-7-35 0,1 7-11 16,3 5 0-16,0-2 0 0,-3-3 0 0,-1 6 0 15,1-4 0-15,0 7 0 0,-4 0 0 0,0 7 0 16,3-7 12-16,-10 0-12 0,0 0 0 0,4 9 0 15,-1-6 0-15,1 13 0 0,-4-7 0 0,0 7 0 16,0-3 0-16,0 2 0 0,0-5 17 0,-4 5 0 0,4-2 0 16,-3 6 0-16,-4-10-9 0,0 7-8 0,3-7 12 15,-3 10-12-15,0-10 15 0,4 7-4 0,-1-7-1 0,0 1 0 16,-3-1-10-16,4 1 0 0,3-1 0 0,0-3 0 16,0-6 0-16,0 0 0 0,0 0 0 0,0 0 8 31,3 0-66-31,8 7-14 0,0-7-2 0,-1 0-1 15,1-7 17-15,-1 1 3 0,1 6 1 0,3-9-540 0</inkml:trace>
  <inkml:trace contextRef="#ctx0" brushRef="#br0" timeOffset="102399.85">23544 4307 403 0,'0'0'17'0,"0"0"5"16,0 0-22-16,0 6 0 0,0 3 0 0,0-9 0 15,0 0 194-15,0 10 34 0,-3-1 8 0,-1-3 0 0,4-6-175 0,0 3-35 16,0 7-7-16,0-1-2 0,0-9-17 0,4 10 0 15,-1-10 0-15,1 9 0 0,-4-9 0 0,10 0 0 16,5 0 0-16,-5 0 0 0,1 0 0 0,3-3 12 16,4-3-4-16,-4 6-8 0,-4-10 42 0,4 7 2 15,0-6 0-15,4 2 0 0,0-2-12 0,-4 6-3 16,0-10 0-16,0 10 0 0,0-12-13 0,0 5-2 16,-7 1-1-16,4-1 0 0,-4 1 7 0,0 3 2 15,-3-4 0-15,-4 10 0 0,0-3-22 0,0-3 0 16,-4-4 0-16,-3 7 0 0,-4-3 43 0,1 3 4 15,6-3 1-15,-6-1 0 0,-1 7-30 0,1-3-6 16,2 3 0-16,-2 3-1 0,-4-3-11 0,3 7 0 16,4-1 0-16,-3-3 0 0,-1-3 0 0,4 9 0 15,0-9-11-15,0 10 11 0,3-4 0 0,-3 3 11 16,0 1-1-16,4-1 0 0,-4 7-20 0,3-3-4 0,-7 2-1 0,8 1 0 16,-4-7 15-16,0 4 0 0,3 6 0 0,1-4 0 15,-4-5-8-15,3 9 8 0,4-4 0 0,0 4-9 16,0-3 9-16,0-4 0 0,4 4 0 0,3-7-8 15,0 7 8-15,3-3 0 0,1 2-9 0,3-12 9 16,4 10 15-16,-1-10 7 0,1-3 2 0,3 6 0 16,4-6-44-1,0 0-9-15,-1-6-2 0,1 6 0 0,3-9-1 0,-3 2-1 0,0 4 0 0,-11 3 0 16,-7-9-25-16,0 3-5 0,0-4-1 0</inkml:trace>
  <inkml:trace contextRef="#ctx0" brushRef="#br0" timeOffset="103318.06">21389 4322 1674 0,'0'0'36'0,"0"0"8"0,0 0 2 0,0 0 2 0,0 0-39 0,0 0-9 16,0 0 0-16,0 0 0 0,0 0 50 0,0 0 8 15,0 0 2-15,0 0 0 0,-4 3-45 0,1 10-15 16,-1-13 9-16,1 3-9 0,3-3 0 0,-4 9 0 15,-3 1 0-15,4-1 0 0,-4 1 10 0,0-1 6 16,0-3 2-16,-1 4 0 0,1-1-34 0,4 1-6 16,-4-1-2-16,3-3 0 0,1-3 12 0,-4 4 3 15,3-1 0-15,4-6 0 16,-7 3-18-16,4-3-3 0,-4 6-1 0,7-6 0 0,0 0 31 0,-4 0 0 0,-3 0 0 0,7 0 0 16,0 0-22-16,0 0 2 0,-4-6 0 0,1 3 0 15,-1-3 3-15,1-4 1 0,-1 10 0 0,-3-6 0 16,0-3 16-16,4 9 12 0,-4-10-1 0,0 10-1 15,3-9 28-15,-3 6 6 0,0-4 0 0,0 1 1 16,7 6-22-16,0 0-5 0,-4 0-1 0,4 0 0 16,-7 0-17-16,0 0 0 0,0 0 8 0,0 6-8 15,-3-6 0-15,3 10-12 0,3-1 1 0,-3 1 1 16,-4-4 10-16,8 3-8 0,-4-6 8 0,0 10-8 16,0-10-25-16,-4 6-5 0,4-2-1 0,-4-4 0 15,4 3 13-15,0-3 2 0,-3-3 1 0,3 10 0 16,3-10 23-16,-3 0 0 0,-4 0 0 0,4 0 0 15,7 0 18-15,-7 0-2 0,0 0 0 0,-3 0 0 16,3-3-16-16,3-4 0 0,-3 4 8 0,4-3-8 0,-8 3 0 0,7-7-19 16,-3 4 4-16,7 3 1 0,-3-13 14 0,-1 16 0 15,1-15 9-15,-1 5-9 0,4 1 34 0,0-1 1 16,0-5 0-16,0 2 0 0,0-6 4 0,4-3 1 16,-1 4 0-16,1-1 0 0,-1-6-25 0,4 6-5 15,-3-3-1-15,3-3 0 16,0 0-85-16,4 0-18 0,-4 6-3 0</inkml:trace>
  <inkml:trace contextRef="#ctx0" brushRef="#br0" timeOffset="103483.56">21209 3858 1152 0,'0'0'102'0,"0"0"-82"16,0 0-20-16,0 0 0 0,0 0 152 0,0 0 25 15,0 0 6-15,0 0 1 0,0 0-116 0,0 0-24 0,0 0-4 0,0 0 0 16,0 0-40-16,0 0-21 0,0 0 2 0,0 0-549 16,0 0-111-16</inkml:trace>
  <inkml:trace contextRef="#ctx0" brushRef="#br0" timeOffset="103684.48">20824 4940 1857 0,'0'0'82'0,"0"0"18"16,0 0-80-16,0 0-20 0,0 0 0 0,0 0 0 16,0 0 26-16,0 0 2 0,0 0 0 0,0 0 0 15,-3-3-141-15,-4-3-28 0,-11-7-6 0,18 13-1 0</inkml:trace>
  <inkml:trace contextRef="#ctx0" brushRef="#br0" timeOffset="104184.45">20705 4350 1825 0,'0'0'40'0,"0"0"8"0,0 10 1 0,0-10 3 0,0 0-41 0,0 0-11 0,0 0 0 0,0 6 0 16,-4-3 60-16,0-3 9 0,1 7 3 0,-1-4 0 16,-3-3-52-16,0 9-9 0,4-9-3 0,-8 6 0 15,4-6-8-15,-3 10-11 0,-1-10 3 0,-3 9 0 16,-4 1-36-16,1-1-8 16,-8-3 0-16,4 10-1 0,0-13-16 0,-4 6-3 0,0 1-1 0,-3-1 0 15,0 1 10-15,3-1 3 0,0-3 0 0,-3 4 0 16,0-1 40-16,3 1 8 0,-3-10 1 0,7 0 1 15,-4 6-2-15,4-6 0 0,3 0 0 0,1 0 0 16,6-6 12-16,1 6 8 0,2-10-8 0,5 1 11 16,-1 6 20-16,1-4 4 0,-1 1 1 0,1-3 0 0,3-1 20 15,0 1 5-15,0-4 1 0,0 4 0 0,-4-7-14 0,4 1-2 16,4-4-1-16,-4 3 0 0,0 4-14 0,0 2-3 16,3-6-1-16,-3 7 0 0,-3 6-12 0,3 3-3 15,0-13 0-15,0 13 0 0,0 0 10 0,0 0 2 16,0 0 0-16,0 0 0 0,0 0-10 0,0 0-2 15,0 0 0-15,0 0 0 0,-4 7-22 0,1-1-5 16,-8-3-1-16,4 13 0 0,-3-7 5 0,2 1 1 16,-2 2 0-16,3-6 0 0,-7 10 0 0,3-3 0 15,4-4 0-15,-4-3 0 0,-3 10 10 0,4-7 0 16,3 1 0-16,-4 2-8 0,-3-2 8 0,3-1 0 16,1-3 0-16,-1 4 0 0,4-1-10 0,0-9 0 15,-3 10 0-15,3-10 0 16,0 0-41-16,3 6-8 0,-3-6-1 0,7 0-487 0,0 0-97 0</inkml:trace>
  <inkml:trace contextRef="#ctx0" brushRef="#br0" timeOffset="104608.55">20225 4040 1173 0,'0'0'25'0,"0"0"6"0,0 0 1 0,0 0 2 0,0 0-34 0,0 0 0 0,0 0 0 0,0 0 0 15,0 0 17-15,0 0-3 0,0 0-1 0,0 0 0 0,0 0 14 0,0 0 2 16,0 0 1-16,-4-3 0 0,1-3-16 0,-1-4-3 16,1 7-1-16,-1-3 0 0,4 6-10 0,-3-3 0 15,-4-7 0-15,3 4 8 0,4 3 12 0,-4-10 1 16,1 10 1-16,3-3 0 0,-4-4 27 0,4 10 6 15,4-12 1-15,-1 6 0 0,1-4-14 0,-4 1-2 16,4-1-1-16,3 1 0 16,0-7-24-16,0 7-5 15,0-7-1-15,3 4 0 0,1-4-1 0,-1 7 0 16,5-7 0-16,-5 7 0 0,1-1-8 0,3 7 12 0,-4-6-12 0,5 2 12 0,-8-2-4 0,0 9-8 16,3-3 12-16,-3 3-4 0,-7 0 1 0,11 0 0 15,-4 0 0-15,4 0 0 0,-11 0-9 0,10 3 0 16,-6-3-12-16,3 9 12 0,-4 1 0 0,-3-1 0 15,-3 10 12-15,-4-3-4 0,3 2-8 0,-3 1 0 16,-7 3 0-16,0 0 8 0,-4-3-8 0,1 3-14 0,-1 0 3 0,-3 0 1 31,0-3-110-31,3-1-23 0</inkml:trace>
  <inkml:trace contextRef="#ctx0" brushRef="#br0" timeOffset="106654.2">9186 3852 1209 0,'0'0'53'0,"0"0"12"0,0 0-52 0,0 0-13 0,0 0 0 0,0 0 0 15,0 0 108-15,0 0 18 0,7 6 4 0,0-3 1 16,-3 10-79-16,0-4-16 0,-1-6-4 0,1 7 0 15,-4-1-32-15,0 1-22 0,0 5 3 0,0-5 1 16,0 8 18-16,-4-8 0 0,4-1-8 0,-3 7 8 16,-1-7-11-16,4 1 2 0,-7 5 0 0,3-2 0 15,1-7-13-15,-4 10-2 0,0-4-1 0,0 4 0 16,-4 0-40-16,1-7-8 0,2 4-2 0,-2-4-354 16,-1 7-71-16</inkml:trace>
  <inkml:trace contextRef="#ctx0" brushRef="#br0" timeOffset="107288.69">9483 4172 864 0,'0'0'76'0,"3"9"-60"15,1 7-16-15,-4-7 0 0,0 7 92 0,0-13 15 16,-4 6 3-16,-6 7 1 0,3-3-70 0,-4-4-13 0,0 7-4 0,-3-7 0 16,0 7-24-16,0-7 0 0,0 7 0 0,3-13-11 15,-3 6-6-15,4 1-2 0,-8-1 0 0,-3 1 0 16,3-4 9-16,-3-3 2 0,0 3 0 0,0 4 0 16,0-10 8-16,-4 0 0 0,4 6 0 0,-4-6 0 15,0-6 0-15,-3 6 0 0,0-3-12 0,0-4 4 31,-1 1-19-31,1-3-3 0,4-4-1 0,-5-3 0 0,1 4 31 0,0-4 0 0,10-9 0 0,-7 0 0 16,1-3-17-16,6 6 2 0,1-10 1 0,-1-5 0 16,7 2 28-16,4-2 6 0,0 2 0 0,0-2 1 15,4 2 3-15,3 1 0 0,3-4 0 0,1 4 0 16,6-4 12-16,-10-3 4 0,11 10 0 0,-1-10 0 16,1 6-20-16,3 4-3 0,0-3-1 0,-3 5 0 15,6-2-16-15,1 9 0 0,3-3 8 0,-3 0-8 0,0 6 11 16,-1-6-2-16,8 6 0 0,0 7 0 0,-4-4-9 15,7 0 8-15,0-2-8 0,4 2 8 0,0 13-8 0,3-4 0 16,0-2 0-16,1 9 0 0,-1 0 0 0,-3 9 0 16,-1-2 0-16,1-4 0 0,7 13 0 0,-7 2 8 15,-4-2 0-15,0 0 0 0,-3-4 18 0,-4 13 3 16,4 0 1-16,-11 4 0 0,0-4 2 0,-4 3 0 16,1 0 0-16,0 0 0 0,-11 7-11 0,0 2-1 15,0-2-1-15,0 6 0 0,-15-10-9 0,8 10-2 16,-7-3 0-16,0-4 0 0,-3 4-8 0,-5-4 12 15,-2 4-12-15,-1 6 12 16,4-7-36-16,-7 4-8 0,-1-3 0 0,-2 6-1 16,-1-7-11-16,-3 7-1 0,-1-3-1 0,5-10 0 15,-5 4-7-15,5-1-2 0,-1 1 0 0,4-13 0 16,3 3 11-16,0-6 1 0,4-4 1 0,3-5 0 0,4-1 18 0,0 0 3 0,7-9 1 0,0 0 0 16,4-9 20-16,-1 0 0 0,8-1 0 15,-1-5 0-15</inkml:trace>
  <inkml:trace contextRef="#ctx0" brushRef="#br0" timeOffset="108188.17">8537 6875 806 0,'0'0'36'0,"0"0"7"0,0 0-35 0,0 0-8 15,0 0 0-15,0 0 0 0,0 0 202 0,0 0 38 16,4-10 8-16,-4 10 2 0,0 0-167 0,0 0-34 16,3-6-6-16,-3 6-2 0,7-9-23 0,0 6-5 15,0-4-1-15,0-2 0 0,-3-1-23 0,3 10-5 16,0-9 0-16,0 9-1 16,0-6-9-16,0 6-2 0,4-3 0 0,-4-4 0 0,4 7 13 0,-4 0 3 15,3 7 0-15,4-4 0 0,-7-3 12 0,4 6 0 16,0-3 0-16,-1 3-9 0,1 1 9 0,-1-4 0 15,-10-3 0-15,0 0 0 0,7 6 0 0,-7-6 0 16,11 3 0-16,-11-3 0 0,0 0 0 0,0 0 0 16,3 7 0-16,-3 2-8 0,0 3 24 0,0-5 6 15,-7 2 1-15,0 10 0 0,0-3-7 0,-10-4 0 16,3 4-1-16,-1 3 0 0,1-4-15 0,0 4-13 0,0-3 2 16,0-4 1-16,3 4 10 0,-3 3 0 0,0-3-9 0,4-4 9 15,-5 4 0-15,5-1 0 0,6-2-9 0,-6-4 9 16,3 1 0-16,3-4 0 15,4 4-8-15,0-10 8 0,0 0 0 0,4 9-8 0,-1-3 8 0,11-3 0 16,-10 4 0-16,3-4 0 0,0 3 0 0,4-3 0 16,-1-3 0-16,4 0 12 0,-7-3 0 0,7 3 0 15,1 0 0-15,-1 0 0 0,3 0 0 0,-6 0 0 16,3 0-3-16,0-6-1 0,0 6 0 0,-3 0 0 16,3 0-8-16,0-3 0 0,-3 3 0 0,-1-7 0 15,-3 7 0-15,0 0-17 0,4 0 4 0,-1 0 1 16,-3 0-169-16,1-3-34 0,9-3-6 0,-13 6-2 15</inkml:trace>
  <inkml:trace contextRef="#ctx0" brushRef="#br0" timeOffset="108778.34">9003 7251 288 0,'0'0'25'0,"0"0"-25"16,0 0 0-16,0 0 0 0,7 9 216 0,-7-9 37 15,0 0 8-15,0 0 2 0,0 0-129 0,0 10-26 16,-4-1-4-16,-3 4-2 0,0-4-54 0,-7 1-12 0,0 2-1 0,-4-2-1 16,-3 5-44-16,0 4-9 15,0-3-1-15,0-4-1 16,-4 4-4-16,-3 3-1 0,3-10 0 0,-7 7 0 0,4 0 10 0,-4-4 1 0,1-3 1 0,-1 1 0 16,0-4 14-16,0 4 0 0,-3-10 0 0,-4 6 10 15,8-6-10-15,-12-6-16 0,1 6 4 0,3-10 1 16,4 4-1-16,0-4-1 0,3-8 0 0,0 2 0 15,0-3 42-15,4 0 9 0,3 1 2 0,1-11 0 16,6-2-3-16,0 0 0 0,8-4 0 0,3-9 0 16,-4 7-24-16,11-7-5 0,0-6 0 0,0-4-8 15,7 1 0-15,4 3 0 0,3-4 0 16,0 4 0-16,4 3-18 16,3 6-7-16,0 4-2 0,0-1 0 0,4 4 27 0,0 5 0 0,-4-2 0 0,7 12-8 15,4 0 8-15,-1 1 0 0,5 2 0 0,-4 7 0 16,3-1 0-16,0 7 0 0,0-3 0 0,1 6 8 15,2 0-8-15,1 6 0 0,0-3 0 0,-4-3-8 16,1 6 8-16,-1 4 0 0,0-7 0 0,-3 6 0 0,3 7 0 16,-3-7 0-16,-4 7 0 0,-3-3 0 0,-4 2 17 15,0 4 6-15,0 0 1 0,-7 6 0 0,4-6 0 0,-7 6 0 16,-1 0 0-16,-3 3 0 0,-3 7-2 0,-1-4 0 16,-6 4 0-16,-1 5 0 0,-6-8-11 0,-1 9-3 15,4-4 0-15,-11 1 0 0,4 3-8 0,-3-4 0 16,-4 1 0-16,-1 3 0 15,1-4-25-15,-3-2-1 0,-1 2 0 0,0-2 0 16,0-1-5-16,1-5-1 0,3-1 0 0,-1-9 0 0,5 6 21 0,-1-10 11 16,4-2-12-16,3-4 12 0,1 4 0 0,3-10 9 15,3 6 1-15,-6-9 0 0,10 0 2 0,0 0 0 0,0 0 0 0,-7 0 0 16,7 0-20-16,0 0-4 0,3-9-1 0,1 0-499 16,-1-7-99-16</inkml:trace>
  <inkml:trace contextRef="#ctx0" brushRef="#br0" timeOffset="111150.36">30671 6078 403 0,'0'0'17'16,"0"0"5"-16,0 0-22 0,0 0 0 0,0 0 0 0,0 0 0 0,0 0 186 0,0 0 33 15,0 0 6-15,0 0 2 0,0 0-121 0,0 0-24 16,0 0-5-16,0 0-1 0,0 0-38 0,0 0-8 16,0 0-2-16,0 0 0 0,0 0-12 0,0 0-4 15,0 0 0-15,0 0 0 0,0 0-12 0,0 0 0 16,0 0 0-16,0 3 0 0,0-3-8 0,0 16 8 16,-4-3-12-16,-3-4 12 0,3 7-8 0,1 3 8 15,-1-1 0-15,1 7 0 0,3-6 0 0,0 6 0 16,-4-6 0-16,4 9 0 0,0-3 0 0,-3 1 0 15,3-8 0-15,0 7 0 0,3-3 0 0,-3 0 0 0,0-3 0 16,0-6 0-16,4 2 0 0,-4 4 0 0,0-9 0 0,3 5 0 16,1-5 0-16,-4-7 0 0,3 9-10 15,-3-12 10-15,0 0-14 0,0 3 2 0,0-3 1 0,0 0 0 32,0 0-120-32,0 0-24 0,0 0-5 0,0 0 0 0</inkml:trace>
  <inkml:trace contextRef="#ctx0" brushRef="#br0" timeOffset="111853.72">30826 6530 806 0,'0'0'72'0,"0"0"-58"0,3 12-14 0,-3-2 0 0,0-10 129 0,0 3 23 15,0 6 5-15,0 1 1 0,-3-4-84 0,3 3-17 16,0-2-3-16,-4-4-1 0,4-3-37 0,0 9-8 15,-7-3-8-15,4-2 11 0,-1 2-11 0,-3-3 8 16,0 6-8-16,0-9 8 0,-4 7-8 0,-3 2 0 16,4-3 0-16,-4-2-11 15,-4 2-21-15,4-3-5 0,-4 6-1 0,1-2 0 0,-1-4 21 0,-3 3 4 16,0-6 1-16,3 3 0 0,-3 3 12 0,0-6 0 16,-1 0 0-16,-2 0 10 0,6 0 24 0,-3 0 5 15,-4-9 1-15,8 3 0 0,-1 6-16 0,0-10-4 16,1 1 0-16,-1 0 0 0,0-1 9 0,1 1 2 15,-1-1 0-15,4-5 0 0,0 2-1 0,0-9 0 16,3 3 0-16,-3 0 0 0,3-6-12 0,-3 7-2 16,4-11-1-16,-4 4 0 0,3-3-7 0,1 0 0 0,2 0-8 0,-2-4 12 15,3 4-12-15,3 0 0 0,-3 0 0 0,4-4 0 16,-4 4 0-16,3 3 0 0,1 3 0 0,3-3 0 16,0 0 0-16,3-3 0 0,1 2 0 0,3 5 0 15,0-5 0-15,0 1 0 0,3-3 0 0,5 3 0 16,-1 0 0-16,0 3 0 0,3-3-8 0,5 6 8 15,-5-6 0-15,8 6-8 0,-4 4 8 0,0-4 0 16,0 9-8-16,1-5 8 0,2 5 0 0,4 1 0 16,4-1 0-16,0 1 0 0,0 0 0 0,-1-1 9 15,-2 10-1-15,2 0-8 0,5 0 12 0,-5 0-4 16,1 6-8-16,0-2 0 0,0 5 0 0,-8-9 8 0,5 9 9 0,-1-2 2 16,-3-4 0-16,3 6 0 0,-4-3-19 0,1 4 0 15,0-1 0-15,10 10 0 0,-7-9 0 0,-3 11 0 16,3-8 0-16,-3 6 0 0,-4 6 0 0,0 0 0 15,-3-6 0-15,-7 9-12 0,-1 0 20 0,-3 4 5 16,-7-1 1-16,-7 3 0 0,0 1-1 0,-11 9 0 16,4 0 0-16,-7 3 0 0,-4-3-13 0,1 0 11 15,-1 3-11-15,-3 3 10 0,3-6-10 0,-3 0 0 16,3-4 0-16,-3 1 0 0,3-3 0 0,1-4 0 16,-1 4 0-16,0-13 0 0,1 3 0 0,-1-3 0 15,4-6 9-15,-4 0-9 0,0-3 9 0,1-7-9 16,-1-6 12-16,4 3-12 0,-4 1 12 0,4-7-4 15,0 3 0-15,7-3-8 0,-1-3 0 0,1-4-16 16,-3 1 2-16,3-3 0 16,-4 6-93-16,7-7-18 0,1 4-4 0,-4-7-1 0</inkml:trace>
  <inkml:trace contextRef="#ctx0" brushRef="#br0" timeOffset="119958.58">29072 5849 777 0,'25'-9'34'0,"-25"9"8"0,-7 0-34 0,7 0-8 16,0 0 0-16,0 0 0 0,-7 0 122 0,7 0 22 16,0 0 5-16,0 0 1 0,0 0-29 0,0 0-5 46,0 0-2-46,0 0 0 0,-4-6-24 0,-3 6-5 0,4-3-1 0,3 3 0 0,0 0-40 0,0 0-9 0,-11 0-2 0,4 3 0 0,7-3-25 0,0 0-8 16,-3 12 0-16,-1-2 0 0,-3-1 12 0,4 4-2 16,-1-4 0-16,-3 7 0 0,-4 2-25 0,4 1-5 15,7 6 0-15,-3 0-1 16,-1-6-18-16,-3 9-3 0,0-2-1 0,0 2 0 0,4 0 66 0,-4-3 13 0,-4 3 2 0,4-3 1 16,3 4-39-16,-3-4 0 0,-3-6 0 0,3 6 0 15,3-7-19-15,1 8 2 0,-4-8 0 0,3 1 0 31,-3-3-14-31,0-4-2 0,-4-5-1 0,4 8 0 16,0-5-78-16,0-1-15 0,4-6-3 0,-8 4-1 0</inkml:trace>
  <inkml:trace contextRef="#ctx0" brushRef="#br0" timeOffset="120791.26">28367 6473 633 0,'0'0'56'0,"-4"0"-44"16,4 0-12-16,-10 0 0 0,3 0 79 0,0 0 13 15,7 0 4-15,-7-6 0 0,0 3-64 0,-4-3-13 16,7 3-3-16,-3-7 0 0,-3 4-16 0,-1-4 0 15,11 1 0-15,-3-7 0 0,3 7 55 0,-4-4 7 16,1-2 2-16,-1 5 0 0,8 1 0 0,-1 0 0 16,-6-7 0-16,6 6 0 0,1-8 0 0,-1 8 0 15,1-5 0-15,-1 5 0 0,1-2-52 0,6-4-12 16,1 0 0-16,0 4 0 0,-1-4 54 0,-3 0 8 16,11 4 2-16,-8-4 0 0,-3 7-64 0,4-1-24 15,3 1 0-15,-3 3 1 0,-1-4 23 0,1 7 15 16,-4-3-3-16,4 6 0 0,-1-3-12 0,1-4 0 0,-4 7 0 0,0 0-10 15,3 7 10-15,1-7-12 32,-4 3 12-32,0-3-12 0,4 6-24 0,-4-3-6 0,0-3-1 0,-7 0 0 0,7 10 53 0,0-4 10 0,0 3 3 0,-4 1 0 15,-3-4-37-15,-3 3-7 0,3 1-2 0,-7-1 0 16,0 1 51-16,-7 8 9 0,3-8 3 0,-3 5 0 16,-4-2-13-16,1 3-3 0,-4-7 0 0,-1 10 0 15,5-10-39-15,-4 7-8 0,-4-7-1 0,0 1-1 16,8-1-11-16,-1 1-3 0,4-1 0 0,-4 4 0 15,4-4-20-15,0-6-4 0,0 3-1 0,0-2 0 16,3-4 52-16,-3 6 12 0,3-6 0 0,1 0 0 0,-8-6 0 0,11 6 0 16,-3-4 0-16,3-2 0 0,0 3 0 0,-4-3 0 15,4-4 0-15,0-5 0 16,3 5 0-16,1 1 0 0,-1-4 0 0,1 1 0 0,3 2 48 0,0-8 13 16,-4 5 3-16,4-3 0 0,7-3-64 0,-3 4-15 15,-4-10-1-15,3 6-1 0,4 0 17 0,-3 0 16 16,3 0-4-16,-4 1 0 0,1-4-12 0,0 3 11 15,3 6-11-15,0-2 10 0,0-1 43 0,-4 7 9 16,4-1 2-16,0 1 0 0,-3 6-52 0,-1-4-12 16,1-2 0-16,-4 9 0 0,0 0 0 0,0 0 0 15,0 0 0-15,0 0 0 0,10 9 12 0,-6-2 0 16,-4-7 0-16,0 12 0 0,0-2-12 0,4 5 0 16,-8-5 8-16,4 5-8 0,-4-2 0 0,-3 6 0 15,7-4 0-15,-7 4 0 0,-7 0-8 0,4-3-5 16,6 3-1-16,-3-1 0 0,-3-2 23 0,-5 0 5 15,5-4 1-15,-1 4 0 0,-3 0-24 0,0-4-5 0,0 4-1 16,0-4 0-16,3-2 15 0,1 5 0 0,-4-5 0 0,3-1 0 16,0-2-16-16,4-4-1 0,-3-3 0 15,3 6 0-15,0-6-24 16,0 0-5-16,-4 0-1 0,0 0 0 16,8-6-13-16,-4 6-4 0,0-3 0 0,3-7 0 0,-3 4 0 0,4-4 0 0,3 1 0 15,-4 0-341-15,1 2-69 0</inkml:trace>
  <inkml:trace contextRef="#ctx0" brushRef="#br0" timeOffset="120994.78">27898 6000 633 0,'0'0'56'0,"0"0"-44"15,0 0-12-15,0 0 0 0,0 0 174 0,0 0 33 16,0 0 6-16,0 0 2 0,0 0-96 0,0 0-19 16,0 0-4-16,0 0-1 0,0 0-30 0,0 0-5 15,0 0-2-15,0 0 0 0,7 9-46 0,-4-2-12 16,-3-4 0-16,0 12 0 0,4-2 0 0,-4-4-16 15,-4 7 4-15,4 3 1 0,0-4 11 0,-3 4 0 16,3 0 8-16,-4 0-8 16,-3-3-41-16,4 2-13 0,3 1-2 0,-4 0-483 15,1 3-96-15</inkml:trace>
  <inkml:trace contextRef="#ctx0" brushRef="#br0" timeOffset="121242.03">28526 5667 403 0,'0'0'36'0,"0"0"-36"0,0 0 0 0,0 0 0 16,0 0 301-16,0 10 54 0,0-10 10 0,-4 9 3 15,-3-6-259-15,0 7-51 0,7-10-10 0,-4 9-3 16,-3 7-21-16,4 0-4 0,-1-4 0 0,1-2-1 15,-1 5-30-15,-3 4-5 0,4 0-2 0,-8-3 0 16,4 9 29-16,0-3 5 0,3 0 2 0,-3-1 0 16,0 5-54-16,-3 2-12 0,-1-3-1 0,-3 3-771 15</inkml:trace>
  <inkml:trace contextRef="#ctx0" brushRef="#br0" timeOffset="121958.59">27548 6056 864 0,'0'0'76'0,"0"0"-60"0,0 0-16 0,0 0 0 16,0 0 177-16,0 0 33 0,0 0 6 0,0 0 2 16,0 0-119-16,0 0-24 0,0 0-5 0,0 0-1 15,0 0-52-15,0 0-17 0,0 0 10 0,0 0-10 16,-3 7 0-16,-1 2 0 0,-3 0-14 0,4 1 5 15,-8 9-6-15,1-4-1 0,-1 4 0 0,-3 0 0 16,0 0-20-16,0 6-4 0,0 3 0 0,-4-3-1 16,4-6 13-16,3 6 2 0,4 0 1 0,0-6 0 15,0-3-17 1,7-4-3-16,0-2-1 0,4-1 0 0,-1 0-8 0,4-2-2 16,4 2 0-16,3-9 0 0,-4 0 45 0,5 0 11 0,2-6 0 0,1 3 0 0,-4-4 75 15,0-2 17-15,0 6 3 0,4-7 1 0,-1 4-40 16,1-3-7-16,-7-1-1 0,3 4-1 0,3-3 1 0,-6 6 1 15,-11 3 0-15,0 0 0 0,0 0-17 0,0 0-3 16,0 0-1-16,0 0 0 0,-11-7-3 0,4 14-1 16,0-7 0-16,-3 3 0 0,-8 3-24 0,0 3-14 15,1 1 2-15,-1-1 0 16,1-3-26-16,-1 4-5 0,0-1-1 0,1 1 0 16,-1-7 3-16,0 9 0 0,4-9 0 0,0 7 0 0,4-4 17 0,-1-6 4 15,0 0 1-15,1 3 0 0,-1-6 38 0,4-3 7 16,0 3 2-16,0-4 0 0,0-2 1 0,0 0 1 15,3-1 0-15,1-5 0 0,-4 5 6 0,7-9 2 0,-4 4 0 16,4 2 0-16,-3-6-38 0,3 4-12 0,0-4 0 0,0 3 0 16,0-3 12-16,3 0 0 0,-3 1 8 0,4-4-8 15,-4 9 17-15,3-2-1 0,-3-4 0 0,4 0 0 16,-1 3 10-16,1-3 2 0,-1 10 0 0,5-7 0 16,-5 7-2-16,1-1 0 0,-1 1 0 0,4 6 0 15,-7 3-42-15,0 0-8 16,4 0-1-16,-4 0-1 0,0 0-26 0,0 0-4 0,7 3-2 0,-7-3 0 15,0 0-83-15,7 9-17 16,0 10-3-16,-7-19-1 0</inkml:trace>
  <inkml:trace contextRef="#ctx0" brushRef="#br0" timeOffset="122321.42">27037 6251 1720 0,'0'0'38'0,"0"0"8"0,0 0 2 0,0 0 0 0,0 0-39 0,7 9-9 16,4-3 0-16,-4-2 0 0,-7-4 76 0,0 0 12 16,7 0 4-16,0 9 0 0,-7-9-51 0,0 6-9 15,0-6-3-15,0 10 0 0,0-1-29 0,0 0 0 16,-7 1 0-16,0 6 0 0,0-7-11 0,-4 7-8 15,-7-7-1-15,1 0-1 0,3 4 5 0,-1-4 0 16,-6 1 1-16,4 2 0 0,-1-2-7 0,4-1-2 0,-4-6 0 0,1 7 0 16,-5-10 24-16,5 6 8 0,3-6 0 15,0 0 0-15,-4 0 2 0,0 0 0 0,4-6 0 0,0 3 0 16,0-4-10-16,3-2 0 0,-3-1 0 0,4 1 8 31,3-7-35-31,0 4-7 0,3-4-2 0,1 4 0 16,3-10-21-16,3 9-5 0,-3-6-1 0,4-3 0 15,3 0-107-15,0-3-22 0,14-19-4 0,-3 10 0 0</inkml:trace>
  <inkml:trace contextRef="#ctx0" brushRef="#br0" timeOffset="122542.87">26652 5994 1036 0,'0'0'92'0,"0"0"-73"15,7 0-19-15,4 0 0 0,-4-4 140 0,4 4 25 16,3-6 5-16,3-3 1 0,-2 6-86 0,6-4-17 16,0-2-3-16,0 0-1 0,0-7-36 0,0 6-7 15,4 1-1-15,0-3-1 0,-1-4-19 0,1 6 0 16,0 1 0-16,0-7 0 16,-8 7-72-16,-3 0-22 0,4 2-4 0,-4-2-1 0</inkml:trace>
  <inkml:trace contextRef="#ctx0" brushRef="#br0" timeOffset="122876.53">26268 5956 1591 0,'0'0'70'0,"0"0"15"0,7 9-68 0,0-9-17 0,-4 10 0 0,5-4 0 16,-8-6 65-16,3 9 10 0,4-5 1 0,0 5 1 0,4 4-53 0,-8-4-12 15,4 0-1-15,-3 1-1 0,-1 2-10 0,1-5 0 16,-4 8 0-16,0-2 8 0,0 2-8 0,3-2 0 15,-3 3 0-15,0-1 0 0,-3-2 0 0,-1 3 0 16,1 9 0-16,-1-3 0 0,-3-7 0 0,4 4 0 16,-1 6 0-16,1-6-11 15,-4 0-90-15,-4 0-19 0,-7 15-3 0,1-6-1 0</inkml:trace>
  <inkml:trace contextRef="#ctx0" brushRef="#br0" timeOffset="123535.32">25816 6555 288 0,'0'0'25'0,"0"0"-25"0,0 0 0 0,0 0 0 16,0 0 212-16,0 0 38 0,0 0 7 0,0 0 2 15,0-3-123-15,-3-4-25 0,3-2-5 0,-7 0-1 16,3 2-49-16,-3-2-11 0,4 6-1 0,-1-13-1 15,1 7-1-15,-1-1 0 0,0-5 0 0,4 5 0 16,-3-2-12-16,3-4-2 0,0 0-1 0,3-2 0 16,1-1-15-16,3 0-2 0,0-6-1 0,0 0 0 15,7 6-9-15,0-3 12 0,4 0-12 0,0 3 12 16,-4 0-2-16,3 4 0 0,1 5 0 0,-4 1 0 0,0 0 3 16,0-1 1-16,1 1 0 0,-1 9 0 0,-4-3 14 15,-3 3 4-15,4 0 0 0,-1 3 0 0,1-3-32 16,-4 9 0-16,-3 1 0 0,-1-1 0 15,1 7-21-15,-1-7-11 0,-3 10-1 0,0-4-1 16,4-2-2-16,-4 3 0 0,-4-1 0 0,4-2 0 16,0 3-1-16,4 2-1 0,-4-8 0 0,0 6 0 0,-11-7 21 0,4 0 4 15,0 1 1-15,0-1 0 0,-4 1 12 0,-3-1 0 16,4-3 0-16,-1-3 0 0,-7 4 9 0,1-4-9 16,3 3 0-16,0-6 9 0,-4 0-9 0,0 0 0 15,1 6 0-15,3-6 8 0,-4-6-8 0,4 6 8 16,0 0-8-16,3 0 8 0,-3-6-8 0,3 3 0 15,1-4 0-15,-1 7 8 0,1-9 12 0,3 9 1 16,3-3 1-16,-3-3 0 0,4 6-6 0,-5 0-2 16,8 0 0-16,-3 0 0 0,3 0-14 0,-4 0 0 15,4 0 0-15,-7 6 0 0,4-3-8 0,-4 6-2 16,3-2 0-16,-3 2 0 0,4 0 2 0,-4 1 0 16,-4 6 0-16,4-7 0 0,-4 0-8 0,-3 7 0 0,4-3-1 15,-8-4 0-15,4 0-5 0,0-2-1 0,-4 2 0 16,1-3 0-16,2-3 3 0,1-3 1 0,0 7 0 0,0-7 0 15,-4-7 19-15,4 7 16 0,4-9-4 0,-1 3 0 16,1 3-12-16,-1-13 0 0,4 7 8 0,0-4-8 16,3-3-8-16,1 1-5 0,-1 2-1 0,4-3 0 15,4-2 1-15,3 2 0 0,-7-3 0 0,7 0 0 16,0 1 13-16,0-1 0 0,-3-6 0 0,3 6 10 16,3-6-10-16,1 6 0 15,3 0 0-15,0-6-754 0</inkml:trace>
  <inkml:trace contextRef="#ctx0" brushRef="#br0" timeOffset="123711.31">25753 5893 1692 0,'0'0'37'0,"0"0"8"0,0 0 2 0,0 0 0 0,0 0-38 0,0 0-9 16,0 0 0-16,0 0 0 15,0 0-113-15,0 0-25 0</inkml:trace>
  <inkml:trace contextRef="#ctx0" brushRef="#br0" timeOffset="124226.75">25030 6492 57 0,'0'0'0'0,"3"-9"0"0,1-1 0 0,-1 4 0 16,4-3 244-16,-3-1 43 0,-1 1 9 0,4-4 1 15,4-2-141-15,-4-1-29 0,4 7-6 0,-1-1-1 16,-3-2-57-16,4-1-12 0,-4 4-3 0,3 6 0 0,1-7-11 0,-4 4-2 15,0 6-1-15,4-3 0 0,-4-4-17 0,-7 7-3 16,0 0-1-16,10 0 0 0,-3 0-13 0,-7 0 0 16,11 10 8-16,-4-10-8 0,-7 0 0 0,7 9 0 15,0-2-12-15,-7-7 12 0,4 9-22 0,-4-6 2 16,0-3 1-16,0 6 0 0,0 4 9 0,0-1 2 16,-4-3 0-16,1-2 0 15,-4 2-29-15,0-3-6 0,-1-3-1 0,1 9 0 0,0-2 20 0,-3-7 4 16,-4 3 1-16,3 3 0 15,4-6-11-15,-4 6-2 0,1-6-1 0,3 0 0 0,-4 0 33 0,4 0 0 16,-3 0 0-16,-1 0 0 0,4-6 22 0,0 6 8 16,0 0 2-16,-4 0 0 0,4 0-8 0,0 0 0 15,7 0-1-15,0 0 0 0,-10 0 11 0,10 0 2 16,-11 0 1-16,11 0 0 0,-7 0-13 0,-4 0-4 16,4 0 0-16,7 0 0 0,0 0-6 0,0 0-2 15,0 0 0-15,-7 9 0 0,0 7-12 0,0-13 0 0,0 7 0 16,0-1 0-16,-4 7-9 0,1-7 9 0,3 7-13 15,0-7 5-15,-4 1-14 0,4 5-2 0,-4-2-1 0,1-4 0 16,-1 1-22 0,4 5-4-16,0-5-1 0,0-1-684 0</inkml:trace>
  <inkml:trace contextRef="#ctx0" brushRef="#br0" timeOffset="124426.52">24917 5921 1209 0,'0'0'108'0,"0"0"-87"16,0 0-21-16,0 0 0 0,0 0 83 0,0 0 12 15,0 0 2-15,3 10-514 16,-3-4-103-16</inkml:trace>
  <inkml:trace contextRef="#ctx0" brushRef="#br0" timeOffset="124847.48">24596 6411 1407 0,'0'0'62'0,"0"0"14"0,0 0-61 0,0 0-15 0,0 0 0 0,0 0 0 16,0 0 46-16,0 0 6 0,0 0 2 0,0 0 0 15,0 0-45-15,0 0-9 0,0 0 0 0,0 0 0 16,0 0-36-16,0 0-5 0,0 0-1 0,0 0 0 16,0 0 42-16,0 0 0 0,0 0 0 0,0 0 0 15,0 0 0-15,0 0 0 0,0 0 8 0,-4 3-8 16,1 3 0-16,-4-6 0 0,-4 0 0 0,4 0-8 15,0 6-13-15,-4-6-3 0,-3 3 0 0,4-3 0 0,-5 0 12 0,5 7 3 16,-4-7 0-16,3 3 0 0,1-3 9 16,3 0 12-16,-8 0-2 0,5 0-1 0,-1 0-1 0,1 0 0 15,-1 0 0-15,1-3 0 0,-1 3 19 0,0-7 3 16,4 7 1-16,0 0 0 0,4 0-7 0,-8 0-2 16,8 0 0-16,-4 0 0 0,-1 0-14 0,1 10-8 15,0-10 8-15,4 6-8 0,-4-3 0 0,0 4 0 16,0 2 0-16,0-6 0 0,0 3 0 0,3 4 0 15,-3-1 0-15,-4 1-8 16,8-4-128-16,-1-3-26 0</inkml:trace>
  <inkml:trace contextRef="#ctx0" brushRef="#br0" timeOffset="124978.13">24366 6859 1494 0,'0'0'66'0,"0"0"14"0,0 6-64 0,0-6-16 0,0 0 0 0,0 0-440 16,0 0-90-16</inkml:trace>
  <inkml:trace contextRef="#ctx0" brushRef="#br0" timeOffset="126131.33">23664 6150 230 0,'0'0'20'0,"0"0"-20"16,0 0 0-16,0 0 0 0,0 0 248 0,0 0 44 0,0 0 10 0,0 0 2 15,0 0-182-15,-3 10-36 0,3-10-7 0,-4 3-2 16,4-3-54-16,-3 9-11 0,-1-2-3 0,1 2 0 16,3 0-9-16,-4 1 0 0,4-1 0 0,0 1 0 15,-3-1 0-15,3 7 0 0,-4-7 0 0,1 10 0 16,3-10 0-16,-4 7 0 0,1 3 0 0,-1-3 8 16,0-4-8-16,1 4 0 0,-4-7 0 0,-4 7 8 15,4-4-8-15,-7-2 0 0,0 5-10 0,-4-5 10 16,1 6-16-16,-1-7 4 0,-3 0 0 0,-4 7 0 15,1-7-34-15,-1 4-6 0,0-4-2 0,-3-2 0 16,0 2-10-16,-1 0-3 0,5 1 0 0,-4-4 0 16,3 4 27-16,0-7 4 0,1 6 2 0,2-3 0 0,5 1 34 15,-1-4 0-15,0 6 12 0,4-9-3 0,4 6 40 16,3-6 8-16,-7 4 2 0,6-4 0 0,8 0-1 16,0 0 0-16,0 0 0 0,-7 6 0 0,-3-6-19 0,10 0-4 15,0 0-1-15,0 0 0 0,-7 3-18 0,7-3-4 16,0 0-1-16,0 0 0 0,-4 9-3 0,4-2-8 15,4 2 12-15,-1 1-4 0,1-1-8 0,-4 0 10 16,-4 1-10-16,8 5 10 0,3-5-10 0,-7 5 8 16,-7-2-8-16,3 3 8 0,8-7 2 0,-8 10 0 15,-10-10 0-15,4 7 0 0,-4 3 1 0,-1-3 0 16,-2-4 0-16,-4 7 0 0,-8-3-11 0,5-1 12 16,6-2-12-16,-7-4 12 0,1 4-30 0,-1-4-6 15,11-6 0-15,-7 4-1 16,0-4-15-16,3 3-2 0,0-12-1 0,4 3 0 15,7-4-5-15,-3-2-2 0,-1-1 0 0,4-5 0 0,7 5 50 0,0 1 0 0,-7-10 0 0,0 3 9 16,14 4 27-16,-4-4 4 0,-3-3 2 16,4-6 0-16,-1 7-14 0,4-11-4 0,4 4 0 15,-4-3 0 1,-3 3-63-16,6-3-13 0,11 3-2 0,-3 3-1 0</inkml:trace>
  <inkml:trace contextRef="#ctx0" brushRef="#br0" timeOffset="126500.31">23181 6241 115 0,'0'0'0'0,"0"0"10"0,0 0-10 0,0 0 0 16,0 0 0-16,0 0 0 0,0 0 332 0,0 0 65 15,4 10 13-15,-4-10 2 0,0 0-323 0,0 0-65 16,-7 6-12-16,7-6-4 0,-4 3-16 0,-3-3-4 15,0 0-1-15,0 0 0 0,-4 0-4 0,1-3-1 16,6-3 0-16,-6 6 0 0,2-10 18 0,1 10 17 16,0-9-3-16,4 3-1 0,-4 2-1 0,0-2 0 15,0-3 0-15,3 9 0 0,4 0 22 0,4-10 4 16,-4 1 1-16,3 0 0 0,1-1-12 0,-1 1-3 16,-3-1 0-16,4 1 0 0,-1 3 4 0,1-4 0 15,3 1 0-15,0 3 0 0,0-4 8 0,-3 1 1 16,6 9 1-16,1-10 0 0,-8 7-14 0,4-3-4 15,4 6 0-15,-4 0 0 0,-7 0-20 0,11 0 8 16,-4 0-8-16,3 6 0 0,1-3-13 0,-1-3-7 16,-3 0-2-16,4 10 0 15,-4-10-13-15,0 9-2 0,-7-9-1 0,11 6 0 16,-11-6-87-16,7 4-18 0,-7-4-3 0</inkml:trace>
  <inkml:trace contextRef="#ctx0" brushRef="#br0" timeOffset="126798.08">24194 5476 1152 0,'14'0'51'0,"-14"0"10"0,10 6-49 0,-3-6-12 15,-7 0 0-15,0 0 0 0,0 0 212 0,0 0 39 16,0 0 8-16,0 0 1 0,0 0-152 0,0 0-32 15,-7 4-5-15,0 2-2 0,-3 3-43 0,-5 1-9 16,-2-1-1-16,-4 0-1 0,-1 7-23 0,-6 3-5 16,0 0-1-16,-4-4 0 0,1 14-2 0,2-10 0 15,1 6 0-15,0 3 0 0,0 3 0 0,-4 1 0 16,0-7 0-16,4 3 0 0,0 6 16 0,3-9 0 16,0 1 12-16,4-5-12 15,0-2-41-15,7-3-15 0,3 0-4 0,-3-4-570 16,4-6-114-16</inkml:trace>
  <inkml:trace contextRef="#ctx0" brushRef="#br0" timeOffset="127617.62">22620 6163 806 0,'11'0'72'0,"-11"0"-58"16,0 0-14-16,0 0 0 0,0 0 198 0,0 0 37 16,0 0 7-16,-4-3 2 0,4 3-141 0,0 0-28 15,-3 0-6-15,-8-6-1 0,-3 6-52 0,3 0-16 16,11 0 0-16,-10 6 8 0,-4-3-8 0,0 6-15 16,3-2 4-16,0 2 1 0,-6 7 2 0,-4-4 0 15,6 4 0-15,1 9 0 0,-3-3 8 0,3 3-10 16,-8-6 10-16,8 6-10 0,11 0 10 0,-8-3-8 15,-10 3 8-15,3 0-8 0,15-6 8 0,-4 6 0 16,-7-6-9-16,7-7 9 0,0 4-12 0,3 0 1 0,4-7 1 16,-3 4 0-1,-12-7-38-15,15-6-7 0,11 3-1 0,-11-3-1 16,0 0 5-16,0 0 2 0,14-3 0 0,-7 3 0 0,0-6 50 0,0 3 0 0,0-4 12 16,4-2-3-16,3-1-1 0,-3 1-8 0,-8 0 12 46,4 2-4-46,4-2-8 0,-4 6 0 0,-11-7-12 0,4 4 12 16,7-3-12-16,-7 9 12 16,-7-3-12-16,0-4 12 0,0-2 24 0,0 3 13 0,4 6 3 0,-8-3 0 0,-10-4-13 0,7 7-3 0,14 0 0 0,-11 0 0 0,-6 0-10 0,-1 7-2 0,11-7-1 0,-11 0 0 15,1 3-11-15,-5-3 0 0,5 6 0 0,6 3 0 0,4 1-18 0,-7-4 4 16,-11-3 1-16,4 7 0 0,11-1 1 0,-1 0 0 16,-7-2 0-16,4-4 0 0,4 3 12 0,6 3-9 15,-3-2 9-15,0 2-8 0,3-6 8 0,1 7-13 16,3-10 5-16,0 0 8 0,-4 9-11 0,8-3 11 15,-1 4-8-15,-3-10 8 0,0 9 0 0,0 1 0 16,0-4 0-16,0-6 8 0,0 0 11 0,0 9 2 16,-3-6 1-16,3 4 0 0,0-7 13 0,-4 9 2 15,-3 1 1-15,0-10 0 0,7 0-20 0,-7 9-4 16,-10-3-1-16,3-3 0 0,-1-3-13 0,1 7 0 16,4-7 0-16,-11 0 0 0,-4 0-15 0,7 0 4 15,18 0 1-15,0 0 0 0,-17-7 10 0,6 4-8 16,7-3 8-16,1-3-8 0,-4-1-4 0,3 4 0 15,1 3 0-15,6-7 0 0,1 1 12 0,3-1-13 16,-4 1 5-16,5-7 8 0,6 1-13 0,-4 2 5 0,-6-3 8 16,10-2-13-16,0-1-7 0,4 0 0 15,-8-6-1-15,4 0-696 0</inkml:trace>
  <inkml:trace contextRef="#ctx0" brushRef="#br0" timeOffset="127812.89">22133 5994 1749 0,'21'0'77'0,"-21"0"17"16,0 0-75-16,0 0-19 0,0 0 0 0,0 0 0 0,0 0 46 0,0 0 6 16,0 0 0-16,0 0 1 15,0 0-170-15,0 0-35 0,0 0-6 0,0 0-2 0</inkml:trace>
  <inkml:trace contextRef="#ctx0" brushRef="#br0" timeOffset="128147.76">21505 6395 1094 0,'0'0'97'0,"0"0"-77"0,0 0-20 0,0 0 0 16,14 0 196-16,-14 0 35 0,0 0 7 0,0 0 2 16,7 0-112-16,-7 0-23 0,0 0-4 0,0 0-1 15,0 0-56-15,0 0-11 0,0 0-2 0,0 0-1 16,0 0-20-16,0 0-10 0,0 0 10 0,4 9-10 15,-8-2 0-15,1 8-12 0,-1-2 1 0,4 6 0 16,-3-4 11-16,-1 10-8 0,1-6 8 0,-1 0-8 16,1 6 0-16,-1-6 0 0,-3 6 0 0,0-3 0 15,7-3-32-15,-3 6-5 0,-4-6-2 0,0-4 0 16,3 4-102-16,0-3-21 0,1-7-4 0,-1 1-626 16</inkml:trace>
  <inkml:trace contextRef="#ctx0" brushRef="#br0" timeOffset="128483.5">21865 5912 1328 0,'0'0'59'0,"0"0"12"0,4-3-57 0,-4 3-14 16,-4-6 0-16,4 6 0 0,7-10 55 0,-7 10 8 15,-7-9 1-15,-3 3 1 16,6 6-77-16,4 0-15 0,-11-4-3 0,4-2-1 0,-7 6 7 0,4 0 2 0,10 0 0 16,-11 0 0-16,-10 0 10 0,7 6 1 15,14-6 1-15,-11 0 0 0,-6 4 10 0,3-4 11 0,3 6-3 0,0-3 0 16,1 3 13-16,-4-6 3 0,0 7 0 0,-1-4 0 16,8 6 21-16,-7-9 5 0,0 6 1 0,-3-3 0 15,2 7-19-15,1-10-4 0,0 9-1 16,-3-9 0-16,6 7-12 0,-3 2-3 0,7-3 0 0,-4-3 0 15,-3 7-12-15,4-1 11 0,6 1-11 0,-3-4 10 16,-4 3-10-16,4 1-16 0,0 8 4 0,4-8 1 31,-4 6-27-31,0-1-6 0,0-2 0 0</inkml:trace>
  <inkml:trace contextRef="#ctx0" brushRef="#br0" timeOffset="128996.07">21121 6445 806 0,'0'0'36'0,"0"0"7"0,0 0-35 0,7 3-8 16,-4 7 0-16,-3-10 0 0,0 0 140 0,4 6 25 15,-4-6 6-15,3 9 1 0,-3 1-117 0,-3-1-23 16,3-9-5-16,-4 10-1 0,-3-1-26 0,0 7-12 15,-3-7 0-15,-1 0 1 0,-3 7 0 0,3-6 0 16,1-1 0-16,-4 0 0 0,0 1 11 0,3-4 8 16,0-3-8-16,1 3 11 0,-1 4-11 0,1-7 0 15,10-3 0-15,-7 0 0 0,0 0 0 0,7 0 0 0,0 0 0 16,-7 0 0 0,3-9-25-16,0 5-7 0,1-2-2 0,-1-3 0 0,8-1 15 0,-1 4 3 0,-3 3 1 0,4-6 0 15,-4 2 29-15,4-2 6 0,-1-1 0 0,1 1 1 16,-4 0 36-16,0-7 7 0,0 13 2 0,0-13 0 15,0 7 4-15,0-1 1 0,3 1 0 0,-3 3 0 16,0 6-12-16,0-10-3 0,0 1 0 0,0 9 0 16,0 0-26-16,0 0-6 0,0 0 0 0,0 0-1 15,0 0 14-15,0 0 3 0,0 0 1 0,-7 6 0 16,7-6-41-16,-7 10 0 0,0-7 0 0,0 6 0 16,0-3 0-16,0 4-11 0,-4-1 3 0,1 7 0 15,-4-13 8-15,3 6 0 16,-3 1 0-16,0 2 0 0,0-2 0 0,-4-1 0 0,7 1 0 0,-3-1 0 0,0-6 0 0,0 3-18 15,3 4 3-15,-3-1 1 0,7-9-6 0,-3 10-2 16,-8-4 0-16,11-3 0 16,7-3-43-16,0 0-9 0,-11 0-2 0,11 0-508 15,0 0-103-15</inkml:trace>
  <inkml:trace contextRef="#ctx0" brushRef="#br0" timeOffset="129197.33">20641 7060 1306 0,'0'0'58'0,"0"0"12"0,0 0-56 0,0 0-14 0,14-7 0 0,0 7 0 16,4-6 96-16,-4 3 16 0,4-3 3 0,-1 3 1 15,8-4-72-15,-4-2-13 0,0 0-3 16,0-1-1-16,1-6-27 0,2 7 0 0,-6-3-14 0,3-4 5 15</inkml:trace>
  <inkml:trace contextRef="#ctx0" brushRef="#br0" timeOffset="136352.78">20387 6599 115 0,'0'0'10'0,"0"0"-10"15,0 0 0-15,0 0 0 0,0 0 258 0,0 0 50 16,0 0 9-16,0 0 3 0,0 0-154 0,0 0-30 16,0 0-7-16,0 0-1 0,0 0-80 0,-7 6-17 15,0-3-3-15,7-3-1 0,-7 0 8 0,-4 6 1 16,4-2 1-16,-3 2 0 0,-1-6-49 0,0 3-11 15,4 3-1-15,-3-3-1 0,-1 4 13 0,1-7 4 16,-1 3 0-16,0 3 0 16,1-6-19-16,-1 0-3 0,-3 0-1 0,4-6 0 0,10 6 47 0,-11-3 8 0,4 3 3 15,-4-7 0-15,8 7-19 0,-1-9-8 16,-3 6 0-16,4-3 8 0,3-4 17 0,0 1 3 0,0-1 1 0,3 1 0 16,1 3-4-16,-1-7-1 0,4 4 0 0,-3-1 0 15,3 4-9-15,0-3-3 0,4 2 0 0,-1-2 0 16,-3 6-4-16,-7 3-8 0,7-6 11 0,4 6-11 15,-1 6 8-15,-10-6-8 0,0 0 0 0,8 3 0 16,-1-3 0-16,-7 0 0 0,3 9 0 0,4-2 0 16,-3 2 0-16,3-3 0 0,-4 4 0 0,-3-7 0 15,0-3-9-15,0 9 9 0,4 1-8 0,-4-1 8 16,-4-3 0-16,4 4 0 0,0-10 0 0,4 9 0 16,-4 1 0-16,0-1 0 0,0-3 0 0,0-3 0 15,0 7 0-15,0 2 0 0,-4-2 0 0,1 2 0 16,-1-2 0-16,-3 5 0 0,-3 4 0 0,-1 0 8 15,4-3-8-15,-11 3 0 0,4-1 0 0,-3-2 0 0,-1 3 0 16,0 6 0-16,4-6-9 0,-3 0 9 0,2-4 0 16,-2-2 0-16,-1 2 0 0,1 4 0 0,2-9 0 15,1-1 0-15,4 7 0 0,-1-7 0 0,4-3 0 0,0-2 0 16,0 5 0-16,3-3 0 0,4-6 0 16,-7 3 0-16,7-3 0 0,0 0 0 0,0 0 0 0,0 0 0 15,0 0 0-15,0 0 8 0,0 0 1 0,0 0 0 16,0 0 0-16,0 0 0 0,0 0-9 0,0 0 0 15,0 0 0-15,0 0 0 0,0 0-24 0,0 0 0 16,0 0 0-16,0 0-586 16,0 0-118-16</inkml:trace>
  <inkml:trace contextRef="#ctx0" brushRef="#br0" timeOffset="137420.35">17293 6260 748 0,'0'0'33'0,"0"0"7"0,0 0-32 0,0 0-8 0,0 0 0 0,0 0 0 16,0 0 217-16,0 0 42 0,0 0 8 0,0 0 1 16,0 0-159-16,0 0-32 0,0 0-6 0,0 0-2 15,0 0-36-15,0 0-7 0,0 0-2 0,0 0 0 16,0 0-24-16,0 0 0 0,0 6 0 0,0 4 0 15,0 2 0-15,0 4-11 0,-3-7 1 0,-1 10 0 16,4-3-9-16,0 3-1 0,-3 6-1 0,-1-6 0 16,1-1 4-16,-1 1 1 0,0 6 0 0,1-6 0 0,-1 0 16 0,1-3-8 15,-4 2 8-15,3 1 0 0,-3-3-11 0,0 3 11 16,0-10-10-16,0 7 10 16,-4-4-40-16,8-5-3 0,-4 2 0 0,0-3 0 15,0-2-38-15,0 2-8 0,7-6-2 0,-7 3-357 16,3-6-72-16</inkml:trace>
  <inkml:trace contextRef="#ctx0" brushRef="#br0" timeOffset="137838.35">17279 6411 950 0,'18'-19'42'0,"-11"9"9"0,3-5-41 0,1 5-10 15,0-5 0-15,-1 2 0 0,4-6 100 0,0 4 19 16,-3-1 3-16,-1-3 1 0,-2 10-62 0,-1-7-12 16,3 7-2-16,1-4-1 0,-1 4-30 0,1 2-7 15,-1 4-1-15,1-3 0 0,-11 6-8 0,7 9 0 16,4-2 0-16,-8 2 0 0,1 0 0 0,-1 1 0 0,-3 9-12 15,0-4 12-15,-3 4 0 0,-4 0 0 0,-4 0 0 0,-3 0 0 32,3-4-30-32,4 4 2 0,0 0 0 0,-3-3 0 0,-4 2 16 0,0 1 12 0,-4-9-13 0,0 5 5 15,1-5 8-15,3-1 0 0,-4 1 0 0,0-4 0 16,4-3-13-16,4 3-7 0,-1-6-2 0,4 3 0 16,-4-6 6-16,4 3 2 0,0-6 0 0,7 6 0 15,0 0 25-15,0-3 5 0,0-7 0 0,0 4 1 16,4-3 2-16,-1-1 0 0,1 1 0 0,3 3 0 15,-4-4 17-15,4 7 4 0,-7 3 1 0,7-6 0 16,8 6-26-16,-8-3-6 0,-7 3-1 0,10 3 0 16,1-3-8-16,-4 6 0 0,0 4 0 0,4-7 8 0,-8 6 0 15,4-3-8-15,0 10 12 0,-3-3-4 0,-1 5-8 16,4-2 0-16,-3 0 0 0,3 3 0 0,-4-10 0 0,4 10 0 16,-3-4 0-16,3-2 0 0,4 3 0 0,-11-1-9 15,-4-5 9-15,4 2-13 16,7-2-27-16,0-1-4 0,4-3-2 0,-4 4 0 15,3-1-120-15,1-3-24 0,-4-6-5 0,7 0-1 0</inkml:trace>
  <inkml:trace contextRef="#ctx0" brushRef="#br0" timeOffset="138354.42">17738 6492 936 0,'0'0'41'0,"0"0"9"0,0 0-40 0,0 0-10 15,0 10 0-15,0-10 0 0,0 9 45 0,0-9 7 0,0 0 2 0,3 6 0 16,-3-6-37-16,0 0-7 0,0 0-2 0,0 0 0 16,0 0 0-16,0 0 0 0,7 3 0 0,0-3 0 15,-7 0 31-15,7 0 5 0,0 0 2 0,4 0 0 16,0-9-16-16,-4 9-3 0,0-9-1 0,3 5 0 16,1-5-9-16,-1 3-1 0,-2-4-1 0,2 1 0 15,-3 3 0-15,4-4 0 0,-4 1 0 0,0-1 0 16,0 7-15-16,0-3 0 0,0-3 8 0,0 2-8 15,-3-2 0-15,3 0 0 0,-7 9 0 0,0-4 0 16,0-5 14-16,0 9-3 0,3-6-1 0,-3 6 0 16,0-10 13-16,0 10 2 0,0 0 1 0,0 0 0 15,0 0-18-15,-3-9-8 0,-4 3 8 0,7 6-8 16,0 0 18-16,0 0-2 0,-4-3 0 0,-3-4 0 0,0 7-7 16,7 0-1-16,-7 0-8 0,-4 7 12 15,1-4-12-15,-1-3 0 0,4 6 0 0,-3-3 0 0,-1 10 8 16,0-4-8-16,1 0 0 0,-1 1 0 0,4-7 8 0,-3 13-8 15,2-7 0-15,-2 0 9 0,3 1-9 0,0-1 0 16,-4 1 0-16,4 5 0 0,4-5 0 0,-1-1 0 16,-3 7 0-16,0-7 0 0,3 1 0 0,1 5 0 15,-1-2 0-15,1 3 0 0,-1-13 0 0,1 12 0 16,6-5 0-16,-3-1 0 0,0 1 0 0,0-1 0 16,4-3 0-16,-1 4 0 0,1-7-9 0,3 3 9 15,0 4 0-15,4-10 0 0,-4 6 0 0,3-3 0 16,-3-3 10-16,4 6-2 0,-1-3-8 0,1-3-13 15,0 0 3-15,-1 0 1 16,1-3-30-16,-1-3-5 0,5 6-2 0,-5-9 0 16,1 9-106-16,-1-10-20 0,15-6-5 0,-11 4-1 0</inkml:trace>
  <inkml:trace contextRef="#ctx0" brushRef="#br0" timeOffset="138889.91">18105 6511 403 0,'0'0'17'16,"0"0"5"-16,0 0-22 0,0 0 0 0,0 0 0 0,0 0 0 15,0 0 212-15,0 0 37 0,0 0 8 0,0 0 2 16,0 0-183-16,0 0-37 0,0 0-7 0,0 0-2 16,3-3 2-16,-3-3 0 0,0-4 0 0,4 1 0 15,-4 6-40-15,3-4-8 0,1-2-2 0,-4 9 0 16,0-6 18-16,0 3 0 0,0-7 0 0,0 4 0 0,0-4 12 0,0 10 7 16,0-3 1-16,0 3 0 0,0-6-10 0,0 6-2 15,0 0 0-15,-4-6 0 0,-3 3 23 0,4 3 4 16,-4 0 1-16,-1 0 0 0,1 0-13 0,-3 9-3 15,-1-3 0-15,4-3 0 0,-3 7-20 0,-1-1 0 16,-3 1 0-16,3-1 0 0,1-3 0 0,-1 10 0 16,-3-7 0-16,3 4 0 0,4 3 0 0,0-1 0 15,4-2 0-15,-1-4 0 0,-3 7 0 0,7-7 0 16,-3 7 0-16,-1-3 0 0,1-4 0 0,-1 7 0 16,4-7 0-16,4 1 0 0,-4-1 0 0,3-3 0 15,-3-6 0-15,0 3 0 16,0-3-30-16,0 0-10 0,7 7-3 0,0-7 0 0,0-7 24 0,4 4 5 15,-4-3 1-15,7-3 0 0,0-1 13 0,4 1 0 16,-4-7 0-16,4 3-9 0,-1-2 1 0,1 5 0 16,-4-5 0-16,0 2 0 0,0-3 8 0,4-2 0 15,-8 2 0-15,1 7 0 0,0-10 0 0,-1 9 0 0,-3 1 0 16,-3 3 0-16,3-4 20 16,-7 10-1-16,0 0 0 0,0 0 0 0,0-9 25 0,0 9 6 15,0 0 1-15,0 0 0 0,0 0-10 0,-4 0-1 0,1 6-1 0,-4-3 0 31,0 4-39-31,3-4 0 0,-3 3 0 0,4 3 0 0,-1 1 0 0,0-4 0 16,1 3 0-16,-4 1 0 0,7-1 0 0,-4 1 0 16,1-1 0-16,3 7-8 0,0-7-1 0,0 4 0 0,0-4 0 0,0 7 0 15,0-7 9-15,0 1 8 0,0-1-8 0,3 0 11 16,1 7-21-16,-1-6-4 0,1-1-1 0</inkml:trace>
  <inkml:trace contextRef="#ctx0" brushRef="#br0" timeOffset="139404.44">18500 6106 979 0,'0'0'87'16,"0"0"-70"-16,0 0-17 0,0 0 0 0,0 0 192 0,-4-6 36 15,4 6 6-15,0 0 2 0,0 0-140 0,0 0-27 16,0 0-5-16,0 0-2 0,-3 10-50 0,-4-4-12 15,3 10 0-15,-3-4 0 0,0 4 0 0,0-4 0 16,3 10 0-16,1-3 0 0,3 0 0 0,0 6-8 16,-4-6 8-16,4 0-13 0,4 9 13 0,-4-9 0 0,3 6 0 0,-3 0 0 15,4-6 0-15,-1 6 0 0,-3-13 0 0,4 4 0 16,-1-7-23-16,1 7 2 0,-1-13 0 0,-3-3 0 16,0 0 1-16,0 0 0 0,0 0 0 0,0 0 0 15,0 0 7-15,0 0 1 0,0 0 1 0,0 0 0 16,0 0 11-16,0 0 0 0,0-3 0 0,-3-3 0 15,-4-4-12-15,3 4 0 0,-6 3 0 0,3-3 0 16,-4 3-15 0,-3-4-3-16,3 4-1 0,-3-3 0 0,-3 6 7 0,3 0 2 0,0 0 0 0,-1 0 0 15,1 6 22-15,4-6 0 0,-4 3 0 0,3-3 0 16,4 7 0-16,0-7 0 0,0 3 0 0,3 3 0 0,-3-3 8 16,4 3-8-16,-1 4 12 0,-3-1-4 0,4 1 1 15,3 5 0-15,-4-5 0 0,4 8 0 0,-3-2-1 0,3-3-8 16,-4 2 12-16,4 4-4 0,0-3 0 0,0-4 0 15,0-2 0-15,4 2 0 0,-1-2 10 0,4-7 2 16,-3 3 0-16,-4-6 0 0,10 0-7 0,1-6-1 16,-1-3 0-16,5 5 0 0,-5-8-12 0,8 2 11 15,-4 1-11-15,0-4 10 16,0-2-38-16,0 5-7 0,0 1-1 0,0 0-492 16,-3-7-97-16</inkml:trace>
  <inkml:trace contextRef="#ctx0" brushRef="#br0" timeOffset="140106.26">18711 6197 691 0,'0'0'61'0,"0"0"-49"0,7 10-12 0,-7-10 0 16,0 0 131-16,4 6 23 0,-4 3 5 0,3-5 1 15,1 5-77-15,-4 7-15 0,0-7-4 0,-4 7 0 16,4-4 0-16,-3-2 0 0,-1 5 0 0,1 1 0 16,-1-3-51-16,1 9-13 0,-4-10 0 0,3 7 0 15,-6-3-12-15,3 2-6 0,0 1-1 0,-4-3 0 16,0 3 31-16,4-4 5 0,0 4 2 0,0-6 0 16,0 2-55-16,0-5-12 0,0-1-1 0,4 1-1 0,-1-4 29 0,4-6 5 15,0 0 2-15,0 0 0 0,0 0 14 0,0 0 0 16,0 0 0-16,0 0 0 0,7-6 0 0,0-4 0 15,0 1 0-15,4-4 0 16,-4-2-54-16,3-1-8 0,4-3-2 0,-3 7 0 0,0-4 52 0,3 0 12 16,-4-3 0-16,4 1 0 0,1 2 0 0,-5-3 0 15,1 7 0-15,3-10 0 0,-4 9 0 0,1-3 0 16,0-2 0-16,-4 11 0 0,3-2 48 0,-3 6 13 16,-3-3 3-16,-4 6 0 0,7 0-52 0,-7 0-12 15,0 0 0-15,7 6 0 0,-4 6 0 0,-3-5 0 16,0 2 0-16,0 7 0 0,0-4 0 0,-3-2 0 15,6 5 0-15,-6-5 0 0,-1 5 0 0,4-2 0 16,0 3 0-16,-3-7 0 0,-1 7 21 0,1-7 2 16,-1 1 0-16,-3-1 0 0,4 0-23 0,-1 1 0 15,1-1 0-15,-1-3 0 0,-3-2 0 0,4 2-10 0,-5-3 10 16,8-3-13 0,0 0-11-16,0 0-3 0,0 0 0 0,0 0 0 0,0 0 27 0,0 0 14 0,0-9-2 0,4-1 0 15,0 1-12-15,-1-1 0 0,4 1 0 0,0-7 0 16,0 7 0-16,4-10 0 0,3 10 0 0,-3-7 0 15,-4 3 0-15,0-2 0 0,0-4 0 0,3 3 0 16,1-3 0-16,-1 4 0 0,-3 5 0 0,4-2 0 16,-4-4 0-16,4 7 0 0,-11 6 0 0,3-4 0 15,4 1 54-15,-7 6 8 0,0 0 2 0,0 0 0 16,0 0-103-16,0 0-20 0,7 6-4 16,-3 4-1-16,-4 5 103 0,3-2 20 0,1-4 4 0,-4 7 1 15,-4 3-52-15,4-3-12 0,-3-7 0 0,3 7 0 0,0 2 0 16,-4-5 0-16,4 3 0 0,0-7 0 0,0 10 0 15,-3-10 0-15,3 1 0 0,-4-1 0 0,8 4 0 0,-4-10 0 16,0-3 0-16,0 0 0 16,0 0-95-16,-4 9-25 0</inkml:trace>
  <inkml:trace contextRef="#ctx0" brushRef="#br0" timeOffset="140338.29">19195 6226 1497 0,'0'0'32'0,"0"0"8"0,0 0 0 0,0 9 4 0,-4 4-36 0,1-4-8 15,-1 0 0-15,1 1 0 0,-5-7 53 0,5 13 9 0,-1-7 2 0,1 10 0 16,3-10-52-16,-4 7-12 0,-3 0 0 0,7-4 0 16,0 7 0-16,0-3 0 0,-7-7 0 0,4 10 0 15,3 0 0-15,0-4 0 0,-4-5 0 0,-3 9 0 16,7-10 54-16,-3 7 8 0,3-1 2 0,-4-2 0 15,-6-4-185 1,2 1-37-16,12-4-7 0,-4-6-2 0</inkml:trace>
  <inkml:trace contextRef="#ctx0" brushRef="#br0" timeOffset="140522.44">19269 6009 1209 0,'0'0'53'0,"0"0"12"0,0 0-52 0,0 0-13 16,0 0 0-16,0 0 0 0,0 0 169 0,0 7 31 16,-4-4 7-16,1 6 1 0,3-9-171 0,0 6-37 15,-7-3 0-15,3 4 0 16,4-7-35-16,-3 3-2 0,-1 6-1 0,4-2-786 16</inkml:trace>
  <inkml:trace contextRef="#ctx0" brushRef="#br0" timeOffset="140906.1">19523 6213 864 0,'0'0'76'0,"0"0"-60"0,10-6-16 0,-3-4 0 16,-3 7 82-16,-1-3 14 0,8-3 2 0,-4 9 1 16,-7 0-69-16,0 0-14 0,0 0-2 0,0 0-1 15,0 0 41-15,0 0 8 0,0 0 2 0,0 0 0 16,7-7-52-16,-7 7-12 0,0 0 0 0,0 0 0 15,-7 7 54-15,-4-4 8 0,1 3 2 0,-8 3 0 16,4 7-52-16,0-7-12 0,3 1 0 0,-3 6 0 16,-7-4 0-16,7 4 0 0,7-4 0 0,-4-5 0 15,1 8-9-15,-1-2-5 0,4-4-1 0,4 1 0 16,-1-1 15-16,1-3 8 0,3-6 0 0,0 0-8 16,0 0 9-16,0 10-9 0,0-10 0 0,7 9 9 15,0-3 3-15,0 4 0 0,-7-10 0 0,7 3 0 16,3 6 5-16,1-9 2 0,-4 7 0 0,0-4 0 0,-7-3-8 15,7 6-2-15,4-6 0 0,-11 0 0 0,0 0-9 0,0 0 10 16,0 0-10-16,0 0 10 0,0 0-10 0,-4 9 10 16,8 1-10-16,-4-4 10 0,-4 4 7 0,-3-7 2 15,0 3 0-15,0 3 0 0,0-2-19 0,-4 2 0 16,-6-6 0-16,3 7 0 16,3-1-150-16,-3 0-34 0,0-2-6 0,-4 2-488 15</inkml:trace>
  <inkml:trace contextRef="#ctx0" brushRef="#br0" timeOffset="141306.74">19826 6066 806 0,'-18'6'72'0,"18"-6"-58"0,0 0-14 0,0 0 0 16,-3 6 186-16,-1-3 34 0,-3 4 8 0,7-7 0 15,-3 3-160-15,-8 3-33 0,1 3-7 0,3-5 0 16,0 5 5-16,-4-3 2 0,-3 4 0 0,0-1 0 16,7 1-35-16,0-1 0 0,-4-3 0 0,4 4 0 15,0-7 0-15,3 3-11 0,4-6 11 0,0 0-13 16,-3 9-2-16,3-9 0 0,0 0 0 0,7 10 0 16,-7-10 3-16,7 0 1 0,4 6 0 0,-1-3 0 15,1-3 11-15,-1 6 0 0,1-6 0 0,3 4 0 0,7-4 0 16,-7 0 0-16,-3 6 0 0,7-6 0 0,3 0 0 15,0 0 0-15,-11 3 0 0,-2 3 0 0,6-6 49 16,-4 7 12-16,1-4 3 0,-4 6 0 0,-4-3-52 0,4-2-12 16,-7-4 0-16,0 9 0 0,0 0 0 0,0 1 0 15,-3 5 0-15,-4 1 0 0,-4-3 0 0,-3-4 0 16,-3 7-9-16,-1 3 9 0,0-4-11 0,-3-2 11 16,-4 2-12-16,1 1 12 15,2-3-58-15,-2 2-5 0,3 4-1 0,-4-9-724 16</inkml:trace>
  <inkml:trace contextRef="#ctx0" brushRef="#br0" timeOffset="144876.42">16732 6411 1267 0,'0'0'28'0,"0"0"5"0,0 0 2 0,0 0 1 0,0 0-36 0,0 0 0 16,0 0 0-16,0 0 0 0,0 0 58 0,0 0 5 16,0 0 1-16,0 0 0 0,0 0 0 0,0 0 0 15,0 0 0-15,0 0 0 0,-7 9-52 0,7-9-12 16,0 0 0-16,-3 0 0 0,-4 9 0 0,0-2 0 16,7-4 0-16,-4 6 0 0,-7 7 8 0,4-7-8 15,0 10 11-15,4 0-11 0,-8 0 0 0,4 6 0 16,-3-6 0-16,3 6 0 0,-1-6 0 0,1 6 0 15,-3-6 0-15,3 9-9 0,3-6 9 0,4 0 0 16,-7-4 0-16,4-2 0 16,3-6-56-16,-4-1-7 0,4-3-1 0,0-6 0 15,4 10 0-15,-4-10 0 0,10 0 0 0,1 0 0 0,-11 0 52 0,10-7 12 0,8-2 0 0,-4 0 0 16,-3-1 48-16,-1 1 12 0,-3 2 2 0,4-5 1 16,-4 2-50-16,4 4-13 0,-8-3 0 0,4-1 0 15,-3 1 56-15,-4 9 5 0,-4-6 2 0,4 6 0 16,0-3-50-16,-3-4-13 0,-4-2 0 0,0 9 0 15,-1-3 0-15,1-3 0 0,-7 6 0 0,4 0 0 16,3 0 0-16,-4 0 0 0,4 0 0 0,-4 6 0 16,1-3 20-16,-1-3 0 0,1 6-1 0,3-3 0 15,-7 4-19-15,7-4 0 0,-1-3-11 0,1 9 11 16,4-3-17-16,-4 1 3 0,3-4 1 0,1 3 0 0,3-6 13 16,-7 3 0-16,0 3 0 0,0-2 0 0,7-4 0 0,0 0 0 15,-4 9 0-15,1 0 0 16,-1-2 0-16,4-4 0 0,0-3 0 0,-7 6 0 0,0 4 0 15,3-1 0-15,1 0 0 0,-1 1 0 0,-3-4 0 16,4-3 0-16,-1 13 0 0,-3-7 0 0,-3-2 0 0,2 2 0 16,-2-6 0-16,-1 6 0 0,1-2 12 0,-1 2 6 15,-6 1 1-15,2-4 0 0,5 3-9 0,-1-6-2 16,-3 4 0-16,4-4 0 0,-1-3-8 0,0 0 0 16,4 0 0-16,0 0 0 0,-3 0 0 0,6-10 0 15,1 7 0-15,3-12 0 0,-4 5 20 0,8-6 1 16,3-2 1-16,-4 5 0 0,1-3-22 0,3-2 8 15,7 2-8-15,-3-9 0 0,-1 6 0 0,-3 0 0 16,0 0 0-16,0 1 0 0,4-7 0 0,-1 6 0 0,-3 3 0 16,4-3 0-1,-4 0-21-15,0 4-9 0,0-4-2 0,-3 6-515 0,-1-9-103 0</inkml:trace>
  <inkml:trace contextRef="#ctx0" brushRef="#br0" timeOffset="145064.47">16626 6009 2026 0,'0'0'90'0,"0"0"18"0,0 0-86 0,0 0-22 0,0 0 0 0,0 0 0 16,0 0 40-16,0 7 4 0,0-7 1 0,-3 3 0 0,-1 6-45 0,-3-3-8 15,0-3-3-15,0 7-631 16,0-10-126-16</inkml:trace>
  <inkml:trace contextRef="#ctx0" brushRef="#br0" timeOffset="145563.31">16274 6502 1558 0,'0'0'34'0,"0"0"7"0,0 0 2 0,0 0 1 15,-7 0-35-15,0 6-9 0,-1-6 0 0,-2 0 0 0,-1 0 28 0,1 0 4 16,-1 0 1-16,1 3 0 0,3-6-25 0,-1 3-8 16,-2 0 0-16,3 0 0 0,0-6 28 0,0 6 3 15,0 0 0-15,3 0 0 0,4 0-10 0,0 0-1 0,-3-4-1 0,3 4 0 16,0 0-4-16,0 0-1 0,0 0 0 0,-4-6 0 16,4 6-14-16,0 0 0 0,0 0 0 0,0 0 0 15,0 0 0-15,0 0 0 0,0 0 0 0,0 0 0 16,0 0 0-16,4-9 0 0,-4 9 0 0,0 0 0 15,0 0 0-15,0 0 0 16,0 0 0-16,10 0 0 0,-10 0 0 0,0 0 0 16,0 0-8-16,0 0 8 0,7 0-22 0,-7 0-1 15,4 0 0-15,-4 0 0 0,7 9 15 0,-7-9 8 0,3 6-10 0,-3-2 10 16,0 5-29-16,0-9 0 0,-3 9 0 0,-1-2 0 16,-3-4 20-16,0 3 9 0,4 3-8 0,-8 1 8 15,0-4 0-15,4-3 16 16,0 4-3-16,-3-4 0 0,3 3 6 0,0-3 1 0,-4 3 0 0,4 1 0 0,0-4-20 0,-4 6 0 15,4-9 0-15,0 10 0 0,0-4 0 0,0-3 0 16,4 3 0-16,-1-3 0 0,-3 7 0 0,4-4 0 16,-5 4 0-16,5-1 0 0,-4 7 0 0,0-7 0 15,-4 0 0-15,4 1 0 0,0-1 0 0,-3 7 0 16,-1-4 0-16,0-2 0 0,4 2 8 0,-7 1-8 16,0 3 9-16,0-7-9 0,-4 0 0 15,8 7 8-15,-1-3-8 0,-3 2 0 16,0-5-45-16,0-1-12 0,0 1-3 0,3-1-688 0</inkml:trace>
  <inkml:trace contextRef="#ctx0" brushRef="#br0" timeOffset="145745.57">16129 6197 2066 0,'0'0'92'0,"0"0"18"0,0 0-88 0,0 0-22 16,0 0 0-16,0 0 0 0,0 0 20 0,0 0-1 16,0 0 0-16,0 0-643 0,0 0-128 0</inkml:trace>
  <inkml:trace contextRef="#ctx0" brushRef="#br0" timeOffset="146644.6">15819 6411 2026 0,'0'0'90'0,"0"0"18"0,0 0-86 0,0 0-22 16,0 0 0-16,0 0 0 0,0 0 24 0,0 0 0 16,0 0 0-16,0 0 0 0,-7 15-24 0,-1-5 0 15,1-7 0-15,-3 13-8 0,-1-13 0 0,1 6 0 16,-1-3 0-16,-3 4 0 0,0-1-4 0,0-3 0 15,-4 4 0-15,4-1 0 0,-4 1 12 0,1-1 0 16,-1-3 0-16,0 4 0 0,-3-7 0 0,4 6 0 16,3 1 0-16,-4-10 0 0,4 6 0 0,0 3 0 15,0-9 0-15,-1 0 0 0,5 7 0 0,-1-4 0 0,-3-6-9 16,7-4 9-16,0 7-18 0,0 0 1 0,-4 0 0 16,1-6 0-16,6 3 29 0,1 3 5 0,-4-6 2 0,0 3 0 15,3-4-19-15,-3 7 0 0,4-3 0 0,3 3 0 16,-8-6 0-16,1 3 0 0,4-4 0 0,-4 7 0 15,3 0 0-15,-3 0 0 0,7 0 0 0,0 0 0 16,0 0 0-16,0 0 0 0,0 0 0 0,0 0 0 16,0 10-19-1,-3-4-10-15,-4-3-3 0,3 7 0 0,8-4 32 0,-8 3 0 0,1 1 0 0,3-1 0 16,-4 7-23 0,4-7-5-16,-7 1 0 0,0-1-1 0,3 1-11 0,-3-4-3 0,4-3 0 15,3-3 0-15,0 0 21 0,0 0 4 0,0 0 1 0,-7 6 0 16,-4-3 17-16,4 4 0 0,0-7-8 0,0-7 8 0,0 7 0 15,0 0 0-15,0-9 0 0,3 9 0 0,-3-3 0 16,4-3 0-16,-4 2 0 0,3-2 0 0,1 0 0 0,-1 3 16 16,-3-4-4-16,4 4 0 0,-1-3 24 0,-3 6 5 15,3-3 1-15,-3-3 0 0,0 6-22 0,4 0-4 16,-4 0 0-16,0 6-1 0,0-3-7 0,0-3 0 16,0 6-8-16,-4-3 12 0,4 4-12 0,0 2 0 15,-4 1 0-15,1-1 0 0,-1 7-10 0,4-7 10 16,-4 7-8-16,4-4 8 0,4-2 0 0,-1-1-10 15,-6 0 10-15,6 1 0 16,4 2-32-16,-3 1 1 0,3-7 0 0,0 4 0 16,0-1-1-16,0-9 0 0,0 0 0 0,0 0 0 0,3 3 17 0,-3-3 3 0,0 0 1 0,0 0 0 31,0 0-13-31,0 0-2 0,0 0-1 0,0 0 0 0,0 0 38 0,0 0 7 0,0 0 2 0,0 0 0 16,0 0 1-16,0 0 1 0,0 0 0 0,-3-3 0 15,3-3-3-15,-4 3-1 0,1-4 0 0,-1 7 0 16,-3-3-1-16,7 3 0 0,-7 0 0 0,0-6 0 15,0 6-2-15,-4 0-1 0,4 0 0 0,0-3 0 16,0-3-3-16,0 6-1 0,0 0 0 0,-4 0 0 16,4 6-10-16,0-3 0 0,0-3 9 0,7 0-9 15,-7 0 0-15,0 9 0 0,0 1 0 0,0-4-12 16,4-3 12-16,3-3 0 0,-4 13 0 0,0-4 0 16,1 1 0-16,-1 2 0 0,-3-3 0 0,4 7 0 15,3-6 0-15,-4-1 0 0,1 7 0 0,3-7 0 16,0 0 0-16,0 1 0 0,-4-1 0 0,4 1-8 15,0-4 17-15,0 3 4 0,0-9 1 0,0 0 0 16,0 0-14-16,0 3 0 0,0-3 8 0,4 7-8 0,3 2 0 0,-7-9-16 16,0 0 3-16,0 0 1 15,0 0-34-15,0 0-6 0,0 0-2 0,0 0 0 16,0 0-113-16,0 0-22 0,0 0-5 0,3-19-1 0</inkml:trace>
  <inkml:trace contextRef="#ctx0" brushRef="#br0" timeOffset="146878.71">15011 6348 1821 0,'0'3'40'0,"0"-3"8"0,0 0 1 0,0 0 3 0,0 0-41 0,0 0-11 0,0 0 0 0,0 0 0 16,0 0 47-16,0 0 7 0,0 0 2 0,0 0 0 15,10-3-56-15,-10 3 0 0,7-6 0 0,4 3 0 16,0-4 0-16,-1-2 0 0,1 9 0 0,-1-10 0 31,-3 10-39-31,0-3-12 0,-7 3-2 0,11-6-512 0,0 6-103 0</inkml:trace>
  <inkml:trace contextRef="#ctx0" brushRef="#br0" timeOffset="147094.98">14901 7179 1692 0,'7'9'37'0,"-7"-9"8"0,0 0 2 0,0 0 0 0,4 10-38 0,-4-10-9 16,0 0 0-16,7 6 0 0,4-6 42 0,-1 0 6 15,4-6 2-15,0 6 0 0,0-3-28 0,1-4-6 16,2-2 0-16,1 0-1 0,0-1-15 0,-1 1 0 15,4-7 0-15,-3 7-10 16,3-1-106-16,-3-5-20 0,3 5-5 0,-3 1-1 0</inkml:trace>
  <inkml:trace contextRef="#ctx0" brushRef="#br0" timeOffset="150215.76">30709 8599 691 0,'0'0'30'0,"0"0"7"0,0 0-29 0,0 0-8 0,0 0 0 0,0 0 0 16,0 0 178-16,0 0 34 0,0 0 8 0,7-9 0 15,-3 0-121-15,-1 5-25 0,-3 4-5 0,0-6-1 16,-3-3-36-16,-1 3-7 0,4 6-1 0,0-10-1 16,-3 7-14-16,3-6-9 0,0 2 12 0,0 7-12 15,0 0 0-15,0-9 0 0,0-1 0 0,0 10 0 16,7-3-8-16,0-9 8 0,4 9 0 0,-4-4-9 15,0 4 9-15,3-3 9 0,-3 6-1 0,4 0-8 16,-4-3 22-16,4 3-2 0,-1-6-1 0,-3 6 0 16,4 6 9-16,-1-3 3 0,1-3 0 0,-1 0 0 15,-2 6-23-15,-1-3-8 0,-7-3 0 0,7 7 9 16,-4-4-9-16,1 9 0 0,-1-2 0 0,1-1-11 16,-4 1 11-16,-4-1-13 0,-3 0 5 0,0 10 8 0,-3-3-22 15,2 3 3-15,-2-4 1 0,-1 4 0 16,-3 3-5-16,0-6-1 0,0 3 0 0,0 6 0 0,0-6 14 0,-4-1 10 15,4 1-13-15,0 6 5 0,0-6 8 0,0 0 0 16,3 3 0-16,1-3 0 0,-1-1 0 0,4 1 0 16,0 0 0-16,3 0-8 0,-3-3 8 0,4-1 8 15,-1-2-8-15,1 2 11 0,3-5-11 0,0 6 0 16,0-7 0-16,0 4 0 0,3-4 0 0,1 3-14 16,-4-2 3-16,3-1 1 0,1 1 10 0,-1-7-8 15,1 6 8-15,3 1-8 0,-4-4 8 0,1 3 0 16,3-2 0-16,4-4-8 0,-4-3-8 0,3 0 0 0,4 0-1 15,4-10 0 1,-4 1-171-16,7 0-35 0,22-17-6 0,-5 8-2 0</inkml:trace>
  <inkml:trace contextRef="#ctx0" brushRef="#br0" timeOffset="150733.72">31066 9032 1220 0,'0'0'54'0,"0"0"11"0,0 0-52 0,-4 13-13 0,4-4 0 0,-3 1 0 16,3-1 51-16,-4-3 7 0,1 4 2 0,-1-1 0 15,0 0-42-15,-3 1-8 0,-3-1-2 0,3-2 0 16,0 2 0-16,0 0 0 0,-4 1 0 0,-3-4 0 16,3 3 8-16,1-5 0 0,-1 5 1 0,-3-3 0 15,-4 4-45-15,1-1-8 0,-8-3-3 0,0-3 0 16,-3 7-16-16,4-4-3 0,-5 4-1 0,1-1 0 16,-4-9 42-16,4 9 8 0,-4-2 9 0,1-4-13 15,2-3 52-15,-2 6 10 0,-1-3 3 0,0-3 0 0,4-3-29 16,0-3-6-16,-1 6-1 0,1-3 0 0,0-4-16 15,3-2 0-15,1 0 0 0,2 2 0 0,1-5 0 0,0-4-9 16,0 4 9-16,3-10-8 0,-3 3 41 0,4-6 9 16,-1-4 2-16,4 1 0 0,3-6-24 0,4-1-5 15,0-2-1-15,4-7 0 0,3 0-4 0,0 0-1 16,7 3 0-16,3-3 0 0,4 3-9 0,4-6 0 16,0 4 0-16,3-11 0 0,7 7 0 0,0-3 0 15,4 6 0-15,0-3 0 0,3 9 0 0,0 4 0 16,1-1 0-16,-1 10 0 0,0 3 0 0,4-3 0 15,-7 10 12-15,3 2-4 0,4 4 30 0,-4 2 6 16,4 4 0-16,0-3 1 0,3 6-16 0,-3 6-3 0,-4-3-1 0,4 7 0 16,-4-1-12-16,4 1-2 0,-7 5-1 0,3 4 0 15,0-3 5-15,-7 3 1 0,-3-1 0 0,0 1 0 16,0 6-4-16,-4 4-1 0,0-1 0 0,-7 3 0 16,-3-3 1-16,-8 7 1 0,4-7 0 0,-10 10 0 15,-4-4-1-15,-4-6 0 0,-3 7 0 0,-4-1 0 16,-6 4-4-16,-5-3-8 0,-2 2 11 0,-5-2-11 15,-6-1-9-15,-4 1-9 0,4 2-2 0,-4-2 0 32,0-7-134-32,0 0-27 0,0-3-6 0,0 0-551 0</inkml:trace>
  <inkml:trace contextRef="#ctx0" brushRef="#br0" timeOffset="151315.89">29192 8508 172 0,'0'0'16'0,"0"0"-16"0,0 0 0 0,0 0 0 16,0 0 239-16,0 0 45 0,0 0 8 0,0 0 3 0,0 10-173 0,0-1-34 15,0-9-8-15,0 10 0 0,0-1-32 0,0 1-5 16,0 5-2-16,0-5 0 0,0-1-4 0,0 0-1 16,0 7 0-16,0-6 0 0,0 5-23 0,4-2-5 15,-4 2 0-15,0 11-8 0,0-8 0 0,0 1 0 16,-4 0 0-16,4 9 0 0,-3-3 0 0,-1 3 0 16,1-2 0-16,-1-1 0 15,1 3-26-15,-1-3-2 0,4-6-1 0,-3 0 0 16,-4-1-111-16,3 1-23 0,-6 6-4 0,6-6-1 0</inkml:trace>
  <inkml:trace contextRef="#ctx0" brushRef="#br0" timeOffset="152096.07">28840 8766 1562 0,'-15'3'69'0,"15"-3"15"0,0 0-68 0,-3 9-16 0,-4-3 0 0,7-6 0 16,0 4 17-16,-4 2 0 0,1 3 0 0,-4 7 0 16,0-7-17-16,3-6 0 0,1 7 0 0,-1-4-9 15,-3 4-3-15,4-1-1 0,3 0 0 0,0-9 0 16,0 0-36-16,0 10-7 0,0-10-2 0,0 0 0 16,10 6-9-16,-3-3-1 0,-7-3-1 0,11-3 0 15,3-3 33-15,-4 3 6 0,-2-4 2 0,2 4 0 16,1-3 19-16,-4-3 9 0,0 5-8 0,-4-8 8 15,4 2 37-15,-3 7 13 0,-1-6 2 0,-3 3 1 0,-3-4 15 0,3 1 2 16,-4 3 1-16,1 2 0 0,-4-2-31 0,-4 6-7 16,4-3-1-16,0 3 0 0,-3-6-24 0,-1 12-8 15,-3-3 0-15,3-3 0 16,1 6-20-16,-1-2-12 0,-3 8-1 0,0-2-1 16,0-1 6-16,-4 3 2 0,0-5 0 0,4 8 0 15,-3-2 0-15,3-4 0 0,0 1 0 0,-1-1 0 16,5-3-4-16,-4 4-1 0,3-1 0 0,1-2 0 15,2-4-8-15,1 3-1 0,0-6-1 0,0 0 0 16,0-6 7-16,4 6 2 0,-1-3 0 0,4 3 0 0,-3-7 32 0,3 7 0 78,-4-3 0-78,1-9 0 0,3 2 49 0,-4 1 11 0,4 6 1 0,0 3 1 0,0 0 2 0,0 0 0 0,0 0 0 0,0 0 0 0,0-10-1 0,0 4 0 0,-3 3 0 0,3 3 0 0,0 0-39 0,0 0-7 0,0 0-1 0,-7 3-1 0,-1 3-15 0,5 4 0 0,-1-7 0 0,-3 6 0 16,4 1 0-16,-4 5 0 0,0-5 0 0,0-1 0 15,0-3-8-15,3-2 8 0,-3 11-12 0,0-9 12 32,0-2-37-32,0 5-1 0,0 0 0 0,0-2 0 0,-4 2-30 0,4-6-5 0,-3 3-2 0,-1-6 0 15,-3 0 43-15,3 0 9 0,1 0 2 0,6-6 0 16,-6 6 21-16,-1-9 0 0,4 6 0 0,0-7 0 16,-4 4 10-16,4-3 10 0,7-7 1 0,0 7 1 15,0-1 12-15,0-9 2 0,0 4 1 0,4 2 0 16,-1-3 17-16,1 4 3 0,-4-4 1 0,3 7 0 0,4-7 14 15,-3 7 4-15,-4-1 0 0,3 7 0 0,1-3-46 16,-4 6-9-16,0 0-1 0,0 0-1 0,0 0 8 16,0 0 1-16,0 0 1 0,0 0 0 0,0 0-13 15,-4 9-4-15,-3 1 0 0,0 5 0 0,-7-2-12 0,0 3 8 16,0 2-8-16,3-2 0 0,1 3 0 0,-1 6-10 16,-6-3 0-16,2 3 0 0,-6-6-2 0,4-4-1 15,-1 11 0-15,-3-8 0 0,0-5-3 0,3 3 0 16,4-7 0-16,0-3 0 15,3 4-8-15,-3-7-3 0,7-3 0 0,-3 0 0 16,2 0-127-16,1 0-26 0,7 0-4 0,0 0-2 0</inkml:trace>
  <inkml:trace contextRef="#ctx0" brushRef="#br0" timeOffset="152334.97">28007 9374 748 0,'0'0'67'0,"11"0"-54"0,-1 6-13 0,4-3 0 16,0-3 146-16,4 0 26 0,3 7 6 0,-3-14 1 15,3 7-107-15,0-3-22 0,4-9-4 0,3 9-1 16,-7-7-59-16,8 4-12 0,-5-7-2 0,4 4-1 0,-3-7 4 0,0 1 1 15,-8 5 0-15,1 1 0 0</inkml:trace>
  <inkml:trace contextRef="#ctx0" brushRef="#br0" timeOffset="152801.38">27697 9020 1152 0,'0'0'102'0,"0"0"-82"0,0 0-20 0,-4 15 0 16,4-5 100-16,0-10 15 0,0 15 3 0,0-15 1 15,0 0-91-15,-3 4-19 0,-5 5-9 0,1-3 10 31,7-6-46-31,-7 0-10 0,0 0-2 0,-3-6 0 16,3 3-58-16,0-3-12 0,0-4-2 0,3 1-1 0,-3-1 29 0,3-5 7 16,4 2 1-16,-3-3 0 0,-4 7 92 0,7-4 20 0,-4 1 3 0,8 3 1 15,-4-1 60-15,0 1 12 0,0-1 2 0,3 1 1 16,1 3-3-16,-1 2-1 0,1-5 0 0,3 3 0 16,0 3-30-16,0-4-5 0,-3 4-2 0,6-3 0 15,1 6-42-15,-11 0-8 0,0 0-1 0,0 0-1 16,7 0-6-16,0 0-8 0,-7 0 11 0,0 0-11 15,7 9 0-15,0 1 0 0,0-4 0 0,-3 3 0 16,3 1 0-16,-4-1 0 0,-6 7 0 0,3-3 0 16,0 2 0-16,-7 4 0 0,3-3 0 0,-3 2 0 0,7 1-13 0,-7 6 3 15,-7-6 1-15,0 6 0 0,0-3-8 16,-4-6-2-16,0 9 0 0,1-6 0 0,-1 6 8 0,0-6 2 16,-3-7 0-16,0 10 0 15,4-9-39-15,-5 2-8 0,5-5-2 0,-1-1-649 16</inkml:trace>
  <inkml:trace contextRef="#ctx0" brushRef="#br0" timeOffset="153051.54">27333 8643 1566 0,'0'0'69'0,"0"0"15"0,0 0-68 0,0 0-16 0,0 0 0 0,0 0 0 16,0 0 64-16,4 7 10 0,-4-7 2 0,3 12 0 16,1-6-52-16,-4 10-9 0,0-3-3 0,0 2 0 15,0-5-12-15,0 9 8 0,-4-1-8 0,4 1 0 16,0 3 8-16,-3-3-8 0,-1 3 0 0,1 3 9 16,-4 3-9-16,0-3 0 0,0 4 0 0,-1-4 0 15,-2 0-75-15,-1-3-17 0,1 9-3 0</inkml:trace>
  <inkml:trace contextRef="#ctx0" brushRef="#br0" timeOffset="153284.29">27079 8916 1094 0,'0'0'97'0,"-3"10"-77"16,3-1-20-16,0 0 0 0,-4 1 149 0,1-1 27 15,-1 7 4-15,1-4 2 0,-4 4-103 0,-1 3-21 16,1 0-4-16,-3 0-1 0,-1-4-39 0,1 10-14 16,-4-6 9-16,-1 0-9 0,1 0-12 0,0 0-8 15,-3-4-2-15,2 4 0 16,-2 0-38-16,3-3-8 0,-4 2-2 0,0 1 0 16,4-3-140-16,0-7-28 0,-18 10-6 0,15-10 0 0</inkml:trace>
  <inkml:trace contextRef="#ctx0" brushRef="#br0" timeOffset="153818.35">26846 8722 1152 0,'0'0'102'0,"0"0"-82"0,-7 0-20 0,4 0 0 15,-4 3 209-15,0 3 38 0,-4-6 7 0,1 10 2 16,-1-4-165-16,-3-3-33 0,0 13-6 0,0-7-2 15,-4 4-42-15,0 2-8 0,-3 4 0 0,0 0 0 16,-4 6-24-16,4 0-3 0,7-6 0 0,0 9 0 0,0-3 7 0,0 3 2 16,-4 1 0-16,0 5 0 0,1-9 6 0,3 3 0 15,3-2 1-15,1-8 0 0,6 1-1 0,0-3 0 16,8-7 0-16,-4 1 0 16,4-1-14-16,-4-9-3 0,0 0-1 0,10 0 0 0,-10 0 12 0,14 0 2 15,7-9 1-15,1-1 0 0,-8 1 15 0,0-1 0 16,-4 4 9-16,-6-3-9 0,3-4 8 0,-4-2-8 15,5 8 0-15,-5-2 0 0,1-4 10 0,-1 7-10 16,-3-3 10-16,0 9-10 0,-7-10 22 0,7 10-2 16,0-6 0-16,0 6 0 0,-11-3 4 0,4-3 0 15,0-4 0-15,-3 7 0 0,-4 3-12 0,0 0-3 16,6 0 0-16,-2 0 0 0,3-6-9 0,-4 6 0 0,1 6 0 16,-1-3 0-16,4-6 0 0,0 3 0 15,0 3 0-15,3-3 0 0,4 0 0 0,-3 0-12 0,-4 6 4 16,3-2 8-16,-3 2-10 0,4-3 10 0,-1 3 0 0,4 4-9 15,-3-1 9-15,-1-3 16 0,1 4-4 0,-1-1-1 16,1 1-1-16,-1 8 0 0,0-8 0 16,1 5 0-16,-1-5-10 0,1-1 8 0,3 7-8 0,-4-4 8 15,1-2-8-15,-1 6 10 0,4-1-10 0,-3-2 10 16,-1-4-10-16,4 7 0 0,-3-7 0 0,-1 7 0 16,4-7 0-16,-3 1 0 0,-1-7 0 0,1 6 0 15,3-2-23-15,0-7 0 0,0 0 0 0,0 0 0 16,-4 9-27-1,4-9-6-15,0 0 0 0,0 0-800 0</inkml:trace>
  <inkml:trace contextRef="#ctx0" brushRef="#br0" timeOffset="154051.78">26596 9650 1594 0,'0'0'35'0,"0"9"7"0,-4 1 2 0,8-1 1 0,-1 1-36 0,-3-10-9 16,-3 6 0-16,3-6 0 0,0 0 22 0,0 0 2 15,0 0 1-15,11 3 0 0,3-3-6 0,-4 0-2 16,4-9 0-16,0 5 0 0,1-2-3 0,2-3-1 0,1-1 0 0,-1 1 0 31,-6 0-36-31,3 2-7 0,0-2-2 0,-3-1-480 0,-1 1-96 0</inkml:trace>
  <inkml:trace contextRef="#ctx0" brushRef="#br0" timeOffset="154385.85">26084 8706 921 0,'0'0'82'0,"-3"0"-66"16,-1 0-16-16,4 0 0 0,0 0 299 0,0 0 56 16,0 0 11-16,0 0 2 0,0 0-266 0,0 0-54 15,0 0-10-15,0 0-2 0,0 0-36 0,0 0 0 16,0 0 0-16,0 9 0 0,4 1-13 0,-1 6 3 15,-3-1 1-15,0 4 0 0,0 0-3 0,0 9 0 16,-3-3 0-16,3 3 0 0,-4 7 3 0,4-7 0 16,-3 7 0-16,-1-1 0 15,4-6-37-15,-3 1-7 0,-4 2-2 0,0-3 0 16,3-3-119-16,1-3-24 0,-8-3-5 0,0 6-1 0</inkml:trace>
  <inkml:trace contextRef="#ctx0" brushRef="#br0" timeOffset="155072.74">25520 9242 403 0,'0'0'36'0,"0"0"-36"0,0 0 0 0,3-9 0 15,1-1 188-15,-4 1 32 0,4-3 5 0,-1-4 2 16,1 6-99-16,-1-5-20 0,1 2-4 0,3-2-1 16,3-1-34-16,-3-3-6 0,4 0-2 0,-4 4 0 15,4 2-10-15,-4-12-3 0,3 6 0 0,1 0 0 16,-1 4-16-16,4-4-4 0,-3 3-1 0,0 4 0 0,3-4-8 0,-4 6-2 16,1 1 0-16,0 0 0 0,-1 2-6 0,1-2-2 15,-4 9 0-15,3 0 0 0,1-9-9 0,-11 9 0 16,0 0 0-16,0 0 0 0,10 9 0 15,-2-9-9-15,-8 0 0 0,3 16 0 0,1-4-9 0,-1 4-2 16,-3-7 0-16,-3 10 0 0,-1-3 5 0,1 3 1 16,-5-1 0-16,1 1 0 15,-3-3-14-15,-1 3-2 0,1 0-1 0,-4 2 0 0,-1-8 12 0,1 6 3 16,0-3 0-16,-3 2 0 0,-1-8 5 0,-3 5 2 16,0-5 0-16,-1-1 0 0,5 1-3 0,-1-1 0 15,1-3 0-15,-1-3 0 0,-3 7 12 0,7-10 0 16,-4 0 8-16,4 0-8 0,-4 0-11 0,4-3-6 0,0-4-2 0,3 4 0 15,-3-3 19-15,7-3 9 0,0-1-1 0,4 1 0 16,-4-7 12-16,7 7 3 0,3-4 0 0,1-2 0 16,-1-11-3-16,1 8-1 0,-1-1 0 0,4-6 0 15,0-4-2-15,0 4 0 0,0 3 0 0,1-3 0 16,-5 0 6-16,4 6 1 0,0 10 0 0,-3-7 0 16,-1 7-1-16,1 0 0 0,-4-1 0 0,0 4 0 15,0 6 8-15,0 0 1 0,0 0 1 0,0 0 0 16,0 0-33-16,0 0 0 0,0 0 0 0,-7 6 0 15,0 4 0-15,-4 5-17 0,0-2 3 0,4 6 1 16,0 6-14 0,0-6-2-16,-3 6-1 0,-1 0 0 0,1-7 4 0,2 11 1 0,-2-10 0 0,3 6 0 15,0 0 15-15,-4-6 10 0,1-1-12 0,-1 1 12 16,0-3 0-16,1 0 0 0,-1-4 0 0,1-3 0 16,3 1 0-16,0-1 0 0,0-2 0 0,7-7 0 15,-11 0-40-15,4 0 0 0,0 0-1 0,0 0 0 16,3-7-165-16,-3 7-33 0,4-9-6 0</inkml:trace>
  <inkml:trace contextRef="#ctx0" brushRef="#br0" timeOffset="155251.63">25174 8926 115 0,'4'-16'0'0,"-1"10"10"0,-3-4-10 0,0 1 0 16,4 6 0-16,-1-7 0 0,-3 4 304 0,0 6 58 16,0 0 12-16,0 0 2 0,0-9-225 0,0 9-46 15,0 0-9-15,0 0-1 0,0 0-38 0,0 9-7 0,-3 0-2 0,-1 1 0 16,-3 5-38-16,4 4-10 15,-1 0 0-15,1 0 0 0,-1 6 0 0,1 0 0 0,-1-6-10 0,4 9 10 16,-7-9-16-16,7 6 2 0,-4-6 1 0,4 0 0 31,-7 6-145-31,7-6-29 0,0 15-5 0,0-9-2 0</inkml:trace>
  <inkml:trace contextRef="#ctx0" brushRef="#br0" timeOffset="155469.72">25622 8480 1936 0,'0'0'86'0,"-3"10"18"16,-1-1-84-16,4 10-20 0,-3-3 0 0,-1 2 0 0,1 1 28 0,-4 6 2 15,-1-6 0-15,1 0 0 0,0 9-22 0,0-6-8 16,0 0 0-16,-3 3 9 0,-1 0-19 0,1-3-4 15,6 3-1-15,-3 3 0 16,0-2-24-16,-4-1-5 0,1-7 0 0,-1 11-801 16</inkml:trace>
  <inkml:trace contextRef="#ctx0" brushRef="#br0" timeOffset="156021.28">24716 9026 518 0,'0'0'23'0,"0"0"5"0,0 0-28 0,0 0 0 0,0 0 0 0,0 0 0 15,0-10 340-15,0 10 62 0,0-6 13 0,0 6 2 16,0-9-301-16,0 9-60 0,-4 0-12 0,4 0-2 15,0 0-33-15,-3-3-9 0,-8 6 0 0,4 3 0 16,3 3 0-16,-3 1-15 0,0-1 3 0,-3 7 0 16,3 3-10-16,0-4-2 0,0-2 0 0,-1 6 0 15,1-3-4-15,4-1 0 0,-1-2-1 0,4-4 0 16,0 7-35-16,4-7-6 0,-1 7-2 0,4-7 0 16,1 1-28-16,2-7-7 0,1 3-1 0,-1-3 0 15,1-3 72-15,3 0 13 0,-3-3 3 0,3-3 1 0,0 3 60 0,0-4 12 16,0-2 3-16,-3 0 0 0,3-1-7 15,-4 4-1-15,1 3 0 0,-4-3 0 0,0 2-23 16,-7 4-5-16,3-6 0 0,-3 6-1 0,0 0 9 0,0 0 3 16,0 0 0-16,0 0 0 0,-10 6-11 0,-1-2-3 15,-3 5 0-15,-3 4 0 0,2-4-27 0,-2 3-6 16,-4-2 0-16,0 6-1 0,-1-1 3 0,1-5 1 16,0-1 0-16,0 4 0 0,0-7 23 0,3 3 5 15,0-9 1-15,1 0 0 0,3 0-16 0,0 0 0 16,-4-6 0-16,4 3-10 0,3-7 22 0,1 1 4 15,-1-7 0-15,4 7 1 0,0-7-17 0,3 4 0 16,4-4 0-16,0-3 0 0,0 4 0 0,0-7 0 0,0-3 0 0,4 6 0 16,-4-6 18-16,3 6 0 0,1 0 0 0,-4-6 0 15,4 0-2-15,-1 6-1 0,1-6 0 0,3 6 0 16,-4 7-27-16,1-4-4 0,3 6-2 0,0 4-550 16,-4-3-111-16</inkml:trace>
  <inkml:trace contextRef="#ctx0" brushRef="#br0" timeOffset="156520.1">24328 8863 1036 0,'0'0'92'0,"0"0"-73"0,-4 3-19 0,4-3 0 0,0 0 172 0,0 0 32 16,-7 9 5-16,7-9 2 0,-4 7-158 0,-3 2-31 15,4 0-6-15,-1-5-2 0,4-4-14 0,-3 6 0 16,-4 10 0-16,3-4 0 0,1 4 0 0,-1-7-8 16,1 7 8-16,-1-4 0 0,1 4 0 0,-1-7 0 15,-3 7 0-15,0-3 0 0,0-4-8 0,0 1 8 16,0-4 0-16,0 3 0 0,-4 1 0 0,4 5 0 16,0-2 0-16,-4-4 0 0,4 1 0 0,-3 2 0 15,-1-2 0-15,1-1 0 0,-1 4 0 0,4-7-15 16,-4 3 5-16,4 1 1 15,-3-1-22-15,3 0-4 0,0 1-1 0,3-1 0 0,-3-2 16 0,4 2 2 16,-5 0 1-16,8-9 0 0,-3 10 17 0,-1-4 0 16,4 3-8-16,-3-5 8 0,-1 2 0 0,4-6 12 15,0 0-1-15,-3 9-1 0,3 7 8 0,-4-7 2 0,1 1 0 0,-1-7 0 16,1 6 3-16,-4-2 1 0,0 2 0 0,0-3 0 16,-4-3-16-16,0 7-8 0,-3-10 10 0,4 6-10 15,-8-3 12-15,4-3-4 0,3 6-8 0,-3-6 12 16,-3 4-12-16,3-8 0 0,-4-2-12 0,4 6 12 15,0-9 0-15,0 6 0 0,3-7 0 0,4 4 0 16,0-3-11-16,0 2 11 0,3-2-10 0,4-4 10 16,0-2-14-16,4-4 3 0,3 3 1 0,0-3 0 15,7 1-8-15,-3 2-2 0,3-3 0 0,0-6 0 16,-4 3-48-16,1-3-9 0,0 0-3 0,3 6 0 16</inkml:trace>
  <inkml:trace contextRef="#ctx0" brushRef="#br0" timeOffset="156737.32">24035 8697 1890 0,'0'0'84'0,"0"0"16"0,0 0-80 0,0 0-20 16,0 0 0-16,0 0 0 0,0 0 49 0,10 9 6 15,-3-3 1-15,7-3 0 0,-3-6-33 0,3-3-7 16,4 3 0-16,-1-3-1 0,5-4-3 0,2-5-1 15,-2 5 0-15,2-2 0 0,4-7-11 0,-3 3 0 16,-4 0 0-16,4-2 0 16,-4 8-120-16,-3 1-20 0,-4-1-4 0,-7 4-680 0</inkml:trace>
  <inkml:trace contextRef="#ctx0" brushRef="#br0" timeOffset="157172.54">23622 8929 1976 0,'0'0'88'0,"0"0"17"15,0 0-84-15,0 9-21 0,0 1 0 0,0-1 0 16,0 3 25-16,0-2 1 0,-4-1 0 0,4 4 0 0,-3-4-40 0,-4 7-8 15,3-7-2-15,1 7 0 16,-1-7-49-16,1 1-11 0,-1 5-1 0,1-2-1 16,3 3 10-16,-4-7 1 0,4 1 1 0,-3-1 0 0,3-9 49 0,0 0 9 15,0 9 3-15,0-9 0 0,0 0 13 0,0 0 0 16,0 0 0-16,0 0 0 0,0 0 11 0,0 0-2 16,0 0 0-16,0 0 0 0,0 0-9 0,-7 0 0 15,0-3 0-15,-1-3 0 16,1 0-20-16,0 3-7 0,4-7-1 0,-4 4 0 0,0 3 5 0,0-4 1 15,0-2 0-15,3 9 0 0,-3-3 22 0,0 3 0 16,-4 0 0-16,4 0 0 0,0 3 21 0,0-3 9 16,-7 9 2-16,4-2 0 0,-1 2-9 0,0 1-2 15,1-1 0-15,-1 0 0 0,1 7 18 0,3-3 3 16,0-4 1-16,-1 7 0 0,-2-1-28 0,3-2-6 16,-4 3-1-16,4-7 0 0,-3 10-8 0,3-4 0 15,-4-5 0-15,4-1 0 16,0 1-33-16,3-1-6 0,-6 0-1 0</inkml:trace>
  <inkml:trace contextRef="#ctx0" brushRef="#br0" timeOffset="157438.75">24059 8117 1382 0,'0'0'123'0,"0"9"-99"16,-3 0-24-16,-4 1 0 0,0 5 159 0,-4-5 26 16,4 9 6-16,-7-4 1 0,0 10-145 0,-4-3-29 15,-3 3-6-15,0 4 0 0,0 5-12 0,-4 1 0 16,0-1-12-16,-3 4 12 0,3-4-23 0,-3 1 3 16,0-4 1-16,0 0 0 15,0-9-11-15,-1 10-2 0,1-10-1 0,0 3-547 16,0 0-108-16</inkml:trace>
  <inkml:trace contextRef="#ctx0" brushRef="#br0" timeOffset="157703.57">23019 8904 1324 0,'-11'12'59'0,"11"-12"12"0,0 0-57 0,0 10-14 0,0-1 0 0,0 0 0 16,0-5 198-16,0 5 37 0,0 7 7 0,-3-7 2 15,-4 7-190-15,3-4-38 0,4 4-7 0,0 3-1 16,-7-4-8-16,3 4 0 0,-3 0 0 0,4 0 8 16,-1-3-8-16,-3 2 0 0,-3 1 0 0,3 0-8 15,7-3-28-15,-4 2-4 0,-6 1-2 0,3-3 0 16,7 0-156-16,-4-4-31 0,-14 4-7 0,18-16 0 15</inkml:trace>
  <inkml:trace contextRef="#ctx0" brushRef="#br0" timeOffset="158054.54">23424 8151 633 0,'0'0'56'0,"0"0"-44"16,0 0-12-16,4 6 0 0,-4-6 302 0,4 3 58 16,-4-3 12-16,3 10 3 0,-6-1-281 0,-1-2-56 15,0 2-11-15,-3-6-3 0,-3 6-24 0,-1 4 0 16,-3-4-14-16,0 4 5 16,-4-4-26-16,1 1-5 0,-1 2 0 0,-3-2-1 15,0-1-8-15,0-6-2 0,-1 7 0 0,1-1 0 0,0-3 31 0,0 4 7 0,7-4 1 0,-4-3 0 16,-7 7 12-16,4-10 0 0,7 6 0 0,0-6 0 15,0 3 15-15,0-3-1 0,-4 0 0 0,8 6 0 16,-1-3 10-16,-3-3 3 0,-7 0 0 0,7 7 0 16,14-7-4-16,-11 0-1 0,-10 3 0 0,7 3 0 15,3 3-9-15,4-2-1 0,-3 2-1 0,-5 4 0 16,-2-4-11-16,3 7 0 0,7-1 0 0,-4-2 0 16,-7 3-10-16,4 2 10 0,7 1 0 0,0 0-9 15,-7 6-16-15,4-6-3 0,2 0-1 0,1 3-795 16</inkml:trace>
  <inkml:trace contextRef="#ctx0" brushRef="#br0" timeOffset="158421.01">22528 9045 288 0,'0'0'25'0,"0"0"-25"16,-3 6 0-16,3-6 0 0,0 0 194 0,0 0 34 15,-7 3 6-15,0-3 2 16,-4 0-222-16,11 0-44 0,-3 0-9 0,-8-3-1 16,0-3-8-16,1 3-2 0,6-4 0 0,-3 4 0 0,-3-3 76 0,3 0 15 15,7 6 3-15,0 0 1 0,-4-4 12 0,4-2 3 16,0-3 0-16,4-1 0 0,3 1-10 0,0 0-2 16,-7 5 0-16,7-8 0 0,3 3-8 0,1-1-3 0,-11 1 0 0,7-1 0 15,0 7-13-15,4-3-4 0,-11 6 0 0,7-10 0 16,-4 10-3-16,1-6-1 0,6 6 0 0,-10 0 0 15,0 0 6-15,0 0 1 0,0 0 0 0,0 0 0 16,0 6-3-16,-3 10-1 0,6-6 0 0,1 2 0 16,-4 7-3-16,0-3-1 0,-7 2 0 0,0 7 0 15,3-6-6-15,-6 6-1 0,-8-6 0 0,0 9 0 16,4-9-8-16,-3 6 0 0,-8 0-10 0,0-6 10 16,8 6-32-1,-8-3 0-15,0-6 0 0,-3 3-493 0,0 0-99 0</inkml:trace>
  <inkml:trace contextRef="#ctx0" brushRef="#br0" timeOffset="158656.31">22292 8991 288 0,'28'10'12'0,"-28"-10"4"0,-7 6-16 0,0-3 0 15,11 7 0-15,-4 2 0 0,-11 1 308 0,8-4 58 16,-1 7 12-16,4-7 2 0,-7 7-287 0,-4-4-57 15,-10 7-12-15,7-3-3 0,4 0-5 0,-5 2-2 16,-6-5 0-16,4 3 0 0,-1 2-22 0,0-2-5 16,-3-6-1-16,-4 8 0 0,1 1 14 0,3-3-11 15,-1 3 11-15,-6-1-10 0,-4 1-2 0,4-3 0 16,11 3 0-16,-5-10 0 16,-9 7-16-16,10-7-3 0,10 1-1 0,0-1-444 15,-3-9-90-15</inkml:trace>
  <inkml:trace contextRef="#ctx0" brushRef="#br0" timeOffset="158960.76">21844 8875 1659 0,'-21'7'73'0,"21"-7"16"0,0 0-71 0,0 0-18 0,-4 0 0 0,-3 3 0 15,-3-3 40-15,10 0 5 0,0 0 1 0,0 0 0 0,-7 9-37 0,7-3-9 16,10 10 0-16,-3-6 0 0,-3-1 0 0,-1 4-12 16,8-4 2-16,3 7 1 0,-7-1 9 0,4-2 0 15,-8 2 10-15,8 1-10 0,3-3 12 0,-11 2-4 16,-6-2-8-16,6 3 12 0,4-7 1 0,-7 7 0 16,-7-4 0-16,0 4 0 0,4-7 9 0,-4 1 2 15,-4 5 0-15,-3-5 0 0,-7-1-24 0,7 7 0 16,7-7 0-16,-7 4 0 15,-15-4-140-15,8-2-30 0,-11 11-6 0,1-8 0 0</inkml:trace>
  <inkml:trace contextRef="#ctx0" brushRef="#br0" timeOffset="159471.59">21654 8810 1152 0,'0'0'51'0,"0"0"10"0,7 3-49 0,-7-3-12 0,0 0 0 0,0 0 0 16,0 0 197-16,-4 9 37 0,-7 0 7 0,-3 1 2 16,4 6-203-16,-8-1-40 0,0 4-10 0,-3 0-1 31,0 6-33-31,0-3-8 0,3 3 0 0,-3 3-1 0,0-3 6 0,3 4 2 0,-3-4 0 0,7 3 0 16,-7 3 26-16,7-9 6 0,7 3 1 0,0-6 0 15,-4 0 12-15,8-3 0 0,-1-7 0 0,1 0 0 16,10 1-11-16,-7-10 11 0,0 0-12 0,0 0 12 15,3 6-48-15,-3-6-4 0,0 0 0 0,0 0 0 16,11-6 32-16,-1-4 7 0,1 1 1 0,-4 0 0 16,0 2 4-16,4-5 8 0,-4 2-13 0,0-5 5 0,-4 5-1 0,4-5 0 15,-3 5 0-15,-1 1 0 0,-6-1 17 0,3 1 4 16,0-7 1-16,0 7 0 0,-4-1 18 0,1 7 3 16,-4-3 1-16,7 6 0 0,-4 0 23 0,-3-3 5 15,-7-3 1-15,3 6 0 0,4 0-23 0,-3 9-4 16,-4-9-1-16,0 6 0 0,3-3-16 0,0 4-4 15,-3-4-1-15,0 6 0 0,-4-2-15 0,4 2 11 16,0 0-11-16,0 7 10 0,-3-7-10 0,6 4 0 16,0 0 0-16,4-1 0 0,-3 4 0 0,3-4 0 15,0-5 12-15,0 8-4 0,3-2-8 0,-3-4 0 16,0 1 9-16,3 5-9 0,1-5 12 0,-1 5-1 16,4-2-1-16,-3-4 0 0,3 1 2 0,-4 2 1 15,4 1 0-15,0-4 0 0,0 1-13 0,4-4 11 0,-1 10-11 16,1-7 10-16,-4-9-10 0,3 9 0 0,-3 1 0 15,4-7 0 1,3 6-25-16,-7-9-4 0,0 10-1 0,0-10-547 0,4 12-110 0</inkml:trace>
  <inkml:trace contextRef="#ctx0" brushRef="#br0" timeOffset="159672.48">21375 9738 2109 0,'0'0'46'0,"0"0"10"0,0 0 1 0,7 3 3 0,0 3-48 0,4-3-12 16,3-3 0-16,-4 7 0 0,-3-14 0 0,4 7 0 16,6-9 0-16,-2 6 0 15,-5-4-37-15,4-8-1 0,7 2 0 0,1-2-857 16</inkml:trace>
  <inkml:trace contextRef="#ctx0" brushRef="#br0" timeOffset="162298.17">20204 9211 1803 0,'0'0'80'0,"0"0"16"0,0 0-76 0,0 0-20 0,0 0 0 0,0 0 0 15,0 0 53-15,0 0 7 0,-4 3 2 0,4-3 0 16,0 0-44-16,-3 9-9 0,-1 1-1 0,4-10-8 15,0 0 14-15,-7 0-4 0,3 9-1 0,4-9 0 16,0 0 3-16,-7 7 0 0,-3 2 0 0,3 7 0 16,3-7-12-16,-3 4 0 0,0 2 0 0,-7 4 0 15,3-3 0-15,-3 3 0 0,0-1 8 0,0 7-8 16,-4-6 0-16,1 10 0 0,-1-11 0 0,4 7 0 16,-4 4 0-16,1-7-11 0,3-4 11 0,0 4-12 15,3 0-125-15,-3-3-26 0,3-6-5 0</inkml:trace>
  <inkml:trace contextRef="#ctx0" brushRef="#br0" timeOffset="163090.48">20496 8910 57 0,'0'0'0'0,"0"0"0"16,4 9 0-16,-4-9 0 0,0 0 304 0,0 0 55 15,0 0 11-15,0 0 2 0,0 10-249 0,0-10-51 16,0 0-9-16,0 0-3 0,0 0-44 0,0 0-16 0,0 0 9 0,0 0-9 16,0 0 0-16,0 0 0 0,0 0 0 0,0 0 0 15,0 15 0-15,3-5 0 0,-3-10 0 0,7 3 0 16,-3 9 24-16,3 1 0 0,-3-7 0 0,3 4 0 16,0-7 3-16,0 6 0 0,3 7 0 0,1-7 0 15,-8 1-11-15,8-1-1 0,-7 1-1 0,6-1 0 16,-3 3-5-16,-3-2-1 0,3-1 0 0,-4 1 0 15,1-7 0-15,-1 6 0 0,-3-9 0 0,0 16 0 16,0-7 16-16,-3 1 4 0,3-1 0 0,-4-3 0 16,-3 4-16-16,0-7-4 0,0 3 0 0,-3 4 0 15,-1-1-8-15,0 0 0 0,1 1 0 0,-1-1 0 16,-3-2 0-16,0 2 0 0,0 0 0 0,0 7 0 16,3-7 0-16,-3 1 0 0,-4-1 0 0,4 1 0 15,0-1 0-15,0 0 0 0,4 1 0 0,3-10 0 0,-1 6 0 16,1-3 0-16,7-3 0 0,0 0 0 15,0 0-32-15,0 0 0 0,0 0 1 0,0 0 0 16,-7-9-137-16,0 9-27 0,-3-10-5 0,10 10-2 0</inkml:trace>
  <inkml:trace contextRef="#ctx0" brushRef="#br0" timeOffset="163574.98">19946 8904 1267 0,'0'0'112'0,"0"0"-89"0,0 0-23 0,0 0 0 0,0 0 85 0,0 12 13 15,0-9 2-15,-3 7 1 0,-1 5-60 0,0-5-12 16,4 9-2-16,-3-4-1 0,-1-2-26 0,1 2 0 16,-1 1 0-16,1-3 0 0,-1 6 0 0,1-4 0 15,-1 4 0-15,4 0 0 0,-3-3 15 0,-1 2-3 16,1-2 0-16,-1-3 0 0,4 2 4 0,-3 4 0 16,-4-10 0-16,7 7 0 0,-7-6-16 0,7-1 0 15,-4 0 0-15,0-2 0 0,1-4 0 0,3-3-13 16,0 0 4-16,0 0 1 15,-4 6-148-15,4-6-28 0,0 0-7 0,0 0-1 0</inkml:trace>
  <inkml:trace contextRef="#ctx0" brushRef="#br0" timeOffset="163971.51">20295 8499 2214 0,'0'0'48'0,"0"0"11"0,0 0 1 0,0 0 3 0,7 9-51 0,-7-9-12 0,0 0 0 0,0 0 0 16,4 10 18-16,-4-1 1 0,-4 1 0 0,1-4 0 15,-1-3-31-15,-3 3-5 0,7-6-2 0,-7 4 0 16,-3 2-29 0,-1-6-7-16,0 9-1 0,4-9 0 0,-3 0 3 0,-1 6 0 0,1-2 0 0,-4-4 0 15,3 6 23-15,0-3 5 0,-3-3 1 0,0 9 0 16,0-9 24-16,3 7 0 0,-3-4 0 0,0 3 8 15,0-6 3-15,0 0 1 0,0 0 0 0,0 0 0 0,-4 0-12 16,4-6 10-16,0 6-10 0,-4-3 10 0,1 3-10 16,3 0 0-16,-1-7 0 0,1 7 0 0,-3 0 0 0,3-3 0 15,-1 3 0-15,5 3 0 0,-1-3 8 0,1 0-8 16,6 0 12-16,-3 7-4 16,0-7 3-16,0 9 0 0,-4-9 0 0,8 10 0 0,-1-1-11 0,-3-3 10 15,0 4-10-15,4-1 10 0,-1 0-10 0,1 1 10 16,-4-1-10-16,3 7 10 0,-3-4-10 0,3-2-16 15,1 6 4 17,-1-1 1-32,-6-5-126 0,6 2-26 0,-10 4-5 0,4 0 0 0</inkml:trace>
  <inkml:trace contextRef="#ctx0" brushRef="#br0" timeOffset="164631.74">19473 9170 1324 0,'0'0'118'0,"0"0"-94"0,4 10-24 0,-4-10 0 16,0 0 160-16,0 0 28 0,7 6 6 0,-7-6 1 16,0 0-161-16,0 0-34 0,0 0 0 0,0 0 0 15,0 0-83-15,0 0-9 0,0 0-1 16,0 0-1-16,-7 0-16 0,0 0-3 0,0 0-1 0,7 0 0 15,-7 0 58-15,0 0 12 0,0 0 3 16,0 0 0-16,7 0 70 0,-8 0 15 0,-2 0 2 0,3 3 1 0,3 3 9 16,4-6 1-16,-7 0 1 0,7 0 0 0,-7 0-9 0,7 0-1 15,-7 0-1-15,0 0 0 0,0 0-1 0,7 0 0 16,0 0 0-16,0 0 0 0,-3 0-31 0,-5 7-7 16,1-4 0-16,0 6-8 0,0-3 0 0,0 4 0 15,-3-7 0-15,6 6 0 0,-3-2 0 0,0 2-9 16,0 0 9-16,-4 1-8 15,4 5 8-15,0-5 0 0,-3-1-9 0,3 7 9 0,0-7 0 0,-1 4-11 16,1-4 11-16,0 1-8 0,-3-4 8 0,3 3 11 16,0-9-3-16,0 7 0 0,-4-7-8 0,4 3 0 15,0-3 0-15,7 0 0 0,-11 0 0 0,4 0-12 0,-3 0 2 16,-1-3 1 0,4-4-17-16,-3 4-3 0,2-3-1 0,1-3 0 0,0 2 18 0,0 4 3 0,0-3 1 0,0-4 0 15,4 7 8-15,-1-3 0 0,-3-3 0 0,4-1 8 16,3 10 3-16,-4-9 1 0,0 3 0 0,4 2 0 15,0 4 15-15,-3-6 3 0,3-3 1 0,-4-1 0 16,4 10-13-16,0 0-2 0,-3 0-1 0,3 0 0 16,0 0 21-16,0 0 4 0,0 0 0 0,0 0 1 15,0 0-32-15,0 0-9 0,0 0 0 0,0 0 0 16,0 0 10-16,0 0-2 0,0 0-8 0,-4 0 12 16,-3 10-12-16,0-10 0 0,0 0 0 0,0 6 0 15,-3-3 0-15,2 3 0 0,-2-2 0 0,3 2 0 16,-4 3 0-16,1-2 0 0,-4-4 0 0,3 6 0 15,-3-3 0-15,-4 4-10 0,4-7 2 0,0 6 0 16,-4 7-8-16,1-7-2 0,-1 1 0 0,4-1 0 16,-4 1-46-16,4-4-10 0,-3 3-2 0,2-2 0 15,1-4-36-15,4 6-7 0,-4-9-1 0,3 6-1 16,4-6-3-16,0-6 0 0</inkml:trace>
  <inkml:trace contextRef="#ctx0" brushRef="#br0" timeOffset="164825.37">19008 8766 2170 0,'0'0'96'0,"0"0"20"0,0 0-92 15,0 0-24-15,0 0 0 0,0 0 0 0,0 0 69 0,-4 3 10 0,-3 6 1 0,7-9 1 31,-3 0-133-31,3 0-26 0,-8 6-6 0,8-6-594 0,-3 0-119 0</inkml:trace>
  <inkml:trace contextRef="#ctx0" brushRef="#br0" timeOffset="165159.35">19022 9891 1666 0,'0'0'74'0,"0"0"15"0,0 0-71 0,0 0-18 0,10 7 0 0,4-4 0 0,4-3 81 0,-4 0 13 0,4 0 2 0,0 0 1 0,-1-10-61 0,1 10-12 0,-1 0-2 0,1-9-1 0,0 9-13 0,-4-6-8 16,-4-4 10-16,1 7-10 0,3-3-8 0,-3 3-8 0,-4-4-2 0,0-2 0 31,0 0-181-31,0-1-36 0</inkml:trace>
  <inkml:trace contextRef="#ctx0" brushRef="#br0" timeOffset="165643.07">18415 9214 1929 0,'0'0'85'0,"0"0"19"0,0 0-84 0,0 0-20 15,0 0 0-15,7 6 0 0,-7-6 44 0,7 3 4 16,-7-3 0-16,11 0 1 0,-11 0-37 0,0 0-12 16,0 0 0-16,0 0 0 0,0 0 0 0,7 7-11 15,-7-7 0-15,7 3 0 0,-7-3-2 0,7 9-1 16,0 1 0-16,-4 2 0 0,1-2-8 0,-1-1-2 15,-3 0 0-15,0-5 0 0,0 11 8 0,0-5 0 16,-3-1 1-16,-4 7 0 0,3-7 2 0,-6 1 0 16,-1-1 0-16,1 0 0 0,-1 1 5 0,-3-1 8 15,3 1-13-15,1-10 5 0,-4 6 8 0,0-3-12 16,3 3 12-16,-3-6-12 0,0 0-8 0,3 0-1 16,-3 0-1-16,3 0 0 0,1 0 12 0,-1-9 10 0,4 9-13 15,0-6 5-15,4 2 30 0,-4-2 6 0,3 3 2 0,4-3 0 16,0-4 25-16,0 1 5 0,7 0 0 0,-3 2 1 15,3 4-17-15,0-6-3 0,0 2-1 0,0-2 0 16,3 0-8-16,5-1-3 0,-5 1 0 0,1 3 0 16,3-4-17-16,-4 7-4 0,1 3-8 0,-4-6 12 15,0 6-25-15,4 0-6 0,-11 0-1 0,0 0-976 16</inkml:trace>
  <inkml:trace contextRef="#ctx0" brushRef="#br0" timeOffset="166757.15">17889 9239 518 0,'0'0'23'0,"0"0"5"0,0 0-28 0,0 0 0 0,0 0 0 0,0 0 0 16,-7-6 208-16,4 6 36 0,3 0 7 0,-4-3 1 15,-3-4-190-15,0 7-38 0,0 0-8 0,0 0-2 0,0 0-14 0,0 0 0 16,-4 0 0-16,4 0-10 0,0 7 10 16,0-7 16-16,0 0-4 0,-3 0-1 0,6 3 23 0,-3-3 5 15,7 0 1-15,-11 9 0 0,4-2-13 0,-3-7-3 16,-1 3 0-16,4 3 0 0,0-6-24 0,3 9 0 15,-3-2 0-15,4-4 0 0,-1 6 0 0,1-3 0 16,-1-2 0-16,1 2 0 0,-1 3 28 0,4 1 0 16,0-1 0-16,-3-3 0 0,-1 4 2 0,1-7 1 15,3 6 0-15,-4 1 0 0,4 2-16 0,-3-2-3 16,-1-7-1-16,1 6 0 0,-1 1 1 0,1-4 1 16,-5 3 0-16,1-2 0 0,0 2 7 0,0-6 0 15,0 7 1-15,-3-4 0 0,-1 3-6 0,-3 1-2 16,3-1 0-16,1 0 0 0,-1-2-5 0,-3 2-8 15,-4 0 11-15,4-5-11 0,4 5 10 0,3 4-10 0,-4-4 8 0,4 0-8 16,-7-5 0-16,3 2 0 0,1-3 8 0,-1 3-8 16,1-3 0-16,-1 4-16 0,4-14 4 0,-4 7 1 31,4 0-101-31,0 0-20 0,4-3-4 0</inkml:trace>
  <inkml:trace contextRef="#ctx0" brushRef="#br0" timeOffset="166991.28">17628 8885 2091 0,'0'0'92'0,"0"0"20"0,0 0-89 0,0 0-23 15,0 0 0-15,0 0 0 0,0 0 56 0,0 0 6 16,0 0 2-16,0 0 0 0,0 0-64 0,0 0 0 15,0 0-12-15,0 0 2 16,0 0-43-16,0 0-9 0,0 0-2 0,0 0 0 16,0 0-116-16,0 0-24 0,0 0-5 0,0 0-1 0</inkml:trace>
  <inkml:trace contextRef="#ctx0" brushRef="#br0" timeOffset="167157.26">17889 8722 1792 0,'0'0'80'0,"0"0"16"0,0 0-77 0,4 3-19 0,-4 3 0 0,0-6 0 16,0 10 81-16,0-10 13 0,3 9 2 0,-3-9 1 15,4 6-76-15,-4 4-21 0,0-10 8 0,0 0-8 32,-4 3-130-32,1 6-29 0,3-9-5 0,-4 6-2 0</inkml:trace>
  <inkml:trace contextRef="#ctx0" brushRef="#br0" timeOffset="167461.63">17078 9126 2080 0,'0'0'92'0,"0"0"20"0,11 0-90 0,-1 7-22 16,1-7 0-16,-1 0 0 0,4 3 53 0,-7 3 7 16,4-6 0-16,0 6 1 0,-4-3-45 0,0 4-8 15,0-4-8-15,0 3 9 0,0-3-9 0,-4 7 0 16,4-4 0-16,1 3 0 0,-5 1 0 0,-3-1 0 16,4 0 0-16,-4 1 0 0,0-1 0 0,0 7 0 15,-4-7 0-15,-3 1 0 0,0 5-19 0,0-5-2 16,-4 6-1-16,1-4 0 15,-4 4-12-15,0-4-2 0,-4-2-1 0,0 5 0 16,-3 1-30-16,0-3-5 0,-4-4-2 0,1 4-505 0,-5-4-101 0</inkml:trace>
  <inkml:trace contextRef="#ctx0" brushRef="#br0" timeOffset="168025.6">16796 9205 1630 0,'0'0'72'0,"0"0"16"0,0 0-71 0,0 0-17 0,0 0 0 0,0 0 0 16,0 0 76-16,0 0 11 0,0 0 2 0,0 9 1 16,-4 0-65-16,1 1-13 0,-1-1-2 0,-3 1-1 15,0 5-17-15,0-5-4 0,-4-1-1 0,4 1 0 16,-3 5-31-16,3-5-7 0,-4-1-1 0,1 0 0 16,-1-2 7-16,4-4 1 0,-4 6 0 0,1-2 0 15,-1-7 3-15,4 3 1 0,-3 3 0 0,2-6 0 0,1 0 26 0,0-6 6 16,0 3 8-16,7 3-13 0,-3 0 13 0,-1-7 8 15,1-2 0-15,-1 6-8 0,1-7 48 0,3 1 2 16,0-7 1-16,0 7 0 0,3 3-9 0,1-7-2 16,-1 4 0-16,-3-7 0 0,4 7-4 0,-4 2-2 15,7-2 0-15,-7-1 0 0,3 1-12 0,1 0-2 16,-1-1-1-16,-3 4 0 0,0 6-5 0,0 0-1 16,0 0 0-16,0 0 0 0,0 0-5 0,0 0 0 15,0 0-8-15,0 0 12 0,0 0-12 0,0 0 0 16,-3 13 0-16,-1-4 0 0,1 3-10 0,-4-2 10 15,3-1-8-15,-3 1 8 0,4 2 0 0,-4 1 0 16,0-4 0-16,0 1-8 0,-1 5-12 0,-2-5-3 0,3 5 0 16,0-5 0-1,-4-1-5-15,1 1-2 0,-5-1 0 0,1 0 0 0,-3 1 18 0,3-1 3 0,-4 1 1 0,0-4 0 16,1-3-4-16,-1 3 0 0,-3 1 0 0,0-4 0 16,0 6 12-16,-1-3 0 0,1-2 0 0,0 2 0 15,3-3 0-15,-3-3 11 0,0 6-11 0,0-6 12 16,3 0 12-16,1-6 2 0,3 3 1 0,-1-7 0 15,1 4 9-15,7 3 3 0,-3-3 0 0,-1-4 0 16,4 1-7-16,4 3 0 0,-1 2-1 0,0-2 0 16,1-3-15-16,3-1-4 0,3 1 0 0,1 0 0 15,-4-1-12-15,7 4-12 0,0-4 3 0,0 1 0 16,4 0-39-16,-1-1-7 0,1 1-1 0,3 3-543 16,4-4-108-16</inkml:trace>
  <inkml:trace contextRef="#ctx0" brushRef="#br0" timeOffset="168293.54">16171 9847 1094 0,'0'0'97'0,"0"0"-77"0,4 10-20 0,-1-1 0 16,4 1 117-16,-7-10 20 0,8 0 4 0,-1 0 1 16,7 6-89-16,-4-6-17 0,4 0-4 0,0 0-1 15,-3 0-31-15,3-6 0 0,0 6 0 16,4-3 0-16,0-4-16 0,3-2 1 0,0 6 0 16,0-7 0-1,4 4-10-15,-4-3-3 0,4 2 0 0,-1-2-444 0,-3 0-90 0</inkml:trace>
  <inkml:trace contextRef="#ctx0" brushRef="#br0" timeOffset="168576.22">17159 8474 1890 0,'0'0'41'0,"0"0"9"0,0 0 2 0,0 0 1 0,-3 6-42 0,-1-3-11 15,1-3 0-15,-5 10 0 0,-2-4 10 0,-1 10 0 16,-6-7 0-16,-4 4 0 16,-1 6-31-16,-2 6-7 0,-5-7 0 0,1 8-1 0,-4 2 19 0,1-3 10 15,-1 3-10-15,-3 3 10 0,6 1 0 0,-2-1 0 16,-1-3 0-16,4 1 0 0,-1-1-21 0,5 3 1 15,-1-3 1-15,4-3-504 16,0-3-101-16</inkml:trace>
  <inkml:trace contextRef="#ctx0" brushRef="#br0" timeOffset="168944.12">15900 8813 1036 0,'0'0'92'0,"0"0"-73"16,0 0-19-16,0 0 0 0,0 0 179 0,0 0 32 15,0 0 6-15,7 9 2 0,-7-9-156 0,3 9-31 16,1 7-7-16,-4 0-1 0,3-4-4 0,-3 7-2 16,-3 6 0-16,3-6 0 0,-4 6-6 0,4 3 0 15,-3-3-1-15,-1 4 0 0,-3 5-3 0,0-6 0 16,0 7 0-16,-4 3 0 0,-3-7-8 0,4 7 12 16,-8-1-12-16,4 7 12 15,0 0-48-15,-4 0-8 0,1 0-3 0,3-7 0 16,-8-2-105-16,8-1-20 0,-3-5-5 0,3-11-488 0</inkml:trace>
  <inkml:trace contextRef="#ctx0" brushRef="#br0" timeOffset="169875.6">15593 9142 1152 0,'0'0'102'0,"0"0"-82"0,0 0-20 0,0 0 0 16,0 0 220-16,0 0 40 0,3 9 8 0,-3 1 2 16,0-10-206-16,0 9-42 0,-3 1-8 0,-1-4-2 15,1 3-12-15,-4 1-13 0,0-1 2 0,-4 0 1 16,4 1-7-16,-4-1-2 0,1-2 0 0,3 2 0 16,-7 0 19-16,3 1 0 0,-3-4-8 0,0 3 8 15,-4 1 0-15,4-1 0 0,0 1 0 0,-4-1 0 16,1 0 0-16,3 1 0 0,-4-1 0 0,0-2 9 0,1 2-9 0,-1 0 0 15,4 1 0-15,-4-4 0 0,4-3 9 0,0 3-9 16,0-2 10-16,0-4-10 0,3 0 8 0,-3 6-8 16,0-6 0-16,3-6 9 0,-3 6-9 15,4-4 0-15,-4-5 0 0,0 3 0 0,3 6 0 0,4-10 0 16,-4 10 0-16,4-3 0 0,0-3 0 0,0 6 0 16,4-6 0-16,-1 3 12 0,-3 3 4 0,7 0 2 15,0 0 0-15,0 0 0 0,0 0-18 0,0 0 0 16,0 0 8-16,0 0-8 0,0 0 0 0,-3 0-16 15,-1 3 4-15,-3 3 0 0,0 3 3 0,3 1 1 16,-3-1 0-16,0-3 0 0,0 4 0 0,-3-7 0 16,-5 10 0-16,5-1 0 0,-4-6 8 0,3 7-8 15,-6-4 8-15,2-2-8 0,-2 2-4 0,-4 0 0 0,-1 1 0 16,5-4 0-16,-4-3 12 0,0 3 0 0,-1-2-9 16,1 2 9-1,0-6-28-15,0 0 0 0,3 3-1 0,1-3 0 0,2 0 21 0,1 0 8 0,0 0 0 0,0-3-9 16,4 3 9-16,-1-6 0 0,0 2 0 0,1-2 0 15,-1-3 0-15,4-1 0 0,0 1 0 0,4 0 8 16,-1 2 12-16,1-2 2 0,3 9 1 0,0-3 0 16,0-7 8-16,0 4 1 0,7-3 1 0,-7 6 0 15,3-4-17-15,-3-2-3 0,4 9-1 0,3-6 0 16,0 6-12-16,-7 0-8 0,10 0 8 0,-3 6-13 16,-7-6 13-16,0 0-12 0,11 0 12 0,-4 9-12 15,0-9 12-15,-7 0-11 0,0 0 11 0,0 0-10 16,7 10 2-16,0-1 0 0,-7-9 0 0,0 0 0 15,0 0-16-15,0 0-2 0,0 0-1 0,4 10 0 16,-4-10-5-16,0 9 0 0,0-9-1 0,-4 9 0 0,1 1 22 16,-4-4 11-16,3 3-10 0,-3-2 10 0,0-4 0 15,0 3 0-15,-4-3 0 0,4 7 0 0,-3-4 0 0,-1-3 0 16,-3 3 0-16,3 4 0 0,1-1 0 0,-4 1-9 16,0-4 9-16,3-3 0 0,-3 6 0 0,0-2 0 15,0-7 0-15,0 3 0 0,3 3 0 0,4-6 0 16,-7 9 0-16,3-9 8 0,4 0 0 0,-3 0 0 15,6-3 0-15,-3-3 0 0,3 0 20 0,1 3 5 16,-4-7 1-16,7 1 0 0,-4-1 6 0,4 1 0 16,4-7 1-16,-4 1 0 0,3 2-5 0,1-3 0 15,-1-2-1-15,-3-1 0 0,4 3-16 0,3-3-3 16,-7 0-1-16,4 4 0 0,-1-4-15 0,1 0 0 16,-1 3 0-16,-3-2 0 0,4 2 0 0,-1 3 0 0,-3-2 0 15,4 5 0-15,-1-8 0 0,-3 11 0 0,4-2 0 0,-1-1 0 16,1 1-13-16,-4 0 1 0,7 6 0 0,-4-4 0 31,1-2-71-31,0 3-13 0,3-4-4 0,-4 1-511 16,4-1-102-16</inkml:trace>
  <inkml:trace contextRef="#ctx0" brushRef="#br0" timeOffset="170043.59">14637 8916 230 0,'0'0'10'0,"0"0"2"0,-4 10-12 0,1-1 0 16,-1 0 0-16,1 1 0 0,-1-7 441 0,1 3 86 15,3 4 17-15,-4-10 3 0,4 0-427 0,-3 9-86 16,3-9-17-16,0 0-3 16,0 0-59-16,0 0-12 0,0 0-3 0,0 0 0 15,0 0-143-15,0 0-29 0</inkml:trace>
  <inkml:trace contextRef="#ctx0" brushRef="#br0" timeOffset="170293.05">14827 8810 806 0,'0'0'36'0,"0"0"7"0,0 0-35 0,0 0-8 15,11 0 0-15,3-7 0 0,-3 7 300 0,3-9 57 0,3 3 12 0,1 2 3 16,-4-5-269-16,7 3-54 0,-3-4-10 0,-1 1-3 16,1 0-27-16,0-1-9 0,-1 1 0 0,5-1 0 15,-8 4 0-15,3-3 0 0,1-1 0 0,-4 7 0 32,0-3-22-32,0 0-11 0,-7 2-3 0,4 4 0 0,-11 0-164 0,0 0-32 0,0 0-8 15,0 0 0-15</inkml:trace>
  <inkml:trace contextRef="#ctx0" brushRef="#br0" timeOffset="170643.61">13783 9277 1324 0,'0'0'59'0,"0"0"12"0,0 0-57 0,11 0-14 15,-1 6 0-15,1-6 0 0,-1 0 188 0,4 0 34 16,1 0 7-16,-1 0 2 0,-4 0-172 0,1 3-35 0,3 3-6 16,-3-2-2-16,-11-4-16 0,10 0 0 0,-10 0 0 0,7 6 0 15,0 3 0-15,0 1 0 0,-7-10 0 0,4 9 0 16,3-3 0-16,-4 7 0 0,-3-4-10 0,0 7 10 15,-3 0 0-15,-1-4 0 0,-3 4 0 0,0 0 0 16,0-4-9-16,0 7 9 0,0-10 0 0,-3 7 0 16,-1 0-16-16,0-4 4 0,-3-2 1 0,4-1 0 31,-8-3-112-31,4 4-22 0,-4-1-5 0,1-9-1 0,3 10-113 16,-4-10-24-16</inkml:trace>
  <inkml:trace contextRef="#ctx0" brushRef="#br0" timeOffset="170977.04">13533 9518 691 0,'0'0'30'0,"0"0"7"16,0-9-29-16,0-1-8 0,0 1 0 0,0 0 0 16,3-7 229-16,-3 7 45 0,0 9 9 0,4-4 1 0,-1-2-181 0,-3 6-37 15,4-9-7-15,-4 9-2 0,7-3-46 0,-7 3-11 16,7-7 0-16,-7 7 0 0,10 0 0 0,-3 0-12 16,-7 0 12-16,11 7-13 0,-4-4 13 0,0 6 0 15,0-3 0-15,-7-6 0 0,4 10 0 0,-1-1 0 16,1 1 0-16,-4-1 0 0,0 0 8 0,3 1-8 15,-3-4 0-15,0-6 0 0,-3 9 0 0,-1-5-9 16,-3 5-1-16,4 4 0 0,-1-10-6 0,-3 6-2 16,-4-3 0-16,1-2 0 0,3 2 18 0,-4-6 0 15,-3 3 0-15,0-3 0 0,3 6 0 0,1-6 0 16,-1 3 0-16,1-3 0 0,3 0 0 0,0 0 9 16,0-3-9-16,-1 3 12 0,5-6 16 0,-4 6 4 0,7 0 1 15,0-3 0-15,0-3 27 0,0-4 4 16,3 7 2-16,4-6 0 15,1 2-38-15,-1-2-7 0,3-1-1 0,1 4-1 0,-1-3-19 0,4-1 0 0,-3 1 0 0,0 0 0 32,-1 2-29-32,4 4 0 0,-7-3 0 0,0-3-620 0,-7 9-124 0</inkml:trace>
  <inkml:trace contextRef="#ctx0" brushRef="#br0" timeOffset="171543.39">13374 9292 2113 0,'0'0'46'0,"0"0"10"0,0 0 1 0,0 0 3 0,0 0-48 0,0 0-12 15,0 0 0-15,-4 10 0 16,1-7-26-16,-4 3-8 0,0 4-2 0,-4-1 0 16,0-3-23-16,1-3-5 0,-1 4 0 0,1-4-1 0,-4 6 46 0,3-2 10 15,-3 2 9-15,0 0-13 0,-4 1 26 0,4 5 6 16,-4-5 1-16,1-1 0 0,6 10-20 0,-10-3-12 16,0-4 1-16,-4 4 1 0,8-7 10 0,-5 10 0 0,-2-9 0 0,-1 5 0 15,-3-5 0-15,7-1 0 0,-1 1 0 16,-2-1-8-16,3-3-9 0,-1-6-2 0,1 3 0 0,4-3 0 15,-1 7 9-15,0-7 2 0,1-7 0 0,6 4 0 16,1 3 24-16,-1-6 4 0,7 3 2 0,1-3 0 16,3 6 34-16,3-10 6 0,-3-2 2 0,7-4 0 15,1 6-35-15,2-5-6 0,1-4-2 0,-1 10 0 16,-3-1-9-16,7 1-3 0,-3-7 0 0,3 7 0 16,0-1-9-16,0 4 0 0,-3 3 0 0,-1-3 0 15,1 2 0-15,0 4 0 0,-4 0 0 0,-7 0 0 16,0 0 0-16,7 4 0 0,-4 5-11 0,-3 4 11 15,0-1 0-15,0-2 0 0,-7 8 0 0,0-2-8 16,0 3 8-16,-3 0-12 0,-5 6 12 0,-2-6-12 0,3 6 0 16,-4 0-1-16,-3-3 0 0,0 3 0 15,0-6 4-15,-1-1 1 0,-2-2 0 0,3 3 0 0,-1 0 8 0,1-4-10 16,-4 1 10-16,4-3-10 16,-3-4-17-16,2-3-3 0,8 4-1 0,-3-1 0 15,-1-3-155-15,0-3-31 0</inkml:trace>
  <inkml:trace contextRef="#ctx0" brushRef="#br0" timeOffset="171911.89">12827 9189 1566 0,'0'0'69'0,"0"0"15"0,-4 6-68 16,-3 4-16-16,0-10 0 0,0 9 0 0,-3-9 12 0,-1 0-2 0,1 6 0 0,-5-6 0 31,1 3-115-31,4-3-23 0,-4 0-5 0,3-3-1 16,-3-3 26-16,3 6 6 0,1-9 1 0,-1 9 0 0,4-10 129 0,0 4 25 0,0-3 6 0,7 5 1 15,0-5 42-15,0-7 9 0,4 7 1 0,3-7 1 16,-4 7-27-16,8-4-6 0,-1-6 0 0,4 4-1 15,1-4-31-15,2 0-5 0,1-3-2 0,3 0 0 16,-3-3-21-16,3 6-4 0,0-6 0 0,0 6-1 16,0 4-15-16,0 5 0 0,-3-2 0 0,3 2 0 15,-3 4 0-15,0-3 0 0,-4 2 0 0,-4 7 0 16,1 7 0-16,-1-7 0 0,-10 0 8 0,4 9-8 16,-4 10-24-16,-4-3-8 0,1 2-2 15,-8 1 0-15,-3 6-130 0,0 0-25 0,-4-3-6 0</inkml:trace>
  <inkml:trace contextRef="#ctx0" brushRef="#br0" timeOffset="172277.91">12298 9321 1760 0,'0'0'78'0,"0"0"16"0,0 0-75 0,0 0-19 0,0 0 0 0,0 0 0 16,7 0 53-16,0 9 7 0,-4-9 2 0,5 6 0 15,-8-6-43-15,7 3-9 0,-4 4-2 0,4-4 0 16,0 6-8-16,-3-2 0 0,3-4 0 0,0 9 0 16,0-2 0-16,0-1 0 0,-4 4 0 0,1-7 0 15,0 10-16-15,-1-4 5 0,-6 7 1 0,3-3 0 16,-4 2 0-16,0 1 0 0,-3-3 0 0,-3 9 0 15,-1-6 10-15,-3 0 0 0,0 6 0 0,-7-6 8 16,0-1-8-16,3 1 8 0,-3 6-8 0,-4-6 8 16,4 0-8-16,-4-3 0 0,1 2 0 0,-1-2 0 15,4-7 0-15,0 4-20 0,7-7 4 0,-4 4 1 16,0-10-149-16,1 0-29 0</inkml:trace>
</inkml:ink>
</file>

<file path=ppt/ink/ink3.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11-09T05:07:31.880"/>
    </inkml:context>
    <inkml:brush xml:id="br0">
      <inkml:brushProperty name="width" value="0.05292" units="cm"/>
      <inkml:brushProperty name="height" value="0.05292" units="cm"/>
      <inkml:brushProperty name="color" value="#FF0000"/>
    </inkml:brush>
  </inkml:definitions>
  <inkml:trace contextRef="#ctx0" brushRef="#br0">12622 7972 633 0,'0'0'56'0,"0"0"-44"16,0 0-12-16,-3-6 0 0,-4 3 120 0,7 3 23 15,0 0 4-15,0 0 1 0,0 0-81 0,-4-6-16 16,4 6-3-16,0 0-1 0,0 0-47 0,0 0 0 16,0 0-15-16,0 0 4 0,0 0 11 0,0 0 0 15,0 0 0-15,0 0 0 0,0 0-10 0,0 0 0 16,0 0 0-16,0 0 0 16,0 0-25-16,0 0-5 0,0 0 0 0,0 0-1 0,7 0 21 0,-3 6 5 15,-1-3 1-15,4 3 0 0,0-6 14 0,1 3 0 16,-1 4 0-16,0-1-9 0,-7-6 9 0,7 3 9 15,0-3-1-15,3 6-8 0,-3-3 11 0,4 4-11 16,-11-7 10-16,11 3-10 0,-4-3 16 0,3 6-4 16,-3-3 0-16,-7-3 0 0,7 7-12 0,4-4 9 0,0 3-9 15,-1 3 8-15,1-9-8 0,-1 10 0 0,1-1 0 0,3-9 0 16,-3 10 0-16,3-10 0 0,0 6 0 0,0-3 8 16,0 3-8-16,0-3 0 0,4 4 0 0,-1-1 0 15,1-3 0-15,0 3 0 0,-1-2 0 0,1 2 8 16,0-3-8-16,-1 6 0 0,1-2 0 0,-4-4 0 15,4 3 0-15,-1 3 0 0,-3-2 0 0,4-4 0 16,0 3 0-16,-1-3 0 0,1 4 0 0,0-4 0 16,-4 6 0-16,3-9 0 0,-3 6 0 0,4-3 0 15,0 4 0-15,-1-1 0 0,1-3 8 0,-4 7-8 16,4-10 0-16,-1 6 0 0,1-6 0 0,0 0 0 16,-1 3 0-16,4 3 8 0,-3-6-8 0,0 0 8 15,6 0-8-15,-2 0 8 0,-8 0-8 0,3 0 8 0,1 0-8 16,0 0 10-16,-1 0-10 0,4 0 10 0,1 0-10 15,-5 3 0-15,8-3 0 0,-7 7 0 0,-1-7 0 16,4 3 0-16,1 3-10 0,-5-6 10 0,4 6 0 0,-3-3 0 16,3-3 11-16,-3 7-3 0,3-4-8 0,0-3-10 15,-3 6 10-15,3-6-13 0,0 0 13 0,0 0 0 16,0 0 0-16,4 0 0 0,3 0 0 0,-3 3 0 16,-4-3 0-16,4 7 0 0,0-7 0 0,-1 0 0 15,1 0 12-15,0 0-12 0,3 3 0 0,0-3 0 16,-3 0 0-16,-1 0 0 0,1 0 0 0,0 6 0 15,0-6-10-15,3 3 10 0,-4-3 0 0,5 6 0 16,-1-6-9-16,0 10 9 0,0-10 0 0,1 9 0 16,-1-9 0-16,4 6 0 0,-1-2 0 0,1-4 0 15,-4 0 0-15,8 6 0 0,-5-6 0 0,1 0 0 0,-7-6 9 16,7 6-9-16,-4 0 0 0,0 0 0 0,0-4 0 0,-3-2 0 16,0 6 0-16,3-3 0 0,0-3 0 15,-3 6 0-15,-1 0 0 0,1 0 0 0,3 0 0 16,-3 0 0-16,0 0 0 0,3 0 0 0,-3 0 0 0,-1-7 0 15,1 7 8-15,0-3-8 0,-1 3 8 0,1 0-8 16,-4 0 0-16,0 0 0 0,1 0-12 0,-1 0 12 16,0 0 0-16,-3 0 0 0,-1 0 0 0,4 0 0 15,-3 0 0-15,3 0 0 0,4-6 0 0,-4 6 0 16,-3 0 0-16,3 0 0 0,-4-3 0 0,8 3 0 16,-4-6 0-16,4 6 0 0,0-3 0 0,-1-4 8 15,1 7-8-15,-4-3 0 0,0 3 0 0,-3-6 0 0,7 3 0 16,-4-4 0-16,-3 4 0 0,-1-3 8 0,4 6-8 15,1-6 0-15,-1 3 0 0,-4-4 0 0,5 7 0 0,2-3 0 16,-6-3 0-16,3 3 0 16,0-3 0-16,4 2 0 0,-4-2 0 0,-3-3 0 0,-1 2 0 0,1 4 0 15,3-3 0-15,0-3 0 0,-3-1 8 0,0 1 0 16,3-1 0-16,-4 1 0 0,1 3 10 0,0-4 2 16,-1 1 0-16,1 0 0 0,-4-1-20 0,4 1 0 15,-4-1-8-15,3 4 8 0,-2-3 0 0,-1-1-9 16,0 7 9-16,0-6 0 0,0-1 0 0,0-2 0 15,-3 2 0-15,3 1 0 0,-4-1 0 0,1 1 0 16,3 0 0-16,-3-7 0 0,3 7 0 0,0-1 0 16,7-2 0-16,-3-4 0 0,-1 0 0 0,1 4 0 0,3-7 0 15,0 3-8-15,0 1 8 0,-3 2-12 0,3-3 12 0,-3 7-12 16,0-7 21-16,-1 7 4 0,-3-4 1 16,0-2 0-16,1 5-6 0,-1 4 0 0,-4-3-8 0,-3 5 12 15,0-2 20-15,0-3 4 0,-7 9 1 0,0 0 0 16,4 0-13-16,-4 0-4 0,0 0 0 0,0 0 0 15,0 0-32-15,0 0-6 0,0 0-2 0,0 0 0 32,0 0-24-32,0 0-6 0,0 0-1 0,0 0 0 0,0 0 23 0,0 0 4 0,0 0 0 0,0 0 1 15,0 0 23-15,0 0 0 0,0 0 0 0,0 9 0 16,0-9 0-16,0 0 0 0,0 6 0 0,-7 4 0 16,3-1-18-16,1 1-6 0,-15 8 0 15,4 1-1-15</inkml:trace>
</inkml:ink>
</file>

<file path=ppt/ink/ink4.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5:07:09.085"/>
    </inkml:context>
    <inkml:brush xml:id="br0">
      <inkml:brushProperty name="width" value="0.05292" units="cm"/>
      <inkml:brushProperty name="height" value="0.05292" units="cm"/>
      <inkml:brushProperty name="color" value="#002060"/>
    </inkml:brush>
  </inkml:definitions>
  <inkml:trace contextRef="#ctx0" brushRef="#br0">16962 12001 56 0,'0'0'24'0,"0"4"-18"0,0-4 9 0,0 0 5 0,0 0-9 16,0 0-1-16,0 0-4 16,0 3-1-16,0-1 3 15,-3 1 3-15,3-3 7 16,0 0 6-16,0 0 0 15,0 0 1-15,0 0-3 16,0 0-2-16,0 0-10 16,0-3 2-16,3 1 4 0,1-5-6 15,-1 2-3-15,7-5-2 16,-7 2 1-16,4-1-3 16,-1 1-2-16,1-5 2 15,-1-2 0-15,2 1-4 0,-2-1 1 16,8-3 0-1,-8 3 2-15,4-2-1 0,0-3-1 16,-1-3 1-16,2 5-1 16,-1 3 0-16,-1 1 0 15,5-4 0-15,-8 3 2 16,1-2-1-16,3 7-1 16,1 0-2-16,-9 0 1 15,5 3 1-15,0-4 0 16,-1 7 2-16,-2 1 1 15,3 1-1-15,-7 2 1 16,0 0-4-16,2 2 0 16,2 3 1-16,-1 5 0 0,-3-3-3 15,4 4 0-15,-1-4-1 16,4 8 0-16,-7 2-6 16,0 3-2-16,0 0-4 15,0-2-1-15,0-3 3 16,0 2 3-16,0 1 2 15,3-1 3-15,1-2 4 16,-2-8 3-16,2 1-5 16,3-4 1-16,-1-4 1 15,4-1 3-15,0-4 4 16,1-3 2-16,-2-7-1 16,1-5 1-16,4 0-4 15,-8 0 0-15,4-3-1 16,0-1 1-16,-4-3 0 15,5-1 1-15,-5 9 0 16,1-2 0-16,0 7 4 0,-5 1 5 16,2 5-3-16,-1 0 2 15,-3 8-9-15,0 11-4 16,0 4-3-16,0 5 0 16,-3 2-4-16,-1 1 0 15,2 9-3-15,2-5 2 16,-4-1 3-16,4 1 3 15,-3 0 2-15,3-2 1 16,0-6-5-16,0 4-1 16,0-3-13-16,0 2-5 15,0-7-7-15,3 1-1 16,1-4 6-16,-2-2 1 16,5-5 14-16,1-2 7 15,-6-3 3-15</inkml:trace>
  <inkml:trace contextRef="#ctx0" brushRef="#br0" timeOffset="1096.79">17669 11684 220 0,'0'-3'82'0,"0"3"-64"0,4 0 2 0,-4 0-4 16,0 0-11-16,0 0-1 15,0 0-4-15,0 0-1 16,0 6 1-16,-4 6-3 0,1 1 2 16,3 4 1-16,-6 0 0 15,2 3 0-15,1 3 0 0,-3-5 0 16,-1 6 0-16,1-1-3 16,-1-3 2-16,0-4-4 15,1 7-1-15,2-5-11 16,-6-1-1-16,3-4-7 15,0-5 1-15,1-2 4 16,3 0 4-16,3-4 5 16,-7-4 5-16,7-4 5 15,0 0 3-15,0-2 0 16,7-5 1-16,-7-7 0 16,7 3 1-16,-1-4 2 15,1 2 1-15,-1-6 3 16,5 0 1-16,-5-3 1 15,8 6 0-15,-8-5 2 16,7 5 2-16,0-4-5 0,-2 7 1 16,2-7-5-16,0 12-2 15,7 7 0-15,-10 1-1 16,4 6 0-16,-1 3 2 16,0 4-5-16,-4 6-1 15,2-1-2-15,-1 3 0 16,-1-2 2-16,-5-1 2 15,3-2-1-15,-1 3-1 16,1-6 1-16,-4 3 1 16,1-3 1-16,-4 8 1 15,0-2-2-15,-4-1 1 16,1-5-4-16,3 4-2 16,-7-4-3-16,1 3 1 0,-1-5 1 15,3 3 2-15,-9-3 1 16,7 2 3-16,-5-2-1 15,8-5 2-15,-7 0 0 16,4 0 3-16,-1-5 1 16,0 5 3-16,1-5-3 15,3 3-2-15,-1-1-2 16,4 3-3-16,-3 0 1 16,3 0-1-16,0 0-3 15,0 0 2-15,0 0-1 16,7 3 0-16,0 4 2 15,2 1 0-15,-5-4 0 16,2 4 0-16,1-3 0 16,-1 2 0-16,1 1 2 0,0 2 1 15,-4-2-1-15,4 1-2 16,2-1-2-16,-5 4 1 16,3 3 1-16,-1-2 2 15,1-5-1-15,-7 1-1 16,3-1 1-16,1 2-1 15,-2-5 0-15,2 2 0 16,-4-7 2-16,0 0 1 16,0 0-21-16,0 0-10 15,0 0-72 1,0 0-32-16,4-3 68 16</inkml:trace>
  <inkml:trace contextRef="#ctx0" brushRef="#br0" timeOffset="1682.87">18019 11993 140 0,'0'-3'55'0,"0"3"-43"0,0-4 19 0,0 4 5 0,0 0-12 15,0 0-1-15,-4 4-11 16,4-1-5-16,-7 2-4 15,4 2-3-15,0-2 3 0,0 3-4 16,-1 5-2-16,1-4-1 16,0 2 3-16,0-2 0 15,-1 4 3-15,4-1-3 16,0-2 0-16,0 3 1 16,0 2 0-16,0-8-3 15,0 6 2-15,0-4-1 16,0-1-2-16,0-1-13 15,0-2-4-15,0-5-35 16,4 0-14-16,-1-2 38 16</inkml:trace>
  <inkml:trace contextRef="#ctx0" brushRef="#br0" timeOffset="2103.95">18275 11926 164 0,'0'0'63'0,"3"0"-49"0,0 0 16 16,-3 0 3-16,0 0-14 16,0 0-3-16,0 0-10 15,0 0-4-15,0 0-1 16,7 0-1-16,-4 2 2 0,3-2-1 16,-2 3-1-16,3-1 1 15,2 3-1-15,5-5 0 16,-7 0 2-16,9 0 1 15,-6-5 3-15,3 3-1 16,4-1 0-16,-1-4-6 16,-2 2 1-16,-1 2-13 0,1-4-5 15,-1 2-63 1,-4 0-29-16,-2-5 57 16</inkml:trace>
  <inkml:trace contextRef="#ctx0" brushRef="#br0" timeOffset="2481.07">18301 11824 188 0,'0'2'71'0,"-4"3"-55"0,8-10 15 16,-4 5 5-16,0 0-16 16,3-2-3-16,4-1-13 15,-4 1-5-15,4-1 0 16,3-2-2-16,-3 5-1 15,2 5 3-15,2-2-2 16,2 2-1-16,3 2 3 16,1-2 0-16,0 0 1 15,-1 5 0-15,1-7-31 16,2-1-12-16,-2-4 22 0,-1-6 10 16</inkml:trace>
  <inkml:trace contextRef="#ctx0" brushRef="#br0" timeOffset="3829.29">19101 11552 176 0,'0'0'68'0,"0"0"-52"0,-3 2 10 15,3-2 4-15,0 3-14 16,-3 2-3-16,-1-2-8 16,1-1-4-16,-3 0 0 15,-1 1-1-15,1 2 0 0,-5 2-3 16,2-2 2-16,-5 3-1 0,0-3-2 16,1 0 0-16,0 0 3 15,0-1 0-15,-4 4 1 16,4-2 0-16,0-2 0 15,3-1 0-15,-7 2 0 16,11-5 0-16,-8 0 0 16,8-5-3-16,-1 2 2 15,1 1 1-15,6-3 0 16,-8 2 0-16,8-2 2 16,0 2-1-16,0 2-1 15,0-2-2-15,0 3 1 16,0 0 1-16,0 0 0 15,0 4-3-15,0 4 2 16,0 0 1-16,0 2 0 0,-3-1 0 16,0 4 0-16,-4 3-3 15,4-4 0-15,-3-5 2 16,-1 3 0-16,0 3 1 16,4-8 0-16,0-1-3 15,-1 4 2-15,1-8 1 16,3 0 0-16,0-3 2 15,3-2 1-15,4 1 1 16,-1-9 0-16,5 6 0 16,-2-1 0-16,1 5-2 15,4-1-2-15,2-1 1 16,0 2 1-16,-2 3 3 16,3 0 4-16,-4 3-2 0,0 2 1 15,0-1-5-15,-2-1 0 16,-1 7-1-16,-1 3 1 15,2-6-4-15,-11 3 0 16,0 2 1-16,0 1 0 16,0 1-3-16,-11 0 2 15,5 3-4-15,-4-2-1 16,-4 0-2-16,1 4 0 16,0-3 2-16,0-4 4 15,3 0-1-15,-4 1 1 16,5-5 0-16,-2 1 0 15,5-4-3-15,-1 0-1 0,4-5-13 16,0 0-5 0,0-5-49-16,3 3-24 15,0-3 49-15</inkml:trace>
  <inkml:trace contextRef="#ctx0" brushRef="#br0" timeOffset="4579.31">19397 11831 168 0,'3'0'66'0,"-3"0"-52"0,4 0 8 0,-4 0-1 16,0 0-9-16,4 0 1 0,-2-5-6 16,2 0-2-16,-1-5-2 15,1 3-3-15,-1-5 1 0,0 6-1 16,0-9 0-16,1-5 0 16,-4 0 0-16,0 3 0 15,0-1 0-15,0 2 2 16,-4-2 3-16,1 3 7 15,0 2 2-15,-4 9-5 16,0-2-3-16,-3 6-6 16,1 0-2-16,-8 6 1 15,1-2 0-15,-5 9-2 16,1-1 0-16,0 6-1 16,1 1 0-16,-8-1-2 15,7 10 1-15,0-4-2 0,4 2 2 16,3 1 1-16,2-5-1 15,5 3-1-15,-1-7 1 16,3-1 1-16,8 1 2 16,3-4-1-16,-4 1 1 15,7-8 2-15,0 1 0 16,3-8 6-16,0-2 6 16,4-5 0-16,-1-1 3 15,1-7-6-15,3 0-3 16,-3-5-1-16,-1 0-1 15,1 2-5-15,-8-1 1 16,2 4-5-16,-1 2 1 16,-3 6-14-16,-1-4-5 0,1 7 12 15,-7 1 5-15</inkml:trace>
  <inkml:trace contextRef="#ctx0" brushRef="#br0" timeOffset="5045.39">20041 11442 224 0,'4'-4'85'0,"-4"4"-66"0,0 0 19 0,0 0 3 16,-4 2-21-16,-2 0-6 15,-1 6-14-15,0-1-2 16,-9 8 0-16,0 3-12 0,-1 10-4 16,-3-7-3-16,0 9-3 0,-4 5 5 15,2-2 3-15,-5 7 8 16,-3-8 2-16,0 5 6 16,0 3 2-16,0-10-3 15,1 0-1-15,-1 0-6 16,3-5 0-16,0-5-27 15,4-1-9-15,3-4 22 16,4-4 11-16</inkml:trace>
  <inkml:trace contextRef="#ctx0" brushRef="#br0" timeOffset="5510.69">19815 11518 232 0,'0'0'88'0,"0"1"-69"0,4-1 2 0,-4 0-3 15,0 0-12-15,0 0-1 16,0 0-3-16,0 6-2 16,0 1 1-16,-4-2-4 0,1 3 2 0,-3-3-1 15,-1-1 0-15,-3 4 0 16,3-3 0-16,-2 0 2 16,2 0 0-16,-3-2 0 15,3-3 2-15,-3-3 5 16,3-2 6-16,5 0-3 15,-2 0 2-15,1-3-3 16,3 1 2-16,0-3-6 16,3 5-3-16,1-2-4 15,2 1 1-15,4 6-8 16,0 0-2-16,0 0-10 16,0 6-1-16,0 4-9 15,-1 2-3-15,2-2 19 16,-2 5 10-16</inkml:trace>
  <inkml:trace contextRef="#ctx0" brushRef="#br0" timeOffset="6008.26">19935 11993 172 0,'-3'3'66'16,"3"-3"-52"-16,0 0 10 0,0 0 0 0,0 0-12 15,0 0-4-15,-4 0-3 16,1 2 1-16,0 1-3 15,0 1-2-15,-1-1 2 0,1-1-2 16,-1 4 2-16,-5 1-2 16,2-2-1-16,1-2 1 15,2-3-1-15,-2 0-3 16,2 0 2-16,1-3 5 16,-1-7 2-16,1 5 2 15,3 0 2-15,0-2-3 16,3-1-2-16,4 1-2 15,-1-1-3-15,2 0 1 0,-2 7-1 16,4-2 2-16,0 0 1 16,-3 1 3-16,-1 2 3 15,1 0-6-15,0 2-4 16,-7-2-5-16,2 3-1 16,2 0-54-16,-4 3-21 15,-4 0 41-15,2-1 23 16</inkml:trace>
  <inkml:trace contextRef="#ctx0" brushRef="#br0" timeOffset="10044.12">16966 13082 104 0,'0'-2'38'0,"0"-1"-29"0,0 0-1 15,0 3 0-15,0-2-7 16,0-3-1-16,0 3-5 16,0-4 1-16,-4 4 4 15,1-1 2-15,0-1 17 16,3 1 10-16,-4 3 5 16,1 0 1-16,-1 0-10 15,4 0-2-15,0 3-14 0,-6 1-3 0,6-4 0 16,0 0 1-16,0 0 1 15,0 0 0-15,0 0 0 16,0 0 0-16,6-4 0 16,-6 1 0-16,4 1 2 15,-1-8-3-15,4 2-2 16,0-4-2-16,6 0-3 16,-6-6 1-16,9 3-1 15,-6-1 2-15,7-6 1 16,3-5-4-16,0 2 1 15,3-2 0-15,-7-1 2 16,4-4 1-16,1 9 1 16,-5-4 2-16,1 5 1 0,-11 1-1 15,4 9 1-15,0 3-2 16,-4-2 0-16,-2 7-3 16,-1 4 1-16,-3 1-2 15,0 10 2-15,-3 1-4 16,-1 6 0-16,-2 2-1 15,3 12-2-15,-11-5-2 16,7-2 1-16,5 6-2 16,-5-7 2-16,3-1-4 15,4 4-1-15,0-7-4 16,0-2-1-16,4-6 5 16,3-3 4-16,2-3 1 0,5-9 4 15,-5-4-2-15,8-3 1 16,-1-8 2-16,1-4 0 15,0-8-3-15,-1 5 2 16,5 1 1-16,-8-7 0 16,0 9 0-16,1-1 2 15,3 1-1-15,-11 5 2 16,4 4-4-16,0 6 0 16,-3-1 1-16,-1 8 2 15,1 2 1-15,-4 6 3 16,-3-1-1-16,0 6 0 15,0 7-3-15,-3-3 1 16,-1 6 0-16,1-1 1 16,-3 9-2-16,-1-7 1 0,0 1-4 15,1 5 0-15,-1-3 1 16,1-4 0-16,6 2-14 16,-8-3-5-16,5-2 1 15,3-3 2-15,0-6-8 16,3-2-2-16,5-3-39 15,-6-6-18 1,5-3 44-16</inkml:trace>
  <inkml:trace contextRef="#ctx0" brushRef="#br0" timeOffset="10885.97">17749 12765 200 0,'0'11'74'0,"-2"-7"-58"0,4 9 9 0,-2-3 0 16,-2-1-13-16,-2 6-4 16,1 0-5-16,-1 0-3 15,-2 1 1-15,-1 1-1 0,0 3 0 16,1 0-3-16,-1 0 2 15,-3-3-1-15,0 3 0 16,0 5 0-16,-3-5 0 16,0-5-3-16,0 3-1 0,-1-3-17 15,4-1-5-15,-3-4-6 16,2-7-1-16,5-3 3 16,3-8 3-1,3-2 16-15,0-7 9 16,7-5 8-16,2 2 10 15,1-6 3-15,7-1 3 16,3 0 2-16,6-8-6 16,-6-5 1-16,4 7-10 15,-1-3-4-15,0 3-2 16,0-10 5-16,1 13 6 0,-4 6 0 16,0-2 1-16,-1 5-1 15,-2 6 2-15,-1 2 2 0,1 8-1 16,-4 5 4-16,-2 7 0 15,-5 5-4-15,1 6-1 16,-4 5-8-16,-3 1-4 16,-3-4-4-16,-4 6-1 15,1 4-1-15,-5-10 0 16,2 4-2-16,-1-1-1 16,-4-5-3-16,1-4-1 15,3-4-1-15,-3-2 2 16,2 2 6-16,2-8 4 15,-1-2 1-15,3-2-1 16,0-6 1-16,7 3-1 16,0 0 0-16,0-3 0 15,0 1 0-15,4-1 0 0,-1 7 0 16,4 1 0-16,3 0 2 16,-7 1 1-16,7 7 3 15,1 2 1-15,-2 0 1 16,1 3 0-16,3 1-4 15,-6 4-3-15,2-3 2 16,2 2 0-16,-1-2-1 16,0 3 1-16,-4 2-2 15,1-3-1-15,-1-2-6 16,-2-2-1-16,-1-8-13 16,4 2-2-16,3-5-37 15,-6-4-16-15,2-5 39 16,1 2 18-16</inkml:trace>
  <inkml:trace contextRef="#ctx0" brushRef="#br0" timeOffset="11696.28">18271 13179 176 0,'-7'7'68'0,"4"-7"-52"0,-4 0 10 15,7 0 1-15,0 0-13 16,-3 0-3-16,-1-2-9 16,2-3-4-16,-2 3 1 15,-6-6-7-15,4 1 1 0,-1-1 3 16,3-4 4-16,4 2 5 16,0-6 2-16,0 4-1 15,7-3 1-15,3-7-4 16,4 9 0-16,-1 1-1 0,4-3 1 15,-4 3-2-15,3 1-1 16,-3 2 1-16,1 1-1 16,-1 6 2-16,1 2 1 15,-5 0 1-15,1 7 0 16,0 4-2-16,-3 1 1 16,-4 3-4-16,-3 0 0 15,-3 5-6-15,-4 4-3 16,0-1 3-16,-2-1 2 15,-2-2-4-15,-2 3 1 16,0-6-9-16,0 1-4 16,-4-2 0-16,1-2 0 15,3 0 9-15,-1-1 7 0,4-8 8 16,0 2 3-16,3-7 6 16,4 0 5-16,3-3-5 15,10-1-2-15,-6-1-1 16,5-1-1-16,1-1-2 15,1 2 1-15,2 2 0 16,0 3 1-16,0 3-2 16,4 9-1-16,-10-6-1 15,2 3 2-15,2-1-1 16,-2 4 2-16,1 1-2 16,0-8 2-16,4 7-4 15,-5-4-2-15,-5-1 0 16,3-2 1-16,-1 1-1 15,-3-2 2-15,-3-4-9 0,7 0-3 16,-1-10-57 0,-6 5-26-16,4-5 47 15</inkml:trace>
  <inkml:trace contextRef="#ctx0" brushRef="#br0" timeOffset="12146.16">18650 12953 156 0,'0'0'60'0,"0"0"-47"0,3 0 15 15,-3 0 4-15,0 0-12 16,0 0-3-16,0 0-6 16,3 1-2-16,4-1-5 15,-1 6 2-15,5-4 3 0,-1 3-1 16,3 2 1-16,-6-1 1 15,9-1 1-15,-3-3-8 0,8 3-1 16,-8-2-2-16,3-3 0 16,-3 0 0-16,1 0 0 15,-1 0-3-15,1 0 2 16,-5-3-4-16,1-2-1 16,1 3-24-16,-5-1-10 15,-3-2-19 1,1-2-8-16,-4 2 36 15</inkml:trace>
  <inkml:trace contextRef="#ctx0" brushRef="#br0" timeOffset="12463.32">18669 12890 208 0,'0'5'79'0,"0"-5"-61"0,0 2 4 16,0-2-4-16,4 3-9 15,3-3-1-15,3 0-2 16,3 0-1-16,3-3-3 16,1 1-2-16,7-3 1 0,-8 3-1 15,3-3 2-15,2-3 1 16,-1 6 3-16,-4-1 1 15,5 1 3-15,-12 2-7 16,4 0-2-16,-2 0-1 16,-5 0 2-16,-6 0-87 15,0 0-39-15,-4 5 62 16</inkml:trace>
  <inkml:trace contextRef="#ctx0" brushRef="#br0" timeOffset="15974.39">19132 12888 136 0,'0'0'52'15,"0"0"-41"-15,0 0 4 0,0 0-1 0,0 0-7 16,0 0-2-16,0 0-2 15,0 0-3-15,0 0 1 16,-7 0 1-16,3-3 1 0,1 3 1 16,3-2 0-16,0-1 0 15,0-2 2-15,0 0 8 16,7 0 3-16,0-3 3 16,-1-4 2-16,4 2-6 15,7-7 1-15,-7 2-8 16,6 0-1-16,1 3-4 0,3-3-3 15,-1 2 0-15,5 0-1 16,-4 8 0-16,-3 5 0 16,-1 5 0-16,1 8 0 15,0 0 0-15,-1 2 0 16,1 0 0-16,-11 2 0 16,5 5 0-16,-5 1 0 15,-3-6 2-15,-3 8 1 16,-3 0-1-16,-3-3 1 15,-2 3-11-15,-1 3-4 16,-5 1-10-16,-3-3-3 0,-2 1-1 16,-5 5 2-16,2-9 8 15,-2-1 7-15,-2 1 8 16,2-8 3-16,4-3 4 16,7-4 1-16,-4-1 5 15,11-10 14 1,-5-4-6-16,8-1-5 15,3-4-4-15,3 0-7 16,8-3-1-16,-8 4 1 16,7 2 0-16,0 3-2 15,3 4 1-15,0 2-2 16,4 5-1-16,-1 5-2 16,1 0 1-16,3 2-1 15,-7 3 0-15,1 0 2 16,-1 0 0-16,0-7 0 0,1 4 0 15,-1 0 0-15,-3 3 0 16,0-9-3-16,-1-1 0 16,2 2-9-16,-1-7-5 15,0 0-38-15,0-3-14 16,3-4 34 0</inkml:trace>
  <inkml:trace contextRef="#ctx0" brushRef="#br0" timeOffset="16589.32">19795 13134 160 0,'11'-5'63'0,"-8"3"-49"0,7-9 11 15,-7 10 2-15,4-5-4 16,-4 1 0-16,4-5-3 16,-3-4-1-16,-2 1-10 15,5 0-1-15,-7 1 2 0,4-6-4 16,-1-3 2-16,0-2-3 16,0 3 2-16,-3-1 0 15,0 0 1-15,-3-2-2 0,0 3-1 16,0 5-1-16,-1 0 2 15,-9 5-1-15,0 0 0 16,-4 8-3-16,3 2-2 16,-8 4 1-16,1 4-1 15,-1-1 0-15,2 6 0 16,-4 0-3-16,1 4 0 16,3 1-3-16,0 9-1 15,0-4-5-15,3 4-3 16,0 5 6-16,8 1 5 15,-1-6-6-15,7 5-3 16,-1-7 2-16,8-5 4 16,2-3-1-16,4-4 3 15,3-6 3-15,4-7 1 0,3-7 1 16,3-6 2-16,1-4 1 16,-2 0 3-16,2-3-1 15,0 0 2-15,-5-5 2 16,1 8 2-16,-7 2-8 15,0-1-3-15,-2 1-1 16,-5 6 0-16,-6-1-8 16,0 5-2-16,0 5-80 15,-6 2-34 1,-5 8 63-16</inkml:trace>
  <inkml:trace contextRef="#ctx0" brushRef="#br0" timeOffset="17069.88">20490 12621 296 0,'-3'0'110'0,"6"0"-86"0,-3 5 13 16,0-2 0-16,-3 1-22 15,0 9-6-15,-11-3-17 16,4 5-8-16,-3 2 9 16,-4 3-17-16,0 13-4 0,-5 2-5 15,-5-3-2-15,-3 10 14 16,0-7 8-16,-3 12 10 16,-1-2 4-16,1 5 1 15,3-5 1-15,-3-1-4 16,7-6 0-16,6-3-4 15,0-12-1-15,6-7-15 16,7-2-6-16,-2-5-30 16,5-4-16-16,4-10 38 15</inkml:trace>
  <inkml:trace contextRef="#ctx0" brushRef="#br0" timeOffset="17206.29">20334 12785 160 0,'0'-8'63'0,"0"8"-49"0,3 0 9 0,-3 0 1 16,0 0-6-16,-3 3 2 0</inkml:trace>
  <inkml:trace contextRef="#ctx0" brushRef="#br0" timeOffset="17505.5">20324 12788 335 0,'-10'5'8'0,"4"2"-2"0,-5-1-2 16,5-2 0-16,-5 4-5 15,2-3 1-15,-1-3 0 16,3 0 0-16,-2-2 0 16,1-2 0-16,-1 0 0 15,5-3 0-15,-6-3 4 16,4 4 2-16,-1-7 4 16,1 4 4-16,2-5-8 15,4 1-1-15,0 2-1 16,4-6 0-16,2 0-7 15,1 4-2-15,2 7-1 16,2 1 4-16,-2 3-4 0,1 0 2 16,1 3 2-16,-2 1 1 15,-2 4-2-15,-1-3 2 16,-2 2-12-16,-1 1-5 16,1-1-21-16,-4 1-10 15,0-5 26-15,3-1 11 16</inkml:trace>
  <inkml:trace contextRef="#ctx0" brushRef="#br0" timeOffset="17985.75">20387 13289 172 0,'6'7'66'0,"-6"-7"-52"0,0 2 19 16,0-2 4-16,0 6-15 15,0-6-2-15,-2 7-14 16,-2-5-7-16,-3 4 1 15,1 0-17-15,-4 2-5 0,0 0-3 16,-1-6 1-16,-2-2 10 16,0 0 6-16,0-7 17 15,3-1-3-15,3-1 2 16,0 1 0-16,7-7 2 16,0-3-3-16,4-4 1 15,3 2-3-15,2 5 2 16,2 0-2-16,2 3 0 15,-3 4-1-15,3 8 4 16,-3 6 0 0,4 3-1-16,-11 6-2 15,0-3-10-15,-3 6-2 16,-3 5-18-16,0-3-7 16,-11-3 17-16,0-2 7 0</inkml:trace>
  <inkml:trace contextRef="#ctx0" brushRef="#br0" timeOffset="62305.97">20539 11931 56 0,'0'0'24'0,"0"0"-18"0,0-3-4 15,0 3-2-15,0 0-7 16,0-2-3-16,0-3 6 15,0 3 1-15,0 2 18 0,0 0 10 16,0-3 2-16,0 3 4 16,0-3-4-16,4 1 1 15,-4 2-3-15,4 0 0 16,2 0-6-16,1-5-1 16,2 5-10-16,5 0-1 0,-1 0 3 15,1 0-6-15,6 0 0 16,-7 0-2-16,3 0 1 15,5 5-2-15,1-5-1 16,-1 0 1-16,5 0 1 16,1-5 1-16,-4 0 3 15,0 0 3-15,0-5 2 16,1 2 1-16,-1 1 0 0,0-3-6 16,-3 3-4-16,0-6-1 15,0 8-1-15,0 3 2 16,-4-1 1-16,5-2-12 15,-5 5-4-15,-3 5-3 16,0-2 0-16,-2-1 0 16,-1 1 0-16,-4-1 6 15,1-2 6-15,0 0-4 16,-7 0-2-16,3 0-3 16,0-2-2-16,-3-1 3 15,0 1 3-15,0-1-4 16,-3-4 1-16,0 4-10 15,-1-2-31-15,1-2 2 16,-1 2 25-16,-2 0 15 16</inkml:trace>
  <inkml:trace contextRef="#ctx0" brushRef="#br0" timeOffset="62816.28">21068 11714 36 0,'0'-15'16'0,"0"15"-12"0,0-5 20 0,0 3 12 15,0-3-2-15,0 5 1 16,0 0-16-16,-3 0-6 15,-1 5-8-15,1-3-4 16,-3 3 0-16,-1 0-1 0,3 0 2 16,1 0 10-16,0 3 4 15,0-6 6-15,-1 1 3 0,1-1-7 16,3-2 0-16,0 0-9 16,0 0-3-16,3 2-3 15,1 3 0-15,2 1-2 16,4-2-1-16,3 4 1 15,0-1-1-15,4-2 0 16,0 3 0-16,3-4 0 16,0 4 2-16,-1-5 3 15,-2-3 2-15,3 0-1 16,-3 0-1-16,-1 0-3 16,-3 0 1-16,1 0-2 15,-4-3 2-15,0-2-2 16,-3 2 2-16,-4 2-4 15,0-2 0-15,-3 3-4 0,-10 3-3 16,1 1 1 0,-5 4 2-16,-3-4 0 15,-2 10 4-15,-5 0 0 16,1 1-2-16,-4 5 2 16,1 0 1-16,-1-6 0 15,4 9 2-15,3-5 3 16,3-1-2-16,4-4 0 15,0-5-6-15,9-7-2 16,4 4-73 0,0-5-33-16,7-6 57 15</inkml:trace>
  <inkml:trace contextRef="#ctx0" brushRef="#br0" timeOffset="63641.7">21663 11630 192 0,'6'0'74'0,"-3"2"-58"0,1-2 16 0,-4 0 4 16,0 0-11-16,0 0-3 15,0 0-12-15,0 0-6 16,0 0-3-16,0 5-4 0,-4 5 0 15,1 2-1-15,-3 6 0 16,-5 1 0-16,2 7 3 16,-1-2-2-16,0 8 1 15,3-3 2-15,0 0 0 16,0 4-3-16,1-12 2 16,-1 8 1-16,1 0 0 0,-1-8 0 15,0 3 2-15,1-4-6 16,3 0-1-16,-1-5-18 15,1-5-5-15,0-5-8 16,-1-2-1-16,4-6-6 16,4-2-13-1,-1-5 19-15,4-5 19 16,2-5 14-16,2 0 6 16,2-3 2-16,3 7 2 15,1-10 1-15,0 2-1 16,-1 4-1-16,1 2-3 15,0-7 1-15,-4 8 4 16,0 2 6-16,-3 5 8 16,0 0 5-16,-3-1-6 0,-1 7 1 15,1 1-1-15,-3-2 0 16,-4 5-11-16,2 0-1 0,2 8 4 16,-1-1-5-1,4 1-3-15,-7-5 0 16,0 6-3-16,3-3 2 15,4-2-2-15,-4 4 2 16,-3-8-4-16,7 2 0 16,0 1-1-16,-1-3-2 15,1-3 0-15,2 1 0 16,2-6-8-16,2 4-3 0,0-4-5 16,0-2-1-16,4-2-17 15,3-4-8 1,-3-3 25-16</inkml:trace>
  <inkml:trace contextRef="#ctx0" brushRef="#br0" timeOffset="63941.44">22052 11525 176 0,'-4'-3'68'0,"4"3"-52"0,-3 3 10 16,3 2 4-16,-4-3-14 15,1 3-3-15,0 3-11 16,-4-3-1-16,0 2-1 15,4 3-3-15,-4 0 2 0,4 2 1 16,-3 3 2-16,2-3-3 16,1 6-2-16,-1-1 2 15,-2 9 0-15,3-7 1 0,-1 7 2 16,-2-4 1-16,2 8 1 16,-3-5 0-16,4 0 2 15,0 5-3-15,-4-8 0 16,4-2-1-16,-1 0-2 15,2-3-6-15,-2 1-1 16,1-6-21-16,-1-6-7 16,1 0 18-16,3-6 9 15</inkml:trace>
  <inkml:trace contextRef="#ctx0" brushRef="#br0" timeOffset="64827.47">22287 11637 188 0,'4'8'71'0,"-8"-6"-55"0,4 2 11 16,0 4 3-16,0-3-14 16,-3 8-1-16,-1-6-9 0,2 5-4 15,-2-1-1-15,-3 9-1 0,1-3 0 16,-5 5 0-16,2 1 0 16,-2 4 0-16,2-4 0 15,-1 4 0-15,-1-7 0 16,2 5 0-16,-1-3 0 15,0 0-3-15,0-7 2 16,3 1-6-16,1-4-3 16,-1-5-5-16,3-4-4 15,1-6-3-15,3-4 1 16,3-5 3-16,4-4 1 16,-1 0 7-16,5-10 4 15,-1-4 4-15,3 1 3 0,1-9 6 16,2-1 6-16,4 1 4 15,0-2 2-15,0 10-2 16,3-3 0-16,0 9-3 16,0 1-1-16,-3 3-5 15,0 1 0-15,1 6-3 16,-1 6 0-16,-1-1-3 16,1 6 1-16,-3 2 0 15,-1 2 1-15,-3 8-2 16,-2 0 1-16,-5 10-4 15,-6 2 0-15,-3 3-4 16,-3 0 1-16,-5 6 0 16,1-7-1-16,-3 1 4 15,0 0 0-15,-4-2-2 0,1-7 2 16,-1 2-4-16,-3-3-1 16,0-5-2-16,3 0 0 15,8-2 7-15,-8-8 5 16,4 0 4-16,2-3 3 15,5-2-3-15,-1 0-3 16,1 3-2-16,3-1 0 16,3 1-2-16,0 2-1 15,0 0 3-15,6 2 0 16,4 1 1-16,0 9 2 16,0-7-3-16,4 5 0 15,-1-2-1-15,0-1 1 16,0 2-4-16,0 5 0 0,1-2-10 15,-1 0-3-15,0 0-13 16,-3 3-5-16,0-1-52 16,0-5-22-1,0-1 55-15</inkml:trace>
  <inkml:trace contextRef="#ctx0" brushRef="#br0" timeOffset="65174.62">22785 11955 232 0,'10'6'88'0,"0"-4"-69"0,-4 1 6 0,2 0 0 15,-1-3-14-15,-1 0-1 16,4 0-8-16,0 0-4 16,-1 0 1-16,2 0 0 0,-1 0 3 15,0 0-12-15,0 0-3 16,-1 0 1-16,2 0 3 16,-2 0 5-16,5-3 2 15,-1 0 2-15,-3 3 0 16,0-2-3-16,0-4 0 0,-3 6-49 15,0-1-20-15,-4-2 36 16,-3 0 18-16</inkml:trace>
  <inkml:trace contextRef="#ctx0" brushRef="#br0" timeOffset="65472.78">22719 11819 152 0,'3'0'57'0,"4"-8"-44"0,3 6 25 0,-3 0 10 16,3-1-15-16,3 0-4 15,3-5-15-15,1 4-4 16,3 1-6-16,0-2-1 0,-1 2 1 16,2 2-7-16,-1-5 0 15,2-1-65 1,2 0-29-16,0-6 49 16</inkml:trace>
  <inkml:trace contextRef="#ctx0" brushRef="#br0" timeOffset="67109.98">23682 11537 208 0,'-10'8'79'0,"7"-6"-61"0,-3 3 6 0,2-3-2 16,-6 6-10-16,3-5 1 15,0-1-8-15,-2 0-1 16,-1-2-2-16,-4 3-2 0,1 2 1 16,0-2-4-16,-4 4 2 15,1 1-1-15,-1-4 0 16,-3 4 2-16,1 0 2 16,2 1-1-16,0-1-1 15,1 2 1-15,-1-5-1 16,0-3 0-16,4 0 2 15,-1-2 3-15,8-2 2 16,-1-2-1-16,4-7 1 16,0 1-4-16,3 1-2 15,0 1 0-15,3 0-1 0,-3-2-3 16,3 5 2-16,1 1-1 16,-1 1-2-16,-3 3 3 15,4 3 2-15,-4 4 0 16,0 3-1-16,0 0 3 15,-4 2 0-15,-3 3-1 16,1 2 1-16,-5 9-2 16,-2-7-1-16,-3-3-6 15,-1 3-1-15,0-4-4 16,4 3 0-16,0-5-1 16,3-4 0-16,4-6 2 15,2 0 4-15,4-3 3 16,7-3 2-16,6 3 7 15,4-8 4-15,3 1-1 0,3-1 2 16,-3 3-4-16,3-2 1 16,0 4-3-16,-3-2 2 15,1 5-2-15,-2 0 2 16,-3 5-4-16,1 1 0 16,-4 1-1-16,-2 3 1 15,-5 2-7-15,-6-5 1 16,-3 9-1-16,-4 1 2 15,-2 3-6-15,-5 3-2 16,-6-6 1-16,0 3 3 16,-4 2-8-16,-2-2-1 0,3-2-10 15,0-6-2-15,-1 0-7 16,8-1-4-16,2-2 18 16,5-3 11-16</inkml:trace>
  <inkml:trace contextRef="#ctx0" brushRef="#br0" timeOffset="67740.3">23924 11876 264 0,'11'-5'101'0,"-5"0"-78"0,5-5 6 0,-5 5 0 15,1-7-16-15,0-1-4 16,-1-4-9-16,1-3 0 0,-4-3 0 16,0-4-3-16,0-3 0 0,1 2-1 15,3-2 3-15,-7 9 0 16,0 1 3-16,-7 5 3 16,0-3 4-16,-3 6 0 15,1 1 0-15,-5 9-10 16,-3 4-1-16,-2 6-2 15,-5 2-1-15,-2 13 1 16,-1-3 0-16,0 7 0 16,1-3 3-16,2 9 0 15,2-3 1-15,2 2-3 16,-1-4 0-16,5-1-7 16,3-2-2-16,3 3 2 15,7-11 1-15,-1 3-5 16,8-5-4-16,5 2 1 0,1-7 2 15,4-4 15-15,3-6 10 16,2-3 4-16,1-2 1 16,4-10-7-16,-2 0-5 15,2-3-7-15,-1-2-2 16,0-2-52-16,1-3-24 16,-5 1 39-16,5 6 22 15</inkml:trace>
  <inkml:trace contextRef="#ctx0" brushRef="#br0" timeOffset="67952.03">24746 11430 268 0,'6'0'101'0,"-6"5"-78"0,3-5 11 16,-3 0 1-16</inkml:trace>
  <inkml:trace contextRef="#ctx0" brushRef="#br0" timeOffset="68115.98">24748 11445 477 0,'-9'9'4'0,"-8"5"-4"16,-3 1-16-16,-3 5-5 0,-4-1-5 0,-3 11 1 15,-3 5 7-15,-3 2 6 16,-8 3 5-16,-2 5 4 16,-1 7 2-16,-6-6 3 15,1 3-1-15,-2-4-1 16,4 2-21-16,4-5-9 16,5-4 15-16,6-8 7 15</inkml:trace>
  <inkml:trace contextRef="#ctx0" brushRef="#br0" timeOffset="68565.95">24456 11539 240 0,'0'8'90'0,"0"-3"-70"0,0-3 10 16,0-2 2-16,0 3-18 16,0-3-2-16,-3 5-10 15,0-2-2-15,-4-3 0 16,1 0-7-16,-1 0-3 0,-3 0-1 15,-3 0 1-15,-1 0 4 0,-3 0 1 16,0 0 9-16,1 0 5 16,3 0 0-16,0-3 0 15,3-2 3-15,-1 2 5 16,5-1-7-16,3-1-3 16,3-3-9-16,3 3-1 15,1-2-6-15,2 4 1 16,5 0-5-16,-2 3-2 15,4 0-13-15,-3 6-5 16,0 1-62 0,0 0-28-16,1 8 64 15</inkml:trace>
  <inkml:trace contextRef="#ctx0" brushRef="#br0" timeOffset="69047.48">24493 12090 32 0,'-10'3'13'0,"10"-1"-10"0,-11-2 4 0,9 3 0 16,-2-3 25-16,-3 0 14 15,1 0 4-15,3 0 3 16,-1-3-14-16,1 1-4 15,0-1-11-15,0 1-5 16,3-5-11-16,0 1-1 0,3 1 3 16,3 1 0-16,1 1 2 15,-1 0 2-15,5 1 2 16,-5 2-5-16,1 0-1 16,-1 0-4-16,1 0-1 0,-3 5-6 15,-4 2-1-15,-4 1-17 16,-3 2-7-16,1-3-91 15,-5 3-40 1,-2-5 81-16</inkml:trace>
  <inkml:trace contextRef="#ctx0" brushRef="#br0" timeOffset="70698.42">22639 12046 20 0,'0'0'8'0,"0"2"-6"0,0-2 1 0,0 0 3 16,0 0 1-16,0 0 3 16,0 7 12-16,0-4 8 15,0-1 5-15,0 4 3 16,0 1-4-16,0-5 0 0,0 1-11 15,0 4-3-15,0-2-12 16,0-2-1-16,0 2 0 0,0 5-1 16,0 2-1-16,0-2-3 15,-3 5-2-15,0-2 1 16,-1 1 1-16,-3 4 1 16,1 2 3-16,-4-2-5 15,4 1-1-15,-5 1 0 16,5 0 2-16,-1 2-1 15,0-9-1-15,1-3-4 16,2 2 0-16,1-4-16 16,0 2-6-16,0-5 6 15,-1-5 6-15</inkml:trace>
  <inkml:trace contextRef="#ctx0" brushRef="#br0" timeOffset="71688.97">20799 13224 120 0,'-10'0'46'0,"10"0"-35"0,-3 0 9 16,3 0 5-16,0 0-8 15,0 0-2-15,0-3-4 16,0 1-2-16,3-5-5 16,-3 1 4-16,4 1 2 0,2-2-1 15,1-1 0-15,-1-7-5 16,4 3-1-16,3-3-1 0,4 3-2 16,3-5-2-16,3-1 1 15,4-5 1-15,3 6 2 16,3 5-1-16,0-3-1 15,7 4 1-15,-10 7-1 16,3 1 0-16,0 3 0 16,0 5 0-16,1 5 0 15,-5-2 0-15,1 2 2 16,-3-5-1-16,0 4-1 16,-4-1 1-16,4 2-1 15,-4-5 0-15,0 5 0 16,1-8-7-16,-5-2-3 15,1-2-14-15,0-1-5 0,-3-6-18 16,-1 3-6 0,-2-3 31-16</inkml:trace>
  <inkml:trace contextRef="#ctx0" brushRef="#br0" timeOffset="72139.95">21530 12922 132 0,'-17'-4'49'0,"10"1"-38"0,-6-2 6 16,7 5 1-16,-1 0-15 16,-3 0-3-16,0 0-6 15,0 5-1-15,0-2 4 16,0-1-1-16,0 0 2 0,7 1 2 16,-1 2 2-16,4-3 1 15,0 4 3-15,4-2 3 0,3 4 5 16,2-4-2-16,8 2 1 15,3-1-3-15,-1 0-1 16,5 2 1-16,2-4 4 16,2-1 1-16,-2 3 0 15,0 0-5-15,-2 3-4 16,-1-5-1-16,-3-2-1 16,-4 4-2-16,-3-2-2 15,-2-3 1-15,-2 3 1 16,-1-3-1-16,-8 0 2 15,0 2-7-15,-8 5 1 16,-5 1-6-16,-3 2 1 16,-4 2-5-16,-3 6 1 0,-1 4-5 15,-2 0 0-15,-1 1-3 16,4 0-3-16,-1 4 4 16,5-4 1-16,3-7 2 15,1-2 0-15,6 0 9 16,2-1 6-16</inkml:trace>
  <inkml:trace contextRef="#ctx0" brushRef="#br0" timeOffset="72530.25">22065 12895 192 0,'0'10'74'0,"-4"0"-58"0,1-3 16 0,3 1 2 16,-4 0-17-16,2 4-5 15,-5-2-7-15,0 4-2 16,-3 4-1-16,0 5-2 0,0 4 1 0,-3-2-1 16,3 12 0-16,-3-7 0 15,-1 5 0-15,1 2-3 16,3-4 2-16,-3 6-8 16,2-6-4-16,2-8-18 15,-4 2-5-15,6-9-30 16,1-3-12-1,2-7 41-15</inkml:trace>
  <inkml:trace contextRef="#ctx0" brushRef="#br0" timeOffset="73040">22011 13092 116 0,'17'-25'44'0,"-10"23"-35"0,3-1 14 0,-3 3 5 16,-1 0-7-16,1 3 0 15,-1 4-10-15,1 1-2 16,0 4-5-16,2 0-5 0,-5-1-2 16,2 1-7-16,1-3-4 15,0-1 12-15,-1-1 5 16,4-1 0-16,0-4 0 16,0-2 1-16,1-5 2 15,2-5-3-15,0 0 0 16,0-2-12-16,4-6-7 15,3-6-7-15,0 3-1 16,-1 4 13-16,-2-6 6 16,-1 4 12-16,-2-1 8 15,0 2 6-15,-1 6 2 0,-10-3 1 16,3 5 2-16,-6 5 12 16,-3 3-25-1,0 4-8-15,0 3-10 16,-10 5 0-16,2 2 1 15,-2 1 2-15,0 1-1 16,0 4 1-16,0 5 2 16,-2-1 0-16,6 0 0 15,-1 8 2-15,0-4-3 16,0 1 0-16,0 0 1 16,0 0 0-16,4-2 0 15,-1-4 0-15,0 3-3 16,1-6 2-16,-1-4-23 0,3-6-12 15,2-1 21-15,-2-1 11 16</inkml:trace>
  <inkml:trace contextRef="#ctx0" brushRef="#br0" timeOffset="73820.64">22559 13009 188 0,'7'15'71'0,"-7"-7"-55"0,3 5 22 0,-3-8 5 0,0 7-19 16,0 3-8-16,-3 5-8 15,-4-2-3-15,1 1-3 16,-4 1-4-16,0 3-1 0,0-4 2 15,-4 4 0-15,1-6-2 16,0 13 0-16,0-12-3 16,-1-1-1-16,4-5-3 15,1 0-1-15,-2-4 1 16,5 0 1-16,-1-8-1 16,1 0 1-16,3-8 3 15,3 0 3-15,0-4 0 16,6-5 1-16,1-5 2 0,2-6 2 15,5 1 3-15,2-6 4 16,4-4 0-16,0 3 2 16,4-1-2-16,2 5 0 15,0 7-1-15,2 0 0 16,-2 4 2-16,-2 8 4 16,-2 2-4-16,2 4 2 15,-5 5-5-15,-2 2 1 16,-1 3-5-16,-5 5-2 15,-1 0 0-15,0 6-1 16,-7-4-5-16,-3 3 1 16,-3 0-3-16,-7-3 0 15,0 3-5-15,-3 2-3 16,-1-2-5-16,-3-3-2 0,-2 1-4 16,-1-3 1-16,0 2 5 15,0-4 4-15,3-1 14 16,0-2 6-16,4 1 12 15,4-6 7-15,1 0-1 16,2 0-1-16,3 0 0 16,3-6 1-16,0 6-12 15,3 0-3-15,3 0-12 16,2 6-2-16,1 1 8 16,2 1 6-16,-2 4-5 15,1 3-1-15,0-3-1 16,0 8 0-16,3 7-5 0,-2-4 1 15,-2-3-7-15,1 2-3 16,-3 1-17-16,0-6-5 16,-1-2 19-16,1-5 9 15</inkml:trace>
  <inkml:trace contextRef="#ctx0" brushRef="#br0" timeOffset="74270.42">22868 13336 88 0,'4'5'35'0,"-4"-5"-27"15,4 0 27-15,-4 0 9 0,0 0-8 16,-4 0-3-16,4-5-13 16,-4 2-2-16,4 1-11 15,0-1 0-15,0 0 0 0,4-3 1 16,2 3 2-16,1 0-3 16,0-4-2-16,3 2-2 15,3 0-3-15,0-2 1 16,0 4 1-16,1 1-1 15,-1 2-1-15,0 2-2 16,1 3-1-16,-1 5-3 0,-3 2 1 16,0 6-2-16,-7 5 0 15,-3-2-5-15,-3 2-3 16,-4 0-7-16,1 1-1 16,-4 1-4-16,0-5 0 15,-4-5-21 1,1 0-6-16,0 0 28 15</inkml:trace>
  <inkml:trace contextRef="#ctx0" brushRef="#br0" timeOffset="74452.95">22931 13520 152 0,'21'-12'57'0,"-8"7"-44"0,7-5 10 0,-10 10 2 0,6-3-5 15,1-1 0-15,3-4-7 16,0 3 0-16,3-2-8 15,-3 4-1-15,0 0 0 0,-3 1-5 16,-1-1 1-16,-2-1-38 16,-1 1-16-16,-6 0 27 15,-1 1 13-15</inkml:trace>
  <inkml:trace contextRef="#ctx0" brushRef="#br0" timeOffset="74783.28">23343 13269 196 0,'11'5'74'0,"-8"-1"-58"0,7 2 16 0,-7-4 13 16,7-2-17 0,3 0-5-16,-3 0-2 15,4 0-13-15,-1 0 0 0,0-2 2 16,0-1-6-16,1 3 0 0,-1 0 0 16,0 0 0-16,-3 0-5 15,0 0 1-15,-4-3-9 16,1 3-2-16,-3-4-18 15,-4 1-7-15,0 1-63 16</inkml:trace>
  <inkml:trace contextRef="#ctx0" brushRef="#br0" timeOffset="75127.25">23320 13134 144 0,'-3'-2'55'0,"3"-1"-43"0,7 1 21 0,-4 2 8 16,3 0-2-16,1-3 1 15,3 3-11-15,0 0-5 16,6 0-8-16,1 0 0 15,-1 0-7-15,5 0-1 16,-1 0-4-16,0-2-1 16,-1-4-1-16,1 5-2 15,0-2 1-15,1-2-1 16,-2-3-9-16,-3 3-2 16,1 0-43-16,-3-2-16 0,-4 2 35 15,-7 2 18-15</inkml:trace>
  <inkml:trace contextRef="#ctx0" brushRef="#br0" timeOffset="79090.18">24120 12995 116 0,'0'-3'44'0,"0"3"-35"0,0 0 14 0,0 0 2 16,0 0-7-16,0 0 0 15,0 0-7-15,0 0-1 16,0 0-6-16,0 0-1 0,0 0 3 15,0 0 1-15,0-5 3 16,0 3-1-16,0-1 2 16,0-2-4-16,0-2-2 15,0 2 0-15,0 0-1 16,0-2 0-16,0-4 2 0,0 4-1 16,-2-3 2-16,-2 3-2 15,-3-6 2-15,1 5-2 16,-1 1 0-16,-2 2-1 15,-2 0 0-15,1 0-2 16,0 5-2-16,-3 0-4 16,0 5 0-16,0-2 0 15,-4 2-1-15,7 2 1 16,0-2 3-16,0 5 0 16,3 0 1-16,1 0 2 15,3-2 1-15,3 1 3 16,3-2 1-16,3-1 1 0,1 1 2 15,3 3-3-15,3-2 1 16,7 2-5-16,-3 4 0 16,-1 1-1-16,1 6-2 15,0-1-2-15,-1 9 1 16,-3-1-1-16,-2-6 0 16,-5 3 2-16,-3 0 0 15,-3-3 0-15,-3-4 2 16,-3 11-3-16,-5-8 0 15,-2-4-6-15,-3-5 0 16,-1 3 1-16,-3 0 1 16,0 0 3-16,-3-5 1 0,6-3 3 15,1-1 3-15,-1-6 9 16,4-3 5-16,2-7 4 16,5 0 3-16,3-7-10 15,3-3-2-15,3 3-6 16,3-6-3-16,5-7-5 15,-2 7 0-15,5 4-7 16,0 2 0-16,2 4-17 16,7 3-7-16,1 3-76 15,2 4-34 1,0 3 72-16</inkml:trace>
  <inkml:trace contextRef="#ctx0" brushRef="#br0" timeOffset="79690.75">24516 13286 200 0,'6'-2'77'0,"-2"-1"-60"0,3 0 15 0,-1 3 2 15,1-4-15-15,0-4-5 0,-1-10-3 16,1 4 3-16,-1-1-8 16,1-10-1-16,-1-3 1 0,1 1-3 15,0 3 0-15,-4-2-1 16,-3-4 1-16,0 6-2 15,-3 1-1-15,-4-4 3 16,0 7 0-16,-2 8 5 16,-1-3 3-16,-3-1-4 15,-1 9 1-15,-3-3-5 16,4 8-2-16,0 4-3 16,-4 8 1-16,1 0 1 15,-1 4 0-15,1 1-3 16,-1 11 0-16,0 3-1 15,1-1 3-15,2 0-5 0,1 6 0 16,3-4 0-16,4-2 2 16,-1-1-5-16,4-7 1 15,3-3-1-15,6-4 3 16,1-1 2-16,6-7 2 16,4 0 1-16,0-5 3 15,-1-5-1-15,1 2 2 16,0-3-2-16,-1-2 2 15,1-2-7-15,-1 5-1 16,1-8-42-16,-4-1-17 16,0-1 33-16,4-3 18 15</inkml:trace>
  <inkml:trace contextRef="#ctx0" brushRef="#br0" timeOffset="80126.69">25214 12860 212 0,'10'0'82'0,"-4"0"-64"0,-3 0 15 16,-3 0 4-16,0 0-15 0,0 0-4 16,0 0-7-16,0 0-2 15,-3 2-5-15,-3 4-3 0,-4 1 0 16,-4 6-4-16,-3 2 2 16,-2 4-1-16,-5 6 0 15,-2 2 0-15,-4 11-2 16,0 0 3-16,-3 9 2 15,0-5 0-15,0 5-1 16,0-9 1-16,3 7-1 16,3-13-3-16,6-8 2 15,5-1-6-15,3-3 0 16,3-7-21-16,3-8-9 16,4-1-58-16,6-8-26 15,1-7 63-15</inkml:trace>
  <inkml:trace contextRef="#ctx0" brushRef="#br0" timeOffset="80533.28">25005 12888 204 0,'-4'7'77'0,"4"-5"-60"0,0-2 10 16,0 0 4-16,0 0-19 0,-3 3-4 16,-1-3-21-16,1 0-6 15,0 0 9-15,-4 0-11 0,0 0 0 16,1 0 11-16,-1 3 7 16,1-3 12-16,-1 0 6 15,0-3 8-15,1 0 6 16,2-4-10-16,1 2-1 15,3-7-8-15,3 4-4 16,1 0-3-16,2 4-3 16,1-4 1-16,0 5-1 15,-5 2-3-15,5 2 0 16,1 2 2-16,-2 5 0 16,1-4-2-16,-1 4-6 15,1 0-5-15,-4-1-52 16,3-2-21-1,-2 5 44-15</inkml:trace>
  <inkml:trace contextRef="#ctx0" brushRef="#br0" timeOffset="80983.63">25247 13520 236 0,'-7'15'90'0,"4"-10"-70"0,-7 6-1 0,7-7-3 15,-4 1-23-15,-3 2-7 16,-3-2-15-16,0-2-5 16,-1 0 18-16,-3-3 4 0,4 0 4 15,0-3 13-15,3 0 9 16,0-2 4-16,4-4 2 16,2-4-9-16,8 3-2 0,2-5-5 15,4 3-1-15,0-1-1 16,0 8 1-16,4-4 0 15,-5 3 3-15,1 4 1 16,0-1 3-16,-4 3-3 16,1 3 1-16,0 2-7 15,-4 4-1-15,-3-1-11 16,0 5-3-16,-6 2 7 16,-5-1 6-16</inkml:trace>
  <inkml:trace contextRef="#ctx0" brushRef="#br0" timeOffset="105033.64">16225 13732 160 0,'0'2'63'0,"-7"4"-49"0,7-6 5 0,0 0-2 15,0 2-17-15,-4-2-4 16,2 2-23-16,2-2-8 15,-4 0 11-15,1 0 6 0,-1 0 27 16,4 0 13-16,0 0 12 16,-6 0 4-16,3 3-1 15,-1-3 2-15,1 0-21 16,0 2 1-16,0 1 1 0,-1 2-5 16,0-2 2-16,1-1-10 15,3 5-2-15,-6-4-3 16,2 0-2-16,1-1 1 15,-1 0-1-15,2 1 0 16,-2 5 0-16,-3-1 0 16,4 3 0-16,-3 2-3 15,-1 1 2-15,-3 7 1 16,-1-5 0-16,2 7 0 16,-1 0 0-16,-3 4 0 15,-1-2 2-15,1 3-1 0,3 1 2 16,-6-8-2-16,5 8 2 15,5-9-2-15,-7-2-1 16,6-2 1-16,3-4-1 16,-2-2-5-16,3-1-1 15,3 2-15-15,0-5-4 16,0-5-7-16,0 0 0 16,0 0 6-16,0-2 5 15,9-1-3-15,-5-2-1 16,3-2-23-1,-1 1-6-15,1-3 28 0</inkml:trace>
  <inkml:trace contextRef="#ctx0" brushRef="#br0" timeOffset="105753.01">16358 14026 172 0,'3'-5'66'0,"0"10"-52"0,4-10 8 0,-7 5-1 16,0-2-11-16,4-1-3 16,2-7-7-16,1 0 0 15,-1-2 0-15,4-1-3 0,-4-4 2 16,5 1-1-16,-1 0 0 0,-1-2 0 15,2 1 0-15,-2-3 2 16,-2 5 2-16,-1 0 3 16,5 0 4-16,-11 2-2 15,0 3 1-15,0 1-3 16,-7-2 0-16,1 7-6 16,-1-2 1-16,-3-1-2 15,0 7 0-15,-3 0 0 16,0 7-2-16,-1-1 0 15,1-2 3-15,-1 7 0 16,1 6 3-16,0 2-3 16,0 1 0-16,0 3-1 15,2 2 0-15,-5 0 2 16,9-3 0-16,-3 1 0 16,0 1 0-16,7-1-3 0,-1-3 2 15,4-5-1-15,4 3-2 16,3-3-8-16,-1-9-3 15,4 2 1-15,-3-5 3 16,9-6 7-16,-5-5 2 16,2-1 2-16,3-6 2 15,1-5-1-15,3 0-1 16,-3-2-4-16,2-4 0 16,-2 2-55-1,-1 1-26-15,-5 3 44 16</inkml:trace>
  <inkml:trace contextRef="#ctx0" brushRef="#br0" timeOffset="106264.58">16636 14031 172 0,'11'-10'66'0,"-5"5"-52"0,5-9 3 16,-9 8-2-16,5-6-10 15,6-6-1-15,-6 4-2 16,-1-4 1-16,5-7-2 16,-1 3-1-16,-3-6 1 0,-1 9-1 0,4-7 0 15,-6 6 0-15,-2 1 2 16,-2 4 3-16,-2 2 2 15,2 0-1-15,-4 6 1 16,-9 0-9-16,3 4-3 16,-4 3-4-16,1 8 0 15,0-1 3-15,-1 5 3 16,1 1 2-16,0 2 3 16,-4 3 1-16,8 1 1 15,2 1-2-15,-3 3-2 16,-3-3 1-16,6 7-1 15,3-7-3-15,-2-1 2 16,6-1 1-16,0 7 0 0,6-7-5 16,-2-1 1-16,3-2-11 15,6 0-6-15,-3-5-4 16,0-2 0-16,9-8 7 16,-2-3 4-16,3-7 1 15,0 2 1 1,0-1 7-16</inkml:trace>
  <inkml:trace contextRef="#ctx0" brushRef="#br0" timeOffset="106669.4">16932 13961 184 0,'0'0'71'0,"4"-5"-55"0,-1 5 9 0,3 0 1 15,-6-2-9-15,7-3 1 16,0-6-13-16,0-4-3 16,-1-2-2-16,1-2-3 0,0-1 2 15,-4 5 1-15,0 0 2 16,-3 0 1-16,0 2 3 16,-3 1 3-16,0 2 2 15,-4 0 3-15,0 5 2 16,-3-5-7-16,0 10-1 15,-3 0-9-15,-3 7-1 0,-1-1-7 16,0 6 1 0,1 0-9-16,-1 8-2 0,1-7 3 15,2 7 2-15,0-5 6 16,5 5 5-16,-1-5 0 16,7 0-1-1,6-1 0-15,3-4-11 16,1 1-2-16,3-2-47 15,0-4-18 1,0 2 42-16</inkml:trace>
  <inkml:trace contextRef="#ctx0" brushRef="#br0" timeOffset="107465.1">17417 13747 88 0,'0'-3'33'0,"0"3"-26"0,-3 0 20 15,3 0 8-15,0 0 0 16,-4 0 2-16,2 0-7 16,2 0-2-16,-7 0-15 15,3 0-1-15,1 0 1 0,0 0-3 16,0 0 2-16,-1 0-7 16,4 0-3-16,0 0-6 15,0 0-2-15,4 5-6 16,2-2-3-16,1 5 2 0,2-6 2 15,2-2 5-15,-2 0 3 16,1 0 2-16,1-2 3 16,2-1-1-16,-6-2 2 15,-1 2-2-15,1 1 2 16,-1-1-2-16,-6 1 2 16,0 0-4-16,-3-4 0 15,-4 4-1-15,0 2 0 16,1 2 2-16,3 6 0 15,-10-3 0-15,2 0 0 16,1 5 0-16,4 0 0 16,-1 0-3-16,0 5 2 15,5 2 1-15,-9-2 0 0,5-3 0 16,-1 1 0-16,0 0 0 16,5-4 0-16,2 6 0 15,-8-2 2-15,5 0-1 16,3-4-1-16,-4 3 1 15,4-1-1-15,0 1-3 16,0 0 2-16,-2-1-4 16,-2 1 1-16,1-2-14 15,3 3-5-15,-10-1 12 16,3-2 5-16</inkml:trace>
  <inkml:trace contextRef="#ctx0" brushRef="#br0" timeOffset="107707.14">17247 14126 148 0,'21'-3'57'0,"-11"1"-44"0,7 2 1 0,-11-6-4 15,4 2-6-15,4-1-1 16,-1-5-3-16,3-1-3 16,5 5 2-16,-12 0-9 0,4-1-3 15,0 2 7-15,-2 0 2 0</inkml:trace>
  <inkml:trace contextRef="#ctx0" brushRef="#br0" timeOffset="108381.88">17590 13922 228 0,'0'-3'85'0,"3"3"-66"0,-3 3 1 16,0-3-4-16,0 0-14 15,0 0 0-15,0 0-2 0,0 0 2 16,0 0-1-16,0 0-1 0,0 1 1 16,0 2 3-16,0 5 5 15,-3-4 1-15,-1 2 2 16,2 2-2-16,-2 1-1 16,1 1-3-16,-7 3 1 15,3-1-9-15,0 3-3 16,-3-5-6-16,4 0-1 15,-1 0-1-15,0-5 1 16,5 0-4-16,2 0-3 16,-11-5-3-16,11-5 1 15,11-3 10-15,-5-4 3 16,7 0 6-16,0-5 1 0,4 1 1 16,-1 1 0-16,8-2 0 15,-7 7 0-15,3 0 0 16,-1-1 2-16,-2 7 3 15,3-4 2-15,-7 6-1 16,1-1 1-16,-1 3 0 16,0 3 1-16,-13-3 4 15,4 8 3-15,-4-2-6 16,-4 5-1-16,-9-1-6 16,3 0-4-16,0 7-2 15,-7-2 3-15,4 1 0 16,0-2 1-16,2 1 0 15,2-3 2-15,2 6-1 0,1-6-1 16,2-2-2-16,4 0 1 16,0-3-4-16,4 4 1 15,2-7-3-15,1 2 2 16,-1-4-2-16,5 1 2 16,-2-1-17-16,2 1-8 15,-2-3 13-15,1 0 9 16</inkml:trace>
  <inkml:trace contextRef="#ctx0" brushRef="#br0" timeOffset="108922.23">18008 13884 216 0,'7'-8'82'0,"-3"6"-64"0,2 4 7 15,-6-2-3-15,0 0-10 16,0 0-2-16,0 0-3 16,0 0 0-16,0 0-4 15,-4 8-4-15,2-5 0 0,-2-3 3 16,-3 0 3-16,1 2-2 15,-1 0 0-15,-2-2-3 16,-2 8-1-16,1-3-1 16,1 0-2-16,-2 5 3 0,2-3 2 15,-2 4-2-15,5-4-2 16,-1-2 2-16,3 2 0 16,2 1-4-16,2-1 1 15,0 1-5-15,2-3 1 16,6-3 2-16,1 0 1 15,-2 4 3-15,3-4 1 16,0 1 1-16,-4 1 2 16,1 4-1-16,0-3-1 15,-4 0 5-15,4 5 1 16,-7-5 4-16,-7 8 1 16,4 2-5-16,-4-3-2 15,0-3-11-15,1 5-5 0,-4-2-23 16,0-2-10-16,3-8-27 15,-6 3-12 1,7-2 45-16</inkml:trace>
  <inkml:trace contextRef="#ctx0" brushRef="#br0" timeOffset="109297.01">18311 13744 184 0,'13'-4'71'0,"-13"4"-55"0,7 0 26 0,-7 0 8 16,0 0-12-16,0 0-2 15,0 2-15-15,0 3-5 16,-7 0-14-1,0 5-1-15,-2 10-4 0,-2 5 1 16,-5 0 0-16,2 0 0 16,-2 5 0-16,-1 2-2 15,1-2-2-15,-1 7 1 16,0-2 1-16,1-5-1 16,3 4-7-16,-1-4-3 15,5-4-8-15,-2-4-2 16,5-7-40-16,3-2-35 15,3-4 32-15,0-9 35 16,3-4 24-16</inkml:trace>
  <inkml:trace contextRef="#ctx0" brushRef="#br0" timeOffset="109629.28">18171 13891 236 0,'7'-2'90'0,"-1"2"-70"0,1-2 15 0,-3 2 0 15,2 0-18-15,1-3-5 16,3 3-7-16,-3 0-2 16,2 0-1-16,2 0-2 0,-2-8 1 15,1 6-4-15,4 0 0 16,-4 2-9-16,3 0-25 16,0 2-2-16,4-2 19 15,-7 10 12-15</inkml:trace>
  <inkml:trace contextRef="#ctx0" brushRef="#br0" timeOffset="110092.9">18480 13904 188 0,'4'-2'71'0,"-1"-1"-55"0,0 6 17 15,-3-3 5-15,0 0-16 16,0 0-4-16,0 0-9 16,0 0-1-16,0 4-5 15,0 1-4-15,0 6 0 0,-3-2 3 0,0 1 1 16,-1 1 1-16,1 3 0 16,-1 1-2-16,2 0-2 15,-5 0-4-15,0 0 0 16,1-5 0-16,-2 5-1 15,2 0-3-15,3-2 0 16,-4-1-7-16,4-4-3 16,0-1-6-16,-1-2-2 15,1-2-13-15,3-3-5 16,3-3 6 0,4-8-4-16,-1-4 17 15,7 3 10-15,-5-12 7 16,5 6 7-16,0-2 3 0,3-3 6 15,1 1 5-15,0 2 2 16,-1 5 3-16,4-5-10 16,-3 8-2-16,-4 0-11 15,0 1-2-15,-2 4 4 16,-5 5 1-16</inkml:trace>
  <inkml:trace contextRef="#ctx0" brushRef="#br0" timeOffset="110798.62">18786 13867 140 0,'0'-10'52'0,"3"10"-41"0,-6 7 24 0,3-7 10 16,0 3-10-16,-4-3-2 15,1 5-17-15,0-3-5 16,-4 13-9-16,-2 0-2 0,-2 0 0 15,1 3 0-15,3-1 2 16,-2 10 3-16,-1-2 0 16,3 0 2-16,4 5-6 15,-7-8-1-15,7 1-9 16,-1-8-2-16,4-1-16 16,0-1-8-16,4-3 3 15,-1-5 4-15,7-3 9 16,-3-4 7-16,6-3 7 15,0-5 5-15,0-7 1 16,4 1 2-16,-1-3-2 16,-3-1 2-16,2-5 2 15,1 5 2-15,-3 0 8 16,0 3 2-16,-3 2 0 0,1-3 2 16,-8 6-4-16,3 4-1 15,-2 1-2-15,-4-1 2 16,0 5-5-16,-4 3-3 15,1 3-6-15,0 5 0 16,0-1 0-16,3 4 0 16,-11 3 0-16,5 6 2 15,-1 0-1-15,3 3-1 16,2-6 1-16,-2 5-1 16,1 1 0-16,3-6 0 15,0-2-5-15,0 0-1 16,3 0-15-16,1-5-4 15,2 0-9-15,1-5-4 0,-1 2 21 16,5-4 9-16</inkml:trace>
  <inkml:trace contextRef="#ctx0" brushRef="#br0" timeOffset="110950.09">19138 13971 160 0,'3'-5'60'0,"-3"3"-47"0,0-1-3 15,0-2 10-15,0 1-15 16</inkml:trace>
  <inkml:trace contextRef="#ctx0" brushRef="#br0" timeOffset="111203.78">19138 13938 271 0,'-4'-7'10'0,"2"-1"2"15,2 2 10-15,-7 0 6 16,0 4-6-16,1 2-3 15,-5 2-9-15,1 6-2 16,1-1-6-16,2 5-2 16,-10 2 2-16,4 5 1 15,0 4-6-15,2-1-2 16,2-2 2-16,-1 10 1 16,0-5-1-16,3-2 0 15,0-6-1-15,4 5 3 16,3-10-9-16,0 3-1 15,7-2-7-15,0-3-2 0,3-2-5 16,3-8-1-16,0 0-33 16,3 0-11-1,1-6 36-15</inkml:trace>
  <inkml:trace contextRef="#ctx0" brushRef="#br0" timeOffset="111505.5">19430 13794 244 0,'0'-4'93'0,"0"4"-72"0,0 9 11 16,0-9 1-16,0 8-20 0,-3-1-5 15,0 5-10-15,-4 3-3 16,0 1 2-16,1 1-1 0,-5 11 0 15,2-4 3-15,-1 6 0 16,0 10 1-16,0-5 0 16,-1 7-5-16,2-4 1 15,-1-11-20-15,0 11-9 16,4-11-3-16,-1-7 1 16,3 0-22-1,4-8-8-15,4-6 36 16</inkml:trace>
  <inkml:trace contextRef="#ctx0" brushRef="#br0" timeOffset="111790.24">19311 13981 196 0,'16'-8'74'0,"-6"6"-58"0,4-5 14 16,-7 4 1-16,2-2-14 15,4 3-4-15,0 0-13 16,2-4-5-16,-2 4-94 0,0 2-41 15,0 2 70-15,-6 4 35 16</inkml:trace>
  <inkml:trace contextRef="#ctx0" brushRef="#br0" timeOffset="112089.72">19540 13979 156 0,'10'-6'60'0,"-4"6"-47"0,1 0 17 0,-7 0 3 0,6 6-5 15,-2-6-2-15,-4 0-1 16,0 0 1-16,3 5-14 16,1-1 11-16,-4 7 4 0,-4 1-8 15,1 3-3-15,-1 2-9 16,2 8-5-16,-5 3-4 15,0-1 1-15,4 6-6 16,0-9-3-16,-1 4-12 16,1-3-6-16,3 3-12 15,0-4-5-15,0-9 25 16,3-3 10-16</inkml:trace>
  <inkml:trace contextRef="#ctx0" brushRef="#br0" timeOffset="112285.31">19706 13841 332 0,'-10'11'123'0,"3"-11"-95"0,4 7-4 0,3-2-6 15,-4 0-52-15,2-5-16 16,-2 3-59-16,1-1-25 15,-1-2 67-15,1 0 36 16</inkml:trace>
  <inkml:trace contextRef="#ctx0" brushRef="#br0" timeOffset="112750.05">19859 14230 104 0,'13'3'38'0,"-7"-3"-29"0,2-3 1 15,-2-1-1-15,1-2 3 16,2-3 3-16,-5 1-6 16,3-7-3-16,-1-3-6 0,1-9 0 15,0 5-5-15,-5-3-1 16,2 2 9-16,-4-4 7 15,0 7 18-15,0-3 9 16,-4 6-2-16,2 2 0 16,-5 0-20-16,0 8-5 0,1 4-2 15,-5 3-9-15,-2 6-4 16,0 3 0-16,0 9 1 16,-4-1-1-16,1 6 4 15,2 1-2-15,1 9 1 16,3-9 2-16,0 2 2 15,3 4-3-15,4-8 0 16,0 0-4-16,3-7-1 16,3 0-22-16,7-2-8 15,0-6 0-15,3-7 2 0,4-7 16 16,-1-6 9-16,1-2-19 16,3-4-8-1,0-7 19-15</inkml:trace>
  <inkml:trace contextRef="#ctx0" brushRef="#br0" timeOffset="113275.24">20148 13926 268 0,'0'5'101'0,"0"1"-78"0,0-5 6 16,0 5-2-16,0 2-20 15,-7 1-3-15,4 9-3 16,-3-3-1-16,-1 2 0 0,0 3-3 0,0-2 2 15,-3 6-1-15,4-4 0 16,-1 1 0-16,1-7 0 16,-1 1-3-16,1 0 1 15,2-8-14-15,0 4-3 16,4-7-5-16,0-4-1 16,0 0 12-16,8-2 7 15,-2-3 7-15,4-5 3 16,0-5 2-16,-1-5 0 15,2 6-2-15,2-7-2 16,0 1 1-16,4-4-1 16,-4 6 2-16,0 6 1 15,1-4-1-15,-1 9-2 0,0-5 1 16,-7 7-1-16,5-1 0 16,-1 12 0-16,-3-4 4 15,2 3 2-15,-2 5 2 16,-1 0 0-16,-2 3-2 15,-1-1-1-15,-3 3-6 16,0 5 1-16,0-3-2 16,0 6-2-16,0-6-4 15,0 1 0-15,0 2-1 16,0-5 1-16,0 0 0 16,4-3 2-16,-1-4-14 15,3-4-4-15,2-1-56 16,-2-3-23-16,4-7 53 15</inkml:trace>
  <inkml:trace contextRef="#ctx0" brushRef="#br0" timeOffset="113771.4">20530 13923 168 0,'9'0'63'0,"-9"-1"-49"0,0 1 11 0,0 0 5 16,0 0-14-16,-6 0-1 16,3 0-14-16,-4 1-3 0,-3 7 1 15,1-2 0-15,-5-2 1 16,0 4-3-16,1 4 0 0,0 6-1 16,0-3 0-16,3 2-4 15,0 1-2-15,3-6-6 16,4 3-1-16,0-3 3 15,3 1 3-15,3-1 7 16,0-5 4-16,4 4 5 16,3-7 2-16,-3 4 3 15,2-3 4-15,2 5 3 16,-2 0 2-16,-2 0 1 16,-1-3 0-16,2 4-5 15,-8-2 1-15,0-1-5 16,0 2-1-16,0-2-9 15,-8-1 0-15,2 1-6 16,-1 4 1-16,-2-3-7 0,-2-3-3 16,2-1 1-16,2 2 0 15,-7-2 3-15,5 1 4 16,2 3 1-16,1-6 3 16,2-1-4-16,1-2 2 15,3 3-9-15,0-3-2 16,0 0 8-16</inkml:trace>
  <inkml:trace contextRef="#ctx0" brushRef="#br0" timeOffset="132689.07">17029 14943 64 0,'-4'8'24'0,"1"-6"-18"0,0 0 11 0,3-2 6 16,0 8 3-16,0-6 2 16,0 1-2-16,0-1 1 15,0 0-9-15,0-2 0 16,0 3-11-16,0 2-4 0,0-2 0 0,0 1-2 15,3 4-1-15,0-3 1 16,1 0 1-16,3 3-1 16,-5-6 2-16,5-2 0 15,6 0 1-15,-2-8 0 16,5 1 0-16,0-6-2 16,1-2-2-16,0-4 1 15,6-6-1-15,1-2-5 16,-1-6 1-16,0-4 0 15,0-3 2-15,-3-3 1 16,4 11 1-16,-11-1 2 16,4 4 1-16,-4 2 3 15,0 6 3-15,-6 7 0 16,-1 1 0-16,5 3-1 16,-11 3 0-16,2 4 0 0,-2 3 0 15,0 8-4-15,0-1-1 16,-2 11-1-16,2-1 1 15,-8 6-2-15,5-1-1 16,-1 5 1-16,2 5-1 16,-2 3 0-16,1 6 2 15,3-2-3-15,-7 1 0 16,4-5 1-16,0-5 2 16,-1 0-1-16,1-7-1 15,3-4-2-15,0-6 1 16,0 2-6-16,0-6-3 0,3-3-3 15,1-4 0-15,-1-2-11 16,7-2-4-16,-7-4 15 16,1-1 8-16</inkml:trace>
  <inkml:trace contextRef="#ctx0" brushRef="#br0" timeOffset="132989.56">17281 14880 176 0,'-3'10'66'0,"0"-12"-52"0,6 2 3 0,-3 0 0 16,0 0-18-16,0 0-3 15,3 0-1-15,-3 0 0 16,7 0 3-16,-7 0 1 0,7 0 3 16,-1 2-1-16,1 3 2 15,3 3-4-15,-3-5 0 16,2 1-39 0,8 2-15-16,-10-4 27 15</inkml:trace>
  <inkml:trace contextRef="#ctx0" brushRef="#br0" timeOffset="133319">17610 14871 228 0,'-7'9'88'0,"7"-1"-69"0,0-8-3 15,0 0-6-15,0 0-22 16,0 0-4-16,7 2-10 16,-7-2-4-16,4 3 17 15,-1 5 4-15,-3-3 4 0,0 5 8 16,0-1 5-16,-3 9 2 16,-1 4 2-16,-3 3-2 0,1 3-1 15,-5 4-3-15,2 1-1 16,-1-6-6-16,0 3 1 15,0-8-16-15,0-4-6 16,0-3-29 0,4-6-10-16,-11-1 32 15</inkml:trace>
  <inkml:trace contextRef="#ctx0" brushRef="#br0" timeOffset="133648.13">17603 14875 60 0,'31'-44'24'0,"-18"26"-18"0,6-12 20 0,-8 23 10 0,5-8-8 16,1 2-1-16,3-2-7 16,-3 3-3-16,2 3-5 15,-3-2 0-15,1 6-7 16,-4-2 6-16,-2 7 2 0,-5 5 0 16,1-1 2-16,-7 7-4 15,0-1-1-15,0 4-6 16,0 1-3-16,-10 5-3 15,3 3 1-15,0-4 1 16,-9-1 0-16,2-5-3 16,1 4 2-16,0-4-8 15,0-6-4-15,3 1-13 16,0-8-6-16,3-6-3 0,4 0 1 16,3-5 14-1,0-1-10-15,3 0-1 16,4 1 15-16,-4 4 8 15</inkml:trace>
  <inkml:trace contextRef="#ctx0" brushRef="#br0" timeOffset="134309.19">17952 14781 212 0,'0'8'79'0,"0"-6"-61"15,0 3 4-15,0-5-2 0,0 0-12 16,4 5-4-16,-2 3-6 16,2-1 1-16,-4 2 1 15,0 5 0-15,0-2 0 0,0 8 2 16,-4-1 1-16,2 7-1 15,-5-4 1-15,0 10 0 16,-3 1 3-16,3-1-3 16,-6 0 0-16,3-1-1 15,0-7-2-15,0-4-6 16,4-2-4-16,-1-6-12 16,-2-4-4-16,2-6-2 0,3-2 0 15,4-7 11-15,0-6 7 16,4-4 7-16,3-6 4 15,2-4 2-15,4-5 1 16,0-3-2-16,8 2 1 16,-1-4-2-16,2 0-1 15,2 2 3-15,2-6 0 16,-2 17 3-16,-1-6 1 16,0 7 10-16,-2 6 6 15,-2 12-6-15,-3 3 1 16,1 4-7-16,-10 0-1 15,-3 11-2-15,-4 7 2 16,-4 5-3-16,-3-6-2 0,-6-1-2 16,3 7-3-16,-10-5-2 15,7 0 1-15,-7-3-1 16,3-4-2-16,4 4 3 16,0-4 0-16,2-9-8 15,5-1-4-15,-4-6-9 16,7-1-3-16,3-6-3 15,3 0 0-15,7-8-35 16,-4 4-16 0,5-9 41-16</inkml:trace>
  <inkml:trace contextRef="#ctx0" brushRef="#br0" timeOffset="134865.06">18304 14701 140 0,'13'-3'55'0,"-13"1"-43"0,4-5 19 0,-1 7 7 16,4-3-17-16,-4 0-4 15,4 1-10-15,-1 0-5 16,1-6-1-16,-1 6 1 0,1-3 3 0,0-3 2 16,-1 0 3-16,1-4-1 15,3-3 0-15,-3-2-5 16,-1-5-1-16,1 2-1 16,0 0-2-16,-1 2 1 15,1 3-1-15,-1 0 0 16,-6 6 2-16,4 1 5 15,-4 3 6-15,0 0-1 16,0 5 3-16,-4 10-6 16,4-1-1-16,-9 12-2 15,2 7-1-15,1-1-3 16,-1 10-2-16,-3 0 1 16,0-2-1-16,3 10 0 15,-3-5 2-15,4 2-3 0,-1-1 0 16,1-6 1-16,2-3 0 15,-6-8-3-15,4 1 0 16,2-5-3-16,1-5 1 16,3-2-4-16,0-3-1 15,3-8-9-15,-3-2 0 16,4-2-67 0,2-8-28-16,4 2 58 15</inkml:trace>
  <inkml:trace contextRef="#ctx0" brushRef="#br0" timeOffset="135514.87">18806 14813 156 0,'-7'12'57'0,"3"-9"-44"0,2 8 14 0,2-11 3 15,0 4-6-15,0-4-2 16,-4 2-10-16,4-2-3 16,-3 6-5-16,-1-12-12 0,1 6-2 15,0 0-13-15,0 0-5 0,-1-4 8 16,1 2 6-16,0-6 18 16,3 1 9-16,0-4 5 15,3 4 4-15,4-3-10 16,-1-3-2-16,1 6-8 15,0-3-2-15,-1 3-2 16,1 4 0-16,3 3 4 16,-10 0 1-16,3 5 1 15,1 8 0-15,-4-6-2 16,0 8 1-16,0-1-2 16,-4 1 2-16,1-1-20 15,-3-2-8-15,2-3 13 16,0 2 5-16</inkml:trace>
  <inkml:trace contextRef="#ctx0" brushRef="#br0" timeOffset="135885.71">18826 15003 208 0,'-3'4'79'0,"3"-4"-61"0,0 0-1 0,0 0-5 16,0 0-15-16,-4 0-5 15,4 0-7-15,-3 0-2 0,3 6 10 16,-6-4-8-16,-2 1-1 0,-1-3 5 16,-2 7 6-16,2-4 10 15,2 2 5-15,1-3 1 16,-1-2 3-16,0-2 2 15,4-6-1-15,3 1-3 16,6-4-2-16,5 2-6 16,-2-3-3-16,1-2-3 15,0 7 1-15,0-3 1 16,1 6 0-16,-2 1-5 16,1 3 1-16,-3 5-40 15,-4 5-18-15,-3 2 32 16,0 3 14-16</inkml:trace>
  <inkml:trace contextRef="#ctx0" brushRef="#br0" timeOffset="140974.57">19506 14656 108 0,'0'0'41'0,"4"0"-32"0,-4 3 13 15,0-3 6-15,0 0-14 16,0 0-2-16,0 0-2 0,0 0 4 15,0 0-8-15,0 0 6 0,0 0 3 16,0 0-1-16,0 0 0 16,0 0-2-16,-4-3 0 15,4 3-2-15,0-2-1 16,-2-1-5-16,2 0-1 16,0 2-1-16,0-7 1 15,0 5 0-15,-7-1 1 16,3-1 2-16,1 2 3 15,0 0 0-15,0 1 0 16,-1-1-3-16,-3 1-1 16,1 2-1-16,-5 2 0 0,2 1-5 15,-1 2 1-15,-3 5-2 16,-1 3 0 0,1-1 2-16,-4 8 0 15,1-1 0-15,-5 9 0 0,2-6-3 16,3 11 2-16,-1-4 1 15,4 0 2-15,-4-8 1 16,7 5 1-16,4-4-5 16,6 3 1-16,0 5-2 15,6-6 0-15,1 4 2 16,6-1 0-16,-4-4-3 16,2-5 2-16,-1-3 1 15,3-6 0-15,0-3 0 16,1-6 2-16,-1-6-3 0,0-2 0 15,0-1-4-15,0-6-1 16,2 0-8-16,-2-3-4 16,-4 1-8-16,1 7-1 15,0-2-37 1,-4 4-13-16,1-1 42 16</inkml:trace>
  <inkml:trace contextRef="#ctx0" brushRef="#br0" timeOffset="141665.77">19573 14980 120 0,'7'3'46'0,"-4"0"-35"0,0-2 1 15,-3-1 0-15,7 0-8 16,0 0 0-16,3 0 0 15,-3-1 0-15,2-5-2 16,-2-2 9-16,3 1 8 0,0-3 1 16,0-2 3-16,0-3-9 15,-3 3-3-15,-1-9-6 16,1 4-4-16,-4 2 0 16,0-5 1-16,-3 13 1 15,-3-5 1-15,0 1 0 16,-1-1 2-16,-3 2-3 0,1 2 0 15,-1 6-3-15,-2-1-3 16,-1 3-1-16,-4 3 0 16,1 7 0-16,0 5 3 15,0 0 0-15,-1 3 3 16,0-1-1-16,1 2-1 16,0 1 3-16,0 6 0 15,3-4-4-15,0 3 1 16,4-3 0-16,-1 1 0 15,3-8-3-15,1 2 0 16,3-7-7-16,7-2-2 16,0-6 7-16,2-4 2 15,5-9 3-15,2-4 0 0,4-4 0 16,0 4 2-16,-3-5-1 16,2 2-1-16,-2 4 5 15,-3-7 1-15,-4 12 6 16,-4-2 3-16,1 4 3 15,-4 5 1-15,-3 2-6 16,-3 2-3-16,-4 3-12 16,1 5-4-16,-1 0 3 15,4 5 1-15,-8 0-1 16,8 2 2-16,0 3-1 16,3-8 0-16,0 1-7 15,3 2-2-15,0-2-7 16,8-6-4-16,-1 1-4 15,3-6-1-15,0-4 15 16,0-6 8-16</inkml:trace>
  <inkml:trace contextRef="#ctx0" brushRef="#br0" timeOffset="142086.31">19952 14486 236 0,'0'-1'88'0,"4"1"-69"0,-4 1 13 15,0-1 0-15,0 3-15 16,0 2-2-16,0 10-9 16,-4 0-4-16,1 5-1 15,-5 5-4-15,2 10 2 0,-1 2-4 16,-2 5 1-16,-2 3-3 16,2 1 2-16,-1-4 3 15,3-2 1-15,1-6-2 16,2-3 0-16,1-9-5 15,3 0-2-15,0-7-6 0,0-5-3 16,3 0-5-16,1-5-2 16,2-3-41-1,-2-2-19-15,2-2 47 16</inkml:trace>
  <inkml:trace contextRef="#ctx0" brushRef="#br0" timeOffset="142537.31">20138 14863 88 0,'20'-22'35'0,"-11"5"-27"16,-2 2 5-16,0 4-1 0,0 2 15 15,-4-2 7-15,-3 1 9 16,0 3 3-16,0 2-13 16,-3-3-8-16,-1 8-14 15,1-2-7-15,-4 2-3 0,0 2-8 16,-2-2 0-16,-8 8-4 16,4 2 2-16,-4 2 5 15,1 6 4-15,-1-1-1 16,4 1 0-16,2 2 1 0,-5 3 0 15,6-4 0 1,3-2 2-16,1 1-1 0,3 2-1 16,3-5-4-16,3-3 0 15,3 0-7-15,1 1-3 16,3-6 1-16,0 4 2 16,0-4 5-16,3 1 3 15,1-6-5-15,-1-2-2 16,0-2-49-1,1-6-26-15,2 1 43 16</inkml:trace>
  <inkml:trace contextRef="#ctx0" brushRef="#br0" timeOffset="143422.7">20391 14766 136 0,'0'10'52'0,"-4"-8"-41"0,4 1 15 0,0-3 6 16,0 0-14-16,0 0-2 16,0 0-8-16,0 0 0 15,0 0-5-15,0 2 5 0,0-2 4 16,0 6-2-16,0-4 2 16,-3 3-5-16,-1 0 1 0,1 3-5 15,0-1-2-15,0 2 0 16,3 5 1-16,-11-2-1 15,5 8 2-15,-1-3-2 16,1 3-1-16,-5 2 1 16,5 3-1-16,-1 0 0 15,4-5 0-15,0-2-3 16,3-3 2-16,0-3-1 16,3-2-2-16,0-2-2 15,4-6-1-15,-1-2 1 16,1-2 2-16,3-9 2 15,0 1 3-15,4-7 0 16,-5-3-1-16,4-2-2 16,1-6 1-16,-1-2-1 0,4 0 0 15,-4 3 0-15,0-2-2 16,0 6 3-16,-2 3 2 16,-5 2 9-16,1 6 5 15,-3 2 2-15,-4 2 1 16,-4 8-5-16,1 3-3 15,-1 7-5-15,1 3-4 16,0 2-3-16,0 2 1 16,3-2 1-16,-8 0 0 15,5-6 0-15,3 9 0 16,0-3-3-16,0 0 2 16,3 0 1-16,5-1 0 0,-8 0-7 15,6 3 0-15,1-5-17 16,0-2-7-16,-1 1-45 15,1-7-23 1,-1-4 51-16</inkml:trace>
  <inkml:trace contextRef="#ctx0" brushRef="#br0" timeOffset="143841.63">20786 14542 144 0,'13'-3'55'0,"-13"3"-43"0,0-3 27 0,0 3 10 15,0 0-13-15,0 0-4 16,0 0-3-16,0 0-1 15,0 0-15-15,0 8 3 0,0 2 4 16,-6 5-9-16,-1 5-3 16,0 7-5-16,0 4 0 15,0 5-4-15,1 2 0 16,-1 2-1-16,1 8-2 16,3-12 0-16,-4 7 0 15,3-6-4-15,4-4 0 16,0-4-5-16,0-3-2 0,4-11-5 15,3-1-2-15,-7-8 1 16,6-6 0-16,1-6-10 16,2-8-3-16,-2 1-35 15,3-4-15 1,-3-6 44-16</inkml:trace>
  <inkml:trace contextRef="#ctx0" brushRef="#br0" timeOffset="144069.99">20709 14759 108 0,'-13'7'44'0,"6"1"-35"0,-2-4 1 15,5-1-4-15,1 5-7 0,-1-6-1 16,1 3 9-16,3-5 8 16,0 0 14-16,0 0 7 15,0 0-4-15,0 0 1 16,7 0-19-16,0 0 1 0,2-5-1 15,1 3-7-15,4-4-4 16,-1 4-9-16,4-1-4 16,-1 1 6-16,1 2 1 15</inkml:trace>
  <inkml:trace contextRef="#ctx0" brushRef="#br0" timeOffset="144713.44">21041 14948 140 0,'17'0'55'0,"-10"-5"-43"0,6-2 12 16,-6 1 5-16,3-3-17 15,3-6-4-15,0-5-3 16,0-6-1-16,-2 5-2 15,-2-5 5-15,-2 4 5 0,-3 5 7 16,-4-6 3-16,-4 8-3 16,-3 0 1-16,-2 3-9 15,-2-1-4-15,-2 3-9 16,0 5-1-16,-4 3-4 0,0 4 0 16,1 6 1-16,-1 4 4 15,4 6 1-15,-4 4 1 16,8-2-3-16,-4 10 2 15,2 0 1-15,5-8 2 16,-1 6 1-16,4-6 1 16,-1 1-2-16,4-6 1 15,0 3-4-15,4-5-2 16,-1-3-9-16,4-5-5 16,-1-4 6-16,5-6 6 15,2-4 6-15,-4-5 4 16,12-5-2-16,-5-9 0 15,4 4-1-15,0-6-2 16,0 4 1-16,-4 1 1 0,-3 4-1 16,-2 1 2-16,-5 5 4 15,-2 9 4-15,-4 4 0 16,0 4 1-16,-4 9-6 16,-2 5-2-16,-1 1-4 15,0-2-1-15,1 12 1 16,2-2 0-16,1-6-3 15,3 5 0-15,3-4-7 16,4-2-4-16,3-3-17 16,0-6-7-16,4-4-33 15,2-7-13-15,7-7 45 16</inkml:trace>
  <inkml:trace contextRef="#ctx0" brushRef="#br0" timeOffset="144997.7">21470 14457 252 0,'0'-7'93'0,"0"11"-72"0,-3-1 22 0,3-1 6 15,-4 6-26-15,-3 2-10 16,1 2-15-16,-4 11-7 16,0 1 5-16,0 7-5 0,3-4 1 15,1 6 2-15,-1 2 3 0,0 4 2 16,5 1 3-1,-5-5 1-15,3-1 1 0,0-5-2 16,4-5 1-16,0-1-7 16,0-8 1-16,4-6-21 15,-4 2-7-15,4-10-17 16,-1-2-5-16,3-10-12 16,-2 2-2-1,-1-14 37-15</inkml:trace>
  <inkml:trace contextRef="#ctx0" brushRef="#br0" timeOffset="145224.84">21261 14741 220 0,'0'5'85'0,"0"-3"-66"0,3-2 3 0,4 0-3 16,2 0-10-16,5-2-3 15,-1-3-1-15,1-3-1 16,-1 3-2-16,3-2-4 0,-3 5 1 16,0 2-4-16,4-3-1 15,0 3-90 1,-3 0-40-16,2 5 71 16</inkml:trace>
  <inkml:trace contextRef="#ctx0" brushRef="#br0" timeOffset="145449.81">21699 14616 236 0,'-3'5'88'0,"6"6"-69"0,-6-4 4 16,0 2-4-16,-1 2-15 16,1 1-1-16,-1 6-5 15,2 2 0-15,-6-1 2 16,5 1 0-16,0 0 0 0,0 3 0 15,-1-1 2-15,4-4-1 16,0-4-1-16,0 4-15 16,0-6-7-16,4-1 11 15,-1-7 7-15</inkml:trace>
  <inkml:trace contextRef="#ctx0" brushRef="#br0" timeOffset="145630.43">21765 14462 292 0,'-6'10'110'0,"-1"-8"-86"0,4 4 2 0,3-1-3 16,0-1-55-16,0 1-22 15,0 5 24-15,0-5 15 16</inkml:trace>
  <inkml:trace contextRef="#ctx0" brushRef="#br0" timeOffset="146078.91">21862 14719 176 0,'3'0'66'0,"1"2"-52"0,-1-2 14 16,1 0 5-16,2 0-19 16,1 0-5-16,-4-2-6 15,0 2 0-15,-3 0-2 16,0 0 10-16,7 7 8 0,-7 3 5 16,0 2 3-16,-7 6-8 15,7 5-4-15,-3-2-11 0,0 5-2 16,-1-6-7-16,4-1 1 15,0-1 0-15,0-1-1 16,4-2 1-16,-1-4 3 16,0 4-7-16,7-11 1 15,-4-1 1-15,5-3 1 16,2-5 0-16,0-5 4 16,0-3-2-16,4-1 1 15,0-9-3-15,-4 4 1 16,0-10-5-16,1 9 1 15,-4-4-5-15,-3 1-2 16,-1 1-16-16,1 7-7 16,-4 0-13-16,0 2-6 15,0 4 31-15</inkml:trace>
  <inkml:trace contextRef="#ctx0" brushRef="#br0" timeOffset="146589.71">22104 14733 180 0,'7'15'68'0,"-7"-7"-52"0,4 2 23 15,-4-2 8-15,3-1-20 16,-3 8-5-16,3-2-13 16,0-1-6-16,1-2-2 15,-1 0-4-15,3 5 2 0,1-8 3 16,3 4 1-16,1-5-6 16,2 2-2-16,3-6 6 15,1-2 4-15,0-2 2 0,-1-6 3 16,1-1-1-16,2-4 2 15,-2-4-6-15,-1 4-1 16,-2-2-2-16,-4 0 1 16,-4 0-2-16,5 6 2 15,-11-6-4-15,0 4 0 16,-7 7-4-16,3-7-1 16,-2 6 0-16,-1 3 2 15,-3-3 2-15,1 5 3 16,-2 5 0-16,2 0-1 15,-2 5-2-15,-2 0-1 16,0 15-1-16,0 0 0 16,2-1 3-16,2-4 0 15,2 10-2-15,0-4 2 0,4-5 1 16,3 0 2-16,3 1-3 16,1-4 0-16,2-3-6 15,1-6 0-15,3 2 3 16,3-9 2-16,1 3 6 15,3-5 2-15,-1-5 4 16,3 0 4-16,-2-7-8 16,7-1-3-16,-11-2-38 15,3 3-16-15,-2-13 26 16,-4 8 12-16</inkml:trace>
  <inkml:trace contextRef="#ctx0" brushRef="#br0" timeOffset="149923.15">25616 14878 148 0,'0'2'57'0,"0"-2"-44"0,0-2 5 15,0 2-1-15,0 0-6 16,-4 0-1-16,1 0 5 16,-1 2 4-16,4-2-9 15,-3 6 5-15,0-4 3 0,0 0 3 16,-1 1 2-16,4-1-12 15,0 6-4-15,-3-5-3 16,3-3 2-16,0 0-1 16,0 2 0-16,0-2-1 15,0 0 0-15,0 0-2 16,0 0 1-16,3 0 0 0,4 0 1 16,-1-5-2-16,5-5 1 15,-1-3-2-15,3-4 2 16,3-5-4-16,4 2 0 15,-3-5 1-15,3-10 0 16,-3 7 0-16,0 4 2 16,-1-2 5-16,-6 2 6 15,-1 4-3-15,-2 2 2 16,0 1-5-16,-4 2-2 16,0 0-2-16,1 8-3 15,0-3-2-15,-4 4-1 16,2 2-1-16,-2 1 3 0,4 10 0 15,-1 1 1 1,1 4 0-16,-4 9 2 16,3 1 1-16,-3 0-4 15,0 4 1-15,0 6 0 16,0-7 0-16,0 2-3 16,0-7 2-16,0-3 1 15,0 1 0-15,3-6-3 16,0-4 0-16,4-4-1 15,-1-4 3-15,1-4-5 16,3-8 2-16,4-6-3 16,-1-5 2-16,0 1-4 0,4-8 1 15,0-3-5 1,-1-2 1-16,4 1-1 0,-3 2 3 16,0 7 6-16,-4 4 4 15,-4 6 7-15,1 6 4 16,-3 6-2-16,-3 9 0 15,-4 8-3-15,0 8-1 16,-4 1-3-16,0 9-2 16,1 1 1-16,0-3-1 15,0 5 0-15,3-6 2 16,0-6-1-16,0 2 2 16,3 0-4-16,0-7-2 15,0-3-7-15,5-3-2 16,1-3-42-16,2-1-19 0,2-8-31 15,0-10-10 1,4-7 63-16</inkml:trace>
  <inkml:trace contextRef="#ctx0" brushRef="#br0" timeOffset="150387.79">26216 14761 272 0,'-9'28'104'0,"5"-11"-81"0,1-7-6 15,3-2-7-15,0-4-20 16,3 4-3-16,4-5 4 16,-1-1 4-16,5-2 4 15,2 2 7-15,0-2 6 0,0-2-2 16,0 0 2-16,8-1-5 0,-5-8-2 16,1-1-2-16,0 0 0 15,-4-6-2-15,0 3-1 16,1-2 1-16,-8 7-1 15,-3-5-7-15,1-2 0 16,-4 2-4-16,-4 0 0 16,-3 0-3-16,1 7 1 15,-4 3 2 1,0 5 9-16,1 3 6 16,-2 5-2-16,1 1 1 15,1 9-1-15,2 2 1 16,-3 2 4-16,3-2 4 15,0 7-6-15,5 1-1 0,-5-9 0 16,7-1 2-16,0 2-5 16,0-3-3-16,7-2-8 15,-1-4-2-15,1-7-6 16,2 2-4-16,8-12 1 16,0-1 2-16,3-6-5 15,0-6-1-15,-1-9 13 16,1 6 6-16</inkml:trace>
  <inkml:trace contextRef="#ctx0" brushRef="#br0" timeOffset="151063.14">26572 14619 220 0,'7'0'82'0,"-7"5"-64"0,4 5 26 0,-4-5 9 16,0 4-23-16,0 2-6 16,-4-1-17-16,0 7-5 15,1 1-2-15,0-1-3 0,0 8 2 16,-1-3 1-16,-3 6 0 15,5-3-3-15,-2-7 2 16,1 1-6-16,-1-3-3 16,1-4-8-16,0-5-1 15,3 3 5-15,0-5 4 16,0-5 6-16,0-2 4 16,3-3 1-16,4-6 2 15,0-4-7-15,2-2 1 16,4-5-1-16,1-4-1 0,2-1 4 15,1 5 0 1,-4 7 1-16,1 0 2 0,-1 3 5 16,0 5 4-16,-3-1-2 15,0 5 0-15,-3 6-3 16,0 6-1-16,-4 4-3 16,0 5 1-16,-3-3-2 15,0 9 2-15,-3 3-2 16,0-1-1-16,-1-6-2 15,1-2 1-15,-1-4-6 16,1-1 0-16,0-6-4 16,-1 1 0-16,1-6 3 15,3-4 3-15,0-6 5 16,3 1 2-16,4-8-3 16,3-3 1-16,3-9 0 0,0 7 2 15,4-5-1-15,-3-3-1 16,-1 8 7-16,0 0 3 15,0 5-1-15,0 3 0 16,-2 7 3-16,-1 3 3 16,-1 2-8-16,-2 4-2 15,0 7-3-15,-1 1-2 16,-2 3-2-16,-1 0 1 16,-3 12 1-16,0-4 0 15,0 0-5-15,0-6-1 16,0 2-11-16,-3-1-3 0,-1-3-8 15,4-2-2-15,4-1-31 16,3-8-10-16,3-1 37 16,-1-6 18-16</inkml:trace>
  <inkml:trace contextRef="#ctx0" brushRef="#br0" timeOffset="151513.07">27064 14836 156 0,'13'3'57'0,"-9"-3"-44"0,2 0 16 16,1 0 4-16,0 0-16 16,-1-3-5-16,1-5-5 15,-1 1 0-15,1-5-4 16,0-1-2-16,3-5 2 0,-1-1-4 16,2-4-2-16,-2-1-9 15,1-5-3-15,-3 5 3 0,-3 4 5 16,-1 2 17-16,-3 3 8 15,-3 8 9-15,-4 0 6 16,-3 7-12-16,-7 7-2 16,1 3-11-16,-1 5-3 15,-3 8-5-15,0-6-1 16,1 8-1-16,2-1-2 16,0 4 3-16,4-3 0 15,-1 0-2-15,4 0 2 16,1-2-4-16,2-6 1 15,3-2-3-15,4-6 2 16,7 1 3-16,-1-5 1 0,5-5 5 16,2-2 2-16,0-1-2 15,0-7-3-15,4 1-5 16,0-4 0-16,-1-6-16 16,1 4-4-16,0-8-78 15,-4 0-35 1,0-4 70-16</inkml:trace>
  <inkml:trace contextRef="#ctx0" brushRef="#br0" timeOffset="151813.71">27303 14614 228 0,'13'7'85'0,"-9"4"-66"0,-1-7 14 16,1 1 4-16,-2 1-15 15,2-2-4-15,-4 4-5 0,0-1-1 16,-4 8-6-16,2 2 0 0,-5 1 1 15,-3 7-3-15,0-5-1 16,0 8-3-16,-1-7-3 16,2-3-5-16,-1-5-2 15,3 2 0-15,1-8 4 16,3 1 1-16,3-8 0 16,3-11 1-1,3-4-2-15,4 1 1 16,0-7-6-16,7-8-3 15,0-4-6-15,3 4 0 16,2-1-11-16,2 0-3 16,-5 7 18-16,-2 3 8 0</inkml:trace>
  <inkml:trace contextRef="#ctx0" brushRef="#br0" timeOffset="152354.41">27449 14639 236 0,'-7'23'88'0,"7"-14"-69"0,-2 9 22 15,2-9 6-15,-4 2-21 16,-3-4-6-16,4 8-12 16,-3 0-6-16,-2-2-1 15,2 2-4-15,3 2 2 0,-4 1 1 16,7-3 0-16,0 0-3 16,3-9 2-16,4 7-1 15,-1-8 0-15,-2-5 2 0,6 0 0 16,0-5 0-16,3-8 0 15,0 7-5-15,0-12 1 16,1-5 0-16,0-1-1 16,-1-2 4-16,0 4 0 15,0 0 3-15,-2 7 3 16,-2 5 2-16,-2-3 3 16,-1 9 1-16,1 4 1 15,-4 4-4-15,-3 11 0 16,0 0-5-16,-3 2-2 15,0 11-3-15,-4-3 1 16,1 7 1-16,-1-2 0 0,-3 5 0 16,0 3 0-16,-4-6-5 15,1 5-1-15,-3-4-2 16,-1-3 2-16,0-3-1 16,1-7 0-16,3-2-1 15,0-9 2-15,2-1-1 16,5-1 0-16,2-14 4 15,1 2 1-15,6-6 4 16,7-4 1-16,1-2-1 16,2-2 1-16,0-4-9 15,3 1-1-15,1 2-71 16,0-5-33-16,3 3 54 16,0 4 29-16</inkml:trace>
  <inkml:trace contextRef="#ctx0" brushRef="#br0" timeOffset="152819.47">27712 14895 216 0,'10'8'82'0,"-3"-8"-64"0,2 0 11 0,-2 0 2 16,3-2-24-16,-3-6-5 15,2 1-11-15,5-4-5 16,-4-1 8-16,3-6 7 0,0 9 4 15,4-14 12-15,3-1 4 16,-1-6-16-16,2-1-4 16,-5-1-2-16,1-5 0 0,-1-1 3 15,-2 6 1-15,-1 0 12 16,1 4 5-16,-5 3 3 16,-2 6 3-16,-1 6-8 15,2 0-3-15,-5 1-8 16,0 7-3-16,0 2-7 15,1 3-2-15,-4 0-3 16,3 8 2-16,0 4 2 16,0 3-1-16,4 0 1 15,-3 11 3-15,-2 1 0 16,2 0 1-16,-1 3 0 16,1-2 0-16,-1-1 0 15,0 0 0-15,0 1-7 16,1-6 0-16,0-2-10 0,-1 5-4 15,0-10-7-15,0 3 0 16,1-11-9-16,-1 1-2 16,-3-8 21-16,0-3 10 15</inkml:trace>
  <inkml:trace contextRef="#ctx0" brushRef="#br0" timeOffset="153046.6">27842 14768 188 0,'6'-2'71'0,"1"-5"-55"0,6 7 24 0,-4 0 9 0,2-3-16 16,2-2-4-16,0 2-15 15,0 3-6-15,0 0-5 16,1 0-7-16,0 0 0 0,-5 0-36 15,2 0-13-15,-2-2 27 16,4 0 13-16</inkml:trace>
  <inkml:trace contextRef="#ctx0" brushRef="#br0" timeOffset="153465.11">28429 14536 196 0,'7'-7'74'0,"-7"2"-58"0,0 2 18 0,0 1 6 15,-4 2-12-15,-3-4-4 16,1 4-9-16,-4 4-5 15,-3 1-5-15,0 0-4 0,-4 5 2 16,0 2-4-16,-3 4-2 16,1 1-3-16,-1 8 1 15,0 2 1-15,7-1 2 16,-1 1-1-16,4-3-1 0,7-1 0 16,3 0 0-16,6-4 0 15,5 1 3-15,5-5 2 16,4 0 2-16,0-4-6 15,6-7 0-15,4-4-1 16,1-4 2-16,-2-4-4 16,1-7 0-16,0-5-66 15,-4-10-28 1,1 0 50-16</inkml:trace>
  <inkml:trace contextRef="#ctx0" brushRef="#br0" timeOffset="154215.81">28682 14512 244 0,'0'7'93'0,"-3"-2"-72"0,-5 7 16 0,5-4 4 16,-3 5-22-16,-5-1-5 16,2 1-9-16,-1 4-4 15,-4-2 0-15,4-2-1 0,1 7 0 16,-2-5 2-16,2 4 3 16,-1 1 2-16,0-2 1 15,0 4-2-15,-1-7-1 16,5 7-3-16,-1 1 1 15,4-3-2-15,0-5-1 16,3-8 1-16,0 6 1 16,3-6-6-16,4 1 1 15,2-8-6-15,5-3 1 16,6-5-1-16,0-1 3 0,4-3-3 16,2-6 1-16,3-5 2 15,5 1 1-15,-8-6 3 16,1 8 3-16,-4 1 4 15,1-1 4-15,-8 10 9 16,-3-5 3-16,-3 10 1 16,-3 2 1-16,-3 6-9 15,-4 4-1-15,-4 6-7 16,4-6-4-16,0 3-6 16,0-2-2-16,4 1 5 15,5-3 2-15,2-4-4 16,5-2-2-16,3-5 4 15,5-2 5-15,-4-6 0 16,0-4 3-16,0-6-6 16,0 1-1-16,-4-3-7 0,-2 5 0 15,-5 0 7-15,-2 2 5 16,-3 2-16-16,-4 0-6 16,-4 4-6-16,-3 2 2 15,-2 7 2-15,-5 3 4 16,-6 10 2-16,0-2 3 15,1 4 6-15,-1 3 2 16,0 5 2-16,-1 0 0 16,5 5 2-16,3-2 1 15,3 1 3-15,3-4 3 16,4 5 5-16,3-8 3 16,0 1-3-16,7-1 0 0,2-4-6 15,5 2-3-15,-1-2-2 16,4-4-3-16,2 2-4 15,-2-7 0-15,-3-1-5 16,-1 2-1-16,4-10-9 16,-1-1 0-16,1-3-58 15,2-3-27-15,1-9 54 16,4-1 25-16</inkml:trace>
  <inkml:trace contextRef="#ctx0" brushRef="#br0" timeOffset="154636.37">29386 14477 292 0,'0'3'110'0,"0"-3"-86"0,0 6 0 15,-4 0-4-15,-2-1-36 0,-4 7-11 16,-7-2-18-16,1 0-5 16,-5 5 27-16,2 0 8 0,3 0 6 15,-1 5 10-15,4 0 4 16,2-7-2-16,5-1-2 15,3 0 0-15,6-4-1 16,3-1 13-16,5-2 6 16,-2 5 13-16,4-8 4 15,1 1-7-15,-1 0-3 16,1 2-13-16,-5-3-3 16,1 0-6-16,-3 9-3 15,-3-4 0-15,-4 5-4 16,-4 4 2-16,-3-1 1 15,-6 4 0-15,0-1-14 16,-4-1-5-16,0-2-12 16,4-4-6-16,0-5-5 15,3 7 1-15,4-8 12 16,2-5 7-16,4 0 6 16,4-3 5-16,2-1-24 15,4-9-9 1,3 6 22-16</inkml:trace>
  <inkml:trace contextRef="#ctx0" brushRef="#br0" timeOffset="155086.84">29525 14619 192 0,'24'-15'74'0,"-18"10"-58"0,8-10 16 0,-8 13 4 15,1-6-5-15,-1 5-1 16,-2 1-1-16,-4 0-1 15,-4-3-15-15,-2 5-8 0,-4 0-3 16,0 7-9-16,-3-5-3 16,-4 6-5-16,4 2-4 15,2 0 4-15,2-3 4 16,-2 6 8-16,5 0 7 16,3-4 2-16,3 1 4 15,3 1-1-15,1-2 0 0,2 3-1 16,1-1 0-16,2-4-2 15,2 4 1-15,-5-2-2 16,1 1 0-16,-1 3-3 16,1-6 1-16,-7 8 2 15,0 0 4-15,0 2 0 16,-7-2 0-16,1 3-10 16,-4-6-1-16,0 3-7 15,0-2 1-15,0-4 2 16,0 1 1-16,3-5 3 15,4 3 1-15,0-5 3 16,0-1 3-16,-1 0-2 16,1-2-2-16,3 0-16 15,-3 6-5-15,-8-4 10 0,-9 1 5 16</inkml:trace>
  <inkml:trace contextRef="#ctx0" brushRef="#br0" timeOffset="160295.75">20713 15423 132 0,'0'3'52'0,"0"-3"-41"0,-4 5 4 0,4-5 1 16,-3 3-6-16,3 0 0 15,-4 3-4-15,-2 0 1 16,-1 1-4-16,4-2 3 0,-7 0 3 16,0 5-1-16,0-5 1 15,0 5-5-15,0-5-3 16,4 2 0-16,-7-2 1 16,2 1-1-16,1 0-1 15,0 0 1-15,0-1 1 16,1-1-1-16,-2-4 2 0,-2 0-2 15,3-4-1-15,0 1-2 16,0-2-1-16,3-4 8 16,1-2 4-16,3-4 0 15,3 3 0-15,3-3-1 16,3 0 0-16,1 0-4 16,3 0-1-16,0 0 3 15,0 8 1-15,0-6 1 16,4 8 2-16,-1 5-1 15,0 0 0-15,0 0-3 16,4 5 1-16,-4 3-2 16,1 2 0-16,-1-5-3 15,-3 5-2-15,3-1 3 0,-6 2 0 16,2 4 1-16,-2 2 2 16,-7 5-1-16,0 4 0 15,-7 6-3-15,1 5 1 16,-4 3-4-16,-10 2 0 15,0-4 1-15,4 2 2 16,-8-6-1-16,4-2-1 16,1 1-2-16,-1-5 1 15,3-8-6-15,0-3-3 16,4-2 1-16,3-5 0 16,4-5 6-16,-2-3 1 15,5-2-1-15,3 0 0 0,3-2-3 16,5-3-1-16,-2-3-51 15,4 1-22-15,0-3 39 16,0-3 20-16</inkml:trace>
  <inkml:trace contextRef="#ctx0" brushRef="#br0" timeOffset="160852.26">20952 15723 184 0,'0'-3'71'0,"3"3"-55"0,4-5-5 0,-4 1-5 15,4-4-6-15,-1 1 0 16,5-4 17-16,-5-1 11 15,1 2-14-15,-1-3 10 0,4-2 6 16,0 0-12-16,-3-2-2 16,-1-8-10-16,1 3-4 15,-3 4-1-15,2-4-1 16,-6 5 0-16,-6 2 0 16,2-3 0-16,-3 10 2 15,-2-1-6-15,-5 3 1 0,1 0-4 16,-1 6 0-16,-2 4-1 15,-1 6 2-15,4 5 4 16,-7 12 1-16,3 6 1 16,1 4 2-16,0 5-6 15,2 6 1-15,4-4 3 16,3-6 4-16,5-3-8 16,2-5-2-16,2-3-4 15,5-10-1-15,3-6 1 16,4-9 1-16,2-4 6 15,0-9 1-15,1-3 4 16,3-7 1-16,-3 2 1 16,-1-6 0-16,-3-5-7 15,1 10-2-15,-4-5-20 16,0 8-7-16,-3 2 17 0,-4 3 7 16</inkml:trace>
  <inkml:trace contextRef="#ctx0" brushRef="#br0" timeOffset="161467.94">21280 15825 184 0,'11'-13'71'0,"-2"1"-55"0,12-6-2 0,-12 11-6 0,2-6-6 15,-2-2-2-15,1 0 12 16,0 0 4-16,-4 1-8 16,2-1 7-16,-5 0 4 0,1-3-8 15,-4 1-3-15,0-3-10 16,-4-2-3-16,1 2-3 15,-1 0 2-15,-2 2 6 16,-1 3 2-16,-3 3 8 16,0 4 4-16,-3 1-5 15,0 7-3-15,-1 7-10 16,1 6-3-16,-3 12 2 0,-1 7 0 16,0 3 0-16,1 3 4 15,2 1-2-15,4-1 1 16,0-1-5-16,3-4 0 15,4-3-10-15,3-11-4 16,7-4 4-16,6-7 3 16,7-3 14-16,6-13 10 15,2-7 4-15,-6-2 4 16,2-5-4-16,-5-1 0 16,-2 3 3-16,-3 0 3 15,-4 5-6-15,-1 0-1 16,-5 3-1-16,-1 5 0 0,-3-1-17 15,-3 5-9-15,-1 3-18 16,4-3-7-16,0 3-34 16,0 0-29-1,7 3 40-15,-3 0 33 16,2-1 19-16</inkml:trace>
  <inkml:trace contextRef="#ctx0" brushRef="#br0" timeOffset="163990.69">26436 15214 156 0,'-3'0'57'0,"3"0"-44"0,0-2 7 0,3 0 1 0,-3-4-18 16,0 1-3-16,0 1-3 15,0-1 1-15,0 2 1 16,0-2 14-16,0 5 6 0,0 8 10 16,0-1 5-16,0 6-5 15,4 2-1-15,-4 2-4 16,0 2-1-16,0 4-1 16,-4 2-2-16,1 0-8 15,-1-2-3-15,-2 1-5 16,3 6-1-16,-4-4 1 15,1-2 0-15,-2-1-2 16,1-1-2-16,5-5-4 0,-2 1 0 16,-3-3-5-16,4-3-1 15,0-4-13-15,3 1-3 16,3-6-30-16,4-3-12 16,0-3 36-16,2-6 16 15</inkml:trace>
  <inkml:trace contextRef="#ctx0" brushRef="#br0" timeOffset="164515.91">26745 15573 168 0,'17'-20'66'0,"-7"8"-52"0,-3-3 6 15,-1 9-1-15,-3-3-2 16,4 1 1-16,-4-2 4 16,-3-2 3-16,0-3-13 15,-3 5-7-15,0-12-3 0,-1-4-13 16,1-3-3-16,3 4-2 0,0 0 0 15,0-2 6-15,0 9 6 16,-4 3 14-16,2 6 8 16,-5 6 0-16,-3 7-1 15,-4 10-9-15,1-2-3 16,-4 15-5-16,1-4-1 16,-4 4 1-16,0-2 0 15,0 5 0-15,3 0 0 16,4-1-3-16,3-1 0 15,4-6-9-15,2-4-3 16,4-1-8-16,7-4 0 16,3-6-1-16,3-7 2 15,3-5 16-15,1-3 8 0,0-6 3 16,-1 1 2 0,1-2-6-16,0 1-1 0,-1-4-44 15,-3 3-18 1,-2 0 33-16</inkml:trace>
  <inkml:trace contextRef="#ctx0" brushRef="#br0" timeOffset="165100.91">27164 15441 164 0,'19'-30'63'0,"-12"18"-49"0,0 0 29 0,-4 4 10 15,0 5-16-15,-3-9-4 16,-3 2-19-16,0-3-9 16,-4 3-3-16,0-2-13 0,-3-3-3 15,-6 0-4-15,-1 10 1 16,1-2 4-16,-1 5 6 16,0 8 8-16,1 2 5 0,-1 17 1 15,0-5 1-15,1 3-2 16,-1 1 1-16,4 9-2 15,0-4 0-15,3 1-6 16,3-4 1-16,4-2 4 16,-1-6 2-16,4-3-7 15,4-3-1-15,3-7-2 16,2-5-1-16,4-5-1 16,4-7 1-16,0 2 1 15,-1-5-1-15,1-2 4 16,0 2 2-16,-1 0 2 15,1-3 3-15,-4 10-8 16,-2-4 0-16,-5 3-11 0,1 3-2 16,-4 4-1-16,-3 2 0 15,0 0 0-15,-3 5 0 16,-1 2 9-16,1 1 3 16</inkml:trace>
  <inkml:trace contextRef="#ctx0" brushRef="#br0" timeOffset="187801.63">17049 16777 28 0,'-4'4'11'0,"4"-8"-9"0,0 6 0 16,0-2 1-16,0 0 13 15,0 0 7-15,0 0 13 16,0 2 5-16,-3 4-7 0,-1 0-1 16,2 0-3-16,2 2-1 15,-7-1-5-15,0-2-3 16,4 5-11-16,-4 0-2 0,3 0-1 16,1 2-1-16,0-1-1 15,3-2-1-15,-7 1 2 16,4-2 3-16,0 1 2 15,3-4-3-15,0 1-3 16,0-6-9-16,0 0-3 16,6 0 4-16,1-6 1 15,3 4 8-15,0-5 6 16,4-6-6-16,8-6-1 0,-1-7-5 16,1-9-1-16,5-2 1 15,3-6 0-15,-4-1 0 16,4-4 0-16,-3 1 0 15,-4 7 0-15,1 1-3 16,-4 3 2-16,-3 4 1 16,-1 5 0-16,-3 7 2 15,-3 2 1-15,1 6-1 16,-9 1-2-16,5 7 1 16,0 2-1-16,-4 2 0 15,4 2 0-15,0 8 2 16,-5 0 1-16,2 3 1 15,-1 1 2-15,1 7 1 16,-4 8 3-16,0 6-1 0,-4 7 2 16,1 3-6-16,-1 2-3 15,2 1-1-15,2-3 1 16,-7-8-3-16,3-5 0 16,4-4-4-16,0-8-1 15,4-3-11-15,3-5-1 16,-5-4-4-16,5-2-2 15,0-6-6-15,3-8-2 16,-4 2 18-16,1-3 7 16</inkml:trace>
  <inkml:trace contextRef="#ctx0" brushRef="#br0" timeOffset="188116.71">17162 16774 200 0,'-7'10'77'0,"3"-7"-60"0,4-3 6 15,0 0 1-15,0 0-11 16,0 0-2-16,4 6-6 0,-1 0-2 16,4 2-1-1,-1-4-2-15,5-1 1 0,2-1-6 0,4 1-1 16,2 2-46-16,1-13-18 16,-3 6 36-16,10-13 17 15</inkml:trace>
  <inkml:trace contextRef="#ctx0" brushRef="#br0" timeOffset="188461.65">17803 16731 212 0,'0'6'82'0,"-4"-6"-64"0,8 0 0 16,-4 0-6-16,0 0-11 16,0 0 0-16,0 7-1 15,-4 1 0-15,1 1 11 16,-4 14-6-16,0 4 2 16,4 8 3-16,-10 0-4 15,3 7 2-15,-6 5-3 16,2 3 0-16,-2 0-6 15,3-3 1-15,-4-1-7 16,3-9 0-16,1-7-15 0,3-8-3 16,1-12-55-1,2-12-25-15,3-14 56 16</inkml:trace>
  <inkml:trace contextRef="#ctx0" brushRef="#br0" timeOffset="188762.06">17806 16684 180 0,'30'-62'68'0,"-23"44"-52"0,6-2 23 0,-7 13 8 16,1 2-13-16,0 2-2 16,-1 3-17-16,4 3-4 15,-3 5-7-15,2 7-3 0,2 7 2 16,-1 0-7-16,0 6 1 16,-4-3-4-16,1-1 0 0,-3 4-3 15,-4-3 1-15,0-1 5 16,-4-3 2-16,1-1 2 15,-4 3 2-15,1-14-8 16,-1 3-3-16,-3-4-11 16,3-3-5-16,1-7-8 15,-1-9 17 1,3-1 11-16,1 0 4 16,3-8 1-16,3 2-32 15,4 1-14-15,-1-3 23 16,5-5 11-16</inkml:trace>
  <inkml:trace contextRef="#ctx0" brushRef="#br0" timeOffset="189363.02">18258 16627 300 0,'0'12'112'0,"-7"-4"-87"0,7-3 0 0,-4 0-7 16,2 2-27-16,-2 1-7 16,4 4-13-16,-10 6-5 15,4 7 19-15,-5 2 5 0,1 6 5 16,1 4 10-16,-2 5 4 16,-5 5 0-16,-1 9 0 0,0-5-5 15,1-3-1-15,-1-3 1 16,1-8 0-16,2-7-18 15,1-5-7-15,4-7-12 16,2-13-3-16,3-10 0 16,4-13 0-16,4-12 17 15,6-10 9-15,3 1 18 16,4-4 7-16,2 3 10 16,1-4 5-16,0-2-3 15,7 9 1-15,-4 0-7 16,0 4-1-16,4 10-5 15,-10 9-1-15,0 4-6 16,-1 5-3-16,1 5-2 16,-4 2 0-16,0 6-9 0,0-3-1 15,-2 3-1 1,-2 4 2-16,-2-2 2 0,-1-3-1 16,1 3 4-16,0-5 0 15,-4 3 5-15,-3 2 2 16,0-2 2-16,-3-4 2 15,-4 1-1-15,0 2 2 16,1-2-6-16,-4-2-3 16,0 5-6-16,3-8-2 15,1 2-6-15,-1-2-3 16,4-2-40-16,-4-6-16 16,4 0 36-16,6-8 18 15</inkml:trace>
  <inkml:trace contextRef="#ctx0" brushRef="#br0" timeOffset="189933.34">18732 16445 232 0,'4'20'88'0,"-8"-10"-69"0,4 0 2 16,0-3-3-16,0-1-21 16,-2 1-7-16,-2-5-22 15,1-2-7-15,-1 0 20 16,4-2 14-16,0-3 9 0,0 3 17 0,4-1 9 16,3-2-7-16,-1-2-4 15,4-1-2-15,4-2-1 16,-1 5-13-16,3-2-4 15,-3 2 4-15,4 2 3 16,0 3-3-16,-4 3-2 16,0 6-5-16,-2 2 0 15,-2 6 4-15,-2 5 2 16,-7 1-3-16,0 4-1 16,-3 0 5-16,-4-1 3 15,1-2-1-15,-8-1 2 16,0 1-4-16,1-3 0 15,0-1-3-15,4 2-1 0,-6-5-1 16,6 1-2-16,-1-4 0 16,3 2 0-16,1-1 0 15,3-5 0-15,3 5 0 16,3-6 3-16,3-1-2 16,4-1 1-16,0-4 2 15,3-1 2-15,4 1-1 16,0-3-1-16,3-3-2 15,3 1-1-15,4-2-38 16,-4-4-15-16,4 1 26 16,-1-9 15-16</inkml:trace>
  <inkml:trace contextRef="#ctx0" brushRef="#br0" timeOffset="190191">19424 16492 308 0,'-7'13'115'0,"4"-8"-89"0,-1 7-3 0,4-4-6 16,0 2-18-16,-2-2-1 15,-2 4-15-15,0 0-6 0,1 0-92 16,-1 3-41-16,4-2 80 16,0 0 38-16</inkml:trace>
  <inkml:trace contextRef="#ctx0" brushRef="#br0" timeOffset="190308.04">19447 16766 276 0,'-10'21'104'0,"7"-15"-81"0,-1 10-10 16,4-14-12-16,-3 6-9 16,0-1 2-16</inkml:trace>
  <inkml:trace contextRef="#ctx0" brushRef="#br0" timeOffset="190804.13">20032 16712 20 0,'-4'2'8'0,"4"-4"-6"0,-7 6-3 0,7-4 0 16</inkml:trace>
  <inkml:trace contextRef="#ctx0" brushRef="#br0" timeOffset="192470.14">20835 16410 156 0,'0'-7'60'0,"0"10"-47"0,4-3 26 16,0 4 7-16,-4-4-12 0,0 0-2 15,0 0-15-15,0 3-3 16,0-3-8-16,-4 2-2 0,0 1 0 16,1 0-2-16,-1 1-2 15,-2-1-2-15,-1 2 1 16,-2 0 1-16,2 2 0 16,-10-2 2-16,4 2 1 15,-4-1-1-15,1-1 1 16,-1-1 0-16,4-1 3 15,0-1-3-15,6-2 0 16,-6 0-3-16,6 0-1 16,4-2-1-16,-1 2 0 15,1 0 0-15,3 0-2 0,0 0 3 16,0 0 0-16,3 5 1 16,4 5 0-16,-4 0 2 15,1 5 1-15,-1 0-1 16,-3 3-2-16,-3 6 3 15,-1-1 0-15,-2 1 3 16,-5-1 1-16,2-5-1 16,-1 2-1-16,0-8-3 15,0 0-2-15,0-2-2 16,3-2 1-16,0-1-4 16,4-5-1-16,0 1 0 15,3-3 2-15,3-3 2 16,4 1 1-16,3 0 1 0,4-6 0 15,2 3 0-15,1-2 0 16,2 2 0-16,1-1 0 16,0 2 0-16,3 4 2 15,-3 0-1-15,-3 4 2 16,-4-1 0-16,-2 10 3 16,-5-3-1-1,-6 5-5-15,0 0-2 16,-6-3-4-16,-1 1-1 15,-3-3-1-15,3 2 0 16,-3-2-4-16,3-3 0 16,-2 3-18-16,2-5-6 15,1 3-60-15,2-1-28 16,-3-4 65-16</inkml:trace>
  <inkml:trace contextRef="#ctx0" brushRef="#br0" timeOffset="193040.71">21204 16657 180 0,'13'-15'68'0,"-9"10"-52"0,-1-10 10 0,3 10 1 16,-2-5-11-16,-1 2-2 15,-3-4-4-15,0 0 1 16,0-3-6-16,-3 3 1 0,-1 1 1 15,-2-1-1-15,-1 0 1 16,1 4 0-16,-1 1 1 16,-10 4-7-16,4 6-2 15,-3 4 0-15,-1 3 0 0,0 12 1 16,-3 3 2-16,4 8-3 16,-4 6 0-16,4 7-1 15,-1-4 0-15,0 0 0 16,7-7 0-16,4-5-5 15,6-1-3-15,0-9-16 16,6-5-7-16,4-4 5 16,7-11 3-16,0-8 17 15,2-7 9-15,5-5 5 16,-1-7 4-16,0 2 1 16,-3-5 1-16,0 3-4 15,-7 4-3-15,1 1-2 16,-5 7-3-16,-2 4-17 0,-3 2-6 15,-2 4 6-15,-2 2 7 16</inkml:trace>
  <inkml:trace contextRef="#ctx0" brushRef="#br0" timeOffset="193536.02">21526 16876 112 0,'11'2'44'0,"-9"-4"-35"0,9-1 20 0,-8 2 9 0,4-7-19 16,0-2-5 0,-5-13-11-16,5 3-3 0,-7-7 0 15,4 2 0-15,-4-5 0 0,0-3 0 16,0 1 2-16,-4 0 3 15,4 2 2-15,-7 5 10 16,1 2 6-16,-1 6 3 16,-3 2 4-16,1 3-1 15,-2 2 0-15,-2 8-14 16,0 4-4-16,-7 8-9 16,3 5-4-16,1 5-2 15,-1 10 0-15,0 2 0 16,4 3 0-16,4 4 0 15,2-1 3-15,3-3-7 0,4-2-2 16,7-6-3-16,-1-7 0 16,5 0-6-16,2-13-3 15,0-4 3-15,4-3 1 16,-1-6 13-16,4-3 5 16,1-9 3-16,-5 3 1 15,1-2-7-15,-1-3-2 16,0 0-23-16,-2-2-6 15,-4 1 15-15,-1 1 9 16</inkml:trace>
  <inkml:trace contextRef="#ctx0" brushRef="#br0" timeOffset="195143.73">26666 16179 196 0,'0'4'74'0,"0"2"-58"0,0-4 1 16,0-2-6-16,0 0-7 16,0 0-1-16,0 0 10 0,0 0 6 15,0 3-10-15,0-1 4 0,-4 5 1 16,1-4-3-16,-4 2 1 16,-3 2-14-16,0 1-3 15,-4 4-11-15,-2 1-3 16,-1 4 5-16,1-2 6 15,-4 3 3-15,0-1 3 16,0 1 1-16,0-6 3 16,7-4-6-16,0 1 1 15,-1-6-1-15,5-3-1 16,2 0 4-16,3-11 2 16,4 5 2-1,0 0-1-15,0-1 1 0,4 5 0 16,-1 2 1-16,1 9 4 15,-4 3-4 1,0 4 0-16,-4 4-2 16,1 0-2-16,-4 2-2 15,-3 0-1-15,1-2 4 16,-2 1 1-16,-2-4 6 16,3-2 3-16,0-3-2 15,0-2 2-15,3-2-8 16,1-3-2-16,2-1-6 15,1-4 1-15,6-4 2 16,4 1 1-16,3 1 3 16,3-4 1-16,4 0 1 15,3 0 0-15,0 1-2 0,3-2 1 16,1 2-4-16,-2 2 0 16,-2 0 7-16,-3 3 4 15,0 0-3-15,-4 3 1 16,-3 2-7-16,-4 5-1 15,-2-2-2-15,-4 1 0 16,-4 2-3-16,-2 1-1 16,-1 1 0-16,-2-1 2 15,-2-2 2-15,2 3 1 16,-2-4 3-16,1-1 1 16,1 2-19-16,2-5-7 15,0 2-17-15,1-7-5 16,2 0 24-16,1-4 11 0</inkml:trace>
  <inkml:trace contextRef="#ctx0" brushRef="#br0" timeOffset="195699.07">26861 16639 164 0,'14'-7'63'0,"-8"-3"-49"0,7-2 9 0,-6 6 1 15,0-3-8-15,-1-2 1 16,-2-4 1-16,-1-2 3 15,0-2-11-15,-3-1 3 0,0-1 1 16,-3 4 1-16,0-5 1 16,-1 4-6-16,-2 1-4 15,-1 2-3-15,0 0-3 16,1 5-2-16,-5 0 1 16,2 7-1-16,-4 1-2 15,0 4-2-15,-1 4-1 16,-3 6-1-16,1 3 0 0,2 8 2 15,-2 4 2-15,2 5-3 16,5 3 2-16,-2 2-2 16,5-5 2-16,3-4 3 15,-1-1 1-15,4-6-2 16,4-1 0-16,-1-8-9 16,3-2-3-16,1-8-1 15,0-2 2-15,3-5 6 16,0-5 4-16,4 1-6 15,-1-11-3-15,3-1-18 16,1 1-5-16,2-4-19 16,-2 4-7-1,-1-1 35-15</inkml:trace>
  <inkml:trace contextRef="#ctx0" brushRef="#br0" timeOffset="196283.6">27216 16627 148 0,'11'-5'57'0,"-8"2"-44"0,3-9 12 0,-2 7 1 0,3-5-14 16,-4-5-5-16,0-2-2 16,1-1 1-16,-1 1-3 15,-3-1 9-15,0-4 5 0,0 5-3 16,-7-6 4 0,1 3-6-16,-1-2-6 15,0 5-4-15,-3 2-6 16,1 1 0-16,-5 8-9 15,-3 3-2-15,-2 6-1 16,2 3 0-16,-3 8 11 16,3 3 5-16,4 8 7 15,0 0 4-15,-1 9 2 16,5-1 5-16,1-5-6 16,2 1-2-16,3-1-5 15,3-8-4-15,3-3-3 0,3-2-1 16,5-3 2-16,-1-6 0 15,3-6-2-15,1-3 0 16,2-2 2-16,1-8 2 16,-1-1 0-16,4-1 2 15,-7-3-2-15,1 1 2 16,-1-1 0-16,0 3 3 16,-3 0 1-16,-3 3 1 15,0 2-11-15,-1 0-5 16,-2 5-36-16,-1-2-14 15,0 4 28-15,-3 0 15 0</inkml:trace>
  <inkml:trace contextRef="#ctx0" brushRef="#br0" timeOffset="201014.04">26359 16824 96 0,'0'5'38'0,"0"-15"-29"0,4 15-1 0,-4-5 0 0,0 0-5 16,0 0-2-16,0 0-7 16,-4-5-4-16,4 5 6 15,-2 0 3-15,2 0 11 16,0 0 5-16,0 0 8 15,0 0 3-15,0 0-2 16,0 0-1-16,0 0-8 16,0 0-2-16,0 0-7 15,2 7 0-15,-2-7 1 0,0 0-1 16,0 0-1-16,4 3-1 0,-1-3 2 16,1-3-1-16,-1 1 0 15,0-3-3-15,4 2-2 16,2 3 1-16,-2-5 1 15,1 3 1-15,-2-6 3 16,1 3-1-16,-1 1 0 16,1-1-1-16,0-1 0 15,-5 2-5-15,5-4 1 16,0 3 2-16,0 0 3 16,0 0 0-16,-1 0 2 15,-3 2-4-15,4 1 0 16,-4-3-1-16,0 3-2 15,1-1-2-15,-1-2-1 0,-3 3-1 16,4-6 0-16,-4 5-2 16,2-1 1-16,-2-4-2 15,4 3 0-15,-1-2-10 16,1 2-1-16,2-1-9 16,1-3 0-16,0 1-4 15,-1-2 2-15,1 3 16 16,-1-6 7-16</inkml:trace>
  <inkml:trace contextRef="#ctx0" brushRef="#br0" timeOffset="207935.37">15166 13649 204 0,'0'3'77'0,"0"-3"-60"0,0 0 10 0,0 0 1 0,0 0-12 16,0 0-4-16,0 0-7 16,0 0-4-16,0 0 0 15,0 0-1-15,0 0 0 0,0 5 6 16,0 2 6-16,0-1-8 16,0 2-2-16,0 4 0 15,0 0 1-15,-8 6 5 16,8 4 5-16,-3 5-3 15,3 8 0-15,-4 1-6 16,4-2-1-16,-2 14-1 16,-2-4-2-16,1 9 1 15,3-4-1-15,-7 4 0 16,7-9 0-16,0 2 0 16,-3 1 2-16,3-5-1 0,0 5-1 15,0-4 3-15,0 6 0 16,0-2-1-16,0 6-2 15,0-13 3-15,-7 17 0 16,4 1-4-16,-1-4 1 16,-2 4 0-16,3-6 0 15,-4 0 0-15,4 3 0 16,-1-2 2-16,-3-4 1 16,4-3-1-16,-3 1-2 15,2-3 1-15,-5 1-1 16,5-7 2-16,-3 4 1 0,5-7 1 15,2 0 2-15,-7 0 1 16,3 4 3-16,4-1-3 16,-6 2-2-16,2-3 11 15,1-2 6-15,-1 0-16 16,1-3-4-16,0 1-5 16,3-3 1-16,-7-1-1 15,7-2 1-15,0 6-3 16,-3-5 1-16,-1-1 2 15,2 3 1-15,2 2-2 16,-4 6 2-16,1 0 5 16,3-2 5-16,0 5-12 15,-7-6-2-15,4-3 2 16,3 7 1-16,0-4 2 16,0 0 0-16,-7-2 0 0,3 3 0 15,4 2 0-15,-3-3 0 16,0 3 0-16,0 1 0 15,-1-1 0-15,4 7 2 16,-6-3-1-16,3-5-1 16,-1 1 3-16,1 1 2 15,-1-1-2-15,2-6-2 16,2 6-5-16,-7-11-2 16,3 3 3-16,4 0 1 15,0-2 2-15,0 1 2 16,0-4-3-16,0 5 0 15,0-2 1-15,0-1 2 16,0-4-3-16,-6 4-2 0,6-7 13 16,0-3 5-16,0 0-7 15,0-1-4-15,0-1-3 16,0 0 1-16,0-3-1 16,0-5 2-16,0 1-4 15,-4 0-2-15,4-1-3 16,0-7-1-16,0 0-7 15,0 0-2-15,0 0-84 16,-7-25-35 0,-6-6 68-16</inkml:trace>
  <inkml:trace contextRef="#ctx0" brushRef="#br0" timeOffset="213188.36">2479 14026 176 0,'0'-5'68'0,"0"5"-52"0,-6 0-3 16,6 0-3-16,0 0-9 16,-4 0-3-16,4 5-4 15,-3-2 1-15,-7-1 3 16,3-2 1-16,4 3 3 0,-7 4-3 15,7-2 0-15,-7 5 1 16,-1 0 0-16,-2 0 2 16,4-1 1-16,-2 5 1 15,-2-2 0-15,0-2-5 16,-4 0 1-16,4 2 0 16,0 1 0-16,-7-6 2 15,7 3 1-15,-7-5-4 0,6 2 1 16,4-1 4-16,-3-4 5 15,3-2 1-15,0 0 4 16,7 0-3-16,-7 0-1 16,6-2-4-16,-2-1 1 15,6 0-4-15,-4-2 0 16,-3 3-1-16,5 2 1 16,2 0-4-16,0 0 0 15,0 0-1-15,0 0 0 16,-7 2 0-16,7 6 0 15,-4-3 2-15,4 2 0 0,0 1 0 16,0 2 0-16,-3 2 0 16,-3 1 2-16,2 2-1 15,-2 3 2-15,3 6-2 16,-8-9-1-16,8 5 1 16,-7-2-1-16,4-4-3 15,2 1 2-15,-6-5-1 16,7-2 0-16,-4-1 2 15,4 1 0-15,3-6-3 16,0-2 0-16,0-2-1 16,10-6 3-16,-7-2 0 15,7 3 1-15,0-3 0 0,3 0 0 16,1 2 0 0,5 1 0-16,-6 2 0 0,4 2 0 15,-3 3-3-15,-1 0 2 16,-3 3 1-16,-7 2 2 15,7 2-1-15,-10 1 2 16,0 2-2-16,0 0 2 16,0 5-2-16,-10 4-1 15,7 4-4-15,-7 4 0 16,-3 3-5-16,3 1 1 16,0 1 2-16,-3-5 3 15,-1 0 2-15,4 0 1 16,1-9 0-16,-2-1 0 15,8-2-5-15,-7-4-1 16,10-8-63-16,0-6-29 16,0-5 50-16</inkml:trace>
  <inkml:trace contextRef="#ctx0" brushRef="#br0" timeOffset="213939.47">2682 14420 164 0,'10'-5'63'0,"-7"-3"-49"0,-3 6 11 0,6-3 2 16,-2 2-13-16,-4-2-3 15,9 1-5-15,-5-4-1 16,7-5-3-16,-11 6-2 0,9-13 1 0,-5-2-1 16,5 1 2-16,-9-8-1 15,7 2-1-15,-3-3 1 16,-4 7-1-16,0-4 0 16,0 1 2-16,-4 12 3 15,-3-1 2-15,4 2 1 16,-7 3 2-16,1 8-5 15,-6 4-3-15,6 8-1 16,-4 3-1-16,-4 2 0 16,4 5 0-16,0 4-3 15,2 4 2-15,-9 2 1 16,7 8 0-16,0 1-3 16,3-1 2-16,0 1 1 0,7-7 0 15,-7 6 0-15,10-5 0 16,-4-4 0-16,4-2 0 15,0-4 0-15,0-3 0 16,4 0-3-16,-1-5 0 16,4-5-3-16,6-2-1 15,-3-8 4-15,0-11 3 16,4-4 3-16,-1-7 1 16,7 0 0-16,-7-4 2 15,7-3-1-15,-7-1 0 16,0 0-3-16,4 3-2 15,-11 2-6-15,5 7-4 16,-2 1-85-16,-9 4-36 16,-3 6 66-16</inkml:trace>
  <inkml:trace contextRef="#ctx0" brushRef="#br0" timeOffset="-211758.83">585 14288 36 0,'-9'2'16'0,"9"1"-12"0,-4 4 25 0,-2-4 13 15,6 4-5-15,-4-2 1 16,-3 7-8-16,5-4-4 16,2 4-6-16,-7 1-2 15,3-3-10-15,4 2-1 0,-3-2 3 16,-3 3-6-16,6 2 0 16,0 0-2-16,0-3 1 0,0 0-2 15,6-4-1-15,-6 2 1 16,3-7 1-16,-3 3 1 15,4-3 1-15,3-3-2 16,-5-3-2-16,9-3 1 16,-5 0 1-16,1-6 1 15,3-6 1-15,0-6-2 16,3-6-2-16,8-7 1 16,-8-11-1-16,7-2-3 15,2-2 2-15,2-3 1 16,-1 6 2-16,1-1-3 15,-2 15 0-15,-2 2 1 16,1 4 0-16,-5 11 0 0,1 6 0 16,-11 1 2-1,1 11 1-15,3 8 1 16,-10 4 0-16,0 3 0 0,-6 12 0 16,2 11-2-16,-6 0 1 15,0 12-2-15,0-6-1 16,-3 9 1-16,-1-6-1 15,4 0-3-15,-3-2 2 16,6-3-4-16,5-4 1 16,-9-6-9-16,11-5-4 15,-3-9-11-15,-3-1-3 16,6-11-32 0,0-9-11-16,0-5 40 15</inkml:trace>
  <inkml:trace contextRef="#ctx0" brushRef="#br0" timeOffset="-211531.37">725 14327 140 0,'-3'3'52'0,"3"-3"-41"0,-4 0 13 15,4 0 5-15,0 0-15 16,0 0-5-16,0 0-8 15,4 2-1-15,-1 1 0 16,3-3 0-16,8 0 0 0,-4-3-3 16,3 1 2-16,7-8-48 15,3 5-21-15,1-7 37 16</inkml:trace>
  <inkml:trace contextRef="#ctx0" brushRef="#br0" timeOffset="-210979.32">1118 14290 208 0,'-24'40'77'0,"24"-20"-60"0,-10 3-3 0,10-11-3 16,-3 0-8-16,-4 11-2 15,3-1-5-15,-2-2 0 0,3 3 2 16,-1 1-6-16,-6 2 1 0,3-4 3 16,4-5 2-16,-7 3 2 15,7 0 0-15,-7-7-3 16,1-1 0-16,-2-3-9 16,8-6-3-16,-4-6-8 15,4-6-2-15,3-6 10 16,3-5 7-16,4-5 2 15,3-3 5-15,-4-4 0 16,14-7 1-16,-10-2 0 16,10-6 2-16,-3 2 1 15,3-5 1-15,4-4-2 16,-2 7-2-16,8 4 5 16,-6 4 4-16,-2 4-1 0,2 5 1 15,-4 10-1-15,-7 5 0 16,0 3-2-16,1 6 1 15,-7 9-2-15,-4 4 2 16,-3 13-4-16,-3 0 0 16,-4 13-1-16,1-1 1 15,-11 0-4-15,3 5 0 16,1-2 1-16,-6 3 0 16,4-3-3-16,2-8 2 15,-3-2-21-15,6-3-10 16,3-7 16-16,-3-4 8 15</inkml:trace>
  <inkml:trace contextRef="#ctx0" brushRef="#br0" timeOffset="-210661.61">1453 14115 204 0,'-11'16'77'0,"2"1"-60"0,9 11-5 15,0-13-4-15,-4 5-9 16,-5 2 0-16,2 10-4 0,3 0 1 16,-6 1 2-16,1-1-1 0,-2-2 1 15,5 8 2-15,-4-1 2 16,-3 5-3-16,3-4 0 15,-1-3-1-15,2-3 0 16,-4-10-14-16,2-4-4 16,9-6-17-1,-6-7-4-15,-1-5 22 16</inkml:trace>
  <inkml:trace contextRef="#ctx0" brushRef="#br0" timeOffset="-210422.02">1390 14290 48 0,'30'-64'19'0,"-14"41"-15"0,14-15 4 0,-17 26 2 0,4-10-4 16,-4 12 2-16,0-5 4 15,-2 0 2-15,2 5-3 16,-4 5 1-16,-5 5 2 16,3 5 3-16,-7 10-5 15,0 4 1-15,-7 7-6 16,1 6-2-16,-11 0 0 15,3 1-1-15,-5 2-2 16,5-3-2-16,-5 1 3 0,5-6-48 16,0-4-22-1,5-6 34-15</inkml:trace>
  <inkml:trace contextRef="#ctx0" brushRef="#br0" timeOffset="-209956.92">1589 14083 224 0,'-7'8'85'0,"7"-8"-66"0,0 0-8 0,0 0-6 16,0 0-16-16,7-6-5 15,6 0 1-15,-3-9 1 16,0-8 9-16,3 1-2 0,7-3 2 0,-7-8 3 16,11 3 1-16,-4-2 1 15,-3-3 0-15,2 8 0 16,-9-1 0-16,4 6 2 16,-5 4 1-16,2 6 7 15,-8 4 4-15,-3 8-3 16,0 8-1-16,-3 4-6 15,3 6-1-15,-11 6-3 16,9 5-1-16,-9-5 1 16,1 14 0-16,0-2 0 15,-3 10 0-15,3 1 0 16,0 1 0-16,-4-1-5 16,5 3 1-16,-1-6-7 15,0 4-1-15,4-6 0 0,-5-2 0 16,1-5-7-16,3-5 0 15,4-3 10-15,-7-10 7 16</inkml:trace>
  <inkml:trace contextRef="#ctx0" brushRef="#br0" timeOffset="-209685.57">1848 14250 228 0,'0'0'88'0,"0"0"-69"0,0 0-7 16,0 0-7-16,0 0-16 15,0 0-5-15,3 3-41 16,4-1-17-16,-4 1 38 16,-3-3 18-16</inkml:trace>
  <inkml:trace contextRef="#ctx0" brushRef="#br0" timeOffset="-209550.94">1871 14492 184 0,'-3'15'68'0,"-4"-13"-52"0,4 1 3 0,3-3-1 16,0 0-14-16,0 0-1 15</inkml:trace>
  <inkml:trace contextRef="#ctx0" brushRef="#br0" timeOffset="-208200.07">3186 14405 184 0,'-6'0'68'0,"6"0"-52"0,0 0 1 16,0 0-2-16,0 0-13 15,0 0 0-15,0 0-4 16,0 0-2-16,0 0 3 15,0 0-2-15,0 0 1 0,10 2 0 0,-7 6 0 16,7-3 2-16,1 2 0 16,2-2 0-16,3-2 0 15,-3 1 0-15,10-1 2 16,1-1-1-16,0 1-1 16,5 0 1-16,-6 4-1 15,4-5 0-15,3 1 2 16,7 0-1-16,-7-1 2 15,-4-2-4-15,-3 0-2 16,0-2 2-16,-3-1 2 16,3 0 0-16,-9 1-1 15,5-1 1-15,-5-4 1 16,-1 4-3-16,4 1 0 0,-7-1 1 16,-7-1 2-16,7 1-8 15,-10 1-1-15,0 2-14 16,0 0-6-16,-10 0-8 15,7-3-4 1,-7 0 24-16</inkml:trace>
  <inkml:trace contextRef="#ctx0" brushRef="#br0" timeOffset="-207705.12">3566 14253 104 0,'0'-3'41'0,"-4"6"-32"0,4-6-2 15,0 3-2-15,0 3-6 16,10 2 0-16,-7 2 1 0,4-2 2 16,6 1-1-16,-3 3-1 15,3-1 5-15,-2 2 4 16,9-1 1-16,-7-1 4 16,3 4-3-16,4-4 1 15,0 2-5-15,4-5-2 16,-4 2-2-16,2-2 4 0,-5-2 3 15,3 0 1-15,0-3 1 16,-3 0-2-16,0 0-1 16,-11 0-3-16,4 0 1 15,-4 0-4-15,5 0-2 16,-11 0 4-16,0 0 4 0,-7 4-5 16,3 1-2-16,-5 1-6 15,-4 3 0-15,-8 3-3 16,8 6 2-16,-7-1 3 15,-4 4 1-15,2 0 1 16,2 8 2-16,-1-2-1 16,5 0 2-16,-7-2-4 15,13 0 0-15,-4-5-6 16,-2-3-3-16,10-4 1 16,-5 1 0-16,2-3 3 15,2-7 2-15,3 2-9 16,4-1-2-16,0-5-54 15,0-5-26 1,0-3 48-16</inkml:trace>
  <inkml:trace contextRef="#ctx0" brushRef="#br0" timeOffset="-205466.42">8236 12573 196 0,'-21'30'74'0,"12"-2"-58"0,-4 20-8 16,9-29-7-16,-16 13-5 15,-3 14 2-15</inkml:trace>
  <inkml:trace contextRef="#ctx0" brushRef="#br0" timeOffset="-203727.15">4023 14574 128 0,'-9'10'49'0,"5"-10"-38"0,4 8 15 16,-6-6 3-16,3 3-12 15,3-3-2-15,-7 1-5 16,3-1 1-16,2 1-6 16,-5 2-1-16,3-3 0 0,4-2-5 15,0 0 1-15,0 0 2 16,4-2 1-16,5-3 5 16,5-3 3-16,3-4 0 0,-4-8 3 15,0 2 2 1,0-6-1-16,4-11-5 0,-4 2-4 15,7-9-6-15,-7-2 0 16,4-2-5-16,-1-8 1 16,1 1 0-16,3 9-1 15,0-4 6-15,-6 13 1 16,-1 3 0-16,-4 5 1 16,2 9 0-16,-2 4 1 15,-5 0-5-15,6 7 1 16,-10 5 0-16,0 2 0 15,3 5 4-15,-3 7 5 16,0 6-5-16,0-1 0 16,-3 13-2-16,3 0 1 15,-10 0-2-15,6 5-1 0,-5-6-2 16,9-3 1-16,-7 1-1 16,3-4-2-16,4 1-2 15,0-9-1-15,0-5-3 16,0-2 1-16,4-6 0 15,3-2 3-15,2-5 4 16,1-10 1-16,4-5-2 16,-1-5 2-16,7-10 1 15,-6 6 0-15,6-6 0 16,2 0 0-16,-9-1 0 16,8 12 0-16,-8-3 0 15,0 12 0-15,1-1 0 16,-4 9 0-16,-3-1 0 0,2 8 2 15,-5 8-1-15,5 2 2 16,-9 10-2-16,4 3 2 16,-4 11-2-16,-4 4-1 15,-2 4 1-15,3 6-1 16,-10 2 0-16,2 4 0 16,1 1-7-16,0 2 0 15,7-12-43-15,-7 2-19 16,6-12 32-16,-2-15 20 15</inkml:trace>
  <inkml:trace contextRef="#ctx0" brushRef="#br0" timeOffset="-203455.55">4675 14288 264 0,'-17'30'101'0,"14"-10"-78"0,-1 7-2 16,4-15-8-16,0 1-12 15,-6 4-2-15,3 3-11 16,3-3-3-16,-8 1 8 16,8 0-3-16,0-4-1 0,0 4-2 15,0-1 0-15,-2-2-6 0,2-2-3 16,0-3-48-1,0-10-21-15,0-5 47 16</inkml:trace>
  <inkml:trace contextRef="#ctx0" brushRef="#br0" timeOffset="-203275.98">4781 13938 316 0,'-10'8'118'0,"10"-5"-92"0,-3 9-11 0,3-2-11 0,0 3-101 15,0-1-41-15,0-2 69 16,0 0 34-16</inkml:trace>
  <inkml:trace contextRef="#ctx0" brushRef="#br0" timeOffset="-202735.96">5093 14180 200 0,'0'-4'77'0,"0"-2"-60"0,4-3 2 15,-4 6-4-15,6 1-10 0,-6-6-1 16,0 3-2-16,0 3 1 16,-6-1-2-16,2 3-3 0,-5 3 1 15,-5 4-1-15,4 3-2 16,-10-3 3-16,7 8 0 16,-10 5 1-16,3-5 0 15,3 8 0-15,-3-3 0 16,0 2-9-16,7-2-2 15,9-5-1-15,-2 5 0 16,6-5 0-16,10 0 0 16,0-3 4-16,4-4 5 15,5-1 2-15,4 1 3 16,1-1 3-16,-1 1 2 0,-3-6 3 16,3 5 4-16,-9-1-2 15,-1-1 1-15,-4 4-1 16,2 1 0-16,-11 1-4 15,0 4 0-15,-4-3-14 16,-6 5-3-16,-9 1-20 16,-1-3-9-16,-4 0 6 15,1-3 7-15,-1 1 9 16,11-3 8-16,-7-3-2 16,7-5 2-16,6-2-5 15,5-2-2 1,2-5 9-16</inkml:trace>
  <inkml:trace contextRef="#ctx0" brushRef="#br0" timeOffset="-202150.88">5386 14156 236 0,'3'5'88'0,"3"-5"-69"0,-6 2 19 0,0-2 4 16,0 0-22-16,0 0-8 0,0 0-11 16,-6 0-1-16,3 0 0 15,3 0-3-15,-7 0 0 0,4 0 2 16,-7 0 0-16,6 0-2 15,-6 2 0-15,1 6-7 16,-5-1-2-16,4 6 2 16,-3 2 1-16,3 0 3 15,0 9 2-15,-3-1-1 16,6 0 4-16,4-6-5 16,3 3 2-16,3-5-3 15,4-5 2-15,6 0 1 16,-3-2 2-16,4-1 3 15,5-5 2-15,-5 4 1 16,5-4 2-16,-2 0-3 0,-1 1 0 16,-3-1-1-16,-2 6 1 15,2-4 0-15,-9 7 3 16,-4 1-3-16,-4 3 0 16,1 0-1-16,-7 3-2 15,-7-4 3-15,4 7 0 16,0-1-1-16,-7-8-2 15,7 0 1-15,-1-2-1 16,1-8-3-16,3 1 2 16,0-3-6-16,0-3-3 15,10 1-36-15,0-8-15 16,0 2 31-16,3-1 15 0</inkml:trace>
  <inkml:trace contextRef="#ctx0" brushRef="#br0" timeOffset="-195255.87">6021 14524 96 0,'0'0'38'0,"6"0"-29"0,-12 0-19 0,6 0-9 16,0 0 8-16,0-3 5 15</inkml:trace>
  <inkml:trace contextRef="#ctx0" brushRef="#br0" timeOffset="-194599.13">5984 14474 168 0,'0'-2'66'0,"3"4"-52"16,-3-2 3-16,0 0 0 0,0 0-9 15,0 0-2-15,0 0 1 16,0 0 2-16,0 0-4 15,0 0 1-15,0 0 4 0,0 0-2 16,0 0 1-16,-3 3-3 16,3-3-1-16,0 3-3 15,0 3-2-15,-7 0 1 16,3-1-1-16,2 5 0 16,2-8 0-16,-7 1 0 0,3 0 0 15,4 1 0-15,-6-2 2 16,2-2-1-16,1 0 2 15,-7 0-2-15,3-2 2 16,4-2 0-16,-7 1 3 16,7 0 1-16,-7-2 1 15,10-5 2-15,-7 5 1 16,4 1-5-16,3-1-4 16,0-1-1-16,0-1-1 15,3 2-3-15,4-3 2 16,3-2 1-16,3 1 0 0,-3 1 0 15,3-2 0-15,-3 2-3 16,3 4 2-16,1-1 1 16,-4 2 0-16,-1 3 0 15,2 3 2-15,-1 4-1 16,-10 3 2-16,0 0-2 16,0 2 2-16,0 6-2 15,-10 2 2-15,3 7-2 16,1 4 2-16,-11 3-2 15,1 1 2-15,-1 2-4 16,0 3 0-16,-3-5-4 16,7-3 1-16,-7-4 0 15,7-3 2-15,2-2 1 16,-2-8 3-16,7-9-3 16,3 7 0-16,-1-8-15 0,4-5-4 15,4-3-63 1,-1-1-27-16,7-13 56 15</inkml:trace>
  <inkml:trace contextRef="#ctx0" brushRef="#br0" timeOffset="-191446.51">6528 14114 192 0,'-3'1'71'0,"3"5"-55"0,0-4 2 0,0-2-3 15,0 3-10-15,0-1-1 16,0 5-2-16,0-1-2 0,0 1 1 16,10 3-4-16,0-3 0 0,-3 1-1 15,10-3 0-15,-4-5 7 16,7-2 3-16,-7-4 10 16,10-6 5-16,-3-8-7 15,4 3-1-15,-8-11-5 16,3 1 0-16,2-3-3 15,-5 8 0-15,1-4-3 16,-4 4-2-16,-2 0-4 16,-2 1-2-16,-5 4-2 15,-1 0 0-15,-3 0 5 16,-3 4 1-16,-1 6 2 16,-3 1 0-16,5 4 4 15,-9-1 5-15,7 3-5 16,-5 5-2-16,2 3-4 15,4 7 1-15,-11 5-1 0,8 0 0 16,-4 8 0-16,3 6 0 16,-3 9 2-16,-6 4 0 15,2 6 0-15,1 3 0 16,0-3 0-16,-7 9 0 16,-3-7-3-16,3 0 2 15,3 0-6-15,-3-11 0 16,7-2-8-16,3-9-1 15,0-8-37-15,0-3-16 16,7-6 36-16</inkml:trace>
  <inkml:trace contextRef="#ctx0" brushRef="#br0" timeOffset="-191188.62">6545 14397 196 0,'0'0'74'0,"0"3"-58"0,7 2-4 16,-1-1-6-16,5 4-9 16,2-1 0-16,-4-4-3 15,4 0-1-15,8-3 4 16,-8-3 1-16,7-4 4 0,4-4-3 15,-8-1-2-15,3 0-69 16,2-6-31-16,-5-4 52 16</inkml:trace>
  <inkml:trace contextRef="#ctx0" brushRef="#br0" timeOffset="-190785.27">6921 14305 276 0,'3'7'104'0,"-3"-7"-81"0,6 3-6 0,-6-3-7 16,0 0-11-16,4 0 0 0,2 3-4 16,-6 6 1-16,3-4 2 15,4 1-8-15,-7 6-1 0,-7 3-1 16,4 0 0-16,3-3 4 15,-10 5 3-15,4 1 3 16,-1-1 1-16,-3-2-2 16,0 0 0-16,6-4-9 15,-5-4-5-15,9-2-11 16,-7 2-3-16,7-14 1 16,7 2 4-16,-4-2 16 15,7-4 8-15,3-4 9 16,7-2 4-16,-7-8-4 15,7 0 1-15,4 3-5 0,-1-1 0 16,-3 3-1-16,-3-2-2 16,-1 10-15-16,-3-1-5 15,-3 3 10-15,-6 8 5 16</inkml:trace>
  <inkml:trace contextRef="#ctx0" brushRef="#br0" timeOffset="-190319.8">7236 14557 196 0,'10'-3'74'0,"-10"-4"-58"0,10-1 3 0,-7 4-2 0,3-7-18 15,2-1-3-15,-2-6-12 16,4 4-5-16,-6-4 11 16,5-2-4-16,-5-5 0 0,2 0 5 15,-3 6 5-15,4-1 5 16,-7 2 4-16,0-2 9 16,0 8 5-16,-7 2 0 15,4 5-2-15,-7 2-12 16,1 6-5-16,-5 6 0 15,0 6-1-15,5 8-2 16,-8 4 2-16,4 1 1 0,0 6 2 16,2-1-3-16,2-4 0 15,-2 4-1-15,5-5-2 16,6-4-15-16,0-1-5 16,0-3-6-16,0-10-1 15,6-2 21-15,1-8 10 16,3-8 6-16,4-2 4 15,-4-5-18 1,3-10-9-16,0 5 8 16</inkml:trace>
  <inkml:trace contextRef="#ctx0" brushRef="#br0" timeOffset="-189645.26">7441 14320 216 0,'0'12'82'0,"0"-9"-64"0,0 2 2 16,0 2-2-16,0-1-14 15,0 1-2-15,0 0-7 16,0 3 1-16,0-2 2 16,0 2-1-16,0 2 1 0,-2 5 2 15,-2 1 0-15,4-1 0 16,-10 4 0-16,4 8-3 15,2-3 2-15,-5-4-10 16,5-5-5-16,-3 3-8 16,4-5-2-16,3-5-8 0,0-10-2 15,0-5 11 1,10-8 5-16,0-6 14 16,3-4 4-16,1-1 1 15,5-4 10-15,5 1 6 16,-1 1 8-16,-3-1 3 15,3 5 0-15,-10 5-1 16,8 2-1-16,-8 7 2 16,-4 5-14-16,-5 6-2 0,3 5-3 15,-7 4-3-15,-7 3-3 16,-3 9-9-16,7-1-5 16,-10 2-9-16,2-5-1 15,1 3 5-15,3-9 6 0,1-1 5 16,6-4 2-16,0-9-2 15,0-4 2-15,13-4 5 16,-3-7 4-16,4-2 5 16,5-5 2-16,-5 2 1 15,6-3 2-15,-7 1 4 16,7-1 1-16,-7 8-4 16,-2 3-1-16,2 4-2 15,-4 1 2-15,-5 7-7 16,6 10-2-16,-10 2-5 15,0 1-3-15,0 4-3 16,0 6 1-16,0 1 1 0,-3 2 2 16,-4-2-8-1,3-1-1-15,4-3-69 16,0 0-29-16,0-8 55 16</inkml:trace>
  <inkml:trace contextRef="#ctx0" brushRef="#br0" timeOffset="-189238.9">8230 14310 232 0,'0'0'88'0,"0"0"-69"0,6-5 0 16,-6 5-7-16,0 0-11 15,3 0-2-15,4 0-5 16,-7 0 1-16,0 0 3 15,3 5-1-15,-3 3 1 0,0 6 4 16,0 1 1-16,0 5-1 16,-3 5 1-16,-4 7-2 15,4 3-1-15,-3 3 1 0,2 7-1 16,-3-5-7-16,3-1-3 16,2-4-52-1,-5-2-23-15,3-6 43 16</inkml:trace>
  <inkml:trace contextRef="#ctx0" brushRef="#br0" timeOffset="-188773.19">8528 14624 200 0,'7'10'77'0,"-7"-8"-60"0,10 1 6 0,-3-1-1 0,2-2-17 16,-2-2-2-16,3-5-9 16,0-6-1-16,0-5 3 15,0-4 2-15,0 0 2 0,-7 0 2 16,7-4 1-16,-10-3 5 16,0 8 5-16,0-3-1 15,0-2 1-15,-7 5-3 16,1 3-1-16,-4 1-1 15,4 4 2-15,-5 5-5 16,-2 3-1-16,0 5-7 16,0 5-2-16,-4 8-5 15,3 2 1-15,1 2-2 0,0 1 2 16,3 7 0-16,-3-1 1 16,2 4 5-16,5-8 1 15,3 7 2-15,3-4 0 16,3-3-3-16,3-8 2 15,5 3-4-15,2-5-1 16,-3-8 0-16,3-2 4 16,7-7 1-16,-7-3 3 15,7-3-12-15,-3 1-3 16,3-3 6-16,-7-2 3 16</inkml:trace>
  <inkml:trace contextRef="#ctx0" brushRef="#br0" timeOffset="-188308.14">8764 14539 156 0,'0'20'60'0,"3"-10"-47"0,1 3-1 16,3-6-4-16,2 3-9 16,-2-3 1-16,3 1-2 15,-1-3 0-15,5-3 2 16,2-2 15-16,-2-2 10 0,-4-3 7 15,-1-5 5-15,6-2-14 16,-6-6-5-16,-2 3-9 16,-1-2-1-16,-2-1-5 15,3 1-2-15,-7-4 2 16,0 7 2-16,-7-1 0 0,3 0 0 16,4 0-3-16,-6-3-2 15,3 4-2-15,-1 1 1 16,4-2-1-16,-7 8 0 15,5-3-3-15,2 5 1 16,0-2-3-16,-7 7 0 16,3 2-1-16,0 8 2 15,-5 2 2-15,2-1 2 16,4 4 1-16,-7-3 1 16,6 8-3-16,-5-1 2 15,2 1 1-15,4 1 0 16,-1-4-3-16,4 5 2 0,0-5-10 15,0-2-3-15,7 1-13 16,0-9-3-16,2 8 16 16,5-3 7-16</inkml:trace>
  <inkml:trace contextRef="#ctx0" brushRef="#br0" timeOffset="-184569.09">546 16079 160 0,'-7'30'63'0,"-3"-21"-49"0,10 5 5 0,0-7-2 15,0-2-10-15,0-2-2 16,0-2-5-16,0 2-3 16,0-3 2-16,0 0-2 0,0 0-1 15,0 5 3-15,10-2 0 16,-7 2 1-16,8-3 2 16,-2 3-3-16,5-5 0 15,-1-7 5-15,7-9 5 0,4-6-3 16,5-13-1-16,-3-7-2 15,11-5 0-15,3-11-2 16,-4-1-1-16,7-14 1 16,5 6-1-16,-16 2 0 15,1 5 0-15,1 3 0 16,-11 10 0-16,0 7 2 16,-9 10 1-16,-1 7 3 15,-3 8 1-15,0 8-1 16,-4 10 1-16,-2 9-4 15,-4 13-2-15,-4 7 0 16,-2 6-1-16,3 7 0 0,-8 10 0 16,2 2-3-16,-1-2 2 15,-1 2 1-15,5 0 0 16,-4-4 0-16,0-1 0 16,1-2-3-16,5-6 2 15,-6-9-4-15,10-5 1 16,-7-5-14-16,7-10-5 15,7-8-37 1,-7-7-14-16,0-4 39 16</inkml:trace>
  <inkml:trace contextRef="#ctx0" brushRef="#br0" timeOffset="-184312.95">779 15894 188 0,'22'-7'71'0,"-12"-1"-55"0,17 2 2 15,-10-2-3-15,0 2-10 16,5-3-1-16,8-1-7 15,-6-5 0-15,5-5-83 16,-5 0-36-16,-1 2 61 16,-7 1 30-16</inkml:trace>
  <inkml:trace contextRef="#ctx0" brushRef="#br0" timeOffset="-183654">1499 15670 280 0,'-20'10'104'0,"17"-5"-81"0,3 0-6 0,-6 2-9 15,6 1-11-15,-4 2 2 0,4 5-1 16,-4 0-2-16,-2 2 3 15,-4 3 0-15,0 6 3 0,-3 3-3 16,-1-1 0-16,1 4 1 16,-7 8 0-16,-3 5 0 15,-1 2 2-15,2 3-3 16,1-3 0-16,-5 3-4 16,3-5 1-16,2-7-7 15,2-6-1-15,5-8-4 16,1-3-3-16,3-12-5 15,3-9-2-15,4-9 9 16,6-12 5-16,4-8 8 16,7-12 2-16,9-1-1 0,-4-10 2 15,9 2 1-15,5 3 2 16,0 5-1-16,0 0 2 16,3 4 2-16,-2 3 2 15,-5 8-1-15,5 1 1 16,-11 7-4-16,0 2 0 15,-3 4-1-15,-7 3 1 16,1 7 0-16,-1 3 1 16,-6 3 2-16,3 5 1 15,-7-1-1-15,-3 8 1 16,-3 7-2-16,-4-4 0 16,4 0-3-16,-7-1-2 0,6 0 3 15,-5-2 0-15,-2-2 1 16,-2-4 2-16,-4 3-3 15,4-1 0-15,0-7-1 16,3 2-2-16,-3-1-10 16,3-2-4-16,0-3-53 15,-4 0-22 1,8 0 45-16</inkml:trace>
  <inkml:trace contextRef="#ctx0" brushRef="#br0" timeOffset="-183008.45">1871 15827 228 0,'-10'17'88'0,"10"-4"-69"0,10 3-9 0,-10-12-8 15,4 6-9-15,2-5 2 16,-6 5 3-16,0-3 1 16,-6 4 1-16,2 4 2 0,1 2 1 15,-7 5 1-15,-6 8 2 0,-1 5-1 16,-3 5 0-16,0-1-3 15,3 2 1-15,-3-6-2 16,-3-5-1-16,3-3-2 16,7-7 1-16,3-5-10 15,7-8-3-15,-8-2-2 16,11-12 0-16,0-6 6 16,4-4 4-16,6-8 4 15,3-13 1-15,14-1 1 16,-4-4 0-16,0-2 0 15,10 6 0-15,4-7 2 16,-4 2 1-16,4 4 1 16,3 0 0-16,-14 5 2 15,4 5 3-15,-7 8-2 16,1 7 1-16,-5 5-3 0,-5 7 2 16,-1 6 2-16,-3 7 2 15,-7 7-3-15,-3 6-3 16,-3 9-2-16,-7 6 0 15,-3-3-2-15,3-1-1 16,-11-2 1-16,8-1 1 16,-6-4-1-16,5-9-1 15,1-3-2-15,3-8-1 16,7-7-23-16,-4-7-7 16,7-8 16-16,7-8 9 15</inkml:trace>
  <inkml:trace contextRef="#ctx0" brushRef="#br0" timeOffset="-182348.09">2386 15665 248 0,'-7'3'93'0,"7"-3"-72"0,0 2-4 16,0-2-5-16,0 3-9 0,-3 2-2 16,-3-5-5-16,2 0 0 15,4-5 2-15,0 0-1 0,0-5 1 16,4 2 0-16,5-4-2 15,2 0 0-15,-2 4 3 16,4-2-2-16,1 5 1 16,6 2 2-16,3-1 0 15,0 4 0-15,-3 7 0 16,-3 1 0-16,0 4 2 16,-4 3-1-16,-3 2 2 15,0 6-2-15,-7-1 2 16,-3 1-2-16,-3 7 2 15,-7-1-2-15,-10 1 2 0,0 2-7 16,-4-2 1-16,-2-2-4 16,3-6 0-16,0-4 4 15,2-4 3-15,1 0 3 16,7-7 1-16,4 1-5 16,-1-7 1-16,6-1-2 15,1 0-2-15,3 0 0 16,0 0 3-16,3 0 0 15,7 0 3-15,3 6-3 16,-2 1 0-16,2-2 1 16,7 3 2-16,-7-1-1 15,7 3 2-15,-3-3-2 16,2 4-1-16,1-4 1 16,-7 3-1-16,8-3 0 0,-8 5 0 15,-3 2-38-15,3-2-14 16,-10-3 24-16,14 5 14 15</inkml:trace>
  <inkml:trace contextRef="#ctx0" brushRef="#br0" timeOffset="-181372.91">2861 15730 236 0,'0'5'88'0,"0"-5"-69"0,0 8-11 0,0-8-12 16,0 0-22-16,0 0-7 16,0 0 0-16,0 0 0 15,0 0 25-15,0 0 14 16,-6 2 4-16,2 0 3 16,-3 4-7-16,4-1-2 15,-7-3-2-15,6 0 7 0,-5-2 4 16,5-2 9-16,-5 2 4 15,9-2-12-15,-7-3-5 16,7-1-6-16,7 2-3 0,-4-7-2 16,7 2-1-16,3 3-3 15,7 1-1-15,-7-2-3 16,7 5-1-16,-7 2-43 16,8 8-16-1,-12-2 37-15</inkml:trace>
  <inkml:trace contextRef="#ctx0" brushRef="#br0" timeOffset="-180996.17">2951 16017 252 0,'-7'2'93'0,"3"0"-72"0,4 1-8 0,0-3-8 15,4 5-16-15,-4-5-3 16,0 3 2-16,-4 0 5 16,4-2 4-16,-9 2 4 0,5-3 2 15,-5 0-4-15,2 0 1 16,4-3 6-16,-8 2 4 16,11-5-1-16,-3-2 2 15,-3 4-8-15,6-1-2 16,6-3-1-16,-3 6 0 15,8 2-3-15,-8 0 2 16,7 2 1-16,0 6 0 16,-1-1 0-16,-5 3 0 0,3 0 2 15,-4 2 1-15,-3 4-4 16,0-1-1-16,-3 0-61 16,-4 0-27-1,3-3 45-15</inkml:trace>
  <inkml:trace contextRef="#ctx0" brushRef="#br0" timeOffset="-172272.15">20589 16958 108 0,'0'-3'41'0,"4"6"-32"0,-4-3 15 0,0 0 5 16,0 0-10-16,0 0-3 15,0 0-7-15,0 0-4 0,0 0-2 16,0 0-5-16,0 0-1 0,0 0-1 15,0 0 3-15,0 0-2 16,0 0-1-16,3 0 3 16,1 0 2-16,-1-3 2 15,0 2 1-15,1 1-7 16,-1 0 0-16,1 0 12 16,-2 0 6-16,2-3-7 15,3-2-4-15,-1 5-3 16,1-3 1-16,0 3-1 15,-1-2 2-15,1 2 0 16,-1-3 1-16,5-1-2 16,-2 4 1-16,-2-6-2 15,3 1-1-15,-3 1 1 16,3-4-1-16,-3 1 2 0,6-4 1 16,-7 4 3-16,8-1 1 15,-5 3-3-15,1-4-3 16,1 6 0-16,-2-1-1 15,-2-4 0-15,-1 5 0 16,-2-4 0-16,-1 2 0 16,1 2-11-16,-2 3-3 15,-2-5-66 1,4-5-27-16,-1-5 55 16</inkml:trace>
  <inkml:trace contextRef="#ctx0" brushRef="#br0" timeOffset="-168370.06">3505 15633 132 0,'0'-2'52'0,"0"2"-41"0,0 0 15 15,0 0 4-15,0 0-6 16,0 0-2-16,0 0-6 0,0 2 0 16,0-2-9-16,-2 2 2 0,-6 3 2 15,5 1-2-15,3 3 0 16,-6 4-5-16,2 1-1 16,-3 4-1-16,5 2-2 15,-12 7 1-15,4 1 1 16,-3 5-1-16,-4 3-1 15,1 5 1-15,3 1-1 16,-8 5 0-16,8 0 2 16,-7-1-3-16,7-9 0 15,2 0-1-15,2-7 0 0,-4-7-9 16,6-6-5 0,3-4-45-16,4-9-20 15,0-6 44-15</inkml:trace>
  <inkml:trace contextRef="#ctx0" brushRef="#br0" timeOffset="-167740.19">3791 16039 164 0,'20'-15'63'0,"-10"10"-49"0,0 0 14 0,-7 3 4 15,4-4-14-15,3 2-4 16,-7-1-9-16,1-6-2 16,2 2-1-16,-6-1-2 0,0-5 1 15,0-2-4-15,0-1 2 0,-6-5-4 16,2 2 1-16,1-2 0 16,-7 3 2-16,3-5 3 15,-2 2 2-15,2 6 5 16,-3 2 5-16,-1 0 4 15,2 10 4-15,-4 3-5 16,0 2-1-16,-4 4-12 16,3 9-1-16,1 7-2 15,-7 8 2-15,7 9-8 16,-1 6-1-16,-2 4-3 16,3 3 1-16,0-3 3 15,6-2 1-15,3-8 0 16,1-4 4-16,3-6-7 15,3-7 1-15,1-5-4 16,6-11 2-16,7-6 3 16,-4-11 1-16,10-6 0 0,0-6 1 15,0-10-6-15,1 0-2 16,-1 1-6-16,0 1-4 16,1-2-28-1,2 3-12-15,-13-1 32 16</inkml:trace>
  <inkml:trace contextRef="#ctx0" brushRef="#br0" timeOffset="-167215.03">4114 16147 260 0,'0'0'99'0,"0"1"-77"0,0-2-7 0,3 1-7 0,3-6-11 16,5-3 2-16,-9-9 3 15,9-5 1-15,-2-4-1 16,5-2-4-16,-4-2 1 0,-7 1 3 16,7 0 1-16,-6 6-1 15,2-4 1-15,-6 6-4 16,0-1-2-16,-6 6 4 15,2-1 3-15,-9 11-1 16,3-3-2-16,-4 5-5 16,-2 0-2-16,-1 5 0 0,-3 8 2 15,-3-1-5-15,3 16 1 16,-3-4-1-16,7 4 3 16,-4 6 2-16,9 12 2 15,-2 1-1-15,3 5 1 16,7 5 2-16,-4-4 0 15,7-1 0-15,7-7 0 16,-4-7-3-16,1-6 2 16,6-7-1-16,-1-8-2 15,5-6 3-15,5-12 0 16,-5-9-2-16,6-12 2 16,-7-6-8-16,7-4-2 0,-7-7-5 15,7 1-1-15,-3 6-61 16,-1 5-25-1,-6 3 52-15</inkml:trace>
  <inkml:trace contextRef="#ctx0" brushRef="#br0" timeOffset="-165893.54">4519 16206 184 0,'0'5'71'0,"-7"-3"-55"0,7 6 9 16,0-5-1-16,0-3-14 16,-4 2-3-16,4-2-5 15,0 2-2-15,0-2 1 16,0 0-1-16,4 0 0 0,3-2 0 16,-4-6 0-16,7-4 2 15,0-5 3-15,0-6 2 16,3 1 1-16,1-8-2 15,2-2-1-15,-3-1-1 16,-3 1 0-16,4 1 0 16,-4 1 0-16,3 6-2 15,-3-1-2-15,-7 8 1 16,4 1 1-16,-4 1-1 0,3 6-1 16,-2 3 3-16,-4 4 0 15,0 2-1-15,0 5-2 16,0 5 1-16,3 6-1 15,-3 1 0-15,0 0 2 16,0 3-3-16,0 5 0 16,0-6 1-16,7 2 0 15,-7-1 0-15,3-11 0 16,4 2-3-16,-3-8 0 16,5-9-1-16,1-6 3 15,4-6 0-15,-1-4 1 16,0-3-3-16,4-5 2 0,-1 0 1 15,5 0 2-15,-2 5-1 16,-5 0 2-16,-5 8-2 16,1 2-1-16,-3 5 3 15,0 5 0-15,-7 5 1 16,3 10 0-16,-3 5 0 16,-3 4 0-16,3 9-2 15,-10 0-2-15,6 9 1 16,-6 0 1-16,3 6-1 15,5-1-1-15,-9 1-2 16,8-6 1-16,-3 0-8 16,6-7-4-16,0-7-11 15,6-4-3-15,-3-4-49 16,8-5-20-16,-9-7 49 16</inkml:trace>
  <inkml:trace contextRef="#ctx0" brushRef="#br0" timeOffset="-165603.32">5193 16114 260 0,'-10'19'99'0,"10"-5"-77"0,-6 0-4 0,6-4-8 0,0 0-8 15,0 3-2-15,-4 2-2 16,4 2 1-16,-4 1 1 16,-2-1 0-16,3 5 0 0,3-2-3 15,-7 0 2-15,4 5 1 16,3-8 2-16,0 1-10 16,0-3-2-16,3-3-96 15,4-7-46 1,-7-7 76-16</inkml:trace>
  <inkml:trace contextRef="#ctx0" brushRef="#br0" timeOffset="-165426.65">5273 15762 332 0,'-20'18'123'0,"16"-8"-95"0,-2-3-13 0,6 4-10 16,0-4-122-16,0 5-50 16,0-2 84-16,0-5 41 15</inkml:trace>
  <inkml:trace contextRef="#ctx0" brushRef="#br0" timeOffset="-164842.38">5602 16164 120 0,'0'-17'46'0,"0"17"-35"0,3-21 5 16,4 11 0-16,-7-2-7 16,0 2-3-16,0-2 5 15,0 1 3-15,-7 4-7 16,4-3 11-16,-11 7 5 0,4 3-3 0,-3 3-1 16,-3 5-14-16,-1-1-5 15,0 7-5-15,1 2 0 16,6 1 3-16,-4 0 1 15,-3 1-2-15,11 2 0 16,-4-2 2-16,4-4 0 16,2 1-2-16,4-2 2 15,4 0 1-15,2-4 0 16,4-1 2-16,3 2 1 16,-3-5 3-16,7 5 1 15,-1-3 1-15,-3 1 0 16,-2-3 0-16,2-1 0 15,-3 7 0-15,-7-2 2 16,4 6-3-16,-7-4 1 0,-7 4-5 16,-2 2 0-16,2 1-1 15,-10 1 1-15,0-2-2 16,1 1-1-16,-1-3-2 16,-2-5 1-16,5 0-6 15,1-5 0-15,3 0-21 16,-1-10-7-16,2-3 18 15,5-1 9-15</inkml:trace>
  <inkml:trace contextRef="#ctx0" brushRef="#br0" timeOffset="-163416.82">6323 15894 180 0,'3'8'68'0,"-3"-5"-52"0,6 1-1 0,5 4-4 0,-9-3-7 16,9 0-1-16,-2 5-1 15,5-5-2-15,6 3 1 16,-7-6-1-16,7 0 2 0,-7-2 3 15,7 0 2-15,-7-4 5 16,4-4 5-16,0 1-3 16,-4-6 2-16,-3 0-5 15,0-2-1-15,-3 0-6 16,-1-2-3-16,-6 2 6 16,0 0 3-16,-10-2-3 15,7 2-2-15,-7 5-2 16,0 0 0-16,0 0-2 15,0 5 2-15,0 0-4 0,4 3 0 16,-5 2 1-16,2 0 0 16,-2 2-3-16,9 3 0 15,-9 5-1-15,5 5 3 16,3 3-2-16,-8 6 1 16,8 3-5-16,-7 6-3 15,0 7 10-15,0 2 6 16,-3 8-4-16,-1 5-1 15,5-2-3-15,-4-2 0 16,-7 4-9-16,6-5-3 16,-6 0-22-16,7-8-7 0,3-9 21 15,0-8 11-15</inkml:trace>
  <inkml:trace contextRef="#ctx0" brushRef="#br0" timeOffset="-163115.12">6199 16276 224 0,'-2'10'85'0,"2"-5"-66"0,2-3-8 16,5-2-8-16,-3 0-9 0,5 5-1 15,2-5-1-15,-5-5 2 16,11 3 4-16,-4-1 5 0,7 1 3 16,3-6 9-16,4 4 4 15,2-4-3-15,-2-2 1 16,3-2-8-16,4-1-3 16,-1 3-65-16,-10-5-30 15,0 0 45-15,-6 3 23 16</inkml:trace>
  <inkml:trace contextRef="#ctx0" brushRef="#br0" timeOffset="-162711.47">6717 16171 208 0,'0'3'77'0,"0"-3"-60"0,7 0 6 16,-7 0-1-16,0 0-14 15,0 0-4-15,0 0-6 16,0 5 1-16,0-1 1 16,0 7-3-16,0-2 2 0,0 1-1 15,0 5 0-15,0 2 2 16,-7 9 0-16,4 1-3 16,3-4 2-16,-10 4 1 15,4-7 0-15,3-2 0 16,-1-4 0-16,-3-1-3 15,5-8 2-15,2-5-8 0,0-8-4 16,0-14 2-16,0-3 2 16,9-13 5-16,-2 6 2 15,3-2 2-15,6 1 2 16,-2 1 1-16,2 2 1 16,1 5 0-16,-1 2 0 15,1 6-2-15,-4 1 1 16,-3 9-9-16,4 2-1 15,-4 10 4-15,-7 2 3 16</inkml:trace>
  <inkml:trace contextRef="#ctx0" brushRef="#br0" timeOffset="-162290.83">7040 16356 200 0,'3'0'77'0,"-3"-5"-60"0,10 2 6 16,0 3-1-16,-6-3-12 15,5-4-1-15,-9-6-5 16,4 3-3-16,2-2 0 16,-6-3-6-16,0-2-1 0,-6-1 0 15,2-4 4-15,-3 2-1 16,1 3 1-16,-1-1 6 15,-2 1 5-15,2 2 1 0,-3 3 2 16,-7 4-4-16,4 0-3 16,0 6-5-16,-7 2-2 15,7 4-4-15,-1 7-1 16,-2 7 1-16,2 1 4 16,4 6-1-16,7 5 1 15,-7 0-3-15,7-3-1 16,3 1-6-16,0-4 0 15,0-3-3-15,0-7 2 16,9-6 0-16,-5-1 1 16,6-9-2-16,4-11-1 15,-1-7 8-15,3-7 3 16</inkml:trace>
  <inkml:trace contextRef="#ctx0" brushRef="#br0" timeOffset="-161555.32">7189 16067 236 0,'0'15'90'0,"0"-6"-70"0,0 4-5 16,0-3-6-16,0 0-10 15,0-1 0-15,0 6-4 16,0 1 1-16,0-1 2 15,0 2 1-15,0 0 1 0,0 6 0 16,0-6 0-16,0 4 0 16,0-2 0-16,-7 3 0 0,7-7 0 15,0 0-5-15,0-7-1 16,0-4-15-16,0-4-6 16,0-1 5-16,7-7 5 15,-7-4 14-15,10-9 7 16,1-1-6-16,-5 0 0 15,10-4 2-15,-2 5 2 16,-1-5 2-16,1 7 2 16,2 1 1-16,-3 4 3 15,-3 0-1-15,4 10 2 16,-4 4 3-16,-1 4 1 0,2 10-6 16,-8 0-3-1,-3 6-6-15,0 2 0 0,-3 1 0 16,-8 2 0-16,5-2-3 15,3-4 2-15,-7-2-6 16,6-2 0-16,4 1-17 16,0-12-15-1,0-11 11-15,0-6 17 16,7-2 9-16,3-2 9 16,7-2 6-16,-4-4 4 15,-4-2 2-15,8 2 1 16,3-1 2-16,-7 4-8 15,0 2-3-15,4 3-4 16,-6 3 0-16,-5 7-2 16,1 5 2-16,2 5 0 0,-9 7 1 15,0 3-4-15,0 5-1 16,0 0-1-16,0 2 1 16,-6-1-4-16,6-4 0 15,0 3 1-15,0-5 0 16,6 0-3-16,-2-5 0 15,6-2-12-15,0-8-95 32,0-3-35-32,-3-5 72 15</inkml:trace>
  <inkml:trace contextRef="#ctx0" brushRef="#br0" timeOffset="-152036.55">8259 15874 148 0,'-7'-1'55'0,"7"2"-43"0,0 2 10 0,0-3 3 0,0 0-10 15,0 0-1-15,0 0-6 16,0 0-3-16,0 0-2 16,0 2-3-16,-3-2 3 0,3 6 2 15,-3-1 4-15,-4-1-4 16,4-1-1-16,-3 5-4 15,2-4-1-15,-7 4-1 16,2-3-2-16,-1 0-2 16,3 3 1-16,-2-6 3 15,-2 0 1-15,-2 1 1 16,-4-3 0-16,4 0 0 16,4 0 0-16,-2 0 0 15,5 0 2-15,-5 0-1 16,5 0-1-16,3 0 1 0,-8 0-1 15,9 0-3 1,2 0 2-16,-7 0-1 0,7 0 0 16,7 2 2-16,-7 6 2 15,6-4-1-15,1 4-1 16,-4-2 3-16,3 1 2 16,-6 5 0-16,0 3 2 15,-6 2-4-15,3 1 0 16,-4 5-1-16,1-2-2 15,-5 5-4-15,-2-6 0 16,3-2 2-16,0-1 1 16,-3-2 1-16,7-3 0 15,2-5-3-15,-3 1 2 16,4-5-6-16,6-6 0 0,4 0 1 16,3-4 1-16,3 0 3 15,1-6 3-15,5 1 0 16,-6 4-1-16,7-1 3 15,-7 3 0-15,8 4 1 16,-8-4 0-16,-3 6 0 16,3 8 2-16,-3-1-1 15,1 6 2-15,-2 2-4 16,-5 3-2-16,-4 1 0 16,0 9-1-16,-4-1-5 15,-5 3 1-15,-2-3 0 16,1 4-1-16,-3-7 1 15,3-4 3-15,-9-2-9 0,4-6-1 16,2-4-12-16,4-4-5 16,2-4-7-1,3-7-4-15,4 0 22 16</inkml:trace>
  <inkml:trace contextRef="#ctx0" brushRef="#br0" timeOffset="-151510.69">8395 16357 168 0,'11'6'66'0,"-11"-6"-52"0,9 0 8 15,-5 0-1-15,-1 0-9 16,3-6 1-16,-6 2-4 15,4-1 2-15,3-7-6 16,-7-3-3-16,0 0 1 0,0-3-2 16,0 1 2-16,0-3 0 15,0-3 3-15,-7 4 1 16,3-1 3-16,4 2 4 16,-6-2 1-16,-1 8-4 15,7-1-1-15,-9 3-2 16,-2 8 0-16,1 2-11 0,-3 4-5 15,0 10-7 1,3-2-4-16,-7 3 6 0,4 0 3 16,0 2 6-16,2-2 4 15,9 3-1-15,-9-4-2 16,11 4-3-16,0 2-1 16,0-3-3-16,11-1 1 15,-2 0-2-15,-2 0 2 16,10-4 0-16,-4 0 1 15,0-4-4-15,7-1 0 16,-7-4-5-16,8-6 0 16,-8-4 8-16,7-3 4 15,-7-5 2-15,7-8 1 16,-7 7-14-16,7-2-6 0,-7-2 11 16,-3 5 5-16</inkml:trace>
  <inkml:trace contextRef="#ctx0" brushRef="#br0" timeOffset="-151120.35">8631 16221 120 0,'10'10'46'0,"-10"-10"-35"0,4 10 18 16,-1-6 9-16,3 2-15 15,-2-4-2-15,3 1-4 16,-5 2-2-16,5-5-7 16,0-2 6-16,-1-1 3 0,5-2-5 15,-11-5 1-15,2-3-2 16,2-2 1-16,3-2 0 15,-7 0 0-15,0-3-2 0,0 2-1 16,0 1-3-16,0-3 1 16,-7 7-2-16,3-2 2 15,2 3-2-15,-9 4 0 16,5 6-6-16,-1-1 1 16,-9 6-7-16,3 7-3 15,-1 8 1-15,1 4 0 16,-7 6 3-16,7 1 2 15,2 1-1-15,5 3 4 16,-1-6 0-16,7-2 1 16,0-3-3-16,4-10 0 15,5-1 2-15,8-9 0 16,0-7 1-16,-1-7 0 0,1-3-9 16,0-5-4-16,-1-6 7 15,-3-1 2-15</inkml:trace>
  <inkml:trace contextRef="#ctx0" brushRef="#br0" timeOffset="-139065.56">3120 16472 84 0,'0'0'33'0,"0"0"-26"0,0 3 9 0,0-3 5 16,0 0-10-16,0 0-1 16,0 0-6-16,0 0-3 15,0 0 0-15,0 0-1 16,0 0 0-16,0 2 2 15,10 1 5-15,-6 0 4 16,6-1 0-16,-7-2 1 16,7 0-2-16,-1 0 1 15,5 0-6-15,-1 5 1 0,4-3 1 16,-4 1-1-16,7 0-1 0,-7-1-1 16,8 3 2-16,-8-3 1 15,3 1 1-15,1 0-2 16,0-1 1-16,3 2 0 15,-1-1 3-15,-2 0-1 16,3-1 0-16,0 1-1 16,3 0 0-16,0 1-2 15,-2-1-1-15,-5-3-3 16,3 0-2-16,1 2 1 16,-6-2-1-16,6 3 0 15,-7 0 0-15,4 1 0 16,-1-2 0-16,1 1 0 15,3 2 0-15,-7 2 0 16,7 1 0-16,3 5 0 0,-3-1 2 16,-3-2-1-16,6 3-1 15,4-4 1-15,-4-1-1 16,0-1 0-16,1-2 2 16,-4 1-1-16,3-2-1 15,-7-1 1-15,8-1 1 16,-5 1-1-16,1-1-1 15,4 4 1-15,-7-5 1 16,-1 2 3-16,1 0 2 16,0-1-3-16,-1 1-3 15,3 1-7-15,-5-1-1 16,6 0 7-16,-7 2 5 16,7 0-2-16,-7-3 0 0,7 0-1 15,-7-2-2-15,7 0-4 16,-3 0-2-16,3 0 5 15,0 0 5-15,3 0-4 16,1 0 0-16,-5 0-2 16,-2 0 0-16,3 0 4 15,3 0 1-15,-2 0-4 16,-5 0-1-16,3 3 1 16,2 0 0-16,-5 2 1 15,4-3 0-15,-6-2 0 16,6 0 0-16,-11 0-3 15,4 0 2-15,0 0 3 16,8 0 1-16,-11 0-4 0,9 0 1 16,-5 0-2-16,2 0 0 15,1 0 2-15,-3 2 2 16,-1 1-1-16,7 0 2 16,-7-3-2-16,7 0-1 15,-4 0-2-15,4 0 1 16,0 0 1-16,4-3 2 15,-1 0-1-15,-3 1-1 16,-3 0-2-16,5-6 1 16,-2 3 1-16,1-2 0 15,-5 4 0-15,1 1 0 16,-4-1 0-16,0 0 0 16,0-1 0-16,4 4 2 15,-7 0-1-15,4 0-1 0,-5 0 1 16,-2-3-1-16,3 3-3 15,-3 0 2-15,2 0 1 16,-5 0 0-16,6 0 0 16,-10 0 2-16,3 0-3 15,4 0 0-15,-1 0 1 16,1 0 0-16,-3 0 0 16,2 0 2-16,-6-2-1 15,3-1-1-15,8 0-2 16,-1 2 1-16,-7-5 1 15,3 6 0-15,5 0 0 16,-8 0 2-16,7 0-3 16,3 0 0-16,-3 6 1 0,0-6 0 15,0 1 0-15,-3-1 0 16,2 0 0-16,4 0 0 16,4 0 0-16,-3-1 2 15,-4-5-3-15,3 4 0 16,0-1 1-16,-2 1 0 15,-2-1 0-15,4-1 2 16,-2 1-1-16,-2 0-1 16,5 1-2-16,-1-1 1 15,3 1 1-15,1 2 0 16,3 0 0-16,-10 0 0 16,10 0 0-16,-7 0 0 0,1 0 0 15,-4 0 2-15,-1 0-1 16,4-5-1-16,-2 2-2 15,-1 1 1-15,3-1 1 16,-3 1 2-16,0-3-3 16,-3 5 0-16,2 0 3 15,-2 0 1-15,0 0-4 16,0 0-1-16,2 5 3 16,-5-5 1-16,-4 0 0 15,9 2 1-15,-5 1-4 16,-4-3 0-16,7 2-4 15,-4 1 1-15,3 4-36 0,-2-4-15 16,-4-3 28-16,0 0 13 16</inkml:trace>
  <inkml:trace contextRef="#ctx0" brushRef="#br0" timeOffset="-136467.65">2027 14925 104 0,'-6'0'41'0,"12"-3"-32"0,-6 2 6 15,0 1 3-15,10 0-6 16,-7 0 1-16,1 0-8 16,3-3-1-16,6 1-2 15,-3-4 1-15,0 4-2 0,0 0 2 0,-3-1 0 16,9 3 3-16,-2-2 1 16,-5 2 1-16,4 0 2 15,7 0-1-15,-6 0 0 16,6 0-5-16,-4 0-1 15,8-6-1-15,-1 6 1 16,6 0-2-16,-5 0 2 16,6 0-2-16,-4-2-1 15,4 2 1-15,-3-3-1 16,-4 1 2-16,7 0 3 16,-7-4 0-16,1 4 0 15,-1-1-1-15,0 3 0 16,-3 0-2-16,3-1-2 0,1-2 3 15,-1 0 0-15,0-2 1 16,-4 2 0-16,5 1-2 16,-4 0 1-16,-3-3-2 15,3-1 2-15,3 6-2 16,-3-2-1-16,-7 2-2 16,11-2 1-16,-5 2 1 15,-2-2 2-15,3 2-1 16,3 0-1-16,-9 0 1 15,6 0 1-15,-1 0-1 16,-5 0-1-16,-1 0-2 16,6 2 1-16,-8 0 1 15,2 0 0-15,7 9 0 0,-7-9 0 16,0 0 0-16,8-2 0 16,-8 3 0-16,7 2 0 15,2 1 0-15,2-2 0 16,0 4 0-16,-1-4 0 15,6 1 0-15,-1 3 0 16,5-3 0-16,-3 3 2 16,-1-3-3-16,1-1 0 15,3-1 1-15,1-1 0 16,-8 1 0-16,4-3 0 16,-3-3 0-16,3 1 2 15,3-1 1-15,-7 0 1 16,7 2-2-16,1 1 1 15,-1 0-2-15,0 1-1 0,0 2 1 16,4 2-1-16,-4 1 0 16,0 1 2-16,0 1-1 15,-2-6-1-15,-5 0 1 16,-3-2 1-16,8 0-3 16,-9 0 0-16,5 0 1 15,3 0 2-15,6-2-1 16,1 0-1-16,3 2 1 15,-7 0 1-15,7 0-1 16,0 0 2-16,-7 0-2 16,3 0 2-16,-3 0-2 15,1 0-1-15,-1-3 1 16,-6-2 1-16,3 0-1 16,3 3 2-16,0-1-2 0,0 0-1 15,0 1 1-15,4 2-1 16,-4 0 0-16,0 0 2 15,1 0-1-15,-8 0-1 16,4 0 1-16,-3 0-1 16,-4 0 0-16,0 0 0 15,-3 2-3-15,0-2 2 16,-6 0 1-16,-1 0 2 16,3 0-1-16,-9 0-1 15,3 0 1-15,0 0-1 16,0 0 2-16,0-2 1 15,-1-1-1-15,-1 0-2 0,1 2 1 16,2-2 1-16,-2 1-1 16,1-4 2-16,4 2-2 15,-4 1-1-15,-1 1 1 16,-5-4-1-16,6 4 0 16,-10 2 0-16,3 0 0 15,-3 0 2-15,7 0-1 16,2 0-1-16,-5 0 1 15,-1 0-1-15,4 0 0 16,3 0 0-16,-10 0 0 16,4 0 2-16,-4 0-1 15,6 0-1-15,-6 0 1 16,3 0-1-16,-3 0 0 16,10 0 0-16,-10 0 0 0,3 0 0 15,-3 0 0-15,11-3 0 16,-11 3 0-16,2 0 0 15,-2 0 0-15,7 0 0 16,-7 0 0-16,0 0 0 16,4 0-3-16,2 0 2 15,5 0 1-15,-8 3 0 16,7-3-3-16,-1 2 2 16,-2 4-1-16,3-6 0 15,1 0 0-15,-2 0-2 16,1-6 3-16,0 4 2 15,-10 2 0-15,4 0-1 0,-4 0 3 16,2-3 0-16,-2 3-1 16,0 0 1-16,0 0-2 15,0 0 2-15,0 0-4 16,0 0 0-16,0 0-1 16,0 0 0-16,0-2-3 15,0 2 1-15,0 0-42 16,7 0-19-16,-7 0 33 15,-7-2 16-15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0CBAE93-06AC-4832-A6F6-170F7BEDB2E9}" type="datetime3">
              <a:rPr lang="en-US" smtClean="0"/>
              <a:t>9 November 2024</a:t>
            </a:fld>
            <a:endParaRPr lang="en-US"/>
          </a:p>
        </p:txBody>
      </p:sp>
      <p:sp>
        <p:nvSpPr>
          <p:cNvPr id="6" name="Rectangle 6"/>
          <p:cNvSpPr>
            <a:spLocks noGrp="1" noChangeArrowheads="1"/>
          </p:cNvSpPr>
          <p:nvPr>
            <p:ph type="ftr" sz="quarter" idx="4"/>
          </p:nvPr>
        </p:nvSpPr>
        <p:spPr>
          <a:ln/>
        </p:spPr>
        <p:txBody>
          <a:bodyPr/>
          <a:lstStyle/>
          <a:p>
            <a:r>
              <a:rPr lang="en-US"/>
              <a:t>Copyright © 2019, Elsevier Inc. All rights reserved.</a:t>
            </a:r>
            <a:endParaRPr lang="en-US" dirty="0"/>
          </a:p>
        </p:txBody>
      </p:sp>
      <p:sp>
        <p:nvSpPr>
          <p:cNvPr id="7" name="Rectangle 7"/>
          <p:cNvSpPr>
            <a:spLocks noGrp="1" noChangeArrowheads="1"/>
          </p:cNvSpPr>
          <p:nvPr>
            <p:ph type="sldNum" sz="quarter" idx="5"/>
          </p:nvPr>
        </p:nvSpPr>
        <p:spPr>
          <a:ln/>
        </p:spPr>
        <p:txBody>
          <a:bodyPr/>
          <a:lstStyle/>
          <a:p>
            <a:fld id="{77CEACC0-B677-4A29-B1E6-BCE98563D55B}" type="slidenum">
              <a:rPr lang="en-US"/>
              <a:pPr/>
              <a:t>2</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190051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err="1"/>
              <a:t>Embedded</a:t>
            </a:r>
            <a:r>
              <a:rPr lang="en-US" altLang="en-US" dirty="0" err="1">
                <a:latin typeface="Times New Roman" panose="02020603050405020304" pitchFamily="18" charset="0"/>
              </a:rPr>
              <a:t>’</a:t>
            </a:r>
            <a:r>
              <a:rPr lang="en-US" altLang="en-US" dirty="0" err="1"/>
              <a:t>s</a:t>
            </a:r>
            <a:r>
              <a:rPr lang="en-US" altLang="en-US" dirty="0"/>
              <a:t> emphasis on power generally means avoiding</a:t>
            </a:r>
          </a:p>
          <a:p>
            <a:r>
              <a:rPr lang="en-US" altLang="en-US" dirty="0"/>
              <a:t>unnecessary work, which might lead the designer to separate data read from ad-dress</a:t>
            </a:r>
          </a:p>
          <a:p>
            <a:r>
              <a:rPr lang="en-US" altLang="en-US" dirty="0"/>
              <a:t>check so that data is not read on a miss.</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9 November 2024</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3</a:t>
            </a:fld>
            <a:endParaRPr lang="en-US"/>
          </a:p>
        </p:txBody>
      </p:sp>
    </p:spTree>
    <p:extLst>
      <p:ext uri="{BB962C8B-B14F-4D97-AF65-F5344CB8AC3E}">
        <p14:creationId xmlns:p14="http://schemas.microsoft.com/office/powerpoint/2010/main" val="415068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681435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4169777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563487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lnSpc>
                <a:spcPct val="80000"/>
              </a:lnSpc>
            </a:pPr>
            <a:endParaRPr lang="en-US" altLang="en-US" sz="1800" dirty="0"/>
          </a:p>
          <a:p>
            <a:pPr defTabSz="877888">
              <a:lnSpc>
                <a:spcPct val="80000"/>
              </a:lnSpc>
            </a:pPr>
            <a:r>
              <a:rPr lang="en-US" altLang="en-US" sz="1200" dirty="0"/>
              <a:t>frequency with respect to time, not with respect to number of instructions</a:t>
            </a:r>
            <a:endParaRPr lang="en-US" altLang="en-US" sz="1800" dirty="0"/>
          </a:p>
          <a:p>
            <a:pPr defTabSz="877888">
              <a:lnSpc>
                <a:spcPct val="80000"/>
              </a:lnSpc>
            </a:pPr>
            <a:r>
              <a:rPr lang="en-US" altLang="en-US" sz="1800" dirty="0"/>
              <a:t>Store frequency (</a:t>
            </a:r>
            <a:r>
              <a:rPr lang="en-US" altLang="en-US" sz="1800" dirty="0" err="1"/>
              <a:t>w.r.t.</a:t>
            </a:r>
            <a:r>
              <a:rPr lang="en-US" altLang="en-US" sz="1800" dirty="0"/>
              <a:t> time)</a:t>
            </a:r>
            <a:endParaRPr lang="en-US" altLang="en-US" sz="1200" dirty="0"/>
          </a:p>
          <a:p>
            <a:pPr defTabSz="877888">
              <a:lnSpc>
                <a:spcPct val="80000"/>
              </a:lnSpc>
            </a:pPr>
            <a:r>
              <a:rPr lang="en-US" altLang="en-US" sz="1200" dirty="0"/>
              <a:t>You are right, memory is too slow.  We really didn't writ e to the memory directly.  We are writing to a write buffer.</a:t>
            </a:r>
          </a:p>
          <a:p>
            <a:pPr defTabSz="877888">
              <a:lnSpc>
                <a:spcPct val="80000"/>
              </a:lnSpc>
            </a:pPr>
            <a:r>
              <a:rPr lang="en-US" altLang="en-US" sz="1200" dirty="0"/>
              <a:t>Once the data is written into the write buffer and assuming a cache hit, the CPU is done with the write. The memory controller will then move the write buffer</a:t>
            </a:r>
            <a:r>
              <a:rPr lang="en-US" altLang="en-US" sz="1200" dirty="0">
                <a:latin typeface="Times New Roman" panose="02020603050405020304" pitchFamily="18" charset="0"/>
              </a:rPr>
              <a:t>’</a:t>
            </a:r>
            <a:r>
              <a:rPr lang="en-US" altLang="en-US" sz="1200" dirty="0"/>
              <a:t>s contents to the real memory  behind the scene.</a:t>
            </a:r>
          </a:p>
          <a:p>
            <a:pPr defTabSz="877888">
              <a:lnSpc>
                <a:spcPct val="80000"/>
              </a:lnSpc>
            </a:pPr>
            <a:r>
              <a:rPr lang="en-US" altLang="en-US" sz="1200" dirty="0"/>
              <a:t>The write buffer works as long as the frequency of store is not too high.  Notice here, I am referring to the frequency with respect to time, not with respect to number of instructions.</a:t>
            </a:r>
          </a:p>
          <a:p>
            <a:pPr defTabSz="877888">
              <a:lnSpc>
                <a:spcPct val="80000"/>
              </a:lnSpc>
            </a:pPr>
            <a:r>
              <a:rPr lang="en-US" altLang="en-US" sz="1200" dirty="0"/>
              <a:t>Remember the DRAM cycle time we talked about last time.  It sets the upper limit on how frequent you can write to the main memory.</a:t>
            </a:r>
          </a:p>
          <a:p>
            <a:pPr defTabSz="877888">
              <a:lnSpc>
                <a:spcPct val="80000"/>
              </a:lnSpc>
            </a:pPr>
            <a:r>
              <a:rPr lang="en-US" altLang="en-US" sz="1200" dirty="0"/>
              <a:t>If the store are too close together or the CPU time is so much faster than the DRAM cycle time, you can end up overflowing the write buffer and the CPU must stop and wait.</a:t>
            </a:r>
          </a:p>
          <a:p>
            <a:pPr defTabSz="877888">
              <a:lnSpc>
                <a:spcPct val="80000"/>
              </a:lnSpc>
            </a:pPr>
            <a:endParaRPr lang="en-US" altLang="en-US" sz="1200" dirty="0"/>
          </a:p>
          <a:p>
            <a:pPr defTabSz="877888">
              <a:lnSpc>
                <a:spcPct val="80000"/>
              </a:lnSpc>
            </a:pPr>
            <a:r>
              <a:rPr lang="en-US" altLang="en-US" sz="1200" dirty="0"/>
              <a:t>+2 = 60 min. (Y:40)</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9 November 2024</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7</a:t>
            </a:fld>
            <a:endParaRPr lang="en-US"/>
          </a:p>
        </p:txBody>
      </p:sp>
    </p:spTree>
    <p:extLst>
      <p:ext uri="{BB962C8B-B14F-4D97-AF65-F5344CB8AC3E}">
        <p14:creationId xmlns:p14="http://schemas.microsoft.com/office/powerpoint/2010/main" val="4198150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154407BC-1BF5-4F9D-96D9-43E22F086ABC}" type="datetime3">
              <a:rPr lang="en-US" smtClean="0"/>
              <a:t>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9</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950068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7400FB8D-9831-47D8-8569-8435F9CA9F92}" type="datetime3">
              <a:rPr lang="en-US" smtClean="0"/>
              <a:t>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10</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1810992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7400FB8D-9831-47D8-8569-8435F9CA9F92}" type="datetime3">
              <a:rPr lang="en-US" smtClean="0"/>
              <a:t>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11</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4014083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1161424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8.png"/><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customXml" Target="../ink/ink4.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3.xml"/><Relationship Id="rId5" Type="http://schemas.openxmlformats.org/officeDocument/2006/relationships/image" Target="../media/image5.png"/><Relationship Id="rId4" Type="http://schemas.openxmlformats.org/officeDocument/2006/relationships/customXml" Target="../ink/ink1.xml"/></Relationships>
</file>

<file path=ppt/slides/_rels/slide6.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xml"/><Relationship Id="rId5" Type="http://schemas.openxmlformats.org/officeDocument/2006/relationships/image" Target="../media/image7.png"/><Relationship Id="rId4" Type="http://schemas.openxmlformats.org/officeDocument/2006/relationships/customXml" Target="../ink/ink3.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7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دوم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Memory Hierarchy Design</a:t>
            </a:r>
          </a:p>
          <a:p>
            <a:pPr algn="r"/>
            <a:endParaRPr lang="en-US" sz="4000" dirty="0">
              <a:solidFill>
                <a:schemeClr val="accent6">
                  <a:lumMod val="50000"/>
                </a:schemeClr>
              </a:solidFill>
            </a:endParaRPr>
          </a:p>
        </p:txBody>
      </p:sp>
      <p:sp>
        <p:nvSpPr>
          <p:cNvPr id="8" name="Footer Placeholder 7"/>
          <p:cNvSpPr>
            <a:spLocks noGrp="1"/>
          </p:cNvSpPr>
          <p:nvPr>
            <p:ph type="ftr" sz="quarter" idx="11"/>
          </p:nvPr>
        </p:nvSpPr>
        <p:spPr/>
        <p:txBody>
          <a:bodyPr/>
          <a:lstStyle/>
          <a:p>
            <a:r>
              <a:rPr lang="en-US"/>
              <a:t>Copyright © 2019, Elsevier Inc. All rights Reserved</a:t>
            </a:r>
            <a:endParaRPr lang="en-US" dirty="0"/>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296B89F7-2830-5953-0141-7675DD82E80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27490" y="206735"/>
            <a:ext cx="896612" cy="1105230"/>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lstStyle/>
          <a:p>
            <a:pPr>
              <a:lnSpc>
                <a:spcPct val="90000"/>
              </a:lnSpc>
            </a:pPr>
            <a:endParaRPr lang="en-US" sz="2400" dirty="0"/>
          </a:p>
          <a:p>
            <a:pPr>
              <a:lnSpc>
                <a:spcPct val="90000"/>
              </a:lnSpc>
            </a:pPr>
            <a:endParaRPr lang="en-US" sz="2400" dirty="0"/>
          </a:p>
          <a:p>
            <a:pPr>
              <a:lnSpc>
                <a:spcPct val="90000"/>
              </a:lnSpc>
            </a:pPr>
            <a:endParaRPr lang="en-US" sz="2400" dirty="0"/>
          </a:p>
          <a:p>
            <a:pPr>
              <a:lnSpc>
                <a:spcPct val="90000"/>
              </a:lnSpc>
            </a:pPr>
            <a:endParaRPr lang="en-US" sz="2400" dirty="0"/>
          </a:p>
          <a:p>
            <a:pPr algn="r" rtl="1">
              <a:lnSpc>
                <a:spcPct val="90000"/>
              </a:lnSpc>
            </a:pPr>
            <a:r>
              <a:rPr lang="fa-IR" sz="2400" dirty="0"/>
              <a:t>دو برنامه با 1000 دستور العمل را در نظر بگیرید. برنامه اول 100 دستور دسترسی به حافظه دارد و برنامه دوم 500 دستور دسترسی به حافظه. برنامه اول را روی ماشینی با </a:t>
            </a:r>
            <a:r>
              <a:rPr lang="en-US" sz="2400" dirty="0"/>
              <a:t>MR=50%</a:t>
            </a:r>
            <a:r>
              <a:rPr lang="fa-IR" sz="2400" dirty="0"/>
              <a:t> و برنامه دوم را روی ماشینی با </a:t>
            </a:r>
            <a:r>
              <a:rPr lang="en-US" sz="2400" dirty="0"/>
              <a:t>MR=20%</a:t>
            </a:r>
            <a:r>
              <a:rPr lang="fa-IR" sz="2400" dirty="0"/>
              <a:t> اجرا میکنیم.</a:t>
            </a:r>
            <a:endParaRPr lang="en-US" sz="2400" dirty="0"/>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
        <p:nvSpPr>
          <p:cNvPr id="51097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7"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11624" y="1700808"/>
            <a:ext cx="7056784" cy="504056"/>
          </a:xfrm>
          <a:prstGeom prst="rect">
            <a:avLst/>
          </a:prstGeom>
          <a:noFill/>
        </p:spPr>
      </p:pic>
      <p:sp>
        <p:nvSpPr>
          <p:cNvPr id="510980"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9"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495600" y="2564904"/>
            <a:ext cx="7543336" cy="334516"/>
          </a:xfrm>
          <a:prstGeom prst="rect">
            <a:avLst/>
          </a:prstGeom>
          <a:noFill/>
        </p:spPr>
      </p:pic>
      <mc:AlternateContent xmlns:mc="http://schemas.openxmlformats.org/markup-compatibility/2006" xmlns:p14="http://schemas.microsoft.com/office/powerpoint/2010/main">
        <mc:Choice Requires="p14">
          <p:contentPart p14:bwMode="auto" r:id="rId6">
            <p14:nvContentPartPr>
              <p14:cNvPr id="2" name="Ink 1"/>
              <p14:cNvContentPartPr/>
              <p14:nvPr/>
            </p14:nvContentPartPr>
            <p14:xfrm>
              <a:off x="792783" y="4379316"/>
              <a:ext cx="10463046" cy="2113558"/>
            </p14:xfrm>
          </p:contentPart>
        </mc:Choice>
        <mc:Fallback xmlns="">
          <p:pic>
            <p:nvPicPr>
              <p:cNvPr id="2" name="Ink 1"/>
              <p:cNvPicPr/>
              <p:nvPr/>
            </p:nvPicPr>
            <p:blipFill>
              <a:blip r:embed="rId7"/>
              <a:stretch>
                <a:fillRect/>
              </a:stretch>
            </p:blipFill>
            <p:spPr>
              <a:xfrm>
                <a:off x="783423" y="4369956"/>
                <a:ext cx="10481766" cy="2132278"/>
              </a:xfrm>
              <a:prstGeom prst="rect">
                <a:avLst/>
              </a:prstGeom>
            </p:spPr>
          </p:pic>
        </mc:Fallback>
      </mc:AlternateContent>
    </p:spTree>
    <p:custDataLst>
      <p:tags r:id="rId1"/>
    </p:custDataLst>
    <p:extLst>
      <p:ext uri="{BB962C8B-B14F-4D97-AF65-F5344CB8AC3E}">
        <p14:creationId xmlns:p14="http://schemas.microsoft.com/office/powerpoint/2010/main" val="126892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normAutofit/>
          </a:bodyPr>
          <a:lstStyle/>
          <a:p>
            <a:pPr>
              <a:lnSpc>
                <a:spcPct val="90000"/>
              </a:lnSpc>
            </a:pPr>
            <a:endParaRPr lang="en-US" sz="4000" dirty="0"/>
          </a:p>
          <a:p>
            <a:pPr>
              <a:lnSpc>
                <a:spcPct val="90000"/>
              </a:lnSpc>
            </a:pPr>
            <a:endParaRPr lang="en-US" sz="4000" dirty="0"/>
          </a:p>
          <a:p>
            <a:pPr>
              <a:lnSpc>
                <a:spcPct val="90000"/>
              </a:lnSpc>
            </a:pPr>
            <a:endParaRPr lang="en-US" sz="4000" dirty="0"/>
          </a:p>
          <a:p>
            <a:pPr>
              <a:lnSpc>
                <a:spcPct val="90000"/>
              </a:lnSpc>
            </a:pPr>
            <a:endParaRPr lang="en-US" sz="4000" dirty="0"/>
          </a:p>
          <a:p>
            <a:pPr>
              <a:lnSpc>
                <a:spcPct val="90000"/>
              </a:lnSpc>
            </a:pPr>
            <a:r>
              <a:rPr lang="en-US" sz="4400" dirty="0">
                <a:solidFill>
                  <a:srgbClr val="0070C0"/>
                </a:solidFill>
              </a:rPr>
              <a:t>Speculative</a:t>
            </a:r>
            <a:r>
              <a:rPr lang="en-US" sz="4400" dirty="0"/>
              <a:t> and </a:t>
            </a:r>
            <a:r>
              <a:rPr lang="en-US" sz="4400" dirty="0">
                <a:solidFill>
                  <a:srgbClr val="0070C0"/>
                </a:solidFill>
              </a:rPr>
              <a:t>multithreaded</a:t>
            </a:r>
            <a:r>
              <a:rPr lang="en-US" sz="4400" dirty="0"/>
              <a:t> processors may execute other instructions </a:t>
            </a:r>
            <a:r>
              <a:rPr lang="en-US" sz="4400" dirty="0">
                <a:solidFill>
                  <a:srgbClr val="0070C0"/>
                </a:solidFill>
              </a:rPr>
              <a:t>during a miss</a:t>
            </a:r>
            <a:endParaRPr lang="en-US" sz="4000" dirty="0">
              <a:solidFill>
                <a:srgbClr val="0070C0"/>
              </a:solidFill>
            </a:endParaRPr>
          </a:p>
          <a:p>
            <a:pPr lvl="1">
              <a:lnSpc>
                <a:spcPct val="90000"/>
              </a:lnSpc>
            </a:pPr>
            <a:r>
              <a:rPr lang="en-US" sz="4000" dirty="0">
                <a:solidFill>
                  <a:srgbClr val="7030A0"/>
                </a:solidFill>
              </a:rPr>
              <a:t>Reduces performance impact of misses</a:t>
            </a:r>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
        <p:nvSpPr>
          <p:cNvPr id="51097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7"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084412" y="1486044"/>
            <a:ext cx="9590938" cy="685067"/>
          </a:xfrm>
          <a:prstGeom prst="rect">
            <a:avLst/>
          </a:prstGeom>
          <a:noFill/>
        </p:spPr>
      </p:pic>
      <p:sp>
        <p:nvSpPr>
          <p:cNvPr id="510980"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9"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800124" y="2808254"/>
            <a:ext cx="10591751" cy="469701"/>
          </a:xfrm>
          <a:prstGeom prst="rect">
            <a:avLst/>
          </a:prstGeom>
          <a:noFill/>
        </p:spPr>
      </p:pic>
    </p:spTree>
    <p:custDataLst>
      <p:tags r:id="rId1"/>
    </p:custDataLst>
    <p:extLst>
      <p:ext uri="{BB962C8B-B14F-4D97-AF65-F5344CB8AC3E}">
        <p14:creationId xmlns:p14="http://schemas.microsoft.com/office/powerpoint/2010/main" val="160088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4" end="4"/>
                                            </p:txEl>
                                          </p:spTgt>
                                        </p:tgtEl>
                                        <p:attrNameLst>
                                          <p:attrName>style.visibility</p:attrName>
                                        </p:attrNameLst>
                                      </p:cBhvr>
                                      <p:to>
                                        <p:strVal val="visible"/>
                                      </p:to>
                                    </p:set>
                                    <p:animEffect transition="in" filter="fade">
                                      <p:cBhvr>
                                        <p:cTn id="7" dur="500"/>
                                        <p:tgtEl>
                                          <p:spTgt spid="242691">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5" end="5"/>
                                            </p:txEl>
                                          </p:spTgt>
                                        </p:tgtEl>
                                        <p:attrNameLst>
                                          <p:attrName>style.visibility</p:attrName>
                                        </p:attrNameLst>
                                      </p:cBhvr>
                                      <p:to>
                                        <p:strVal val="visible"/>
                                      </p:to>
                                    </p:set>
                                    <p:animEffect transition="in" filter="fade">
                                      <p:cBhvr>
                                        <p:cTn id="10" dur="500"/>
                                        <p:tgtEl>
                                          <p:spTgt spid="2426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B4F5-7E17-4FE6-99B2-03E77AC8B378}"/>
              </a:ext>
            </a:extLst>
          </p:cNvPr>
          <p:cNvSpPr>
            <a:spLocks noGrp="1"/>
          </p:cNvSpPr>
          <p:nvPr>
            <p:ph type="title"/>
          </p:nvPr>
        </p:nvSpPr>
        <p:spPr/>
        <p:txBody>
          <a:bodyPr/>
          <a:lstStyle/>
          <a:p>
            <a:r>
              <a:rPr lang="en-US" dirty="0"/>
              <a:t>Replacement Policy</a:t>
            </a:r>
          </a:p>
        </p:txBody>
      </p:sp>
      <p:sp>
        <p:nvSpPr>
          <p:cNvPr id="4" name="Footer Placeholder 3">
            <a:extLst>
              <a:ext uri="{FF2B5EF4-FFF2-40B4-BE49-F238E27FC236}">
                <a16:creationId xmlns:a16="http://schemas.microsoft.com/office/drawing/2014/main" id="{ADCFFA93-385B-441F-B02D-881332E88AB1}"/>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
        <p:nvSpPr>
          <p:cNvPr id="6" name="Content Placeholder 5">
            <a:extLst>
              <a:ext uri="{FF2B5EF4-FFF2-40B4-BE49-F238E27FC236}">
                <a16:creationId xmlns:a16="http://schemas.microsoft.com/office/drawing/2014/main" id="{FF1446BD-750B-938F-81EA-162AB452DD1D}"/>
              </a:ext>
            </a:extLst>
          </p:cNvPr>
          <p:cNvSpPr>
            <a:spLocks noGrp="1"/>
          </p:cNvSpPr>
          <p:nvPr>
            <p:ph idx="1"/>
          </p:nvPr>
        </p:nvSpPr>
        <p:spPr/>
        <p:txBody>
          <a:bodyPr>
            <a:normAutofit/>
          </a:bodyPr>
          <a:lstStyle/>
          <a:p>
            <a:pPr>
              <a:lnSpc>
                <a:spcPct val="100000"/>
              </a:lnSpc>
            </a:pPr>
            <a:r>
              <a:rPr lang="en-US" sz="4000" dirty="0"/>
              <a:t>Cache has finite size</a:t>
            </a:r>
          </a:p>
          <a:p>
            <a:pPr lvl="1">
              <a:lnSpc>
                <a:spcPct val="100000"/>
              </a:lnSpc>
            </a:pPr>
            <a:r>
              <a:rPr lang="en-US" sz="3600" dirty="0"/>
              <a:t>What do we do when it is full?</a:t>
            </a:r>
          </a:p>
          <a:p>
            <a:pPr>
              <a:lnSpc>
                <a:spcPct val="100000"/>
              </a:lnSpc>
            </a:pPr>
            <a:r>
              <a:rPr lang="en-US" sz="4000" dirty="0"/>
              <a:t>Analogy: desktop full?</a:t>
            </a:r>
          </a:p>
          <a:p>
            <a:pPr lvl="1">
              <a:lnSpc>
                <a:spcPct val="100000"/>
              </a:lnSpc>
            </a:pPr>
            <a:r>
              <a:rPr lang="en-US" sz="3600" dirty="0"/>
              <a:t>Move books to bookshelf to make room</a:t>
            </a:r>
          </a:p>
          <a:p>
            <a:pPr>
              <a:lnSpc>
                <a:spcPct val="100000"/>
              </a:lnSpc>
            </a:pPr>
            <a:r>
              <a:rPr lang="en-US" sz="4000" dirty="0"/>
              <a:t>     Same idea:</a:t>
            </a:r>
          </a:p>
          <a:p>
            <a:pPr lvl="1">
              <a:lnSpc>
                <a:spcPct val="100000"/>
              </a:lnSpc>
            </a:pPr>
            <a:r>
              <a:rPr lang="en-US" sz="3600" dirty="0"/>
              <a:t>Move blocks to next level of cache</a:t>
            </a:r>
          </a:p>
          <a:p>
            <a:pPr>
              <a:lnSpc>
                <a:spcPct val="100000"/>
              </a:lnSpc>
            </a:pPr>
            <a:endParaRPr lang="en-US" sz="4000" dirty="0"/>
          </a:p>
          <a:p>
            <a:pPr>
              <a:lnSpc>
                <a:spcPct val="100000"/>
              </a:lnSpc>
            </a:pPr>
            <a:endParaRPr lang="en-US" sz="4000" dirty="0"/>
          </a:p>
        </p:txBody>
      </p:sp>
    </p:spTree>
    <p:extLst>
      <p:ext uri="{BB962C8B-B14F-4D97-AF65-F5344CB8AC3E}">
        <p14:creationId xmlns:p14="http://schemas.microsoft.com/office/powerpoint/2010/main" val="358097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 Sixth Edition</a:t>
            </a:r>
            <a:endParaRPr lang="en-GB" sz="2000" dirty="0">
              <a:solidFill>
                <a:schemeClr val="bg1"/>
              </a:solidFill>
              <a:latin typeface="Arial" charset="0"/>
            </a:endParaRPr>
          </a:p>
        </p:txBody>
      </p:sp>
      <p:sp>
        <p:nvSpPr>
          <p:cNvPr id="4" name="Footer Placeholder 3"/>
          <p:cNvSpPr>
            <a:spLocks noGrp="1"/>
          </p:cNvSpPr>
          <p:nvPr>
            <p:ph type="ftr" sz="quarter" idx="3"/>
          </p:nvPr>
        </p:nvSpPr>
        <p:spPr/>
        <p:txBody>
          <a:bodyPr/>
          <a:lstStyle/>
          <a:p>
            <a:r>
              <a:rPr lang="en-US"/>
              <a:t>Copyright © 2019, Elsevier Inc. All rights Reserved</a:t>
            </a:r>
            <a:endParaRPr lang="en-AU" dirty="0"/>
          </a:p>
        </p:txBody>
      </p:sp>
      <p:sp>
        <p:nvSpPr>
          <p:cNvPr id="3" name="Rectangle 2"/>
          <p:cNvSpPr/>
          <p:nvPr/>
        </p:nvSpPr>
        <p:spPr>
          <a:xfrm>
            <a:off x="214489" y="4011096"/>
            <a:ext cx="6096000" cy="646331"/>
          </a:xfrm>
          <a:prstGeom prst="rect">
            <a:avLst/>
          </a:prstGeom>
        </p:spPr>
        <p:txBody>
          <a:bodyPr>
            <a:spAutoFit/>
          </a:bodyPr>
          <a:lstStyle/>
          <a:p>
            <a:r>
              <a:rPr lang="en-US" dirty="0" err="1"/>
              <a:t>Hohn</a:t>
            </a:r>
            <a:r>
              <a:rPr lang="en-US" dirty="0"/>
              <a:t> L. Hennessy </a:t>
            </a:r>
          </a:p>
          <a:p>
            <a:r>
              <a:rPr lang="en-US" dirty="0"/>
              <a:t>David A. Patterson</a:t>
            </a:r>
          </a:p>
        </p:txBody>
      </p:sp>
      <p:sp>
        <p:nvSpPr>
          <p:cNvPr id="7" name="Rectangle 6"/>
          <p:cNvSpPr>
            <a:spLocks noChangeArrowheads="1"/>
          </p:cNvSpPr>
          <p:nvPr/>
        </p:nvSpPr>
        <p:spPr bwMode="auto">
          <a:xfrm>
            <a:off x="3694112" y="1227296"/>
            <a:ext cx="1983235" cy="584775"/>
          </a:xfrm>
          <a:prstGeom prst="rect">
            <a:avLst/>
          </a:prstGeom>
          <a:noFill/>
          <a:ln w="9525" algn="ctr">
            <a:noFill/>
            <a:miter lim="800000"/>
            <a:headEnd/>
            <a:tailEnd/>
          </a:ln>
          <a:effectLst/>
        </p:spPr>
        <p:txBody>
          <a:bodyPr wrap="none">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0099"/>
                </a:solidFill>
                <a:latin typeface="Arial" charset="0"/>
              </a:rPr>
              <a:t>Chapter 2</a:t>
            </a:r>
            <a:endParaRPr lang="en-GB" dirty="0">
              <a:solidFill>
                <a:srgbClr val="000099"/>
              </a:solidFill>
              <a:latin typeface="Arial" charset="0"/>
            </a:endParaRPr>
          </a:p>
        </p:txBody>
      </p:sp>
      <p:sp>
        <p:nvSpPr>
          <p:cNvPr id="8" name="Rectangle 7"/>
          <p:cNvSpPr>
            <a:spLocks noChangeArrowheads="1"/>
          </p:cNvSpPr>
          <p:nvPr/>
        </p:nvSpPr>
        <p:spPr bwMode="auto">
          <a:xfrm>
            <a:off x="3694112" y="2033746"/>
            <a:ext cx="5832475" cy="579438"/>
          </a:xfrm>
          <a:prstGeom prst="rect">
            <a:avLst/>
          </a:prstGeom>
          <a:noFill/>
          <a:ln w="9525" algn="ctr">
            <a:noFill/>
            <a:miter lim="800000"/>
            <a:headEnd/>
            <a:tailEnd/>
          </a:ln>
          <a:effectLst/>
        </p:spPr>
        <p:txBody>
          <a:bodyPr>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66FF"/>
                </a:solidFill>
                <a:latin typeface="Arial" charset="0"/>
              </a:rPr>
              <a:t>Memory Hierarchy Design</a:t>
            </a:r>
            <a:endParaRPr lang="en-GB" dirty="0">
              <a:solidFill>
                <a:srgbClr val="0066FF"/>
              </a:solidFill>
              <a:latin typeface="Arial" charset="0"/>
            </a:endParaRPr>
          </a:p>
        </p:txBody>
      </p:sp>
    </p:spTree>
    <p:extLst>
      <p:ext uri="{BB962C8B-B14F-4D97-AF65-F5344CB8AC3E}">
        <p14:creationId xmlns:p14="http://schemas.microsoft.com/office/powerpoint/2010/main" val="144142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386A2-E8A6-4CA8-A512-33BA525A81A3}"/>
              </a:ext>
            </a:extLst>
          </p:cNvPr>
          <p:cNvSpPr>
            <a:spLocks noGrp="1"/>
          </p:cNvSpPr>
          <p:nvPr>
            <p:ph type="title"/>
          </p:nvPr>
        </p:nvSpPr>
        <p:spPr/>
        <p:txBody>
          <a:bodyPr/>
          <a:lstStyle/>
          <a:p>
            <a:r>
              <a:rPr lang="en-US" altLang="en-US" dirty="0"/>
              <a:t>Writes Vs. Reads</a:t>
            </a:r>
            <a:endParaRPr lang="en-US" dirty="0"/>
          </a:p>
        </p:txBody>
      </p:sp>
      <p:sp>
        <p:nvSpPr>
          <p:cNvPr id="3" name="Content Placeholder 2">
            <a:extLst>
              <a:ext uri="{FF2B5EF4-FFF2-40B4-BE49-F238E27FC236}">
                <a16:creationId xmlns:a16="http://schemas.microsoft.com/office/drawing/2014/main" id="{4052FEAC-7DA0-4CAF-AC18-54E973AFD65F}"/>
              </a:ext>
            </a:extLst>
          </p:cNvPr>
          <p:cNvSpPr>
            <a:spLocks noGrp="1"/>
          </p:cNvSpPr>
          <p:nvPr>
            <p:ph idx="1"/>
          </p:nvPr>
        </p:nvSpPr>
        <p:spPr/>
        <p:txBody>
          <a:bodyPr>
            <a:noAutofit/>
          </a:bodyPr>
          <a:lstStyle/>
          <a:p>
            <a:pPr>
              <a:lnSpc>
                <a:spcPct val="100000"/>
              </a:lnSpc>
            </a:pPr>
            <a:r>
              <a:rPr lang="en-US" altLang="en-US" sz="2400" dirty="0"/>
              <a:t>Reads are more common.</a:t>
            </a:r>
          </a:p>
          <a:p>
            <a:pPr lvl="1">
              <a:lnSpc>
                <a:spcPct val="100000"/>
              </a:lnSpc>
            </a:pPr>
            <a:r>
              <a:rPr lang="en-US" altLang="en-US" dirty="0"/>
              <a:t>data access:</a:t>
            </a:r>
          </a:p>
          <a:p>
            <a:pPr lvl="1">
              <a:lnSpc>
                <a:spcPct val="100000"/>
              </a:lnSpc>
            </a:pPr>
            <a:r>
              <a:rPr lang="en-US" altLang="en-US" dirty="0"/>
              <a:t>10% stores and 37% loads for MIPS programs,</a:t>
            </a:r>
          </a:p>
          <a:p>
            <a:pPr lvl="1">
              <a:lnSpc>
                <a:spcPct val="100000"/>
              </a:lnSpc>
            </a:pPr>
            <a:r>
              <a:rPr lang="en-US" altLang="en-US" dirty="0"/>
              <a:t>making writes 10%/(100% + 37% + 10%) or about 7% of the overall memory traffic.</a:t>
            </a:r>
          </a:p>
          <a:p>
            <a:pPr lvl="1">
              <a:lnSpc>
                <a:spcPct val="100000"/>
              </a:lnSpc>
            </a:pPr>
            <a:r>
              <a:rPr lang="en-US" altLang="en-US" dirty="0"/>
              <a:t>Or 10%/(37%+10%) or 21% of data cache traffic.</a:t>
            </a:r>
          </a:p>
          <a:p>
            <a:pPr>
              <a:lnSpc>
                <a:spcPct val="100000"/>
              </a:lnSpc>
            </a:pPr>
            <a:r>
              <a:rPr lang="en-US" altLang="en-US" sz="2400" dirty="0"/>
              <a:t>Make the common case fast:  Read.</a:t>
            </a:r>
          </a:p>
          <a:p>
            <a:pPr>
              <a:lnSpc>
                <a:spcPct val="100000"/>
              </a:lnSpc>
            </a:pPr>
            <a:r>
              <a:rPr lang="en-US" altLang="en-US" sz="2400" dirty="0"/>
              <a:t>The block can be read the same time the tag is read and compared. (for DM)</a:t>
            </a:r>
          </a:p>
          <a:p>
            <a:pPr lvl="1">
              <a:lnSpc>
                <a:spcPct val="100000"/>
              </a:lnSpc>
            </a:pPr>
            <a:r>
              <a:rPr lang="en-US" altLang="en-US" dirty="0"/>
              <a:t>Embedded processors might not like this.</a:t>
            </a:r>
          </a:p>
          <a:p>
            <a:pPr>
              <a:lnSpc>
                <a:spcPct val="100000"/>
              </a:lnSpc>
            </a:pPr>
            <a:r>
              <a:rPr lang="en-US" altLang="en-US" sz="2400" dirty="0"/>
              <a:t>This optimization is not valid for write.</a:t>
            </a:r>
          </a:p>
          <a:p>
            <a:pPr>
              <a:lnSpc>
                <a:spcPct val="100000"/>
              </a:lnSpc>
            </a:pPr>
            <a:endParaRPr lang="en-US" altLang="en-US" sz="2400" dirty="0"/>
          </a:p>
          <a:p>
            <a:pPr>
              <a:lnSpc>
                <a:spcPct val="100000"/>
              </a:lnSpc>
            </a:pPr>
            <a:r>
              <a:rPr lang="en-US" altLang="en-US" sz="2400" dirty="0"/>
              <a:t>Where to write the data if the block is/not found in cache?</a:t>
            </a:r>
          </a:p>
          <a:p>
            <a:pPr>
              <a:lnSpc>
                <a:spcPct val="100000"/>
              </a:lnSpc>
            </a:pPr>
            <a:endParaRPr lang="en-US" sz="3600" dirty="0"/>
          </a:p>
        </p:txBody>
      </p:sp>
      <p:sp>
        <p:nvSpPr>
          <p:cNvPr id="4" name="Footer Placeholder 3">
            <a:extLst>
              <a:ext uri="{FF2B5EF4-FFF2-40B4-BE49-F238E27FC236}">
                <a16:creationId xmlns:a16="http://schemas.microsoft.com/office/drawing/2014/main" id="{D2034D34-E716-48A7-AF44-FB0F5A0B768A}"/>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custDataLst>
      <p:tags r:id="rId1"/>
    </p:custDataLst>
    <p:extLst>
      <p:ext uri="{BB962C8B-B14F-4D97-AF65-F5344CB8AC3E}">
        <p14:creationId xmlns:p14="http://schemas.microsoft.com/office/powerpoint/2010/main" val="340586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5BBB5-C173-4A2A-AF0D-69586006701E}"/>
              </a:ext>
            </a:extLst>
          </p:cNvPr>
          <p:cNvSpPr>
            <a:spLocks noGrp="1"/>
          </p:cNvSpPr>
          <p:nvPr>
            <p:ph type="title"/>
          </p:nvPr>
        </p:nvSpPr>
        <p:spPr/>
        <p:txBody>
          <a:bodyPr/>
          <a:lstStyle/>
          <a:p>
            <a:r>
              <a:rPr lang="en-US" altLang="en-US" dirty="0"/>
              <a:t>What Happens on Writes</a:t>
            </a:r>
            <a:endParaRPr lang="en-US" dirty="0"/>
          </a:p>
        </p:txBody>
      </p:sp>
      <p:sp>
        <p:nvSpPr>
          <p:cNvPr id="3" name="Content Placeholder 2">
            <a:extLst>
              <a:ext uri="{FF2B5EF4-FFF2-40B4-BE49-F238E27FC236}">
                <a16:creationId xmlns:a16="http://schemas.microsoft.com/office/drawing/2014/main" id="{298F503C-C4BB-4C9C-94CD-7B83937EF997}"/>
              </a:ext>
            </a:extLst>
          </p:cNvPr>
          <p:cNvSpPr>
            <a:spLocks noGrp="1"/>
          </p:cNvSpPr>
          <p:nvPr>
            <p:ph idx="1"/>
          </p:nvPr>
        </p:nvSpPr>
        <p:spPr/>
        <p:txBody>
          <a:bodyPr>
            <a:normAutofit lnSpcReduction="10000"/>
          </a:bodyPr>
          <a:lstStyle/>
          <a:p>
            <a:r>
              <a:rPr lang="en-US" altLang="en-US" dirty="0">
                <a:solidFill>
                  <a:srgbClr val="C00000"/>
                </a:solidFill>
              </a:rPr>
              <a:t>Write through: </a:t>
            </a:r>
            <a:r>
              <a:rPr lang="en-US" altLang="en-US" dirty="0"/>
              <a:t>new data is written to both the cache block and the lower-level memory.</a:t>
            </a:r>
          </a:p>
          <a:p>
            <a:pPr lvl="1"/>
            <a:r>
              <a:rPr lang="en-US" altLang="en-US" dirty="0"/>
              <a:t>Help to maintain cache consistency.</a:t>
            </a:r>
          </a:p>
          <a:p>
            <a:r>
              <a:rPr lang="en-US" altLang="en-US" dirty="0">
                <a:solidFill>
                  <a:srgbClr val="C00000"/>
                </a:solidFill>
              </a:rPr>
              <a:t>Write back: </a:t>
            </a:r>
            <a:r>
              <a:rPr lang="en-US" altLang="en-US" dirty="0"/>
              <a:t>new data is written only to the cache block.</a:t>
            </a:r>
          </a:p>
          <a:p>
            <a:pPr lvl="1"/>
            <a:r>
              <a:rPr lang="en-US" altLang="en-US" dirty="0"/>
              <a:t>Lower-level memory is updated when the block is replaced.</a:t>
            </a:r>
          </a:p>
          <a:p>
            <a:pPr lvl="1"/>
            <a:r>
              <a:rPr lang="en-US" altLang="en-US" dirty="0"/>
              <a:t>A dirty bit is used to indicate the necessity.</a:t>
            </a:r>
          </a:p>
          <a:p>
            <a:pPr lvl="1"/>
            <a:r>
              <a:rPr lang="en-US" altLang="en-US" dirty="0"/>
              <a:t>Help to reduce memory traffic.</a:t>
            </a:r>
          </a:p>
          <a:p>
            <a:r>
              <a:rPr lang="en-US" altLang="en-US" dirty="0"/>
              <a:t>What happens if the block is not found in cache?</a:t>
            </a:r>
          </a:p>
          <a:p>
            <a:endParaRPr lang="en-US" dirty="0"/>
          </a:p>
        </p:txBody>
      </p:sp>
      <p:sp>
        <p:nvSpPr>
          <p:cNvPr id="4" name="Footer Placeholder 3">
            <a:extLst>
              <a:ext uri="{FF2B5EF4-FFF2-40B4-BE49-F238E27FC236}">
                <a16:creationId xmlns:a16="http://schemas.microsoft.com/office/drawing/2014/main" id="{EF52DA7B-AC8C-4417-822F-CB9A36A1D5A2}"/>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custDataLst>
      <p:tags r:id="rId1"/>
    </p:custDataLst>
    <p:extLst>
      <p:ext uri="{BB962C8B-B14F-4D97-AF65-F5344CB8AC3E}">
        <p14:creationId xmlns:p14="http://schemas.microsoft.com/office/powerpoint/2010/main" val="145826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5D193-E8DE-4DE0-8F32-8924BA835790}"/>
              </a:ext>
            </a:extLst>
          </p:cNvPr>
          <p:cNvSpPr>
            <a:spLocks noGrp="1"/>
          </p:cNvSpPr>
          <p:nvPr>
            <p:ph type="title"/>
          </p:nvPr>
        </p:nvSpPr>
        <p:spPr/>
        <p:txBody>
          <a:bodyPr/>
          <a:lstStyle/>
          <a:p>
            <a:r>
              <a:rPr lang="en-US" altLang="en-US" dirty="0"/>
              <a:t>Write Allocation</a:t>
            </a:r>
            <a:endParaRPr lang="en-US" dirty="0"/>
          </a:p>
        </p:txBody>
      </p:sp>
      <p:sp>
        <p:nvSpPr>
          <p:cNvPr id="3" name="Content Placeholder 2">
            <a:extLst>
              <a:ext uri="{FF2B5EF4-FFF2-40B4-BE49-F238E27FC236}">
                <a16:creationId xmlns:a16="http://schemas.microsoft.com/office/drawing/2014/main" id="{5DDCC5D0-FCD0-469D-9EC4-B4207A628AF6}"/>
              </a:ext>
            </a:extLst>
          </p:cNvPr>
          <p:cNvSpPr>
            <a:spLocks noGrp="1"/>
          </p:cNvSpPr>
          <p:nvPr>
            <p:ph idx="1"/>
          </p:nvPr>
        </p:nvSpPr>
        <p:spPr>
          <a:xfrm>
            <a:off x="215462" y="1326732"/>
            <a:ext cx="11328838" cy="5166142"/>
          </a:xfrm>
        </p:spPr>
        <p:txBody>
          <a:bodyPr>
            <a:normAutofit fontScale="92500" lnSpcReduction="20000"/>
          </a:bodyPr>
          <a:lstStyle/>
          <a:p>
            <a:pPr>
              <a:lnSpc>
                <a:spcPct val="120000"/>
              </a:lnSpc>
            </a:pPr>
            <a:r>
              <a:rPr lang="en-US" altLang="en-US" dirty="0">
                <a:solidFill>
                  <a:srgbClr val="C00000"/>
                </a:solidFill>
              </a:rPr>
              <a:t>Write allocate: </a:t>
            </a:r>
            <a:r>
              <a:rPr lang="en-US" altLang="en-US" dirty="0"/>
              <a:t>Fetch the block into cache, then write the data (usually combined with write back).</a:t>
            </a:r>
          </a:p>
          <a:p>
            <a:pPr>
              <a:lnSpc>
                <a:spcPct val="120000"/>
              </a:lnSpc>
            </a:pPr>
            <a:r>
              <a:rPr lang="en-US" altLang="en-US" dirty="0">
                <a:solidFill>
                  <a:srgbClr val="C00000"/>
                </a:solidFill>
              </a:rPr>
              <a:t>No-write allocate: </a:t>
            </a:r>
            <a:r>
              <a:rPr lang="en-US" altLang="en-US" dirty="0"/>
              <a:t>Do not fetch the block into cache (usually combined with write through).</a:t>
            </a:r>
          </a:p>
          <a:p>
            <a:pPr algn="r" rtl="1">
              <a:lnSpc>
                <a:spcPct val="120000"/>
              </a:lnSpc>
            </a:pPr>
            <a:r>
              <a:rPr lang="fa-IR" altLang="en-US" dirty="0"/>
              <a:t>معمولاً </a:t>
            </a:r>
            <a:r>
              <a:rPr lang="en-US" altLang="en-US" dirty="0"/>
              <a:t>Write Allocate</a:t>
            </a:r>
            <a:r>
              <a:rPr lang="fa-IR" altLang="en-US" dirty="0"/>
              <a:t> با </a:t>
            </a:r>
            <a:r>
              <a:rPr lang="en-US" altLang="en-US" dirty="0"/>
              <a:t>Write back</a:t>
            </a:r>
            <a:r>
              <a:rPr lang="fa-IR" altLang="en-US" dirty="0"/>
              <a:t> استفاده میشود و </a:t>
            </a:r>
            <a:r>
              <a:rPr lang="en-US" altLang="en-US" dirty="0"/>
              <a:t> No-write allocate</a:t>
            </a:r>
            <a:r>
              <a:rPr lang="fa-IR" altLang="en-US" dirty="0"/>
              <a:t> با </a:t>
            </a:r>
            <a:r>
              <a:rPr lang="en-US" altLang="en-US" dirty="0"/>
              <a:t>Write through</a:t>
            </a:r>
            <a:r>
              <a:rPr lang="fa-IR" altLang="en-US" dirty="0"/>
              <a:t> استفاده میشود</a:t>
            </a:r>
            <a:endParaRPr lang="en-US" altLang="en-US" dirty="0"/>
          </a:p>
          <a:p>
            <a:pPr>
              <a:lnSpc>
                <a:spcPct val="120000"/>
              </a:lnSpc>
            </a:pPr>
            <a:r>
              <a:rPr lang="en-US" altLang="en-US" dirty="0">
                <a:solidFill>
                  <a:srgbClr val="0070C0"/>
                </a:solidFill>
              </a:rPr>
              <a:t>Pros and Cons of each when the block is not found in cache?</a:t>
            </a:r>
          </a:p>
          <a:p>
            <a:pPr lvl="1">
              <a:lnSpc>
                <a:spcPct val="120000"/>
              </a:lnSpc>
            </a:pPr>
            <a:r>
              <a:rPr lang="en-US" altLang="en-US" sz="2000" dirty="0"/>
              <a:t>WT: read misses cannot result in writes.</a:t>
            </a:r>
          </a:p>
          <a:p>
            <a:pPr lvl="1">
              <a:lnSpc>
                <a:spcPct val="120000"/>
              </a:lnSpc>
            </a:pPr>
            <a:r>
              <a:rPr lang="en-US" altLang="en-US" sz="2000" dirty="0"/>
              <a:t>WB: no repeated writes to same location.</a:t>
            </a:r>
          </a:p>
          <a:p>
            <a:pPr>
              <a:lnSpc>
                <a:spcPct val="120000"/>
              </a:lnSpc>
            </a:pPr>
            <a:r>
              <a:rPr lang="en-US" altLang="en-US" dirty="0"/>
              <a:t>WT always combined with write buffers so that don</a:t>
            </a:r>
            <a:r>
              <a:rPr lang="en-US" altLang="en-US" dirty="0">
                <a:latin typeface="Times New Roman" panose="02020603050405020304" pitchFamily="18" charset="0"/>
              </a:rPr>
              <a:t>’</a:t>
            </a:r>
            <a:r>
              <a:rPr lang="en-US" altLang="en-US" dirty="0"/>
              <a:t>t wait for lower level memory.</a:t>
            </a:r>
          </a:p>
          <a:p>
            <a:pPr>
              <a:lnSpc>
                <a:spcPct val="120000"/>
              </a:lnSpc>
            </a:pPr>
            <a:endParaRPr lang="en-US" dirty="0"/>
          </a:p>
        </p:txBody>
      </p:sp>
      <p:sp>
        <p:nvSpPr>
          <p:cNvPr id="4" name="Footer Placeholder 3">
            <a:extLst>
              <a:ext uri="{FF2B5EF4-FFF2-40B4-BE49-F238E27FC236}">
                <a16:creationId xmlns:a16="http://schemas.microsoft.com/office/drawing/2014/main" id="{D38FD64E-4A76-4740-A6D2-22AD90FD1800}"/>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mc:AlternateContent xmlns:mc="http://schemas.openxmlformats.org/markup-compatibility/2006">
        <mc:Choice xmlns:p14="http://schemas.microsoft.com/office/powerpoint/2010/main" Requires="p14">
          <p:contentPart p14:bwMode="auto" r:id="rId4">
            <p14:nvContentPartPr>
              <p14:cNvPr id="5" name="Ink 4">
                <a:extLst>
                  <a:ext uri="{FF2B5EF4-FFF2-40B4-BE49-F238E27FC236}">
                    <a16:creationId xmlns:a16="http://schemas.microsoft.com/office/drawing/2014/main" id="{C2D1F345-88F6-135A-E060-55890FCCCCFE}"/>
                  </a:ext>
                </a:extLst>
              </p14:cNvPr>
              <p14:cNvContentPartPr/>
              <p14:nvPr/>
            </p14:nvContentPartPr>
            <p14:xfrm>
              <a:off x="4109760" y="5675400"/>
              <a:ext cx="6228360" cy="209160"/>
            </p14:xfrm>
          </p:contentPart>
        </mc:Choice>
        <mc:Fallback>
          <p:pic>
            <p:nvPicPr>
              <p:cNvPr id="5" name="Ink 4">
                <a:extLst>
                  <a:ext uri="{FF2B5EF4-FFF2-40B4-BE49-F238E27FC236}">
                    <a16:creationId xmlns:a16="http://schemas.microsoft.com/office/drawing/2014/main" id="{C2D1F345-88F6-135A-E060-55890FCCCCFE}"/>
                  </a:ext>
                </a:extLst>
              </p:cNvPr>
              <p:cNvPicPr/>
              <p:nvPr/>
            </p:nvPicPr>
            <p:blipFill>
              <a:blip r:embed="rId5"/>
              <a:stretch>
                <a:fillRect/>
              </a:stretch>
            </p:blipFill>
            <p:spPr>
              <a:xfrm>
                <a:off x="4100400" y="5666040"/>
                <a:ext cx="6247080" cy="227880"/>
              </a:xfrm>
              <a:prstGeom prst="rect">
                <a:avLst/>
              </a:prstGeom>
            </p:spPr>
          </p:pic>
        </mc:Fallback>
      </mc:AlternateContent>
    </p:spTree>
    <p:custDataLst>
      <p:tags r:id="rId1"/>
    </p:custDataLst>
    <p:extLst>
      <p:ext uri="{BB962C8B-B14F-4D97-AF65-F5344CB8AC3E}">
        <p14:creationId xmlns:p14="http://schemas.microsoft.com/office/powerpoint/2010/main" val="90530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00537-768E-66AB-0BF1-DF5D97D2712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A7ED2F-1774-CB01-C859-EA7D76033F9D}"/>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E7FAA8E3-C070-3FCB-DDE9-03361CF61422}"/>
              </a:ext>
            </a:extLst>
          </p:cNvPr>
          <p:cNvSpPr>
            <a:spLocks noGrp="1"/>
          </p:cNvSpPr>
          <p:nvPr>
            <p:ph type="sldNum" sz="quarter" idx="12"/>
          </p:nvPr>
        </p:nvSpPr>
        <p:spPr/>
        <p:txBody>
          <a:bodyPr/>
          <a:lstStyle/>
          <a:p>
            <a:fld id="{7A24F918-E48B-4CD6-88B4-F48A81EB5FB6}" type="slidenum">
              <a:rPr lang="en-US" smtClean="0"/>
              <a:pPr/>
              <a:t>6</a:t>
            </a:fld>
            <a:endParaRPr lang="en-US"/>
          </a:p>
        </p:txBody>
      </p:sp>
      <p:sp>
        <p:nvSpPr>
          <p:cNvPr id="5" name="Footer Placeholder 4">
            <a:extLst>
              <a:ext uri="{FF2B5EF4-FFF2-40B4-BE49-F238E27FC236}">
                <a16:creationId xmlns:a16="http://schemas.microsoft.com/office/drawing/2014/main" id="{6379248F-104D-6E22-22AB-711B82FEF188}"/>
              </a:ext>
            </a:extLst>
          </p:cNvPr>
          <p:cNvSpPr>
            <a:spLocks noGrp="1"/>
          </p:cNvSpPr>
          <p:nvPr>
            <p:ph type="ftr" sz="quarter" idx="11"/>
          </p:nvPr>
        </p:nvSpPr>
        <p:spPr/>
        <p:txBody>
          <a:bodyPr/>
          <a:lstStyle/>
          <a:p>
            <a:r>
              <a:rPr lang="en-US"/>
              <a:t>Copyright © 2019, Elsevier Inc. All rights Reserved</a:t>
            </a:r>
            <a:endParaRPr lang="en-US" dirty="0"/>
          </a:p>
        </p:txBody>
      </p:sp>
      <mc:AlternateContent xmlns:mc="http://schemas.openxmlformats.org/markup-compatibility/2006">
        <mc:Choice xmlns:p14="http://schemas.microsoft.com/office/powerpoint/2010/main" Requires="p14">
          <p:contentPart p14:bwMode="auto" r:id="rId3">
            <p14:nvContentPartPr>
              <p14:cNvPr id="6" name="Ink 5">
                <a:extLst>
                  <a:ext uri="{FF2B5EF4-FFF2-40B4-BE49-F238E27FC236}">
                    <a16:creationId xmlns:a16="http://schemas.microsoft.com/office/drawing/2014/main" id="{4D3DEB1E-4966-4B8F-EBD7-4F14CC4228F1}"/>
                  </a:ext>
                </a:extLst>
              </p14:cNvPr>
              <p14:cNvContentPartPr/>
              <p14:nvPr/>
            </p14:nvContentPartPr>
            <p14:xfrm>
              <a:off x="205920" y="1197000"/>
              <a:ext cx="11046600" cy="3716640"/>
            </p14:xfrm>
          </p:contentPart>
        </mc:Choice>
        <mc:Fallback>
          <p:pic>
            <p:nvPicPr>
              <p:cNvPr id="6" name="Ink 5">
                <a:extLst>
                  <a:ext uri="{FF2B5EF4-FFF2-40B4-BE49-F238E27FC236}">
                    <a16:creationId xmlns:a16="http://schemas.microsoft.com/office/drawing/2014/main" id="{4D3DEB1E-4966-4B8F-EBD7-4F14CC4228F1}"/>
                  </a:ext>
                </a:extLst>
              </p:cNvPr>
              <p:cNvPicPr/>
              <p:nvPr/>
            </p:nvPicPr>
            <p:blipFill>
              <a:blip r:embed="rId4"/>
              <a:stretch>
                <a:fillRect/>
              </a:stretch>
            </p:blipFill>
            <p:spPr>
              <a:xfrm>
                <a:off x="196560" y="1187640"/>
                <a:ext cx="11065320" cy="3735360"/>
              </a:xfrm>
              <a:prstGeom prst="rect">
                <a:avLst/>
              </a:prstGeom>
            </p:spPr>
          </p:pic>
        </mc:Fallback>
      </mc:AlternateContent>
    </p:spTree>
    <p:extLst>
      <p:ext uri="{BB962C8B-B14F-4D97-AF65-F5344CB8AC3E}">
        <p14:creationId xmlns:p14="http://schemas.microsoft.com/office/powerpoint/2010/main" val="1343391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34A14-A82A-4676-B53D-958857FF69E9}"/>
              </a:ext>
            </a:extLst>
          </p:cNvPr>
          <p:cNvSpPr>
            <a:spLocks noGrp="1"/>
          </p:cNvSpPr>
          <p:nvPr>
            <p:ph type="title"/>
          </p:nvPr>
        </p:nvSpPr>
        <p:spPr/>
        <p:txBody>
          <a:bodyPr/>
          <a:lstStyle/>
          <a:p>
            <a:r>
              <a:rPr lang="en-US" altLang="en-US" dirty="0"/>
              <a:t>Write Buffer for Write Through</a:t>
            </a:r>
            <a:endParaRPr lang="en-US" dirty="0"/>
          </a:p>
        </p:txBody>
      </p:sp>
      <p:sp>
        <p:nvSpPr>
          <p:cNvPr id="4" name="Footer Placeholder 3">
            <a:extLst>
              <a:ext uri="{FF2B5EF4-FFF2-40B4-BE49-F238E27FC236}">
                <a16:creationId xmlns:a16="http://schemas.microsoft.com/office/drawing/2014/main" id="{95F1436C-90F5-4605-8FA0-14D89FDA6C97}"/>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C3B700E7-92F4-4EDC-BC75-E8FF6B64DB2E}"/>
              </a:ext>
            </a:extLst>
          </p:cNvPr>
          <p:cNvSpPr txBox="1">
            <a:spLocks noChangeArrowheads="1"/>
          </p:cNvSpPr>
          <p:nvPr/>
        </p:nvSpPr>
        <p:spPr bwMode="auto">
          <a:xfrm>
            <a:off x="591415" y="2895305"/>
            <a:ext cx="10576931" cy="3398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A Write Buffer is needed between the Cache and Memory</a:t>
            </a:r>
          </a:p>
          <a:p>
            <a:pPr lvl="1"/>
            <a:r>
              <a:rPr lang="en-US" altLang="en-US" sz="2000" kern="0" dirty="0"/>
              <a:t>Processor: writes data into the cache and the write buffer</a:t>
            </a:r>
          </a:p>
          <a:p>
            <a:pPr lvl="1"/>
            <a:r>
              <a:rPr lang="en-US" altLang="en-US" sz="2000" kern="0" dirty="0"/>
              <a:t>Memory controller: write contents of the buffer to memory</a:t>
            </a:r>
          </a:p>
          <a:p>
            <a:r>
              <a:rPr lang="en-US" altLang="en-US" sz="2000" kern="0" dirty="0"/>
              <a:t>Write buffer is just a FIFO:</a:t>
            </a:r>
          </a:p>
          <a:p>
            <a:pPr lvl="1"/>
            <a:r>
              <a:rPr lang="en-US" altLang="en-US" sz="2000" kern="0" dirty="0"/>
              <a:t>Typical number of entries: 4</a:t>
            </a:r>
          </a:p>
          <a:p>
            <a:pPr lvl="1"/>
            <a:r>
              <a:rPr lang="en-US" altLang="en-US" sz="2000" kern="0" dirty="0"/>
              <a:t>Works fine if:  Store frequency &lt;&lt; 1 / DRAM write cycle</a:t>
            </a:r>
          </a:p>
          <a:p>
            <a:r>
              <a:rPr lang="en-US" altLang="en-US" sz="2000" kern="0" dirty="0"/>
              <a:t>Memory system designer</a:t>
            </a:r>
            <a:r>
              <a:rPr lang="en-US" altLang="en-US" sz="2000" kern="0" dirty="0">
                <a:latin typeface="Times New Roman" panose="02020603050405020304" pitchFamily="18" charset="0"/>
              </a:rPr>
              <a:t>’</a:t>
            </a:r>
            <a:r>
              <a:rPr lang="en-US" altLang="en-US" sz="2000" kern="0" dirty="0"/>
              <a:t>s nightmare:</a:t>
            </a:r>
          </a:p>
          <a:p>
            <a:pPr lvl="1"/>
            <a:r>
              <a:rPr lang="en-US" altLang="en-US" sz="2000" kern="0" dirty="0"/>
              <a:t>Store frequency ≥  1 / DRAM write cycle</a:t>
            </a:r>
          </a:p>
          <a:p>
            <a:pPr lvl="1"/>
            <a:r>
              <a:rPr lang="en-US" altLang="en-US" sz="2000" kern="0" dirty="0"/>
              <a:t>Write buffer saturation</a:t>
            </a:r>
          </a:p>
        </p:txBody>
      </p:sp>
      <p:grpSp>
        <p:nvGrpSpPr>
          <p:cNvPr id="3" name="Group 2"/>
          <p:cNvGrpSpPr/>
          <p:nvPr/>
        </p:nvGrpSpPr>
        <p:grpSpPr>
          <a:xfrm>
            <a:off x="1316736" y="1074787"/>
            <a:ext cx="6993355" cy="1805448"/>
            <a:chOff x="3306291" y="1074787"/>
            <a:chExt cx="5003800" cy="1254027"/>
          </a:xfrm>
        </p:grpSpPr>
        <p:sp>
          <p:nvSpPr>
            <p:cNvPr id="6" name="Rectangle 4">
              <a:extLst>
                <a:ext uri="{FF2B5EF4-FFF2-40B4-BE49-F238E27FC236}">
                  <a16:creationId xmlns:a16="http://schemas.microsoft.com/office/drawing/2014/main" id="{7F228A0B-E093-4889-967F-16A035818655}"/>
                </a:ext>
              </a:extLst>
            </p:cNvPr>
            <p:cNvSpPr>
              <a:spLocks noChangeArrowheads="1"/>
            </p:cNvSpPr>
            <p:nvPr/>
          </p:nvSpPr>
          <p:spPr bwMode="auto">
            <a:xfrm>
              <a:off x="3306291" y="1074787"/>
              <a:ext cx="1270000" cy="965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sz="2400"/>
            </a:p>
          </p:txBody>
        </p:sp>
        <p:sp>
          <p:nvSpPr>
            <p:cNvPr id="7" name="Rectangle 5">
              <a:extLst>
                <a:ext uri="{FF2B5EF4-FFF2-40B4-BE49-F238E27FC236}">
                  <a16:creationId xmlns:a16="http://schemas.microsoft.com/office/drawing/2014/main" id="{F7C31984-9D0B-44D4-B025-2DA988FE38E7}"/>
                </a:ext>
              </a:extLst>
            </p:cNvPr>
            <p:cNvSpPr>
              <a:spLocks noChangeArrowheads="1"/>
            </p:cNvSpPr>
            <p:nvPr/>
          </p:nvSpPr>
          <p:spPr bwMode="auto">
            <a:xfrm>
              <a:off x="3431704" y="1366888"/>
              <a:ext cx="891327" cy="27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dirty="0">
                  <a:latin typeface="Times New Roman" panose="02020603050405020304" pitchFamily="18" charset="0"/>
                </a:rPr>
                <a:t>Processor</a:t>
              </a:r>
            </a:p>
          </p:txBody>
        </p:sp>
        <p:sp>
          <p:nvSpPr>
            <p:cNvPr id="8" name="Rectangle 6">
              <a:extLst>
                <a:ext uri="{FF2B5EF4-FFF2-40B4-BE49-F238E27FC236}">
                  <a16:creationId xmlns:a16="http://schemas.microsoft.com/office/drawing/2014/main" id="{FB391A64-1030-4BE5-94A7-1E22ACAF5F38}"/>
                </a:ext>
              </a:extLst>
            </p:cNvPr>
            <p:cNvSpPr>
              <a:spLocks noChangeArrowheads="1"/>
            </p:cNvSpPr>
            <p:nvPr/>
          </p:nvSpPr>
          <p:spPr bwMode="auto">
            <a:xfrm>
              <a:off x="5744691" y="1074787"/>
              <a:ext cx="889000" cy="584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sz="2400"/>
            </a:p>
          </p:txBody>
        </p:sp>
        <p:sp>
          <p:nvSpPr>
            <p:cNvPr id="9" name="Rectangle 7">
              <a:extLst>
                <a:ext uri="{FF2B5EF4-FFF2-40B4-BE49-F238E27FC236}">
                  <a16:creationId xmlns:a16="http://schemas.microsoft.com/office/drawing/2014/main" id="{D60BA971-EC56-4BDB-8915-6B4AB196B4E3}"/>
                </a:ext>
              </a:extLst>
            </p:cNvPr>
            <p:cNvSpPr>
              <a:spLocks noChangeArrowheads="1"/>
            </p:cNvSpPr>
            <p:nvPr/>
          </p:nvSpPr>
          <p:spPr bwMode="auto">
            <a:xfrm>
              <a:off x="5870104" y="1214488"/>
              <a:ext cx="620507" cy="27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Cache</a:t>
              </a:r>
            </a:p>
          </p:txBody>
        </p:sp>
        <p:sp>
          <p:nvSpPr>
            <p:cNvPr id="10" name="Rectangle 8">
              <a:extLst>
                <a:ext uri="{FF2B5EF4-FFF2-40B4-BE49-F238E27FC236}">
                  <a16:creationId xmlns:a16="http://schemas.microsoft.com/office/drawing/2014/main" id="{D0A5E12B-1E9C-4B38-A2EC-27BA54610CC7}"/>
                </a:ext>
              </a:extLst>
            </p:cNvPr>
            <p:cNvSpPr>
              <a:spLocks noChangeArrowheads="1"/>
            </p:cNvSpPr>
            <p:nvPr/>
          </p:nvSpPr>
          <p:spPr bwMode="auto">
            <a:xfrm>
              <a:off x="5744691" y="1760587"/>
              <a:ext cx="889000" cy="279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sz="2400"/>
            </a:p>
          </p:txBody>
        </p:sp>
        <p:sp>
          <p:nvSpPr>
            <p:cNvPr id="11" name="Line 9">
              <a:extLst>
                <a:ext uri="{FF2B5EF4-FFF2-40B4-BE49-F238E27FC236}">
                  <a16:creationId xmlns:a16="http://schemas.microsoft.com/office/drawing/2014/main" id="{94E23C75-1FF2-490E-B322-2BBCC7D016D8}"/>
                </a:ext>
              </a:extLst>
            </p:cNvPr>
            <p:cNvSpPr>
              <a:spLocks noChangeShapeType="1"/>
            </p:cNvSpPr>
            <p:nvPr/>
          </p:nvSpPr>
          <p:spPr bwMode="auto">
            <a:xfrm>
              <a:off x="59605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2400"/>
            </a:p>
          </p:txBody>
        </p:sp>
        <p:sp>
          <p:nvSpPr>
            <p:cNvPr id="12" name="Line 10">
              <a:extLst>
                <a:ext uri="{FF2B5EF4-FFF2-40B4-BE49-F238E27FC236}">
                  <a16:creationId xmlns:a16="http://schemas.microsoft.com/office/drawing/2014/main" id="{76C1791D-0033-4566-AA53-0D21519CE9B4}"/>
                </a:ext>
              </a:extLst>
            </p:cNvPr>
            <p:cNvSpPr>
              <a:spLocks noChangeShapeType="1"/>
            </p:cNvSpPr>
            <p:nvPr/>
          </p:nvSpPr>
          <p:spPr bwMode="auto">
            <a:xfrm>
              <a:off x="61891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2400"/>
            </a:p>
          </p:txBody>
        </p:sp>
        <p:sp>
          <p:nvSpPr>
            <p:cNvPr id="13" name="Line 11">
              <a:extLst>
                <a:ext uri="{FF2B5EF4-FFF2-40B4-BE49-F238E27FC236}">
                  <a16:creationId xmlns:a16="http://schemas.microsoft.com/office/drawing/2014/main" id="{1355C55A-F1C8-4AD1-90E8-1B23F0EA656E}"/>
                </a:ext>
              </a:extLst>
            </p:cNvPr>
            <p:cNvSpPr>
              <a:spLocks noChangeShapeType="1"/>
            </p:cNvSpPr>
            <p:nvPr/>
          </p:nvSpPr>
          <p:spPr bwMode="auto">
            <a:xfrm>
              <a:off x="64177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2400"/>
            </a:p>
          </p:txBody>
        </p:sp>
        <p:sp>
          <p:nvSpPr>
            <p:cNvPr id="14" name="Line 12">
              <a:extLst>
                <a:ext uri="{FF2B5EF4-FFF2-40B4-BE49-F238E27FC236}">
                  <a16:creationId xmlns:a16="http://schemas.microsoft.com/office/drawing/2014/main" id="{58CD36A5-520F-4653-884D-F192882EE030}"/>
                </a:ext>
              </a:extLst>
            </p:cNvPr>
            <p:cNvSpPr>
              <a:spLocks noChangeShapeType="1"/>
            </p:cNvSpPr>
            <p:nvPr/>
          </p:nvSpPr>
          <p:spPr bwMode="auto">
            <a:xfrm>
              <a:off x="5274791" y="1900287"/>
              <a:ext cx="4572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2400"/>
            </a:p>
          </p:txBody>
        </p:sp>
        <p:sp>
          <p:nvSpPr>
            <p:cNvPr id="15" name="Line 13">
              <a:extLst>
                <a:ext uri="{FF2B5EF4-FFF2-40B4-BE49-F238E27FC236}">
                  <a16:creationId xmlns:a16="http://schemas.microsoft.com/office/drawing/2014/main" id="{3F9D9DD2-AB62-41A2-9E28-C4FACFE8BAA1}"/>
                </a:ext>
              </a:extLst>
            </p:cNvPr>
            <p:cNvSpPr>
              <a:spLocks noChangeShapeType="1"/>
            </p:cNvSpPr>
            <p:nvPr/>
          </p:nvSpPr>
          <p:spPr bwMode="auto">
            <a:xfrm>
              <a:off x="4588991" y="1366887"/>
              <a:ext cx="114300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sz="2400"/>
            </a:p>
          </p:txBody>
        </p:sp>
        <p:sp>
          <p:nvSpPr>
            <p:cNvPr id="16" name="Rectangle 14">
              <a:extLst>
                <a:ext uri="{FF2B5EF4-FFF2-40B4-BE49-F238E27FC236}">
                  <a16:creationId xmlns:a16="http://schemas.microsoft.com/office/drawing/2014/main" id="{F345F17D-A3D7-4D01-8AE3-148B48CA9628}"/>
                </a:ext>
              </a:extLst>
            </p:cNvPr>
            <p:cNvSpPr>
              <a:spLocks noChangeArrowheads="1"/>
            </p:cNvSpPr>
            <p:nvPr/>
          </p:nvSpPr>
          <p:spPr bwMode="auto">
            <a:xfrm>
              <a:off x="5631063" y="2052687"/>
              <a:ext cx="1140218" cy="27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Write Buffer</a:t>
              </a:r>
            </a:p>
          </p:txBody>
        </p:sp>
        <p:sp>
          <p:nvSpPr>
            <p:cNvPr id="17" name="Rectangle 15">
              <a:extLst>
                <a:ext uri="{FF2B5EF4-FFF2-40B4-BE49-F238E27FC236}">
                  <a16:creationId xmlns:a16="http://schemas.microsoft.com/office/drawing/2014/main" id="{DBAC2641-535A-4C6A-B132-60F871D802AB}"/>
                </a:ext>
              </a:extLst>
            </p:cNvPr>
            <p:cNvSpPr>
              <a:spLocks noChangeArrowheads="1"/>
            </p:cNvSpPr>
            <p:nvPr/>
          </p:nvSpPr>
          <p:spPr bwMode="auto">
            <a:xfrm>
              <a:off x="7268691" y="1074787"/>
              <a:ext cx="1041400" cy="965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sz="2400"/>
            </a:p>
          </p:txBody>
        </p:sp>
        <p:sp>
          <p:nvSpPr>
            <p:cNvPr id="18" name="Rectangle 16">
              <a:extLst>
                <a:ext uri="{FF2B5EF4-FFF2-40B4-BE49-F238E27FC236}">
                  <a16:creationId xmlns:a16="http://schemas.microsoft.com/office/drawing/2014/main" id="{45EA2568-E03D-42F2-B1E0-5ECFA0D330D6}"/>
                </a:ext>
              </a:extLst>
            </p:cNvPr>
            <p:cNvSpPr>
              <a:spLocks noChangeArrowheads="1"/>
            </p:cNvSpPr>
            <p:nvPr/>
          </p:nvSpPr>
          <p:spPr bwMode="auto">
            <a:xfrm>
              <a:off x="7394104" y="1366888"/>
              <a:ext cx="703088" cy="27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DRAM</a:t>
              </a:r>
            </a:p>
          </p:txBody>
        </p:sp>
        <p:sp>
          <p:nvSpPr>
            <p:cNvPr id="19" name="Line 17">
              <a:extLst>
                <a:ext uri="{FF2B5EF4-FFF2-40B4-BE49-F238E27FC236}">
                  <a16:creationId xmlns:a16="http://schemas.microsoft.com/office/drawing/2014/main" id="{F4E55C7D-112D-40BA-8791-F7541FCD14CF}"/>
                </a:ext>
              </a:extLst>
            </p:cNvPr>
            <p:cNvSpPr>
              <a:spLocks noChangeShapeType="1"/>
            </p:cNvSpPr>
            <p:nvPr/>
          </p:nvSpPr>
          <p:spPr bwMode="auto">
            <a:xfrm>
              <a:off x="6646391" y="1900287"/>
              <a:ext cx="6096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2400"/>
            </a:p>
          </p:txBody>
        </p:sp>
        <p:sp>
          <p:nvSpPr>
            <p:cNvPr id="20" name="Line 18">
              <a:extLst>
                <a:ext uri="{FF2B5EF4-FFF2-40B4-BE49-F238E27FC236}">
                  <a16:creationId xmlns:a16="http://schemas.microsoft.com/office/drawing/2014/main" id="{C3755AEC-7451-494F-A611-67F8FA426B1B}"/>
                </a:ext>
              </a:extLst>
            </p:cNvPr>
            <p:cNvSpPr>
              <a:spLocks noChangeShapeType="1"/>
            </p:cNvSpPr>
            <p:nvPr/>
          </p:nvSpPr>
          <p:spPr bwMode="auto">
            <a:xfrm>
              <a:off x="6646391" y="1366887"/>
              <a:ext cx="60960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sz="2400"/>
            </a:p>
          </p:txBody>
        </p:sp>
        <p:sp>
          <p:nvSpPr>
            <p:cNvPr id="21" name="Line 19">
              <a:extLst>
                <a:ext uri="{FF2B5EF4-FFF2-40B4-BE49-F238E27FC236}">
                  <a16:creationId xmlns:a16="http://schemas.microsoft.com/office/drawing/2014/main" id="{C4333278-51A0-407F-B861-E4D41AC5FA01}"/>
                </a:ext>
              </a:extLst>
            </p:cNvPr>
            <p:cNvSpPr>
              <a:spLocks noChangeShapeType="1"/>
            </p:cNvSpPr>
            <p:nvPr/>
          </p:nvSpPr>
          <p:spPr bwMode="auto">
            <a:xfrm>
              <a:off x="5274791" y="1366887"/>
              <a:ext cx="0" cy="533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2400"/>
            </a:p>
          </p:txBody>
        </p:sp>
      </p:grpSp>
      <mc:AlternateContent xmlns:mc="http://schemas.openxmlformats.org/markup-compatibility/2006">
        <mc:Choice xmlns:p14="http://schemas.microsoft.com/office/powerpoint/2010/main" Requires="p14">
          <p:contentPart p14:bwMode="auto" r:id="rId4">
            <p14:nvContentPartPr>
              <p14:cNvPr id="22" name="Ink 21">
                <a:extLst>
                  <a:ext uri="{FF2B5EF4-FFF2-40B4-BE49-F238E27FC236}">
                    <a16:creationId xmlns:a16="http://schemas.microsoft.com/office/drawing/2014/main" id="{4943BD2C-06DA-0BA4-C879-71221A116425}"/>
                  </a:ext>
                </a:extLst>
              </p14:cNvPr>
              <p14:cNvContentPartPr/>
              <p14:nvPr/>
            </p14:nvContentPartPr>
            <p14:xfrm>
              <a:off x="4538880" y="2774160"/>
              <a:ext cx="1607040" cy="234000"/>
            </p14:xfrm>
          </p:contentPart>
        </mc:Choice>
        <mc:Fallback>
          <p:pic>
            <p:nvPicPr>
              <p:cNvPr id="22" name="Ink 21">
                <a:extLst>
                  <a:ext uri="{FF2B5EF4-FFF2-40B4-BE49-F238E27FC236}">
                    <a16:creationId xmlns:a16="http://schemas.microsoft.com/office/drawing/2014/main" id="{4943BD2C-06DA-0BA4-C879-71221A116425}"/>
                  </a:ext>
                </a:extLst>
              </p:cNvPr>
              <p:cNvPicPr/>
              <p:nvPr/>
            </p:nvPicPr>
            <p:blipFill>
              <a:blip r:embed="rId5"/>
              <a:stretch>
                <a:fillRect/>
              </a:stretch>
            </p:blipFill>
            <p:spPr>
              <a:xfrm>
                <a:off x="4529520" y="2764800"/>
                <a:ext cx="1625760" cy="252720"/>
              </a:xfrm>
              <a:prstGeom prst="rect">
                <a:avLst/>
              </a:prstGeom>
            </p:spPr>
          </p:pic>
        </mc:Fallback>
      </mc:AlternateContent>
    </p:spTree>
    <p:custDataLst>
      <p:tags r:id="rId1"/>
    </p:custDataLst>
    <p:extLst>
      <p:ext uri="{BB962C8B-B14F-4D97-AF65-F5344CB8AC3E}">
        <p14:creationId xmlns:p14="http://schemas.microsoft.com/office/powerpoint/2010/main" val="278411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2C7D8-B22C-4FB9-9FF9-7CCA3A385F24}"/>
              </a:ext>
            </a:extLst>
          </p:cNvPr>
          <p:cNvSpPr>
            <a:spLocks noGrp="1"/>
          </p:cNvSpPr>
          <p:nvPr>
            <p:ph type="title"/>
          </p:nvPr>
        </p:nvSpPr>
        <p:spPr/>
        <p:txBody>
          <a:bodyPr/>
          <a:lstStyle/>
          <a:p>
            <a:r>
              <a:rPr lang="en-US" altLang="en-US" dirty="0"/>
              <a:t>Basics of Cache Operation</a:t>
            </a:r>
            <a:endParaRPr lang="en-US" dirty="0"/>
          </a:p>
        </p:txBody>
      </p:sp>
      <p:sp>
        <p:nvSpPr>
          <p:cNvPr id="4" name="Footer Placeholder 3">
            <a:extLst>
              <a:ext uri="{FF2B5EF4-FFF2-40B4-BE49-F238E27FC236}">
                <a16:creationId xmlns:a16="http://schemas.microsoft.com/office/drawing/2014/main" id="{4C1ED70C-E847-4805-8AD0-B769AEB055BF}"/>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graphicFrame>
        <p:nvGraphicFramePr>
          <p:cNvPr id="6" name="Object 3">
            <a:extLst>
              <a:ext uri="{FF2B5EF4-FFF2-40B4-BE49-F238E27FC236}">
                <a16:creationId xmlns:a16="http://schemas.microsoft.com/office/drawing/2014/main" id="{5982BE4E-816D-4AD7-8432-D73B12D7550F}"/>
              </a:ext>
            </a:extLst>
          </p:cNvPr>
          <p:cNvGraphicFramePr>
            <a:graphicFrameLocks noChangeAspect="1"/>
          </p:cNvGraphicFramePr>
          <p:nvPr>
            <p:extLst>
              <p:ext uri="{D42A27DB-BD31-4B8C-83A1-F6EECF244321}">
                <p14:modId xmlns:p14="http://schemas.microsoft.com/office/powerpoint/2010/main" val="133063982"/>
              </p:ext>
            </p:extLst>
          </p:nvPr>
        </p:nvGraphicFramePr>
        <p:xfrm>
          <a:off x="2832557" y="1608163"/>
          <a:ext cx="8096250" cy="4581525"/>
        </p:xfrm>
        <a:graphic>
          <a:graphicData uri="http://schemas.openxmlformats.org/presentationml/2006/ole">
            <mc:AlternateContent xmlns:mc="http://schemas.openxmlformats.org/markup-compatibility/2006">
              <mc:Choice xmlns:v="urn:schemas-microsoft-com:vml" Requires="v">
                <p:oleObj name="Document" r:id="rId2" imgW="8096427" imgH="4729251" progId="Word.Document.8">
                  <p:embed/>
                </p:oleObj>
              </mc:Choice>
              <mc:Fallback>
                <p:oleObj name="Document" r:id="rId2" imgW="8096427" imgH="4729251" progId="Word.Documen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557" y="1608163"/>
                        <a:ext cx="8096250" cy="4581525"/>
                      </a:xfrm>
                      <a:prstGeom prst="rect">
                        <a:avLst/>
                      </a:prstGeom>
                      <a:noFill/>
                      <a:ln>
                        <a:noFill/>
                      </a:ln>
                      <a:effectLst/>
                    </p:spPr>
                  </p:pic>
                </p:oleObj>
              </mc:Fallback>
            </mc:AlternateContent>
          </a:graphicData>
        </a:graphic>
      </p:graphicFrame>
      <p:sp>
        <p:nvSpPr>
          <p:cNvPr id="5" name="TextBox 4">
            <a:extLst>
              <a:ext uri="{FF2B5EF4-FFF2-40B4-BE49-F238E27FC236}">
                <a16:creationId xmlns:a16="http://schemas.microsoft.com/office/drawing/2014/main" id="{BD3331E6-0AEB-C062-2C48-301107B5D2AB}"/>
              </a:ext>
            </a:extLst>
          </p:cNvPr>
          <p:cNvSpPr txBox="1"/>
          <p:nvPr/>
        </p:nvSpPr>
        <p:spPr>
          <a:xfrm>
            <a:off x="494071" y="3714259"/>
            <a:ext cx="2503193" cy="461665"/>
          </a:xfrm>
          <a:prstGeom prst="rect">
            <a:avLst/>
          </a:prstGeom>
          <a:noFill/>
        </p:spPr>
        <p:txBody>
          <a:bodyPr wrap="square">
            <a:spAutoFit/>
          </a:bodyPr>
          <a:lstStyle/>
          <a:p>
            <a:r>
              <a:rPr lang="en-US" altLang="en-US" sz="2400" dirty="0">
                <a:solidFill>
                  <a:srgbClr val="C00000"/>
                </a:solidFill>
              </a:rPr>
              <a:t>Write through </a:t>
            </a:r>
            <a:endParaRPr lang="en-US" altLang="en-US" sz="2400" dirty="0"/>
          </a:p>
        </p:txBody>
      </p:sp>
      <p:sp>
        <p:nvSpPr>
          <p:cNvPr id="7" name="TextBox 6">
            <a:extLst>
              <a:ext uri="{FF2B5EF4-FFF2-40B4-BE49-F238E27FC236}">
                <a16:creationId xmlns:a16="http://schemas.microsoft.com/office/drawing/2014/main" id="{ED72F98F-6727-D978-41A0-CA72E12474EA}"/>
              </a:ext>
            </a:extLst>
          </p:cNvPr>
          <p:cNvSpPr txBox="1"/>
          <p:nvPr/>
        </p:nvSpPr>
        <p:spPr>
          <a:xfrm>
            <a:off x="494071" y="5092049"/>
            <a:ext cx="2001301" cy="461665"/>
          </a:xfrm>
          <a:prstGeom prst="rect">
            <a:avLst/>
          </a:prstGeom>
          <a:noFill/>
        </p:spPr>
        <p:txBody>
          <a:bodyPr wrap="square">
            <a:spAutoFit/>
          </a:bodyPr>
          <a:lstStyle/>
          <a:p>
            <a:r>
              <a:rPr lang="en-US" altLang="en-US" sz="2400" dirty="0">
                <a:solidFill>
                  <a:srgbClr val="C00000"/>
                </a:solidFill>
              </a:rPr>
              <a:t>Write back </a:t>
            </a:r>
            <a:endParaRPr lang="en-US" sz="2400" dirty="0"/>
          </a:p>
        </p:txBody>
      </p:sp>
    </p:spTree>
    <p:extLst>
      <p:ext uri="{BB962C8B-B14F-4D97-AF65-F5344CB8AC3E}">
        <p14:creationId xmlns:p14="http://schemas.microsoft.com/office/powerpoint/2010/main" val="252990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noAutofit/>
          </a:bodyPr>
          <a:lstStyle/>
          <a:p>
            <a:pPr>
              <a:lnSpc>
                <a:spcPct val="90000"/>
              </a:lnSpc>
            </a:pPr>
            <a:r>
              <a:rPr lang="en-US" sz="3200" dirty="0"/>
              <a:t>Miss rate</a:t>
            </a:r>
          </a:p>
          <a:p>
            <a:pPr lvl="1">
              <a:lnSpc>
                <a:spcPct val="90000"/>
              </a:lnSpc>
            </a:pPr>
            <a:r>
              <a:rPr lang="en-US" sz="2800" dirty="0"/>
              <a:t>Fraction of cache access that result in a miss</a:t>
            </a:r>
          </a:p>
          <a:p>
            <a:pPr lvl="1">
              <a:lnSpc>
                <a:spcPct val="90000"/>
              </a:lnSpc>
            </a:pPr>
            <a:endParaRPr lang="en-US" sz="2800" dirty="0"/>
          </a:p>
          <a:p>
            <a:pPr>
              <a:lnSpc>
                <a:spcPct val="90000"/>
              </a:lnSpc>
            </a:pPr>
            <a:r>
              <a:rPr lang="en-US" sz="3200" dirty="0">
                <a:solidFill>
                  <a:srgbClr val="C00000"/>
                </a:solidFill>
              </a:rPr>
              <a:t>Causes of misses</a:t>
            </a:r>
          </a:p>
          <a:p>
            <a:pPr lvl="1">
              <a:lnSpc>
                <a:spcPct val="90000"/>
              </a:lnSpc>
            </a:pPr>
            <a:r>
              <a:rPr lang="en-US" sz="2800" dirty="0">
                <a:solidFill>
                  <a:srgbClr val="002060"/>
                </a:solidFill>
              </a:rPr>
              <a:t>Compulsory</a:t>
            </a:r>
          </a:p>
          <a:p>
            <a:pPr lvl="2">
              <a:lnSpc>
                <a:spcPct val="90000"/>
              </a:lnSpc>
            </a:pPr>
            <a:r>
              <a:rPr lang="en-US" sz="2400" dirty="0"/>
              <a:t>First reference to a block</a:t>
            </a:r>
          </a:p>
          <a:p>
            <a:pPr lvl="1">
              <a:lnSpc>
                <a:spcPct val="90000"/>
              </a:lnSpc>
            </a:pPr>
            <a:r>
              <a:rPr lang="en-US" sz="2800" dirty="0">
                <a:solidFill>
                  <a:srgbClr val="002060"/>
                </a:solidFill>
              </a:rPr>
              <a:t>Capacity</a:t>
            </a:r>
          </a:p>
          <a:p>
            <a:pPr lvl="2">
              <a:lnSpc>
                <a:spcPct val="90000"/>
              </a:lnSpc>
            </a:pPr>
            <a:r>
              <a:rPr lang="en-US" sz="2400" dirty="0"/>
              <a:t>Blocks discarded and later retrieved</a:t>
            </a:r>
          </a:p>
          <a:p>
            <a:pPr lvl="1">
              <a:lnSpc>
                <a:spcPct val="90000"/>
              </a:lnSpc>
            </a:pPr>
            <a:r>
              <a:rPr lang="en-US" sz="2800" dirty="0">
                <a:solidFill>
                  <a:srgbClr val="002060"/>
                </a:solidFill>
              </a:rPr>
              <a:t>Conflict</a:t>
            </a:r>
          </a:p>
          <a:p>
            <a:pPr lvl="2">
              <a:lnSpc>
                <a:spcPct val="90000"/>
              </a:lnSpc>
            </a:pPr>
            <a:r>
              <a:rPr lang="en-US" sz="2400" dirty="0"/>
              <a:t>Program makes repeated references to multiple addresses from different blocks that map to the same location in the cache</a:t>
            </a:r>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Tree>
    <p:custDataLst>
      <p:tags r:id="rId1"/>
    </p:custDataLst>
    <p:extLst>
      <p:ext uri="{BB962C8B-B14F-4D97-AF65-F5344CB8AC3E}">
        <p14:creationId xmlns:p14="http://schemas.microsoft.com/office/powerpoint/2010/main" val="572427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3" end="3"/>
                                            </p:txEl>
                                          </p:spTgt>
                                        </p:tgtEl>
                                        <p:attrNameLst>
                                          <p:attrName>style.visibility</p:attrName>
                                        </p:attrNameLst>
                                      </p:cBhvr>
                                      <p:to>
                                        <p:strVal val="visible"/>
                                      </p:to>
                                    </p:set>
                                    <p:animEffect transition="in" filter="fade">
                                      <p:cBhvr>
                                        <p:cTn id="7" dur="500"/>
                                        <p:tgtEl>
                                          <p:spTgt spid="242691">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2691">
                                            <p:txEl>
                                              <p:pRg st="4" end="4"/>
                                            </p:txEl>
                                          </p:spTgt>
                                        </p:tgtEl>
                                        <p:attrNameLst>
                                          <p:attrName>style.visibility</p:attrName>
                                        </p:attrNameLst>
                                      </p:cBhvr>
                                      <p:to>
                                        <p:strVal val="visible"/>
                                      </p:to>
                                    </p:set>
                                    <p:animEffect transition="in" filter="fade">
                                      <p:cBhvr>
                                        <p:cTn id="12" dur="500"/>
                                        <p:tgtEl>
                                          <p:spTgt spid="242691">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42691">
                                            <p:txEl>
                                              <p:pRg st="5" end="5"/>
                                            </p:txEl>
                                          </p:spTgt>
                                        </p:tgtEl>
                                        <p:attrNameLst>
                                          <p:attrName>style.visibility</p:attrName>
                                        </p:attrNameLst>
                                      </p:cBhvr>
                                      <p:to>
                                        <p:strVal val="visible"/>
                                      </p:to>
                                    </p:set>
                                    <p:animEffect transition="in" filter="fade">
                                      <p:cBhvr>
                                        <p:cTn id="15" dur="500"/>
                                        <p:tgtEl>
                                          <p:spTgt spid="242691">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42691">
                                            <p:txEl>
                                              <p:pRg st="6" end="6"/>
                                            </p:txEl>
                                          </p:spTgt>
                                        </p:tgtEl>
                                        <p:attrNameLst>
                                          <p:attrName>style.visibility</p:attrName>
                                        </p:attrNameLst>
                                      </p:cBhvr>
                                      <p:to>
                                        <p:strVal val="visible"/>
                                      </p:to>
                                    </p:set>
                                    <p:animEffect transition="in" filter="fade">
                                      <p:cBhvr>
                                        <p:cTn id="20" dur="500"/>
                                        <p:tgtEl>
                                          <p:spTgt spid="242691">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42691">
                                            <p:txEl>
                                              <p:pRg st="7" end="7"/>
                                            </p:txEl>
                                          </p:spTgt>
                                        </p:tgtEl>
                                        <p:attrNameLst>
                                          <p:attrName>style.visibility</p:attrName>
                                        </p:attrNameLst>
                                      </p:cBhvr>
                                      <p:to>
                                        <p:strVal val="visible"/>
                                      </p:to>
                                    </p:set>
                                    <p:animEffect transition="in" filter="fade">
                                      <p:cBhvr>
                                        <p:cTn id="23" dur="500"/>
                                        <p:tgtEl>
                                          <p:spTgt spid="242691">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2691">
                                            <p:txEl>
                                              <p:pRg st="8" end="8"/>
                                            </p:txEl>
                                          </p:spTgt>
                                        </p:tgtEl>
                                        <p:attrNameLst>
                                          <p:attrName>style.visibility</p:attrName>
                                        </p:attrNameLst>
                                      </p:cBhvr>
                                      <p:to>
                                        <p:strVal val="visible"/>
                                      </p:to>
                                    </p:set>
                                    <p:animEffect transition="in" filter="fade">
                                      <p:cBhvr>
                                        <p:cTn id="28" dur="500"/>
                                        <p:tgtEl>
                                          <p:spTgt spid="242691">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9" end="9"/>
                                            </p:txEl>
                                          </p:spTgt>
                                        </p:tgtEl>
                                        <p:attrNameLst>
                                          <p:attrName>style.visibility</p:attrName>
                                        </p:attrNameLst>
                                      </p:cBhvr>
                                      <p:to>
                                        <p:strVal val="visible"/>
                                      </p:to>
                                    </p:set>
                                    <p:animEffect transition="in" filter="fade">
                                      <p:cBhvr>
                                        <p:cTn id="31"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9.7|31.4|177.5|68.9|46.2|34|42.2"/>
</p:tagLst>
</file>

<file path=ppt/tags/tag2.xml><?xml version="1.0" encoding="utf-8"?>
<p:tagLst xmlns:a="http://schemas.openxmlformats.org/drawingml/2006/main" xmlns:r="http://schemas.openxmlformats.org/officeDocument/2006/relationships" xmlns:p="http://schemas.openxmlformats.org/presentationml/2006/main">
  <p:tag name="TIMING" val="|22.2|68.9|106.5|20.3|13.4|21.2|95.1"/>
</p:tagLst>
</file>

<file path=ppt/tags/tag3.xml><?xml version="1.0" encoding="utf-8"?>
<p:tagLst xmlns:a="http://schemas.openxmlformats.org/drawingml/2006/main" xmlns:r="http://schemas.openxmlformats.org/officeDocument/2006/relationships" xmlns:p="http://schemas.openxmlformats.org/presentationml/2006/main">
  <p:tag name="TIMING" val="|22.6|77.3|47.1|3.4|61|161.4"/>
</p:tagLst>
</file>

<file path=ppt/tags/tag4.xml><?xml version="1.0" encoding="utf-8"?>
<p:tagLst xmlns:a="http://schemas.openxmlformats.org/drawingml/2006/main" xmlns:r="http://schemas.openxmlformats.org/officeDocument/2006/relationships" xmlns:p="http://schemas.openxmlformats.org/presentationml/2006/main">
  <p:tag name="TIMING" val="|50.8|3.6|4.8|8.3|6.9|6.6|57.4|7.1|21.8"/>
</p:tagLst>
</file>

<file path=ppt/tags/tag5.xml><?xml version="1.0" encoding="utf-8"?>
<p:tagLst xmlns:a="http://schemas.openxmlformats.org/drawingml/2006/main" xmlns:r="http://schemas.openxmlformats.org/officeDocument/2006/relationships" xmlns:p="http://schemas.openxmlformats.org/presentationml/2006/main">
  <p:tag name="TIMING" val="|26.2|12.9|58.3|49.9"/>
</p:tagLst>
</file>

<file path=ppt/tags/tag6.xml><?xml version="1.0" encoding="utf-8"?>
<p:tagLst xmlns:a="http://schemas.openxmlformats.org/drawingml/2006/main" xmlns:r="http://schemas.openxmlformats.org/officeDocument/2006/relationships" xmlns:p="http://schemas.openxmlformats.org/presentationml/2006/main">
  <p:tag name="TIMING" val="|360.6"/>
</p:tagLst>
</file>

<file path=ppt/tags/tag7.xml><?xml version="1.0" encoding="utf-8"?>
<p:tagLst xmlns:a="http://schemas.openxmlformats.org/drawingml/2006/main" xmlns:r="http://schemas.openxmlformats.org/officeDocument/2006/relationships" xmlns:p="http://schemas.openxmlformats.org/presentationml/2006/main">
  <p:tag name="TIMING" val="|360.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4931</TotalTime>
  <Words>1028</Words>
  <Application>Microsoft Office PowerPoint</Application>
  <PresentationFormat>Widescreen</PresentationFormat>
  <Paragraphs>143</Paragraphs>
  <Slides>12</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0" baseType="lpstr">
      <vt:lpstr>Arial</vt:lpstr>
      <vt:lpstr>B Yekan</vt:lpstr>
      <vt:lpstr>Calibri</vt:lpstr>
      <vt:lpstr>Calibri Light</vt:lpstr>
      <vt:lpstr>Times New Roman</vt:lpstr>
      <vt:lpstr>Wingdings</vt:lpstr>
      <vt:lpstr>Office Theme</vt:lpstr>
      <vt:lpstr>Document</vt:lpstr>
      <vt:lpstr>معماری کامپیوتر پیشرفته</vt:lpstr>
      <vt:lpstr>PowerPoint Presentation</vt:lpstr>
      <vt:lpstr>Writes Vs. Reads</vt:lpstr>
      <vt:lpstr>What Happens on Writes</vt:lpstr>
      <vt:lpstr>Write Allocation</vt:lpstr>
      <vt:lpstr>PowerPoint Presentation</vt:lpstr>
      <vt:lpstr>Write Buffer for Write Through</vt:lpstr>
      <vt:lpstr>Basics of Cache Operation</vt:lpstr>
      <vt:lpstr>Memory Hierarchy Basics</vt:lpstr>
      <vt:lpstr>Memory Hierarchy Basics</vt:lpstr>
      <vt:lpstr>Memory Hierarchy Basics</vt:lpstr>
      <vt:lpstr>Replacement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Haghighatdoost</cp:lastModifiedBy>
  <cp:revision>161</cp:revision>
  <dcterms:created xsi:type="dcterms:W3CDTF">2021-08-11T10:34:58Z</dcterms:created>
  <dcterms:modified xsi:type="dcterms:W3CDTF">2024-11-09T05:31:30Z</dcterms:modified>
</cp:coreProperties>
</file>