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694" r:id="rId3"/>
    <p:sldId id="719" r:id="rId4"/>
    <p:sldId id="720" r:id="rId5"/>
    <p:sldId id="724" r:id="rId6"/>
    <p:sldId id="721" r:id="rId7"/>
    <p:sldId id="722" r:id="rId8"/>
    <p:sldId id="723" r:id="rId9"/>
    <p:sldId id="725" r:id="rId10"/>
    <p:sldId id="726" r:id="rId11"/>
    <p:sldId id="731" r:id="rId12"/>
    <p:sldId id="727" r:id="rId13"/>
    <p:sldId id="728" r:id="rId14"/>
    <p:sldId id="729" r:id="rId15"/>
    <p:sldId id="730" r:id="rId16"/>
    <p:sldId id="732" r:id="rId17"/>
    <p:sldId id="734" r:id="rId18"/>
    <p:sldId id="733" r:id="rId19"/>
    <p:sldId id="735" r:id="rId20"/>
    <p:sldId id="736" r:id="rId21"/>
    <p:sldId id="738" r:id="rId22"/>
    <p:sldId id="739" r:id="rId23"/>
    <p:sldId id="741" r:id="rId24"/>
    <p:sldId id="773" r:id="rId25"/>
    <p:sldId id="769" r:id="rId26"/>
    <p:sldId id="746" r:id="rId27"/>
    <p:sldId id="740" r:id="rId28"/>
    <p:sldId id="742" r:id="rId29"/>
    <p:sldId id="747" r:id="rId30"/>
    <p:sldId id="748" r:id="rId31"/>
    <p:sldId id="749" r:id="rId32"/>
    <p:sldId id="750" r:id="rId33"/>
    <p:sldId id="751" r:id="rId34"/>
    <p:sldId id="752" r:id="rId35"/>
    <p:sldId id="753" r:id="rId36"/>
    <p:sldId id="754" r:id="rId37"/>
    <p:sldId id="772" r:id="rId38"/>
    <p:sldId id="771" r:id="rId39"/>
    <p:sldId id="758" r:id="rId40"/>
    <p:sldId id="759" r:id="rId41"/>
    <p:sldId id="755" r:id="rId42"/>
    <p:sldId id="761" r:id="rId43"/>
    <p:sldId id="760" r:id="rId44"/>
    <p:sldId id="762" r:id="rId45"/>
    <p:sldId id="763" r:id="rId46"/>
    <p:sldId id="765" r:id="rId47"/>
    <p:sldId id="764" r:id="rId48"/>
    <p:sldId id="766" r:id="rId49"/>
    <p:sldId id="767" r:id="rId50"/>
    <p:sldId id="768" r:id="rId51"/>
    <p:sldId id="774" r:id="rId52"/>
    <p:sldId id="775" r:id="rId53"/>
    <p:sldId id="776" r:id="rId54"/>
    <p:sldId id="777" r:id="rId55"/>
    <p:sldId id="779" r:id="rId56"/>
    <p:sldId id="780" r:id="rId57"/>
    <p:sldId id="71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5B9BD5"/>
    <a:srgbClr val="FFFFCC"/>
    <a:srgbClr val="ED78F0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2" autoAdjust="0"/>
    <p:restoredTop sz="94612" autoAdjust="0"/>
  </p:normalViewPr>
  <p:slideViewPr>
    <p:cSldViewPr snapToGrid="0">
      <p:cViewPr varScale="1">
        <p:scale>
          <a:sx n="79" d="100"/>
          <a:sy n="79" d="100"/>
        </p:scale>
        <p:origin x="78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5B9B9-4756-4C44-AC21-52ECD10F1F1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0C0E9F9-6D1A-48D7-B9EF-737889444791}">
      <dgm:prSet phldrT="[Text]"/>
      <dgm:spPr/>
      <dgm:t>
        <a:bodyPr/>
        <a:lstStyle/>
        <a:p>
          <a:pPr rtl="1"/>
          <a:r>
            <a:rPr lang="fa-IR" dirty="0">
              <a:cs typeface="B Yekan" panose="00000400000000000000" pitchFamily="2" charset="-78"/>
            </a:rPr>
            <a:t>طراحی </a:t>
          </a:r>
          <a:r>
            <a:rPr lang="en-US" dirty="0">
              <a:cs typeface="B Yekan" panose="00000400000000000000" pitchFamily="2" charset="-78"/>
            </a:rPr>
            <a:t>ALU</a:t>
          </a:r>
          <a:r>
            <a:rPr lang="fa-IR" dirty="0">
              <a:cs typeface="B Yekan" panose="00000400000000000000" pitchFamily="2" charset="-78"/>
            </a:rPr>
            <a:t> برای عملیات محاسبه و منطق و انتقال</a:t>
          </a:r>
          <a:endParaRPr lang="en-US" dirty="0">
            <a:cs typeface="B Yekan" panose="00000400000000000000" pitchFamily="2" charset="-78"/>
          </a:endParaRPr>
        </a:p>
      </dgm:t>
    </dgm:pt>
    <dgm:pt modelId="{B678A4B2-BD16-47BE-B07B-E0D21B1B8E71}" type="parTrans" cxnId="{6CF969FD-E99D-4626-A36A-3026BC23EF81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FA2D0FB5-E88B-4960-97C3-40F6F9B9515E}" type="sibTrans" cxnId="{6CF969FD-E99D-4626-A36A-3026BC23EF81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07922B7C-0121-4712-85E1-EE9A9FA3CC8E}">
      <dgm:prSet phldrT="[Text]"/>
      <dgm:spPr/>
      <dgm:t>
        <a:bodyPr/>
        <a:lstStyle/>
        <a:p>
          <a:pPr rtl="1"/>
          <a:r>
            <a:rPr lang="fa-IR" dirty="0">
              <a:cs typeface="B Yekan" panose="00000400000000000000" pitchFamily="2" charset="-78"/>
            </a:rPr>
            <a:t>در نظر گرفتن تعدادی ثبات برای عملیات خاص</a:t>
          </a:r>
          <a:endParaRPr lang="en-US" dirty="0">
            <a:cs typeface="B Yekan" panose="00000400000000000000" pitchFamily="2" charset="-78"/>
          </a:endParaRPr>
        </a:p>
      </dgm:t>
    </dgm:pt>
    <dgm:pt modelId="{CE486023-4D0B-46FC-8D52-418CF3ECCD1D}" type="parTrans" cxnId="{9A10392B-0DE3-4A83-9CDE-574E9D24AC2F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99F9564B-5361-47DA-8DA8-2F0776547DB7}" type="sibTrans" cxnId="{9A10392B-0DE3-4A83-9CDE-574E9D24AC2F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F2D45549-AEBF-4C6E-8E3B-A6187689912D}">
      <dgm:prSet phldrT="[Text]"/>
      <dgm:spPr/>
      <dgm:t>
        <a:bodyPr/>
        <a:lstStyle/>
        <a:p>
          <a:pPr rtl="1"/>
          <a:r>
            <a:rPr lang="fa-IR" dirty="0">
              <a:cs typeface="B Yekan" panose="00000400000000000000" pitchFamily="2" charset="-78"/>
            </a:rPr>
            <a:t>طراحی مدار حافظه برای نگهداری برنامه و </a:t>
          </a:r>
          <a:r>
            <a:rPr lang="fa-IR" dirty="0" err="1">
              <a:cs typeface="B Yekan" panose="00000400000000000000" pitchFamily="2" charset="-78"/>
            </a:rPr>
            <a:t>متغیرها</a:t>
          </a:r>
          <a:endParaRPr lang="en-US" dirty="0">
            <a:cs typeface="B Yekan" panose="00000400000000000000" pitchFamily="2" charset="-78"/>
          </a:endParaRPr>
        </a:p>
      </dgm:t>
    </dgm:pt>
    <dgm:pt modelId="{EA6013B5-5262-4657-89F5-774EE10339C6}" type="parTrans" cxnId="{0B05E74B-CD00-4AEA-A716-61BB04BA58B5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855416FF-49D7-44E3-AF04-CDF3E994C2EB}" type="sibTrans" cxnId="{0B05E74B-CD00-4AEA-A716-61BB04BA58B5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1C35837E-1FAD-4B3A-BFB2-98AD750DA0C9}">
      <dgm:prSet phldrT="[Text]"/>
      <dgm:spPr/>
      <dgm:t>
        <a:bodyPr/>
        <a:lstStyle/>
        <a:p>
          <a:pPr rtl="1"/>
          <a:r>
            <a:rPr lang="fa-IR" dirty="0">
              <a:cs typeface="B Yekan" panose="00000400000000000000" pitchFamily="2" charset="-78"/>
            </a:rPr>
            <a:t>طراحی سازوکاری برای اتصال اجزای کامپیوتر به یکدیگر</a:t>
          </a:r>
          <a:endParaRPr lang="en-US" dirty="0">
            <a:cs typeface="B Yekan" panose="00000400000000000000" pitchFamily="2" charset="-78"/>
          </a:endParaRPr>
        </a:p>
      </dgm:t>
    </dgm:pt>
    <dgm:pt modelId="{D9BD3298-7B1D-4559-9968-CA26E47246CB}" type="parTrans" cxnId="{89F9C831-51E3-42F9-AEE9-B1188DF00CE0}">
      <dgm:prSet/>
      <dgm:spPr/>
      <dgm:t>
        <a:bodyPr/>
        <a:lstStyle/>
        <a:p>
          <a:endParaRPr lang="en-US"/>
        </a:p>
      </dgm:t>
    </dgm:pt>
    <dgm:pt modelId="{55816EFE-374E-4BB3-A4AC-DFCF9DE18103}" type="sibTrans" cxnId="{89F9C831-51E3-42F9-AEE9-B1188DF00CE0}">
      <dgm:prSet/>
      <dgm:spPr/>
      <dgm:t>
        <a:bodyPr/>
        <a:lstStyle/>
        <a:p>
          <a:endParaRPr lang="en-US"/>
        </a:p>
      </dgm:t>
    </dgm:pt>
    <dgm:pt modelId="{B71C04B7-B3D8-4441-A5F6-29C66DAFC18C}" type="pres">
      <dgm:prSet presAssocID="{FC25B9B9-4756-4C44-AC21-52ECD10F1F1A}" presName="linear" presStyleCnt="0">
        <dgm:presLayoutVars>
          <dgm:animLvl val="lvl"/>
          <dgm:resizeHandles val="exact"/>
        </dgm:presLayoutVars>
      </dgm:prSet>
      <dgm:spPr/>
    </dgm:pt>
    <dgm:pt modelId="{9CD44E26-E369-49C9-8667-299F63E8CFB1}" type="pres">
      <dgm:prSet presAssocID="{90C0E9F9-6D1A-48D7-B9EF-7378894447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65FB0A2-42D7-4379-9A98-0771BAEE8EE8}" type="pres">
      <dgm:prSet presAssocID="{FA2D0FB5-E88B-4960-97C3-40F6F9B9515E}" presName="spacer" presStyleCnt="0"/>
      <dgm:spPr/>
    </dgm:pt>
    <dgm:pt modelId="{FA4DDBB6-732D-4641-B02A-E031CEC640EE}" type="pres">
      <dgm:prSet presAssocID="{07922B7C-0121-4712-85E1-EE9A9FA3CC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7A8A48-D6D1-429E-8281-335BABCE1828}" type="pres">
      <dgm:prSet presAssocID="{99F9564B-5361-47DA-8DA8-2F0776547DB7}" presName="spacer" presStyleCnt="0"/>
      <dgm:spPr/>
    </dgm:pt>
    <dgm:pt modelId="{465F03FF-90B0-4068-BCFC-6DA0724414B4}" type="pres">
      <dgm:prSet presAssocID="{F2D45549-AEBF-4C6E-8E3B-A6187689912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589DB8F-C507-4F68-A49A-1921AEE8ED58}" type="pres">
      <dgm:prSet presAssocID="{855416FF-49D7-44E3-AF04-CDF3E994C2EB}" presName="spacer" presStyleCnt="0"/>
      <dgm:spPr/>
    </dgm:pt>
    <dgm:pt modelId="{D4E07FA9-70AB-4A16-B791-4702A61951D7}" type="pres">
      <dgm:prSet presAssocID="{1C35837E-1FAD-4B3A-BFB2-98AD750DA0C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C02ED18-66A1-4B54-B743-9AA4A34AF263}" type="presOf" srcId="{90C0E9F9-6D1A-48D7-B9EF-737889444791}" destId="{9CD44E26-E369-49C9-8667-299F63E8CFB1}" srcOrd="0" destOrd="0" presId="urn:microsoft.com/office/officeart/2005/8/layout/vList2"/>
    <dgm:cxn modelId="{4294D629-C97A-47AB-BC97-DB49E36CD0C4}" type="presOf" srcId="{F2D45549-AEBF-4C6E-8E3B-A6187689912D}" destId="{465F03FF-90B0-4068-BCFC-6DA0724414B4}" srcOrd="0" destOrd="0" presId="urn:microsoft.com/office/officeart/2005/8/layout/vList2"/>
    <dgm:cxn modelId="{9A10392B-0DE3-4A83-9CDE-574E9D24AC2F}" srcId="{FC25B9B9-4756-4C44-AC21-52ECD10F1F1A}" destId="{07922B7C-0121-4712-85E1-EE9A9FA3CC8E}" srcOrd="1" destOrd="0" parTransId="{CE486023-4D0B-46FC-8D52-418CF3ECCD1D}" sibTransId="{99F9564B-5361-47DA-8DA8-2F0776547DB7}"/>
    <dgm:cxn modelId="{89F9C831-51E3-42F9-AEE9-B1188DF00CE0}" srcId="{FC25B9B9-4756-4C44-AC21-52ECD10F1F1A}" destId="{1C35837E-1FAD-4B3A-BFB2-98AD750DA0C9}" srcOrd="3" destOrd="0" parTransId="{D9BD3298-7B1D-4559-9968-CA26E47246CB}" sibTransId="{55816EFE-374E-4BB3-A4AC-DFCF9DE18103}"/>
    <dgm:cxn modelId="{4C615B4A-4CBC-4E42-842E-AFAC1956D5BE}" type="presOf" srcId="{07922B7C-0121-4712-85E1-EE9A9FA3CC8E}" destId="{FA4DDBB6-732D-4641-B02A-E031CEC640EE}" srcOrd="0" destOrd="0" presId="urn:microsoft.com/office/officeart/2005/8/layout/vList2"/>
    <dgm:cxn modelId="{0B05E74B-CD00-4AEA-A716-61BB04BA58B5}" srcId="{FC25B9B9-4756-4C44-AC21-52ECD10F1F1A}" destId="{F2D45549-AEBF-4C6E-8E3B-A6187689912D}" srcOrd="2" destOrd="0" parTransId="{EA6013B5-5262-4657-89F5-774EE10339C6}" sibTransId="{855416FF-49D7-44E3-AF04-CDF3E994C2EB}"/>
    <dgm:cxn modelId="{F4BD0E8C-0C81-4408-869B-937179B5952F}" type="presOf" srcId="{1C35837E-1FAD-4B3A-BFB2-98AD750DA0C9}" destId="{D4E07FA9-70AB-4A16-B791-4702A61951D7}" srcOrd="0" destOrd="0" presId="urn:microsoft.com/office/officeart/2005/8/layout/vList2"/>
    <dgm:cxn modelId="{6CF969FD-E99D-4626-A36A-3026BC23EF81}" srcId="{FC25B9B9-4756-4C44-AC21-52ECD10F1F1A}" destId="{90C0E9F9-6D1A-48D7-B9EF-737889444791}" srcOrd="0" destOrd="0" parTransId="{B678A4B2-BD16-47BE-B07B-E0D21B1B8E71}" sibTransId="{FA2D0FB5-E88B-4960-97C3-40F6F9B9515E}"/>
    <dgm:cxn modelId="{7C01F9FF-EC06-479E-8DE0-D9CD539348EE}" type="presOf" srcId="{FC25B9B9-4756-4C44-AC21-52ECD10F1F1A}" destId="{B71C04B7-B3D8-4441-A5F6-29C66DAFC18C}" srcOrd="0" destOrd="0" presId="urn:microsoft.com/office/officeart/2005/8/layout/vList2"/>
    <dgm:cxn modelId="{2AD1A3D7-C3B2-41D6-92D8-86F30665E5AD}" type="presParOf" srcId="{B71C04B7-B3D8-4441-A5F6-29C66DAFC18C}" destId="{9CD44E26-E369-49C9-8667-299F63E8CFB1}" srcOrd="0" destOrd="0" presId="urn:microsoft.com/office/officeart/2005/8/layout/vList2"/>
    <dgm:cxn modelId="{44F1047F-D100-4346-B058-6589CD84FB1A}" type="presParOf" srcId="{B71C04B7-B3D8-4441-A5F6-29C66DAFC18C}" destId="{265FB0A2-42D7-4379-9A98-0771BAEE8EE8}" srcOrd="1" destOrd="0" presId="urn:microsoft.com/office/officeart/2005/8/layout/vList2"/>
    <dgm:cxn modelId="{E1ABF8CD-A90D-44B5-8F90-6D42F6F5C233}" type="presParOf" srcId="{B71C04B7-B3D8-4441-A5F6-29C66DAFC18C}" destId="{FA4DDBB6-732D-4641-B02A-E031CEC640EE}" srcOrd="2" destOrd="0" presId="urn:microsoft.com/office/officeart/2005/8/layout/vList2"/>
    <dgm:cxn modelId="{27E8913B-317D-43C9-98E2-DCA233440BB2}" type="presParOf" srcId="{B71C04B7-B3D8-4441-A5F6-29C66DAFC18C}" destId="{097A8A48-D6D1-429E-8281-335BABCE1828}" srcOrd="3" destOrd="0" presId="urn:microsoft.com/office/officeart/2005/8/layout/vList2"/>
    <dgm:cxn modelId="{67201150-C610-450F-86BE-4F3F09D6B6D9}" type="presParOf" srcId="{B71C04B7-B3D8-4441-A5F6-29C66DAFC18C}" destId="{465F03FF-90B0-4068-BCFC-6DA0724414B4}" srcOrd="4" destOrd="0" presId="urn:microsoft.com/office/officeart/2005/8/layout/vList2"/>
    <dgm:cxn modelId="{75308AF9-9523-4106-875A-B16BA32FA677}" type="presParOf" srcId="{B71C04B7-B3D8-4441-A5F6-29C66DAFC18C}" destId="{3589DB8F-C507-4F68-A49A-1921AEE8ED58}" srcOrd="5" destOrd="0" presId="urn:microsoft.com/office/officeart/2005/8/layout/vList2"/>
    <dgm:cxn modelId="{0B7D4FCA-19AD-4078-A988-0B3618439845}" type="presParOf" srcId="{B71C04B7-B3D8-4441-A5F6-29C66DAFC18C}" destId="{D4E07FA9-70AB-4A16-B791-4702A61951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8570F5-474E-4A5B-97F6-551323F60834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43AEEE1-E063-4838-AE00-6E17F3345E23}">
      <dgm:prSet phldrT="[Text]"/>
      <dgm:spPr/>
      <dgm:t>
        <a:bodyPr/>
        <a:lstStyle/>
        <a:p>
          <a:r>
            <a:rPr lang="en-US" dirty="0"/>
            <a:t>1.Fetch</a:t>
          </a:r>
        </a:p>
      </dgm:t>
    </dgm:pt>
    <dgm:pt modelId="{1061C719-B6E0-4D30-9EF5-F804F4F433C9}" type="parTrans" cxnId="{31B3151D-07A3-4280-95E5-06EB60B700BE}">
      <dgm:prSet/>
      <dgm:spPr/>
      <dgm:t>
        <a:bodyPr/>
        <a:lstStyle/>
        <a:p>
          <a:endParaRPr lang="en-US"/>
        </a:p>
      </dgm:t>
    </dgm:pt>
    <dgm:pt modelId="{8CCC2EF7-4E74-4ADD-A41C-E17E65D32D55}" type="sibTrans" cxnId="{31B3151D-07A3-4280-95E5-06EB60B700BE}">
      <dgm:prSet/>
      <dgm:spPr/>
      <dgm:t>
        <a:bodyPr/>
        <a:lstStyle/>
        <a:p>
          <a:endParaRPr lang="en-US"/>
        </a:p>
      </dgm:t>
    </dgm:pt>
    <dgm:pt modelId="{35DB6569-EDA9-4DE8-B399-84AEEA6E0171}">
      <dgm:prSet/>
      <dgm:spPr/>
      <dgm:t>
        <a:bodyPr/>
        <a:lstStyle/>
        <a:p>
          <a:r>
            <a:rPr lang="en-US" dirty="0"/>
            <a:t>2.Decode</a:t>
          </a:r>
        </a:p>
      </dgm:t>
    </dgm:pt>
    <dgm:pt modelId="{9B86DF83-580C-4E96-9C5A-5791BEC827A9}" type="parTrans" cxnId="{13DD3708-90DE-4C04-9529-EAA3F4B52C58}">
      <dgm:prSet/>
      <dgm:spPr/>
      <dgm:t>
        <a:bodyPr/>
        <a:lstStyle/>
        <a:p>
          <a:endParaRPr lang="en-US"/>
        </a:p>
      </dgm:t>
    </dgm:pt>
    <dgm:pt modelId="{3B571605-3534-4912-B0D6-ED02F7162F1B}" type="sibTrans" cxnId="{13DD3708-90DE-4C04-9529-EAA3F4B52C58}">
      <dgm:prSet/>
      <dgm:spPr/>
      <dgm:t>
        <a:bodyPr/>
        <a:lstStyle/>
        <a:p>
          <a:endParaRPr lang="en-US"/>
        </a:p>
      </dgm:t>
    </dgm:pt>
    <dgm:pt modelId="{6EAEB033-F7BB-45F2-997D-AD5023D25F12}">
      <dgm:prSet/>
      <dgm:spPr/>
      <dgm:t>
        <a:bodyPr/>
        <a:lstStyle/>
        <a:p>
          <a:r>
            <a:rPr lang="en-US" dirty="0"/>
            <a:t>3.Address</a:t>
          </a:r>
        </a:p>
      </dgm:t>
    </dgm:pt>
    <dgm:pt modelId="{D325C56A-9669-48DF-8DE9-D224008A4B58}" type="parTrans" cxnId="{A5A13D3F-A8C4-4153-9BD4-53B6B7B8F05D}">
      <dgm:prSet/>
      <dgm:spPr/>
      <dgm:t>
        <a:bodyPr/>
        <a:lstStyle/>
        <a:p>
          <a:endParaRPr lang="en-US"/>
        </a:p>
      </dgm:t>
    </dgm:pt>
    <dgm:pt modelId="{57A3F74D-D0C2-4183-8540-096E7374F611}" type="sibTrans" cxnId="{A5A13D3F-A8C4-4153-9BD4-53B6B7B8F05D}">
      <dgm:prSet/>
      <dgm:spPr/>
      <dgm:t>
        <a:bodyPr/>
        <a:lstStyle/>
        <a:p>
          <a:endParaRPr lang="en-US"/>
        </a:p>
      </dgm:t>
    </dgm:pt>
    <dgm:pt modelId="{559F4F9C-E1E5-4D00-890A-759140A289DE}">
      <dgm:prSet/>
      <dgm:spPr/>
      <dgm:t>
        <a:bodyPr/>
        <a:lstStyle/>
        <a:p>
          <a:r>
            <a:rPr lang="en-US" dirty="0"/>
            <a:t>4.Execute</a:t>
          </a:r>
        </a:p>
      </dgm:t>
    </dgm:pt>
    <dgm:pt modelId="{180EFE4E-EF16-464B-9B11-F8344903F104}" type="parTrans" cxnId="{9949AA9E-84B7-477D-90B6-000C1A3ABCBE}">
      <dgm:prSet/>
      <dgm:spPr/>
      <dgm:t>
        <a:bodyPr/>
        <a:lstStyle/>
        <a:p>
          <a:endParaRPr lang="en-US"/>
        </a:p>
      </dgm:t>
    </dgm:pt>
    <dgm:pt modelId="{2CE482DE-1DA0-4266-B0E8-1AFA415470FB}" type="sibTrans" cxnId="{9949AA9E-84B7-477D-90B6-000C1A3ABCBE}">
      <dgm:prSet/>
      <dgm:spPr/>
      <dgm:t>
        <a:bodyPr/>
        <a:lstStyle/>
        <a:p>
          <a:endParaRPr lang="en-US"/>
        </a:p>
      </dgm:t>
    </dgm:pt>
    <dgm:pt modelId="{C854C200-D7DD-4AF0-A438-6CCB95FEB8A4}" type="pres">
      <dgm:prSet presAssocID="{DC8570F5-474E-4A5B-97F6-551323F60834}" presName="cycle" presStyleCnt="0">
        <dgm:presLayoutVars>
          <dgm:dir/>
          <dgm:resizeHandles val="exact"/>
        </dgm:presLayoutVars>
      </dgm:prSet>
      <dgm:spPr/>
    </dgm:pt>
    <dgm:pt modelId="{D48D5AF2-3593-4288-9B5D-412154020D3E}" type="pres">
      <dgm:prSet presAssocID="{143AEEE1-E063-4838-AE00-6E17F3345E23}" presName="node" presStyleLbl="node1" presStyleIdx="0" presStyleCnt="4">
        <dgm:presLayoutVars>
          <dgm:bulletEnabled val="1"/>
        </dgm:presLayoutVars>
      </dgm:prSet>
      <dgm:spPr/>
    </dgm:pt>
    <dgm:pt modelId="{A3D3366A-1FF5-4D1A-B3C0-8CDCB5DEEF98}" type="pres">
      <dgm:prSet presAssocID="{143AEEE1-E063-4838-AE00-6E17F3345E23}" presName="spNode" presStyleCnt="0"/>
      <dgm:spPr/>
    </dgm:pt>
    <dgm:pt modelId="{18655384-B66F-4E30-BD6F-F1F43AA05475}" type="pres">
      <dgm:prSet presAssocID="{8CCC2EF7-4E74-4ADD-A41C-E17E65D32D55}" presName="sibTrans" presStyleLbl="sibTrans1D1" presStyleIdx="0" presStyleCnt="4"/>
      <dgm:spPr/>
    </dgm:pt>
    <dgm:pt modelId="{922CBA68-E371-407F-A724-07BCB1EC29CE}" type="pres">
      <dgm:prSet presAssocID="{35DB6569-EDA9-4DE8-B399-84AEEA6E0171}" presName="node" presStyleLbl="node1" presStyleIdx="1" presStyleCnt="4">
        <dgm:presLayoutVars>
          <dgm:bulletEnabled val="1"/>
        </dgm:presLayoutVars>
      </dgm:prSet>
      <dgm:spPr/>
    </dgm:pt>
    <dgm:pt modelId="{022F0FFF-7C31-4182-B1E1-95A37884340C}" type="pres">
      <dgm:prSet presAssocID="{35DB6569-EDA9-4DE8-B399-84AEEA6E0171}" presName="spNode" presStyleCnt="0"/>
      <dgm:spPr/>
    </dgm:pt>
    <dgm:pt modelId="{C8CA6DE4-D4FA-43D2-8A22-A3DDC149EBE7}" type="pres">
      <dgm:prSet presAssocID="{3B571605-3534-4912-B0D6-ED02F7162F1B}" presName="sibTrans" presStyleLbl="sibTrans1D1" presStyleIdx="1" presStyleCnt="4"/>
      <dgm:spPr/>
    </dgm:pt>
    <dgm:pt modelId="{38480390-18FA-41BE-8792-941FBBA67EA3}" type="pres">
      <dgm:prSet presAssocID="{6EAEB033-F7BB-45F2-997D-AD5023D25F12}" presName="node" presStyleLbl="node1" presStyleIdx="2" presStyleCnt="4">
        <dgm:presLayoutVars>
          <dgm:bulletEnabled val="1"/>
        </dgm:presLayoutVars>
      </dgm:prSet>
      <dgm:spPr/>
    </dgm:pt>
    <dgm:pt modelId="{7BAE788F-15F5-4F02-91B5-D47BCC18D53A}" type="pres">
      <dgm:prSet presAssocID="{6EAEB033-F7BB-45F2-997D-AD5023D25F12}" presName="spNode" presStyleCnt="0"/>
      <dgm:spPr/>
    </dgm:pt>
    <dgm:pt modelId="{8A9DC2F8-B2F8-4E7F-8AD0-BE00E2917EAC}" type="pres">
      <dgm:prSet presAssocID="{57A3F74D-D0C2-4183-8540-096E7374F611}" presName="sibTrans" presStyleLbl="sibTrans1D1" presStyleIdx="2" presStyleCnt="4"/>
      <dgm:spPr/>
    </dgm:pt>
    <dgm:pt modelId="{8B50C054-03D6-46E0-9E6A-CB58A47AC6FC}" type="pres">
      <dgm:prSet presAssocID="{559F4F9C-E1E5-4D00-890A-759140A289DE}" presName="node" presStyleLbl="node1" presStyleIdx="3" presStyleCnt="4">
        <dgm:presLayoutVars>
          <dgm:bulletEnabled val="1"/>
        </dgm:presLayoutVars>
      </dgm:prSet>
      <dgm:spPr/>
    </dgm:pt>
    <dgm:pt modelId="{D438D70D-65CB-4E92-9E68-F805E67549AF}" type="pres">
      <dgm:prSet presAssocID="{559F4F9C-E1E5-4D00-890A-759140A289DE}" presName="spNode" presStyleCnt="0"/>
      <dgm:spPr/>
    </dgm:pt>
    <dgm:pt modelId="{221EAC52-E11C-4BE6-BF77-F2487E3F11CC}" type="pres">
      <dgm:prSet presAssocID="{2CE482DE-1DA0-4266-B0E8-1AFA415470FB}" presName="sibTrans" presStyleLbl="sibTrans1D1" presStyleIdx="3" presStyleCnt="4"/>
      <dgm:spPr/>
    </dgm:pt>
  </dgm:ptLst>
  <dgm:cxnLst>
    <dgm:cxn modelId="{13DD3708-90DE-4C04-9529-EAA3F4B52C58}" srcId="{DC8570F5-474E-4A5B-97F6-551323F60834}" destId="{35DB6569-EDA9-4DE8-B399-84AEEA6E0171}" srcOrd="1" destOrd="0" parTransId="{9B86DF83-580C-4E96-9C5A-5791BEC827A9}" sibTransId="{3B571605-3534-4912-B0D6-ED02F7162F1B}"/>
    <dgm:cxn modelId="{02A49110-0BA4-4231-B024-94335F9ABAFA}" type="presOf" srcId="{35DB6569-EDA9-4DE8-B399-84AEEA6E0171}" destId="{922CBA68-E371-407F-A724-07BCB1EC29CE}" srcOrd="0" destOrd="0" presId="urn:microsoft.com/office/officeart/2005/8/layout/cycle5"/>
    <dgm:cxn modelId="{31B3151D-07A3-4280-95E5-06EB60B700BE}" srcId="{DC8570F5-474E-4A5B-97F6-551323F60834}" destId="{143AEEE1-E063-4838-AE00-6E17F3345E23}" srcOrd="0" destOrd="0" parTransId="{1061C719-B6E0-4D30-9EF5-F804F4F433C9}" sibTransId="{8CCC2EF7-4E74-4ADD-A41C-E17E65D32D55}"/>
    <dgm:cxn modelId="{2FE53734-01EB-47AB-9CE8-84712B4EB3D5}" type="presOf" srcId="{DC8570F5-474E-4A5B-97F6-551323F60834}" destId="{C854C200-D7DD-4AF0-A438-6CCB95FEB8A4}" srcOrd="0" destOrd="0" presId="urn:microsoft.com/office/officeart/2005/8/layout/cycle5"/>
    <dgm:cxn modelId="{A5A13D3F-A8C4-4153-9BD4-53B6B7B8F05D}" srcId="{DC8570F5-474E-4A5B-97F6-551323F60834}" destId="{6EAEB033-F7BB-45F2-997D-AD5023D25F12}" srcOrd="2" destOrd="0" parTransId="{D325C56A-9669-48DF-8DE9-D224008A4B58}" sibTransId="{57A3F74D-D0C2-4183-8540-096E7374F611}"/>
    <dgm:cxn modelId="{B53B5B45-9D46-4F6D-9AB0-0DD7277E5484}" type="presOf" srcId="{2CE482DE-1DA0-4266-B0E8-1AFA415470FB}" destId="{221EAC52-E11C-4BE6-BF77-F2487E3F11CC}" srcOrd="0" destOrd="0" presId="urn:microsoft.com/office/officeart/2005/8/layout/cycle5"/>
    <dgm:cxn modelId="{6DA5E84E-9821-46E5-BFF4-EB8BC5C141CC}" type="presOf" srcId="{8CCC2EF7-4E74-4ADD-A41C-E17E65D32D55}" destId="{18655384-B66F-4E30-BD6F-F1F43AA05475}" srcOrd="0" destOrd="0" presId="urn:microsoft.com/office/officeart/2005/8/layout/cycle5"/>
    <dgm:cxn modelId="{05FAC572-D14D-407C-A031-26D1F7C74E34}" type="presOf" srcId="{559F4F9C-E1E5-4D00-890A-759140A289DE}" destId="{8B50C054-03D6-46E0-9E6A-CB58A47AC6FC}" srcOrd="0" destOrd="0" presId="urn:microsoft.com/office/officeart/2005/8/layout/cycle5"/>
    <dgm:cxn modelId="{250C3779-266E-4837-9367-5A2A2E1894B5}" type="presOf" srcId="{3B571605-3534-4912-B0D6-ED02F7162F1B}" destId="{C8CA6DE4-D4FA-43D2-8A22-A3DDC149EBE7}" srcOrd="0" destOrd="0" presId="urn:microsoft.com/office/officeart/2005/8/layout/cycle5"/>
    <dgm:cxn modelId="{4766BC85-7177-45F9-8A7E-51021CC7206A}" type="presOf" srcId="{6EAEB033-F7BB-45F2-997D-AD5023D25F12}" destId="{38480390-18FA-41BE-8792-941FBBA67EA3}" srcOrd="0" destOrd="0" presId="urn:microsoft.com/office/officeart/2005/8/layout/cycle5"/>
    <dgm:cxn modelId="{9949AA9E-84B7-477D-90B6-000C1A3ABCBE}" srcId="{DC8570F5-474E-4A5B-97F6-551323F60834}" destId="{559F4F9C-E1E5-4D00-890A-759140A289DE}" srcOrd="3" destOrd="0" parTransId="{180EFE4E-EF16-464B-9B11-F8344903F104}" sibTransId="{2CE482DE-1DA0-4266-B0E8-1AFA415470FB}"/>
    <dgm:cxn modelId="{CF7CA7A3-B0C7-4943-B0B7-5DDBB13C5A6D}" type="presOf" srcId="{57A3F74D-D0C2-4183-8540-096E7374F611}" destId="{8A9DC2F8-B2F8-4E7F-8AD0-BE00E2917EAC}" srcOrd="0" destOrd="0" presId="urn:microsoft.com/office/officeart/2005/8/layout/cycle5"/>
    <dgm:cxn modelId="{6DEB97AF-3079-475E-8623-695E77427956}" type="presOf" srcId="{143AEEE1-E063-4838-AE00-6E17F3345E23}" destId="{D48D5AF2-3593-4288-9B5D-412154020D3E}" srcOrd="0" destOrd="0" presId="urn:microsoft.com/office/officeart/2005/8/layout/cycle5"/>
    <dgm:cxn modelId="{0BB3F259-326B-4EF8-8E3B-753171D7FDC7}" type="presParOf" srcId="{C854C200-D7DD-4AF0-A438-6CCB95FEB8A4}" destId="{D48D5AF2-3593-4288-9B5D-412154020D3E}" srcOrd="0" destOrd="0" presId="urn:microsoft.com/office/officeart/2005/8/layout/cycle5"/>
    <dgm:cxn modelId="{A21004FE-3D14-4561-B18C-16FDF2349EA4}" type="presParOf" srcId="{C854C200-D7DD-4AF0-A438-6CCB95FEB8A4}" destId="{A3D3366A-1FF5-4D1A-B3C0-8CDCB5DEEF98}" srcOrd="1" destOrd="0" presId="urn:microsoft.com/office/officeart/2005/8/layout/cycle5"/>
    <dgm:cxn modelId="{8E95E256-BF70-4CAE-981E-C7781EC2D83F}" type="presParOf" srcId="{C854C200-D7DD-4AF0-A438-6CCB95FEB8A4}" destId="{18655384-B66F-4E30-BD6F-F1F43AA05475}" srcOrd="2" destOrd="0" presId="urn:microsoft.com/office/officeart/2005/8/layout/cycle5"/>
    <dgm:cxn modelId="{09A7655B-F5CD-492D-BED7-FDA6CBFB7BFC}" type="presParOf" srcId="{C854C200-D7DD-4AF0-A438-6CCB95FEB8A4}" destId="{922CBA68-E371-407F-A724-07BCB1EC29CE}" srcOrd="3" destOrd="0" presId="urn:microsoft.com/office/officeart/2005/8/layout/cycle5"/>
    <dgm:cxn modelId="{2A66806B-5342-45E8-9F1B-33953C192E9F}" type="presParOf" srcId="{C854C200-D7DD-4AF0-A438-6CCB95FEB8A4}" destId="{022F0FFF-7C31-4182-B1E1-95A37884340C}" srcOrd="4" destOrd="0" presId="urn:microsoft.com/office/officeart/2005/8/layout/cycle5"/>
    <dgm:cxn modelId="{5FBF978D-F153-47B1-9674-632070892542}" type="presParOf" srcId="{C854C200-D7DD-4AF0-A438-6CCB95FEB8A4}" destId="{C8CA6DE4-D4FA-43D2-8A22-A3DDC149EBE7}" srcOrd="5" destOrd="0" presId="urn:microsoft.com/office/officeart/2005/8/layout/cycle5"/>
    <dgm:cxn modelId="{EBD1FCFF-8BEE-4BC0-94B8-B1F6026AC3F9}" type="presParOf" srcId="{C854C200-D7DD-4AF0-A438-6CCB95FEB8A4}" destId="{38480390-18FA-41BE-8792-941FBBA67EA3}" srcOrd="6" destOrd="0" presId="urn:microsoft.com/office/officeart/2005/8/layout/cycle5"/>
    <dgm:cxn modelId="{CF226696-00EC-4066-B95F-21D31799B47C}" type="presParOf" srcId="{C854C200-D7DD-4AF0-A438-6CCB95FEB8A4}" destId="{7BAE788F-15F5-4F02-91B5-D47BCC18D53A}" srcOrd="7" destOrd="0" presId="urn:microsoft.com/office/officeart/2005/8/layout/cycle5"/>
    <dgm:cxn modelId="{332EA7ED-2550-4E4B-9BDD-876B3464523A}" type="presParOf" srcId="{C854C200-D7DD-4AF0-A438-6CCB95FEB8A4}" destId="{8A9DC2F8-B2F8-4E7F-8AD0-BE00E2917EAC}" srcOrd="8" destOrd="0" presId="urn:microsoft.com/office/officeart/2005/8/layout/cycle5"/>
    <dgm:cxn modelId="{AAB8EAFB-D1A1-401E-9CC2-125882CFACB7}" type="presParOf" srcId="{C854C200-D7DD-4AF0-A438-6CCB95FEB8A4}" destId="{8B50C054-03D6-46E0-9E6A-CB58A47AC6FC}" srcOrd="9" destOrd="0" presId="urn:microsoft.com/office/officeart/2005/8/layout/cycle5"/>
    <dgm:cxn modelId="{FF24D19F-995D-4DC7-A34B-430D6841B5B3}" type="presParOf" srcId="{C854C200-D7DD-4AF0-A438-6CCB95FEB8A4}" destId="{D438D70D-65CB-4E92-9E68-F805E67549AF}" srcOrd="10" destOrd="0" presId="urn:microsoft.com/office/officeart/2005/8/layout/cycle5"/>
    <dgm:cxn modelId="{7DC5DDF6-41D0-465E-A45F-6FB89A664E4F}" type="presParOf" srcId="{C854C200-D7DD-4AF0-A438-6CCB95FEB8A4}" destId="{221EAC52-E11C-4BE6-BF77-F2487E3F11C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8570F5-474E-4A5B-97F6-551323F60834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43AEEE1-E063-4838-AE00-6E17F3345E23}">
      <dgm:prSet phldrT="[Text]"/>
      <dgm:spPr/>
      <dgm:t>
        <a:bodyPr/>
        <a:lstStyle/>
        <a:p>
          <a:r>
            <a:rPr lang="en-US" b="1" dirty="0"/>
            <a:t>1.Fetch</a:t>
          </a:r>
        </a:p>
      </dgm:t>
    </dgm:pt>
    <dgm:pt modelId="{1061C719-B6E0-4D30-9EF5-F804F4F433C9}" type="parTrans" cxnId="{31B3151D-07A3-4280-95E5-06EB60B700BE}">
      <dgm:prSet/>
      <dgm:spPr/>
      <dgm:t>
        <a:bodyPr/>
        <a:lstStyle/>
        <a:p>
          <a:endParaRPr lang="en-US" b="1"/>
        </a:p>
      </dgm:t>
    </dgm:pt>
    <dgm:pt modelId="{8CCC2EF7-4E74-4ADD-A41C-E17E65D32D55}" type="sibTrans" cxnId="{31B3151D-07A3-4280-95E5-06EB60B700BE}">
      <dgm:prSet/>
      <dgm:spPr/>
      <dgm:t>
        <a:bodyPr/>
        <a:lstStyle/>
        <a:p>
          <a:endParaRPr lang="en-US" b="1"/>
        </a:p>
      </dgm:t>
    </dgm:pt>
    <dgm:pt modelId="{35DB6569-EDA9-4DE8-B399-84AEEA6E0171}">
      <dgm:prSet/>
      <dgm:spPr/>
      <dgm:t>
        <a:bodyPr/>
        <a:lstStyle/>
        <a:p>
          <a:r>
            <a:rPr lang="en-US" b="1" dirty="0"/>
            <a:t>2.Decode</a:t>
          </a:r>
        </a:p>
      </dgm:t>
    </dgm:pt>
    <dgm:pt modelId="{9B86DF83-580C-4E96-9C5A-5791BEC827A9}" type="parTrans" cxnId="{13DD3708-90DE-4C04-9529-EAA3F4B52C58}">
      <dgm:prSet/>
      <dgm:spPr/>
      <dgm:t>
        <a:bodyPr/>
        <a:lstStyle/>
        <a:p>
          <a:endParaRPr lang="en-US" b="1"/>
        </a:p>
      </dgm:t>
    </dgm:pt>
    <dgm:pt modelId="{3B571605-3534-4912-B0D6-ED02F7162F1B}" type="sibTrans" cxnId="{13DD3708-90DE-4C04-9529-EAA3F4B52C58}">
      <dgm:prSet/>
      <dgm:spPr/>
      <dgm:t>
        <a:bodyPr/>
        <a:lstStyle/>
        <a:p>
          <a:endParaRPr lang="en-US" b="1"/>
        </a:p>
      </dgm:t>
    </dgm:pt>
    <dgm:pt modelId="{6EAEB033-F7BB-45F2-997D-AD5023D25F12}">
      <dgm:prSet/>
      <dgm:spPr/>
      <dgm:t>
        <a:bodyPr/>
        <a:lstStyle/>
        <a:p>
          <a:r>
            <a:rPr lang="en-US" b="1" dirty="0"/>
            <a:t>3.Address</a:t>
          </a:r>
        </a:p>
      </dgm:t>
    </dgm:pt>
    <dgm:pt modelId="{D325C56A-9669-48DF-8DE9-D224008A4B58}" type="parTrans" cxnId="{A5A13D3F-A8C4-4153-9BD4-53B6B7B8F05D}">
      <dgm:prSet/>
      <dgm:spPr/>
      <dgm:t>
        <a:bodyPr/>
        <a:lstStyle/>
        <a:p>
          <a:endParaRPr lang="en-US" b="1"/>
        </a:p>
      </dgm:t>
    </dgm:pt>
    <dgm:pt modelId="{57A3F74D-D0C2-4183-8540-096E7374F611}" type="sibTrans" cxnId="{A5A13D3F-A8C4-4153-9BD4-53B6B7B8F05D}">
      <dgm:prSet/>
      <dgm:spPr/>
      <dgm:t>
        <a:bodyPr/>
        <a:lstStyle/>
        <a:p>
          <a:endParaRPr lang="en-US" b="1"/>
        </a:p>
      </dgm:t>
    </dgm:pt>
    <dgm:pt modelId="{559F4F9C-E1E5-4D00-890A-759140A289DE}">
      <dgm:prSet/>
      <dgm:spPr/>
      <dgm:t>
        <a:bodyPr/>
        <a:lstStyle/>
        <a:p>
          <a:r>
            <a:rPr lang="en-US" b="1" dirty="0"/>
            <a:t>4.Execute</a:t>
          </a:r>
        </a:p>
      </dgm:t>
    </dgm:pt>
    <dgm:pt modelId="{180EFE4E-EF16-464B-9B11-F8344903F104}" type="parTrans" cxnId="{9949AA9E-84B7-477D-90B6-000C1A3ABCBE}">
      <dgm:prSet/>
      <dgm:spPr/>
      <dgm:t>
        <a:bodyPr/>
        <a:lstStyle/>
        <a:p>
          <a:endParaRPr lang="en-US" b="1"/>
        </a:p>
      </dgm:t>
    </dgm:pt>
    <dgm:pt modelId="{2CE482DE-1DA0-4266-B0E8-1AFA415470FB}" type="sibTrans" cxnId="{9949AA9E-84B7-477D-90B6-000C1A3ABCBE}">
      <dgm:prSet/>
      <dgm:spPr/>
      <dgm:t>
        <a:bodyPr/>
        <a:lstStyle/>
        <a:p>
          <a:endParaRPr lang="en-US" b="1"/>
        </a:p>
      </dgm:t>
    </dgm:pt>
    <dgm:pt modelId="{C854C200-D7DD-4AF0-A438-6CCB95FEB8A4}" type="pres">
      <dgm:prSet presAssocID="{DC8570F5-474E-4A5B-97F6-551323F60834}" presName="cycle" presStyleCnt="0">
        <dgm:presLayoutVars>
          <dgm:dir/>
          <dgm:resizeHandles val="exact"/>
        </dgm:presLayoutVars>
      </dgm:prSet>
      <dgm:spPr/>
    </dgm:pt>
    <dgm:pt modelId="{D48D5AF2-3593-4288-9B5D-412154020D3E}" type="pres">
      <dgm:prSet presAssocID="{143AEEE1-E063-4838-AE00-6E17F3345E23}" presName="node" presStyleLbl="node1" presStyleIdx="0" presStyleCnt="4" custScaleX="100442">
        <dgm:presLayoutVars>
          <dgm:bulletEnabled val="1"/>
        </dgm:presLayoutVars>
      </dgm:prSet>
      <dgm:spPr/>
    </dgm:pt>
    <dgm:pt modelId="{A3D3366A-1FF5-4D1A-B3C0-8CDCB5DEEF98}" type="pres">
      <dgm:prSet presAssocID="{143AEEE1-E063-4838-AE00-6E17F3345E23}" presName="spNode" presStyleCnt="0"/>
      <dgm:spPr/>
    </dgm:pt>
    <dgm:pt modelId="{18655384-B66F-4E30-BD6F-F1F43AA05475}" type="pres">
      <dgm:prSet presAssocID="{8CCC2EF7-4E74-4ADD-A41C-E17E65D32D55}" presName="sibTrans" presStyleLbl="sibTrans1D1" presStyleIdx="0" presStyleCnt="4"/>
      <dgm:spPr/>
    </dgm:pt>
    <dgm:pt modelId="{922CBA68-E371-407F-A724-07BCB1EC29CE}" type="pres">
      <dgm:prSet presAssocID="{35DB6569-EDA9-4DE8-B399-84AEEA6E0171}" presName="node" presStyleLbl="node1" presStyleIdx="1" presStyleCnt="4" custScaleX="100442">
        <dgm:presLayoutVars>
          <dgm:bulletEnabled val="1"/>
        </dgm:presLayoutVars>
      </dgm:prSet>
      <dgm:spPr/>
    </dgm:pt>
    <dgm:pt modelId="{022F0FFF-7C31-4182-B1E1-95A37884340C}" type="pres">
      <dgm:prSet presAssocID="{35DB6569-EDA9-4DE8-B399-84AEEA6E0171}" presName="spNode" presStyleCnt="0"/>
      <dgm:spPr/>
    </dgm:pt>
    <dgm:pt modelId="{C8CA6DE4-D4FA-43D2-8A22-A3DDC149EBE7}" type="pres">
      <dgm:prSet presAssocID="{3B571605-3534-4912-B0D6-ED02F7162F1B}" presName="sibTrans" presStyleLbl="sibTrans1D1" presStyleIdx="1" presStyleCnt="4"/>
      <dgm:spPr/>
    </dgm:pt>
    <dgm:pt modelId="{38480390-18FA-41BE-8792-941FBBA67EA3}" type="pres">
      <dgm:prSet presAssocID="{6EAEB033-F7BB-45F2-997D-AD5023D25F12}" presName="node" presStyleLbl="node1" presStyleIdx="2" presStyleCnt="4" custScaleX="100442">
        <dgm:presLayoutVars>
          <dgm:bulletEnabled val="1"/>
        </dgm:presLayoutVars>
      </dgm:prSet>
      <dgm:spPr/>
    </dgm:pt>
    <dgm:pt modelId="{7BAE788F-15F5-4F02-91B5-D47BCC18D53A}" type="pres">
      <dgm:prSet presAssocID="{6EAEB033-F7BB-45F2-997D-AD5023D25F12}" presName="spNode" presStyleCnt="0"/>
      <dgm:spPr/>
    </dgm:pt>
    <dgm:pt modelId="{8A9DC2F8-B2F8-4E7F-8AD0-BE00E2917EAC}" type="pres">
      <dgm:prSet presAssocID="{57A3F74D-D0C2-4183-8540-096E7374F611}" presName="sibTrans" presStyleLbl="sibTrans1D1" presStyleIdx="2" presStyleCnt="4"/>
      <dgm:spPr/>
    </dgm:pt>
    <dgm:pt modelId="{8B50C054-03D6-46E0-9E6A-CB58A47AC6FC}" type="pres">
      <dgm:prSet presAssocID="{559F4F9C-E1E5-4D00-890A-759140A289DE}" presName="node" presStyleLbl="node1" presStyleIdx="3" presStyleCnt="4" custScaleX="100442">
        <dgm:presLayoutVars>
          <dgm:bulletEnabled val="1"/>
        </dgm:presLayoutVars>
      </dgm:prSet>
      <dgm:spPr/>
    </dgm:pt>
    <dgm:pt modelId="{D438D70D-65CB-4E92-9E68-F805E67549AF}" type="pres">
      <dgm:prSet presAssocID="{559F4F9C-E1E5-4D00-890A-759140A289DE}" presName="spNode" presStyleCnt="0"/>
      <dgm:spPr/>
    </dgm:pt>
    <dgm:pt modelId="{221EAC52-E11C-4BE6-BF77-F2487E3F11CC}" type="pres">
      <dgm:prSet presAssocID="{2CE482DE-1DA0-4266-B0E8-1AFA415470FB}" presName="sibTrans" presStyleLbl="sibTrans1D1" presStyleIdx="3" presStyleCnt="4"/>
      <dgm:spPr/>
    </dgm:pt>
  </dgm:ptLst>
  <dgm:cxnLst>
    <dgm:cxn modelId="{13DD3708-90DE-4C04-9529-EAA3F4B52C58}" srcId="{DC8570F5-474E-4A5B-97F6-551323F60834}" destId="{35DB6569-EDA9-4DE8-B399-84AEEA6E0171}" srcOrd="1" destOrd="0" parTransId="{9B86DF83-580C-4E96-9C5A-5791BEC827A9}" sibTransId="{3B571605-3534-4912-B0D6-ED02F7162F1B}"/>
    <dgm:cxn modelId="{02A49110-0BA4-4231-B024-94335F9ABAFA}" type="presOf" srcId="{35DB6569-EDA9-4DE8-B399-84AEEA6E0171}" destId="{922CBA68-E371-407F-A724-07BCB1EC29CE}" srcOrd="0" destOrd="0" presId="urn:microsoft.com/office/officeart/2005/8/layout/cycle5"/>
    <dgm:cxn modelId="{31B3151D-07A3-4280-95E5-06EB60B700BE}" srcId="{DC8570F5-474E-4A5B-97F6-551323F60834}" destId="{143AEEE1-E063-4838-AE00-6E17F3345E23}" srcOrd="0" destOrd="0" parTransId="{1061C719-B6E0-4D30-9EF5-F804F4F433C9}" sibTransId="{8CCC2EF7-4E74-4ADD-A41C-E17E65D32D55}"/>
    <dgm:cxn modelId="{2FE53734-01EB-47AB-9CE8-84712B4EB3D5}" type="presOf" srcId="{DC8570F5-474E-4A5B-97F6-551323F60834}" destId="{C854C200-D7DD-4AF0-A438-6CCB95FEB8A4}" srcOrd="0" destOrd="0" presId="urn:microsoft.com/office/officeart/2005/8/layout/cycle5"/>
    <dgm:cxn modelId="{A5A13D3F-A8C4-4153-9BD4-53B6B7B8F05D}" srcId="{DC8570F5-474E-4A5B-97F6-551323F60834}" destId="{6EAEB033-F7BB-45F2-997D-AD5023D25F12}" srcOrd="2" destOrd="0" parTransId="{D325C56A-9669-48DF-8DE9-D224008A4B58}" sibTransId="{57A3F74D-D0C2-4183-8540-096E7374F611}"/>
    <dgm:cxn modelId="{B53B5B45-9D46-4F6D-9AB0-0DD7277E5484}" type="presOf" srcId="{2CE482DE-1DA0-4266-B0E8-1AFA415470FB}" destId="{221EAC52-E11C-4BE6-BF77-F2487E3F11CC}" srcOrd="0" destOrd="0" presId="urn:microsoft.com/office/officeart/2005/8/layout/cycle5"/>
    <dgm:cxn modelId="{6DA5E84E-9821-46E5-BFF4-EB8BC5C141CC}" type="presOf" srcId="{8CCC2EF7-4E74-4ADD-A41C-E17E65D32D55}" destId="{18655384-B66F-4E30-BD6F-F1F43AA05475}" srcOrd="0" destOrd="0" presId="urn:microsoft.com/office/officeart/2005/8/layout/cycle5"/>
    <dgm:cxn modelId="{05FAC572-D14D-407C-A031-26D1F7C74E34}" type="presOf" srcId="{559F4F9C-E1E5-4D00-890A-759140A289DE}" destId="{8B50C054-03D6-46E0-9E6A-CB58A47AC6FC}" srcOrd="0" destOrd="0" presId="urn:microsoft.com/office/officeart/2005/8/layout/cycle5"/>
    <dgm:cxn modelId="{250C3779-266E-4837-9367-5A2A2E1894B5}" type="presOf" srcId="{3B571605-3534-4912-B0D6-ED02F7162F1B}" destId="{C8CA6DE4-D4FA-43D2-8A22-A3DDC149EBE7}" srcOrd="0" destOrd="0" presId="urn:microsoft.com/office/officeart/2005/8/layout/cycle5"/>
    <dgm:cxn modelId="{4766BC85-7177-45F9-8A7E-51021CC7206A}" type="presOf" srcId="{6EAEB033-F7BB-45F2-997D-AD5023D25F12}" destId="{38480390-18FA-41BE-8792-941FBBA67EA3}" srcOrd="0" destOrd="0" presId="urn:microsoft.com/office/officeart/2005/8/layout/cycle5"/>
    <dgm:cxn modelId="{9949AA9E-84B7-477D-90B6-000C1A3ABCBE}" srcId="{DC8570F5-474E-4A5B-97F6-551323F60834}" destId="{559F4F9C-E1E5-4D00-890A-759140A289DE}" srcOrd="3" destOrd="0" parTransId="{180EFE4E-EF16-464B-9B11-F8344903F104}" sibTransId="{2CE482DE-1DA0-4266-B0E8-1AFA415470FB}"/>
    <dgm:cxn modelId="{CF7CA7A3-B0C7-4943-B0B7-5DDBB13C5A6D}" type="presOf" srcId="{57A3F74D-D0C2-4183-8540-096E7374F611}" destId="{8A9DC2F8-B2F8-4E7F-8AD0-BE00E2917EAC}" srcOrd="0" destOrd="0" presId="urn:microsoft.com/office/officeart/2005/8/layout/cycle5"/>
    <dgm:cxn modelId="{6DEB97AF-3079-475E-8623-695E77427956}" type="presOf" srcId="{143AEEE1-E063-4838-AE00-6E17F3345E23}" destId="{D48D5AF2-3593-4288-9B5D-412154020D3E}" srcOrd="0" destOrd="0" presId="urn:microsoft.com/office/officeart/2005/8/layout/cycle5"/>
    <dgm:cxn modelId="{0BB3F259-326B-4EF8-8E3B-753171D7FDC7}" type="presParOf" srcId="{C854C200-D7DD-4AF0-A438-6CCB95FEB8A4}" destId="{D48D5AF2-3593-4288-9B5D-412154020D3E}" srcOrd="0" destOrd="0" presId="urn:microsoft.com/office/officeart/2005/8/layout/cycle5"/>
    <dgm:cxn modelId="{A21004FE-3D14-4561-B18C-16FDF2349EA4}" type="presParOf" srcId="{C854C200-D7DD-4AF0-A438-6CCB95FEB8A4}" destId="{A3D3366A-1FF5-4D1A-B3C0-8CDCB5DEEF98}" srcOrd="1" destOrd="0" presId="urn:microsoft.com/office/officeart/2005/8/layout/cycle5"/>
    <dgm:cxn modelId="{8E95E256-BF70-4CAE-981E-C7781EC2D83F}" type="presParOf" srcId="{C854C200-D7DD-4AF0-A438-6CCB95FEB8A4}" destId="{18655384-B66F-4E30-BD6F-F1F43AA05475}" srcOrd="2" destOrd="0" presId="urn:microsoft.com/office/officeart/2005/8/layout/cycle5"/>
    <dgm:cxn modelId="{09A7655B-F5CD-492D-BED7-FDA6CBFB7BFC}" type="presParOf" srcId="{C854C200-D7DD-4AF0-A438-6CCB95FEB8A4}" destId="{922CBA68-E371-407F-A724-07BCB1EC29CE}" srcOrd="3" destOrd="0" presId="urn:microsoft.com/office/officeart/2005/8/layout/cycle5"/>
    <dgm:cxn modelId="{2A66806B-5342-45E8-9F1B-33953C192E9F}" type="presParOf" srcId="{C854C200-D7DD-4AF0-A438-6CCB95FEB8A4}" destId="{022F0FFF-7C31-4182-B1E1-95A37884340C}" srcOrd="4" destOrd="0" presId="urn:microsoft.com/office/officeart/2005/8/layout/cycle5"/>
    <dgm:cxn modelId="{5FBF978D-F153-47B1-9674-632070892542}" type="presParOf" srcId="{C854C200-D7DD-4AF0-A438-6CCB95FEB8A4}" destId="{C8CA6DE4-D4FA-43D2-8A22-A3DDC149EBE7}" srcOrd="5" destOrd="0" presId="urn:microsoft.com/office/officeart/2005/8/layout/cycle5"/>
    <dgm:cxn modelId="{EBD1FCFF-8BEE-4BC0-94B8-B1F6026AC3F9}" type="presParOf" srcId="{C854C200-D7DD-4AF0-A438-6CCB95FEB8A4}" destId="{38480390-18FA-41BE-8792-941FBBA67EA3}" srcOrd="6" destOrd="0" presId="urn:microsoft.com/office/officeart/2005/8/layout/cycle5"/>
    <dgm:cxn modelId="{CF226696-00EC-4066-B95F-21D31799B47C}" type="presParOf" srcId="{C854C200-D7DD-4AF0-A438-6CCB95FEB8A4}" destId="{7BAE788F-15F5-4F02-91B5-D47BCC18D53A}" srcOrd="7" destOrd="0" presId="urn:microsoft.com/office/officeart/2005/8/layout/cycle5"/>
    <dgm:cxn modelId="{332EA7ED-2550-4E4B-9BDD-876B3464523A}" type="presParOf" srcId="{C854C200-D7DD-4AF0-A438-6CCB95FEB8A4}" destId="{8A9DC2F8-B2F8-4E7F-8AD0-BE00E2917EAC}" srcOrd="8" destOrd="0" presId="urn:microsoft.com/office/officeart/2005/8/layout/cycle5"/>
    <dgm:cxn modelId="{AAB8EAFB-D1A1-401E-9CC2-125882CFACB7}" type="presParOf" srcId="{C854C200-D7DD-4AF0-A438-6CCB95FEB8A4}" destId="{8B50C054-03D6-46E0-9E6A-CB58A47AC6FC}" srcOrd="9" destOrd="0" presId="urn:microsoft.com/office/officeart/2005/8/layout/cycle5"/>
    <dgm:cxn modelId="{FF24D19F-995D-4DC7-A34B-430D6841B5B3}" type="presParOf" srcId="{C854C200-D7DD-4AF0-A438-6CCB95FEB8A4}" destId="{D438D70D-65CB-4E92-9E68-F805E67549AF}" srcOrd="10" destOrd="0" presId="urn:microsoft.com/office/officeart/2005/8/layout/cycle5"/>
    <dgm:cxn modelId="{7DC5DDF6-41D0-465E-A45F-6FB89A664E4F}" type="presParOf" srcId="{C854C200-D7DD-4AF0-A438-6CCB95FEB8A4}" destId="{221EAC52-E11C-4BE6-BF77-F2487E3F11CC}" srcOrd="11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44E26-E369-49C9-8667-299F63E8CFB1}">
      <dsp:nvSpPr>
        <dsp:cNvPr id="0" name=""/>
        <dsp:cNvSpPr/>
      </dsp:nvSpPr>
      <dsp:spPr>
        <a:xfrm>
          <a:off x="0" y="55212"/>
          <a:ext cx="11328400" cy="11752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100" kern="1200" dirty="0">
              <a:cs typeface="B Yekan" panose="00000400000000000000" pitchFamily="2" charset="-78"/>
            </a:rPr>
            <a:t>طراحی </a:t>
          </a:r>
          <a:r>
            <a:rPr lang="en-US" sz="4100" kern="1200" dirty="0">
              <a:cs typeface="B Yekan" panose="00000400000000000000" pitchFamily="2" charset="-78"/>
            </a:rPr>
            <a:t>ALU</a:t>
          </a:r>
          <a:r>
            <a:rPr lang="fa-IR" sz="4100" kern="1200" dirty="0">
              <a:cs typeface="B Yekan" panose="00000400000000000000" pitchFamily="2" charset="-78"/>
            </a:rPr>
            <a:t> برای عملیات محاسبه و منطق و انتقال</a:t>
          </a:r>
          <a:endParaRPr lang="en-US" sz="4100" kern="1200" dirty="0">
            <a:cs typeface="B Yekan" panose="00000400000000000000" pitchFamily="2" charset="-78"/>
          </a:endParaRPr>
        </a:p>
      </dsp:txBody>
      <dsp:txXfrm>
        <a:off x="57372" y="112584"/>
        <a:ext cx="11213656" cy="1060521"/>
      </dsp:txXfrm>
    </dsp:sp>
    <dsp:sp modelId="{FA4DDBB6-732D-4641-B02A-E031CEC640EE}">
      <dsp:nvSpPr>
        <dsp:cNvPr id="0" name=""/>
        <dsp:cNvSpPr/>
      </dsp:nvSpPr>
      <dsp:spPr>
        <a:xfrm>
          <a:off x="0" y="1348557"/>
          <a:ext cx="11328400" cy="11752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100" kern="1200" dirty="0">
              <a:cs typeface="B Yekan" panose="00000400000000000000" pitchFamily="2" charset="-78"/>
            </a:rPr>
            <a:t>در نظر گرفتن تعدادی ثبات برای عملیات خاص</a:t>
          </a:r>
          <a:endParaRPr lang="en-US" sz="4100" kern="1200" dirty="0">
            <a:cs typeface="B Yekan" panose="00000400000000000000" pitchFamily="2" charset="-78"/>
          </a:endParaRPr>
        </a:p>
      </dsp:txBody>
      <dsp:txXfrm>
        <a:off x="57372" y="1405929"/>
        <a:ext cx="11213656" cy="1060521"/>
      </dsp:txXfrm>
    </dsp:sp>
    <dsp:sp modelId="{465F03FF-90B0-4068-BCFC-6DA0724414B4}">
      <dsp:nvSpPr>
        <dsp:cNvPr id="0" name=""/>
        <dsp:cNvSpPr/>
      </dsp:nvSpPr>
      <dsp:spPr>
        <a:xfrm>
          <a:off x="0" y="2641902"/>
          <a:ext cx="11328400" cy="11752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100" kern="1200" dirty="0">
              <a:cs typeface="B Yekan" panose="00000400000000000000" pitchFamily="2" charset="-78"/>
            </a:rPr>
            <a:t>طراحی مدار حافظه برای نگهداری برنامه و </a:t>
          </a:r>
          <a:r>
            <a:rPr lang="fa-IR" sz="4100" kern="1200" dirty="0" err="1">
              <a:cs typeface="B Yekan" panose="00000400000000000000" pitchFamily="2" charset="-78"/>
            </a:rPr>
            <a:t>متغیرها</a:t>
          </a:r>
          <a:endParaRPr lang="en-US" sz="4100" kern="1200" dirty="0">
            <a:cs typeface="B Yekan" panose="00000400000000000000" pitchFamily="2" charset="-78"/>
          </a:endParaRPr>
        </a:p>
      </dsp:txBody>
      <dsp:txXfrm>
        <a:off x="57372" y="2699274"/>
        <a:ext cx="11213656" cy="1060521"/>
      </dsp:txXfrm>
    </dsp:sp>
    <dsp:sp modelId="{D4E07FA9-70AB-4A16-B791-4702A61951D7}">
      <dsp:nvSpPr>
        <dsp:cNvPr id="0" name=""/>
        <dsp:cNvSpPr/>
      </dsp:nvSpPr>
      <dsp:spPr>
        <a:xfrm>
          <a:off x="0" y="3935247"/>
          <a:ext cx="11328400" cy="11752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100" kern="1200" dirty="0">
              <a:cs typeface="B Yekan" panose="00000400000000000000" pitchFamily="2" charset="-78"/>
            </a:rPr>
            <a:t>طراحی سازوکاری برای اتصال اجزای کامپیوتر به یکدیگر</a:t>
          </a:r>
          <a:endParaRPr lang="en-US" sz="4100" kern="1200" dirty="0">
            <a:cs typeface="B Yekan" panose="00000400000000000000" pitchFamily="2" charset="-78"/>
          </a:endParaRPr>
        </a:p>
      </dsp:txBody>
      <dsp:txXfrm>
        <a:off x="57372" y="3992619"/>
        <a:ext cx="11213656" cy="1060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D5AF2-3593-4288-9B5D-412154020D3E}">
      <dsp:nvSpPr>
        <dsp:cNvPr id="0" name=""/>
        <dsp:cNvSpPr/>
      </dsp:nvSpPr>
      <dsp:spPr>
        <a:xfrm>
          <a:off x="1777977" y="1818"/>
          <a:ext cx="1354764" cy="8805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1.Fetch</a:t>
          </a:r>
        </a:p>
      </dsp:txBody>
      <dsp:txXfrm>
        <a:off x="1820964" y="44805"/>
        <a:ext cx="1268790" cy="794622"/>
      </dsp:txXfrm>
    </dsp:sp>
    <dsp:sp modelId="{18655384-B66F-4E30-BD6F-F1F43AA05475}">
      <dsp:nvSpPr>
        <dsp:cNvPr id="0" name=""/>
        <dsp:cNvSpPr/>
      </dsp:nvSpPr>
      <dsp:spPr>
        <a:xfrm>
          <a:off x="1000831" y="442116"/>
          <a:ext cx="2909056" cy="2909056"/>
        </a:xfrm>
        <a:custGeom>
          <a:avLst/>
          <a:gdLst/>
          <a:ahLst/>
          <a:cxnLst/>
          <a:rect l="0" t="0" r="0" b="0"/>
          <a:pathLst>
            <a:path>
              <a:moveTo>
                <a:pt x="2318832" y="284643"/>
              </a:moveTo>
              <a:arcTo wR="1454528" hR="1454528" stAng="18387407" swAng="1633318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CBA68-E371-407F-A724-07BCB1EC29CE}">
      <dsp:nvSpPr>
        <dsp:cNvPr id="0" name=""/>
        <dsp:cNvSpPr/>
      </dsp:nvSpPr>
      <dsp:spPr>
        <a:xfrm>
          <a:off x="3232506" y="1456346"/>
          <a:ext cx="1354764" cy="8805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2.Decode</a:t>
          </a:r>
        </a:p>
      </dsp:txBody>
      <dsp:txXfrm>
        <a:off x="3275493" y="1499333"/>
        <a:ext cx="1268790" cy="794622"/>
      </dsp:txXfrm>
    </dsp:sp>
    <dsp:sp modelId="{C8CA6DE4-D4FA-43D2-8A22-A3DDC149EBE7}">
      <dsp:nvSpPr>
        <dsp:cNvPr id="0" name=""/>
        <dsp:cNvSpPr/>
      </dsp:nvSpPr>
      <dsp:spPr>
        <a:xfrm>
          <a:off x="1000831" y="442116"/>
          <a:ext cx="2909056" cy="2909056"/>
        </a:xfrm>
        <a:custGeom>
          <a:avLst/>
          <a:gdLst/>
          <a:ahLst/>
          <a:cxnLst/>
          <a:rect l="0" t="0" r="0" b="0"/>
          <a:pathLst>
            <a:path>
              <a:moveTo>
                <a:pt x="2758254" y="2099471"/>
              </a:moveTo>
              <a:arcTo wR="1454528" hR="1454528" stAng="1579275" swAng="1633318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80390-18FA-41BE-8792-941FBBA67EA3}">
      <dsp:nvSpPr>
        <dsp:cNvPr id="0" name=""/>
        <dsp:cNvSpPr/>
      </dsp:nvSpPr>
      <dsp:spPr>
        <a:xfrm>
          <a:off x="1777977" y="2910875"/>
          <a:ext cx="1354764" cy="8805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3.Address</a:t>
          </a:r>
        </a:p>
      </dsp:txBody>
      <dsp:txXfrm>
        <a:off x="1820964" y="2953862"/>
        <a:ext cx="1268790" cy="794622"/>
      </dsp:txXfrm>
    </dsp:sp>
    <dsp:sp modelId="{8A9DC2F8-B2F8-4E7F-8AD0-BE00E2917EAC}">
      <dsp:nvSpPr>
        <dsp:cNvPr id="0" name=""/>
        <dsp:cNvSpPr/>
      </dsp:nvSpPr>
      <dsp:spPr>
        <a:xfrm>
          <a:off x="1000831" y="442116"/>
          <a:ext cx="2909056" cy="2909056"/>
        </a:xfrm>
        <a:custGeom>
          <a:avLst/>
          <a:gdLst/>
          <a:ahLst/>
          <a:cxnLst/>
          <a:rect l="0" t="0" r="0" b="0"/>
          <a:pathLst>
            <a:path>
              <a:moveTo>
                <a:pt x="590223" y="2624413"/>
              </a:moveTo>
              <a:arcTo wR="1454528" hR="1454528" stAng="7587407" swAng="1633318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0C054-03D6-46E0-9E6A-CB58A47AC6FC}">
      <dsp:nvSpPr>
        <dsp:cNvPr id="0" name=""/>
        <dsp:cNvSpPr/>
      </dsp:nvSpPr>
      <dsp:spPr>
        <a:xfrm>
          <a:off x="323449" y="1456346"/>
          <a:ext cx="1354764" cy="8805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4.Execute</a:t>
          </a:r>
        </a:p>
      </dsp:txBody>
      <dsp:txXfrm>
        <a:off x="366436" y="1499333"/>
        <a:ext cx="1268790" cy="794622"/>
      </dsp:txXfrm>
    </dsp:sp>
    <dsp:sp modelId="{221EAC52-E11C-4BE6-BF77-F2487E3F11CC}">
      <dsp:nvSpPr>
        <dsp:cNvPr id="0" name=""/>
        <dsp:cNvSpPr/>
      </dsp:nvSpPr>
      <dsp:spPr>
        <a:xfrm>
          <a:off x="1000831" y="442116"/>
          <a:ext cx="2909056" cy="2909056"/>
        </a:xfrm>
        <a:custGeom>
          <a:avLst/>
          <a:gdLst/>
          <a:ahLst/>
          <a:cxnLst/>
          <a:rect l="0" t="0" r="0" b="0"/>
          <a:pathLst>
            <a:path>
              <a:moveTo>
                <a:pt x="150802" y="809585"/>
              </a:moveTo>
              <a:arcTo wR="1454528" hR="1454528" stAng="12379275" swAng="1633318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D5AF2-3593-4288-9B5D-412154020D3E}">
      <dsp:nvSpPr>
        <dsp:cNvPr id="0" name=""/>
        <dsp:cNvSpPr/>
      </dsp:nvSpPr>
      <dsp:spPr>
        <a:xfrm>
          <a:off x="812280" y="444"/>
          <a:ext cx="655197" cy="4240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1.Fetch</a:t>
          </a:r>
        </a:p>
      </dsp:txBody>
      <dsp:txXfrm>
        <a:off x="832978" y="21142"/>
        <a:ext cx="613801" cy="382608"/>
      </dsp:txXfrm>
    </dsp:sp>
    <dsp:sp modelId="{18655384-B66F-4E30-BD6F-F1F43AA05475}">
      <dsp:nvSpPr>
        <dsp:cNvPr id="0" name=""/>
        <dsp:cNvSpPr/>
      </dsp:nvSpPr>
      <dsp:spPr>
        <a:xfrm>
          <a:off x="438846" y="212446"/>
          <a:ext cx="1402066" cy="1402066"/>
        </a:xfrm>
        <a:custGeom>
          <a:avLst/>
          <a:gdLst/>
          <a:ahLst/>
          <a:cxnLst/>
          <a:rect l="0" t="0" r="0" b="0"/>
          <a:pathLst>
            <a:path>
              <a:moveTo>
                <a:pt x="1118462" y="137828"/>
              </a:moveTo>
              <a:arcTo wR="701033" hR="701033" stAng="18392680" swAng="163006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CBA68-E371-407F-A724-07BCB1EC29CE}">
      <dsp:nvSpPr>
        <dsp:cNvPr id="0" name=""/>
        <dsp:cNvSpPr/>
      </dsp:nvSpPr>
      <dsp:spPr>
        <a:xfrm>
          <a:off x="1513314" y="701477"/>
          <a:ext cx="655197" cy="4240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2.Decode</a:t>
          </a:r>
        </a:p>
      </dsp:txBody>
      <dsp:txXfrm>
        <a:off x="1534012" y="722175"/>
        <a:ext cx="613801" cy="382608"/>
      </dsp:txXfrm>
    </dsp:sp>
    <dsp:sp modelId="{C8CA6DE4-D4FA-43D2-8A22-A3DDC149EBE7}">
      <dsp:nvSpPr>
        <dsp:cNvPr id="0" name=""/>
        <dsp:cNvSpPr/>
      </dsp:nvSpPr>
      <dsp:spPr>
        <a:xfrm>
          <a:off x="438846" y="212446"/>
          <a:ext cx="1402066" cy="1402066"/>
        </a:xfrm>
        <a:custGeom>
          <a:avLst/>
          <a:gdLst/>
          <a:ahLst/>
          <a:cxnLst/>
          <a:rect l="0" t="0" r="0" b="0"/>
          <a:pathLst>
            <a:path>
              <a:moveTo>
                <a:pt x="1329567" y="1011504"/>
              </a:moveTo>
              <a:arcTo wR="701033" hR="701033" stAng="1577255" swAng="163006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80390-18FA-41BE-8792-941FBBA67EA3}">
      <dsp:nvSpPr>
        <dsp:cNvPr id="0" name=""/>
        <dsp:cNvSpPr/>
      </dsp:nvSpPr>
      <dsp:spPr>
        <a:xfrm>
          <a:off x="812280" y="1402510"/>
          <a:ext cx="655197" cy="4240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3.Address</a:t>
          </a:r>
        </a:p>
      </dsp:txBody>
      <dsp:txXfrm>
        <a:off x="832978" y="1423208"/>
        <a:ext cx="613801" cy="382608"/>
      </dsp:txXfrm>
    </dsp:sp>
    <dsp:sp modelId="{8A9DC2F8-B2F8-4E7F-8AD0-BE00E2917EAC}">
      <dsp:nvSpPr>
        <dsp:cNvPr id="0" name=""/>
        <dsp:cNvSpPr/>
      </dsp:nvSpPr>
      <dsp:spPr>
        <a:xfrm>
          <a:off x="438846" y="212446"/>
          <a:ext cx="1402066" cy="1402066"/>
        </a:xfrm>
        <a:custGeom>
          <a:avLst/>
          <a:gdLst/>
          <a:ahLst/>
          <a:cxnLst/>
          <a:rect l="0" t="0" r="0" b="0"/>
          <a:pathLst>
            <a:path>
              <a:moveTo>
                <a:pt x="283603" y="1264238"/>
              </a:moveTo>
              <a:arcTo wR="701033" hR="701033" stAng="7592680" swAng="163006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0C054-03D6-46E0-9E6A-CB58A47AC6FC}">
      <dsp:nvSpPr>
        <dsp:cNvPr id="0" name=""/>
        <dsp:cNvSpPr/>
      </dsp:nvSpPr>
      <dsp:spPr>
        <a:xfrm>
          <a:off x="111247" y="701477"/>
          <a:ext cx="655197" cy="4240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4.Execute</a:t>
          </a:r>
        </a:p>
      </dsp:txBody>
      <dsp:txXfrm>
        <a:off x="131945" y="722175"/>
        <a:ext cx="613801" cy="382608"/>
      </dsp:txXfrm>
    </dsp:sp>
    <dsp:sp modelId="{221EAC52-E11C-4BE6-BF77-F2487E3F11CC}">
      <dsp:nvSpPr>
        <dsp:cNvPr id="0" name=""/>
        <dsp:cNvSpPr/>
      </dsp:nvSpPr>
      <dsp:spPr>
        <a:xfrm>
          <a:off x="438846" y="212446"/>
          <a:ext cx="1402066" cy="1402066"/>
        </a:xfrm>
        <a:custGeom>
          <a:avLst/>
          <a:gdLst/>
          <a:ahLst/>
          <a:cxnLst/>
          <a:rect l="0" t="0" r="0" b="0"/>
          <a:pathLst>
            <a:path>
              <a:moveTo>
                <a:pt x="72499" y="390561"/>
              </a:moveTo>
              <a:arcTo wR="701033" hR="701033" stAng="12377255" swAng="163006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9T10:22:05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17937 9043 810 0,'0'0'36'16,"0"0"7"-16,0 0-35 0,0 0-8 0,0 0 0 0,0 0 0 0,0 0 76 0,0 0 14 0,0 0 2 0,0 0 1 0,0 0-40 0,0 0-8 0,0 0-1 0,0 0-1 15,0 0-11-15,0 0-1 0,0 0-1 0,0 0 0 16,0 0 14-16,0 0 2 0,0 0 1 0,0 0 0 16,6-15-23-16,0 5-5 0,-6 10-1 0,6-15 0 15,-1 0-3-15,-5 5-1 0,6-1 0 0,0 1 0 16,-6-5 18-16,5 0 3 0,-5 5 1 0,6-5 0 16,-6 4 0-16,6 1 1 0,-12 0 0 0,6 0 0 15,6 0-10-15,-6 0-3 0,-6 0 0 0,6 0 0 16,-6 5-8-16,6-11-1 0,-5 6-1 0,-1 0 0 15,0 5-5-15,1-5-1 0,-1 0 0 0,0 0 0 16,0 5 2-16,-5-1 0 0,5-4 0 0,6 10 0 16,-11-10-10-16,5 0 10 0,1 5-10 0,-7-5 10 0,6 5 9 15,-5 0 1-15,0 0 1 0,5-5 0 0,6 10-21 16,-11-5-10-16,-1-1 1 0,-5 1 0 0,11 0 9 16,-11 0 0-16,12 5 0 0,-12-5 0 0,5 5 0 15,1-5 14-15,-6 5-3 0,5 0-1 0,1 0-10 16,-6 0 0-16,5 0 0 0,1 5-11 0,0 0 11 15,-7-5 0-15,13 10 0 0,-7-5 0 0,1 1 0 16,0 4-8-16,-1 0 8 0,1 0-8 0,-1 5 8 0,7 0 12 16,-7 6-2-16,1-6-1 0,5 0-9 0,1-5-17 15,-7 0 4-15,6 5 1 0,1-4 12 0,-1 4 0 16,6 0 0-16,-6 0-9 0,1 0 18 0,-1 0 4 16,6 1 1-16,0-1 0 0,0 5-27 0,0 0-6 15,0-4-1-15,0-1 0 0,0 0 20 0,6 0 0 16,-6 0 0-16,0 1 0 0,11-1-13 0,-5 0 1 15,-1 0 0-15,1 0 0 0,6 0 12 0,-7-4 8 16,-5-11 0-16,6 15-8 0,0 0 0 0,5-5-9 0,0 5-1 16,-11-15 0-16,12 5 0 0,-1 6 0 0,1-1 0 15,-12-10 0-15,17 5 10 0,0-5-8 0,-17 0 8 16,11 5-8-16,-11-5 8 0,17 0-13 0,0 0 5 16,0-5 8-16,1 0-13 0,-1-5 5 0,0-1 8 15,-6-4-13-15,6 0 13 0,0 0 0 0,0-5 0 0,-5 4-9 16,5 1 9-16,0-5 0 0,-6 0 0 0,6 4-8 15,-5 1 8-15,-1 0 0 0,-5 0-9 0,5 0 9 16,1-6 0-16,-7 6 0 0,7 5 0 0,-6-5 0 16,-6 5 0-16,5-5 0 0,-5 15 0 0,0-11 0 15,0-4 0-15,0 5 12 0,0 0-2 0,0 10 0 16,0-10 4-16,0 10 1 0,0-10 0 0,0 10 0 0,0 0-6 16,0 0-1-16,0 0 0 0,0 0 0 0,0 0-8 0,0 0 0 15,0 0 0-15,0 0-11 16,0-10-29-16,0 10-7 0,0 0-1 15,0 0 0-15,0-10-150 0,6-1-30 0</inkml:trace>
  <inkml:trace contextRef="#ctx0" brushRef="#br0" timeOffset="1806.65">18245 8891 288 0,'0'0'25'0,"0"0"-25"0,0 0 0 0,0 0 0 0,0 0 170 0,0 0 29 16,0 0 5-16,0 0 2 0,0 0-114 0,0 0-24 16,0 0-4-16,0 0 0 0,0 0-6 0,0 0-1 15,0 0 0-15,0 0 0 0,0 0 0 0,0 0 0 16,0 0 0-16,0 0 0 0,0 0-12 0,0 0-2 15,0 0-1-15,0 0 0 0,0 0-19 0,0 0-4 16,-11 0-1-16,11 0 0 0,0 0 15 0,0 0 3 16,-6-5 1-16,6 5 0 0,0 0-37 0,0 0 0 15,0 0 0-15,0 0 0 0,0-10 0 0,0 10 0 16,0-10 0-16,0 10 8 0,6-10-8 0,-6 10 0 16,5-5 8-16,13-5-8 0,-7 5 0 0,0-5 0 0,1 0 0 0,-7-1 0 15,12 1 0-15,-5 5 0 0,-1-5 0 0,1 0-8 16,5 0 8-16,-6 5 0 15,6 0 8-15,-5-5-8 0,-1 4 0 0,6 1 0 0,-5 5 0 16,-12 0-12-16,0 0 12 0,17 0-8 0,-6 0 8 16,-11 0-8-16,17 0 8 0,-17 0 0 15,0 0-9-15,12 11 9 0,5-1 0 0,-17-10 0 16,0 0-9-16,5 10 9 0,7 5 0 0,-12-15 0 0,0 0 0 16,5 15 0-16,-5 5 0 0,0 1 0 15,0-6 0-15,-5 5 0 0,-7-10 0 0,7 5 0 0,-1 1 0 16,-5 4 0-16,-1-5 8 0,1 5-8 0,-1-4 0 0,7-1 0 15,-12-5 11-15,5 0-11 0,1 5 12 16,-6 0-12-16,5-4 9 0,1-1-9 0,-1 0 0 16,7 0 9-16,5-10-9 0,-6 10 0 0,-5 0 0 0,5 0 0 15,0 0 0-15,6-10 0 0,-11 5 0 0,-6 6 0 16,5-1 0-16,12-10 0 0,-5 5 0 0,-7 5 0 16,1 0 0-16,11-10 0 0,0 0 0 0,0 0 0 0,-6 10 0 0,6-10 0 15,0 0 0-15,0 0 0 0,-11 10 0 16,11-10 0-16,0 0 0 0,0 0 0 0,0 0 0 15,0 0 0-15,-12 5 0 0,12-5 0 0,0 0 0 0,0 0 0 16,0 0 0-16,0 0 0 0,0 0 0 0,0 0 0 16,0 0 0-16,0 0 0 0,0 0-16 0,0 0-3 15,0 0 0-15,0 0 0 0,0 0 8 0,0 0 2 16,0 0 0-16,0 0 0 0,0 0 9 0,0 0-10 16,0 0 10-16,0 0-10 0,0 0 10 0,0 0-12 15,0 0 12-15,12-10-12 0,5 0 12 0,-6-5 0 16,1 5-9-16,5 0 9 0,-6-6 0 0,6 1 0 15,-5 0-9-15,5 0 9 0,0 0 0 0,6 0 0 16,-6-1-8-16,6-4 8 0,-1 5 0 16,-5-5 0-16,1-1 0 0,4 1 0 15,-5 5 0-15,0 0 0 0,6-6 0 0,0 6 0 0,-6 5 0 16,0-5 0-16,-5 0 0 0,5 5 0 0,0-6 0 16,0 6 0-16,-6 5 0 0,-11 5 0 0,12-10 0 15,-1 5 0-15,-5-5 0 0,-6 10 0 0,0 0 0 0,11-10 0 0,-11 10 8 16,0 0-8-16,6-5 0 0,-6 5 8 15,0 0-8-15,0 0 0 0,0 0 14 0,0 0-3 16,0-10-1-16,0 10 0 0,0 0 0 0,0 0 0 0,0 0 0 0,0 0 0 16,0 0-10-16,0 0 8 0,0 0-8 0,0 0 8 15,0 0-8-15,0 0 8 16,0 0-8-16,0 0 8 0,0 0-8 0,0 0 0 0,0 0 0 0,0 0 0 16,0 0 0-16,0 0 0 0,0 0 0 0,0 0 0 15,0 0 0-15,0 0 0 0,0 0 0 0,0 0 0 16,-6 10 12-16,1-5-4 0,-7 5 0 0,1 0 0 15,5 0 0-15,-5 0 0 0,-1 6 0 16,-5-6 0-16,6 5-8 0,-1 0 10 0,1 0-10 16,0 0 10-16,-1 1-10 0,-5-6 0 0,6 0 9 0,-1 5-9 15,1 0 0-15,-1 5 0 0,7-4 0 0,-1-1 0 16,0-5 0-16,1 0 0 0,-1 5 0 0,-5 1 0 16,11-6 0-16,-6 5 0 0,6-5 0 0,0 5 0 15,6-5 0-15,-6 5 0 0,0-15 0 0,5 11 0 16,-5-11 0-16,6 15 0 0,0 0 0 0,-1 0 0 15,1 0 0-15,5-4 0 0,-5 4 0 0,6-5 0 16,-1 5 0-16,-11-15 0 0,0 0-8 0,17 10 8 16,-6-5-8-16,1 0 8 0,5 0-8 0,-6 0 8 0,6-5 0 15,1 0 0-15,-1-5 0 0,0 0 0 16,0 0 0-16,0-5 0 0,0 0 0 0,0 0 0 0,-6 0 11 16,7 0-3-16,-7 5 0 0,6-6 0 0,-6 1-8 0,1 0 8 15,-6 0-8-15,5 5 8 0,-11 5 1 0,0 0 0 0,0 0 0 16,0 0 0-16,0 0-9 0,0 0 8 15,0 0-8-15,0 0 8 0,0 0-8 0,0 0 12 16,0 0-12-16,0 0 12 0,0 0-12 0,0 0 0 16,0 0 0-16,0 0 0 0,0 0 0 0,0 0 0 0,0 0 0 15,0 0 0-15,0 0 0 0,0 0-16 16,0 0 4-16,0 0 1 0,0 0-121 0</inkml:trace>
  <inkml:trace contextRef="#ctx0" brushRef="#br0" timeOffset="6052.31">19026 8800 288 0,'0'0'25'0,"0"0"-25"0,0 0 0 0,0 0 0 0,0 0 134 0,0 0 22 0,0 0 4 0,0 0 0 15,0 0-56-15,0 0-12 0,0 0-3 0,0 0 0 0,0 0-22 0,0 0-5 16,0 0-1-16,0 0 0 0,-12-5-29 0,12 0-7 15,0 5-1-15,-5-5 0 0,-1 0 0 0,6 5-1 16,0 0 0-16,0-15 0 0,-6 10 0 16,6 5 0-16,6-10 0 0,-6 0 0 0,0 10 1 0,6-11 1 15,5 6 0-15,0-5 0 0,1 0-13 0,-6 5-4 16,5-5 0-16,0-5 0 0,1 5 4 0,-1-1 0 16,0 6 0-16,-5-5 0 0,6 5-12 0,5 0 0 15,-6-5 0-15,-11 10 0 0,0 0 0 0,11-5 0 16,1-5 10-16,-12 10-10 0,0 0 13 0,0 0-4 15,0 0-1-15,11 0 0 0,1 0-8 0,-12 0 10 16,11-5-10-16,-11 5 10 0,17 0-10 0,-5 5 0 16,-12-5 0-16,11 5 0 0,-11-5-10 0,17 5 10 15,-6-5 0-15,-11 0-9 0,12 10 9 0,-1 0 0 16,-11-10 0-16,0 0 0 0,6 10 0 0,5 6 0 16,-5-6 0-16,0 5-8 0,5 0 8 15,-5 0 0-15,-1 0 0 0,1-4 0 16,-6 4 0-16,0 0 0 0,0 0 0 0,0 0 0 0,6 1 0 0,-6-6 0 15,-6 10 0-15,6-5 0 0,6 0 0 0,-6 0 0 16,6 1 0-16,-12-1 0 16,0 0 0-16,-5-5 0 0,5-5 0 0,0 10 0 15,-5-4 0-15,11-1 0 0,-6 0 0 0,-5-5 0 16,5 5 0-16,1-5 0 0,5-5 8 0,-6 10-8 0,0 5 0 0,-5-4 0 16,-1-1 0-16,7-5-8 0,-7 5 8 0,7 0 0 15,-7-5 8-15,6 5-8 0,6-10 0 0,-11 5 0 16,-6 0 0-16,6 0 0 0,11-5 0 0,-12 10 0 0,1 1 0 15,-1-6 8-15,1 5-8 0,0-5 0 0,5 5 0 16,-6-5 0-16,1 5 0 0,0-5 0 0,-1 5 0 0,1-5 0 16,0 6 0-16,-7-1 0 0,18-10 0 15,-5 10 0-15,-7-5 0 0,12-5 0 0,-11 10 0 0,0-5 0 16,11-5 0-16,0 0 0 0,0 0 0 0,0 0 0 0,0 0 0 16,0 0 0-16,-6 10 0 0,6-10 0 0,0 0 0 15,0 0 0-15,0 0 0 0,0 0 11 16,0 0 0-16,0 0 0 0,0 0 0 0,0 0 0 0,0 0 1 15,0 0 0-15,6-10 0 0,-6 10 0 0,11-5 2 0,-11 5 1 16,11-10 0-16,1 10 0 0,5-5-15 16,-17 5-16-16,0 0 3 0,11-5 1 0,6 0 12 15,-17 5 16-15,0 0-3 0,12 0-1 0,10 0-12 16,-10-5-16-16,-12 5 3 0,0 0 1 0,23 0 20 0,-12 5 5 16,6-10 1-16,-17 5 0 0,0 0-14 15,17 5 0-15,-5-5 0 0,5 0 0 16,-6 5 0-16,6-5-16 0,-5 5 3 0,5-5 1 0,0 0 12 15,-6 0 0-15,6 0 0 0,0-5-9 16,-5 5 9-16,5-5 0 0,0 5 0 0,6 0 8 16,-12-5-8-16,6 0 8 0,-5 0-8 0,-1-1 8 0,6 1 3 15,-17 5 1-15,12-5 0 0,-1 0 0 0,-11 5-4 16,0 0 0-16,11 0 0 0,-11 0 0 0,0 0-8 16,0 0 0-16,12-5 9 0,-12 5-9 0,0 0 11 0,0 0-3 0,0 0 0 15,0 0 0-15,0 0-8 0,0 0 10 16,0 0-10-16,0 0 10 0,0 0-10 0,0 0 0 15,0 0 9-15,0 0-9 0,0 0 0 0,0 0 0 0,0 0 0 16,0 0 0-16,0 0-14 0,0 0-1 16,0 0 0-16,0 0 0 0,0 0-20 0,0 0-4 15,-6 5-1-15,6-5 0 0,-11 10-29 0,11-10-7 16,0 0 0-16</inkml:trace>
  <inkml:trace contextRef="#ctx0" brushRef="#br0" timeOffset="7658.98">20239 8831 874 0,'0'0'19'0,"0"0"4"0,0 0 1 0,0 0 1 0,0 0-25 0,0 0 0 0,0 0 0 0,0 0 0 0,0 0 72 0,0 0 8 16,0 0 3-16,0 0 0 0,0 0-18 0,0 0-3 15,0 0-1-15,0 0 0 0,0 0-10 0,0 0-3 16,0 0 0-16,0 0 0 0,0 0-13 0,0 0-3 16,12-5-1-16,-12 5 0 0,0 0-5 0,0 0-1 0,5-5 0 0,-5 0 0 15,6-11-1-15,-6 16 0 0,0 0 0 0,0 0 0 16,6-5 4-16,-6-5 0 0,6 0 0 0,-6 0 0 15,-6 0-1-15,6 5 0 0,0 5 0 0,0-10 0 16,-6 4-11-16,0-4-3 0,1 0 0 0,-1 5 0 16,0 0 10-16,1-5 1 0,-1 5 1 0,6-5 0 15,-11 5-25-15,5 0-17 0,-6 0 2 0,7-6 1 16,-7 6 14-16,7 0 15 0,-7 0-3 0,1-5-1 16,-1 5 7-16,1 0 2 0,0 5 0 0,5-5 0 15,-5 5-20-15,11 0 0 0,0 0 0 0,0 0 0 16,0 0 0-16,-6-5 0 0,-6 0 0 0,12 5 0 15,0 0 0-15,0 0 0 0,-11 10 0 0,-6-10 0 16,6 0 0-16,-1 5 0 0,1 0 0 0,-1 0 0 0,12-5-12 16,-11 10-7-16,0-5-1 0,-1 5 0 15,1-4 20-15,5 4 0 0,-5 0 0 0,-1 0 0 0,1 0 0 16,5 0 0-16,1 5 0 0,-7 1 0 0,6-1 0 16,-5-5-8-16,5 5-1 0,-5-5 0 0,5 0 9 15,1 6 0-15,-1-1 0 0,0 0 0 0,-5-5 0 0,-1 0 0 16,7 5 0-16,-1 1 0 0,0-1 0 0,1 0 0 15,5-15 0-15,-6 10 0 0,0 5 0 0,1-5 0 16,-1 6 0-16,6-16 0 0,-6 10 0 16,6 5 0-16,-6-5 0 0,1 5 0 0,5-15 0 0,0 10-8 15,0 6 8-15,0-16 0 0,0 15 0 0,-6 0 0 16,0-5 0-16,6 5 0 0,0-5 0 0,0-10 0 16,0 16 0-16,0-6 0 0,0 5 0 0,0-5 0 15,0-10 0-15,0 0-8 0,0 0 8 0,12 10 0 16,-12 5 0-16,0-15-8 0,0 0 8 0,0 0-13 15,11 10 5-15,-11-10 8 0,6 11 0 0,-6-11 0 0,11 10 0 0,6-5 8 16,-17-5-8-16,0 0-12 0,12 5 2 0,-12-5 1 16,0 0-2-16,17 0 0 0,-6 0 0 15,6-5 0 1,-17 5-13-16,17 0-2 0,0-5-1 0,1 5 0 0,-7-10 27 0,0 5 19 16,1-1-3-16,5 1-1 0,0-5-15 0,-6 5 9 0,-5-10-9 15,5 5 8-15,12-5 0 0,-6 5-8 16,-5-1 12-16,-1 1-4 0,-11 0-8 0,11 0 0 0,1-5 0 0,-6 0 0 15,5 5 0-15,0-6 0 0,-5 6 0 0,5-10 0 16,1 5 0-16,-6 0 0 0,-6-6 0 0,11 6 0 16,0 0 8-16,1 5-8 0,-12-5 8 0,5 4-8 15,7-4 32-15,-6 5 0 0,-6-5 1 0,0 5 0 16,0 10-33-16,0 0-20 0,0-15 2 0,0 5 1 16,0 10 25-16,0-11 4 0,-6 1 2 0,0 5 0 15,6 5-14-15,0 0 0 0,0 0 8 0,0 0-8 0,0 0 0 16,0 0 0-16,0 0 0 0,0 0 0 0,0 0 0 15,0 0 0-15,0 0 0 0,0 0 0 0,0 0-16 16,0 0-7-16,0 0-1 0,0 0 0 16,0 0-38-16,0 0-8 15,0 0-2-15,0 0-506 0,0 0-102 0</inkml:trace>
  <inkml:trace contextRef="#ctx0" brushRef="#br0" timeOffset="9025.34">20986 8451 1036 0,'0'0'23'0,"0"0"5"0,0 0 0 0,0 0 1 0,0 0-29 0,0 0 0 0,11 5 0 0,-11-5 0 0,0 0 57 0,0 0 6 0,0 0 1 0,0 0 0 15,0 0 0-15,0 0 0 0,0 0 0 0,0 0 0 16,0 0-29-16,0 0-6 0,0 0-1 0,0 0 0 16,0 0 7-16,0 0 1 0,0 0 0 0,0 0 0 15,0 0-36-15,0 0 0 0,0 0 0 0,0 0 0 16,0 0 43-16,0 0 1 0,0 0 1 0,-11 10 0 15,-6 0-29-15,5-5-5 0,1 0-2 0,11-5 0 16,0 0-9-16,0 0 0 0,-12 10-10 0,7-4 10 16,-12 4 0-16,11-5 0 0,6-5 0 0,0 0 0 15,-17 10 0-15,5-10 0 0,-5 5 8 0,0 0-8 0,6 0 0 0,0-5 10 16,-1 5-10-16,12-5 8 0,0 0-8 0,0 0 10 16,-17 0-10-16,17 0 10 0,-11 0 7 0,11 0 2 15,-12 0 0-15,1 0 0 0,-6 0-19 16,17 0 0-16,0 0 0 0,0 0 0 0,-12-5 23 15,12 5-3-15,-11 0 0 0,11 0 0 0,0 0-6 16,0 0-2-16,-17 0 0 0,17 0 0 0,0 0-12 16,0 0 9-16,0 0-9 0,0 0 8 0,0 0-8 0,0 0 0 15,0 0 0-15,0 0-11 0,0 0 11 0,0 0 0 16,0 0 0-16,-6 5 0 0,6-5-8 0,-11 5 0 16,11-5 0-16,-6 15 0 0,0 1 8 15,1-6 0-15,-1 5 0 0,0 0 0 0,1 0 0 16,-7 0-8-16,6-4 8 0,1 9-8 0,-1-5 8 0,6 0 0 15,-6 0 0-15,1-4 0 0,5 4 0 0,-6 0 0 16,-5-5 0-16,-1 0 0 0,7 0 0 16,-1 6 0-16,0-11 0 0,-5 5 0 0,11-10 0 15,0 0 0-15,0 0 0 0,0 0 0 0,-12 10 0 0,12-10 0 16,0 0 8-16,0 0-8 0,0 0 0 0,0 0 0 16,0 0 0-16,0 0 0 0,0 0 0 0,0 0 0 0,0 0 0 0,0 0 0 15,-5-5 0-15,5 5 0 0,0 0 0 16,0 0-8-16,0 0-4 0,0 0 0 0,0 0 0 0,0 0 0 15,0 0 12-15,5-5 0 0,12 5 0 0,-5-5 0 16,-1 0-8-16,6 0 0 0,-5 5 0 16,5 0 0-16,0 0 8 0,0 0 0 0,6-6 0 15,0 1 0-15,-1 0 0 0,1 5 0 0,-6-5 0 16,6 0 0-16,0 5 0 0,0 0 0 0,-1 0 0 16,-5 0 0-16,12 0-12 0,-18 0 4 0,-11 0 0 0,0 0 0 15,0 0-2-15,17 10 0 0,-17-10 0 0,18 5 0 16,-18-5 10-16,0 0 0 0,0 11 0 15,0-11 0-15,17 10 0 0,-6 5 0 0,-11-15 0 0,0 10 0 16,0 0 0-16,0 5 0 0,0-5 0 0,-6 6 0 16,1 4 0-16,5 0 0 0,-6-5 0 0,-5 6 0 0,5-1 19 15,-6-5 5-15,7 5 2 0,-7-5 0 16,7 1-26-16,-1-1 0 0,-5-5 8 0,-1 5-8 0,6 0 0 16,-5-5 0-16,0 1 0 0,-1-1 0 0,7 0 8 0,-7 0 0 15,1 0 0-15,-1 0 0 0,12-10 0 16,-11 5 0-16,0 5 0 0,5 1 0 0,-11-6 4 0,17-5 0 15,-12 0 0-15,1 0 0 0,0 5 2 0,-1-5 1 16,-5 0 0-16,17 0 0 0,-11 0-15 0,-1 0 9 16,-5 0-9-16,6 5 8 0,-1-5-8 0,-5 5 8 15,0-5-8-15,6 0 8 0,0 5-8 0,-1-5 0 16,6 0-12-16,-5 5 12 0,5-5-8 0,-5 5 8 16,11-5 0-16,0 0 0 0,0 0 0 0,-11 5-9 0,11-5 9 15,0 0 0-15,-6 10-16 0,6-10 4 16,0 0 1-16,0 0 0 0,0 0-11 0,0 0-2 15,0 0-1-15,0 0 0 16,0 0-14-16,0 0-2 0,0 0-1 0,0 0 0 16,0 0-43-16,0 0-9 0,0 0-2 0,0 0-416 0,0 0-83 0</inkml:trace>
  <inkml:trace contextRef="#ctx0" brushRef="#br0" timeOffset="10509.87">21641 8745 687 0,'0'0'30'0,"0"0"7"0,17 5-29 0,-17-5-8 0,0 0 0 0,0 0 0 16,0 0 75-16,0 0 13 0,0 0 4 0,0 0 0 16,11-10-20-16,7 4-3 0,-18 6-1 0,0 0 0 0,-6-10-19 0,6 10-4 15,0 0-1-15,0 0 0 0,6-10 4 0,-6 10 1 16,0 0 0-16,5-10 0 0,7 0 4 0,-12 10 1 15,0-10 0-15,0 10 0 0,0-10-23 16,0 0-5-16,0-6-1 0,5 6 0 0,1 0 12 0,-6 5 3 16,-11-5 0-16,5 0 0 0,6 10-16 0,-6-10-4 15,1 0 0-15,-1-1 0 0,-6 6 0 0,7-5 0 16,5 10 0-16,-6-5 0 0,-5-5 2 0,5 5 0 16,6 5 0-16,0 0 0 0,-11-10-10 0,11 10-3 15,-6-10 0-15,-6 5 0 0,7-5-9 0,5 10 0 16,0 0 0-16,-12-6 8 0,1-4-8 0,0 5 0 15,-1 0 9-15,1 5-9 0,-1 0 0 0,1 0 0 16,-6 0 0-16,6 0 0 0,-1 5 0 0,1 0 0 16,-6 0 0-16,5-5 0 0,1 5 0 0,-1 1 0 15,1-1 0-15,0 5-8 0,-6-5-4 0,5 5-1 16,1 0 0-16,5 5 0 0,-5-5 13 0,-1 6 0 16,1-6 9-16,5 5-9 0,-5 0-9 0,5 0-8 15,0 0-2-15,6-4 0 0,0 4 31 0,-5 0 5 16,-1 0 2-16,0 0 0 0,6 6-19 0,-5-1 0 0,-1-5 0 15,6 5 0-15,-6-4 0 0,1-1 0 0,-1 5 0 16,0 0 0-16,0 0 0 0,1 6 0 16,-1-6 0-16,6 0 0 0,0 1-12 0,-6-1-7 15,6-5-1-15,0 0 0 0,0 0 7 0,0 6 1 0,0-6 0 16,6 5 0-16,0-5 3 0,-1 0 1 0,-5-15 0 0,0 11 0 16,0-11 8-16,6 15-8 0,6 0 8 0,-7 0-8 15,1-5 8-15,-6-10 0 0,6 10 0 0,-6-10 0 16,5 11-12-16,-5-11 0 0,12 10 0 0,-1-5 0 15,1 5-3-15,-1-10-1 0,6 5 0 0,-6-5 0 16,1 0 4-16,-1 0 0 0,-5-5 0 0,11 0 0 16,-6 0 12-16,6 0 0 0,-5-5 0 0,-1-1 0 15,1 1 13-15,-1-5 6 0,0 5 1 0,7-5 0 16,-7 0-20-16,6 4 0 0,-6-4 0 0,1 0 0 0,5-5 0 16,-6 0 0-16,1-1 0 0,-1 1 0 15,0 0 0-15,1 0 0 0,5-6 0 0,-6 11 0 16,-5-5 0-16,0 5 0 0,-1-1 0 0,7 1-9 15,-12 5 9-15,6-5 11 0,-6 5-3 0,5-5 0 16,7 4 20-16,-12 1 3 0,-6 0 1 0,0 0 0 0,6 10-5 16,0-15-1-16,-5 5 0 0,-7 0 0 0,1-1-10 15,-1 6-3-15,12 5 0 0,-5-5 0 0,-1-5-1 0,6 10-1 16,-6-5 0-16,1 0 0 0,-7 0-1 0,12 5 0 16,0 0 0-16,0 0 0 0,0 0-10 0,0 0 0 0,0 0 0 15,0 0 0-15,0 0-14 0,0 0 5 16,0 0 1-16,0 0 0 0,0 0-13 0,0 0-3 15,0 0 0-15,0 0 0 16,-11 0-52-16,11 0-10 0,0 0-2 0,0 0-524 16,0 0-105-16</inkml:trace>
  <inkml:trace contextRef="#ctx0" brushRef="#br0" timeOffset="15514.3">17829 10608 57 0,'0'0'0'0,"0"0"0"0,0 0 0 0,0 0 0 0,0 0 108 0,0 0 17 15,0 0 3-15,0 0 1 0,0 0-37 0,0 0-8 16,0 0-2-16,0 0 0 0,0 0 9 0,0 0 1 15,0 0 1-15,0 0 0 0,0 0-19 0,0 0-4 16,0 0-1-16,0 0 0 0,0 0-30 0,0 0-7 16,12-10 0-16,-7 0-1 0,-5 10-7 0,6-5-2 15,0-5 0-15,-6 10 0 0,5-10 6 0,1-1 2 16,5 1 0-16,-11 0 0 0,0 10 3 0,0 0 1 16,6-10 0-16,-6 10 0 0,0-15-6 0,0 5 0 15,0 10-1-15,0 0 0 0,0 0 2 0,-6-10 1 16,6-6 0-16,0 16 0 0,-5-10-20 0,-1 5-10 15,0-5 10-15,1 5-10 0,-1 0 0 0,-5 5 0 16,-1-5 0-16,6 0 0 0,-5 5 0 0,0 0 0 16,-1 0 0-16,12 0 0 0,0 0 0 0,-11 0 0 0,0 0 0 0,-1 5 0 15,12-5 0-15,-11 0 0 0,-1 0 0 16,12 0 0-16,-11 5-8 0,11-5 8 0,-11 5 0 0,-1 5 0 16,1-5 0-16,5 0 0 0,-5 5 0 0,-1-4 0 15,-5 4 0-15,6 0 0 0,-6-5 0 0,5 5 0 16,1 5 0-16,-1-5 0 0,1 5 0 15,0-4 0-15,5-6 0 0,0 5 0 0,-5 0 0 16,11 5 0-16,-6 0 0 0,1-5 0 0,-1 6 0 16,0-6 0-16,0 0 0 0,1 5 0 15,-7-5 0-15,7 5 0 0,-7 1 0 0,7-1 0 0,-1-5-8 16,0 0 8-16,-5 0 0 0,5 0 0 0,6 5 0 16,-6-4 0-16,1-1 0 0,5 0 0 0,-6 5 0 15,6-15 0-15,0 10 0 0,0 0 0 0,0 0 0 0,0 1 0 16,0-11-9-16,0 0-2 0,6 15 0 0,5-5 0 0,0 0 19 15,-5 5 3-15,-6-15 1 0,12 10 0 16,5 0-12-16,-17-10 0 0,0 0 0 0,11 16 0 16,0-6 0-16,-11-10 0 0,18 5 0 0,-7-5 0 0,6 0 0 15,0 0 0-15,0-5 0 0,6 0 0 0,0 0-16 16,0-5 0-16,-1-1 1 0,1-4 0 0,6-5 15 16,-7 0 0-16,1-6 0 0,6 1 0 0,-7 5 18 15,1 5-3-15,0-11-1 0,-6 1 0 0,6 5-14 16,-6-6-16-16,0 6 3 0,0 0 1 0,0 5 12 15,-11 5 0-15,5-11 0 0,-5 6 0 0,0 5 11 16,-6-5-11-16,0 5 10 0,6-6-10 0,-6 6 19 16,-6 0-3-16,0 0 0 0,0 0 0 0,-5 0 0 15,5 0-1-15,1 0 0 0,-1 5 0 0,6 5-15 16,0 0 8-16,0 0-8 0,0 0 0 0,-11-6 8 0,11 6-8 16,0 0 0-16,0 0 0 0,0 0 0 0,0 0 0 15,0 0 0-15,0 0 0 0,0 0-14 0,0 0 1 16,-12 6 0-16,12-6 0 15,0 0-19-15,-11 10-3 0,5-5-1 0,-5 5 0 16,11-10-20-16,-6 15-5 0,6-15-1 0,-6 10 0 16,1 0-142-16,5-10-29 0</inkml:trace>
  <inkml:trace contextRef="#ctx0" brushRef="#br0" timeOffset="17000">18296 10552 288 0,'0'0'25'0,"0"0"-25"0,0 0 0 0,0 0 0 0,0 0 166 0,0 0 28 0,0 0 6 0,-11 0 0 0,0 6-92 16,11-6-18-16,0 0-4 0,-12 10-1 0,1-5-48 0,11-5-9 15,0 0-3-15,0 0 0 0,-12 5-25 0,12-5 0 16,0 0 0-16,-11 5 0 0,-6 0 13 0,17-5 4 15,0 0 1-15,0 0 0 0,0 0 4 16,0 0 1-16,0 0 0 0,0 0 0 0,0 0-7 0,0 0 0 16,0 0-1-16,0 0 0 0,0 0 15 0,0 0 3 15,0 0 1-15,0 0 0 0,0 0-2 0,0 0-1 16,0-10 0-16,6-5 0 0,-6 4-21 0,11 1-10 16,0-5 10-16,-5 5-10 0,6 0 9 0,-1 0-9 15,6 0 8-15,-6 0-8 0,1-1 0 0,5 6 0 16,-6-5 0-16,6 5 0 0,0-5 0 0,1 5 0 15,-1-5 0-15,0 5 0 0,0 5 0 0,-6-5 0 16,6 0 0-16,0 0 0 16,-5 5 0-16,-1 0 0 0,6 0 0 0,-5 5 0 0,-12-5 0 15,0 0 0-15,11 10 12 0,0 0-4 0,1 0-8 16,-6 0 8-16,-1 0-8 0,-5 11 8 0,6-6-8 0,-6 5 0 16,0-5 0-16,-6 5 0 0,1 1 0 0,-1-1-12 15,0 5 2-15,0-5 1 16,1-4 9-16,-7 4-13 0,1 0 5 0,0-5 8 0,-1 6 0 0,1-1 0 15,-1-5 0-15,-5 0 0 0,12 6 0 0,-12-6 0 0,-1 0 0 16,13-5 0-16,-7 5 0 0,1-5 8 16,-6 1-8-16,5-1 0 0,1 0 0 0,0-5 0 0,-6 0 8 15,5 0-8-15,1 0 0 0,11-5 0 0,0 0 0 16,-12 5 8-16,1 0-8 0,11-5 0 0,0 0 0 0,0 0 0 16,-11 0 8-16,11 0-8 0,0 0 8 0,0 0-8 15,0 0 8-15,0 0-8 0,0 0 8 16,0 0-8-16,0 0 0 0,0 0 8 0,0 0-8 15,0 0 0-15,0 0 0 0,0 0 0 0,0 0 0 0,0 0 0 16,0 0 0-16,0 0-9 0,0 0 9 0,0 0 0 16,0 0-10-16,0 0 10 0,0 0-8 0,5-5 8 15,-5 5 0-15,17-10 0 0,0 0 0 0,1 0 0 16,-7 0 0-16,0-6 0 0,6 1 0 0,1 0 0 16,-7-5 0-16,6 5 0 0,0-1-9 0,6 1 9 15,0-5 0-15,0 0 0 0,-1-6 0 16,1 6 0-16,0 0 0 0,5 0 0 0,-5-1 0 15,0 1 0-15,0 0 0 0,0 0 0 0,-1 4 0 0,1 1 0 16,0 0 0-16,-6 5 0 0,0-5 0 16,0-1 0-16,-5 6 0 0,-1 0 0 15,0 0 0-15,-11 10 0 0,12-5 13 0,-12 5 1 0,0-10 0 0,0 10 0 16,0 0-6-16,0 0-8 0,0 0 11 0,0 0-11 16,0 0 19-16,0 0-3 0,0 0-1 0,0 0 0 15,0 0-3-15,0 0 0 0,0 0 0 0,0 0 0 16,0 0-4-16,0 0 0 0,0 0-8 0,0 0 12 0,0 0-12 15,0 0 0-15,0 0 0 0,0 0 0 0,0 0 8 0,0 0-8 0,-6 5 11 16,-5 0-11-16,-1 0 9 16,1 0-9-16,5 0 0 0,-5 5 9 0,-1 6-9 0,1-6 0 15,0 10 0-15,-1 0 8 0,1 0-8 16,-6 1 0-16,0-1 0 0,0 5 0 0,-1 1 0 0,1-1 8 16,6 5-8-16,0-4 0 0,-7-1 0 15,1 0 0-15,0-5 0 0,6 6 0 0,-1-6 0 0,7 0 0 16,-1 1 0-16,0-6 0 0,1 0 0 0,5 0 0 15,0-15-8-15,5 15 8 0,1-5 0 0,0 6-9 16,-6-16 9-16,11 10 0 0,-5 0 0 0,5 0 0 16,1 0 0-16,-1 0 0 0,6-5 0 0,0 0 0 0,0 6 0 15,-5-6 0-15,5 0 0 0,0-5 0 16,0-5 0-16,0 5 9 0,0 0-9 0,0-5 8 16,6-1-8-16,0 1 8 0,-6-5-8 0,0 0 12 15,-6 5-12-15,1 0 12 0,5 0-12 0,-6 0 12 16,1 0-12-16,-1-5 12 0,-11 10-2 0,12-5 0 0,-12 5 0 15,11-5 0-15,-11 5 4 0,0 0 1 0,0 0 0 16,0 0 0-16,0 0-15 0,0 0 0 0,0 0 0 16,0 0 0-16,0 0 0 0,0 0 11 0,0 0 0 0,0 0 0 15,0 0-3-15,0 0 0 0,0 0 0 0,0 0 0 0,0 0-8 16,0 0 10-16,0 0-10 0,0 0 10 0,0 0-10 0,0 0 0 16,0 0 0-16,0 0 8 0,0 0-8 0,0 0 0 15,0 0 0-15,0 0 0 0,0 0 0 0,0 0 0 16,0 0-9-16,0 0 9 15,0 0-106-15,0 0-14 0,0-11-4 0</inkml:trace>
  <inkml:trace contextRef="#ctx0" brushRef="#br0" timeOffset="20151.08">19328 10856 0 0,'0'0'0'0,"0"0"0"0,-6 5 0 0,0 0 0 0,-5 1 0 0,5-1 0 0,1 0 210 16,5-5-42-16,-6 5 33 0,6-5 7 0,0 0-92 0,-6 5-18 0,-5 0-4 15,5 0-1-15,-5-5-36 0,-1 0-7 0,-5 5-2 0,11 0 0 16,6-5-12-16,0 0-4 0,-11 5 0 0,5 0 0 16,1 5-19-16,-1-5-4 15,6-5-1-15,-6 10 0 0,1 1-8 0,-1-1 0 0,12 5 0 16,-12-5-11-16,0 5 11 0,6-5 0 0,0-10 0 0,0 0 0 16,-6 10 0-16,6-10 0 15,0 0 0-15,0 0 0 0,0 0 0 0,0 0 12 0,0 0-2 0,0 0-1 16,0 0 26-16,0 0 5 0,0 0 0 0,0 0 1 15,0 0-3-15,18-5-1 0,-7-5 0 0,0-5 0 16,-5 0-11-16,5-5-2 0,-5-1-1 0,11 1 0 16,-5-5-11-16,-1 0-3 0,0-6 0 0,1 6 0 15,5-6-9-15,-6 1 8 0,1 0-8 0,5-1 8 16,0 1 2-16,0-1 0 0,-6-9 0 0,6 5 0 16,1-1-1-16,-1 1 0 0,0-1 0 0,-6 6 0 15,1-1 3-15,5 6 0 0,0 0 0 0,-6 5 0 16,1-1-4-16,-1 6 0 0,0 0 0 0,1 5 0 15,-7 0-8-15,1 5 10 0,5-6-10 0,-11 11 10 16,6-5-10-16,-6 5 0 0,0 0 0 0,0 0 0 16,0 0 0-16,0 0 0 0,12-10 0 0,-12 10 0 15,0 0 0-15,0 0-9 0,11 0 9 0,-11 0 0 0,11 0-8 0,-11 0 8 16,0 0 0-16,0 0 0 0,17 15 0 16,-5 1 0-16,-1-1 0 0,-5 0 0 0,0 0 8 15,-1 5-8-15,-5-4 0 0,6 9 9 0,0-5-9 0,-12 11 0 16,6-1 0-16,0 0 8 0,0 6-8 15,0-6 0-15,0 1 0 0,0 4 0 0,0 0 0 0,0-4 0 16,-6-1 0-16,6 1 0 0,0-6 0 0,0 0 0 16,0 1 0-16,0-6 0 0,0 0 0 0,6-5 0 15,-6-5 0-15,6 6 0 0,-6-6 0 0,0-10 0 16,0 0-9-16,5 15 9 0,-5-15 0 0,0 0 0 16,0 0 0-16,0 0 0 0,6 10-8 0,-6-10 8 0,0 0 0 15,0 0 0-15,0 0-13 0,0 0 4 0,0 0 1 16,0 0 0-1,0 0-15-15,0 0-2 0,0 0-1 0,0 0 0 16,-11-5-28-16,11 5-6 0,-12 0 0 0,12 0-1 16,-5 0-52-16,-7-5-11 0,1 0-1 0,-1-5-475 15</inkml:trace>
  <inkml:trace contextRef="#ctx0" brushRef="#br0" timeOffset="20557.8">19373 10796 288 0,'0'0'25'0,"0"0"-25"0,-5 5 0 0,-1 0 0 0,6-5 99 0,-6 5 14 16,-5 0 3-16,-1 0 1 0,12-5-45 0,-11 0-8 16,5 5-3-16,6-5 0 0,0 0 5 0,0 0 1 15,0 0 0-15,-11 0 0 0,5-5 6 0,6 5 2 0,0 0 0 0,0 0 0 16,0 0-19-16,0 0-4 0,0 0-1 0,0 0 0 15,12-5-19-15,5 5-3 16,0-5-1-16,0 5 0 0,0-5 7 0,0 0 1 16,-6 5 0-16,7-5 0 0,4-1-11 0,-5 1-1 15,1-5-1-15,4 0 0 0,-5 0 1 0,1 0 0 0,-1 5 0 16,0-5 0-16,0 0-4 0,-6 5-1 0,1-6 0 0,-1 6 0 16,-11 5-3-16,11-5-1 0,-11 5 0 0,17-5 0 15,-17 5-2-15,0 0 0 16,0 0 0-16,0 0 0 0,0 0-13 0,0 0 9 0,0 0-9 15,0 0 8-15,0 0 5 0,0 0 1 0,0 0 0 16,0 0 0-16,0 0-23 0,0 0-5 0,0 0-1 0,0 0 0 16,0 0 15-16,0 0-11 0,0 0 11 15,0 0-10-15,0 0-3 0,0 0-1 0,0 0 0 0,0 0 0 16,0 0-40-16,0 0-8 16,-11 0-2-16,11 0-820 0</inkml:trace>
  <inkml:trace contextRef="#ctx0" brushRef="#br0" timeOffset="23069.95">20416 10765 903 0,'0'0'40'0,"0"0"8"0,0 0-38 0,0 0-10 0,0 0 0 0,0 0 0 0,0 0 49 0,0 0 8 15,0 0 2-15,0 0 0 16,0 0 13-16,0 0 2 0,0 0 1 0,0 0 0 0,6-10-5 0,-6 10-1 16,0 0 0-16,5-10 0 0,1 5-23 0,0-10-5 15,-6 5-1-15,5-1 0 0,-5 6-4 0,0-5-2 16,0 0 0-16,0 0 0 0,0 0-8 0,0-5-2 16,0 4 0-16,-5 1 0 0,5-5-6 0,0 5-2 15,0 0 0-15,-6 0 0 0,0-5 0 0,1 4 0 16,5-4 0-16,-6 0 0 0,0 0-7 0,1 0-1 15,-7 5-8-15,6-1 12 0,1 1-12 0,-1 0 11 16,-5-5-11-16,5 5 10 0,-5 5-10 0,5-5 0 16,-11 0 0-16,5 4 8 0,7-4-8 0,-1 5 0 15,-5 0 9-15,5 5-9 0,-5-5 9 0,11 5-9 16,0 0 12-16,-6 0-12 0,-11 0 0 0,5 0 0 16,12 0 0-16,0 0 0 0,-11 10 0 0,-6 0 0 0,5-5-9 15,1 6 9-15,11-11-10 0,-11 20 10 16,-6-5-12-16,5 0 12 0,1 6-8 0,-1-6 8 0,7 5 0 15,-1-5 0-15,-11 5-8 0,11-4 8 0,-5-1 0 16,-1 5 0-16,7-5-10 0,-1 5 10 0,0-4-8 0,1 9 8 16,-1-5 0-16,6 6 0 0,-6-6 0 0,6-5 0 15,-5 5 0-15,-1 1 0 0,6-6 0 0,0 5 0 16,0 0-8-16,0-5 8 0,11 1-8 0,-11-1 8 16,6-5-8-16,5 5 8 0,-5-5-8 0,5 0 8 15,-5 1-12-15,-6-11 4 0,0 0 0 0,17 10 0 16,-11 0 8-16,11-5 0 0,6-10 0 0,-6 0 0 15,-6 0 0-15,6 0-8 0,0-6 8 0,6 1-8 0,0 0 8 16,0-5 0-16,0 5 0 0,-1-5 0 16,1 5 0-16,-6-6 0 0,-5 1 0 0,5 5 0 0,-12-5 0 0,7 5 0 15,-1 0 0-15,-11 10 8 0,12-11-8 0,-12 11 0 16,0 0 8-16,5-15-8 16,1 5 11-16,-6 10-3 0,0-15 0 0,0 15 0 0,0 0 8 0,0-10 0 15,-6-5 1-15,6 5 0 16,-5-6-6-16,5 16-2 0,-6-5 0 0,0 0 0 0,1-10-9 0,-7 10 0 15,6-5 0-15,6 0 8 16,0 10-8-16,-5-5 0 0,5 5 0 0,0-11 0 0,-6 1 0 0,6 10 0 16,0 0 0-16,0 0 0 15,0 0-13-15,-6-10 1 0,1 0 1 0,5 10 0 16,0-5-16-16,0 5-3 0,0-10-1 0,0 10 0 16,0 0-102-16,0 0-21 0,0 0-4 0</inkml:trace>
  <inkml:trace contextRef="#ctx0" brushRef="#br0" timeOffset="23803.4">20883 10254 115 0,'0'0'10'0,"0"0"-10"16,0 0 0-16,0 0 0 0,0 0 168 0,0 0 31 16,0 0 6-16,0 0 2 15,0 0-151-15,0 0-29 0,0 0-7 0,0 0 0 0,0 0 8 0,0 0 1 16,0 0 1-16,0 0 0 16,0 0 28-16,0 0 6 0,0 0 0 0,0 0 1 0,0 0-11 0,0 0-2 15,0 0-1-15,0 0 0 0,0 0-8 0,0 0-2 0,0 0 0 0,0 10 0 16,-6 0-1-16,6-10-1 15,0 0 0-15,0 0 0 0,-5 10-10 0,-1 0-1 0,0-5-1 0,6-5 0 16,-5 15-16-16,-1-4-3 16,0-1-8-16,-5 0 12 0,5 0-12 0,-5 5 0 0,5-5 0 0,-5 5 0 15,5 6 0-15,0-11 0 0,-5 5 0 16,0 5 0-16,-1-4 0 16,1-1 0-16,5 5 0 0,-5 0 0 0,-1 0 0 0,-5 1 0 15,6-1 0-15,5 0 0 0,-11 0 0 0,6 1 0 0,-1-1 0 16,6 5 0-16,-5-9 0 0,0-1 0 15,5 0 0-15,0 0 0 0,1-5 0 0,-1-5 0 0,6-5 0 16,-6 10 0-16,6-10 0 0,0 0 0 0,0 0 0 16,0 0 0-16,0 0 0 0,0 0-12 0,12 5 12 15,-1 6-10-15,0-11 10 0,1 5 0 0,5 0 0 0,-6-5 0 16,6 5 0-16,-5 0 0 0,5-5 0 0,0 0 0 16,0 5 0-16,0-5 0 0,0 0 0 0,-5 0 0 15,5 0 0-15,0 0 0 16,0-5 0-16,0 5 0 0,0-5 0 0,-6 5 9 0,-11 0-9 0,12-5 0 0,11 5 10 15,-6 0-10-15,-6-5 8 0,-11 5-8 0,0 0 0 16,0 0 0-16,0 0 8 0,12-10-8 0,5 4 0 0,0-4 0 16,-17 10 0-16,0 0 8 15,0 0-27-15,0 0-5 16,5-10-2-16,-5 10 0 0,12-10-26 0,-6 0-4 0,-1 0-2 0</inkml:trace>
  <inkml:trace contextRef="#ctx0" brushRef="#br0" timeOffset="24187.59">20986 10532 986 0,'0'0'21'0,"0"0"5"0,0 0 1 0,0 0 1 0,0 0-28 15,0 0 0-15,0 0 0 0,0 0 0 0,0 0 93 0,-6 10 13 0,0-5 2 0,-5 0 1 16,5 1-37-16,6-6-7 0,-5 10-1 0,-1 0-1 16,-6-5-22-16,7 5-4 0,-1 0-1 0,0 0 0 15,-5-5 21-15,5 5 4 16,-5 1 1-16,5-1 0 0,0 0-35 0,1 0-7 15,5 5-2-15,-6-5 0 0,6-5-29 0,0 11-5 0,0-16-2 0,0 10 0 16,0-10 46-16,0 10 8 0,-6 5 3 0,1 0 0 16,-1 0-28-16,6 1-11 0,-6-1 8 0,6 0-8 15,-5 0 0-15,5 5 0 0,0-4 0 0,-6 4 0 16,0-10 22-16,-5 5-1 0,11 0 0 16,-6 1 0-16,6-1-32 0,0 0-6 0,-6 0-2 0,1-5 0 15,5-10 19-15,0 10 0 0,0 6 0 16,0-16 0-16,-6 10 0 0,6 0 0 0,0-10 0 0,0 0 0 15,0 0 0-15,0 0 0 0,0 0 0 0,0 15 9 16,0-15-9-16,0 0 0 0,0 0 0 0,0 0 0 0,0 0 0 16,0 0 0-16,0 0 0 0,0 0 0 0,0 0-14 15,0 0-5-15,0 0-1 0,-6 10 0 16,6-10-19-16,0 0-4 0,0 0-1 0,0 0 0 16,0 0-88-16,0 0-19 0,0 0-3 0</inkml:trace>
  <inkml:trace contextRef="#ctx0" brushRef="#br0" timeOffset="25222.43">21254 10446 1267 0,'0'0'56'0,"0"0"12"0,0 0-55 0,0 0-13 16,0 0 0-16,0 0 0 0,0 0 76 0,0 0 12 16,-12 0 2-16,12 0 1 0,0 0-43 0,-6-10-9 15,6 10-2-15,0 0 0 0,0 0-14 0,-5-5-3 0,5 5-1 0,0 0 0 16,0 0-19-16,0 0 0 0,0 0 0 0,5-10 0 16,1 0 9-16,-6 10 2 0,6-10 0 0,-6 10 0 15,11-6 2-15,1 1 1 0,-1 0 0 0,0-5 0 16,-5 5-14-16,6 0 0 0,-1 5 0 0,6 0 0 15,-17 0 20-15,11-5 0 0,-11 5 1 0,12 0 0 16,-1-5-21-16,6 5-16 0,-17 0 2 0,12 5 1 16,-12-5 13-16,11 0 0 0,6 5 0 0,-5 0 10 15,-12-5-10-15,11 5 0 0,-5 5 0 0,5-5 0 16,-11-5 9-16,6 11 0 0,-1-1 0 0,1 0 0 16,0 0-24-16,-6-10-5 0,0 0 0 0,0 10-1 15,0-10 33-15,0 15 8 0,-6 6 0 0,6-11 1 16,-11 5-21-16,5-5 0 0,-5 5 0 0,-1 0 0 15,1-5 0-15,-1 6 0 0,1-6 0 0,0 5 0 16,5 0-11-16,-11-5-6 0,5-5-2 0,1 5 0 16,11-10 19-16,-6 11 0 0,-5-1 11 0,11-10-11 15,0 0 0-15,0 0 0 0,-6 5 0 0,6-5 0 0,-11 5 10 0,11-5 5 16,0 0 1-16,0 0 0 0,0 0-16 0,0 0-12 16,0 0 3-16,0 0 0 0,0 0 9 15,0 0 11-15,0 0-3 0,0 0 0 0,0 0-8 0,0 0-11 16,0 0 3-16,0 0 0 0,0 0 8 0,0 0-12 15,0 0 12-15,17 0-12 0,-6 0 12 0,1-5 0 16,-12 5-9-16,11 0 9 0,6 5 0 0,-17-5-9 16,0 0 9-16,12 0 0 0,-12 0-8 0,17 5 8 15,-17-5 0-15,11 5 0 0,6 0 0 0,-5 0-8 16,-12-5 8-16,11 5 0 0,6 5 0 0,-5 0 0 0,-1-4 0 16,-11-6 0-16,6 15 20 0,5-5 2 0,-5 0 0 15,5 0 0-15,-11-10-22 0,6 10-20 0,-6 5 4 16,6 1 1-16,-6-16 23 0,0 15 5 0,-6 0 1 15,6 5 0-15,0-10-14 0,0 6 0 16,0-6 0-16,-6 5-10 0,-5-5 10 0,5 5 0 0,0 0 10 0,1 1-10 16,-7-1 21-16,1-5-1 0,5 0-1 0,-5 0 0 15,-1 0-19-15,12-10 0 0,-11 10 0 0,5 1 0 16,-11-6 0-16,6 5 0 0,-1-5 0 0,1 5 0 16,0-10 0-16,-1 5 0 0,1 0 0 0,-1-5 0 15,1 5 10-15,-6-5-2 0,0 0 0 0,5 0 0 16,-5-5-8-16,0 5 8 0,0-5-8 0,0 0 8 15,0 0 0-15,6 0 0 0,-7 0 0 0,1 0 0 16,12 0 4-16,-7 5 0 0,-5-5 0 0,11-1 0 16,6 6-12-16,-5-5 0 0,-7 5 0 0,12 0 0 0,0 0 12 0,0 0 0 15,0 0 0-15,0 0 0 0,-5-5-12 0,5 5 0 16,0 0 0-16,0 0 0 0,0 0 0 0,0 0 0 16,0 0-9-16,0 0 9 0,0 0-10 0,0 0 2 15,0 0 0-15,0 0 0 16,0 0-90-16,0 0-18 0,0 0-3 0,0 0-1 0</inkml:trace>
  <inkml:trace contextRef="#ctx0" brushRef="#br0" timeOffset="53045.57">1083 12011 115 0,'0'0'10'0,"0"0"-10"0,0 0 0 0,0 0 0 0,0 0 148 0,0 0 27 0,0 0 5 0,0 0 2 16,0 0-81-16,0 0-16 0,0 0-3 0,0 0-1 15,0 0-35-15,0 0-7 0,0 0-2 0,0 0 0 16,0 0 2-16,0 0 0 0,0 0 0 0,0 0 0 15,0 0-19-15,0 0-3 0,0 0-1 0,0 0 0 16,0 0 25-16,0 0 5 0,0 0 1 0,0 0 0 0,0 0-8 16,0 0-2-16,0 0 0 0,0 0 0 0,0 0-15 0,0 0-3 15,0 0-1-15,0 0 0 0,18-5 1 0,-18 5 0 16,0 0 0-16,0 0 0 0,0 0 0 0,0 0 0 16,0 0 0-16,0 0 0 0,0 0-19 0,0 0 10 15,0 0-10-15,0 0 8 0,-6-10 24 16,-6 0 4-16,7 5 0 0,5 5 1 0,0 0-21 0,0 0-4 15,0-11 0-15,0 11-1 0,0 0-11 0,-12-10 8 16,7 5-8-16,-1 0 8 0,-5 0-8 0,11 5 8 16,-6-10-8-16,6 10 8 0,0 0-8 0,0 0 0 15,-17-5 0-15,17 5 0 0,0 0 0 0,0 0 0 16,0-10 0-16,0 10 0 0,-17-5 0 16,17 5 0-16,0 0 0 0,0 0 0 0,0 0 8 0,0-5 0 15,0 5 0-15,-6-5 0 0,-11-1 4 0,17 6 0 0,0 0 0 0,-11 0 0 16,5 0-12-16,6 0 0 0,0 0 9 0,0 0-9 15,-6 0 0-15,-5 0 0 16,11 0 0-16,0 0 0 0,-6 0 0 0,-5 0-8 0,11 0 8 0,0 0 0 16,0 0 0-16,-6 6-10 0,-5-1 10 15,5-5 0-15,0 5 0 0,6-5 0 0,-11 5 0 0,5 0 0 16,6-5 0-16,-11 10-12 0,11-10 12 0,-6 5-10 16,0 5 10-16,-5 0 0 15,11-10-9-15,0 0 9 0,-6 10 0 0,-5-5 0 0,11-5 0 16,-6 6 0-16,6 4 0 0,0-10 0 0,0 0 0 15,0 0 0-15,0 0 0 0,0 0 0 0,0 0 0 0,0 0 0 16,0 0 0-16,0 10 0 0,-6 0 0 0,-5 0 8 16,11-5-8-16,0-5 0 0,-6 10-12 0,6-5 12 15,-11 10 0-15,11-15 0 0,0 0 0 0,-6 6 0 16,-5 4-8-16,11-10 8 0,0 0 0 0,0 0 0 16,-6 15 0-16,6-5 0 0,0 0 0 0,0-10 0 15,0 0 0-15,0 0-9 0,0 0 9 0,0 10 0 0,0-10-8 16,0 0 8-16,0 15 0 0,0-4 0 0,0-11 0 15,0 15-8-15,0-5 8 0,0 5 0 16,0-15 0-16,0 10-10 0,0 0 10 0,6 6-8 0,-6-6 8 16,0-10-8-16,0 0 8 0,11 10-8 0,-11-10 8 15,0 10 0-15,0-10-9 0,0 10 9 0,0-10 0 0,0 10-11 16,0-10 11-16,0 0-8 0,0 0 8 0,6 10-13 16,5 0 5-16,-11-10 8 0,0 0-8 0,0 0 8 15,0 0 0-15,6 11 0 0,11-1 0 16,-17-10 0-16,0 0 0 0,0 0 0 0,6 15 0 0,5-10 0 15,-11-5 0-15,0 0 0 0,0 0-26 16,17 5 2-16,-17-5 1 0,0 0 0 0,0 0 23 0,0 0 0 0,12 0 0 16,5 0 0-16,-17 0-9 0,0 0 9 15,17 0 0-15,-11 0 0 0,-6 0 0 0,0 0 0 0,0 0 0 16,0 0 0-16,17 0 0 0,0-10 0 0,-6 5 0 16,-11 5 0-16,0 0 0 0,0 0 8 15,6-10-8-15,-6 10 9 0,0 0-9 0,17-5 0 0,0 0 0 16,-11-1 0-16,-1-4 16 0,7 0 0 0,-12 5 1 0,5-5 0 15,7 0-17-15,-6 0 8 0,11 0-8 16,-12 0 0-16,7-6 0 0,-7 6 0 0,7 5 0 16,-6-5 0-16,-1 0 0 0,7 0 0 0,-12 10 0 0,0-10 0 15,17 0 0-15,-17-1 0 0,0 11 0 0,5-10 0 16,7 0 0-16,-12 10 0 0,0 0 0 0,0 0 10 16,0 0-2-16,0-10-8 0,0 10 12 0,0 0-4 15,6-10-8-15,-6 0 0 0,5 0 0 0,-5 10 0 16,0 0-8-16,0 0 8 0,0-5 0 0,0 5 0 0,12-11 0 15,-12 1 0-15,0 0 0 0,0 5 0 0,0-5 0 16,0 10 0-16,0-10 0 0,0 10 0 0,0-10 10 16,0 0-10-16,0-1 12 0,0 6-12 0,0-5 20 15,0 0-2-15,0 0-1 0,0 10 0 0,0 0 12 16,0-5 3-16,0 5 0 0,-12-10 0 0,7 0-32 16,5 10-8-16,0 0-1 0,0 0 0 0,0-5 9 15,0 5 14-15,0-11-3 0,0 11-1 0,0 0-1 0,0 0 0 16,0 0 0-16,0 0 0 0,0 0-9 0,-6-5 0 15,-11 0 9-15,5 5-9 0,12 0 0 0,0 0 0 16,0 0-12-16,-5 5 4 0,5-5 8 0,-17 0-12 16,11 0 12-16,6 0-12 15,0 0-70-15,0 0-14 16,-17 11-4-16</inkml:trace>
  <inkml:trace contextRef="#ctx0" brushRef="#br0" timeOffset="64164.41">280 6132 460 0,'0'0'20'0,"0"0"5"0,0 0-25 0,0 0 0 0,0 0 0 0,0 0 0 0,0 0 52 0,0 0 4 0,0 0 2 0,0 0 0 16,0 0-44-16,0 0-14 0,-11-5 8 0,11 5-8 15,0 0 10-15,0 0-2 0,0 0 0 0,0 0 0 16,-6-6-8-16,6 6 0 0,0 0 0 0,0 0 0 16,0 0 0-16,0 0 0 0,0 0-9 0,0 0 9 15,0 0 0-15,0 0 0 0,0 0 0 0,0 0 0 16,0 0 12-16,0 0-1 0,0 0 0 0,0 0 0 15,0 0 0-15,0 0 0 0,17-10 0 0,-17 10 0 16,11-5-11-16,-11 5 12 0,12-10-12 0,5 5 12 16,6 0-12-16,-18 0 0 0,-5 5 0 0,18-5 0 15,-1 0 0-15,0 0 0 0,0 5 0 0,0-5 0 0,-17 5 0 0,6 0 0 16,11-10 0-16,0-1 0 16,-6 6 0-16,1 5-17 0,5 0 4 0,-12 0 1 0,12-10 35 15,1 10 7-15,-18 0 2 0,0 0 0 16,5-5-40-16,7 0-8 0,-12 5-2 0,11 0 0 15,-11 0 3-15,11-5 1 0,7 5 0 0,-13-10 0 0,-5 10 14 16,17-5 16-16,-11 5-3 0,-6 0-1 0,11 0-12 0,7-5 0 16,-18 5 0-16,11-5 0 0,0 0 0 15,-11 5 0-15,0 0 8 0,17 0-8 0,-11-5 12 16,-6 5 0-16,0 0 0 0,17 0 0 0,-11-11 1 0,-6 11 0 16,0 0 0-16,0 0 0 0,11-5-13 0,-11 5 11 15,0 0-11-15,0 0 10 0,0 0-10 0,6-5 0 16,5-5 9-16,-11 10-9 0,0 0 0 0,0 0 0 15,0 0 0-15,6 0 0 0,11-5 0 0,-17 5 0 16,0 0 0-16,6-5 0 0,-6 5 0 0,0 0 0 16,0 0 0-16,0 0-8 0,17-5-6 0,-17 5-1 0,0 0 0 15,0 0-247-15,0 0-50 0</inkml:trace>
  <inkml:trace contextRef="#ctx0" brushRef="#br0" timeOffset="66603.47">1642 12143 817 0,'0'0'36'16,"0"0"8"-16,0 0-36 0,0 0-8 0,0 0 0 0,0 0 0 0,0 0 41 0,0 0 7 0,0 0 0 0,0 0 1 15,0 0-33-15,0 0-6 0,0 0-2 0,0 0 0 16,0 0-8-16,0 0 0 0,0 0-12 0,0 0 12 15,0 0-17-15,0 0 4 0,0 0 1 0,0 0 0 16,0-11 12-16,0 1 0 0,0 5 12 0,0 5-12 16,6-10 26-16,5 0-2 0,-11 10 0 0,0-10 0 15,6 0 8-15,5 5 2 0,-11 5 0 0,0 0 0 16,6-10-7-16,-6-1-2 0,0-4 0 0,0 5 0 16,0 0-8-16,0 5-1 0,0-5-1 0,0 10 0 0,0 0-15 0,0 0 9 15,0-10-9-15,0 0 8 16,0-1-8-16,0 1 8 0,-6 5-8 0,6 5 8 0,0-5-8 15,0 5 0-15,0 0 9 0,-11-5-9 0,5-5 0 0,6 5 8 16,0 0-8-16,0 5 0 0,0-10 11 0,0 10-3 16,-11-5 0-16,11 5 0 0,0 0 4 15,-6-5 1-15,0-1 0 0,-5 6 0 0,5-5 3 0,6 5 0 16,0 0 0-16,0 0 0 0,-11-5 1 16,11 5 1-16,0 0 0 0,0 0 0 0,-6 0-6 15,6 0 0-15,0 0-1 0,0 0 0 0,0 0-11 0,-11-5 0 16,11 5 0-16,0 0 0 0,0 0 0 0,0 0 0 15,-6 5 0-15,-11-5 0 0,11 5 0 16,-5 0-9-16,5-5 9 0,0 6 0 0,-11-1-12 0,17 0 4 16,-11 0 8-16,5 0-13 0,-5 0 13 0,11-5 0 15,0 0 0-15,0 0-9 0,0 0 9 0,-6 10 8 16,6-10-8-16,-6 10 11 0,-11-5-11 0,17-5-11 16,0 0 3-16,0 0 0 0,0 0 8 0,0 10 14 0,-11 0-3 15,5 1-1-15,6-11-10 0,-6 10-11 16,-5 0 3-16,11-10 0 0,0 0 8 0,-6 10 0 0,6-10 0 15,0 10 0-15,-11 0 0 0,11-10 0 0,0 0 0 0,0 0 0 16,0 0 0-16,0 0 0 0,0 0 0 0,0 0-8 16,0 15 8-16,0-15 8 0,0 0-8 0,0 0 11 15,0 0-11-15,-6 16 0 0,6-6 0 0,0 0 0 16,0-10 8-16,0 10-8 0,0-10 0 0,0 0 8 16,6 15-8-16,-6-5 0 0,0 0 9 0,0-10-9 15,11 11 0-15,-11-1 0 0,0-10 0 0,6 10-8 16,-6-10 8-16,11 10 0 0,-11-10 0 0,6 15 0 15,-6-15 0-15,0 10 0 0,6 5 0 0,-6-15 0 16,0 0 0-16,11 11 0 0,-11-11 0 0,6 5-8 16,-6-5 8-16,0 0 0 0,17 10 0 0,-11 0 0 15,-6-10 0-15,0 0 0 0,0 0 0 0,11 5 0 0,-11-5 0 16,0 0 0-16,0 0 0 0,0 0 0 0,6 10 0 16,5 0 0-16,-11-10 0 0,0 0 0 0,0 0 0 0,0 0 0 15,17 5 0-15,-17-5 0 0,0 0 0 0,6 5 0 16,-6-5 0-16,17 0 0 0,-17 0 0 0,6 0 0 15,-6 0 0-15,17-5 0 0,-11 5 0 0,-6 0 9 16,0 0-9-16,11-5 0 0,6 0 16 0,-17 5-4 16,6-10-1-16,5 0 0 0,-11 10 1 0,6-10 0 15,0 0 0-15,5 0 0 0,-5-1-1 0,5 1 0 16,-11 0 0-16,6-5 0 0,-6 0-3 0,0 5-8 16,5 0 12-16,7-6-4 0,-12 6-8 0,0-5 0 15,6 5 0-15,-6 5 0 0,0-5 0 0,0 0 0 0,0-1 0 16,11 1 0-16,-11 0 0 0,6 0 8 0,-6-5-8 15,-6 5 0-15,6 0 0 0,0 5 8 0,0-6-8 16,-11 1 0-16,11 0 8 0,-6 0-8 0,6 0 0 16,0 5 8-16,0 5-8 0,0 0 0 0,6-15 0 0,-6 15 8 15,0 0-8-15,0 0 0 0,0 0 0 0,0 0 8 16,0 0-8-16,0 0 0 0,-6-5 0 0,6 5-11 31,0 0-20-31,0 0-4 0,0 0-1 0,0 0 0 0,0 0-40 16,0 0-9-16,0 0-2 0,0 0-349 0,0 0-71 0</inkml:trace>
  <inkml:trace contextRef="#ctx0" brushRef="#br0" timeOffset="67774.33">2172 12036 673 0,'0'0'29'0,"0"0"7"0,0 0-28 15,0 0-8-15,0 0 0 0,0 0 0 0,0 0 60 0,0 0 10 0,0 0 2 0,0 0 1 16,0 0-25-16,0 0-4 0,0 0-2 0,0 0 0 0,0 0-1 0,0 0 0 15,0 0 0-15,0 0 0 0,0 0-4 16,0 0-1-16,0 0 0 0,0 0 0 0,0-10-16 0,0 5-4 16,0-5-1-16,0 10 0 0,-6-5 5 0,6-5 0 15,0 0 1-15,0-1 0 0,0 1 1 0,0 5 0 16,0-5 0-16,0 10 0 0,0-5-8 0,0 5-2 16,0 0 0-16,0 0 0 0,0-10-4 0,0 0 0 15,0 0-8-15,0 10 12 0,0 0-12 0,0 0 11 16,0 0-11-16,0 0 10 0,0 0-10 0,0 0 8 15,0 0-8-15,0 0 8 0,-6-5-8 0,-11 5 0 16,17 0 0-16,0 0-11 0,0 0 11 0,-11-5 0 16,11 5 0-16,0 0 0 0,0 0 0 0,0 0 0 15,0 0 0-15,0 0 0 0,-6 0 0 0,6 0 0 16,-17 0 0-16,11 5 0 0,6-5 0 0,0 0 0 0,-11 10 0 0,5-5 0 16,-11 0-8-16,17-5 8 0,-6 5-8 0,-11 10 8 15,6-10 0-15,5 5-8 0,6-10 8 0,-17 10 0 16,12 1 0-16,-13-1 0 0,7 0 0 15,5 0 0-15,1 0 0 0,5-10 0 0,-17 10 0 0,17 5 0 16,0-15 0-16,0 0 0 0,0 0 0 0,-12 11 0 16,12-11 0-16,-6 10 0 0,6-10 0 15,0 0 0-15,0 0 0 0,0 0 0 0,0 10 0 0,0-10 0 16,0 15 0-16,0-15 0 0,0 0 0 0,0 15 8 16,-11-5-8-16,11-10 8 0,0 0-8 0,0 0 8 15,0 0-8-15,11 16-8 0,-22-1 8 0,11 0-12 16,0-5 12-16,0-10 0 0,0 0 0 0,11 10 0 15,-11 0 0-15,0-10 0 0,6 15 10 0,-6-15-10 16,0 11 0-16,0-11 0 0,0 0 0 0,12 10 0 16,-12-10 0-16,5 10 0 0,-5-10 0 0,0 0 0 15,0 0 0-15,0 0 0 0,12 15 0 0,-12-15 0 0,0 0 0 0,0 0 0 16,5 10 0-16,12-5 9 0,-17-5-9 0,6 5 0 16,-6-5 0-16,17 5-11 0,-17-5 11 0,0 0 0 15,0 0 0-15,0 0 0 0,17 0 0 0,-17 0 0 16,0 0 0-16,17 0 0 0,-17 0 0 0,6 0 8 15,11-5-8-15,0 0 0 0,-11 0 0 0,5 0 0 16,1 0 0-16,-1-5 0 0,-5 5 0 0,5-5 11 0,6 0-11 16,-11-1 12-16,0-4-12 0,5 5 0 0,-11 10 0 0,6-5 0 15,5-5 8-15,-11 10-8 0,6-10 12 0,0-5-4 16,5 5-8-16,-11-1 10 0,0 11-10 16,6-15 10-16,-6 5 7 0,0 0 2 0,-6-5 0 0,6 5 0 15,0-1-19-15,-11 1 0 0,5 0 0 0,6 0 0 16,-6 0 13-16,-5 5-4 15,11-5-1-15,-6 5 0 0,6 5-8 0,0-10 0 16,-11 5 0-16,11 5 0 0,-6-6 0 0,6 6 0 0,-6-5 0 16,6 5 0-16,0 0 0 0,0 0 0 0,-11-5 0 15,11 5 0-15,0 0 0 0,0 0 0 0,-6 0-8 16,6 0 8-16,0 0 0 0,0 0 0 0,-11 5 0 0,5 0 0 16,-11 6 0-16,17-11-9 0,0 0 0 0,0 0 0 15,-6 5-7-15,6-5-2 0,-11 10 0 16,11-10 0-16,-6 10 1 0,-5 0 0 0,11-10 0 0,0 0 0 15,0 15-8 1,0-15-2-16,0 0 0 0,0 0 0 0,0 0-145 16,0 0-28-16,-6 15-7 0,6-15-1 0</inkml:trace>
  <inkml:trace contextRef="#ctx0" brushRef="#br0" timeOffset="68576.69">2514 11748 57 0,'0'0'0'0,"0"0"0"16,0 0 0-16,0 0 0 0,0 0 0 0,0 0 0 0,0 0 244 0,0 0 44 0,0 0 9 0,0 0 2 0,0 0-187 15,0 0-36-15,0 0-8 0,0 0-2 0,0 0-20 0,0 0-4 16,0 0-1-16,0 0 0 0,0 0-15 0,0 0-3 16,0 0-1-16,0 0 0 0,0 0-5 0,0 0-1 15,0 0 0-15,0 0 0 0,0 15-16 0,0-5 8 16,5 0-8-16,-5-10 0 0,12 10 12 0,-12 5-4 15,0-5 0-15,-12 6-8 0,12-6 28 0,12 5-2 16,-12-5 0-16,0 5 0 0,0 0-26 0,-12 1 8 16,12-6-8-16,0 5 0 0,0 0 15 0,0 0-3 15,12 1 0-15,-12-1 0 0,-12 0-12 0,12 0 11 16,0-5-11-16,0 5 10 0,0-4-10 0,0 4 0 16,0-15 0-16,0 15 0 0,0 0 0 0,0-5 8 15,-5 6-8-15,5 4 0 0,0-5 0 0,0 0 0 16,-12-5 0-16,12 5 0 0,0 6 0 0,-5-6 0 15,5-5 0-15,0-10 0 0,0 0 0 0,-6 10 8 0,6 5-8 16,0 1 0-16,0-16 0 0,0 0 0 16,0 0 8-16,0 0-8 0,0 0 0 0,0 0 0 0,-12 10 0 15,12 5 0-15,0-15 0 0,0 0 8 0,0 0-8 16,0 0 8-16,0 0-8 0,0 0 0 0,0 0 0 0,0 0 0 16,0 10 0-16,0-10 0 0,0 0 9 0,0 0-9 15,0 0 15-15,0 0-2 0,0 0 0 0,0 0 0 16,0 0 12-16,0 0 3 0,0 0 0 0,0 0 0 15,0 0-15-15,0 0-2 0,0 0-1 0,0 0 0 16,0 0-10-16,0 0 0 0,0 0 0 0,0 0 8 16,0 0-8-16,0 0 0 0,0 0 0 0,0 0 0 15,0 0-22-15,0 0 0 0,0 0 0 0,0 0 0 16,0 0-34-16,0 0-6 16,0 0-2-16,0 0 0 0,0 0-153 0,-5 10-31 15</inkml:trace>
  <inkml:trace contextRef="#ctx0" brushRef="#br0" timeOffset="76706.08">2975 12183 57 0,'0'0'0'0,"0"0"0"0,0 0 0 0,0 0 0 0,0 0 177 0,0 0 31 16,0 0 5-16,0 0 2 0,0 0-121 0,0 0-24 15,0 0-5-15,0 0-1 0,0 0-41 0,0 0-9 16,0 0-2-16,0 0 0 0,0 0-12 0,0 0 0 16,0 0 0-16,0 0 0 0,0 0 0 0,0 0 0 15,-17-5 0-15,17 5 0 0,0 0 0 0,0 0 0 16,0 0 0-16,0 0-10 0,0 0 10 0,0 0 0 16,0 0 8-16,0 0-8 0,0 0 14 0,0 0-2 15,0 0 0-15,0 0 0 0,0 0 7 0,0 0 1 16,0 0 0-16,0 0 0 0,0 0-2 0,0 0 0 15,0 0 0-15,0 0 0 0,0 0-3 0,0 0-1 0,0 0 0 0,0 0 0 16,0 0-24-16,0 0-5 0,0 0-1 0,0 0 0 16,0 0 16-16,0 0 0 0,0 0 0 0,0 0 0 15,0 0 0-15,0 10 0 0,0-10 0 0,0 0 0 16,0 0 15-16,6 15-1 0,5-5 0 16,-11-10 0-16,0 0-14 0,0 0 0 0,6 11 0 0,11 4 0 15,-11-10 0-15,-6-5 0 0,11 10 0 0,-11-10 0 16,0 0 0-16,11 10 0 0,1 0 0 0,5 0 0 15,-17-10 0-15,6 10 0 0,5 1 0 0,-5-6 0 16,-6-5 0-16,17 15-10 0,-17-15 2 0,5 10 0 16,-5-10 8-16,18 10 9 0,-13-5-1 0,-5-5-8 15,17 5 10-15,-5 0-10 0,-12-5 8 0,0 0-8 16,17 5 16-16,-6 0-3 0,6 1 0 0,-17-6 0 16,12 5-5-16,-1 0-8 0,6-5 11 0,-17 0-11 15,0 0 11-15,12 5-11 0,10 0 10 0,-4 0-10 16,-1-5 0-16,-12 0 0 0,12 5 0 0,-11 0 0 15,-6-5 0-15,17 5 0 0,0 5 0 0,0-10 0 16,0 0 0-16,-5-5 0 0,5 10 0 16,-6-5 0-16,12 0 15 0,-6 0-3 0,-11-5-1 0,11 5 0 0,0 0 12 15,-11-5 2-15,11 0 1 0,0 5 0 16,-17 0-13-16,6 0-2 0,11-10-1 0,-6 10 0 0,12-10-10 16,-6 5 8-16,-6 5-8 0,1-5 8 0,5 0-8 0,0-1 0 15,-17 1 0-15,23 0 8 0,-17 5-8 0,11-5 8 16,-17 5-8-16,17-5 8 0,0 5-8 15,0-5 0-15,-11 0 0 0,11 0 0 0,0 0 0 0,-17 5 0 16,11-5 0-16,6 5-11 0,0-10 11 0,-5 5 0 16,11 5 0-16,-6-5 0 0,-12 0 0 15,12-6 0-15,1 1 0 0,-1 5 0 0,-6-5 0 0,6-5 0 16,0 5 0-16,0-5 0 0,6 4 0 0,-6-4 0 16,0 5 0-16,0-5 8 0,6-5-8 0,-6 5 0 15,-11-6 0-15,5 6 8 0,1 5-8 0,5-5 8 16,0 0-8-16,0-1 8 0,0-4-8 0,0 5 0 15,-11 0 0-15,11 0 0 0,-11-1 0 0,5 1 0 16,0 0 0-16,1 5 0 0,-6 0 0 0,5 0 8 16,-11 4-8-16,17-4 0 0,-11 0 0 0,-6 0 8 0,0 10-8 15,17-5 0-15,-11-5 9 0,-6 10-9 0,0 0 12 16,0 0-12-16,0 0 0 0,0 0 0 0,0 0 0 0,0 0 0 16,0 0 0-16,0 0 15 0,0 0-3 0,0 0-1 15,0 0 2-15,0 0 1 0,0 0 0 0,0 0 0 16,0 0-14-16,0 0 0 0,0 0 0 0,0 0 0 15,0 0 8-15,0 0-8 0,0 0 0 0,0 0 9 0,0 0-9 16,0 0 0-16,0 0 0 0,0 0 0 16,0 0 0-16,0 0 0 0,0 0 0 0,0 0 0 0,0 0 0 15,0 0 0-15,0 0 0 0,0 0 0 16,0 0-45-16,0 0-15 16,0 0-2-16,0 0-1 0,-18 15-128 15,13-5-25-15</inkml:trace>
  <inkml:trace contextRef="#ctx0" brushRef="#br0" timeOffset="81678.59">3311 11955 57 0,'0'0'0'0,"0"0"0"16,0 0 0-16,0 0 0 0,0 0 0 0,0 0 0 0,0 0 208 0,0 0 37 0,0 0 7 0,0 0 2 16,0 0-160-16,0 0-32 0,0 0-6 0,0 0-2 15,17-10-14-15,-17 10-2 0,0 0-1 0,0 0 0 16,0-10-9-16,0 10-1 0,6-10-1 0,-6 10 0 16,11-5-5-16,-11 5-1 0,0-10 0 0,6 5 0 15,6-6 6-15,-7 6 1 0,-5-5 0 0,0 0 0 16,0 5-13-16,0 5-2 0,6-10-1 0,-6 10 0 15,11-10 4-15,-11 10 1 0,0-5 0 0,0-5 0 16,6-1-4-16,5 1-1 0,-11 10 0 0,0 0 0 16,0-10-11-16,0 10 0 0,0 0 9 0,0-10-9 15,-11 0 8-15,11 10-8 0,0-10 8 0,-6 0-8 16,6 0 0-16,0 5 0 0,-11-6 0 0,5 1 0 0,6 0-10 0,0 10-6 16,0-5-2-16,0 5 0 0,-17-5 18 0,11 0-8 15,6 5 8-15,-11-5 0 16,5 0 0-16,-5 0 0 0,5 0 0 0,1 0 0 15,5 5 0-15,0 0 0 0,-12 0 0 0,12 0 0 0,0 0 0 0,-5-5 0 16,-13 5 0-16,18 0 0 0,-17 0-8 16,17 0 8-16,-5 0 0 0,-7 0 0 0,7 5-8 0,-13 0 8 15,13 0 0-15,-7 0 0 0,7 5 0 0,-12-5-8 16,11 0 8-16,-11 5 0 0,5-5 0 0,7 5 0 16,-7 1 0-16,1-1 0 0,-1 5 0 0,7-5 0 15,-7 5-12-15,7 0 12 0,-12-5 0 0,11 6 0 16,-11-1 0-16,0 0 0 0,11 0 0 0,-5 0 0 15,5 1 0-15,-11 4 0 0,11-5 0 0,-5-5 0 16,5 0 0-16,-5 6 0 0,5-1 0 0,6-5 8 16,0-10-8-16,-11 10 9 0,11 0-9 0,0 5 12 15,0-15-12-15,0 15 12 0,0-15-12 0,0 11 0 16,0 4 0-16,0-15 0 0,0 0 0 0,11 10 0 0,-11-10 0 16,6 10 0-16,5 0 8 0,-5 0-8 0,-6-10 0 15,0 0 8-15,11 10 4 0,-5 1 1 0,11-6 0 16,0-5 0-16,-17 0 6 0,11 0 1 0,7 5 0 15,-1-10 0-15,0 5-11 0,0-5-1 0,0 0-8 16,-6-1 12-16,1-4-2 0,5 0-1 0,6-5 0 16,-6 5 0-16,-12 5-9 0,12-5 0 0,1-6 9 15,-13 6-9-15,7 0 0 0,-7 0 9 0,12-5-9 16,-17 5 0-16,18 5 10 0,-18-5-10 0,5-6 8 16,7 6-8-16,-12 0 8 0,0 0-8 0,0 10 0 15,0-10 8-15,0 0-8 0,0 0 0 0,0-1 9 0,0 1-9 16,0 0 0-16,0 5 8 0,0 5-8 0,0 0 0 15,0 0 0-15,0 0 0 0,0 0 0 0,0 0 0 16,0 0-18-16,0 0-2 0,0-10 0 0,0 10 0 16,0-10-24-16,0 10-4 15,0 0-2-15,0 0 0 0,0 0-19 0,11-5-4 0,0-5-1 16,-11 10 0-16,0 0-101 0,0 0-20 0</inkml:trace>
  <inkml:trace contextRef="#ctx0" brushRef="#br0" timeOffset="82583.95">3790 11798 288 0,'0'0'12'0,"0"0"4"0,0 0-16 0,0 0 0 0,0 0 0 0,0 0 0 16,0 0 180-16,0 0 34 0,0 0 6 0,0 0 2 15,0 0-148-15,0 0-30 0,6 0-5 0,-6 0-2 0,0 0 21 16,0 0 4-16,0 0 1 0,0 0 0 15,0 0-27-15,0 0-6 0,0 0-1 0,0 0 0 16,0 0-18-16,0 0-11 0,0 0 12 0,5-5-12 0,7 0 27 16,-12 5-2-16,0 0 0 0,0 0 0 0,0-10 5 0,5 0 1 15,-5 5 0-15,0 5 0 0,0-10-11 0,0 10-3 16,12-10 0-16,-12 10 0 0,0 0-9 0,0-6-8 16,0-9 9-16,0 15-9 0,0 0 8 0,0 0-8 15,0 0 0-15,0-5 9 0,0 5-9 0,0 0 0 16,-12-15 9-16,12 5-9 0,0 10 0 0,-5-10 8 15,5 5-8-15,0 5 0 0,-12-16 0 0,12 16 0 16,0 0 0-16,-5-5 0 0,-1 0 0 0,6 5 9 0,0-10-9 0,0 10 0 16,-17-5 10-16,17 5-10 0,0 0 8 0,0 0-8 15,0 0 0-15,0 0 0 0,0 0 0 0,0 0 0 16,-12 0 0-16,7 0 0 16,-7 0 0-16,12 0 0 0,-11 10 0 0,0 5-11 0,-7 1 11 0,7-6-8 15,0 5 8-15,5 5 0 0,-11-5 0 0,5 6-8 16,1-11 8-16,0 5 0 0,5 0 0 0,-11 0 8 15,11 6-8-15,-5-6 0 0,5 5-8 0,-5 0 8 16,5-4 0-16,-11-1 0 0,17 0 0 16,0-5 0-16,0-10 0 0,-6 15 0 0,6 0 0 0,0-4 0 15,-11 4 0-15,11-15-8 0,0 0 8 0,11 10 0 16,-11 0 0-16,6 0 0 0,-6-10 0 0,0 15 0 16,11 1 0-16,-11-6-8 0,0-10 8 0,6 15 0 15,-6 0 0-15,6-5 0 0,-6-10 0 0,0 0 0 16,0 0 0-16,11 10 0 0,-11-10 0 0,6 10-8 15,5-4 8-15,1-6 0 0,-12 0 0 0,0 0 0 16,11 0 0-16,-11 0 0 0,0 0 0 0,17-6 0 16,-6-4 12-16,1 0-3 0,5-5 0 0,0 5 0 15,-11-5 0-15,11 5 0 0,-11-6 0 0,5 1 0 0,-11 0-9 16,6 0 0-16,11 0 0 0,-17-1 0 0,17 1 0 16,-17 0 0-16,17 0 0 0,-11 0 0 0,-1 4 0 0,7 1 0 15,-7 0 0-15,7 0 0 0,-12 0 0 16,0 10 0-16,0 0 0 0,5-10 0 0,1 0 0 0,-6 5 0 15,0 5 0-15,12-10 0 0,-12-1 0 0,0 11-9 16,0 0 9-16,0 0-10 0,0 0 1 0,0 0 0 16,0-5 0-16,0 5 0 15,0 0-20-15,0 0-4 0,0 0-1 16,0 0 0-16,0 0-28 0,0 0-6 0,17-10 0 0,-17 10-1 16,0 0-39-16,17 0-8 0,-12-5-2 15</inkml:trace>
  <inkml:trace contextRef="#ctx0" brushRef="#br0" timeOffset="83050.62">4297 11449 907 0,'0'0'40'0,"0"0"8"0,0 0-38 0,0 0-10 0,0 0 0 0,0 0 0 0,0 0 65 0,0 0 11 16,0 15 3-16,0-15 0 0,0 0-20 0,-11 10-4 15,11-10-1-15,-6 15 0 0,6-15-5 0,0 0-1 16,0 10 0-16,-6 6 0 0,6-1-14 0,0-15-3 16,0 0-1-16,-11 15 0 0,5 0-14 0,-5 5-4 15,5-4 0-15,6-1 0 0,-11 5-12 0,11 0 0 16,-6-4 8-16,0 4-8 0,6 0 0 0,-11 0 9 15,5 1-9-15,6 4 8 0,0-10 8 0,0 0 0 16,-11 6 1-16,11-6 0 0,0 5 3 0,0 0 0 16,-6 0 0-16,0 1 0 0,6-1-8 0,0 0 0 15,-11-5-1-15,11 6 0 0,-6-6-11 0,6 0 8 16,-11 5-8-16,5-4 8 0,6-6-8 0,0 5 0 16,-11-5 0-16,11 5 0 0,0-5 0 0,-6 0 8 15,0 6-8-15,6-6 0 0,0-10 0 0,0 0 0 16,0 0 0-16,0 10 0 0,0-10 0 0,0 0 8 15,0 0-8-15,0 0 0 0,0 0 9 0,0 0-9 0,0 0 10 0,0 0-10 16,0 0 8-16,0 0-8 0,0 0 0 16,0 0 9-16,0 0-17 0,0 0-4 0,0 0-1 0,0-15 0 31,0 0-114-31,6-1-22 0,0 1-5 0</inkml:trace>
  <inkml:trace contextRef="#ctx0" brushRef="#br0" timeOffset="83870.64">4667 11869 172 0,'0'0'8'0,"0"0"1"0,0 0-9 0,0 0 0 0,0 0 0 0,0 0 0 0,0 0 216 0,0 0 40 0,0 0 9 15,0 0 2-15,0 0-179 0,0 0-35 0,0 0-7 0,6-5-2 16,-6 5-17-16,11-5-4 0,7-5-1 0,-18 0 0 16,11 5 3-16,0-5 1 0,-11 10 0 0,0-11 0 15,0 11 11-15,6-15 3 0,5 5 0 0,-11 0 0 16,6 0 3-16,-6 0 1 0,6 0 0 0,-6-1 0 15,0-4-12-15,0 5-3 0,0 0 0 0,-6-5 0 16,0 10-16-16,6-5-3 16,0-1-1-16,-11 1 0 0,5-5-9 0,6 5 8 0,-11 0-8 0,5 5 8 15,1-5-8-15,5 10 0 0,0 0 0 0,-12-10 0 16,6-1 12-16,-5 1-2 0,11 10-1 0,-6-5 0 16,6 5 8-16,-11-5 2 0,0 5 0 0,-1 0 0 15,12 0-31-15,0 0-5 0,-17 0-2 0,6 5 0 16,-1 0 19-16,-5 5 0 0,12-4 0 0,-13 9 0 15,1-5 0-15,0 0-10 0,6 5 10 16,-1 0-8-16,7 6 8 0,-12-1 0 0,11 0 0 0,-5 5 0 16,-7-4 0-16,1 4-8 0,6-5 8 0,0 6 0 15,5-6 0-15,-11 5 0 0,0-5 0 0,11 1 0 16,6-1 0-16,-11 0 0 0,5-5 0 0,6 6 11 16,0-6-11-16,0 5 0 0,0-10-10 0,0 10 10 15,6-4 0-15,-6 9 0 0,11-10 0 0,-11 0 0 16,6-4 0-16,5-1-9 0,-11-10 9 0,6 15 0 15,-1-5 0-15,7 5 0 0,5-5 0 0,-6 0 0 0,-11-10 56 16,0 0 11-16,17 5 1 0,-5 1 1 0,11-1-50 16,-6-5-11-16,0-5-8 0,-6-1 12 15,18-4-55-15,-18-5-10 16,18 0-3-16,-12 5 0 0,5-10 56 0,-4 4 0 16,4-4 8-16,-5 0 0 0,1 5-8 0,-7-6 8 15,6-9-8-15,-6 10 8 0,1-6-8 0,-1 6 8 16,-5 0-8-16,5-5 8 0,-5 4-8 0,5-4 8 0,-11 5-8 0,0 0 8 15,6-6-8-15,0 6 0 0,-6 5 9 0,0 0-9 0,0-1 0 16,0 1 0-16,-6 0 0 0,6 0 8 0,0 5-8 0,0 10 0 16,0 0 8-16,-6-10-8 0,6 10 0 0,0 0 0 15,0 0 0-15,0 0 0 0,0 0 0 0,-11 0 0 0,11 0-11 16,-6 5 11-16,-5 0-20 0,11-5 3 0,-6 10 0 0,6 5 0 31,0-15-7-31,0 0-2 0,-11 10 0 0,11-10 0 16,0 0-9-16,0 0-1 0,0 10-1 0,0 5 0 15,11-4-5-15,-11-11-1 0,0 0 0 0,6 10-460 0,5 5-92 0</inkml:trace>
  <inkml:trace contextRef="#ctx0" brushRef="#br0" timeOffset="86808.39">5425 11930 230 0,'0'0'20'0,"0"0"-20"0,0 0 0 0,0 0 0 0,0 0 168 0,0 0 30 15,0 0 6-15,17-5 0 0,-17 5-126 0,0 0-26 16,6-5-4-16,-6 5-2 0,11-10-21 0,-11 10-4 16,0-11-1-16,0 11 0 0,0 0-12 0,0 0-8 15,6-10 8-15,0-5-8 0,-6 5 29 0,0 0 2 16,5-5 0-16,-5 5 0 0,0 5-15 0,0 5-2 16,0 0-1-16,0-11 0 0,-5 1-4 0,5 0-1 15,-6 0 0-15,0 0 0 0,6 5-8 0,-11 0 0 16,5-5 0-16,6 0 0 0,-11 4 0 0,-1-4-11 0,12 5 3 0,-17-5 0 15,17 5 8-15,-17 0 0 0,12-5 0 0,-7 5-8 16,6 0 8-16,-5 0 14 0,5 5-3 0,6 0-1 16,0 0-10-16,0 0 0 0,0 0 0 0,-17-5 0 15,12 10 0-15,-12-5 0 0,5 5 0 0,12-5 0 16,-11 5 0-16,-1 0 0 0,7 5 0 0,-12 0 0 16,5 0 0-16,1 5 0 0,-6 1-12 15,5-1 12-15,1 5 0 0,-6-5 0 0,5 0 0 0,-5 1 0 16,6 4 0-16,-6 0 0 0,5-5 0 0,1 1 0 15,0-1 0-15,5 5 0 0,-11-5 0 0,5 0 0 16,1 1 9-16,11-6-9 0,-11 5 10 0,11-5-10 16,0-10 13-16,0 0-3 0,-6 10-1 0,6-10 0 15,0 0 14-15,0 0 2 0,17 15 1 0,-11-10 0 16,11 6 8-16,0-6 2 0,0 0 0 0,6 0 0 16,-6-5-21-16,-6 5-4 0,18-5-1 0,-12 5 0 0,-6-5-10 15,18 5 0-15,-6-5 0 0,-6-5 8 0,-17 5-8 16,17 0 0-16,-6 5 0 0,1-5 8 0,5-5 8 0,-6 0 2 15,0-5 0-15,6 5 0 16,-11-6-18-16,6 6 0 0,-7-10 8 0,12 5-8 0,-11-5 9 0,5 0-1 16,-11-6-8-16,6 6 12 0,0-5-12 0,5 0 0 15,-11 5 0-15,6-1 0 0,-6-4 0 0,11 0 0 16,-11 5 0-16,0-1 0 0,0 1 8 0,0 0-8 16,6 0 0-16,0 5 9 0,-6 0-9 0,0 0 10 15,0 10-10-15,0 0 10 0,0 0-10 0,0-11 0 16,0 11 0-16,0 0 8 0,0 0-8 0,0 0-12 15,0 0 2-15,0 0 1 16,0 0-23-16,0 0-5 0,-12 5-1 0,1 1 0 16,5-1-20-16,-5 10-4 0,-1-5-1 0,12 0 0 15,0-10-1-15,0 0 0 0,0 10 0 0,0-10 0 16,0 0 7-16,0 15 1 0,0-15 0 0,0 16-276 0,0-1-56 16</inkml:trace>
  <inkml:trace contextRef="#ctx0" brushRef="#br0" timeOffset="87554.56">5984 11910 288 0,'0'0'25'0,"0"0"-25"16,17-11 0-16,-12 6 0 0,1-5 183 0,5 0 31 15,-5 0 6-15,6 5 2 0,-12-5-113 0,0 10-22 16,5-10-5-16,-5 10-1 0,0-10-21 0,6-1-4 16,-6 1 0-16,11 0-1 0,-11 0-19 0,0 10-3 15,-11-5-1-15,5-5 0 0,1-5-2 0,5 5-1 16,-12-6 0-16,6 6 0 0,-5 0-17 0,0 0-4 15,11-5-8-15,-12 5 12 0,7 0-12 0,5-1 0 16,-12 1 0-16,1 0 0 0,5 0 0 0,6 10 11 0,-6-10-11 16,6 10 10-16,0 0-10 0,-5-5 10 0,5-5-10 0,0 10 10 15,0 0-10-15,0 0 8 0,0 0-8 0,0 0 8 16,-17 0-8-16,5 0 0 0,1 10 0 0,-1 5 0 16,7-5 0-16,-18 10 0 0,11-4-10 0,7 4 10 15,-12 0 0-15,5 5-9 16,1-4 9-16,0-1 0 0,5-5 0 0,-11 5 0 0,5 6 0 15,1-6 0-15,0-5 0 0,-7 5-8 0,7 1 8 0,0-1 0 16,5-5 0-16,-11 5 0 0,5 1 0 0,1-1 0 16,0 0 0-16,5 0 0 0,-5 1 0 0,5-6 0 15,0 0 0-15,6 0 0 0,0 0 0 16,0 1-8-16,0-1 8 0,0-5 0 0,0-10 0 0,0 0 0 16,0 0 0-16,6 10 0 0,11-5 0 0,0 5 0 15,-17-10 0-15,11 0 11 0,7-5-3 0,-1 0 0 16,0-5 0-16,6 5-8 0,-6-5 12 0,5-5-4 15,-4-1-8-15,4 1 8 0,-5 0-8 0,0 0 8 16,1-5-8-16,4-1 10 0,-10 1-10 0,11-5 10 0,-18-1-10 16,12 1 0-16,-5 5 0 0,-1 0 8 0,1-1-8 15,-7-4 0-15,7 0 9 0,-1-1-9 16,0 1 0-16,-11 5 8 0,0 0-8 0,6-1 0 16,6 1 0-16,-12 5 0 0,5 0 0 0,1-1 0 15,5 1 0-15,-11 5 0 0,0 0 0 0,0 10 0 0,0 0 0 16,0 0-12-16,0 0 12 0,0 0-12 0,0 0-4 15,0 0-2-15,0 0 0 0,0 0 0 16,0 0-35-16,0 0-7 0,0 0-2 16,0 0 0-16,0 10-34 0,0 5-6 0,0-5-2 0,0 6 0 15,0-6-24-15,0 5-6 0,0-5-1 16</inkml:trace>
  <inkml:trace contextRef="#ctx0" brushRef="#br0" timeOffset="88342.73">6548 11955 403 0,'0'0'17'0,"0"0"5"0,0 0-22 0,0 0 0 0,0 0 0 0,0 0 0 0,17-5 212 0,-17 5 37 16,5-10 8-16,-5 10 2 0,12-10-198 0,-12 10-39 16,0 0-8-16,6-5-2 0,-1-5 10 0,7 0 2 15,-7-1 0-15,7 1 0 0,-12 0 17 0,5 0 4 16,-5-5 1-16,0 5 0 0,0 5-8 0,0-5-2 16,0-1 0-16,0 6 0 0,0-5-7 0,0 0-1 15,0-5-1-15,0 5 0 0,-5 0-11 0,5 0-3 16,0-1 0-16,0 1 0 0,-12 0-13 0,12 0 11 15,-5-5-11-15,5 5 10 0,0 10-2 0,0 0-8 16,-12-10 12-16,7 4-4 0,-1-4-8 0,6 10 0 16,0 0 0-16,0 0 8 0,-12-10-8 0,7 10 0 0,5 0 0 0,-17 0 0 15,5 5 0-15,1 0-9 0,-1 0 9 0,7 0-13 16,-12 6 13-16,5-1 0 0,1 0 0 0,-1 0-9 16,7 0 9-16,-12 5 0 0,11-5 0 0,-5 1 0 15,-7 4 0-15,7-5 0 0,0 0 0 0,-6 5 0 16,11 0 0-16,-17 1 0 0,12-6 0 15,5 5 0-15,-11 5 0 0,11-5 0 0,-11 1 0 0,6 4 0 16,5 0 0-16,-5 0-8 0,5 1 8 0,0-1 0 16,-5-5 0-16,11 0 0 0,-6 0 0 0,6 1 0 15,0-1 0-15,0 0 0 0,0 0 0 0,0 5 0 16,0-4 0-16,6-1-8 0,5-5 8 0,-11 5 0 16,0-5 0-16,6 5 0 0,11-4 0 0,-11-6 0 15,5 5 9-15,6-5 1 0,-11 0 0 16,11-5 0-16,0 0 0 0,-5-5 0 0,5 5 0 0,-6-5 0 15,6 0 7-15,6-5 2 0,-6-1 0 0,-6 1 0 16,6-5-19-16,1 0 0 0,-7 0 0 0,12 0 0 16,-18-6 0-16,7 6 0 0,11-5 0 0,-18 0 0 15,7 4 10-15,-1-4-10 0,-5 0 8 0,5-5-8 16,1 9 8-16,-12-4-8 0,5 0 0 0,7 0 8 16,-12-1-8-16,5 1 0 0,1 0 0 0,-6-5 0 0,11 4 0 15,-11 1 0-15,0-5 0 0,0 4 0 0,0 6 0 16,0-5 0-16,0 5 0 0,0 5 0 15,0 0 0-15,0 10 0 0,0-11 0 0,0 11 0 0,-11-10 0 16,11 10 0-16,0 0 0 0,0 0 0 0,0 0-20 0,0 0 0 16,0 0 0-16,-11 5 0 0,-1 0-3 0,7 0 0 15,5-5 0-15,-12 16 0 16,7-1-9-16,-1 0-3 0,0-5 0 16,6 5 0-16,0 1-41 0,0-1-9 0,-6-5-2 0,6 0 0 15,0 5-21-15,0-5-4 0,0 6 0 0,0-1-1 16</inkml:trace>
  <inkml:trace contextRef="#ctx0" brushRef="#br0" timeOffset="88912.48">7009 11601 867 0,'0'0'38'0,"0"0"9"0,0 0-38 0,0 0-9 16,0 0 0-16,0-5 0 0,0-5 60 0,6-1 11 16,0 1 1-16,5 0 1 0,-11 5-49 0,0 5-9 15,6-10-3-15,-6 10 0 0,11-5 0 0,-11 5-1 16,6-10 0-16,-6 10 0 0,0 0 37 0,0 0 7 15,0 0 1-15,0 0 1 0,0 0 10 0,0 0 1 16,0 0 1-16,0 0 0 0,0 0-23 0,0 0-5 0,0 0-1 0,0 0 0 16,0 0-9-16,0 0-3 0,0 0 0 0,0 0 0 15,0 0 4-15,5 20 0 0,-5-20 0 0,0 15 0 16,0 11-12-16,0-6-1 0,0-5-1 0,0 5 0 16,0-5-6-16,0 6-2 0,-5 4 0 15,5-5 0-15,0 1 0 0,0-1 0 0,-6 10 0 16,6-5 0-16,0-4 13 0,0 4 2 0,0-5 1 15,0 1 0-15,0-1-26 0,-11 0 0 16,11 5 0-16,-6-4 0 0,6 4 9 0,-11-5 0 0,11 0 0 16,-6 1 0-16,0 4-9 0,6 5 0 0,-11 1 0 15,5-6 0-15,-5 6 0 0,5-1 0 0,-5 0 0 16,5 1 8-16,6-6-8 0,-6 0 0 0,6-9 0 16,-11-6 0-16,11-10 8 0,0 20 0 0,-6-5 0 0,6-15 0 15,0 0-8-15,0 0 0 0,0 0 0 16,0 0 0-16,0 0 0 0,0 0 0 0,0 0 0 0,0 0 0 15,0 0 10-15,0 0 0 0,0 0 0 0,0 0 0 16,0 0-10-16,0 0 10 0,-17-5-10 0,11 0 10 16,6-5-24-16,-11 0-5 0,5-5-1 0,6-1-672 15,0 1-134-15</inkml:trace>
  <inkml:trace contextRef="#ctx0" brushRef="#br0" timeOffset="90275.42">8559 12046 0 0,'23'-20'0'0</inkml:trace>
  <inkml:trace contextRef="#ctx0" brushRef="#br0" timeOffset="91683.99">7738 12036 403 0,'0'0'36'0,"0"0"-36"0,0 0 0 0,0 0 0 0,0 0 124 0,0 0 17 0,0 0 4 0,6-10 1 15,0 0-59-15,-6 10-12 0,0 0-3 0,0 0 0 16,6-10-27-16,-6 10-5 0,0-10-2 0,0 10 0 15,0 0-22-15,0 0-5 0,0-10-1 0,0 10 0 16,0-11-10-16,0 1 10 0,0 0-10 0,0 0 10 16,-6 0-10-16,6 0 0 0,0 0 0 0,0 0 8 15,-6-1 1-15,6 1 0 0,-6-5 0 0,6 5 0 16,-5-5 3-16,5 0 0 0,-6 4 0 0,6-4 0 0,0 0-12 16,0 5 0-16,0 0 0 0,0 0 0 0,0 0 10 0,-11 5-10 15,11-1 12-15,0 6-12 0,-6-10 17 0,6 5-3 16,-11-5-1-16,-1 10 0 0,6-5-13 15,1 5 0-15,-1-5 0 0,-11 5 0 0,6 5 0 0,-1-5 0 16,1 5 0-16,5-5 0 0,-5 0 0 16,-1 0 0-16,1 0 0 0,11 0 0 0,-6 0 0 15,-5 5 0-15,-1 0 0 0,7 0 0 0,-7 0 0 0,12 0 9 16,-17 1-1-16,6-1 0 0,-1 0-8 0,7 5 0 16,-7 0 0-16,1 5 8 0,5-5-8 0,-5 0-17 15,-1-5 4-15,1 6 1 0,5 4 12 0,-11-5 16 16,6 5-3-16,-1-5-1 0,1 5-12 0,5-5 0 15,-5 1 0-15,5-1 0 0,1 0 0 16,-12-5 0-16,5 10 0 0,6-10 0 0,6-5 0 16,-5 15 0-16,-7 1 0 0,12-1 0 0,-5-5 8 0,5 0-8 15,0-10 0-15,0 15 0 0,0-15 0 0,5 10 0 16,1 0 0-16,-6-10 0 0,6 11 12 0,5-1 4 0,1 0 0 16,-7 0 0-16,7-5-4 0,-7 5 0 0,7 0 0 15,-1 0 0-15,-11-10-12 0,11 11 0 16,1-6 8-16,5 5-8 0,-17-10 0 0,11 5 0 0,-11-5 8 15,17 5-8-15,-5-5 11 0,-1 0-1 0,6 0 0 16,-5-5 0-16,5 0 14 0,0-5 2 0,-6 0 1 16,6-6 0-16,6-4-3 0,-6 5 0 0,6-5 0 0,-6-1 0 15,0 1-14-15,6-5-10 0,-12-1 12 0,7 6-12 16,-7 0 14-16,6 0-4 0,-6-1-1 0,-5 1 0 16,0 0-9-16,0 5 0 0,5 0 0 0,-11 4-11 15,6 1 11-15,-6 5 0 0,0 5 8 0,0-10-8 16,0 0 18-16,0 10-1 0,0 0 0 0,0 0 0 15,0 0-38-15,0 0-8 16,-6-10-2-16,6 10 0 0,0 0-1 0,0 0-1 16,0 0 0-16,0 0 0 0,-11 10-15 0,11-10-4 15,0 0 0-15,0 0 0 0,-6 15-7 0,0-5-1 16,6-10-1-16,0 0 0 0,0 15-100 0,0-15-20 0</inkml:trace>
  <inkml:trace contextRef="#ctx0" brushRef="#br0" timeOffset="92548.02">8303 11960 345 0,'28'5'31'0,"-28"-5"-31"0,0 0 0 0,0 0 0 0,6-5 92 16,5 5 12-16,-11 0 2 0,12-10 1 0,-7 5-13 16,7-5-2-16,-1 0-1 0,-11 10 0 0,0 0-8 0,0 0-2 15,0-10 0-15,0 5 0 0,0-6-10 0,0 1-3 16,0 0 0-16,0 0 0 0,0 0-32 0,0 0-8 15,-11 0 0-15,11 5-1 0,0-5 7 16,0 10 2-16,-6-11 0 0,0 6 0 0,1-10-25 16,-7 5-11-16,12 0 10 0,-17 5-10 0,17 0 9 0,-11-5-9 15,11 10 8-15,-12-5-8 0,1 0 0 16,5 5 0-16,6 0 8 0,-17 0-8 0,6 0 0 0,-1 0 0 16,12 0 0-16,0 0 0 0,-11 0 0 0,-6 0 0 15,5 5 0-15,1-5 0 0,5 5 0 0,-11-5 0 16,6 5 0-16,11-5 0 15,-12 0 0-15,1 5 0 0,5 0 0 0,-11 5 0 16,12 0 0-16,-13-5 0 0,7 5 0 0,0 0 0 0,-1 1 0 16,7 4 0-16,-13 5 0 0,7-5 0 0,-12 5 0 0,18 1 0 15,-13-1 0-15,7 0 0 0,0 0-9 0,-1 6 9 16,7-6 0-16,-13 0 0 0,13 1 0 0,-7 4 0 16,7-5 0-16,-7 0 0 0,7-4 0 0,-1 4 0 15,0-10 0-15,6 5 0 0,-5 0 0 0,-1-5 0 16,6-10 0-16,0 0 0 0,0 11 0 0,6-1-8 0,-1 5 8 15,-5-15 0-15,0 0 0 0,6 10 0 0,5 0 0 16,1-5 0-16,-12-5 0 0,5 10 0 0,7 6 0 16,-1-6 0-16,-11-10 8 0,12 5-8 0,-12-5 0 0,17 5 0 15,0-5 12-15,6-5-3 0,-18 0-1 16,12-5 0-16,6-1 8 0,0 1 2 0,-6-5 0 16,12 5 0-16,-18 0 3 0,17-10 1 15,-16-1 0-15,5 1 0 0,0 0-22 0,-6-5-10 16,12-1 1-16,-6 6 0 0,-17 0 21 0,12-1 4 15,-7-4 0-15,7 5 1 0,-12-5-17 0,11 4 10 0,-11-4-10 16,0 5 8-16,0-6-8 0,0 6 0 0,0-5 9 16,-11 5-9-16,11-1 0 0,-6 1 0 0,0 0 0 15,6 5 8-15,-5-1-8 0,5 1 0 0,-12 5 0 16,12 0 0-16,-11 5 8 0,5 0 1 0,6-5 0 0,0 10 0 16,0 0-9-16,0 0 0 0,0 0 0 0,0 0 0 15,0 0 0-15,0 0-11 0,0 0 11 0,0 0-8 0,0 0 8 0,0 0 0 16,0 0-9-16,0 0 9 0,0 0-11 0,0 0 3 15,0 10 0-15,0-10 0 16,-11 15-24-16,11-5-4 0,0 0 0 16,0 5-1-16,-6 1-31 0,6-1-5 0,0 0-2 15,0 0 0-15,0 5-124 0,0-4-25 0,6 14-4 0,-6 0-2 16</inkml:trace>
  <inkml:trace contextRef="#ctx0" brushRef="#br0" timeOffset="93372.4">8946 11813 831 0,'0'0'36'0,"0"0"9"0,0 0-36 0,23 0-9 0,-23 0 0 0,12 0 0 0,5 0 62 0,-17 0 10 16,0 0 3-16,17 0 0 0,-17 0-24 0,0 0-5 15,0 0-1-15,0 0 0 0,0 0 6 0,0 0 1 16,0 0 0-16,0 0 0 0,0 0 9 0,0 0 3 16,11-10 0-16,-11 10 0 0,0 0-22 0,0-10-4 15,0 0-1-15,-11 0 0 0,5 0-18 0,6 5-4 16,-11-5-1-16,-1-1 0 0,7 1-2 0,-1 0-1 15,0 5 0-15,-5-5 0 0,-1 0-11 0,7 5 0 16,-7-5 0-16,1 5 0 0,5 0 11 0,-11-1 3 16,17 6 1-16,-11 0 0 0,5 0-15 0,0 0 0 0,-11-5 0 0,6 5 0 15,11 0 0-15,-12 5 0 16,12 1 0-16,-17 4 0 0,6-5 0 0,5 5 0 16,1 5 0-16,-1 0-10 0,0 0 10 0,0 1 0 15,-16-1 0-15,16 5 0 0,-5 0-11 0,11 1 11 0,-12-1-13 16,6-5 5-16,6 5 8 0,0 1 0 0,-11-6-9 15,5 5 9-15,6-5 0 0,-5 5 0 0,5 1 10 16,-6-6-10-16,6 5 0 0,0-5 0 0,6 1 0 16,-6-1 0-16,0 0 0 0,0 0 0 0,5 0 0 15,1 1 0-15,-6-16 0 0,11 10 0 0,-11 5 0 16,0-15 0-16,0 0 0 0,18 0 0 0,-18 0 0 0,11 5 0 16,6 0 0-16,-6-5 0 0,1 0 9 0,-1-5-9 15,6-5 15-15,0 0-3 0,1-6-1 0,4 1 0 16,-5 0-11-16,6 0 8 0,-6-5-8 0,12-1 8 15,-12 1 4-15,6-5 0 0,-6 10 0 0,6-6 0 16,-12 1-12-16,6 0 0 0,0 0 0 0,-5-1 0 16,5 1 0-16,-12 0 0 0,1 5-8 0,0-6 8 15,-1 6 0-15,1-5 0 0,-6 10 0 0,-6-5 0 16,6-1 0-16,-11 1 0 0,5 0 0 0,1 0 0 0,-12 5 0 16,5 0 0-16,1-6 0 0,5 6 8 0,-17 5-19 15,6-5-4-15,0 5-1 0,0 0 0 16,0 0 16-16,0 0 0 0,0 0 0 0,5 5 0 0,-5 0 0 15,0 0 0-15,6 0 0 0,-1 0 0 0,1 0 0 16,11 0 0-16,-11 0 0 0,11 0 10 0,0 0-10 0,0 0 0 16,-18 0 0-16,7 0 0 0,11 0 0 0,0 0 0 15,-6 5 0-15,6-5-11 0,0 0 22 0,0 0 4 16,0 0 1-16,-11 5 0 0,-6 5-28 0,17-10-6 0,0 10-1 16,0-10 0-16,-6 15 19 0,6 0-8 0,0-4 8 15,0 4 0 1,0 0-32-16,0-5 1 0,0-10 0 0,6 15 0 15,0-5-86-15,5 6-18 0,-11-16-3 0,0 10-1 16</inkml:trace>
  <inkml:trace contextRef="#ctx0" brushRef="#br0" timeOffset="94225.6">9647 11920 172 0,'0'0'8'0,"0"0"1"0,0 0-9 0,0 0 0 0,0 0 0 0,0 0 0 0,0 0 268 0,0 0 51 0,6-10 10 0,0 5 3 16,5-6-219-16,6 1-43 0,-17 0-9 0,6-5-1 15,-6 5-24-15,0 0-4 0,5-11 0 16,-5 6-1-16,0 5 3 0,0-5 1 0,0 0 0 16,0 5 0-16,-5-6-8 0,-1 6-2 15,6-5 0-15,-11 5 0 0,22-5 4 0,-11 0 1 0,-11-1 0 16,11 16 0-16,0 0-16 0,-12-10-3 15,7 5-1-15,-7-5 0 0,12 5-10 0,-17-5 0 0,17 10 0 16,-11-5 0-16,-1 0 8 0,1 0-8 0,-6 5 8 0,5 0-8 16,-5 5 0-16,17 0 0 0,-22 5 0 0,10-5-11 15,-5 5 11-15,0 5 0 0,6-5 0 0,-7 6 0 16,-4-6 0-16,5 5-10 0,5 0 10 0,7 0-13 16,-18 1 13-16,6-1 0 0,5 5 0 15,-5-5 0-15,6 0 0 0,-6 1 0 0,0 4 0 16,5-5 0-16,1 5 0 0,-1-5 0 0,1 6 0 0,0-1 0 15,-1-5 0-15,6 5 0 0,1-4 0 0,5-1-9 16,-12 0 9-16,12 0 0 0,-5-5 0 16,5 6 0-16,-6-1 8 0,6 0 0 0,0 0 0 0,6-5 0 15,-6-10-8-15,5 15-12 0,7 1 4 0,-7-6 0 16,-5-10 8-16,6 5 0 0,6 5 0 0,-1 0-8 0,0 0 8 16,-11-10 0-16,17 5 0 0,-5 0-8 15,11 5 8-15,-12-10 0 0,6 0 0 0,0-5 8 0,-5 5 0 16,5-5 0-16,6-5 0 0,-1 0 0 0,-5 0-8 15,0-5 0-15,1 5 0 0,4-6-8 0,-10 1 8 16,11 0 9-16,-1 0-1 0,-10 0-8 0,5-6 8 16,0 1-8-16,0 0 0 0,0 5 0 15,-11-6 0-15,5 6 8 0,1-5-8 0,-7 5 0 0,-5 0 9 16,0-1-9-16,0-4 0 0,-5 0 9 0,5 5 1 0,0-6 0 16,0 1 0-16,-6 0 0 0,0 5-10 15,-5-5 10-15,5-1-10 0,-5 1 10 0,-1 5-2 16,1-5 0-16,-6 4 0 0,5 1 0 0,1 5-8 0,5-5 10 15,-5 5-10-15,11-5 10 0,-11 4-10 0,5 1 0 0,0 0 0 16,6 10 0-16,0 0 18 0,0 0-2 0,0 0 0 16,0 0 0-16,0 0-28 0,0 0-5 0,0 0-2 15,0 0 0-15,-6-5 11 0,6 5 8 0,0 0-12 0,0 0 12 32,-11 5-31-32,5 5 1 0,-5 0 0 0,5 6 0 15,1 4-36-15,-1-5-7 0,-6-5-2 0,12 5-764 16</inkml:trace>
  <inkml:trace contextRef="#ctx0" brushRef="#br0" timeOffset="100540.16">7248 12477 687 0,'0'0'30'0,"0"0"7"0,0 0-29 0,0 0-8 0,0 0 0 0,0 0 0 0,0 0 65 0,0 0 12 15,6-10 3-15,0 0 0 0,0-1-32 0,-6 11-7 16,0 0-1-16,0 0 0 0,0 0-9 0,0 0-3 0,0 0 0 16,0 0 0-16,0 0 4 0,0 0 0 0,0 0 0 0,0 0 0 15,0 0-16-15,0 0-4 0,0 0 0 0,0 0 0 16,0 0 7-16,0 0 1 0,0 0 0 16,0 0 0-16,5-5 9 0,-5 5 3 0,0 0 0 0,0 0 0 15,12-5-16-15,-12 5-4 0,0 0 0 0,0 0 0 16,17-5-12-16,-17 5 0 0,0 0 0 0,23 5 0 15,-18 0 0-15,-5-5 0 0,12 5 0 0,-12-5 0 16,0 0 8-16,17 11-8 0,-17-11 11 0,22 5-11 16,-10 0 15-16,-12-5-4 0,17 10-1 0,-6-5 0 15,-11-5 5-15,17 5 1 0,-5 5 0 0,5-5 0 16,-17-5-5-16,11 10-1 0,6-10 0 16,6 5 0-16,-17 0-10 0,11 0 10 0,-6 0-10 0,12 1 10 15,-11-6-10-15,-1 5 8 0,-11-5-8 0,17 5 8 16,0-5-8-16,6 0 0 0,-6 0 0 0,-6 0 0 15,7 5 0-15,-1-5 0 0,0 0 0 0,0 0 0 16,-17 0 9-16,17 0-9 0,-6 0 10 0,18 0-10 16,-23 5 11-16,11-5-11 0,5 0 12 0,-4 0-12 0,-1 5 12 15,0-5-12-15,0 0 12 0,6 0-12 0,-18 0 8 16,12 0-8-16,-5 0 0 0,-1 0 0 0,6 0 8 16,0 5-8-16,6 0 0 0,0-5 0 0,-12 0 0 15,6 5 0-15,1-5 0 0,4 5 0 0,-5-5 0 16,-5 5 0-16,-1-5 0 0,6 0 0 0,0 0 0 15,6 5 0-15,-6-5 0 0,0 5 0 0,6-10 0 0,-11 5 0 16,5-5 8-16,0 5-8 0,0 0 13 0,6-5-1 16,-6 0 0-16,-6 0 0 0,12 5-1 0,-6-5-1 15,-6 0 0-15,6 0 0 0,-5 0-10 16,-1 0 8-16,18 5-8 0,-12-5 8 0,-11 0 7 16,5-1 1-16,12 1 0 0,-6 0 0 0,-6 0-24 0,6 0-5 15,0 10-1-15,0-10 0 0,6 0 22 0,-6 0 5 16,0 5 1-16,1-5 0 0,-7 5-14 15,6 0 0-15,0 0 0 0,0 0 0 0,0-5 0 16,0 0 0-16,6 5 0 0,-6-5 0 0,0 5 0 16,6-5 0-16,-6 0 0 0,6-5 0 0,0-1 0 0,-6 1 0 15,17-5 0-15,-17 5 0 0,6 0 0 16,-6 0-10-16,6 5 2 0,0 0 0 0,-1-5 8 0,7 4 0 16,-6-4 8-16,0 5-8 0,-1 0 8 0,-5-5-8 15,6 5 8-15,0 0-8 0,0 5 0 0,0-5-13 16,-6-5 1-16,6 0 1 0,-1 5 11 0,1-6 0 15,0 6 0-15,5-5 0 0,-11 0 0 0,1 5 8 16,4-5-8-16,1 0 0 0,0 0 8 0,-6 0-8 16,6-1 8-16,-12 1-8 0,6 0 13 0,-5 0-1 0,-1 5-1 15,0-5 0-15,7 0-3 0,-7 5 0 0,-11 5 0 16,0 0 0-16,6-10 0 0,-6 10 0 0,11-6 0 0,-11 6 0 16,6 0-8-16,-6 0 8 0,0 0-8 0,0 0 8 15,0 0-8-15,0 0 0 0,5-5 0 0,-5 5 0 0,0 0 0 16,0 0 0-16,0 0 0 0,0 0-11 0,0 0 11 0,0 0 0 15,0 0 0-15,0 0 0 0,0 0-15 16,0 0-1-16,0 0 0 0,0 0 0 16,0 0-33-16,0 0-7 0,0 0-2 15,0 0-516-15,0 0-103 0</inkml:trace>
  <inkml:trace contextRef="#ctx0" brushRef="#br0" timeOffset="102656.7">5015 12269 874 0,'0'0'39'0,"0"0"8"0,0 0-38 0,0 0-9 0,0 0 0 0,0 0 0 0,0 0 43 0,0 0 6 16,0 0 2-16,0 0 0 0,0 0-15 0,0 0-4 15,0 0 0-15,0 0 0 0,0 0 3 0,0 0 0 16,0 0 0-16,0 0 0 0,0 0 3 0,0 0 1 16,0 0 0-16,0 0 0 0,0 0-14 0,0 0-2 15,0 0-1-15,0 0 0 0,0 0-14 0,0 0-8 0,0 0 10 0,0 0-10 16,6 10 19-16,-6-10-3 0,0 0 0 0,0 0 0 15,0 0-16-15,11 10 10 0,0 1-10 0,1-1 8 16,-12-10-8-16,17 10 12 0,-11-5-12 0,5 5 12 16,0-5-12-16,1 5 0 0,5 0 0 0,-11-5 0 15,-6-5 0-15,17 11 0 0,-17-11 0 0,5 5 0 16,12 0 8-16,-5 5-8 0,11-5 8 0,-6 5-8 16,-12-5 15-16,13 0-3 0,-1 0 0 0,-12 0 0 15,-5-5 4-15,12 0 1 0,11 5 0 0,-6-5 0 16,-12 0-5-16,12 0 0 0,0 0-1 0,1 5 0 15,4 0-3-15,-5-5-8 0,-5 5 12 0,5-5-4 16,0 0-8-16,-6 6 0 0,12-1 0 0,-17 0 8 16,11-5-8-16,0 5 0 0,0 0 0 0,-11 0 0 15,-6-5 0-15,17 5 0 0,0 0 0 0,0 0 0 16,-11 0 0-16,11 0 0 0,-17-5 0 0,17 5 0 16,-17-5 0-16,6 10 0 0,11-10 0 0,0 5 0 0,0-5 0 0,-6 0 0 15,1 11 0-15,5-11-11 16,-6 5 11-16,1 0 0 0,5-5 0 0,0 5 0 0,-6 0 0 15,1 0 0-15,5-5 0 0,-6 0 0 0,1 0 0 0,5 0 0 16,-12 5 0-16,7-5 0 0,-1 5 0 0,6-5 0 16,0 0 0-16,-11 0 0 0,-6 0 0 0,17 5 0 15,-5-5 0-15,5 5 0 0,-17-5 0 0,5 5 8 16,12-5-8-16,1 0 8 0,-7 0-8 0,0 0 0 16,6 0-8-16,1 0 8 0,-7 0 0 0,0 5 0 0,6-5 0 0,-5 5 0 15,5-5 0-15,-6 0 0 0,-11 0 0 16,17 0 0-16,-11 0 0 0,11-5 0 0,0 5 0 15,-11-5 0-15,11 0 0 0,-11 5 0 0,11-5 9 0,-6 5-9 16,1-5 8-16,5 10-8 0,-6-5 0 16,12-5 0-16,-6 0 0 0,-11 0 0 0,-6 5 0 0,11 0 0 15,12-5 0-15,-6 5 0 0,-11 5 0 0,11-5 0 16,-17 0 0-16,17 0 0 0,-17 0 0 0,6 0 0 16,11 0 0-16,0 0-9 0,-17 0 9 0,17 5 0 15,-17-5 0-15,6 5 0 0,11 0 0 0,0-5 0 16,-12 0 0-16,7 5 0 0,-1 0 0 0,-11-5 0 15,12 5 0-15,5-5 0 0,-12 0 0 0,12 0 0 16,-11 0 0-16,6-5 0 0,-1 5 0 0,6-5 11 16,-6 0-11-16,-5 0 0 0,-6 5 0 0,12 0 0 15,-1-5 0-15,0 0 0 0,6 0 0 0,-11 0 0 0,-6 5 0 16,6-5 0-16,5 0 0 0,-11 5 8 0,17-5-8 0,-17 5 0 16,6 0 0-16,-6 0 0 0,0 0 0 0,0 0 0 15,11-6 0-15,1-4 0 0,-1 0 0 16,-11 10 0-16,0 0 0 0,0 0 0 0,6-10 0 0,-6 10 0 15,0 0 0-15,0 0 8 0,17-5-8 0,-6 5 0 16,-11 0 0-16,0 0 0 0,0 0 0 0,12-5 0 16,-12 5 0-16,0 0 0 0,0 0 0 0,11-5 0 15,-5 5 0-15,-6 0 0 0,0 0 0 0,0 0 0 16,0 0 0-16,0 0 0 0,0 0 0 0,0 0 0 16,0 0 0-16,0 0 0 0,0 0 0 0,0 0 0 15,0 0 0-15,11 0 0 0,-11 0 0 0,0 0 0 16,0 0 0-16,0 0 0 0,0 0 0 0,0 0 0 15,0 0 0-15,0 0 0 0,0 0 0 0,0 0 0 16,12-5 0-16,-12 5 0 0,0 0 0 0,0 0 0 0,0 0 0 16,0 0 0-16,0 0 0 0,0 0 0 0,11 5 0 15,-11-5 0-15,0 0 0 0,0 0 0 0,0 0 0 0,0 0 0 16,0 0 0-16,0 0 0 16,0 0 0-16,0 0 0 0,0 0 0 0,0 0 0 0,0 0 0 0,0 0 0 15,0 0 0-15,0 0 0 0,0 0 0 0,0 0 0 16,0 0 0-16,0 0 0 0,0 0 0 0,0 0 0 15,0 0 0-15,0 0-11 0,0 0 3 0,0 0 0 32,0 0-25-32,0 0-5 0,0 0-1 0,0 0 0 0,0 0-92 15,0 0-18-15</inkml:trace>
  <inkml:trace contextRef="#ctx0" brushRef="#br0" timeOffset="107434.6">1505 13125 57 0,'0'0'0'0,"0"0"0"0,0 0 0 0,0 0 0 0,0 0 220 0,0 0 38 16,0 0 8-16,0 0 2 0,0 0-182 0,0 0-36 16,0 0-7-16,0 0-2 0,0 0-21 0,0 0-4 0,0 0 0 15,0 0-1-15,0 0-3 0,0 0-1 16,0 0 0-16,0 0 0 0,0 0 8 0,0 0 1 16,0 0 1-16,0 0 0 0,0 0 4 0,0 0 1 0,0 0 0 0,0 0 0 15,0 0 6-15,0 0 0 16,0 0 1-16,0 0 0 0,0 0 3 0,0 0 0 15,0 0 0-15,0 0 0 0,0 0-6 0,0 0-1 0,0 0 0 16,0 0 0-16,0 0-4 0,0 0-1 0,0 0 0 0,0 10 0 16,0-10-12-16,0 0-4 0,0 0 0 0,0 15 0 15,0-5-8-15,0 1 0 0,0 4 0 0,0-5 0 16,0 5 0-16,0-5 0 0,0 10 0 0,-11 1 0 16,11-1 0-16,0-5 0 0,-6 5 0 0,6 1 0 15,-6-1 0-15,6 0 0 0,-11 6 0 0,5-6 0 16,6 5 0-16,-11 0 0 0,5-4 0 15,0-1 0-15,6 5 0 0,-11-5 0 0,5 1 0 0,6-1 0 16,-11 0 0-16,5 1 0 0,6-1 0 0,-11 0 0 16,5 0 0-16,6 1 0 0,-6-1 0 0,-5-5 0 15,5 5 0-15,-5 0 0 0,5 1 0 0,6-6 0 16,0 0 0-16,0 0 0 0,-5 1 0 16,-7-1 0-16,12 0 0 0,-6-5 0 0,6-10 0 0,0 10 0 15,0-10 0-15,0 0 0 0,0 0 0 0,0 0 0 16,0 0 0-16,0 0 0 0,0 0 0 0,0 5 0 0,0-5 8 15,0 0-8-15,0 0 8 0,0 0-8 0,0 0 9 16,0 0-9-16,0 0 10 0,0 0-10 0,0 0 0 16,0 0 0-16,0 0 0 0,0 0 0 15,0 0-31-15,0 0-5 16,0 0-2-16,0 0-511 0,0 0-103 0</inkml:trace>
  <inkml:trace contextRef="#ctx0" brushRef="#br0" timeOffset="108242.19">1448 13566 572 0,'0'0'25'0,"0"0"6"0,0 0-31 0,0 0 0 0,0 0 0 0,0 0 0 0,0 0 65 0,0 0 7 0,0 0 2 0,0 0 0 16,0 0-51-16,0 0-11 0,0 0-1 0,0 0-1 16,0 0-10-16,0 0-11 0,0 0 3 0,0 0 0 15,0 0 31-15,0 0 6 0,0 0 2 0,0 0 0 16,0 0 29-16,0 0 7 0,0 0 1 0,0 0 0 16,0 0-14-16,0 0-2 0,0 0-1 0,0 0 0 15,0 0-22-15,0 0-4 0,0 0-1 0,6-6 0 16,5 6 0-16,-5 0 0 0,-6 0 0 0,17 0 0 15,0 0-9-15,-11 0-3 0,5-5 0 0,6 5 0 16,-5-5 4-16,5 5 1 0,-17 0 0 0,17 0 0 16,0-5-17-16,0 5 8 0,0 5-8 0,-11-5 0 15,11 5 9-15,-11-5-9 0,11-5 0 16,0 0 9-16,-17 5-9 0,0 0 0 0,6 5 0 0,5-5 8 16,-11 0-8-16,17 0 0 0,-6 0 0 0,1 0 0 15,-12 0 0-15,0 0 0 0,0 0 0 0,17 5 0 16,-17-5 0-16,0 0 0 0,0 0 0 0,6 0 0 0,11 0 0 15,-17 0 12-15,0 0-12 0,0 0 12 16,17 0-12-16,-17 0 0 0,0 0 9 0,0 0-9 0,0 0 0 16,0 0 8-16,0 0-8 0,0 0 0 0,0 0 17 15,0 0-1-15,0 0 0 0,0 0 0 0,0 0-5 0,0 0-2 16,0 0 0-16,0 0 0 0,0 0-9 0,0 0 0 16,0 0-10-16,0 0 10 0,0 0 0 0,0 0-9 15,0 0 9-15,0 0 0 16,0 0-32-16,0 0-2 0,0 0 0 0,0 0-478 15,0 0-95-15</inkml:trace>
  <inkml:trace contextRef="#ctx0" brushRef="#br0" timeOffset="109166.17">1989 13120 817 0,'0'0'36'0,"0"0"8"0,0 0-36 0,0 0-8 16,0 0 0-16,0 0 0 0,0 0 40 0,0 0 7 16,0 0 1-16,0 0 0 0,0 0-29 0,0 0-6 15,0 0-1-15,0 0 0 0,0 0 23 0,0 0 4 16,0 0 1-16,0 0 0 0,0 0 6 0,0 0 2 16,0 0 0-16,0 0 0 0,0 0 6 0,0 0 2 15,0 0 0-15,0 0 0 0,0 0-20 0,0 0-3 16,0 0-1-16,0 0 0 0,0 0 3 0,0 0 0 15,0 0 0-15,0 0 0 0,0 0-22 0,0 0-4 0,-11 10-1 16,11-10 0-16,-6 15-8 0,6-5 0 0,0-10 0 16,-5 10 0-16,-7 1 0 0,7-1 0 0,5 0 0 15,-12 5 0-15,6 0 0 0,-5 6 0 0,5 4 0 0,1-5 0 16,5-5 0-16,-12 0 0 0,7 1 0 0,5-6 0 16,-12 10 0-16,6 0 0 15,1 6 0-15,-7-1 0 0,7-5 0 0,-7 6 0 0,7-6 0 0,5 5 0 16,-12 0 0-16,1 1 0 15,11-11 12-15,-12 5-4 0,7-5 2 0,-7 6 0 0,7-1 0 16,5 0 0-16,-6-5-2 0,-5 1 0 0,11-6 0 0,-6 5 0 16,6-5-8-16,0 0 8 0,-12 0-8 0,7 5 8 15,5-4-8-15,0-11 0 0,0 15 9 0,0-15-9 16,0 10 0-16,0 0 8 0,-6 0-8 0,6 0 0 16,0 5 0-16,0-4 0 0,-11-1 0 0,11-10 8 15,-6 10-8-15,6-10 0 0,0 0 0 0,0 15 0 0,0-5 0 16,0-10 0-16,0 10 0 0,0-10 8 15,-11 10-8-15,11-10 0 0,0 0 0 0,0 0 8 0,0 0 0 16,0 0 0-16,0 0 0 0,0 0 0 0,0 0 8 0,0 0 3 16,0 0 0-16,0 0 0 0,0 11 1 0,0-11 0 15,0 0 0-15,0 0 0 0,0 0-1 0,0 0 0 16,0 0 0-16,0 0 0 0,0 0-19 0,0 0 10 16,0 0-10-16,0 0 8 0,0 0-8 0,0 0 0 15,0 0 0-15,0 0 8 16,0 0-8-16,0 0 0 0,0 0 0 0,0 0 0 0,0 0 0 0,0 0 0 15,0 0 0-15,0 0 0 0,0 0-13 0,0 0 5 16,0 0 8-16,0 0-13 0,0 0 4 0,0 0 1 16,0 0 0-16,0 0 0 0,0 0 8 0,0 0-12 0,0 0 12 0,0 0-12 15,0 0 12-15,0 0 0 0,0 0 0 16,0 0 0-16,0 0 0 0,0 0 0 0,0 0 0 16,0 0 0-16,0 0 8 0,0 0-8 0,0 0 8 0,0 0-8 15,0 0 17-15,0 0-1 0,0 0 0 0,0 0 0 16,0 0 2-16,0 0 0 0,0 0 0 0,0 0 0 15,0 0-6-15,0 0-2 0,0 0 0 0,0 0 0 16,0 0-10-16,0 0 0 0,0 0 0 0,0 0 0 31,0 0-88-31,-6-11-19 0,6 1-4 0</inkml:trace>
  <inkml:trace contextRef="#ctx0" brushRef="#br0" timeOffset="117511.04">582 12477 0 0,'0'0'0'0,"0"0"0"0,0 0 0 0,0 0 0 0,0 0 72 0,0 0-15 0,0 0 12 0,0 0 3 15,0 0-51-15,0 0-9 0,0 0-3 0,0 0 0 16,0 0-9-16,0 0 0 0,0 0 0 0,0 0 8 15,0 0 14-15,0 0 2 0,0 0 1 0,0 0 0 16,0 0 14-16,0 0 2 0,0 0 1 0,0 0 0 16,0 0 8-16,0 0 2 0,0 0 0 0,0 0 0 15,-6-5-5-15,6 5-1 0,0 0 0 0,0 0 0 16,0 0-2-16,0 0 0 0,0 0 0 0,0 0 0 16,0 0-22-16,0 0-5 0,0 0-1 0,0 0 0 15,0 0-16-15,0 0 0 0,0 0 0 0,0 0 0 16,0 0 0-16,0 0 0 0,0 0-10 0,0 0 10 15,-5 10 0-15,5-10-9 0,0 0 9 0,0 0 0 16,0 0 0-16,0 0 0 0,0 0 0 0,0 0 0 0,0 0 0 0,0 0 0 16,5 15 0-16,-5 0 0 0,0-15 0 0,0 0 0 15,0 0 0-15,0 0 0 0,0 10 0 0,0-10 0 16,0 0 0-16,0 0 0 0,6 16-8 0,5-6 8 16,-11-10 0-16,0 0 0 15,0 15 0-15,6 0 0 0,6-5 0 0,-12-10 0 0,0 0 0 0,0 15 0 16,5 1 0-16,-5-16 0 0,0 0 0 0,0 0 0 15,17 15 0-15,-17 0 0 0,0-15 0 0,0 0 0 16,17 5 0-16,-11 0 0 0,11 5 0 0,-17-10 0 16,0 0 0-16,6 5 0 0,5 0 0 0,6 0 0 15,-17-5 0-15,6 11 0 0,-6-11 0 0,17 5 0 16,0 0 0-16,-17-5 0 0,0 0 0 0,6 5 0 16,11 0 0-16,-11 0 0 0,5 0 0 0,6 0 11 15,0 5-3-15,-5 0-8 0,-1-5 0 0,-5 0 0 16,11 0 0-16,0 1 0 0,-17-6 0 0,0 0 0 15,17 5 0-15,-11 5 0 0,11-5 13 0,0 0-4 16,-17-5-1-16,17 0 0 0,-11 0-8 0,11 0 8 16,0 5-8-16,-11 0 8 0,-6-5-8 0,17 5 0 0,-17-5 0 15,0 0 0-15,5 0 0 0,13 5 0 0,-1 0 0 16,-12-5 0-16,-5 0 0 0,12-5 0 0,5 5 0 16,-6 0 0-16,-11 0 0 0,12 5 0 0,-12-5 0 0,17 0 0 15,0 0 0-15,-6 0 0 0,-11 0 0 0,12 0 0 16,10-5 10-16,-16 5-10 0,11 5 12 0,-5 0-12 15,-12-5 0-15,22 0 0 0,-5 0 0 0,-11 0 0 16,11-5 0-16,-11 0 0 0,11 0 0 16,-17 5 0-16,11 0 10 0,12 0-10 0,-17 0 8 0,11 0-8 15,0-5 0-15,-11 0 0 0,11 10 0 0,-6-10 0 16,6 0 0-16,-11 0 8 0,-6 5-8 0,17 0 0 16,-11 0 0-16,11-5 0 0,-17 5 0 0,6 0 0 15,11 0 0-15,-6 0 0 0,-11 0 0 0,17 0 0 0,-11-5 0 0,11 0 0 16,0 5 0-16,-11 0 0 0,0 0 0 15,5 0 0-15,6 0 0 0,-11 0 0 0,11-5 8 16,-17-1-8-16,17 6 0 0,-11 0 8 0,-6 0-8 0,17 0-9 16,-12-5 9-16,13 5-13 0,-7-10 13 0,-11 10 8 15,17 5 0-15,-6 0-8 0,7-10 0 0,-1 5 0 16,-17 0 0-16,5-5 0 0,7 5 0 0,5-5 0 16,-12 0 0-16,13 0 0 0,-13 5 9 0,7-5-1 15,5 0-8-15,-12-5 12 0,-5 10-12 0,18 0 0 16,-1-5 8-16,-12 5-8 0,12-10 0 0,1 5 0 15,-13-1 0-15,12 1-10 0,0-5 10 0,-11 0 0 16,6 5 0-16,-1-5 0 0,-11 10 0 0,17 0 11 16,0-10-3-16,0 5 0 0,0-5-8 0,-11 0 0 0,-6 10 0 15,17 0 8-15,-17 0-8 0,17-6 0 0,0-4 0 16,-11 5 8-16,-6 5-8 0,17 0-17 0,0-5 4 0,-11-5 1 16,5-5 12-16,1 5 16 0,-1 0-3 15,-11 10-1-15,17 0-12 0,-11 0 0 0,11-5 8 16,-11-1-8-16,5-4 0 0,6 5 0 0,-17 5 0 0,6-5 0 15,-6 5 16-15,17-5 0 0,0-5 0 0,-11 0 0 16,11 0-16-16,-12 5 0 0,7-5-9 0,-6-1 9 16,-6 11 0-16,11-10 0 0,0 0 13 0,1 0-4 15,-7 0-9-15,7 0 0 0,-6 5 0 0,11 0 8 16,-17 0-8-16,0 5 0 0,5-5 0 0,7 0 0 0,5-11 8 16,-17 11-8-16,0 5 8 0,11-5-8 0,-11 5 0 0,12-5 0 15,-7 0 0-15,-5 5 0 0,0 0 0 0,0 0 0 16,12-5 0-16,-7 0 0 0,7 0 0 15,-12 5 0-15,5-5 0 0,-5 5 0 0,0 0 8 16,0 0-8-16,18 0 8 0,-18 0-8 0,0 0 12 0,0 0-4 16,0 0 0-16,0 0 0 0,0 0 4 15,0 0 0-15,0 0 0 0,0 0 0 0,0 0 4 0,0 0 0 16,0 0 1-16,0 0 0 0,0 0-17 0,0 0 10 16,0 0-10-16,0 0 8 0,0 0-8 0,0 0 0 15,0 0 9-15,0 0-9 0,0 0 10 0,0 0-2 16,0 0-8-16,0 0 12 0,0 0-28 0,0-10-5 15,0 10-2-15,0 0 0 16,0 0-94-16,0 0-19 0,0 0-4 0</inkml:trace>
  <inkml:trace contextRef="#ctx0" brushRef="#br0" timeOffset="118654.23">2263 13348 288 0,'0'0'12'0,"0"0"4"0,0 0-16 0,0 0 0 0,0 0 0 0,0 0 0 0,0 0 164 0,0 0 31 0,0 0 5 0,0 0 2 15,0 0-158-15,0 0-32 0,0 0-12 0,0 0 8 0,0 0 0 16,0 0 0-16,0 0 0 0,0 0 0 0,0 0 15 0,0 0 2 16,0 0 1-16,0 0 0 0,0 0-2 0,0 0-1 15,0 0 0-15,0 0 0 0,0 0-23 16,0 0 0-16,0 0-10 0,0 0 10 0,0 0 0 0,0 0 9 16,0 0 1-16,0 0 0 0,0 0 18 0,0 0 4 15,17 0 1-15,-17 0 0 0,17 0 15 0,-11 0 4 16,-6 0 0-16,17-5 0 0,-11 0-30 0,5 0-6 15,-11 5 0-15,0 0-1 0,17-5-1 0,-17 5 0 16,6-6 0-16,-6-4 0 0,5 0-2 0,-5 10-1 16,0 0 0-16,0 0 0 0,0 0-11 0,12-5 0 15,-6-5 9-15,5-5-9 0,-11 10 0 0,0 5 8 16,0 0-8-16,6-10 0 0,-1 0 8 0,7-1-8 16,-12 1 8-16,5 5-8 0,7-5 16 0,-12 10 0 15,0 0-1-15,0 0 0 0,6-10-15 0,-6 10 8 16,0 0-8-16,0 0 0 0,11-5 0 0,-11 5 0 0,0 0 0 0,0 0 0 15,0 0 0-15,0 0 0 0,0 0 0 0,0 0 0 16,0 0 0-16,0 0-18 0,0 0 2 0,0 0 1 16,0 0-1-16,0 0-1 0,0 0 0 0,0 0 0 15,0 0 17-15,-11 15 12 0,5-5-1 16,6 10-1-16,0-4-10 0,0 4 0 0,0-5 0 0,0 5 0 16,0-4 0-16,0 4 0 0,-12 0 0 0,12 0 0 15,12 1-12-15,-12-1 3 0,0-5 0 0,-12 5 0 16,12 1 9-16,-5-1 11 0,5 0-3 0,-12 0 0 15,12 6-8-15,-5-6 0 0,5 0 0 0,-6 0 0 16,6 1 10-16,0-1-10 0,-11-5 12 0,5 10-12 16,6-4 11-16,0-1-11 0,-12 0 10 0,7-5-10 15,5 6 16-15,0-6-2 0,0-5-1 0,-6 5 0 16,-5-5-13-16,11 5 0 0,0-15 0 0,-6 6 0 0,6-6 22 16,0 10 2-16,-11 0 0 0,11-10 0 0,0 0-13 0,0 0-3 15,0 0 0-15,0 0 0 0,0 0 10 16,0 0 2-16,0 0 0 0,0 10 0 0,0-10-8 15,0 0 0-15,0 0-1 0,0 0 0 0,0 0 1 0,0 0 1 16,0 0 0-16,0 0 0 0,0 0-13 0,0 0 9 16,-6 10-9-16,6 0 8 0,0-5-8 0,0-5 0 15,0 0 0-15,0 0 8 0,0 0 2 0,0 0 0 16,0 0 0-16,0 0 0 0,0 0 12 0,0 0 2 16,0 0 1-16,0 0 0 0,0 0-1 0,0 0 0 15,0 0 0-15,0 0 0 0,0 0-11 0,0 0-2 16,0 0-1-16,0 0 0 0,0 0-10 0,0 0 0 0,0 0 9 15,0 0-9-15,0 0 0 0,0 0 0 0,0 0 0 16,0 0-12 0,0 0-20-16,0 0-5 0,0 0-1 0,0 0 0 15,0 0-86-15,0 0-16 0,0 0-4 0,0 0-688 0</inkml:trace>
  <inkml:trace contextRef="#ctx0" brushRef="#br0" timeOffset="122127.48">2804 13591 172 0,'0'0'16'0,"0"0"-16"0,0 0 0 0,0 0 0 0,0 0 225 0,0 0 43 15,0 0 8-15,0 0 1 0,0 0-167 0,0 0-34 16,0 0-6-16,0 0-2 0,0 0-21 0,0 0-5 16,0 0-1-16,0-5 0 0,0 5-33 0,0 0-8 15,-11-10 0-15,11 10 0 0,-6-16 11 0,6 6 0 16,-6 5 0-16,6 5 0 0,0 0-3 0,0 0-8 15,0 0 12-15,0-15-4 0,0 5 0 0,0-5-8 16,0 5 12-16,6-6-4 0,-6 1 0 0,6 5-8 16,-6-5 12-16,11 5-4 0,-11-5 1 0,6-1 0 0,5-4 0 0,-11 5 0 15,0 15-9-15,0 0 0 0,6-15 0 0,11 5 0 16,-17 10 0-16,17-5 0 16,-11-6 0-16,5 1 0 0,-5-5 0 0,11 5 0 0,-17 10 0 15,6-10 0-15,5 0 0 0,-5 0 0 0,-6 10 0 16,17-10 0-16,-17 10 0 0,0 0 0 0,0 0 0 15,17 0 0-15,-17 0 0 0,6-6 0 0,-6 6 0 16,17 0 0-16,-17 0-9 0,17 11 9 0,0-1-12 16,-11 5 12-16,11 0-9 0,-17 0 9 0,17 0 0 0,-17 1-9 15,6-1 9-15,5 0-8 0,-11 0 8 0,6-5-8 16,-6-10 8-16,0 16 0 0,0-16 0 0,5 10 0 16,-5-10 0-16,0 15 0 0,-5-5 0 0,5-10 0 15,0 0 0-15,0 0 0 0,0 0 0 0,0 15 0 16,0 0 0-16,0 1 0 0,-6-6 0 0,6 5 0 15,-11 0 0-15,5-5 0 0,6-10 0 0,-11 20 0 16,5-4 0-16,-6 4 0 0,1 5 0 0,0-4 0 16,5-1 0-16,-11-5 0 0,11 5 0 0,-11 0 0 15,6 1 0-15,5-1 0 0,-11 0 0 0,0 0 0 16,11-9 0-16,-11 9 0 0,0-5 0 0,11 5 0 16,-11 1 0-16,6-6 0 0,-1 0 0 0,1 0 0 0,5 0 0 15,-11-5 0-15,11 1 0 0,-11 4 0 0,17 0 0 16,-17-5 0-16,17-10 0 0,0 5 0 0,-11 0 0 0,11-5 8 15,0 0-8-15,-12 10 0 0,12-10 9 16,0 0-9-16,0 0 12 0,0 0-12 0,0 0 0 0,0 0 0 16,-11 5 0-16,11-5 0 0,0 0 0 0,0 0 0 15,0 0 12-15,0 0-12 0,0 0 25 0,0 0-1 16,0 0-1-16,0 0 0 0,0 0-23 0,0 0 0 16,0 0 0-16,0 0 0 0,0 0 11 0,0 0-3 15,0 0 0-15,-6-5 0 0,-11 0-8 0,17 5 0 16,0 0 9-16,0 0-9 0,0 0 11 0,0 0-3 0,0 0 0 15,0 0 0-15,0 0-8 0,0 0 8 0,0 0-8 16,0 0 8-16,0 0-8 0,0 0 0 0,0 0 0 16,0 0 0-16,0 0 0 0,0 0 0 0,0 0 0 15,0 0 0-15,0 0 0 0,0 0 0 0,0 0 0 0,0 0 0 16,17 0 0-16,0 0 0 0,-5 0 0 0,-1 5 0 16,6-10 0-16,0 5 0 0,-11 0 0 15,11 5 0-15,0-5 0 0,-17 0 0 0,6 0 0 16,11 0 0-16,0 0 0 0,0 0 0 0,-5-5 8 0,-1 0-8 15,6 0 21-15,6 5-1 0,-6 0 0 16,-11 0 0-16,-6 0 0 0,17 0-1 0,0 0 0 0,-17 0 0 16,17-5-11-16,-17 5-8 0,6 0 12 0,-6 0-12 15,0 0 9-15,0 0-9 0,17-5 0 0,-17 5 9 16,0 0-9-16,17-5 8 0,-17 5-8 0,0 0 8 0,0 0-8 16,0 0 0-16,0 0 0 0,0 0 0 0,0 0 12 15,0 0-4-15,0 0 0 0,0 0 0 0,6 5 5 0,-6-5 1 16,0 0 0-16,0 0 0 0,0 0 1 15,0 0 0-15,0 0 0 0,0 0 0 0,0 0-1 0,0 0 0 16,0 0 0-16,0 0 0 0,0 0-14 16,0 0 0-16,0 0 0 0,0 0 0 0,0 0 0 0,0 0 11 15,0 0-2-15,0 0 0 0,0 0-9 0,0 0 0 16,0 0-12-16,0 0 12 0,0 0 0 0,0 0 0 16,0 0 0-16,0 0 0 0,0 0 0 0,0 0 0 15,0 0 0-15,0 0 0 16,0 0-22-16,0 0-10 0,0 0-1 0,0 0-1 15,0 0-31-15,0 0-7 0,0 0 0 16,0 0-812-16</inkml:trace>
  <inkml:trace contextRef="#ctx0" brushRef="#br0" timeOffset="122946.67">3522 13257 990 0,'17'-16'44'0,"-17"16"8"0,0 0-41 0,0 0-11 0,0 0 0 0,0 0 0 0,0 0 97 0,0 0 18 0,0 0 3 0,0 0 1 15,0 0-44-15,0 0-9 0,0 0-2 0,0 0 0 16,0 0-12-16,0 0-4 0,0 0 0 0,0 0 0 16,0 0-34-16,0 0-14 0,0 0 11 0,0 21-11 15,0-1 0-15,-11-5 0 0,11-15 0 0,-6 20 0 16,6 1 0-16,-11-1 0 0,11-5 0 0,0 10 0 0,-6 1 0 0,0-1 0 15,12-10 0-15,-6 0 0 0,0-15 0 0,0 21 0 16,0-1 0-16,0 0 0 16,-6 0 10-16,6-4-10 0,0 4 10 0,6-5-10 15,-6 5 8-15,0 1-8 0,-6-1 0 0,6 5 0 16,0 1 0-16,-11-1 0 0,11-5 0 0,0 5 0 16,-6 1 10-16,6-1-10 0,-11-5 10 0,11 1-10 15,-6-6 10-15,6 5-10 0,0 0 10 0,-6-5-10 16,6 1 8-16,-11 4-8 0,11 0 0 0,-6-5 9 15,6 1-9-15,0-1 0 0,0 0 0 0,-11 0 8 16,11 0-8-16,0-5 0 0,0 1 0 0,-6-1 0 0,6-10 9 16,0 0-9-16,0 10 10 0,0-10-10 0,0 0 24 0,0 0 0 15,0 0-1-15,0 0 0 0,0 5-12 0,0-5-3 16,0 0 0-16,0 0 0 0,0 0 1 0,0 0 0 16,0 0 0-16,0 0 0 0,0 0 1 0,0 0 0 15,0 0 0-15,0 0 0 0,0 0-10 0,0 0 12 16,0 0-12-16,0 0 12 0,0 0-12 0,0 0 0 15,0 0 0-15,0 0 0 0,0 0 0 0,0 0 0 16,0 0 0-16,0 0 0 0,0 0-16 0,0 0 5 0,0 0 1 16,0 0 0-16,0 0-10 0,0 0-1 0,0 0-1 15,0 0 0 1,0 0-25-16,0 0-5 0,0 0 0 0,0 0-1 16,0 0-122-16,0-10-24 0</inkml:trace>
  <inkml:trace contextRef="#ctx0" brushRef="#br0" timeOffset="124199.87">4263 13798 0 0,'0'0'0'0,"0"0"0"0,0 0 0 0,0 0 0 0,0 0 250 0,0 0-50 0,0 0 40 0,0 0 8 16,0 0-100-16,0 0-19 0,0 0-4 0,0 0-1 16,0 0-36-16,0 0-7 0,0 0-1 0,0 0-1 0,11-15-27 0,-11 15-4 15,0-10-2-15,0 10 0 0,0-10-30 0,-11 0-5 16,11 0-2-16,0 0 0 0,0 0 7 0,-6-1 2 16,6 1 0-16,0 0 0 0,0 0-5 0,0 0-1 15,0 0 0-15,0-5 0 0,0 4 10 0,0-4 2 16,0 0 0-16,0 5 0 0,0 0-24 0,0-5-12 15,0 10 2-15,0-6 0 0,0 1 10 0,0-5 14 16,0 0-3-16,0 5-1 0,0 10-10 0,-11-10-11 16,5-6 3-16,6 11 0 0,0 5 8 0,0 0 0 15,-11-5 0-15,11 5 0 0,-12-5-11 0,1 0 11 16,5-5-13-16,6 10 5 0,-11 0 8 0,11 0-13 16,-12-10 5-16,12 10 8 0,-17 0-14 0,17 0 5 15,-17 5 1-15,6 0 0 0,5 5 8 0,6-10-8 16,-6 5 8-16,-11 0-8 0,17-5 8 0,0 5-12 15,-17 6 12-15,11-1-12 0,-11 0 12 0,17 0 0 16,-17-5 0-16,6 0 0 0,5 0 0 0,1 0-8 16,-7 5 8-16,6 5 0 0,-5-9 0 0,5 4-10 15,1 0 10-15,5-10 0 0,-12 5-8 0,12-5 8 0,-5 15 0 16,5-5 0-16,-12 0-8 0,6 0 8 0,6 1 0 16,-11 4 0-16,5-5 0 0,1 0 0 0,5 0 0 15,0 0 0-15,0-10 0 0,-12 10 0 0,12 1 0 0,0-11 0 16,0 0 0-16,0 0 0 0,0 0 0 0,0 0 0 15,0 10 0-15,-5 5 0 0,5-5 0 0,0 5 0 16,0-15 0-16,0 10 0 0,0 0 0 0,5 6 0 16,-5-6 0-16,12 0 0 0,-12 0 0 0,0-10 0 15,0 0 0-15,0 15 0 0,0-5 0 0,0 6 0 16,0-6 0-16,0 5 0 0,5-5 0 0,-5 5 0 16,0-15 0-16,6 5 0 0,-6-5 0 0,11 10 0 15,-11-10 0-15,0 0 0 0,6 5 0 0,-6-5 0 16,0 0 0-16,12 11 0 0,-12-11 0 0,5 10 0 0,-5-10 8 15,0 0-8-15,0 0 0 0,12 0 9 0,10 5-1 16,-22-5-8-16,6 10 12 0,-6-10-4 0,12 0-8 0,-12 0 0 16,0 0-10-16,0 0 10 0,11 5 0 0,0 0 0 15,-11-5 0-15,0 0 0 0,17-5 0 0,-11 5 0 16,5 0 0-16,1-5 10 0,-12 5 3 0,17-10 1 16,-6 0 0-16,1 5 0 0,-1-11 6 0,6 6 0 15,-11-5 1-15,5 5 0 0,1-5-8 0,-1 5-1 16,6-6-1-16,-5-4 0 0,-1 5-11 0,6-5 8 15,-17 4-8-15,17-4 8 0,-11 0-8 16,11 5 0-16,-17-5 9 0,6 4-9 0,5-4 8 0,-11 5-8 16,6 5 10-16,-1-5-10 0,-5 4 0 0,0-4 0 15,12 5 0-15,-12-5 0 0,0 5 9 0,0 5-9 0,0-5 8 16,6-1-8-16,5 1 0 0,-11 0 0 0,0 0 0 0,0 10 0 16,6-10 0-16,-6 10 0 0,0 0 0 0,0 0 0 15,0-10 0-15,0 10 0 0,0 0 0 0,0 0 0 16,-6-10 0-16,6 10 8 0,0 0-8 0,0 0 0 15,0 0 0-15,0 0 0 0,0 0 0 0,0 0 0 16,-11-5 0-16,11 5 0 0,0 0 0 0,0 0 0 16,-6 0 0-16,6 0-14 0,-12 5 5 0,12-5 1 15,0 0-10-15,0 0-2 0,-11-5 0 0,11 5 0 32,0 0-27-32,0 0-5 0,0 0-2 0,0 0 0 0,0 0-134 15,0 0-26-15</inkml:trace>
  <inkml:trace contextRef="#ctx0" brushRef="#br0" timeOffset="189587.47">2223 16017 403 0,'0'0'36'0,"0"0"-36"0,0 0 0 0,0 0 0 0,0 0 79 0,0 0 9 0,0 0 1 0,0 0 1 16,0 0 18-16,0 0 3 0,0 0 1 0,0 0 0 0,0 0-19 0,0 0-3 15,0 0-1-15,0 0 0 0,0 0-8 0,0 0-1 16,0 0-1-16,0 0 0 0,0 0-23 0,0 0-4 16,0 0 0-16,0 0-1 0,0 0-12 15,0 0-3-15,0 0 0 0,0 0 0 0,0 0-21 0,0-11-5 16,0 11-1-16,0-10 0 0,0 0 3 0,0 10 0 15,-11-10 0-15,11 0 0 16,-6 0 1-16,6 10 1 0,0-10 0 0,0 10 0 0,-6-10 1 0,6-1 0 16,-11-4 0-16,5 10 0 0,6 5-5 0,-11-10-1 15,5 5 0-15,0 0 0 0,-11-5-9 0,6 10 8 16,11 0-8-16,0 0 8 0,-6-5-8 0,-11 5 0 16,11-5 9-16,-11 10-9 0,17-5 8 0,-11 0-8 15,-1-5 10-15,1 5-10 0,11 0 0 0,-6 0 0 16,-11 0 0-16,6 5 0 0,0 0 0 0,-1 5 0 15,6 0 0-15,6 0 0 16,-11 0 0-16,5 5-8 0,-11-9 8 0,0 4 0 0,11 0 0 16,-16 5 0-16,5-5 0 0,-1 5 0 0,13 0-8 0,-12 1 8 15,5-6-12-15,7 5 12 0,-7-5 0 0,12 0 0 0,0-10 0 16,-6 20 0-16,1-4 0 0,5-1-8 0,0-5 8 16,0-10 0-16,0 15 0 0,0 0-8 0,0-15 8 0,0 16 0 15,0-16-10-15,0 15 10 0,5 0-8 16,1 0 8-16,6-5 0 0,-12-10-10 15,17 10 10-15,-12 1 0 0,12-1-12 0,1 0 12 16,-1 0-12-16,-6 0 12 0,6-5-13 0,0 0 4 16,0 0 1-16,0 0 0 0,1 0-1 0,4-5 0 15,-5 0 0-15,-11 0 0 0,11-5 9 0,-11 0 0 0,11 0-9 16,0 5 9-16,0 0 0 0,-11-10 0 0,5 5 0 16,6-5 0-16,-11 0 0 0,11 0 0 15,-17-6 0-15,17 6 0 0,-17-5 8 0,6 0-8 16,-6 0 8-16,6 5-8 0,5-6 8 0,-11 6-8 0,0-5 0 15,0 0 8-15,0 5-8 0,0-5 0 0,0 4 9 16,0 1-9-16,0 5 0 0,0-5 8 0,0 0-8 0,0 5 0 16,0-5 0-16,0 10 8 0,0 0-8 15,0-10 0-15,0 10 0 0,0 0 0 0,0 0 0 0,0-10 0 16,0 10-9-16,0 0 0 0,0 0 0 16,0 0 0-16,0 0-30 0,0 0-5 0,0 0-2 15,0 0 0-15,0 0-38 0,0 0-8 0,6 5-2 0,11 5-695 16</inkml:trace>
  <inkml:trace contextRef="#ctx0" brushRef="#br0" timeOffset="190329.15">2707 16092 900 0,'0'0'40'0,"0"0"8"0,0 0-39 0,0 0-9 0,0 0 0 0,6 0 0 0,-6 0 88 0,0 0 15 16,0 0 3-16,0 0 1 0,0 0-39 0,0 0-8 16,0 0-2-16,0 0 0 0,0 0-2 0,0 0 0 15,0 0 0-15,0 0 0 0,11-5-14 0,-11-5-3 16,0-5-1-16,0 0 0 0,0 5-21 0,0 0-4 15,0-6-1-15,0 6 0 0,0 0 12 0,0-5 1 16,0 0 1-16,-11 5 0 0,11 5 10 0,-6-11 3 16,6 11 0-16,-11-5 0 0,5 0 1 0,1 5 0 15,-7-5 0-15,12 10 0 0,0 0-28 0,0 0-12 16,0 0 10-16,0 0-10 0,-17-5 8 0,11 5-8 16,6 0 0-16,-17 0 9 0,12 5-9 0,-13 0 0 15,7 5 0-15,5 0 0 0,-11-5 0 0,12 5 0 16,-13-4 0-16,1 4 0 0,12 5 0 0,-12 0-11 0,5 0 3 15,1 0 0-15,11 1 8 0,0 4 0 16,-12 0-9-16,7 0 9 0,5-4-10 0,0-1 10 0,-12 5-13 16,7-5 5-16,5 5 8 0,0-4 0 0,0 4 0 0,-6 0 0 15,-5 0-14-15,11 1 2 16,0-6 1-16,0 5 0 0,11 0-3 0,-5 1-1 16,-6-6 0-16,5-5 0 0,-5-10-3 0,12 10-1 15,-7 0 0-15,13 0 0 0,-1-5 3 0,0-5 0 0,0 0 0 16,-6-5 0-16,6 5 16 0,0-5 0 0,-11 0 0 0,5 0 0 15,-5-5 0-15,6-5 0 0,10 5 0 16,-5-5 9-16,-11 4-9 0,11-4 0 16,-11-5 0-16,5 5 0 0,-5 0 19 0,5-6-2 15,-11 6 0-15,6 0 0 0,0 0 2 0,-6-6 0 16,0 6 0-16,0 0 0 0,11-5-8 0,-11 5-2 16,0-1 0-16,0 1 0 0,-11 5-9 0,11 0 0 0,0 0 9 15,-6 0-9-15,0 0 0 0,6 10 8 0,0-11-8 16,0 11 0-16,0-5 17 0,0 5-1 0,0 0 0 0,0 0 0 0,0 0-28 15,0 0-7-15,0 0-1 0,0 0 0 0,0 0 5 16,0 0 1-16,-11 0 0 0,11 0 0 0,0 0-2 16,0 0-1-16,0 0 0 0,0 0 0 0,0 0 5 15,0 0 2-15,0 0 0 0,0 0 0 0,0 0 10 0,0 0 0 16,0 0 0-16,0 16 0 16,0-16-50-16,0 0-5 0,11 10-1 15,1 5-511-15,-12-15-102 0</inkml:trace>
  <inkml:trace contextRef="#ctx0" brushRef="#br0" timeOffset="191093.37">3266 16118 882 0,'0'0'39'0,"0"0"8"0,0 0-38 0,0 0-9 0,0 0 0 0,0 0 0 0,0 0 59 0,0 0 9 16,0 0 3-16,0 0 0 0,0 0 1 0,0-5 1 15,-12-10 0-15,7 4 0 0,5 1-6 0,-12 0-2 16,12 0 0-16,-5 0 0 0,5 0-5 0,-12 0 0 15,6 0-1-15,1-6 0 0,5 6-17 0,-12 0-3 16,7 5-1-16,5-5 0 0,-12 0-2 0,12 0 0 16,-5 5 0-16,-1-6 0 0,-6 1 1 0,7 0 0 15,-12 0 0-15,5 0 0 0,7 0-14 0,-1 0-3 16,-11 0-1-16,5 10 0 0,12 0-5 0,-5-6-1 16,-1 1 0-16,-5 0 0 0,5 5-13 0,-5 0 0 15,11 0 0-15,-6 0 0 0,-11 5 0 0,11 0 0 16,-11 1 0-16,6-1 0 0,5 0 0 0,-11 0 0 15,11 5 0-15,-11 5 0 16,17 0-9-16,-17 0 9 0,11 1 0 0,-11 4-9 0,6-5 9 16,-1 0 0-16,-5 11 0 0,0-6-8 0,6 5 8 0,5-5 0 15,0 1 0-15,-5 4 0 0,5 0 0 0,-5-4 0 16,5-6 0-16,6 5 0 0,-6 0 0 0,6-5-10 16,0 1 10-16,0 4 0 0,6 0-9 0,-6-5 9 15,6-4 0-15,5-1-9 0,-5 0 9 0,-6-10 0 16,11 5 0-16,1 0-8 0,16 0 8 0,-11 0-8 15,6-5 8-15,-6 0-8 0,6-5 8 0,-6-5 0 0,6 0-9 16,0-5 9-16,-6 4 0 0,0-4 0 0,6 5 0 16,-6-5 0-16,0 0 8 0,0-6-8 0,6 6 8 15,-18 0-8-15,7 0 12 0,-7 0-4 0,7-6 0 16,-6 1 0-16,-1 10-8 0,-5-5 0 0,0 0 9 0,0 4-9 16,0-4 12-16,0 5-3 0,0 10 0 0,-5-10 0 15,5 0-9-15,0 0 0 0,-6 5 0 0,6 5 0 16,0 0 28-16,0 0 3 0,0 0 1 15,0 0 0-15,0 0-32 0,0 0 0 0,-12-10 0 0,12 10 0 16,-5 0 0-16,5 0 0 0,0 0 0 0,0 0 0 0,0 0 0 16,0 0 0-16,0 0 0 0,0 0 0 15,0 0-20-15,0 0-9 16,0 0-3-16,0 0 0 0,0 0 7 0,0 0 1 0,0 0 0 16,0 0 0-16,0 0-40 0,0 0-7 0,0 0-1 15,0 10-1-15,0-10-130 0,17 5-25 16,-11 0-6-16,-6-5-1 0</inkml:trace>
  <inkml:trace contextRef="#ctx0" brushRef="#br0" timeOffset="202061.34">1123 15738 172 0,'0'0'8'0,"0"0"1"0,0 0-9 0,0 0 0 0,0 0 0 0,0 0 0 0,0 0 104 0,0 0 20 0,0 0 3 0,0 0 1 16,-5 5-84-16,5-5-17 0,0 0-3 0,0 0-1 16,0 0 4-16,-17 10 1 0,17-10 0 0,0 0 0 15,0 0 17-15,0 0 4 0,0 0 1 0,0 0 0 16,0 0 10-16,0 0 1 0,0 0 1 0,0 0 0 16,0 0-3-16,0 0-1 0,0 0 0 0,0 0 0 15,0 0-18-15,0 0-3 0,0 0-1 0,0 0 0 16,0 0-36-16,0 0 0 0,0 0 0 0,0 0 0 15,0 0 0-15,0 0 0 0,0 0 0 0,0 0 8 16,5 5 4-16,-5-5 2 0,0 0 0 0,0 0 0 16,12 0 9-16,-7 0 1 0,7 0 1 0,5 0 0 15,-11-10 7-15,11 5 2 0,0-5 0 0,-12-5 0 0,13 0-14 0,-1-1-2 16,0 1-1-16,-6-5 0 0,0 5-17 16,7 0 8-16,-13-1-8 0,12-4 0 15,0 5 9-15,-11 0-9 0,6 5 0 0,-7-1 9 16,1-4-9-16,5 0 0 0,-11 15 0 0,6-10 8 15,5 5-8-15,-11 5 0 0,0 0 0 0,0 0 0 0,0 0 0 16,0 0 0-16,0 0 0 0,0 0 0 16,0 0 0-16,0 0 8 0,0 0-8 0,0 0 8 0,0 0-17 0,0 0-4 15,0 0-1-15,0 0 0 0,0 0 14 16,0 0-11-16,6 10 11 0,-6 10-10 0,6 1 10 0,-6-6 0 16,0 5 0-16,0 0 0 0,0-5 0 0,0 6 0 15,-6-1 0-15,6 5 0 0,0-4 0 0,0 4 0 16,0 0 0-16,-6 6 0 0,-5-6 0 0,5 5 0 15,6 1 0-15,0-1 0 0,-11 0 0 0,5 1 0 16,6 4 10-16,0-4-10 0,-5-1 10 16,-7 0-10-16,6 6 10 0,6-11-10 0,-11 11 8 0,5-6-8 15,6-5 0-15,-11 6 0 0,5-6 0 0,6-5 8 16,-5 6-8-16,5-6 0 0,-12-5 0 0,6 0 9 0,6 0-9 16,0-4 8-16,0-1 8 0,0-10 2 0,0 0 0 15,0 0 0-15,0 0 5 0,0 0 1 0,0 0 0 16,0 0 0-16,0 0-4 0,0 0 0 0,0 0 0 15,0 0 0-15,0 0-8 0,0 0-3 0,0 0 0 0,0 0 0 16,0 0-9-16,0 0 0 0,0 0 0 0,0 0 0 16,0 0 0-16,0 0 0 0,0 0 0 0,0 0 0 31,0 0-21-31,0 0-7 0,0 0 0 0,0 0-1 0,0 0-166 16,0 0-33-16</inkml:trace>
  <inkml:trace contextRef="#ctx0" brushRef="#br0" timeOffset="-198916.92">970 16381 115 0,'0'0'10'0,"0"0"-10"0,0 0 0 0,0 0 0 16,0 0 88-16,0 0 15 0,-6-10 3 0,0 10 1 0,-5-5-96 0,5 0-19 16,-11 0-4-16,17 5-198 0</inkml:trace>
  <inkml:trace contextRef="#ctx0" brushRef="#br0" timeOffset="-198021.45">833 16270 633 0,'0'0'28'0,"0"0"6"0,0 0-34 0,0 0 0 0,0 0 0 0,0 0 0 0,0 0 72 0,0 0 8 0,0 0 2 0,0 0 0 15,0 0-32-15,0 0-6 0,0 0-2 0,0 0 0 16,0 0-19-16,0 0-4 0,0 0-1 0,0 0 0 16,0 0 9-16,0 0 1 0,0 0 1 0,0 0 0 15,0 0 5-15,0 0 1 0,11 10 0 0,-11-10 0 16,0 0-14-16,0 0-2 0,17 5-1 0,-17-5 0 15,0 0-9-15,0 0-1 0,6 10-8 0,11 0 12 16,-17-10-12-16,6 10 0 0,-6-10 8 0,17 10-8 16,-11-4 0-16,11 9 0 0,-17-15 0 0,11 10 0 15,6 0 0-15,-11 0 0 0,-6 0 0 16,6 0 0-16,-6-10 0 0,11 16 0 0,-5-1 0 0,5 0 0 16,-5 0 0-16,11-5 0 0,-12-5 0 0,7 5 0 15,-6 6 0-15,11-6 9 0,-17 0-1 0,17-5 0 16,0 5 15-16,-11 0 2 0,11 0 1 0,0 0 0 15,-12 6-10-15,13-6-1 0,-1-5-1 16,0 5 0-16,-6 0-14 0,1 0 8 0,5-5-8 0,5 10 0 16,-16-4 10-16,11 4-10 0,0-5 10 15,0 0-10-15,-11 0 0 0,11 0 0 0,0 0 0 16,0-5 0-16,6 1 0 0,-17 4 0 0,11-5 0 16,11 5 0-16,-16 0 8 0,16-5-8 0,-16-5 0 15,16 5 0-15,-5 0 8 0,0 0-8 16,11-5 0-16,-11 5 9 0,11 0-9 0,-11-5 12 15,11 0-12-15,-6 0 12 0,12 0-12 0,-6 5 0 16,-11-5 9-16,-6 6-9 0,6-6 22 0,6 5 0 16,-7 0 0-16,13 0 0 0,-13-5-22 0,7 5 0 15,-1 0 0-15,1-5 0 0,-1 0 0 0,1 5 0 16,-1-5 0-16,-5 0 0 0,0 0 0 16,0 0 0-16,5 0 0 0,-5-5 0 0,5 5 0 0,1 0 0 15,-6 0 0-15,11-5 0 0,-11 5 0 0,0-5 0 16,-1 0 0-16,7 5-12 0,-6 0 12 0,11 0 9 15,-11-10-1-15,-1 4-8 0,-5 1 19 0,6 5-3 16,0-5-1-16,11-5 0 0,-17 5-3 16,0 0 0-16,-5 0 0 0,16 0 0 0,-5 0-4 15,0 0-8-15,0-5 11 0,5 0-11 0,-5-1 30 16,0 1-1-16,0-5 0 0,5 5 0 0,-11 0-29 16,6 0 0-16,-6 0 0 0,6-1 0 0,-6 1 10 15,6 0-1-15,-6 0 0 0,-12-5 0 0,13 5-9 16,-1 0 0-16,0 0-12 0,0 4 12 0,-11-4 0 0,11 0 0 15,0 5 0-15,-12 0 12 0,1-5-12 0,6 5 0 0,5 0 0 16,-12 0-11-16,-5 5 11 0,0 0 14 0,17-5-3 16,-17 5-1-16,6-5 2 0,-6 5 1 0,0 0 0 0,0 0 0 15,12 0-3-15,-12 0-1 0,0 0 0 0,0 0 0 0,0 0-9 16,0 0 10-16,0 0-10 0,0 0 10 0,17-5-10 0,-17 5 0 16,5-6 9-16,-5 6-9 0,0 0 0 0,0 0 0 15,0 0 0-15,0 0 0 0,0 0 0 0,0 0 0 0,0 0 0 16,0 0 0-16,0 0 0 0,0 0 0 0,0 0 0 0,0 0 0 0,17 0 0 0,-17 0 0 15,0 0 0-15,0 0 0 0,0 0 0 0,0 0 0 16,0 0 0-16,0 0 0 0,0 0 0 0,0 0 9 16,0 0-9-16,0 0 0 0,0 0 20 0,0 0-2 15,0 0-1-15,0 0 0 0,0 0-17 0,0 0-11 16,0 0 2-16,0 0 0 0,0 0 9 0,0 0 0 16,0 0 0-16,0 0 0 15,6-5-56-15,5 5-13 0,7 0-3 16,-13 0 0-16</inkml:trace>
  <inkml:trace contextRef="#ctx0" brushRef="#br0" timeOffset="-195164.87">2046 17951 0 0,'0'0'0'0,"0"0"0"0,0 0 0 0,0 0 0 0,0 0 0 0,0 0 0 0,0 0 369 0,0 0-74 0,0 0 59 0,0 0 12 15,0 0-232-15,0 0-46 0,0 0-10 0,0 0-2 16,0 0-12-16,0 0-2 0,0 0-1 0,0 0 0 16,0 0-3-16,0 0-1 0,0 0 0 0,0 0 0 15,0 0-31-15,0 0-6 0,0 0-2 0,0 0 0 16,0 0 0-16,17-10 0 0,-11 0 0 0,-6-5 0 15,6 4-18-15,-6 1 0 0,0-5 0 0,0 5 0 16,0-5 0-16,0 0 10 0,11 4-10 0,-11-4 8 0,0 0 2 16,-11 0 0-16,5 0 0 0,0-1 0 15,-5 1 2-15,5 0 1 0,-5 0 0 0,5 0 0 16,-5 0-3-16,5 4-1 0,1-4 0 0,-13 5 0 16,18 0-9-16,-17-5 0 0,17 5 0 0,-17 0-11 15,12-1 3-15,-13 6 0 0,7-5 0 0,0 5 0 16,-6 0 8-16,5 0 0 0,12 5 0 0,0 0 0 15,0 0-8-15,-11 0-7 0,-6 0-1 0,-12 0 0 0,18 5 8 16,-6 0 8-16,0 5-13 0,-6 0 5 0,6 1 8 16,0 4-8-16,0 0 8 0,-6 0-8 0,6 5 8 15,0 1 0-15,-6-6 0 0,6 5 0 0,0 5-9 16,5-4 9-16,-5 4-10 0,0-5 10 0,11 0 0 16,-11 1-9-16,6-1 9 0,5 0 0 0,6-5 0 15,0 6-10-15,-11-6 10 0,5 5 0 0,6 0-13 0,6 1 4 16,-6-6 1-16,11 0 0 0,-11 0-3 0,0 0 0 15,17 6 0-15,0-6 0 0,-11 0 11 0,11 0-12 16,0-5 12-16,6 0-12 0,-6 1 12 0,0-1 0 16,6-10 0-16,-6 5 0 0,-6-5 8 0,18 0 0 15,-6-5 0-15,-6 5 0 0,6-10 11 0,-6 5 2 16,5-1 1-16,-4-4 0 0,-1 0 8 0,-12 0 2 16,12 5 0-16,1-5 0 0,-18-5-20 0,17 5-4 15,-12-1-8-15,1-4 12 0,-6 0 1 0,11 5 0 0,-11-5 0 16,18 5 0-16,-18-11-13 0,0 6 0 0,5-10 8 15,7 5-8-15,-7-1 0 0,12 1 0 0,-17-5 0 16,6-1-10-16,6 1-2 0,-1 5 0 0,6 0 0 0,0-1 0 16,0 1-7-16,-11 5-1 0,11 0-1 0,-6 5 0 15,1-6 5-15,-1 6 2 0,6 0 0 0,-17 10 0 16,6-5-9-16,-6 5-1 0,17-5-1 0,-17 5 0 16,0 0-38-16,6-5-7 15,-6 5-2-15,11 5-493 0,-11-5-99 0</inkml:trace>
  <inkml:trace contextRef="#ctx0" brushRef="#br0" timeOffset="-184759.63">2787 17445 1036 0,'0'0'23'0,"0"0"5"0,0 0 0 0,0 0 1 0,0 0-29 0,0 0 0 0,0 0 0 0,0 0 0 0,0 0 108 0,0 0 16 0,0 0 4 0,0 0 0 15,0 0-31-15,0 0-5 0,0 0-2 0,0 0 0 16,0 0-26-16,0 10-6 0,-17 5-1 0,11-5 0 16,-11 0-57-16,0 0-19 0,0 0 0 0,11 6 0 15,-5-1 19-15,5 0 0 0,1 0 0 16,-13 0 0-16,7 6 0 0,0-1-8 0,-6-5 8 0,-1 10 0 16,1 1-12-16,0-1 12 0,0 0-12 0,6 1 12 15,-6-11 0-15,0 10 0 0,-6 1 0 0,6-6 0 16,0 0 19-16,0 0-3 0,11 1 0 0,-11 4 0 15,-6-10-1-15,6 5-1 0,5-5 0 0,7 1 0 16,-18-1-14-16,12 0 11 0,-7 0-11 0,7 0 10 16,0 1-10-16,-6-6 0 0,11 0 0 0,-11 0 0 15,0 0-10-15,11 0 10 0,-11 0 0 0,11 1-9 16,6-11 9-16,0 0 0 0,-11 10 0 0,5 0 0 16,-5-5-24-1,11-5-2-15,-6 5-1 0,6-5 0 0,-6 5-6 0,6-5-2 16,0 0 0-16,0 0 0 0,-17 0-54 0,17 0-11 15,0 0-3-15,0 0-604 0</inkml:trace>
  <inkml:trace contextRef="#ctx0" brushRef="#br0" timeOffset="-184202.63">2280 17434 288 0,'0'0'12'0,"0"0"4"0,0 0-16 0,0 0 0 0,17 0 0 16,-17 0 0-16,0 0 293 0,0 0 56 0,0 0 11 0,0 0 3 15,0 0-239-15,0 0-47 0,0 0-9 0,0 0-3 16,0 0-5-16,0 0 0 0,6 0-1 0,11 6 0 15,-11-1-2-15,-6-5 0 0,0 0 0 0,11 10 0 16,-11-10-19-16,0 10-4 0,6 5-1 0,-6 0 0 16,0-5-9-16,0 6-1 0,11-6-1 0,-5 5 0 0,-6 0-8 0,0 5-2 15,0-4 0-15,5-1 0 0,7 5-12 0,-12 0-10 16,17 0 2-16,-11 6 0 16,-1-6 8-16,7 5 11 0,-7 1-3 0,7-6 0 0,5 5-8 15,-11-4-17-15,11-1 4 0,-12 5 1 0,7 0 12 16,-1-4 16-16,6-1-3 0,0 0-1 0,0 0-12 15,1 1 0-15,-1 4 0 0,-12-5 0 16,12-5 0-16,-11 6 0 0,6-6 0 0,-7 0 0 16,12 5-8-16,-17-4 8 0,6 4-12 0,5 0 12 15,-11 0 0-15,6-4 0 0,-6-6 10 0,0 5-2 0,12-5-8 0,-24 5 0 16,6-5 0-16,-5 0 0 0,11-10 0 0,0 0 0 16,0 0 0-16,0 0 0 0,0 0 0 15,0 0 0-15,0 0 0 0,0 0 0 0,0 0 8 0,0 0 1 16,0 0 0-16,0 0 0 0,0 0-9 0,0 0 0 15,0 0 0-15,0 0 0 0,11 5-24 0,-11-5-1 16,0 0 0-16,0 0 0 0,0 0 42 0,0 0 9 16,0 0 2-16,0 0 0 15,0 0-60-15,0 0-11 0,0 0-2 0,0 0-674 16,0 0-134-16</inkml:trace>
  <inkml:trace contextRef="#ctx0" brushRef="#br0" timeOffset="-182778.47">3277 17647 900 0,'0'0'40'0,"0"0"8"0,0 0-39 0,0 0-9 0,0 0 0 0,0 0 0 0,0 0 107 0,0 0 19 0,12-5 4 0,-12 5 1 16,0 0-54-16,0-10-10 0,0-5-3 16,0 5 0-16,0 10-8 0,0 0-1 0,-12-10-1 0,12 10 0 15,0-11-42-15,0 1-12 0,0-5 0 0,0 5 8 16,12 0 1-16,-12 10 1 0,0-10 0 0,0 10 0 16,0-10-2-16,0 10 0 0,-12-16 0 0,12 6 0 15,-6 0 7-15,6 0 1 0,0 5 0 0,0 5 0 16,0 0 16-16,-5-5 3 0,-7 0 1 0,7 5 0 15,-12-5-20-15,17 5-4 0,0 0-1 0,0 0 0 16,-12 0-11-16,1 0 0 0,-1 5 0 0,-5 5 0 16,12-10 0-16,-13 10 0 0,1-5 0 0,12 5 0 15,-7-5 0-15,1 5 8 0,-1 1-8 0,7-6 8 16,-12 0-8-16,17-5 0 0,0 10 0 0,-17 0 0 16,11 0 0-16,6-5 0 0,-17 5 0 0,17 0-11 15,-12 1 11-15,12-1 0 0,0 0 0 0,0 5 0 16,0-15 0-16,0 0 0 0,0 15-8 0,12 0 8 0,-6 1 0 15,5-6 0-15,6 5 0 0,-11-5 0 16,11 0 0-16,0 0 0 0,-11 0 12 0,11 0-4 0,5 1-8 16,1-1 11-16,6 5-11 0,-6-5 12 0,-6 5-12 15,5-5 0-15,-4 1 0 0,4-1 0 0,-5 0 10 16,0 5-10-16,6-5 12 0,0 5-12 0,-12 0 8 16,1 1-8-16,5-1 0 0,0 0 0 0,-6 0 8 0,-11-5-8 15,6 11 0-15,-6-6 0 0,6 5 0 0,-6 0 8 16,-6-4-8-16,-11 4 0 0,11 5 0 0,-11-5-14 15,6-4 1-15,-1 9 0 0,-16-5 13 0,22 0 13 16,-17-4-2-16,6-1-1 0,-5 0-10 0,5 0 10 16,-1 0-10-16,1-5 10 0,-5 6 8 0,4-6 2 15,1 0 0-15,0-5 0 0,6 0-20 0,-6-5 0 0,0 0 0 16,0-5 0-16,11 0 8 0,-6 5-8 16,-5-5 12-16,12 0-12 0,-12-5 16 0,11 0-3 0,-5-6-1 15,5 1 0-15,-6 0-12 0,7 0 0 0,-1 5 0 16,6-6 0-16,0 1 0 0,-11 0 0 0,5 0 0 15,6 5 0-15,6-5 0 0,5-1 0 0,-11 1 0 16,6 0 0-16,-1 0 0 16,7 0 0-16,-6-11 0 0,11 6 0 0,5 0 0 0,-5-6 0 15,6 1-8-15,6-5 8 0,-6-1 0 0,-1 1 0 16,1 0 0-16,6-6 0 0,11 1 0 0,-18 9 0 0,12 1 8 16,-5 0-8-16,5-1 8 0,0 6-8 0,-11 5 11 0,-6 0-11 15,6 5 15-15,-6 0-4 0,-11 4-1 0,-6 6 0 16,0 0 1-16,0 0 0 0,0 0 0 0,0 0 0 15,0 0 35-15,0 0 7 0,0 0 2 0,0 0 0 0,0 0-38 16,0 0-7-16,0 0-2 0,0 0 0 0,0 0-16 16,0 0-4-16,0 0-1 0,0 0 0 0,0 0 13 15,0 0 0-15,-6 0 0 0,6 0 0 0,0 0 0 0,0 0 0 16,0 0 0-16,0 0 0 16,0 0-21-16,0 0-5 0,0 0-1 15,0 0 0-15,-11 0-29 0,11 0-5 0,0 0-2 16,0 0-641-16,-12 11-129 0</inkml:trace>
  <inkml:trace contextRef="#ctx0" brushRef="#br0" timeOffset="-178451.12">3875 17536 57 0,'0'0'0'0,"0"0"0"0,0 0 0 0,0 0 0 0,0 0 289 0,0 0 53 0,0 0 10 0,0 0 3 16,0 0-227-16,0 0-44 0,0 0-10 0,0 0-2 0,0 0-12 0,0 0-4 15,0 0 0-15,0 0 0 0,0 0-24 0,0 0-4 16,0 0-2-16,0 0 0 0,0 0 7 0,0 0 2 16,0 0 0-16,0 0 0 0,0 0-35 0,17-5-16 15,1-5 2-15,-18 10 0 0,17-11 24 0,-17 11 5 16,11-5 1-16,0 0 0 0,-11 5-26 0,18-5-5 15,-1-5-1-15,-17 10 0 0,22-5 27 0,-22 5 5 16,0 0 0-16,6 0 1 0,-6 0-17 0,17 0-19 16,-17 0 4-16,17 0 1 0,-17 0 22 0,17 5 5 15,-17-5 1-15,17 5 0 0,-17-5-14 0,12 5 0 16,5 0 0-16,-6 0 0 0,-11-5 0 0,12 10 0 16,-1-4 0-16,6 4 0 0,-11 0 0 0,5 5 11 15,1-10-11-15,-1 5 10 0,-5 5-10 0,5-4 0 16,-5 4 0-16,11 0 8 0,-11 0-8 0,5 5 0 15,-11-4 0-15,0-1 0 0,6 0 0 0,-6 5 0 16,-6-5 0-16,6 11 0 0,0-6 8 0,-11 0 4 16,5 0 0-16,-11 1 0 0,0-1 1 0,0 0 1 15,5 0 0-15,-5 1 0 0,-11-1-6 16,5-5-8-16,6 0 11 0,5 1-11 0,-5-6 0 0,0 0 0 0,-5-5 0 16,10 5 0-16,6-10 0 0,-11 5 0 15,17-5-12-15,0 0 3 0,0 0-5 0,-5 0-1 0,-12 0 0 16,17 0 0-16,0 0-1 0,0 0 0 0,0 0 0 15,0 0 0-15,0 0 16 0,0 0 10 0,0 0-2 16,0 0 0-16,0 0-8 0,0 0-14 0,0 0 3 0,0 0 1 16,0 0 10-16,0 0 0 0,17-10-9 0,5 0 9 15,-16 5 0-15,11 0 0 0,6 5 8 16,-6 0-8-16,0 0 0 0,6 0 0 0,-6 5 0 16,6 0 0-16,5 0 0 0,-16 5 0 0,16-5 0 0,-5 5 0 15,0 0 0-15,-6 0 15 0,0 1-3 0,0 4 0 16,-6-5-4-16,1 5 0 0,5-5-8 0,-11 5 12 15,5-4 0-15,-5 4-1 0,-1 0 0 0,-5 0 0 16,-5 0 1-16,5 1 0 0,0-1 0 0,0 5 0 16,-17-5 9-16,11 5 3 0,-5-4 0 0,-7 4 0 15,7 0-24-15,-17 0 0 0,5-4 0 0,0 4 8 16,0 0-8-16,-5 0 0 0,-1 1 0 0,-5-6 0 0,0 0-9 16,5-5-3-16,-10 5-1 0,4 0 0 0,-5-4 13 15,6-6 0-15,6 5 0 0,-1-5 0 0,1-5-12 16,-1 0 3-16,7 0 1 0,-1-5 0 0,0 5-1 15,6 0 0-15,0-10 0 0,11 5 0 16,-11-6 9-16,17 1-10 0,-11-5 10 0,11 5-10 16,0-5-7-16,11 5-2 0,-5 0 0 0,5-1 0 15,0-4-87-15,1 0-18 0,5-10-3 16</inkml:trace>
  <inkml:trace contextRef="#ctx0" brushRef="#br0" timeOffset="-177926.89">5231 17181 345 0,'0'0'31'0,"0"0"-31"15,0 0 0-15,0 0 0 0,0 0 360 0,6 10 65 0,-6-10 14 0,0 0 2 0,0 0-277 0,0 0-56 16,0 0-12-16,0 16-1 0,-11-6-56 0,11 5-11 16,-12-5-3-16,7 0 0 0,-7 5-13 0,1 1-2 15,-1-1-1-15,-5 0 0 0,12 0-9 0,-12 0 0 16,11 0 0-16,-11 1 0 0,0 4-8 0,11 0 8 16,-11 0-10-16,0 1 10 0,0-1 0 0,0 0 0 15,11-5 0-15,-17 6 0 0,6-1 0 0,0 5 0 16,0 1 0-16,11-1 0 0,-11 5 0 0,-6-4 0 15,12 4 0-15,-6-5 0 0,11 1 0 0,-11-6 0 16,11 0 0-16,-11 5 0 0,6-4 0 0,5 4 0 16,0-5 0-16,-5 1 0 0,5-6 0 0,6 0 0 15,-11 5 0-15,11-5 0 0,0-5 0 0,11 6 0 0,-11-6 0 16,0-10-9-16,0 0 9 0,0 15 0 0,17-5 0 16,-5 5-8-16,-1-5 8 0,6 1 0 0,-5-1 0 15,16-5 0-15,-11 5 0 0,-5-10 0 0,16 5 0 16,-5 0 0-16,-6 0 0 0,6-5 0 0,0 0 0 15,11 0 0-15,-17-5 0 0,6 10 0 0,-1-5 0 16,1-5 0-16,6 0 0 0,-12 5 0 0,-6-5 0 16,6 5 0-16,0 0-9 0,1 0 0 0,-13 0 0 15,-5 0 0-15,0 0-38 16,0 0-7-16,17-10-2 0,-17 10 0 0,0 0-110 16,0 0-22-16,12-5-5 0,-12 5-559 0</inkml:trace>
  <inkml:trace contextRef="#ctx0" brushRef="#br0" timeOffset="-177482.48">5214 17784 288 0,'0'0'25'0,"0"0"-25"0,0 0 0 0,0 0 0 0,0 0 214 0,0 0 38 16,0 0 7-16,0 0 1 0,0 0-125 0,0 0-26 0,0 0-5 15,0 15 0-15,0-15-30 0,0 0-6 16,0 0 0-16,0 0-1 0,-5 15-11 0,5-15-1 16,0 10-1-16,0-10 0 0,0 0 6 0,0 0 0 15,-17 11 1-15,17-11 0 0,0 0-44 0,0 0-9 0,-6 15-8 16,6-15 12-16,0 15 2 0,0-5 1 0,-12 0 0 0,7 5 0 16,5-5-4-16,0 6-1 15,0-16 0-15,-12 15 0 0,12 5 6 0,-5 0 2 0,5-4 0 16,-12 4 0-16,12 5-4 0,-5-5-1 15,5 1 0-15,0 4 0 0,-6 0-13 0,6 1 0 0,0-6 8 16,0 5-8-16,0 1 10 0,0 4-1 0,0-5 0 16,0-5 0-16,0 6-9 0,0-1 0 0,0 0 0 15,-12 1 0-15,7-1 0 0,5 5 0 16,0-4 0-16,0-6 0 0,0 0 0 16,-12 1 0-16,12-1 14 0,-5-5-4 0,-1 0-10 15,6-5 8-15,0-10-8 0,0 10 8 0,0-10-8 0,0 0 8 16,0 0-8-16,0 0 8 0,0 0-8 0,0 0-9 0,0 0 9 15,0 0-13-15,0 0-79 0,0 0-15 16,0 0-3-16,0-15-576 0,0-5-115 0</inkml:trace>
  <inkml:trace contextRef="#ctx0" brushRef="#br0" timeOffset="-176976.63">5927 17500 1674 0,'0'0'74'0,"0"0"15"0,0 0-71 0,0 0-18 16,0 0 0-16,0 0 0 0,0 0 96 0,0 0 16 0,0 0 4 0,0 0 0 15,0 0-50-15,0 0-10 0,0 0-1 0,0 0-1 16,0 0 1-16,0 0 0 0,0 0 0 0,0 0 0 16,0 0-26-16,0 0-5 0,0 0 0 0,0 0-1 15,0 0 15-15,0 0 3 0,0 0 1 0,0 0 0 16,0 0-31-16,0 0-11 0,17 10 0 0,-17-10 9 0,0 11-9 0,5 4 8 16,1-5-8-16,-6 10 8 0,0 0 3 0,6 1 0 15,-6 4 0-15,5 5 0 0,-10 1-11 0,10-1 0 16,-5 0 0-16,0 11 8 0,6-11-8 15,-6 6 0-15,0 4 9 0,0 1-9 0,0-6 0 0,0 1 0 16,0-1 0-16,0 1 8 0,0-1-8 0,0 1 0 16,0 4 0-16,0-4 0 0,0-6 0 0,-6 5 0 15,1 1 0-15,5-11 0 0,-6 0 0 0,6 1 0 16,0 4 0-16,0-10-8 0,-6 6 8 0,6-6 0 16,0-5 0-16,-5 0 0 0,5 1 0 0,0-6 0 15,0 0 10-15,0-10-10 0,0 0 0 0,0 0 0 16,0 0 0-16,0 0 0 0,0 0 0 0,0 0 9 15,0 0-9-15,0 0 12 0,0 0-12 0,0 0-17 0,0 0 4 16,0 0 1 0,0 0-84-16,0 0-16 0,-12-15-3 0,12-6-640 0,-5 6-128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3T09:44:24.9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1820 11738 403 0,'0'0'17'0,"0"0"5"0,0 0-22 0,0 0 0 0,0 0 0 0,0 0 0 0,0 0 164 16,0 0 28-16,0 0 5 0,0 0 2 0,0 0-97 0,0 0-19 15,0 0-4-15,0 0-1 0,0 0-39 0,0 0-8 16,0 0-2-16,0 0 0 0,0 0-29 0,0 0 0 16,0 0 0-16,0 0-444 15,0 0-88-15</inkml:trace>
  <inkml:trace contextRef="#ctx0" brushRef="#br1" timeOffset="15557.84">32466 816 518 0,'0'0'23'0,"0"0"5"0,0 0-28 0,0 0 0 0,0 0 0 15,0 0 0-15,0 0 223 0,0 0 39 0,0 0 8 0,0 0 2 16,0 0-167-16,0 10-33 0,0-10-6 0,0 0-2 16,0 0-13-16,0 0-3 0,4 9-1 0,-4-9 0 15,0 0 4-15,0 10 1 0,0-10 0 0,0 6 0 16,0 3-19-16,0-9-3 0,0 0-1 0,0 10 0 15,0-1-29-15,3 0 0 0,-3-9 0 0,0 10 0 16,0-1 0-16,0 1 0 0,0-4 0 0,0 3 0 16,0-9 0-16,0 10 0 0,0 5 0 0,0-5 0 15,0-1 29-15,0 1 0 0,4-1 0 0,-4 7 0 16,0-4-46 0,3 1-10-16,-3-1-1 0,0-2-1 0,0 6 48 0,4-13 9 0,-4 6 3 0,0 4 0 15,0-1-31-15,0 4 8 0,-4-7-8 0,4-6 0 16,-3 10 0-16,-1-4 9 0,1-6-9 0,-4 7 8 15,3 6-35-15,-3-13-7 0,0 12-2 16,-4-8 0-16,4-4 36 0,-3 6 0 0,3 1 0 0,-4-4 0 0,1-3 15 16,-1 3 9-16,4-3 3 0,-7 10 0 15,3-10-43-15,-3 3-9 0,0-3-2 16,0 7 0-16,3-10 27 0,-3 6 0 0,4-3 0 0,-1 4 0 0,4-7 0 0,-4 3 0 16,1-3 0-16,6 0-8 0,1 0 8 0,-4 6 0 15,3-3 0-15,1-3 0 0,3 0 0 0,0 0 0 16,0 0 0-16,0 0 0 0,0 0 0 0,0 0 0 15,0 0 0-15,0 0 0 16,0 0-22-16,0 0-6 0,0 0 0 0,0 0-1 0,0 0 29 0,0 0 0 16,0 0-8-16,0 0 8 0,0 0 21 0,0 0 7 0,0 0 2 15,10-9 0-15,-10 9-38 0,0 0-8 0,0 0-2 0,0 0 0 16,0 0 18-16,0 0 0 0,0 0 0 0,11 0 0 16,-11 0 11-16,7-3-11 0,-7 3 12 0,0 0-12 15,7 0 0-15,-7 0 0 0,10 0 0 0,-10 0-12 16,0 0 12-16,0 0 0 0,0 0 12 0,0 0-12 15,11 0 14-15,-11 0-4 0,0 0-1 0,0 0 0 16,0 0-20-16,7 0-4 0,-7 0-1 0,0 0 0 16,0 0 26-16,7 3 5 0,4-3 1 0,-11 0 0 15,0 0-16-15,0 0-12 0,7 0 3 0,-7 0 0 16,0 0 9-16,0 0 12 0,0 0-2 0,0 0-1 16,0 0-9-16,0 0 0 0,0 0 0 0,0 0 0 15,7 6-10-15,-7-6-4 0,0 0-1 0,0 0 0 16,3 3 24-16,-3-3 5 0,0 0 1 0,0 0 0 0,0 0-15 15,4 6 0-15,-4-6 0 0,0 10 0 0,0-10 0 0,0 6-16 16,0-3 3-16,0-3 1 0,0 10 12 0,-4-4 16 16,1 3-3-16,-1-6-1 0,-3 4-12 0,0-1 0 15,4-3 0-15,-4 6 0 0,0 1 0 0,3-4 0 16,-7 4 0-16,4-7 0 0,0 6 0 0,-3 4-12 16,-1-4 3-16,1 4 0 0,-1-7 9 0,4 3 0 15,-4 1-9-15,1-1 9 0,-1 1 0 0,1-1 0 16,-1-3 0-16,0 4 0 0,-3-1 12 0,4-6-2 15,-4 10-1-15,3-10 0 16,-3 6-58-16,0 7-12 0,0-13-3 0,3 6 0 16,-3-2 0-16,-4-1 0 0,4-3 0 0,0-3-477 15,0 10-96-15</inkml:trace>
  <inkml:trace contextRef="#ctx0" brushRef="#br1" timeOffset="16120.88">33080 324 806 0,'0'0'72'0,"0"0"-58"0,0 0-14 0,0 0 0 16,0 0 156-16,0 0 29 0,0 0 6 0,0 0 1 15,0 0-67-15,0 0-13 0,0 0-2 0,0 0-1 16,0 0-72-16,0 0-14 0,0 0-3 0,0 0-1 16,0 0 27-16,0 0 6 0,0 0 0 0,0 0 1 15,0 0-29-15,0 0-7 0,0 0-1 0,0 0 0 16,-7 3-16-16,0-3-11 0,-4 10 2 0,1 2 0 15,-4 1 9-15,-4 2-10 0,0 4 10 0,-3 0-10 16,0 0 10-16,0 0 0 0,-4 6 0 0,0-10 0 16,-3 4 0-16,0 9 12 0,3-9-2 0,1-3-1 15,-1 3-9-15,0 0-14 0,4-4 3 0,-4 4 1 16,4-3 10-16,4-4 0 0,-5 4 0 0,5-7 0 16,3 1 0-16,0 5 14 0,-4-5-3 0,4-1-1 15,0 1-50-15,0-1-11 0,-1 0-1 16,1-2-868-16</inkml:trace>
  <inkml:trace contextRef="#ctx0" brushRef="#br1" timeOffset="17014.16">31715 1127 0 0,'0'0'0'0,"0"0"0"0,0 0 0 0,0 0 0 15,0 0 515-15,0 0-103 0,0 0 82 0,0 0 17 16,0 0-335-16,0 0-66 0,0 0-14 0,0 0-2 16,0 0-24-16,0 0-5 0,0 0-1 0,0 0 0 15,0 0-51-15,0 0-13 0,0 0 0 0,0 0 0 16,0 0 0-16,0 0 0 0,0 0 0 0,0 0 0 15,-4 9-48-15,-3-6-13 0,4 10-3 0,-1-4 0 0,1 4 52 0,-1-13 12 16,1 9 0-16,-1-2 0 0,4-7 0 0,-4 3 0 16,4-3 0-16,-3 9 0 0,-4-3 0 0,3-6 0 15,1 10 0-15,-4-10 0 0,7 0 0 0,-4 6 0 16,-3-3 0-16,0-3 0 0,0 0-22 0,4 0 2 16,-5 0 0-16,8 0 0 15,-7 10-19-15,7-10-3 0,0 0-1 0,0 0 0 0,0 0 35 0,0 0 8 16,0 0 0-16,0 0 0 0,-3-10 19 0,3 10 5 15,-7 0 2-15,7 0 0 0,-4-9-26 0,4 9 0 16,-3 0 8-16,-1-3-8 0,-3-4 0 0,4 1 0 16,-1 6 0-16,-3-9 0 0,0 9 0 0,0-3 0 15,0 3 0-15,0-7 0 0,0 4 0 0,0 3 0 0,-4-6 0 16,4 6 0-16,-3 0 0 0,2 0 0 16,1 0 0-16,-3 0 0 0,3 0 0 0,0 0 0 0,3 0 0 0,-3 0-11 15,0 0-9-15,7 0-3 0,-7 0 0 0,7 0 0 16,-7 0 23-16,7 0 0 0,-7 6 0 0,7-6 0 15,0 0 0-15,0 0 0 0,-7 10 0 0,7-10 0 16,0 0 0-16,-4 3 0 0,4-3 0 0,0 0 0 16,-7 6 0-16,4-3 0 0,3-3 0 0,0 0 0 15,0 6 0-15,0-6 0 0,0 0 0 0,0 10 0 16,-4-1 0-16,4-9 0 0,0 0 0 0,0 10 0 0,0-1 14 16,0 0 7-16,0-2 2 0,-3-1 0 0,3-6-15 15,0 9-8-15,-4 4 10 0,4-7-10 16,0 4-16-16,-3-7-10 0,3 3-2 15,-4-3 0-15,1 3 49 0,-1 1 10 0,-3-4 1 0,0 6 1 16,3 1-53-16,-3-4-10 0,-3 3-2 16,-1-6-1-16,4 4 57 0,0-1 12 0,-3-3 3 0,-1 6 0 0,-3 1-11 0,0-4-3 15,3-3 0-15,1 4 0 0,-5-4-25 0,5 6 0 16,3-9 0-16,-4 6 0 0,-3 1 0 0,4-4 0 16,-5 6 0-16,8 1 0 15,-3-4-46-15,-1-3-14 0,-3 3-4 0,0-3 0 16,7 10-51-16,-4-10-10 0,-3-3-3 0,0 10-614 0</inkml:trace>
  <inkml:trace contextRef="#ctx0" brushRef="#br1" timeOffset="17545.59">31708 656 1256 0,'0'0'56'0,"0"0"11"0,0 0-54 0,0 0-13 15,0 0 0-15,0 0 0 0,0 0 56 0,0 0 9 16,0 0 2-16,-7 0 0 0,0 0-27 0,0 0-6 16,-4 0-1-16,0 7 0 0,4-7-33 0,-3 0 0 15,3 0 0-15,-4 3 0 0,0 3 0 0,4-3 0 0,0-3 0 0,0 7 0 31,0-4-24-31,0 3-6 0,0-6-1 0,4 9 0 0,3-9 31 0,-4 10 0 0,1-10 0 0,3 0 0 16,0 0 0-16,0 0 0 0,3 15 0 0,1-11 0 16,-4-4 45-16,3 9 15 0,4-3 4 0,0 1 0 15,0-4-52-15,0 6-12 0,-7-9 0 0,7 9 0 16,-3-2 0-16,3-4-13 0,-3 3 2 0,3-3 1 16,-7 7 10-16,3-4 14 0,-3-6-3 0,-3 9-1 15,3 1-10-15,-4-1 0 0,1-3 0 0,-5-2 0 16,1 5 0-16,0 4 0 0,-3-1 0 0,-1-3 0 15,4 1-154 1,-7-1-30-16,-14 16-5 0,10 0-2 0</inkml:trace>
  <inkml:trace contextRef="#ctx0" brushRef="#br1" timeOffset="17826.82">31387 1657 1004 0,'0'0'22'0,"0"0"5"0,0 0 1 0,10 0 0 0,4 0-28 0,0-3 0 15,1 3 0-15,-1 0 0 0,-4 0 64 0,4-7 7 0,-3 4 1 0,3-3 1 16,-7 6-58-16,4 0-15 0,-1 0 0 0,1-9 0 16,-1 9 0-16,-2-4 0 0,-8 4 0 0,7-6-372 15,-4 3-78-15</inkml:trace>
  <inkml:trace contextRef="#ctx0" brushRef="#br1" timeOffset="18061.25">31235 942 2188 0,'-11'9'48'0,"11"-9"11"0,0 0 1 0,0 0 1 0,0 0-49 0,0 0-12 16,0 0 0-16,0 0 0 0,0 0 54 0,0 0 8 15,0 0 2-15,0 0 0 16,0 0-103-16,0 0-20 0,0 0-4 0,0 0-948 16</inkml:trace>
  <inkml:trace contextRef="#ctx0" brushRef="#br1" timeOffset="19061.39">30335 1362 115 0,'29'0'0'0,"-29"0"10"0,0 0-10 16,-7 6 0-16,7-6 0 0,-4 0 0 0,4 0 292 0,-7 0 56 15,7 0 11-15,-4 0 2 0,4 0-230 0,0 0-47 16,0 0-8-16,-7-6-3 0,7 6-48 0,-3-3-9 16,3 3-3-16,0-6 0 0,0 6 43 0,-4 0 8 15,4-10 1-15,0 10 1 0,0-9-54 0,4 6-12 16,-1-10 0-16,1 4 0 0,-1 6 0 0,1-4 0 16,3-2 0-16,-3 9 0 0,3-19 0 0,0 16 0 15,0-10 0-15,3 4 0 0,-3 0 8 0,4-4 4 16,-4 4 0-16,7-4 1 0,-3 4-13 0,-1-1-18 15,4 1 4-15,0-1 1 0,1 1 13 0,-5 0 0 16,4 2 0-16,0 4 0 0,-3-6 20 0,0 9 8 16,-1-6 0-16,1-4 1 0,-11 10-19 0,10 0-10 0,-3 0 10 15,0 0-10-15,-7 0 0 0,0 0 0 0,11 10 0 0,-4-10 0 16,-7 0-10-16,7 9 2 0,-3-3 0 0,3 4 0 16,-7-10-2-16,0 6 0 0,0 3 0 0,0 4 0 15,-4-7-2-15,1 4-1 0,-1-1 0 0,1 0 0 16,-4 1 21-16,3-1 4 0,-3 7 0 0,0-7 1 15,-4 7-13-15,1-13 0 0,-4 6 0 16,3 1-10-16,-3-1 1 0,3 1 0 0,-6-10 0 0,6 9 0 16,-3-3-20-1,0 4-4-15,0-10-1 0,3 6 0 0,-3-6 2 16,4 3 0-16,-1-3 0 0,0 10 0 0,1-10-24 0,3 0-5 0,0 0-1 16,0-10 0-16,7 10 50 0,-7 0 12 0,-1-3 0 0,8 3 0 0,0 0-11 15,-7-6 1-15,4-4 0 0,-1 4 0 0,1-3 10 16,-1 6 0-16,4-7 0 0,-3-6 0 0,3 4 0 15,-4-1 12-15,4 1-2 0,0-7-1 0,0 3-9 0,0-2 0 16,-3 2 0-16,3-6 0 0,0 6 0 0,-4 1 0 16,4-4 0-16,0 9 0 0,0-5 56 0,0 12 7 15,0-13 1-15,0 3 0 0,0 4-52 0,0 3-12 16,0-4 0-16,0 1 0 0,4 3 0 0,-4-4 0 16,0 1 0-16,0 6 0 0,3-4 37 0,-3 7 5 15,0-6 1-15,0 6 0 0,0-3-19 0,0 3-3 16,0 0-1-16,0 0 0 0,0 0-20 0,0 0 0 15,0 0 0-15,0 0 8 0,0 0-8 0,0 0 0 16,0 0 0-16,0 9 0 0,0 1 0 0,0 9 0 0,0-4 0 16,-3-5 0-16,3 5 0 0,0-2 0 15,0 6 0-15,0 3 0 0,-4 0 0 0,4-7 0 0,-3 4 0 16,-1 0 0-16,4 0 0 0,-7 6 0 0,4-6 0 0,-1-1 0 16,-7 4 0-16,4-3 0 0,-3 0 0 0,-1 0 0 15,-3 0-13-15,0-4-4 0,3 1-1 0,-3-4 0 16,0 4 8-16,0-3 2 0,-4-4 0 0,1 7 0 31,3-7-24-31,-4 7-5 0,4-13-1 0,0 3 0 16,0-3-21-16,0-3-4 0,0 7-1 0,6-7-640 0</inkml:trace>
  <inkml:trace contextRef="#ctx0" brushRef="#br1" timeOffset="19248.9">29993 1227 1371 0,'0'0'30'0,"4"-9"6"15,-1-1 2-15,1 1 1 0,-1 0-31 0,1-1-8 0,3 4 0 0,-4-4 0 0,4 1 35 0,-3 6 5 16,-4 3 2-16,4 0 0 0,-4 0-14 0,0 0-4 16,0 0 0-16,0 0 0 0,0 0-6 0,0 0-2 15,0 0 0-15,0 0 0 0,0 0 1 0,3 3 0 16,1 16 0-16,-4-3 0 16,3-4-45-16,-6 4-10 0,-1 3-2 0,1-1 0 15,-1-2-124-15,0 9-24 0,-13 10-6 0,6-7-1 0</inkml:trace>
  <inkml:trace contextRef="#ctx0" brushRef="#br1" timeOffset="19561.4">30822 613 1728 0,'0'0'76'0,"0"0"16"0,0 0-73 0,0 0-19 0,0 0 0 0,0 0 0 16,0 0 55-16,0 0 7 0,0 0 2 0,0 9 0 15,0-9-52-15,-3 12-12 0,-4 1 0 0,-4 6 0 16,-3 0 0-16,-4-4 0 0,-3 10 0 0,-7 1 0 0,-4 2 15 15,-3 0 0-15,-7 10 0 0,-1-4 0 16,4-6-229-16,1 7-46 0,-1-1-8 0,0 1-3 0</inkml:trace>
  <inkml:trace contextRef="#ctx0" brushRef="#br1" timeOffset="20516.95">29626 1127 1497 0,'14'-6'32'0,"1"6"8"0,-5 0 0 0,-3 0 4 16,0-10-36-16,0 10-8 0,-7 0 0 0,0 0 0 0,0 0 0 0,0 0 0 15,0 0 0-15,0 0 0 0,0 0 0 0,0 0 0 16,0 0 0-16,0 0 0 0,0 0 51 0,0 0 8 15,0 0 1-15,0 0 1 0,0 0-47 0,0 0-14 16,-3 10 0-16,-4-4 8 0,0 3-8 0,3-6 0 16,4-3-8-16,0 0 8 0,-7 13 0 0,0-10 0 15,3 3 0-15,4-6 11 0,0 0-11 0,0 0-14 16,-10 3 3-16,10-3 1 0,0 0 10 0,-4 10 0 16,4-10 0-16,-7 6 0 0,7-6 0 0,0 0 14 15,0 0-3-15,-3 10-1 0,3-10-10 0,0 0 0 0,0 0 0 16,-11 0 0-16,4 3 0 0,7-3 0 15,-7 6 0-15,0-3 0 0,0 3 0 0,7-6 0 0,0 0 0 0,0 0 0 16,-7 7 0-16,3-4 10 0,-3 3-2 0,4-3-8 16,3-3 11-16,-7 10-11 0,3-4 10 0,1-3-10 15,3-3 0-15,-7 6 0 0,3-3 0 16,-3 4 0-16,4-1 0 0,3-6 0 0,-8 0 0 0,8 0 0 16,-7 3 0-16,7-3 0 0,0 0 0 0,-7 6 0 15,4-6 9-15,3 0-9 0,-7 3 8 0,7-3-8 16,0 0 0-16,0 0-19 0,0 0 3 0,0 0 1 15,0 0 15-15,0 0 0 0,-4-9 0 0,4 9 0 16,-3-3 0-16,3 3 0 0,-7 0 0 0,3-13 0 16,-3 13 0-16,4-3 0 0,-5 3 0 0,1-6 0 15,0 3 0-15,-3 3 0 0,3 0 0 0,-4-6 0 16,1 12 0-16,-1-6 0 0,0 0 0 0,4 0 0 16,-3 0 0-16,3 0 8 0,-4 3 0 0,4 3-8 0,0-6 0 15,-4 3 0-15,4-3-10 0,0 13 10 0,-3-13 0 0,3 3 0 16,0 3 0-16,3-3 0 0,1 7 0 15,-1-10 0-15,1 9 0 0,-5-2 0 0,8-4 0 0,-3 6 0 16,3-9 0-16,-4 6 0 0,4 4 0 0,0-1 0 16,-3 1 0-16,3-1-11 0,0 0 11 0,3 7 0 15,-3-7 0-15,0 1 0 0,0-1 0 0,-3 1 11 16,3-1-11-16,-4 4 12 0,4-4-12 0,-3 4 0 16,-1-7-12-16,1 6 12 0,-4 1 44 0,0-10 16 15,0 7 3-15,0-1 1 0,-1-3-52 0,-2 4-12 16,-4-7 0-16,3 3 0 0,-3 3-12 0,0-9-4 0,-4 7-2 15,-3-4 0-15,0-3 29 0,7 6 5 16,0-3 2-16,0-3 0 16,-4-3-66-16,0-3-12 0,8 6-4 0,-1-10 0 0,-3 4 52 0,4 3 12 0,-1-6 0 0,7-1 0 15,8 4 0-15,-4-13 0 0,0 3 0 0,7 4 0 16,7-4 48-16,-3-9 13 0,-4 6 3 0,7-3 0 31,11-3-74-31,-4-3-14 0,-7-3-4 0,7 2 0 0,7 4-57 16,0-3-12-16,-3 9-3 0,-4 1 0 0</inkml:trace>
  <inkml:trace contextRef="#ctx0" brushRef="#br1" timeOffset="21454.45">28480 2021 345 0,'0'0'31'0,"0"0"-31"0,0 0 0 0,0 0 0 16,0 0 210-16,0 0 36 0,0 0 7 0,0 0 2 15,0 0-159-15,0 0-32 0,0 0-7 0,0 0-1 16,0 0-37-16,0 0-8 0,7 6-2 0,0-3 0 16,-7-3 43-16,0 0 8 0,0 0 1 0,7 0 1 15,7 6-48-15,0-6-14 0,-3 0 0 0,-1 3 8 16,8-3-8-16,3 0 0 0,-7 10 0 0,0-10 0 0,8 0 0 16,-1 6 0-16,0-6 0 0,-7 3 0 15,-7 3 0-15,7-6 0 0,4 0 0 0,-1 4 0 0,5-4 36 0,-1 6 5 16,3 0 2-16,-2-6 0 0,-1 0-18 0,3 0-3 15,5 0-1-15,-1 3 0 0,4-3-21 16,-4 0 0-16,4 0 0 0,6 0 0 0,1 0 0 0,0-3 0 16,-4 3 0-16,1 0 0 0,-1 0 0 0,0-6 0 15,4 0 0-15,3 6 0 0,1 0 0 0,2 0 0 16,1 0 0-16,4-4 0 0,-4 4 0 0,-1-9 0 16,-6 9 0-16,7-6 0 0,-7 6 32 0,3-10 3 15,-3 10 0-15,7 0 0 0,-4-3-35 0,4-3 0 16,4 6 0-16,-1 0 0 0,-7-3 30 0,-3 3-1 15,3-6 0-15,1 6 0 0,-4 0-29 0,3 0 0 16,0-7 0-16,4 7 0 0,0-3-11 0,0-3-8 0,3 6-1 16,-3 0-1-16,0-3 33 0,-4 3 8 0,1-7 0 15,-1 4 1-15,-3-3-33 0,-1 6-8 0,-2 0 0 16,3 0-1-16,-1-9 21 0,5 9 0 0,-4-4 0 0,6-2 8 16,-2 6-8-16,-1-3 0 0,-7 3 0 0,4 0-11 15,-4-6 11-15,1 0 0 0,-5 6 8 0,5 0-8 16,-5 0 18-16,1-4-1 0,0-2 0 0,7 3 0 15,0 3-30-15,-1 0-7 0,1-6 0 0,4 6-1 16,-5-10 21-16,1 10 0 0,0 0 0 0,0 0 0 16,-8-3 0-16,5 3 0 0,-4-6 0 0,-1 6 0 15,1 0 0-15,0 0 0 0,-4 0 0 0,4 0 0 16,3 0 0-16,0 0 0 0,1 0 0 0,2 0 0 16,-6 0 0-16,0 0 0 0,-4-3 0 0,0 3 8 0,1 0 8 15,-5 0 0-15,1 0 1 0,3 0 0 0,-3-7-17 16,-4 7 0-16,4 0 0 0,-1 0 0 0,1 0-12 15,0 0-5-15,3 0-2 0,4 0 0 0,3 0 31 16,4 0 5-16,-4 0 2 0,4 0 0 0,-7 0-19 16,-1 0 0-16,5 0 0 0,-5 0 0 15,1 7-112-15,0-4-27 0,-7-6-5 0</inkml:trace>
  <inkml:trace contextRef="#ctx0" brushRef="#br1" timeOffset="22970.81">32032 3278 403 0,'0'0'36'0,"0"0"-36"0,0 0 0 0,0 0 0 16,0 0 151-16,0 0 23 0,0 0 5 0,0 0 1 15,-3-9-146-15,3 9-34 0,0-7 0 0,0 7 0 31,0 0-22-31,-4 0-6 0,4 0-2 0,0 0 0 0,0 0-5 0,0 0-1 0,-3-9 0 16,3 9 0-16,0 0 80 0,-4 0 16 0,4 0 4 0,0 0 0 16,0 0 0-16,0 0 0 0,-7 0 0 0,7 0 0 15,0 0 0-15,-3-3 0 0,-1-4 0 0,4 7 0 16,0 0-48-16,0 0-16 0,-4-3 9 0,-3-3-9 16,7 6 14-16,0 0-2 0,0-6-1 0,0 6 0 15,0 0 2-15,0-10 1 0,0 1 0 0,0 9 0 16,0 0-1-16,0 0 0 0,0 0 0 0,0 0 0 0,0-9 7 0,4-1 2 15,-4 10 0-15,3 0 0 0,-3 0-22 0,0 0 0 16,8-9 0-16,-8 9 0 0,7 0 0 0,-4-7 0 16,-3 7 0-16,7 0 0 0,-7 0 0 0,0 0 0 15,0 0 0-15,0 0 0 0,11 0 0 0,-11 0 0 16,0 0 0-16,0 0 0 0,0 0 0 0,0 0 0 16,0 0 0-16,3 7 0 0,-3-7 8 0,0 0-8 15,7 6 8-15,-7-6-8 0,0 9 0 0,0-9 0 16,0 4 0-16,0-4-8 0,0 9 0 0,-3 0 0 15,-4 1 0-15,3-4 0 0,-3 0 8 0,0-3 9 16,0 4-1-16,-4-4-8 0,1 6 8 0,-4 1-8 16,3-4 0-16,1 3 0 0,-4-2 0 0,3-4 10 15,0 6-10-15,1 1 8 0,3-1-16 0,-4-9-4 16,4 9-1-16,0 1 0 0,3-10 13 0,1 6-9 16,-4 4 9-16,3-4-8 0,4-3 8 0,0-3-8 0,0 0 8 0,-3 9-8 15,3 1 8-15,0-4 0 0,0-3 0 0,0 10 0 16,-4-10 0-16,4 6 16 0,0-3-4 0,-3-2-1 15,3 5-3-15,0-3 0 0,0-6 0 0,-4 10 0 16,4-7-8-16,-3 3 8 0,-1 4-8 0,1-4 8 16,-1-3-8-16,-3 6 10 0,4-2-10 0,-4-4 10 15,-1 3-10-15,-2-3-16 0,3 3 4 0,0 1 1 16,-4-4 28-16,4-3 6 0,-3 0 1 0,2 6 0 16,-2-6-39-16,-1 0-7 0,1 0-2 0,-1 3 0 15,1-6 24-15,-1-3 0 0,4 6 0 0,-4-3 0 16,8-4 0-16,-4-2 0 0,0 9 0 0,3-9 0 0,1 2 14 15,-1-2 7-15,1 0 2 0,3-1 0 0,0-6-37 16,7 7-7-16,-4 0-2 0,4-4 0 0,4 4 23 0,-1-7 0 16,8 0 0-16,3-2 0 15,-3 2-35-15,3-3 1 0,-3 0 0 0,3 0-457 16,0 1-91-16</inkml:trace>
  <inkml:trace contextRef="#ctx0" brushRef="#br1" timeOffset="23861.24">31260 3297 403 0,'0'0'36'0,"0"0"-36"0,3-3 0 0,1-10 0 15,-1 10 119-15,4-3 17 0,-3-4 3 0,-1 1 1 16,4 6-32-16,-3-7-7 0,3-2-1 0,0 2 0 0,0 1-28 0,0 9-7 15,0-13-1-15,0 4 0 0,0-4 0 0,0 10 0 16,4-3 0-16,-8 3 0 0,5 3-51 0,-1 0-13 16,0-6 0-16,-7 6 0 0,0 0 0 0,0 0 0 15,7 0 0-15,-7 0 0 0,0 0 0 0,0 0 0 16,7 0 0-16,-7 0 0 0,0 0 0 0,3 6 0 16,4 3 0-16,-3 1 0 0,-1-4 25 0,1-3 3 15,-4-3 0-15,3 10 0 0,-3-10-28 0,4 9 0 16,-4-9 0-16,4 6 0 0,-4-6 0 0,7 3 0 15,-7-3 0-15,0 0 0 0,7 7 0 0,-7-7 0 16,0 0 0-16,7 3 0 0,-7-3 0 0,7 0 0 16,-7 0 8-16,0 0-8 0,0 0 8 0,0 0-8 0,0 0 0 0,0 0 8 31,0 0-32-31,0 0-8 0,0 0 0 0,0 0-1 0,0 0 55 0,0 0 11 0,0 0 3 0,0 0 0 16,0 0-36-16,0 0 0 15,0 0 0-15,0 0 0 0,0 6 0 0,-4 3 0 0,4 1 0 0,0-1-9 31,-7 1-18-31,4-4-3 0,-1 10-1 0,-3-13 0 0,4 6 31 0,-5 10 0 0,1-13 0 16,0 4 0-16,0-1 0 0,0 1 0 0,-3-1 0 0,3 0 0 16,-4 1 0-16,4-4 0 0,-4 10 0 0,1-13 0 15,3 3-29 1,-4-3 0-16,1 7 0 0,-1-4 0 0,0-3-5 16,1-3-1-16,-1 6 0 0,1-3 0 0,-4-3 45 0,3 7 9 0,-3-4 1 0,3-3 1 15,1 0-21-15,-1 0-12 0,4 0 2 0,-4 0 0 16,4 6-1-16,4-6 0 0,-4 0 0 0,7 0 0 15,0 0 26-15,0 0 5 0,0 0 0 0,0 0 1 0,0 0 4 16,0 0 1-16,3-9 0 0,-3 9 0 0,7-7-11 0,0-2-3 16,-7 9 0-16,8 0 0 0,-8 0 0 0,7-9 0 15,0 9 0-15,3 0 0 0,-3-4 2 0,-7 4 0 16,7-6 0-16,-7 6 0 0,7 0-28 0,-7 0-6 16,0 0 0-16,11 0-1 0,-11 0 36 0,7 0 7 15,0 10 2-15,-7-10 0 0,4 0-24 0,-4 0 0 16,0 0 0-16,3 9 0 0,1 0 0 0,-4 1 0 15,-4-4 0-15,4 4 0 0,-3-1 0 0,-4 0 0 16,-1 7 0-16,-2-7 0 0,-1 1 0 0,-6-1 0 16,-1 1 0-16,-3 5 0 0,0-2-22 0,0-1 1 15,-1 1 0-15,1-4 0 0,-3 7 21 0,2-7 0 16,5 1 0-16,-4-1 0 16,3 1-158-16,0-1-27 0,-17 7-6 0,10-7-1 0</inkml:trace>
  <inkml:trace contextRef="#ctx0" brushRef="#br1" timeOffset="24126.88">31295 2895 2264 0,'0'0'100'0,"0"0"21"16,0 0-97-16,0 0-24 0,0 0 0 0,0 0 0 0,0 0 40 0,0 0 2 15,0 0 1-15,0 0 0 0,0 0-35 0,0 0-8 16,0 0 0-16,0 0 0 16,0 0-49-16,0 0-12 0,0 0-3 0,0 0 0 15,0 0-162-15,0 0-33 0</inkml:trace>
  <inkml:trace contextRef="#ctx0" brushRef="#br1" timeOffset="24486.28">30875 3030 1857 0,'0'0'40'0,"0"0"9"0,0 0 2 0,0 0 2 0,0 0-42 0,0 0-11 0,0 0 0 0,0 0 0 16,0 0 67-16,0 0 11 0,0 0 2 0,0 0 1 15,0 0-50-15,0 0-11 0,0 0-1 0,4 7-1 16,-8 5-18-16,4 4 0 0,4 3-13 0,-4-1 5 0,-4-2 8 0,4 12 0 16,-3-12 0-16,3 12 0 0,-7-3 0 0,7 0 0 15,-4-3 0-15,0 10 0 0,4-10-21 0,-3-4-3 16,-1 8 0-16,4-8 0 16,0-2-84-16,0 3-18 0,0-10-3 0,0 7-675 15</inkml:trace>
  <inkml:trace contextRef="#ctx0" brushRef="#br1" timeOffset="25706.24">30240 3294 403 0,'0'0'36'0,"0"0"-36"0,0 0 0 0,0 0 0 16,0 0 199-16,0 0 33 0,0 0 6 0,11 0 2 16,3-13-141-16,-4 10-28 0,5 3-6 0,-1 0-1 15,3-6-51-15,-3 3-13 0,4-4 0 0,0 7 0 16,3 0 54-16,0 0 8 0,-3 0 2 0,3 0 0 16,-4 0-47-16,1 0-9 0,-7 0-8 0,3 0 12 15,-4 7-12-15,4-4 0 0,-6 3-12 0,-8-6 12 16,7 0 0-16,-4 9 0 0,-3-9 0 0,-3 7 0 15,-1-4-15-15,-3 6 5 0,-4 1 1 0,1-1 0 16,-4-3-37-16,0-3-7 0,-4 7-2 0,0-4 0 0,1 0 42 0,-1-2 13 16,0 2 0-16,-3-3-10 15,7-3-35-15,-7 9-7 16,7-9-2-16,-4 0 0 0,4 0 6 0,0 0 2 0,3 0 0 0,1 0 0 16,-1 0 17-16,1 0 3 0,3-9 1 0,0 9 0 0,7 0 72 0,0 0 14 15,-4-9 3-15,4 9 1 0,0 0 7 0,0-4 2 16,4-2 0-16,-1-3 0 0,1 2-11 0,-1-2-3 15,1 0 0-15,3-1 0 0,0 7-16 0,0-3-4 16,-4 3-1-16,4-10 0 0,0 10-15 0,4 3-4 16,-7 0 0-16,-4 0 0 0,0 0-20 0,10-6 0 15,-10 6 0-15,7 6 0 0,-7-6 0 0,0 0 0 16,7 0 0-16,-3 9 8 0,-1 1-18 0,-3-1-3 16,0-3-1-16,-3 7 0 15,-1-4-17-15,1 1-3 0,-4 2-1 0,3 1 0 16,-3-4 0-16,0 7 0 0,-4-13 0 0,4 10 0 0,0-4 20 0,0-6 4 15,-3 7 1-15,3-4 0 16,0-3-22-16,0 6-4 0,-1-9 0 0,-2 7-1 0,6-7 37 0,-6 3 0 0,3-3 0 0,0 0 0 16,0 0 0-16,0 0 0 0,0 0 0 0,-1 0 0 15,1-3-8-15,0-4 8 0,4 7 0 0,-4-3 0 16,3-3 0-16,-3 3 0 0,4-3 0 16,-1 2 0-16,-3-2 50 0,0 3 11 0,-4-3 3 0,4 3 0 15,0-10-21-15,0 10-4 0,-3-3-1 0,-4 3 0 16,3-4-7-16,0 7-2 0,-3 0 0 0,0 0 0 15,0 0-29-15,0 0 0 0,-4 0 0 0,4 0 0 16,4 0 9-16,-4 0 6 0,3 7 1 0,0-4 0 0,-3 3-16 0,4-3 0 16,-1 3 0-16,4 1-10 0,0-4 0 0,0 6 0 15,3 1 0-15,1-4 0 0,-1-3-6 0,4 6 0 16,0 1-1-16,0-4 0 0,4 4 2 0,-4-1 1 16,3 0 0-16,4-2 0 0,-3 2 14 0,-1-9 0 15,1 9 0-15,3-2-9 16,-7-7-19-16,7 3-4 0,-7-3-1 0,7 0 0 0,-7 0 53 0,0 0 10 15,0 0 2-15,0 0 1 0,0 0-24 0,0 0-9 16,0 0 0-16,0 0 9 0,0 0 0 0,0 0 0 16,0 0 0-16,0 0 0 0,0 0-9 0,0 0 8 15,-3-3-8-15,3-4 8 0,-4-2-8 0,4 9 8 16,-3 0-8-16,-4-9 8 0,7 9 3 0,-8-7 0 0,5 7 0 16,3 0 0-16,-7 0-11 0,7 0 0 0,-7 0 0 0,3-9 0 15,4 9 0-15,-7 0 8 0,7 0-8 0,0 0 12 16,-7 0-3-16,7 0 0 0,-7 0 0 0,7 0 0 15,-7 0-9-15,7 0 0 0,-7 9 0 0,0-9 0 16,7 0 0-16,-7 0-19 0,0 7 3 0,3 2 1 16,1-9 15-16,3 0 0 0,-7 3 0 0,3 10 0 15,4-13 0-15,-3 3 0 0,-4 3 0 0,7-3 0 16,-4 7 0-16,1-4 0 0,-1-3 0 0,1 6 0 16,3-2 48-16,-4-4 13 0,0 9 3 0,1-8 0 15,3 5-64-15,-7 0-15 0,-7-9-1 0,7 10-1 16,3-4 17-16,1 3 0 0,-4-2 0 0,3-4 9 15,8 6-9-15,-4-9 8 0,-7 7-8 0,7-7 8 0,0 0-8 16,3 3 8-16,1 6-8 0,-4 0 8 0,3-2-8 16,-3-4 0-16,0 3 0 0,0 4 0 0,0-1 0 15,0-9 0-15,0 9 0 0,0-2 0 0,0 2 0 0,0 0 0 16,0-9 0-16,4 10 0 0,-1-1 0 0,-3-2 0 16,4 2 8-16,-4 0-8 0,0-5 0 15,3 5 0-15,-3 3 0 0,0-8 8 0,0-4-8 0,0 9 0 16,0 0 0-16,0 1 0 0,0-10 0 0,-3 6 0 15,3 10 0-15,0-13 0 0,0 6 0 0,0-9 0 16,-4 7 0-16,4 2 0 0,0-6 0 0,0 7 0 16,0-1 0-16,0 3 0 15,4-2-42-15,-4 2-14 0,0-5-2 0,0 2-555 16,0 7-111-16</inkml:trace>
  <inkml:trace contextRef="#ctx0" brushRef="#br1" timeOffset="26003.1">29891 3993 1209 0,'28'6'108'0,"-28"-6"-87"0,0 0-21 0,0 0 0 16,0 0 183-16,0 0 32 0,0 0 6 0,0 0 2 0,0 0-131 0,0 0-27 16,0 0-5-16,7 0 0 0,0 0-60 0,4 0 0 15,-1-6-12-15,4 6 1 0,1 0 11 0,2-3 0 16,11 3 0-16,8-13 0 0,-5 10-16 0,5 3 0 16,-4-9-1-16,-1 2-622 15,-3-2-124-15</inkml:trace>
  <inkml:trace contextRef="#ctx0" brushRef="#br1" timeOffset="26894.05">28889 3645 298 0,'0'0'0'0,"0"0"12"0,0 0-3 0,0 0 1 0,0 0-10 0,0 0 0 0,0 0 0 15,0 0 0-15,0 0 166 0,0 0 31 0,0 0 7 0,0 0 0 16,0 0-60-16,0 0-13 0,-7 0-3 0,3-3 0 15,-3-4 0-15,7 7 0 0,-3-6 0 0,3 6 0 16,-7-3-102-16,7 3-26 0,-4 0 0 0,-3-9 0 16,4 2 36-16,3 7 3 0,0 0 0 0,0-9 0 15,0 6-14-15,0 3-2 0,0-6-1 0,0-4 0 16,3 4-22-16,4-4 8 0,-3 7-8 0,3-6 0 16,0 3 0-16,3-4 0 0,5 1 0 0,-1 6-12 15,0-4 12-15,3-2 0 0,5 9 0 0,-1-9 0 16,-4 2 0-16,5 7 0 0,-1-9 0 0,-4 9 0 15,1-3 0-15,-4 3 0 0,0-6 0 0,-3 6 8 16,-1 0-8-16,1 6 0 0,-4-6 8 0,0 3-8 16,0-3 0-16,-7 0 0 0,4 9 0 0,-1-2 0 0,-3 2 0 15,0-6 0-15,-3 10 0 0,-1-10 0 0,1 13 0 16,-4-7 0-16,0 3 0 0,-1-2 0 0,1 6 0 16,-3-7 0-16,3 0 0 0,-4 7 0 0,4-13-9 0,-3 10-7 15,-1-10 0-15,0 6-1 16,1-2-24-16,-1-4-5 0,1-3-1 0,-1 6 0 0,0-6 89 15,-3 3 18-15,4-3 3 0,-1-3 1 0,4-3-64 0,-3 6-12 16,2-3-2-16,1-4-1 0,0-2 24 0,0 6 5 16,0-4 1-16,0-2 0 0,4 3-15 0,-1-4 0 15,1 1 0-15,-1 0 0 0,4-1 40 0,-3-6 6 16,3 4 1-16,0-4 0 0,0 4-24 0,0-4-5 16,3 0-1-16,-3-6 0 0,4 0-17 0,-1 4 0 0,1-1 0 15,-1 3 0 1,4 4-50-16,0-4-10 0,0 3-3 0,-3-2-615 0,-1-1-123 15</inkml:trace>
  <inkml:trace contextRef="#ctx0" brushRef="#br1" timeOffset="27159.71">29425 2833 1958 0,'0'0'43'16,"0"0"9"-16,0 0 1 0,0 0 3 0,0 0-45 0,0 0-11 0,0 0 0 0,0 0 0 16,0 0 40-16,0 0 5 0,0 0 2 0,0 9 0 15,-3-3-24-15,-4 7-5 0,3-7-1 0,-3 4 0 0,-4-1-17 0,1 0 0 16,3 10 0-16,-4-3 0 0,1-4 0 0,-1 14 0 16,-3-8 0-16,3 7 0 0,-3 4 0 0,0-4 0 15,0 3 0-15,-4 3 0 16,1 1-50-16,-1 2-10 0,0-6-3 0,1 7 0 15,-4-7-154-15,0 7-31 0,-1-7-7 0,1-3-1 0</inkml:trace>
  <inkml:trace contextRef="#ctx0" brushRef="#br1" timeOffset="28441.33">28593 3394 1659 0,'0'0'73'0,"0"0"16"0,0 0-71 0,0 0-18 0,0 0 0 0,0 0 0 16,0 0 58-16,0 0 8 0,0 0 2 0,0 16 0 15,0-16-53-15,0 3-15 0,0 3 0 0,0-3 8 16,0-3 4-16,0 10 0 0,0-10 1 0,3 6 0 16,-3-6-32-16,4 3-6 0,-4-3-2 0,7 9 0 15,-4-2-8-15,4-4-1 0,-7-3-1 0,7 0 0 0,0 6 37 0,-7-6 0 16,0 0 0-16,0 0 12 0,8-6-12 0,-8 6 0 16,0 0-12-16,0 0 12 0,0 0-20 0,0 0 4 15,0 0 1-15,0 0 0 0,0 0 24 0,0-3 5 16,-4-4 1-16,0-2 0 0,1 6-31 0,3 3-7 15,-7-6-1-15,7 6 0 0,0 0 24 0,-7-4 0 16,0-2 8-16,3 6-8 0,4 0 16 0,-3 0-3 16,-4 0 0-16,7 0 0 0,0 0-3 0,0 0-1 15,-7 0 0-15,3 6 0 0,-3-2-9 0,7-4 0 16,0 0 0-16,-4 6 0 0,-3-3 8 0,4 6-8 16,-1-2 0-16,1-4 8 0,-4 3-8 0,3 0 8 15,1-2-8-15,-4 5 8 0,3 0-8 0,-3-9-16 16,0 10 4-16,0-4 1 0,0-3 11 0,0 3 16 15,0 1-4-15,0-7-1 0,-4 3-11 0,4-3-16 16,0 6 4-16,-4-3 1 0,1-3 11 0,3 7 0 0,0-4 0 16,0-3 0-16,0 6 0 0,0-6 0 0,-4 0 0 0,8 0 0 15,-5 0 0-15,8 0 0 0,-7 0 0 0,7 0 0 16,-7-6 0-16,4 6 0 0,3 0 0 0,-7 0 0 16,0 0 0-16,7 0 0 0,-7-3 0 0,0-4 0 15,0 7 0-15,-1 0 0 0,5 0 0 0,-4-3 0 16,0-3 0-16,0 3 0 0,3 3 0 0,-3-7 0 15,4 1 0-15,3 6 0 0,-7-3 0 0,3 3 0 16,1-9 23-16,3 9 6 0,-7-7 2 0,3 7 0 16,4-9-19-16,0 9-4 0,0 0-8 0,0 0 12 15,0 0-12-15,0 0 0 0,0 0 0 0,0 0 0 0,0 0-10 16,0 0 10-16,0 0-8 0,0 0 8 0,0 0-10 0,0 0 10 16,0 0-12-16,0 0 12 0,-7 9-8 0,7-9 8 15,-7 0 0-15,3 7 0 0,4-7 0 0,-3 9 0 16,-1-9 0-16,-3 9 0 0,7-9 0 0,-3 10 0 15,-1-4 0-15,4-6 0 0,-7 3-25 0,7-3 1 16,-3 7 1-16,-1-4 0 0,4-3 23 0,-7 6 0 16,3-3 0-16,4-3 0 0,-7 0 0 0,4 6 0 15,-4-3 0-15,7-3 0 0,0 0 16 0,-4 0 8 16,-3 0 2-16,7 0 0 0,-3 0-17 0,3 0-9 16,-7 0 10-16,0 0-10 0,0 0 9 0,7 0-9 15,0 0 8-15,-4 0-8 0,-3 0 28 0,7 0 1 16,0 0 0-16,0 0 0 0,0 0-29 0,0 0 0 0,0 0 0 15,0 0 0-15,0 0 34 0,-7 0 1 0,-7 0 0 0,7 7 0 16,7-7-35-16,0 0 0 0,-4 3 0 0,-3 3 0 16,4 0 0-16,-1-2 0 0,1 5 0 0,-1 0 0 15,-3-9 0-15,3 10 0 0,1-4 0 0,-4-3 0 16,-4 10 10-16,8-10-10 0,-4 3 8 0,0-3-8 16,0 4 0-16,-4-4 0 0,4 3 0 0,-4-3 0 15,4 3-26 1,0-3-10-16,-3-3-3 0,3 7 0 0,7-7 39 0,-7 3 0 0,-4-3 0 0,4 0 0 15,0 0 0-15,0 0 0 0,-4 0 0 0,1 0 0 16,3 0-20-16,0-3 4 0,0 3 1 0,-1-7 0 16,-2 7 24-16,3 0 5 0,7 0 1 0,-7-9 0 15,-4 9-15-15,4-3-18 0,7 3 4 0,4-9 1 16,-4 2 13-16,0-2 0 0,0 9 12 0,0-3-12 0,7-4 16 16,-7 7-3-16,3-9-1 0,1 9 0 0,3-6-12 15,0 3 0-15,0-4-9 0,0 7 9 0,-7 0 0 16,7 0 0-16,-7 0 0 0,7-9 0 0,-7 9 0 15,7 0 0-15,4 9 0 0,-11-9 0 0,0 0 0 0,0 0 0 16,3 0 0-16,4 7 0 0,-7-7 0 0,0 9 0 16,4 0 0-16,-4 1 0 0,-4-1 0 0,4 1 0 15,-7-4 0-15,7 3 0 0,-7-6 23 0,0 7 10 16,0-4 3-16,0 4 0 16,0-1-58-16,0 0-11 0,0-2-3 0,-4 2 0 0,-3-6 36 0,4 10 0 15,-5-4 0-15,1 1 0 0,7-1 0 0,-7-6 0 16,-10 13 0-16,2-7 0 15,1 1-62-15,0-4-6 0,0 6 0 0,0-5-1 16,0 2 7-16,-1-9 2 0,1 10 0 0,0-4 0 16,0-3-10-16,3-3-2 0,1 9 0 0,2-9-327 0,1 0-65 15</inkml:trace>
  <inkml:trace contextRef="#ctx0" brushRef="#br1" timeOffset="28738.95">27728 4027 1324 0,'29'4'59'0,"-15"2"12"0,-4-3-57 0,1-3-14 16,-4 6 0-16,3-6 0 0,-2 0 92 0,2 7 16 15,-3-7 4-15,-7 0 0 0,0 0-40 0,0 0-8 16,11 3-2-16,-8-3 0 0,-3 0-48 0,0 0-14 16,14 0 0-16,1 0 8 0,-8 0-8 0,3 0 0 15,1 0 0-15,-1 0 0 0,1-3 0 0,-4 3 0 16,0 0 0-16,4 0 0 0,-4 0 0 0,0 0 0 16,0 0 0-16,0-7-579 15,3 7-117-15</inkml:trace>
  <inkml:trace contextRef="#ctx0" brushRef="#br1" timeOffset="28942.07">28088 4046 1728 0,'0'0'76'0,"0"0"16"0,-7 0-73 0,7 0-19 0,11 0 0 0,-11 0 0 15,0 0 49-15,0 0 7 0,14 0 0 0,0 0 1 16,0 0-3-16,0 0-1 0,4-6 0 0,-1 6 0 15,1 0-26-15,3-3-6 0,-3-3-1 0,3 6 0 16,0-4-20-16,-10-2-18 0,-4 6 3 0,0 0-627 16,0-3-126-16</inkml:trace>
  <inkml:trace contextRef="#ctx0" brushRef="#br1" timeOffset="29098.32">28229 4225 2188 0,'0'0'48'0,"0"0"11"0,0 0 1 0,0 0 1 0,-14 6-49 0,11-6-12 16,3 0 0-16,0 0 0 0,-7 3 0 0,0-3 0 15,7 0 0-15,-4 0-646 16,-3 0-132-16</inkml:trace>
  <inkml:trace contextRef="#ctx0" brushRef="#br1" timeOffset="29739.43">27513 3617 345 0,'0'0'31'0,"0"0"-31"16,11 0 0-16,-11 0 0 0,0 0 253 0,0 0 45 15,7 0 9-15,-7 0 1 0,0 0-186 0,0 0-38 16,0 0-7-16,0 0-1 0,0 0-10 0,0 0-2 0,-7-7 0 0,7 7 0 15,-4 0-51-15,-3-9-13 0,-3 9 0 0,3 0 0 16,7 0 0-16,-11 0 0 0,-3 0 0 0,0 0 0 16,3 0 0-16,1 9 0 0,-5-9 0 0,1 0 0 15,-3 10 0-15,6-4 0 0,1-6 0 0,2 9 0 16,1-2 0-16,0-7 0 0,7 0 0 0,-3 3 0 16,-4 6 0-16,3-9 0 0,1 10 0 0,-1-1 0 15,4-9 0-15,0 0 0 0,0 0 0 0,0 6 0 16,0 4 34-16,0-7 4 0,0 9 1 0,0-8 0 15,-3 5-19-15,-4 0-3 0,0-2-1 0,-4 2 0 16,4-9 0-16,-7 3 0 0,3 10 0 0,1-10 0 16,-8 6-8-16,4-2-8 0,0 2 12 0,-4 0-12 15,4-5 0-15,-4 5 0 0,4-3 0 0,-3 4 0 16,3-4 0-16,-1-3-14 0,1 6 1 0,0-2 0 16,0-4-124-16,0 3-25 0,3-6-5 15,1 0-637-15</inkml:trace>
  <inkml:trace contextRef="#ctx0" brushRef="#br1" timeOffset="29989.62">27309 3403 1918 0,'14'7'85'0,"-14"-7"18"0,0 0-83 0,0 0-20 0,0 0 0 16,7 0 0-16,3-13 50 0,1 10 6 0,7 3 0 0,-1-9 1 16,1 2-40-16,-1-2-8 0,1 0-1 0,7-1-8 15,-4 4 0-15,-3-4-17 0,-1 1 1 0,-3 0 1 32,-3 5-41-32,-1-2-9 0,-2 6-2 0,-8 0-513 0,0 0-104 0</inkml:trace>
  <inkml:trace contextRef="#ctx0" brushRef="#br1" timeOffset="30443.2">27062 3592 518 0,'0'0'23'0,"0"0"5"0,7 0-28 15,-7 0 0-15,0 0 0 0,0 0 0 0,0 0 325 0,0 0 60 31,0 0 12-31,0-4 3 0,0-2-296 0,0 6-58 0,0-6-12 0,0 3-2 0,0-4-20 0,-4 4-3 16,4 3-1-16,-7-6 0 16,0 6-37-16,-4 0-8 0,4 0-2 0,-3 0 0 0,-4 6 39 0,3-3 16 15,4 4 0-15,-4-4-1 0,1 3-24 0,-1 4-5 16,1-1-1-16,-1 0 0 0,4-2 15 0,-4 2 0 16,-3-6 0-16,4 10 0 0,6-4 0 0,-3 1 0 15,0-7 0-15,4 6 0 0,3 0 0 0,3 1 0 16,1 2 0-16,-4 1 0 0,-7-4 0 0,7 1 0 0,7-4 0 15,-7 10 0-15,-7-7 0 0,3 1 0 0,8-1 0 16,-4 0 0-16,-4 1 16 0,-3-1 5 0,-7 1 2 16,3-1 0-16,4 0-12 0,-3-9-3 0,-8 16 0 0,4-16 0 15,3 3-8-15,-3 4 0 0,0-1 0 0,-3-6 0 16,2 0-12-16,1 3-4 0,0-6 0 0,-3 3-1 16,2 0-3-16,1-6 0 0,4-1 0 0,-1 4 0 15,4 3 20-15,0-9 0 0,4 2 0 0,-5-2 0 16,8 0 20-16,-3-1-1 0,3 1-1 0,3-7 0 15,1 4-26-15,3-4-6 0,0-3-1 0,4 3 0 16,-1-2 15-16,1 2 0 0,6-3 0 0,-2 0 0 16,-1-6 0-16,3 6-11 0,1-3 11 0</inkml:trace>
  <inkml:trace contextRef="#ctx0" brushRef="#br1" timeOffset="31208.81">26070 3824 806 0,'0'0'17'0,"0"0"4"0,0 0 1 0,0 0 2 0,0 0-24 0,0-10 0 0,4 4 0 0,-1-3 0 16,-3-1 56-16,0 7 6 0,4-6 2 0,-4 2 0 15,0-2 0-15,3 6 0 0,-3-10 0 0,0 10 0 16,0-6 49-16,4 2 11 0,-4-5 1 0,3 2 1 0,1 4-68 0,-4-3-14 16,7-7-2-16,-3 13-1 0,-1-13-20 0,4 7-4 15,4 6-1-15,-4-10 0 0,0 10-16 0,3-13 8 16,-3 16-8-16,4-9 0 0,3 0 12 0,0 5-12 15,-3-2 12-15,7 0-12 0,3 6 19 0,0 0-3 16,-4-3-1-16,5 3 0 0,-8 3-24 16,0-3-5-16,0 6-1 0,-3-6 0 0,-1 6 15 0,1-2 0 15,-8 5 0-15,1 0 0 0,-1-2 0 0,1 2 0 16,-4-6 0-16,-4 10 0 0,1-4 0 0,-1-6 0 16,1 7 0-16,-8-1 0 0,4 0 0 0,-7-2-11 15,0-4 11-15,0 9-10 0,0-8 10 0,-4 5 0 0,4 0 0 16,0-2 8-16,0 2-18 0,-4-6-3 0,0 3-1 15,4 1 0 1,-3-4-27-16,3-3-6 0,3 6-1 0,0-3 0 0,-3-3 39 0,4 7 9 0,-1-4 0 16,4 3 0-16,-4-6 0 0,4 3 0 0,0 3 0 15,0-2 0-15,0 2 0 0,0-3 0 0,7-3 0 0,-7 0 0 16,7 0 0-16,-3 6 0 0,-4 0 0 0,-1-2 0 16,8-4 34-16,-3 9 9 0,-4 0 1 0,3-2 1 15,-3-4-25-15,0 3-4 0,0 4-2 0,0-1 0 16,0-3-3-16,0-3-1 0,0 7 0 0,0-1 0 15,-4 1-10-15,1-4 0 0,3-3-10 0,0 3 10 16,-4 4 0-16,0-1 0 0,4 0 0 0,-3-9 0 16,-1 10 0-16,1-4 0 0,-1-3 11 0,0 10-3 15,1-10-64-15,-4-3-12 16,3 9-2-16,-3-9-741 0</inkml:trace>
  <inkml:trace contextRef="#ctx0" brushRef="#br1" timeOffset="31506.07">26162 3262 1926 0,'0'0'42'0,"0"0"9"0,0 0 1 0,0 0 3 0,0 0-44 0,0 0-11 0,0 0 0 16,0 0 0-16,0 0 40 0,0 0 7 0,0 0 1 0,0 0 0 16,-4 10-28-16,1-4-6 0,-1 10-1 0,1-13 0 15,-4 12-1-15,3-2 0 0,-3 3 0 0,4-1 0 16,-1 7-21-16,1-6-5 0,-1 3-1 0,-3 6 0 31,0-3-89-31,0 3-17 0,3 0-4 0,-3 3-432 0,4 0-87 0</inkml:trace>
  <inkml:trace contextRef="#ctx0" brushRef="#br1" timeOffset="31787.32">25933 3413 1209 0,'-11'0'108'15,"11"0"-87"-15,0 0-21 0,0 0 0 0,0 0 172 0,0 0 31 16,0 0 5-16,0 0 2 0,0 0-108 0,0 0-22 16,0 0-4-16,0 9 0 0,4 1-76 0,-4-1 0 15,0 0-16-15,0 1 2 0,0 6 14 0,0-7 0 16,0 7 0-16,0 2 0 0,-4 1 0 0,1 0 0 16,-1 6 0-16,4-6 0 0,-3 6 0 0,-1-9 0 15,0 3 0-15,1-1 0 16,-1 1-105-16,4 0-19 0,-7-3-3 0,4 2-717 0</inkml:trace>
  <inkml:trace contextRef="#ctx0" brushRef="#br1" timeOffset="32334.84">25312 3742 1324 0,'0'0'59'0,"0"0"12"0,0 0-57 0,0 0-14 0,3-9 0 0,-3 2 0 16,0-2 92-16,4 0 15 0,-4 5 3 0,3-8 1 16,1 9-51-16,3-7-9 0,-4 1-3 0,5 0 0 15,-1 2-24-15,0-2-6 0,0 6-1 0,3-10 0 16,1 10-17-16,-1 3 0 0,5-9 0 0,-1 2 0 0,3 7 0 0,-3 0 0 16,-3 0 0-16,0 0 0 0,-1 0 0 0,1 0 0 15,-1 0 0-15,-3 7 0 0,0 2 0 0,1-9 0 16,-1 3 0-16,-4 10 0 0,-3-13 22 0,4 3 1 15,3 6 0-15,-7-2 0 0,-4-4-23 0,4-3 0 16,0 0 0-16,-7 9 0 0,0 0-14 0,0 1-7 16,-4-4-2-16,4 4 0 0,-3-1 11 0,-4 0 3 15,3 7 0-15,-3-13 0 16,0 10-37-16,3-4-7 0,-3 1-2 16,0-1 0-16,3-6 44 0,1 13 11 0,-1-7 0 0,4 1 0 0,-3-1 0 0,3 0 0 15,3 7 0-15,4-13 0 0,-3 10 0 0,3-4 0 16,0-6 0-16,0 7 0 0,0-1 0 0,3 1 0 15,-3-1 0-15,4-3 0 0,-4 4 28 0,0-1 8 0,0 0 2 16,0 7 0-16,-4-13-18 0,1 13-4 0,-1-10-1 16,-3 4 0-16,0-7 1 0,-4 6 0 0,-3 1 0 15,0-1 0-15,-7-3 4 0,3 1 0 0,-3-4 1 0,0 6 0 16,0-9-8-16,3 9-1 0,-3-9-1 0,7 0 0 16,-7 0 3-16,7 0 1 0,-1 0 0 0,1 0 0 15,4 0-3-15,3 0 0 0,0-9 0 0,3 6 0 16,4-3 42-16,0-4 8 0,-7 1 2 0,4-7 0 15,6 7-52-15,1-10-12 0,-4 0 0 0,3-6 0 16,1 6-48 0,3-6-13-16,3 6-3 0,4-9 0 0,4 3-102 15,-4 0-21-15,18-25-4 0,-4 18-1 0</inkml:trace>
  <inkml:trace contextRef="#ctx0" brushRef="#br1" timeOffset="33553.81">24797 3432 979 0,'0'0'87'0,"0"0"-70"0,0 0-17 0,0 0 0 16,0 0 185-16,0 0 34 0,0 0 6 0,0 0 2 16,0 0-146-16,0 0-29 0,0 9-5 0,0 0-2 15,0 1-15-15,0-4-3 0,0 4-1 0,-4-1 0 16,4 0 10-16,-3 7 1 0,-1 0 1 0,1-4 0 0,-1 4-30 0,-3-4-8 16,4 10 0-16,-5 0 0 0,5-6-12 0,-4 0-4 15,0-4-1-15,-4 4 0 0,1-4 1 0,3-2 0 16,-4 6 0-16,0-7 0 15,1 0-12-15,-1 1-3 0,1-4 0 0,-1 3 0 0,-3-2 31 0,3-4 0 16,1-3 0-16,-1 0 0 16,4 6-57-16,0-3-6 0,-3-3-1 0,2 0 0 15,1 0 52-15,4-3 12 0,-4-3 0 0,3 6 0 0,1 0 0 0,3 0 0 16,-7-3 0-16,3 3 0 0,1-7 48 0,-1 1 13 16,4 6 3-16,0 0 0 0,-7-3-52 0,4 3-12 15,-1-6 0-15,4 6 0 0,0 0 0 0,0 0 0 16,0 0 0-16,0 0 0 0,-7 0 30 0,7 0 3 15,-4 6 1-15,1-3 0 16,-4 10-54-16,3-10-12 0,1 6-1 0,-1 1-1 0,-3-1 34 0,4 1 0 0,-1-4 0 16,1 3 0-1,-4 1-58-15,3-1-5 0,1 0-1 0,-1-2 0 0,4-7 44 0,-3 9 8 0,3-9 1 0,0 0 1 16,0 0 10-16,0 0 0 0,-4 0-9 0,4 0 9 16,0 0 0-16,0 0 0 0,0 0 0 0,0 0 8 31,-11 0-8-31,11 0 8 0,-7 0-8 0,4 0 8 0,-4-9-8 0,3 2-11 0,1 7 3 0,-1-9 0 15,1 0 32-15,-1 5 6 0,-3-2 2 0,4 0 0 16,-1-3-32-16,-3 5 0 0,0-2 0 0,0 3 0 16,0-3 16-16,0 3-4 0,0-4 0 0,3 7 0 15,-6-3 16-15,2 3 4 0,1-6 0 0,-3 6 0 16,3 6-32-16,-4-3 8 0,1-3-8 0,-1 7 0 16,0-4 18-16,1 3 1 0,-1-3 0 0,1 3 0 15,-1 4-19-15,4-7 0 0,-3 3 0 0,2 4 0 16,5-4-22-16,-1-3-8 0,-3 6-2 15,4 7 0-15,-1-16 32 0,8 16 0 0,-4-13 13 0,0 6-4 0,3 1-9 0,1-1-11 16,-1 1 3-16,1-4 0 0,-4-6 8 16,3 3 0-16,5 3 0 0,-5 4 0 0,-3-10 0 0,0 0 0 15,7 0 0-15,-7 0 0 0,0 0-11 0,0 0 11 16,7 6-13-16,4-6 5 0,-11 0 8 0,0 0-8 16,0 0 8-16,0 0-8 0,0 0 8 0,0 0 11 15,0 0-3-15,0 0 0 0,0 0-8 0,0 0 0 16,0 0 0-16,-4-6 0 0,-3-4 11 0,4 4 6 15,3 6 2-15,-4-9 0 0,-6 5-29 0,2-2-6 16,5 3 0-16,-1-3-1 0,-3 3 17 0,4-4 9 16,-4 7-1-16,7 0 0 0,-4-3-8 0,-3-3 0 0,4 6 0 15,-4 0 0-15,7 0 24 0,-4 0 4 0,-3 6 0 0,0-3 0 16,7-3-28-16,-4 0 0 0,-6 0-12 0,3 7 12 16,-4-4 0-16,4 3 0 0,0-3 9 0,4-3-1 15,-8 10 0-15,11-10 0 0,0 0 0 0,-4 6 0 16,-3-3-8-16,4 3 8 0,-4 4-8 0,7-4 8 15,-7 6-8-15,3-5 11 0,1 2-11 0,3-6 12 16,0 10-2-16,-4-4 0 0,-3 1 0 0,7-1 0 16,0 4-10-16,0-4 0 0,-3-3 0 0,-1 4-11 15,8 8 11-15,-4-11 0 0,3 2 8 0,-6 7-8 16,-1-13 0-16,4 6 0 0,4 1 0 0,-4-1 0 16,-4 1 0-16,4-4 0 0,4 3 0 0,-1 1 0 0,-6-1-8 15,3 0-7-15,0-9-1 0,0 10 0 0,3-4 4 16,-3-6 0-16,0 0 0 0,0 3 0 15,4 10-26-15,-4-10-5 0,0-3-1 0,0 0-812 16</inkml:trace>
  <inkml:trace contextRef="#ctx0" brushRef="#br1" timeOffset="33804.61">24380 3422 1094 0,'0'0'97'0,"-7"-3"-77"0,0-3-20 0,7 6 0 16,0 0 235-16,0 0 43 0,-10 0 9 0,10 0 1 31,0 0-178-31,0-3-36 0,-7 3-7 0,-4-13-2 16,8 10-51-16,3 3-14 0,0 0 0 0,0 0 0 15,0 0-14-15,0 0-8 0,0 0-2 0,0 0 0 16,0 0-150-16,0 0-30 0,-4 16-7 0,8-13-1 16</inkml:trace>
  <inkml:trace contextRef="#ctx0" brushRef="#br1" timeOffset="34070.24">24151 4341 745 0,'18'0'32'0,"-18"0"8"0,3 0-32 0,8 0-8 16,-8 0 0-16,8 0 0 0,0-3 101 0,-1 3 19 15,-6 0 3-15,6 0 1 0,1-6-48 0,3-1-10 16,-7 4-2-16,0 3 0 0,4-9-46 0,3 3-10 16,3-4-8-16,-2 7-420 15,-1-3-90-15</inkml:trace>
  <inkml:trace contextRef="#ctx0" brushRef="#br1" timeOffset="34413.78">25386 2761 1882 0,'0'0'41'0,"0"0"9"0,0 0 2 0,0 0 1 0,0 0-42 0,7-7-11 16,-7 7 0-16,0 0 0 0,0-3 60 0,0 3 9 15,0 0 3-15,0 0 0 0,0 0-35 0,-7 0-6 16,-4 0-2-16,-3 10 0 0,-3-1-29 0,-8 10 0 16,-7-4 0-16,-3 7 0 0,0 4-12 0,-4 2-3 15,3 6 0-15,-6 1 0 16,7-1-38-16,-7 4-8 0,-1-4-2 0,1 4 0 0,0-4 63 0,-8 4 0 15,-3 6 16-15,-3-19-3 0,6 10-13 0,5-7 0 16,-1 0-9-16,7-3-877 0</inkml:trace>
  <inkml:trace contextRef="#ctx0" brushRef="#br1" timeOffset="35289.01">23481 3651 1267 0,'0'0'56'0,"0"0"12"0,0 0-55 0,0 0-13 0,0 0 0 0,0 0 0 16,7 3 105-16,-7-3 19 0,0 0 3 0,0 0 1 15,0 0-75-15,0 10-14 0,0-10-3 0,0 9-1 16,0 0-13-16,-4 7-2 0,1-6-1 0,-1-1 0 0,1 0-10 15,3 7-1-15,-4 0-8 0,1-4 12 0,-1 4-12 0,4-3 0 16,-3 2 0-16,-1-5 0 0,1 8-12 0,-1-8 0 16,1-4 1-16,-1 10 0 0,4-13 3 0,-3 6 0 15,3-9 0-15,0 7 0 0,0-7 8 0,-4 9 0 16,-3-6 0-16,7-3-8 0,0 0 8 0,0 0 0 16,-7 0-9-16,0 0 9 0,7 0-22 0,-11 0 0 15,8 0 0-15,-8 0 0 0,4 0 8 0,7 0 2 16,-3-3 0-16,3 3 0 0,-11-6 12 0,11 6 13 15,-7 0-2-15,7 0-1 0,-7-3 13 0,0 3 2 16,0-7 1-16,0 7 0 0,7 0-13 0,-7 0-2 16,0 0-1-16,7 0 0 0,0 0-10 0,-7 0 0 15,-1 7 0-15,1-7 0 0,7 0 0 0,-7 3 0 16,-3 3 0-16,3-3 0 0,0 3-8 0,0-2 8 0,0 2-10 16,0-3 10-16,-4 3 0 0,4 4 0 0,0-1 0 0,0 0 0 15,-4-2 0-15,8 2 0 0,-1-9-10 0,-3 10 10 31,4-4-35-31,-4-3-2 0,7-3-1 0,0 9 0 16,-4-2-123-16,-3-4-25 0,-18 6-5 0,25-9-1 0</inkml:trace>
  <inkml:trace contextRef="#ctx0" brushRef="#br1" timeOffset="35585.91">23897 3093 1890 0,'0'0'41'0,"0"0"9"0,0 0 2 0,0 0 1 0,0 0-42 0,0 0-11 15,0 0 0-15,0 0 0 0,0 0 17 0,0 0 2 16,0 0 0-16,-3 9 0 0,-4 1 13 0,0-4 2 15,-4 10 1-15,-3-4 0 0,-4 4-27 0,1 3-8 16,-1 0 0-16,-7 6 0 0,1 0 0 0,-8 3 0 16,-3-9 0-16,-4 9 0 0,3-3 0 0,1 10 0 15,3-7 0-15,-3 0-12 16,7-3-16-16,0 3-2 0,3 4-1 0,0-13-564 0,4 2-113 16</inkml:trace>
  <inkml:trace contextRef="#ctx0" brushRef="#br1" timeOffset="37759.33">22550 3915 907 0,'0'0'20'0,"0"0"4"0,0 0 0 0,0 0 2 0,0 0-26 0,0 0 0 16,0 0 0-16,0 0 0 0,0 0 83 0,0 0 11 16,0 0 2-16,0 0 1 0,0 0-34 0,0 0-7 15,0 0-2-15,0 0 0 0,0 0-33 0,0 0-6 0,0 0-2 0,0 0 0 16,0 0 23-16,0 0 5 0,0 0 1 0,0 0 0 15,0 0-32-15,0 0-10 0,0 0 0 0,0 0 0 16,0 0 0-16,0 0 0 0,10-10-10 0,1 1 10 31,-4 6-37-31,3-7 0 0,-3 1 0 0,4-4 0 0,3 4 59 0,-3-1 12 0,-4-8 2 0,3 2 1 16,1 3-20-16,-4-2-4 0,0-4-1 0,0 9 0 16,4-5 2-16,-4 5 0 0,0 1 0 0,-4 0 0 15,-3 9-14-15,0 0 0 0,0 0 0 0,0 0 0 16,0-4 0-16,0 4 0 0,0 0 0 0,0 0 0 15,0 0-14-15,0 0-9 0,0 10-1 0,0 2-1 16,0-5-29-16,0 2-6 0,0 7 0 16,7-13-1-16,-7 6 15 0,4 1 3 15,-1-1 1-15,1 1 0 0,-1-1 34 0,1-3 8 0,3 4 0 0,-3-4 0 16,-4-6-23-16,7 3-2 0,-4 6-1 0,4-9 0 16,-7 0-10-16,7 0-1 0,0 0-1 0,-7 0 0 0,7 0 38 0,-7 0 0 15,0 0 0-15,7 0 0 0,-7 0 12 0,7-9 9 16,-7 9 3-16,0 0 0 0,0 0-24 0,8 0 8 15,-8 0-8-15,0 0 0 0,0 0 12 0,0 0-1 16,0 0-1-16,0 0 0 0,0 0 18 0,0 0 4 16,0 0 1-16,0 0 0 0,0 0-19 0,0 0-4 15,-11 0-1-15,4 0 0 0,0 9-9 0,-4-9 0 16,1 10 0-16,3-4 0 0,-4 4 0 0,0-4 0 16,1 3 0-16,-1 1 0 0,-3-1-12 0,4-6 3 15,-1 13 0-15,-3-7 0 0,3-3 9 0,-3-2 0 0,-10 5-9 16,2 0 9-1,5-2-25-15,-1-4-1 0,0 3 0 0,-3-6 0 0,4 10 26 0,3-4 0 0,-1-6 0 16,1 0 0-16,0 0-23 0,0-6 1 0,4 6 0 16,-1-7 0-16,4 7 5 0,-4-3 1 0,8 3 0 0,3 0 0 15,0-9 52-15,0 2 12 0,-4-2 1 0,4 0 1 16,0-1 2-16,0 4 1 0,0-3 0 0,0-1 0 16,4 7 15-16,-4-6 2 0,0-1 1 0,3 1 0 15,-3-4-43-15,4 10-8 0,-4-6-1 0,0 2-1 16,-4-2 41-16,4 9 8 0,0 0 1 0,0 0 1 15,0 0-36-15,0 0-7 0,0 0-2 0,0 0 0 16,0 0-11-16,0 0-2 0,0 0-1 0,0 0 0 0,-7 9-22 16,0 1-5-16,0-4-1 0,0 4 0 15,4-1-6-15,3 0-2 0,-8 1 0 0,5-1 0 16,-1 7 2-16,1-7 1 0,-4 1 0 0,3 8 0 16,-3-11-10-16,0 2-3 0,4 7 0 0,-4-13 0 15,0 13 36-15,-4-7 11 0,4 0 0 0,-4-5 0 16,1 5-69-16,3-3-14 0,-4 1-2 0</inkml:trace>
  <inkml:trace contextRef="#ctx0" brushRef="#br1" timeOffset="38009.55">22207 3494 1094 0,'11'7'97'0,"-11"-7"-77"0,0 0-20 0,0 0 0 16,0 0 135-16,3 9 23 0,1 0 5 0,-4 1 1 15,-7-1-81-15,7 1-16 0,3 5-3 0,1-2-1 16,-4 3-40-16,0 2-8 0,0 1-2 0,0 3 0 16,0-3 19-16,-4 9 4 0,-3 0 1 0,4-3 0 15,-1 1-29-15,1 2-8 0,-1-3 0 0,1 3 0 16,-1-3-81-16,1-3-21 0,-4 3-4 0</inkml:trace>
  <inkml:trace contextRef="#ctx0" brushRef="#br1" timeOffset="38868.92">21929 4018 1036 0,'14'0'46'0,"-14"0"10"0,0 0-45 16,0 0-11-16,0 0 0 0,0 0 0 0,-7-6 0 0,-4 6 0 16,4-3 0-16,0 3 0 15,0 0-25-15,3-7-7 0,-6 7-2 0,6 0 0 0,-3-9 56 0,4 9 11 16,-4-3 3-16,0-3 0 0,0-1 20 0,0 4 4 0,3-3 0 0,0-4 1 16,-3 1-4-16,7 6-1 0,-3-13 0 0,3 10 0 15,0-3-20-15,0-1-5 0,0-2-1 0,3 2 0 16,-3 1 8-16,7-7 2 0,-3 7 0 0,3 2 0 15,0-2-30-15,0 0-10 0,-3 5 0 0,3-2 9 16,0 6-9-16,0-6 0 0,-7 6 0 0,0 0 0 16,10 0 8-16,1 0-8 0,-11 0 12 0,0 0-4 15,7 6-8-15,0 0 0 0,0-2 0 0,-7-4 0 16,0 9 0-16,0 0-9 0,4 7 9 0,-8-6-10 16,1-1-5-16,-4 0-1 0,3 1 0 0,1-1 0 15,-4 1 4-15,-1 5 1 0,-2-5 0 0,3-1 0 16,0 0-3-16,-4-2-1 0,1 2 0 0,-1-6 0 15,0 10-6-15,4-13-2 0,-3 0 0 0,-1 0 0 16,1 3-8-16,-1-3-1 0,4-3-1 0,0 3 0 16,0-6 1-16,0-1 1 0,3 4 0 0,-3-3 0 0,4-4 31 0,-1 10 12 15,1-9-1-15,-1 0 0 0,1-1 33 16,-1 10 8-16,4-9 0 0,-3 3 1 0,3-4-5 16,-4 1 0-16,4-1-1 0,0-2 0 0,-4-1 10 0,4 4 3 15,-3-10 0-15,3 10 0 0,-4-7-11 0,4 3-1 16,-3-2-1-16,-1 5 0 0,4 1-7 0,0 6 0 15,-3-4-1-15,3-2 0 0,0 9-3 0,0 0-1 16,0 0 0-16,0 0 0 0,0 0-13 0,0 0-2 16,0 0-1-16,0 0 0 0,0 0-19 0,0 0 10 15,0 0-10-15,0 0 8 0,0 0-8 0,0 0-16 16,0 3 4-16,0 10 1 0,3-10 11 0,1 6 0 16,-4 1-9-16,0-1 9 0,3 1 0 0,-3 5 0 15,0-5 0-15,0 8 0 0,-3-2 0 0,3 0 0 0,3-4 0 0,-3 7 0 16,-7 0 0-16,7-3 0 0,4 2 0 15,-4-2 0-15,-7 0 0 0,7 3 0 0,0-1 0 16,3-5 0-16,-6 9 13 0,-1-10 4 0,4 7 1 16,0-3 0-16,0 3-34 0,-3-4-6 0,-8-2-2 0,4 3 0 31,7 2-12-31,-7-2-4 0,-3 0 0 0,-5-4 0 0,5-2 40 0,-1-1 0 0,-3 7 0 16,0-7 0-16,-4 1 0 0,1 9 0 0,3-19 0 0,-4 9 0 15,0-3-29 1,4-3 1-16,0 4 1 0,0-1 0 0,-4-6-5 15,4 0-2-15,-3 3 0 0,3-3 0 0,3-3 25 0,-3 3 9 0,0-6 0 0,3-1-9 16,1 4 9-16,2-3 0 0,-2-3 0 0,3-1 0 16,-4 1 0-16,4-7 0 0,0 7 0 0,4-4 0 15,-4-6 0-15,3-3 0 0,8 10 0 0,-4-13 0 16,3 0-56-16,1 6-5 0,6-3-2 0,-3-3 0 16,4 0-94-16,-1 6-19 0,15-28-4 0,0 6-1 15</inkml:trace>
  <inkml:trace contextRef="#ctx0" brushRef="#br1" timeOffset="39134.55">21724 3385 1670 0,'-3'3'148'0,"3"-3"-118"0,0 0-30 0,0 0 0 16,0 0 119-16,0 0 17 0,0 0 4 15,7-3 1-15,0 3-97 0,0-7-20 0,3 7-4 0,4-9-1 16,0 0-19-16,8 5-9 0,-5-8 1 0,12 2 0 16,2 1-24-16,5 0-5 0,2 5-1 0,1-5 0 15,-7 3-165-15,0 3-33 0,24-10-6 16,-17 10-2-16</inkml:trace>
  <inkml:trace contextRef="#ctx0" brushRef="#br1" timeOffset="39963.18">20161 3673 864 0,'0'0'76'0,"0"0"-60"0,0 0-16 0,0 0 0 16,0 0 144-16,0 0 25 0,0 0 6 0,0 0 1 16,0 0-112-16,0 0-21 0,0 0-5 0,0 0-1 15,0 0-8-15,0 0-1 0,0 0-1 0,0 0 0 16,0 0 29-16,0 0 7 0,0 9 1 0,0 1 0 15,0-4 0-15,-3 4 0 0,3 8 0 0,-4-8 0 16,4-1-54-16,-3 7-10 0,3 0 0 0,-4-4 0 16,4 7 0-16,0-3 0 0,-3 2 0 0,3 1 0 15,-4-3-8-15,4 3 8 0,0 0-8 0,0-4 8 16,0 4-56-16,0-3-5 0,0-4-2 16,0 4-836-16</inkml:trace>
  <inkml:trace contextRef="#ctx0" brushRef="#br1" timeOffset="40760.25">20521 3642 172 0,'0'0'16'16,"0"0"-16"-16,0 0 0 0,0 0 0 15,0 0 246-15,0 0 46 0,0 0 10 0,0 0 2 0,0 0-163 16,0 0-32-16,0 0-6 0,0-7-2 16,0 7-59-16,0 0-12 0,0 0-2 0,0 0-1 0,0 0 27 0,0 0 6 15,0 0 0-15,0 0 1 0,0 0-2 0,0 0-1 16,0 0 0-16,0 0 0 0,0 0-39 0,0 0-8 15,0 0-2-15,0 0 0 0,0 0-1 0,0 0-8 16,0 0 12-16,0 0-4 0,0 7-8 0,0-7-9 16,-3 3 9-16,-1 6-13 0,0 1 13 0,4-10 0 15,-3 6 0-15,-1-3 0 0,1 3-10 0,-4-3 1 16,3 7 0-16,-3-4 0 16,0 4-37-16,-3-4-7 0,-1-3-2 0,0 6 0 0,-3-2 35 0,4-4 8 15,-4 3 0-15,3-6 1 0,-3 0-7 0,3 0-2 16,4 0 0-16,-3 0 0 15,3 0-10-15,0 0-2 0,3 0-1 0,4 0 0 0,-3 0 33 0,3 0 0 0,-4-6 0 16,4 6 0-16,0 0 0 0,-3-3 0 0,-1-4 0 0,4 7 0 16,-4 0 26-16,1 0 12 0,3-9 2 0,-4 0 1 15,4 9-14-15,-3 0-3 0,-1-10-1 0,4 10 0 16,0 0 3-16,-7-6 1 0,4-4 0 0,3 10 0 16,0 0 8-16,0 0 1 0,0 0 1 0,0 0 0 15,0 0-29-15,0 0-8 0,0 0 0 0,0 0 0 16,0 0 0-16,0 0 12 0,0 0-4 0,0 0 0 15,0 0-8-15,0 0-10 0,0 0 10 0,0 0-13 16,0 0 13-16,0 0 0 0,0 0 0 0,7 10 0 16,-7-10 0-16,7 6 0 0,0 4 0 0,-4-1 0 15,5 0 8-15,-5-2 5 0,1 2 1 0,3 0 0 16,-4 1-6-16,4-1-8 0,-3 7 11 0,-1-3-11 16,1-4-9-16,-1 7-9 0,1 2-2 0,-1-2 0 0,1 3 20 15,-1 0 0-15,1-4 0 0,3 4 0 16,-3 0-106-16,-1 0-18 15,1 3-3-15,-1-10-1 0</inkml:trace>
  <inkml:trace contextRef="#ctx0" brushRef="#br1" timeOffset="41182.67">19925 4190 633 0,'7'0'56'0,"0"7"-44"0,-7-7-12 0,0 0 0 15,0 0 194-15,0 0 37 0,0 0 7 0,0 0 2 0,0 0-141 0,0 0-28 16,7 0-6-16,4 0-1 0,-1-7-21 16,1 7-5-16,3 0-1 0,0 0 0 0,4 0-26 0,3 0-11 15,0 0 8-15,7 0-8 0,0 0 28 0,1 0 1 16,6 0 0-16,4 0 0 0,-4 0-29 0,11 0 0 15,-7 0-8-15,3 0 8 0,-3 0 0 0,0 0 0 16,-4 0 10-16,-3 0-594 16,3-9-118-16</inkml:trace>
  <inkml:trace contextRef="#ctx0" brushRef="#br1" timeOffset="42307.49">19498 3795 1497 0,'0'0'32'0,"0"0"8"0,0 0 0 0,0 0 4 0,0 0-36 0,0 0-8 0,0 0 0 0,0 0 0 16,0 0 53-16,0 0 9 0,0 0 2 0,0 0 0 16,0 0-19-16,0 0-3 0,0 0-1 0,0 0 0 15,0 0-27-15,0 0-6 0,4 10 0 0,3-7-8 16,-7-3 0-16,3 6 0 0,8 4 0 0,-4-1 0 16,0 0 0-16,0 7 0 0,0-13 0 0,0 13 0 15,-3-7 0-15,3 7 0 0,-4-7 0 0,-3 4 0 0,4-1 0 0,-4 1 0 16,0 3 0-16,0-7-9 15,-4 7 9-15,-3-4-10 0,0-2 10 0,0-1-10 16,-7 1-22-16,3 5-5 0,-6-5-1 16,-5-1-492-16,1 0-98 0</inkml:trace>
  <inkml:trace contextRef="#ctx0" brushRef="#br1" timeOffset="43244.98">19184 3726 1497 0,'0'0'66'0,"0"0"14"0,0 0-64 0,0 0-16 0,0 0 0 0,0 0 0 15,0 0 55-15,0 0 7 0,0 0 2 0,0 0 0 16,0 0-52-16,0 0-12 0,0 0 0 0,0 0 0 31,0 0-48-31,-7 0-13 0,7 0-3 0,-7 0 0 0,7 0 52 0,0 0 12 0,-7 0 0 0,7 0 0 16,0 0 0-16,0 0 0 0,-7 7 0 0,7-7 0 15,-4 9 0-15,4-9 0 0,0 0 0 0,-7 3 0 16,7-3 0-16,-7 13 0 0,7-13 0 0,-7 3 0 16,7-3 0-16,-3 0 10 0,3 0-2 0,-7 9 0 15,7-9-8-15,-7 7-11 0,7-7 3 0,-11 3 0 0,11-3 8 0,0 0 0 16,0 0 0-16,-4 6 0 0,-3-3 16 0,7-3 4 15,-7 10 2-15,7-10 0 0,-3 0-22 0,3 0 0 16,-7 9 0-16,7-9 0 0,-4 6 8 0,4-6-8 16,0 0 8-16,-3 10-8 0,-1-1 19 0,1 0-1 15,3-9 0-15,-4 0 0 0,4 0-10 0,-7 10-8 16,7-10 9-16,-4 6-9 0,-3-3 8 0,4 10-8 16,-4-10 0-16,0 3 0 0,3-3 0 0,4-3 0 15,-7 7-8-15,0-4 8 0,7-3-18 0,-7 0 3 16,-4 6 1-16,11-6 0 0,0 0 14 0,-7 0 0 15,7 0 0-15,0 0 0 0,0 0 0 0,0 0 0 16,-7 0 8-16,7 0-8 0,0 0 13 0,0 0-1 16,-3-6 0-16,3 6 0 0,0 0 5 0,0 0 1 15,-7-3 0-15,7 3 0 0,0 0 3 0,0 0 1 0,0 0 0 0,0 0 0 16,-7 0 1-16,7 0 0 0,0 0 0 0,0 0 0 16,0 0-5-16,0 0-1 0,0 0 0 0,-7-7 0 15,7 7-7-15,-7 0-2 0,7 0 0 0,0 0 0 16,0 0-8-16,0 0 0 0,-7 7 0 0,7-7-11 15,0 0 11-15,-4 9 0 0,-3-6 0 0,0 7 0 16,0-10 0-16,0 9-8 0,3-3 8 0,-3 0 0 16,0-2 0-16,0 5 0 0,-3 0 0 0,-1-2 0 15,-3 2 0-15,3-6-12 0,-6 10 4 0,3-10 0 16,-4 3-16 0,0-3-4-16,1 4 0 0,2-4 0 0,1 3-11 0,0-6-2 15,4 3-1-15,-1-3 0 0,1 6 18 0,-1-6 4 0,0-6 1 0,4 6 0 16,4 0-11-16,3 0-2 15,-7 0-1-15,0-3 0 0,0 3 33 0,3-6 0 0,4 6 0 0,0 0 0 0,0 0 24 0,0 0 12 16,0 0 3-16,0-3 0 0,4-4-16 0,-4 7-3 16,0-9-1-16,0 9 0 0,7-3 1 0,0-3 0 15,-7 6 0-15,3-10 0 0,-3 10-9 16,11 0-2-16,-11 0 0 0,10 0 0 0,1 0-9 0,0 0 8 16,-11 0-8-16,10 0 8 15,1 0-28-15,-4 0-5 0,-7 0-2 0,10 3 0 0,-10-3 27 0,4 13 0 16,3-10 0-16,-7-3 0 0,3 6 23 0,1 4 9 15,-4-1 3-15,-4-6 0 0,1 7-14 0,-4-1-2 16,0-3-1-16,-4 4 0 0,4-1-8 0,-3 0-2 16,-4 7 0-16,-1-6 0 0,1-1-8 0,-3 0-17 0,3 1 4 15,-4-1 1 1,4 1-30-16,0 5-6 0,-4-5 0 0,0-1-1 16,4 0 17-16,-3 1 4 0,-1-4 1 0,4-3 0 15,0 10-110-15,0-10-23 0,0-3-4 0,3 0 0 0</inkml:trace>
  <inkml:trace contextRef="#ctx0" brushRef="#br1" timeOffset="43542.47">18560 3642 1497 0,'0'0'66'0,"0"0"14"0,0 0-64 0,0 0-16 16,7-7 0-16,0 1 0 0,3 6 46 0,1-3 6 16,-4 3 0-16,7-9 1 0,0 2-33 0,4 7-8 15,-1-9 0-15,8 9-1 0,0-9-11 0,0-1 0 16,-1 10 0-16,-3-6 0 0,-3-4 0 0,0 10-14 15,-4 0 3-15,0-3-495 16,-7 3-99-16</inkml:trace>
  <inkml:trace contextRef="#ctx0" brushRef="#br1" timeOffset="43777.03">18419 3958 1958 0,'-25'7'87'0,"14"-4"17"0,4 3-83 0,7-6-21 0,0 0 0 0,0 0 0 16,-7 0 56-16,7 0 6 16,-3 0 2-16,3 0 0 0,-4 3-52 0,1 10-12 0,-1-10 0 0,-7 3 0 15,1 4 21-15,-1-1 2 0,-6 4 0 0,-5 2 0 0,1-5-37 0,0 8-7 16,-4-2-2-16,4 3 0 15,0-3-8-15,-4 2-1 0,4-5-1 0,4 3-596 16,-5 2-119-16</inkml:trace>
  <inkml:trace contextRef="#ctx0" brushRef="#br1" timeOffset="44636.42">17762 3905 345 0,'0'0'31'0,"0"0"-31"16,0 0 0-16,0 0 0 0,0 0 245 0,0 0 43 16,0 0 9-16,0 0 2 0,0 0-198 0,0 0-39 15,0 0-8-15,-7-3-2 0,0 3-20 0,7 0-4 16,0 0 0-16,-3 0-1 0,3 0 13 0,-7-6 4 15,7 6 0-15,-4 0 0 0,1-3-21 0,3 3-4 16,0 0-1-16,0 0 0 0,0-7-8 0,0-2-2 16,0 9 0-16,0 0 0 0,0 0-18 0,0 0-4 15,0 0-1-15,0 0 0 0,0 0 6 0,0 0 1 0,7 0 0 0,-7 0 0 16,0 0 0-16,10 0 0 0,-10 0 0 16,7 9 0-16,-7-9-1 0,7 0 0 0,-7 0 0 0,7 7 0 15,-7-7 9-15,0 0-12 0,7 3 12 0,-7-3-12 16,0 0 12-16,0 0 0 0,0 0 0 0,0 0-8 15,0 0-7-15,0 0-1 0,0 0 0 0,0 0 0 16,0 0 37-16,-3 9 7 0,-1-3 2 0,-6-2 0 16,3-4-48-16,-7 6-10 0,0-3-1 0,-1-3-1 15,-2 6 30-15,3 4 0 0,-4-4 0 0,4-3 0 16,0 6 11-16,0-9 8 0,0 7 1 0,3 2 1 16,0-9-21-16,4 3 0 0,-3 10 0 0,3-10 0 15,0 3-20-15,3-3 2 0,-3 4 0 0,4-4 0 16,-1 6 18-16,1-9 0 0,-5 10 0 0,5-1 0 15,-1-3 0-15,1 4 0 0,-4-1 0 0,0 0 0 0,3-2 23 16,-6 2 8-16,3 1 1 0,0-1 1 0,-4 0-6 16,0 1-2-16,1-1 0 0,-4 1 0 0,0-1-15 15,-1 7-10-15,1-7 12 0,0 0-12 0,0 1 0 0,0-4 0 16,-4-3 0-16,1 10 0 0,3-10 0 0,-4 6-14 16,0-2 1-16,4 2 0 15,-7-6-102-15,3-3-20 0,-3 6-4 0,4-2-570 0</inkml:trace>
  <inkml:trace contextRef="#ctx0" brushRef="#br1" timeOffset="44901.86">17279 3610 1094 0,'14'0'97'0,"-14"0"-77"16,0 0-20-16,0 0 0 0,0 0 144 0,0 0 26 0,0 0 5 0,0 10 1 16,0-4-108-16,-3 3-22 0,3 1-4 0,-4-1-1 15,1 1-14-15,-4 5-3 0,3-2-1 0,-3 3 0 16,0 9-6-16,-4 0-1 0,1-6 0 0,3 3 0 16,-4 3-16-16,0-7 10 0,1 1-10 0,-4 6 8 15,0 0-47-15,3 0-9 0,-3-3-3 0,3-6 0 16,-3 3-139-16,4 0-28 0,3-4-6 0,-4-2-372 15</inkml:trace>
  <inkml:trace contextRef="#ctx0" brushRef="#br1" timeOffset="45871.18">16753 3993 460 0,'0'0'41'0,"0"0"-33"16,7-3-8-16,1-3 0 15,-5-4 181-15,4 1 35 0,-3 2 6 0,-1-2 2 0,4 0-131 0,0-1-25 16,0 4-6-16,4-3-1 0,-4 5 5 0,4-5 1 0,-4 3 0 16,0 3 0-16,0-4-54 0,3-2-13 0,-3 6 0 0,0 3 0 15,-3-6 0-15,-4 6 0 0,0 0 0 0,7 0 0 16,-7 0 0-16,7 6 0 0,-7-6 0 0,7 0 0 15,-7 0 8-15,7 3-8 0,-7-3 0 0,7 0 0 16,-7 0 8-16,7 9-8 0,-7-9 0 0,4 0 9 16,-4 0-9-16,7 7 0 0,-7-7 9 0,7 3-9 15,0-3 0-15,0 6 8 0,-7-6-8 0,7 0 0 16,-3 3 0-16,-4-3 0 0,0 0 0 0,7 0 0 16,-7 0 0-16,0 0 0 0,0 0 0 0,0 0 0 15,0 0 11-15,0 0-3 0,0 0 0 0,0 0 0 16,0 0 30-16,0 0 6 0,0 0 0 0,0 0 1 15,0 0-26-15,-4 10-6 0,-3-4-1 0,0-3 0 16,0 3-12-16,-4 4-16 0,4-1 3 0,-3 0 1 0,3 7 12 0,-4-13 0 16,1 10 0-16,-1-4 0 0,0 1-18 15,1-1 2-15,-4 0 1 0,3 1 0 0,1-7 2 0,-5 10 0 16,5-10 0-16,-1 6 0 16,1 0-18-16,-1-9-3 0,0 10-1 0,1-4 0 15,-1-6 13-15,4 0 2 0,-3 0 1 0,-1 0 0 16,4 0-21-16,0 0-4 0,-4-6 0 0,4 3-1 15,0 3 13-15,-3-7 2 0,3 7 1 0,-4 0 0 16,4-9-5-16,0 6-1 0,0-3 0 0,0 3 0 0,0-4 35 0,3 1 0 16,1-3 0-16,-4 5 0 0,3-2 36 0,4-3 15 15,-3-1 2-15,-1 7 1 0,4-6-34 0,0 3-8 16,-3-4 0-16,-1 1-1 0,1 2-11 0,3-2 0 16,-8 6 9-16,5-3-9 0,-4-4 18 0,0 10-1 0,3-6 0 15,-3 3 0-15,0-3-9 0,-3 6-8 0,3 0 9 16,-1 0-9-16,1 0 0 0,0 0-12 0,0 0 1 0,0 6 0 15,7-6 11-15,-7 3-13 0,7-3 5 0,0 0 8 16,0 0-9-16,0 0 9 0,0 0 0 0,0 0 0 16,0 0-11-16,0 0 11 0,0 0-10 0,0 0 10 15,0 0 0-15,4 6-9 0,-4-6 9 0,7 6 0 16,0-2 0-16,3 2 0 0,1-3 0 0,0 6 0 16,-1-9 0-16,4 7 8 0,-7 2-8 0,4-9 0 15,-4 10 0-15,0-4 0 0,0 3 0 0,-3 1-8 16,-4-1 8-16,0 4 0 0,-7-4 0 0,0 4 0 15,3-4 24-15,-3 3 8 0,-4-2 0 0,4-4 1 16,-3 10-53-16,-1-13-10 0,4 6-2 16,0 1-1-16,-4-4 33 0,1-3 0 0,3 3 0 0,0-2 0 0,7-4 0 15,-7 0 0-15,7 0 0 0,-7 0 0 0,7 0 0 16,-7 0 0-16,7 0 0 0,-8 0 0 0,8 0 0 0,-7 0 0 16,4-4 0-16,3 4 0 0,-7-6 0 0,0 6 0 15,0-3 0-15,0-3 0 0,0 6 0 0,0-3 0 16,0-4 0-16,-1 4 0 0,-2-3 30 0,6 6 13 15,-6 0 2-15,6-3 1 0,-3 3-23 0,7 0-5 16,-7 0-1-16,-3 3 0 0,3-3 3 0,-1 6 0 16,1-3 0-16,0 4 0 0,0-4-20 0,0 6 0 15,0-3 0-15,0 4 0 0,-3-7 0 0,6 10 0 0,-7-10 0 16,8 6 0-16,-4 0 0 0,0 1 0 0,0-4 0 16,0 4 0-1,0-4-44-15,-4-3-8 0,8 6-3 0,-1-2 0 0</inkml:trace>
  <inkml:trace contextRef="#ctx0" brushRef="#br1" timeOffset="46043.05">16528 4482 1267 0,'0'0'56'0,"0"0"12"16,0 0-55-16,0 0-13 0,0 0 0 0,0 0 0 15,0 0 196-15,0 0 36 0,0 0 7 0,0 0 1 16,0 0-240-16,0 0-51 0,-7 3-9 0</inkml:trace>
  <inkml:trace contextRef="#ctx0" brushRef="#br1" timeOffset="46793.05">15889 3993 748 0,'0'0'67'0,"0"0"-54"16,0 0-13-16,0 0 0 0,-3 6 186 0,-1-3 34 16,1-3 8-16,-1 10 0 15,0-4-151-15,-3-3-30 0,4 7-7 0,-1-4 0 0,-3-3-32 0,4 3-8 16,-4 4 0-16,3-1 0 0,-3 0 0 0,4 1 8 0,-1-4-8 16,1 10 0-16,-1-13 0 0,1 3 0 0,3-3 0 0,0-3 0 15,0 0 0-15,0 0-12 0,0 0 12 0,0 0-12 16,0 0 12-16,0 0 12 0,0 0-2 0,0 0-1 15,0 0-9-15,0 0 0 0,0 0 0 0,-8 0 0 16,5-9 0-16,-1 9 0 0,1-9 0 0,-1-1 0 16,1 10 0-16,-4-9 0 0,3 2 0 0,-3-2 0 15,0 9-8-15,0-3-1 0,4-3 0 0,-5 6 0 16,1 0 9-16,-3 6 0 0,3-6 0 0,0 3 0 16,-4 6 0-16,1-2 0 0,-1 2 0 0,0-9 0 15,1 16 0-15,-1-13 0 0,-3 6 0 0,4 1 0 16,2-1 0-16,-2 1 0 0,-4-1 0 0,3 4 0 15,4-10 0-15,-3 6-13 0,3 0 5 0,-1 1 8 16,-2-4-110-16,6-3-14 16,-3 10-4-16,7-13 0 0</inkml:trace>
  <inkml:trace contextRef="#ctx0" brushRef="#br1" timeOffset="46973.58">15670 4423 1728 0,'-17'0'76'0,"17"0"16"0,0 0-73 0,0 0-19 0,0 0 0 0,0 0 0 0,0 0 76 15,0 0 11-15,0 0 2 0,0 0 1 16,0 0-144-16,0 0-29 0,0 0-5 16,0 0-734-16</inkml:trace>
  <inkml:trace contextRef="#ctx0" brushRef="#br1" timeOffset="47791.91">14796 4206 288 0,'0'0'25'0,"0"0"-25"15,0 0 0-15,0 0 0 0,7 0 172 0,0-9 28 0,0 2 7 0,-4-2 1 0,4 0-116 0,0-1-22 16,0-5-5-16,4 5-1 0,-4-2 0 0,0-4 0 16,4 7 0-16,-4-1 0 0,3-6-16 0,-3 7-4 15,4-3-1-15,-4-1 0 0,0 0 10 0,4-2 3 16,-4 5 0-16,0 1 0 0,0 0-23 0,-4-1-4 15,4 10-1-15,-3-6 0 0,-4 6-28 0,0 0 8 16,0 0-8-16,0 0 0 0,0 0 20 0,0 0 2 16,0 0 0-16,3 9 0 0,-3 4-22 0,7-1-20 15,-7 4 4-15,8-3 1 0,-1-4 2 0,0 4 0 16,0-4 0-16,3 3 0 0,4-12 2 0,-3 10 1 16,0-4 0-16,-1-6 0 0,4 3 10 0,-3-3 0 15,-1 0-9-15,1 0 9 0,0-3 0 0,-1 3 0 16,-3 0 0-16,4-9 0 0,-8 2 10 0,4-2-10 15,-3 9 12-15,3-3-12 0,-7 3 12 16,0 0-4-16,0-6 0 0,0 6-8 0,-4-3 9 0,4 3-9 16,-3-7 0-16,3 7 9 0,-7 0-9 0,-4 0 0 0,1 7 0 15,-1-4 0-15,-3 3-12 0,0-3-5 16,0 6-1-16,-4-2 0 16,-3 2-22-16,0-6-5 0,-4 10-1 15,4-4 0-15,0 1 36 0,0-7 10 0,-1 6 0 0,5 1 0 16,-1-10-12-16,4 9 3 0,-4-3 0 0,1-6 0 15,3 0 9-15,-4 0 9 0,4 7-1 16,0-4-8-16,3-6 9 0,-3 3-9 0,4-7 0 16,-1 7 9-16,0-6 19 0,1 3 4 0,3-3 1 15,0-4 0-15,0 7-8 0,0-3-1 16,0-4-1-16,-1 7 0 0,5-6-4 0,-1-4-1 16,1 10 0-16,3-13 0 0,-4 7-18 0,4 0-12 0,0-1 1 15,4-5 1-15,-4 5 10 0,3-2 0 0,4-4 0 16,1 7 0-16,-5-1-8 0,8-6 0 0,-4 4 0 15,0 2 0-15,0-2-141 0,0 9-28 0,0-3-6 16,0-4-1-16</inkml:trace>
  <inkml:trace contextRef="#ctx0" brushRef="#br1" timeOffset="48574.33">14429 4118 864 0,'0'0'76'0,"-7"7"-60"0,0-7-16 16,-1 0 0-16,1 0 181 0,-3 0 34 0,-1 0 6 0,1 0 2 31,-4 3-223-31,3-3-31 0,-7 0-13 0,8 0-2 16,-1 0-66-16,1 0-12 0,3 0-4 0,-4 0 0 0,4-3 103 0,3 3 25 0,4 0 0 0,0 0 0 16,-7-7 46-16,7 7 14 0,0-9 4 0,0 6 0 15,4-13-52-15,-1 10-12 0,1-4 0 0,3 1 0 16,0 0 14-16,0 6 0 0,4-10 0 0,-1 10 0 15,1-3 2-15,-1 2 1 0,1-2 0 0,-4 3 0 16,0-3 13-16,-7 6 2 0,0 0 1 0,7 6 0 16,-7-6-2-16,0 0-1 0,7 0 0 0,-7 0 0 15,4 3-1-15,3 7 0 0,-7-1 0 0,3-3 0 16,-6 4-8-16,3-1-1 0,-7 0-1 0,3-2 0 0,-3 2-19 16,0 7-19-16,-4-13 4 0,4 6 1 0,-3 1 42 0,-1-1 9 15,-3 1 2-15,0 5 0 16,0-5-63-16,0-1-12 0,-4 0-2 0,1 7-1 15,-1-16 39-15,0 10 18 0,-3-4-2 0,0 3 0 16,0 1-43-16,0-7-9 0,-1 6-1 0,5-3-1 16,-8-2 20-16,4 2 4 0,3-3 1 0,-3-3 0 0,-4 0 13 0,4 0 0 15,4 0 0-15,-1-3-9 0,4-3 9 0,0 2 0 16,0-2 8-16,3 3-8 0,4-6 16 0,3 2-2 16,-3 4 0-16,7-3 0 0,0-3 24 0,4-1 5 15,-1-6 1-15,5 7 0 0,2-3-17 0,1-1-3 16,6-6-1-16,1 7 0 0,0-4-7 0,-1 7 0 0,4-1-1 0,-3-6 0 15,-4 7-15-15,4 6 0 0,-4-3 0 0,-3 3-10 16,-8-4 10-16,4 7 0 0,0 0 0 0,0 7 0 16,0-4 0-16,0 3-8 0,-3-3 8 0,-1 6 0 15,1 7 0-15,-4-6 0 0,0-1 12 0,-4 7-4 16,1-4-18-16,-4 4-3 0,3-7-1 0,-3 10 0 16,-3-10-6-16,3 7-2 0,-4-6 0 0,0-1 0 15,1 0 9-15,-1 1 1 0,1-4 1 0,-4-3 0 16,3 7-5-16,-3-10-2 0,3 0 0 0,-3 6 0 15,4-6 9-15,-5 0 9 0,1-6-13 0,4 6 5 16,-1-4 0-16,1-2 0 0,-1 6 0 0,0-9 0 16,1 6 8-16,-1-4 0 0,4 7 0 0,-3-9 8 15,-1 9 26-15,0 0 6 0,4-3 0 0,-3 3 1 0,3 0-9 16,-4-6-3-16,1 6 0 0,-1 0 0 0,4-7 2 16,-4 7 0-16,4 7 0 0,0-1 0 0,-3-6-19 0,3 0-3 15,0 0-1-15,0 3 0 0,-1 6-8 16,5-2 0-16,3-7 0 0,-4 9 0 0,1-6 0 0,-1 7 0 15,-3-1 0-15,4 4 0 0,-1-4 0 0,1 4 0 16,-1-7-10-16,1 3 10 0,-1-6-25 0,4 10 1 16,-3-4 0-16,3-6 0 15,0-3-77-15,0 10-15 0,0-10-4 0,0 0 0 0</inkml:trace>
  <inkml:trace contextRef="#ctx0" brushRef="#br1" timeOffset="48899.78">13914 3610 1602 0,'0'0'71'0,"0"0"14"0,0 0-68 0,-4 7-17 0,1 2 0 0,3-9 0 16,-4 16 47-16,0-13 5 0,1 6 2 0,-1 1 0 15,1 5-44-15,-4-2-10 0,3 3 0 0,-3 2 0 16,7-2 0-16,-3 3 0 0,-1-3 0 0,4-4 0 16,0 7 0-16,0-3 0 0,0 2 0 0,0-8 0 15,0 6-23-15,0-7-4 0,0 7-1 0,0-7 0 16,0 0-34-16,0 1-7 0,0-7-2 0,0 9 0 0</inkml:trace>
  <inkml:trace contextRef="#ctx0" brushRef="#br1" timeOffset="49091.65">14072 3745 1954 0,'0'13'43'0,"0"-13"9"0,0 0 1 0,0 0 3 0,0 3-45 0,0-3-11 0,0 0 0 0,0 0 0 16,0 0 24-16,0 0 4 0,0 0 0 0,0 0 0 31,0 0-108-31,0 0-22 0,0 0-4 0,0 0-701 0</inkml:trace>
  <inkml:trace contextRef="#ctx0" brushRef="#br1" timeOffset="49227.95">14302 3617 172 0,'0'0'16'0,"0"0"-16"0,0 0 0 0,0 0 0 16,0 0 348-16,0 0 68 0,0 0 12 0,0 0 4 16,0 0-251-16,0 0-49 0,0 0-11 0,0 0-1 15,0 0-38-15,0 0-7 0,0 0-2 0,0 0 0 32,-4 3-201-32,-3-3-40 0,-7-3-8 0,14 3-1 0</inkml:trace>
  <inkml:trace contextRef="#ctx0" brushRef="#br1" timeOffset="49743.28">13145 4109 345 0,'0'0'31'16,"0"0"-31"-16,0 0 0 0,10 0 0 15,1 0 236-15,-11 0 40 0,10 0 9 0,-10 0 2 0,11 0-203 0,-11 0-41 16,10 0-8-16,-10 0-2 0,11 6 25 0,0-3 5 15,-4 4 1-15,-7-7 0 16,7 3 0-16,-7 6 0 0,3 1 0 0,-3-4 0 0,-3 3 0 0,3 1 0 16,-4-1 0-16,-3 0 0 0,0 7-64 0,-4 0-8 15,4-13-4-15,-3 13-1 16,-4-7-31-16,3 4-5 0,1-4-2 0,-5 4 0 16,5-4 18-16,-1 4 3 0,-3-7 1 0,0 3-813 0</inkml:trace>
  <inkml:trace contextRef="#ctx0" brushRef="#br1" timeOffset="50002.93">12919 3842 115 0,'0'0'10'0,"0"0"-10"0,0 0 0 0,3 7 0 15,4 2 403-15,-7-6 78 0,4 10 16 0,-4-4 3 16,3 1-383-16,-3 2-77 0,4-2-15 0,-4 5-3 16,-4 4-22-16,4-3 9 0,-3-4-9 0,3 4 0 15,-4 3 8-15,1 0-8 0,-1-4 0 0,1 4 0 16,-4 6 0-16,0-9-17 0,0-4 1 0,3 7 1 16,-3-3-141-1,0 0-29-15,-4-4-6 0,1-3-1 0</inkml:trace>
  <inkml:trace contextRef="#ctx0" brushRef="#br1" timeOffset="50609.17">12640 4031 1324 0,'0'0'59'0,"0"0"12"0,0 0-57 15,7 9-14-15,-7-9 0 0,0 0 0 0,0 0 92 0,0 6 16 16,0 4 4-16,-3-4 0 0,3-3-39 0,-4 6-7 15,4 1-2-15,-4-4 0 0,-3-3-15 0,4 10-3 16,-4-4-1-16,-4 1 0 0,4-1-29 0,-3 4-7 0,-1-4-1 16,0-3 0-16,-3 10-20 0,0-4-5 0,0-5-1 15,0 2 0 1,0 1-30-16,0-1-7 0,-4 0-1 0,4 1 0 0,0-4 26 0,0-3 5 0,0 7 1 0,-4-10 0 31,0 9-7-31,1-9-1 0,3 6 0 0,-4-6 0 0,-3 0 32 0,0 0 0 16,3 0 0-16,4 0 0 0,0-6-13 0,0 6 3 15,0-9 1-15,3 5 0 0,0-2 9 0,1 6 0 16,3-3 0-16,-4-3 0 0,4-4 30 16,0 7 8-16,0-3 2 0,4 6 0 0,-5 0-6 0,8 0-1 0,0 0 0 15,0 0 0-15,-3-3 9 0,3 3 2 0,0 0 0 0,0 0 0 16,0 0-23-16,0 0-4 0,0 0-1 0,0 0 0 16,-4 0-16-16,1 3-16 0,-4 6 4 0,3-9 0 15,1 10 3-15,-1-4 1 0,1-3 0 0,-1 7 0 16,1-1 0-16,-4 4 0 0,0-4 0 0,3 4 0 0,1-7 8 15,-5 3 0-15,1-6 0 0,4 10 0 16,-4-13 0-16,0 3 0 0,7-3 0 0,0 0 0 16,0 0-28-16,0 0-3 0,0 0-1 0,0 0 0 15,-7 0 4-15,0 0 1 0,0 0 0 0,0 0 0 16,7 0-24-16,0 0-5 0,-7-3 0 0,-1 3-1 16,8 0 41-16,-3-13 8 0,-4 10 8 0,0 3-12 0,3-9 12 15,4 9 0-15,0 0 0 0,-7-6 0 0,0-4 8 0,7 10 3 16,-3 0 1-16,3 0 0 0,-7-3 9 0,7 3 3 15,-7-6 0-15,7 6 0 0,0 0 2 0,-8 0 1 16,-2 0 0-16,3 6 0 0,-4-3-27 0,4 7 0 16,-3-10 0-16,3 9 0 0,-4-3 0 0,4-3 0 15,0 10 0-15,0-10 0 0,-4 6-11 0,4-2-4 16,4 2-1-16,-4-6 0 16,0 7-27-16,3-4-5 0,4-6-2 0,0 0-439 0,0 3-88 0</inkml:trace>
  <inkml:trace contextRef="#ctx0" brushRef="#br1" timeOffset="50877.43">11836 4137 403 0,'0'0'36'0,"7"0"-36"16,3 0 0-16,1-3 0 0,-1 3 291 0,5-6 51 16,2-4 10-16,1 7 3 0,3-6-269 0,-3-4-54 15,-4 4-10-15,3-1-2 16,5-8-52-16,-5 8-9 0,4-5-3 0,1 5 0 16,-1-2-124-16,-4 2-24 0,19-15-6 0,-8 9-1 15</inkml:trace>
  <inkml:trace contextRef="#ctx0" brushRef="#br1" timeOffset="51043.36">12326 3874 172 0,'0'0'16'0,"0"0"-16"0,0 0 0 0,0 0 0 16,0 0 386-16,0 0 74 0,7 0 16 0,0 0 2 15,-7 0-354-15,11 0-70 0,-1-6-14 0,1-1-4 16,-1 4-22-16,1-6-5 0,3 2-1 0,4-5 0 31,-8 2-38-31,8-2-8 0,0-1-2 0,-4-2-544 0,0 5-110 0</inkml:trace>
  <inkml:trace contextRef="#ctx0" brushRef="#br1" timeOffset="51165.48">12569 3526 288 0,'-24'0'25'0,"17"0"-25"0,7 0 0 0,0 0 0 15,-7 0 398-15,7 0 74 0,-7 0 16 0,7 0 2 16,0 0-475-16,-7 0-95 0</inkml:trace>
  <inkml:trace contextRef="#ctx0" brushRef="#br1" timeOffset="51820.55">11469 4156 1587 0,'0'0'70'0,"0"0"15"0,0 0-68 0,0 0-17 16,0 0 0-16,0 0 0 0,0 0 94 0,0 0 15 16,7 6 3-16,-7-6 1 0,0 0-49 0,0 0-11 15,0 0-1-15,-4 7-1 0,-6-4-31 0,3 6-5 16,0 0-2-16,7-9 0 0,-7 7-5 0,0 2 0 15,-4-9-8-15,4 16 12 16,7-13-49-16,-7 6-11 0,0-2-1 0,0-4-1 16,7-3 18-16,-7 6 3 0,-4-3 1 0,0 3 0 0,4-2 28 0,0-4 20 15,4-4-4-15,-4 4 0 0,0-6-16 0,7 6 0 16,0 0 0-16,-4-3 0 0,-6-6 10 0,3 2-2 16,10-5 0-16,1-1 0 0,-1 1-8 0,-3-4 0 15,4 4 0-15,-1-4 0 0,1 0 0 0,-1-3 0 16,1-6 0-16,3 13-11 0,7-13 11 0,-7 9 0 0,-7-3 8 15,0 7-8-15,11-4 0 0,-8 13-10 16,-3-10 1-16,4 10 0 16,-1-3-171-16,-3-4-35 0,0 10-6 15,0 0-2-15</inkml:trace>
  <inkml:trace contextRef="#ctx0" brushRef="#br1" timeOffset="51998.59">11335 4454 2041 0,'-11'3'90'0,"11"-3"19"0,0 0-87 0,0 0-22 0,0 0 0 0,-7 0 0 0,-3 6 57 15,10-6 7-15,0 0 2 0,0 0 0 0,-8 0-51 0,1 0-15 16,7 0 0-16,0 0 8 16,0 0-116-16,0 0-22 0,-7 0-5 0,7 0-745 15</inkml:trace>
  <inkml:trace contextRef="#ctx0" brushRef="#br1" timeOffset="52568.78">11063 4128 57 0,'0'0'0'0,"0"0"0"16,0 0 0-16,0 0 0 0,0 0 443 0,0 0 83 0,-3 0 17 0,3 0 3 16,0 0-406-16,0 0-82 0,-4 9-16 0,1-3-3 15,3-6-4-15,-4 4-1 0,-10 5 0 0,3 4 0 16,8-4-34-16,-8 3 0 0,-3-2 0 0,0-1 0 16,-4 4 0-16,8-1 0 0,-1-2 0 0,-3-1 0 15,-7 10 0-15,3-13-11 0,8 10 11 0,-1-3-10 16,-10-4 10-16,3-3 0 0,4 10 0 0,0-13 0 15,-4 6-27-15,1-2 0 0,-4-4 0 16,3 6 0-16,7-9-26 16,-10 7-6-16,-3-4-1 0,2-3 0 0,8 0 29 15,-3-3 6-15,-5-4 1 0,1 4 0 16,7-3 24-16,-3 3 0 0,6-4 0 0,0-2 0 16,-3 6 8-16,4-10 6 0,6 10 2 0,-3-6 0 15,-3 3 10-15,6-4 2 0,11 1 1 0,-3-1 0 16,-8 4-5-16,4-3 0 0,4-1-1 15,-1 7 0-15,4-6-6 0,-7 2-1 0,-7 4 0 0,7-3 0 16,7 3 9-16,-7 3 2 0,-7-13 0 0,0 10 0 0,7 3-27 16,0 0 0-16,0 0 0 0,-7 0 0 0,-4 0 0 15,4 0 15-15,7 0-3 0,-10 0 0 0,-8 0-12 0,11 3-13 16,7-3 2-16,0 0 1 0,-11 13 10 0,1-10-13 0,6 6 5 16,1 1 8-16,-1-4 0 0,-3-3 0 0,-3 13 12 0,3-7-4 15,7 1-8-15,-7-1-11 0,-4 1 3 0,0-4 0 16,4 3 8-16,0 1 0 0,-3-1 0 0,-1 0 0 15,1-2 0-15,2 2 0 0,1-6 0 16,-3 4 0-16,-1-4 0 0,1 3 0 0,6-3 0 16,-3-3 0-16,0 0-8 0,0 0-4 0,7 0 0 0,0 0 0 15,0 0-52-15,-4 0-12 0,-3 0-1 0,7 0-816 0</inkml:trace>
  <inkml:trace contextRef="#ctx0" brushRef="#br1" timeOffset="52977.66">10633 3958 1699 0,'0'0'37'0,"0"0"8"0,0 0 2 0,7-9 1 0,0 0-39 0,0-1-9 16,0 4 0-16,0-3 0 0,4-1 45 0,-8 1 7 15,-3 6 2-15,4-7 0 0,3 1-6 0,-4 3 0 16,-6-4-1-16,-4 1 0 0,7 2-7 0,-4-2 0 16,-3 0-1-16,4-1 0 0,-8 4-15 0,4-3-4 15,3-1 0-15,-3 7 0 0,-7-6-20 0,7 2 9 16,0 4-9-16,0-3 0 0,-7 6 0 0,3-3 0 16,11 3 0-16,0 0 0 0,-7 0 0 0,0 0 0 15,-3 0 0-15,3 0 0 0,7 0 0 0,-7 3 0 0,-8 3 0 0,5-3 0 16,10-3 0-16,-4 10 0 15,-6-1-10-15,-1 1 10 0,4-1-11 0,4 3 3 16,-1 1 0-16,1-4 0 0,-8 1 0 0,11-1 0 16,3 4 0-16,1-10 0 15,-8 6-24-15,4-9-4 0,11 7 0 0,0 2-1 16,-1-6-32-16,-3 7-7 0,4-10 0 0,3 9-769 16</inkml:trace>
  <inkml:trace contextRef="#ctx0" brushRef="#br1" timeOffset="53199.78">9853 4322 1555 0,'0'0'138'0,"0"0"-110"0,-14 0-28 0,14 0 0 0,0 0 166 0,0 0 28 16,0 0 6-16,0 0 0 0,0 0-155 0,0 0-31 16,-11 0-6-16,11 0-687 15,0 0-137-15</inkml:trace>
  <inkml:trace contextRef="#ctx0" brushRef="#br1" timeOffset="54857.34">32396 3510 1267 0,'0'0'28'0,"0"0"5"0,0 0 2 0,0 0 1 0,0 0-36 0,0 0 0 15,0 0 0-15,3 0 0 0,-3 0 58 0,7 3 5 0,0 3 1 0,0 1 0 16,0-7-52-16,0 0-12 0,0 0 0 0,8 0 0 16,-5 0 40-16,1 0 4 0,-1-7 2 0,1 1 0 15,3 6-22-15,-3-3-5 0,-1 3-1 0,1 0 0 32,3 0-138-32,-4-6-27 0,8-4-5 0,-18 10-2 0</inkml:trace>
  <inkml:trace contextRef="#ctx0" brushRef="#br1" timeOffset="55819.08">32322 5627 1256 0,'0'0'28'0,"0"0"5"0,0 0 2 0,0 0 0 0,0 0-35 0,0 0 0 0,7 0 0 0,-7 0 0 15,0 0 60-15,0 0 6 0,7 0 1 0,-7 0 0 0,0 0-3 0,0 0 0 16,7 6 0-16,0-6 0 15,3 0-4-15,-3 0 0 0,0 0-1 0,4 0 0 0,0 0-43 16,-1-6-16-16,-3 6 11 0,7 0-11 16,-3-3-96-16,3-4-26 0</inkml:trace>
  <inkml:trace contextRef="#ctx0" brushRef="#br1" timeOffset="57087.85">31411 5733 1267 0,'0'0'56'0,"0"0"12"15,0 0-55-15,0 0-13 0,0 0 0 0,0 0 0 0,0 0 54 0,0 0 8 16,0 0 2-16,0 0 0 0,0 0 51 0,0 0 10 16,0 0 3-16,0 0 0 0,0 0-103 0,0 0-25 15,0 0 0-15,0 0 0 0,0 0 36 0,0 0 3 16,0-3 0-16,0-3 0 0,0 6-31 0,4-10-8 16,-1 4 0-16,1-3 0 15,-4 6-30-15,3-4-7 0,-3-2-2 0,4 0 0 0,3-1 39 0,-3 4 0 16,-1-3 0-16,1-1 0 0,3 1 0 0,0-1 0 15,-4 1 0-15,8-1 0 0,-4-5 0 0,0 5 0 16,4 1 0-16,-1-10 0 0,-3 10 0 16,4-7 0-16,-4 7 0 0,0-1 0 0,0 1 0 15,0 3 13-15,-7 6 0 0,0 0 0 0,0 0-13 0,0 0 0 16,0 0 0-16,0 0 0 0,0 0 0 0,0 0-13 0,0 0 1 16,0 12 0-16,4-2-1 0,-1-1 0 0,1 0 0 15,-4-6 0 1,0-3-32-16,7 10-7 0,-4-4 0 0,-3-6-1 15,7 10 42-15,0-4 11 0,0-3 0 0,-7-3 0 0,0 0 0 16,11 6 0-16,-11-6 0 0,7 3 0 0,-7-3 0 0,0 0 0 0,0 0 0 16,0 0 0-16,0 0 28 0,0 0 8 0,0 0 2 0,0 0 0 15,0 0-28-15,0 0-10 0,0 0 0 0,0 0 9 16,0 0 11-16,0 0 3 0,0 0 0 0,0 0 0 16,0 0-23-16,0 0 0 0,0 0 0 0,0 0 0 15,0 0-15-15,0 10-7 0,-4-4-2 0,-3 3 0 16,4 1 24-16,-8-1 0 0,4 1 10 0,-3-1-10 15,-4 1 0-15,3-1 0 0,-3-3 0 0,0 4-9 16,0-1 9-16,-1 0 0 0,1 1 0 0,0-4 0 16,-3-3 0-16,3 3 0 0,-4 4 0 15,4-10-8-15,0 6 8 0,0-3-12 16,-1-3 12-16,1 0-12 0,0 0-16 16,4 0-4-16,-1-3-1 0,0-3 0 15,1 6 58-15,3-10 12 0,0 4 3 0,3-3 0 0,-3-1-30 16,4 1-10-16,-1 0 0 0,4-1 9 15,0 1 7-15,0-1 2 0,4-5 0 0,-1 2 0 0,1-3-18 16,-1 7 8-16,4-7-8 0,-3 7 0 0,-1-10 32 0,4 10-1 16,0-7 0-16,1 7 0 0,-5-1-50 15,4 1-9-15,-3-1-3 0,3 4 0 0,0-3 20 16,-7 9 11-16,7 0-12 0,-7 0-565 0,0 0-114 0</inkml:trace>
  <inkml:trace contextRef="#ctx0" brushRef="#br1" timeOffset="57936.88">31076 5608 345 0,'0'0'15'0,"0"0"4"0,-7 6-19 0,4-3 0 0,-4-3 0 0,7 0 0 16,-7 7 203-16,7-7 37 0,-8 3 7 0,1-3 1 16,7 0-141-16,-7 0-29 0,0 0-6 0,0 0 0 15,7 0-7-15,-3 0-1 0,-4-3 0 0,7 3 0 16,0 0-14-16,0 0-3 0,-7 0-1 0,7 0 0 15,0 0-22-15,0 0-5 0,-4-7-1 0,4 7 0 16,0 0 14-16,0 0 2 0,-3-9 1 0,3-1 0 16,0 10-15-16,3-6-4 0,-3 3 0 0,7-3 0 0,0 6-4 15,-7 0 0-15,4-10-1 0,3 10 0 0,-7 0-11 0,7-9 0 16,-7 9 0-16,0 0 8 0,0 0-8 0,10 0-9 16,-10 0 9-16,0 0-13 0,0 0 13 0,0 0 8 15,0 0 0-15,0 0-8 0,0 0 0 0,7 9 0 16,-7-9-15-16,8 10 5 0,-8-10 2 0,3 0 0 15,-3 0 0-15,0 9 0 0,4 1-4 0,-4 2 0 16,0-12 0-16,-4 10 0 16,1-1-18-16,-1 0-4 0,0 1-1 0,-3-1 0 0,0 1 35 0,-3-4 0 15,3 3 0-15,-7-6 0 0,-1 7 0 0,1-1 0 16,0-3 0-16,0 4 0 16,-3-1-58-16,-1-2-5 0,0-4-1 0,1 3 0 0,-5-6 51 15,5 3 13-15,-1-3 0 0,1 0 0 16,-5 6-12-16,5-6 2 0,-1 0 1 0,-3-6 0 0,3 3 9 15,1-3 14-15,-5 6-3 0,5-3-1 0,-1-4-10 0,4-2 0 0,0 9 0 16,0-10 0-16,3 4 0 0,4-3 0 0,0 6 0 0,4-4 0 16,-4-2 53-16,3 6 9 0,4-3 2 0,0-4 0 15,0 1-24-15,4 3-5 0,-4-4-1 16,7 1 0-16,0-1-23 0,3 7-11 16,1-3 10-16,-1-4-10 0,1 10 0 0,3-6 0 15,0 6 0-15,0-3 0 0,0 3-9 0,1 0 9 16,-5 3 0-16,4-3-9 0,-3 0 9 0,-4 0 0 15,3 6 0-15,1-6 0 0,-4 10-30 0,4-10-1 16,-4 9 0-16,-4-9 0 0,-3 0 31 16,4 10 0-16,-4-10 0 0,0 9 0 0,0 1-57 0,0-10-6 15,0 6-1-15,-7-3 0 0,3 9 52 16,1-2 12-16,-4-7 0 0,0 6 0 16,0-9 0-16,-4 7 0 0,0-4 0 0,4 6 0 15,-3-9 0-15,-1 6 0 0,1-6 0 0,-5 4 0 16,5 2 0-16,-4-6 0 0,0 0 0 0,0 0 0 15,-1 6 0-15,1-3 0 0,4-3 0 0,-1 0 0 16,-3 0 0-16,3 0 0 0,-3 0 0 0,4 0 0 16,-1 0 0-16,1 7 0 0,-1-4 0 0,0 3 0 15,-3-6 0-15,7 3 0 0,-3 7 0 0,3-10 0 16,-4 6 0-16,4-3 0 0,0 3 0 0,-4 0 0 16,8-2 25-16,-4-4 8 0,0 9 2 0,3-3 0 0,4-6-25 15,-3 3-10-15,-1 7 8 0,4-10-8 0,0 0 0 0,0 9 0 16,-3-2 0-16,-1 2 0 0,4 0-26 0,0-9-10 0,4 10-3 0,-1-4 0 15,-3-3 39-15,7 7 0 0,-3-4 0 0,3-3 0 16,0 3-59-16,3-6-4 0,-3 0-1 16,4 0-640-16</inkml:trace>
  <inkml:trace contextRef="#ctx0" brushRef="#br1" timeOffset="58258.83">30551 5250 1728 0,'0'0'38'0,"0"0"8"0,0 0 2 0,0 0 0 0,0 0-39 0,0 0-9 16,0 0 0-16,0 0 0 0,0 0 104 0,0 0 20 15,0 0 3-15,-4 4 1 0,-3 2-103 0,3 0-25 16,1-3 0-16,-4-3 0 0,7 0 0 0,-4 10 0 15,1-4 0-15,-4 3 0 0,3-6 0 0,-3 13 0 16,4-6 0-16,-1 5 0 0,1-2 0 0,-1-4 0 16,4 7 0-16,-3 0 0 0,3-4 0 0,-4-3 0 15,4 7 0-15,0 0 0 0,0-4 0 0,4 4 0 16,-1-3 0-16,1 2 0 0,-4 1-12 0,3-7-7 16,1 1-1-16,-1-1-1 15,-3 7-142-15,4-7-28 16,-1-6-5-16,-3-3-2 0</inkml:trace>
  <inkml:trace contextRef="#ctx0" brushRef="#br1" timeOffset="58429.44">30745 5269 2080 0,'0'0'46'0,"0"0"10"0,0 0 1 0,0 0 1 0,0 0-46 0,0 0-12 0,0 0 0 0,0 0 0 16,0 0-76-16,7-9-18 0,-4 9-3 0,4-10-730 16</inkml:trace>
  <inkml:trace contextRef="#ctx0" brushRef="#br1" timeOffset="58587.47">30977 5134 1958 0,'0'0'87'0,"0"0"17"0,0 0-83 0,0 0-21 0,0 4 0 0,0-4 0 0,0 0 98 0,0 0 15 16,-3 6 3-16,3-6 1 0,0 0-85 0,0 0-16 16,0 0-4-16,0 0-1 15,0 0-214-15,0 0-42 0,-14 0-9 0,14 0-2 0</inkml:trace>
  <inkml:trace contextRef="#ctx0" brushRef="#br1" timeOffset="64748.43">29436 5583 806 0,'0'0'36'0,"0"0"7"0,0 0-35 0,0 0-8 0,0 0 0 0,0 0 0 0,0 0 105 0,0 0 19 15,0 0 4-15,0 0 1 0,7-10-53 0,-7 10-10 16,0 0-2-16,7 0-1 0,-7 0 1 0,0 0 0 15,0 0 0-15,3-9 0 0,-3 9-11 0,0 0-1 16,4-9-1-16,-4 5 0 0,3-2-31 0,-3 6-5 16,0-9-2-16,0 2 0 0,0 4-3 0,0 3-1 15,0-6 0-15,-3 3 0 0,3-3-9 0,0-4 8 16,-4 1-8-16,4 9 8 0,0 0-16 0,-7-6-4 16,4 2-1-16,-1-2 0 0,1 3 13 0,-4-3 0 15,3 6 0-15,1 0 0 0,3 0 0 0,-11 0 0 16,4 0 0-16,-4 0 0 0,1 0 0 0,3 0 0 0,-4 0 0 15,4 6 0 1,-3-3-54-16,3 3-8 0,-1-6-2 0,1 4 0 0,7-4 52 0,0 0 12 0,-7 6 0 0,7-6 0 16,-7 9 0-16,4-2 12 0,3-7-3 15,0 0 0-15,-4 3-9 0,4-3-12 0,4 9 2 0,-4 0 1 16,3-2 9-16,1 2 0 0,-1-3 0 16,4 4 0-16,0-7 0 0,-3 6 0 0,3 1 0 0,0-1 0 15,0 1 0-15,0 5 0 16,0-5 0-16,4-1 0 0,-4 7 0 0,0-1 0 15,0-5 0-15,-3 2 0 0,3 4 0 0,-4-7 0 16,1 7 0-16,3-3 0 0,-7-4 0 0,3 1 0 16,-3-4 0-16,-3 3 0 0,3 1 0 0,-4-1 0 0,1 7 0 15,-1-7 0-15,-3 1 24 0,0-1 8 0,0 0 0 0,0 1 1 16,-4-1-53 0,4 1-10-16,-3-4-2 0,-1 3-1 0,1-2 50 0,-1-4 11 15,4-3 1-15,-4 6 1 0,4-6-48 0,0 0-10 16,0 0-1-16,7 0-1 0,-7-6 30 0,0 3 0 0,0-4 0 15,3 1 0-15,1-3 0 0,-1-1 0 16,1 1 0-16,3-4 0 0,0-2 45 0,0-1 15 16,0 13 4-16,3-13 0 0,1 7-52 0,-1-7-12 0,5 3 0 15,-5-2 0-15,8-4 0 0,-4 3 0 0,3 4 0 16,4-4 0-16,-3-3 0 16,3 4 0-16,0 2 0 0,4 4 0 0,-4-7-10 15,0 6-5-15,-3 4-1 0,-1 3-838 0</inkml:trace>
  <inkml:trace contextRef="#ctx0" brushRef="#br1" timeOffset="65081.5">29157 6063 1497 0,'0'0'32'0,"0"0"8"0,0 0 0 0,0 0 4 0,7 3-36 0,0 3-8 15,0-6 0-15,4 0 0 0,-11 0 99 0,10 0 17 16,-3 0 4-16,4 0 1 0,0 0-70 0,-1 0-15 15,4-6-2-15,0 3-1 0,1 3-22 0,-1-7-11 16,3 7 10-16,-3-3-10 0,4-3 0 0,-4 6 0 16,4-3 0-16,-1-4 0 15,1 7-126-15,-4-3-25 0</inkml:trace>
  <inkml:trace contextRef="#ctx0" brushRef="#br1" timeOffset="68543.13">28667 5529 1548 0,'0'0'34'0,"0"0"7"0,0 0 2 0,0 0 0 0,0 0-35 0,0 0-8 0,0 0 0 0,0 0 0 16,0 0 42-16,0 0 6 0,0 0 2 0,0 0 0 15,0 0 11-15,0 0 3 0,0 0 0 0,0 0 0 0,0 0 0 0,0 0 0 16,0 0 0-16,0 0 0 0,0 0-47 0,0 0-9 16,0 0-8-16,0 7 12 0,0-7-12 0,0 9 0 15,0 1-12-15,0 5 12 0,3-2 0 0,-3-7 0 16,-3 3 0-16,3 1 0 0,0 6 0 0,-4-4 0 16,4-2 0-16,0 5 0 0,0 1 0 15,-3-4 0-15,3-2 0 0,0 5 0 0,-4-5 0 0,4 9 0 16,-3-10 0-16,-1 1 0 0,1-4-23 15,-1-3 3-15,-3 3 1 0,3 4 0 16,-3-4-21-16,4-3-4 0,-4 3 0 16,0-3-1-16,0-3-15 0,0 7-4 15,3-7 0-15,-3 0 0 0,0 0 52 0,0 3 12 0,0-3 0 16,7 0 0-16,-7-3-54 0,3-4-8 0,-3 4-2 0,7 3 0 16,0 0 0-16,0 0 0 0,-3-6 0 0,-4 6 0 15,7 0 103-15,0 0 20 0,0 0 4 0,0 0 1 16,-4-9-16-16,4 9-4 0,0 0 0 0,0 0 0 0,-3-10-19 0,-1 4-4 15,4-3-1-15,0 9 0 0,0 0 15 0,0 0 2 0,0 0 1 16,0 0 0-16,0-4-20 0,0 4-4 0,0 0-1 16,0 0 0-16,0 0 0 0,0 0 0 0,0 0 0 0,0 0 0 15,0 0-13-15,-3 10 0 0,-1-7 0 16,-3 3 0-16,3 4 0 0,-3-4 0 0,4 3 0 0,-4 1 0 16,3-7-48-1,-3 6-13-15,0-2-3 0,0 2 0 0,0-3 52 0,-4-3 12 0,4 4 0 16,-3-4 0-16,3 3-54 15,0-3-8-15,-4-3-2 0,4 0 0 0,7 0 52 16,-7 0 12-16,0 0 0 0,0 0 0 0,7 0 0 16,-7 0 0-16,3 0 0 0,-3-3 0 0,4-3-54 0,-1 3-8 15,-3-4-2-15,4-2 0 0,-1 3 103 0,1 3 20 0,-1-4 4 16,1-2 1-16,3-1 0 0,0 7 0 16,0 3 0-16,0-6 0 0,0-3-52 0,0-1-12 0,0 1 0 0,3-1 0 0,-3 1 72 15,4-7 11-15,-4 7 2 0,3-1 1 16,-3 1-35-16,0 3-7 0,0-4-2 0,0 10 0 0,0 0-34 15,0 0-8-15,0 0 0 0,0 0 0 0,0 0 18 0,0 0 2 16,0 0 0-16,0 0 0 0,0 0-32 0,0 0-7 16,0 0-1-16,0 0 0 0,7 10 20 0,-3-1 0 15,-4-3 0-15,0 4 0 0,3-1 0 0,1 1 0 16,-8 5 0-16,4-5 0 0,0-1 0 16,-3 1 0-16,-1-1 0 0,1 0 0 0,-1 1 0 15,-3 6 0-15,4-7 0 0,-5 7 0 16,-2-7-55-16,-1 0-7 0,1 1-2 15,-1-1 0-15,1 1 52 0,-1-1 12 0,-3-3 0 0,3-3 0 16,1 4 0-16,3-4 0 0,0-3 0 0,-4 6 0 16,11-6 0-16,-7 0 0 0,7 0 0 0,-7 0 0 15,7 0-54-15,-7-6-8 0,3 3-2 0,4 3 0 0,0 0 103 0,0 0 20 16,-3-7 4-16,-1 4 1 0,4 3-52 0,0-6-12 0,0-3 0 0,0 9 0 16,0 0 0-16,4-3 0 0,-1-4 0 0,-3 7 0 15,0 0 0-15,0 0 0 0,0 0 0 0,11-6 0 16,-11 6 0-16,7 0 0 0,-7 0 0 0,0 0 0 15,7 0 33-15,0 6 4 0,-7-6 1 0,7 7 0 16,0-4-10-16,-7-3-1 0,0 0-1 0,4 9 0 16,-1 0-41-16,1 1-8 0,-4-10-1 0,3 9-1 0,-3-2 25 15,0 2-8-15,-3 0 8 0,-1 1 0 0,1-1 0 16,-4 1 0-16,0-1 0 0,-4 4 0 16,4-10 0-16,-4 6-12 0,-3 0 12 0,4 1-12 15,-4-1-16 1,-1-2-3-16,1-4-1 0,0 3 0 0,0 3-40 0,4-2-9 15,-5-4-2-15,1-3 0 0,0 9-117 16,0-9-24-16,-7 0-5 0,21 0-1 0</inkml:trace>
  <inkml:trace contextRef="#ctx0" brushRef="#br1" timeOffset="68774.63">28166 6260 1267 0,'21'0'56'0,"-14"6"12"0,0-6-55 0,0 0-13 0,4 0 0 0,-1 0 0 16,4 0 54-16,-3-6 8 0,3 6 2 0,7-3 0 15,-3-3 0-15,0 3 0 0,-1-4 0 0,-3 1 0 16,0 3-154-16,4-3-30 0,-7 2-7 0,3-2-1 15</inkml:trace>
  <inkml:trace contextRef="#ctx0" brushRef="#br1" timeOffset="69123.03">29087 5065 1728 0,'7'0'38'0,"0"0"8"0,0 0 2 0,0 0 0 0,-7 0-39 0,3-3-9 0,-3 3 0 0,0 0 0 16,0 0 90-16,0 0 16 0,7-6 3 0,-7 6 1 15,0 0-22-15,0 0-5 0,0 0-1 0,0 0 0 16,0 0-66-16,0 0-16 0,0 0 0 0,-10 9 0 16,3 1 16-16,-7 5 0 0,-1 1 0 0,-6 3 0 15,0 0-25-15,-7 6-6 0,3 3-1 0,-7-3 0 32,1-3-8-32,-1 3-3 0,0 3 0 0,0 7 0 15,1-7-23-15,-1 7-5 0,4-7-1 0,-4 3-920 0</inkml:trace>
  <inkml:trace contextRef="#ctx0" brushRef="#br1" timeOffset="69835.33">27767 5724 403 0,'0'0'36'0,"0"0"-36"16,0 0 0-16,0 0 0 0,0 0 250 0,0 0 43 0,0 0 9 0,0 0 2 15,0 0-192-15,0 0-39 0,0 0-7 0,0 0-2 16,0 0-16-16,0 0-4 0,0 0-1 0,0 0 0 15,0 0-25-15,0 0-5 0,0 0-1 0,-3 9 0 16,3 1-3-16,-4-4-1 0,1 3 0 0,-4-5 0 16,3 5-8-16,-3-3 0 0,0-6 0 0,0 0 0 15,-4 10 0-15,4-4 0 0,0-3 0 0,-3 6 0 16,-1-9 0-16,4 10 0 0,0-4 0 0,-4-3 0 0,4 4 0 0,-3 2 0 16,-1 0 0-16,0 1-11 0,4-4 3 0,0 3 0 15,0-5 0-15,4 2 0 0,-4 3 16 16,3-2 4-16,1-4 1 0,-1 6 0 0,4 0-13 15,0 1 0-15,0-1 0 0,0-2 0 16,0 2-20-16,0 0-8 16,0-9 0-16,-3 10-1 0,3-1 29 0,0-3 0 0,-4 4 0 15,4-10 0-15,0 0 0 0,0 9 0 0,-7-2 0 0,0-4 0 16,0 6 27-16,0-9-2 0,-4 0 0 0,-3 6 0 0,7-6-25 16,-3-6 0-16,-1 6 0 0,0 0 0 0,1-3 0 15,-1-3 0-15,8 3 0 0,-1-4 0 0,-6 1 0 16,-1-3 0-16,11 5 0 0,-7-5 0 0,0 3 0 15,0-4 0-15,7-8 0 0,3 8 0 0,8-6 0 16,-4 4 0-16,-4-4 0 0,5 1 0 16,2 2 0-16,-3-3 0 0,0 7 0 0,4-7 0 15,-1 7-148-15,1-1-36 0,-4 1-6 0,4 0-2 0</inkml:trace>
  <inkml:trace contextRef="#ctx0" brushRef="#br1" timeOffset="70107.39">27467 6320 1497 0,'0'0'66'0,"0"0"14"0,0 0-64 0,0 0-16 16,0 0 0-16,0 0 0 0,0 0 55 0,7 3 7 15,-3-3 2-15,3 0 0 0,-7 0-52 0,7 0-12 16,4 0 0-16,-1-3 0 0,-3-4 54 0,4 4 8 16,-1-3 2-16,4 0 0 0,-3 3-64 0,3 3-21 15,-3-7 0-15,3 7 0 16,-4 0-120-16,1-9-24 0,7 0-5 0,-4-1-1 0</inkml:trace>
  <inkml:trace contextRef="#ctx0" brushRef="#br1" timeOffset="70556.92">26899 5840 1728 0,'18'0'38'0,"-18"0"8"0,0 0 2 0,0 0 0 0,0 0-39 0,0 0-9 15,0 0 0-15,0 0 0 0,0 0 44 0,7 0 6 16,-7 0 2-16,0 0 0 0,7 0-42 0,-7 0-10 16,11 6 0-16,-8-3 0 0,4 7 12 0,-3-4 0 15,3 3 0-15,-4-5 0 0,1 5-1 0,-1 7 0 16,1-7 0-16,-4 0 0 0,0 1 1 0,0-1 0 16,0 7 0-16,-4-7 0 0,4-9-28 0,-3 10-6 15,-8-1-1-15,1 1 0 0,-1-4 35 0,1-3 8 16,-8 3 0-16,-3 4 1 15,0-10-61-15,-1 0-12 0,1 6-2 0,-3-3-1 16,2-3-185-16,1 0-36 16,-21-9-8-16,14 6-2 0</inkml:trace>
  <inkml:trace contextRef="#ctx0" brushRef="#br1" timeOffset="70742.13">26663 5592 1497 0,'0'0'66'0,"0"0"14"0,0 0-64 0,0 0-16 16,0 0 0-16,0 0 0 0,0 0 106 0,3 16 18 0,1-7 3 0,0 1 1 16,-4-4-72-16,0 3-15 0,3 1-2 0,-6-1-1 15,3 10-30-15,0-10-8 0,0 10 0 0,-4-9 0 0,0 5 0 0,4 1 0 16,-7-3 0-16,4-4 0 16,-4 7-27-16,0 2-9 0,0-2-3 0,0-3-559 15,-4 2-112-15</inkml:trace>
  <inkml:trace contextRef="#ctx0" brushRef="#br1" timeOffset="71408.82">26451 5777 1324 0,'0'0'118'15,"0"0"-94"-15,0 0-24 0,0 0 0 0,0 0 196 0,0 0 36 16,0 0 6-16,0 0 2 0,0 0-156 0,0 0-30 0,0 0-6 0,0 0-2 15,0 0-22-15,0 0-5 0,0 0-1 0,0 0 0 16,-7 10-18-16,7-4 0 0,-3-3 0 0,-1 6 0 16,-6 1 0-16,3-4 0 0,3 4 0 0,-3-7 0 15,0 9 0-15,-4 1 0 0,4-4 0 16,0 1 0 0,-3-1-48-16,-1 7-12 0,0-7-4 0,1 0 0 0,-4 1 51 0,3-1 13 0,1-2 0 0,-5 2 0 15,1-9 0-15,0 6 0 0,-3-3 0 16,3 4 0-16,-4-4 0 0,4-3 0 0,0 0 0 0,-4 0 0 31,0 0-53-31,4 0-9 0,-3 0-2 0,6-3 0 16,-3-4 52-16,7 4 12 0,-4-3 0 0,4 6 0 15,0-9 24-15,0 9 8 0,-7-7 2 0,10 7 0 16,4 0-4-16,-7-3-1 0,0-3 0 0,-3 6 0 0,3 0-29 16,0 0 8-16,3 0-8 0,1 0 0 0,-1 0 0 0,4 0 0 15,0 0 0-15,0 0 0 0,-7 6 0 0,4-3 0 16,3-3 0-16,0 7 0 0,-4-4 0 0,4 3 0 0,0 3 0 0,4-2 0 15,-1-4-48-15,-3 6-13 16,-3 1-3-16,3-4 0 0,0-6 64 16,-4 9 0-16,0 1 0 0,1-4 10 0,3-6-10 0,-7 9-9 0,0-6 9 0,7-3-13 15,0 0 13-15,0 0 0 0,-7 7 0 0,3-7 0 0,-6 3-9 16,6-3 1-16,4 0 0 0,-7 0 0 0,-4 0 8 16,8 0 11-16,-4 0-3 0,3-3 0 0,-3-4-18 0,0 7-4 15,0 0-1-15,4-3 0 0,-4 3 24 16,0-6 5-16,-1 6 1 0,1 0 0 0,4-3-15 15,-4-3 0-15,-4 6 0 0,4-3 0 0,0 3 54 16,0-7 8-16,-3 7 2 0,6 0 0 16,-3 0-54-16,3 0-10 0,4 0 0 0,-10 0 0 0,-1 0 0 15,4 0 0-15,4 0 0 0,-1 10 0 0,-3-10 0 16,0 9 0-16,4-9 0 0,-5 9 0 0,5-2 0 0,-1-4 0 0,1 6 0 16,3-9 0-16,0 0 0 0,0 7-12 0,-4-4 2 15,4-3 0 1,0 0-35-16,0 0-7 0,0 0-2 0,0 0 0 15,0 0-59-15,0 0-12 0,7 6-3 0,-7-6 0 0</inkml:trace>
  <inkml:trace contextRef="#ctx0" brushRef="#br1" timeOffset="71642.12">25802 5724 2156 0,'0'0'48'0,"0"0"9"0,0 0 3 0,0 0 0 0,0 0-48 0,0 0-12 0,0 0 0 0,0 0 0 0,0 0 47 0,0 0 7 16,0 0 2-16,0 0 0 0,0 0-32 0,0 0-5 15,0 0-2-15,0 0 0 0,0 0-17 0,11 0-12 16,-1-10 1-16,1 10 1 16,-1-6-35-16,1 3-7 0,3-3-2 0,-3 6 0 15,6-3-8-15,-2-4-2 0,-1 4 0 0,0-3-546 16,0-3-110-16</inkml:trace>
  <inkml:trace contextRef="#ctx0" brushRef="#br1" timeOffset="71927.03">26254 5476 1728 0,'0'0'38'0,"0"0"8"0,0 0 2 0,0 0 0 0,0 0-39 0,7 0-9 16,-4-9 0-16,-3 9 0 0,0-10 91 0,4 1 16 0,-4 6 3 0,3-3 1 15,-3-4-80-15,-3 1-16 0,-1 2-3 0,1-2-1 16,-1 0-11-16,1 6 0 0,-1-4 9 0,1-2-9 16,-4 9 0-16,0-6 9 0,0 2-9 0,-1 4 0 15,1 0 0-15,0 0 0 0,0 4 0 0,-3 2 0 16,-1-6 16-16,1 9-4 0,-1-2-1 0,0-4 0 16,1 6-11-16,-1-3-16 0,4-3 4 0,0 7 1 15,0-1 11-15,0 4 0 0,3-4 0 0,1 4 0 0,-1-13 0 0,4 9 0 16,0-3 0-16,0 4 0 15,4-1-32 1,-1 1-4-16,5-4 0 0,-1-3-1 0,3 6-32 0,1-9-7 16,3 7 0-16,0-7-761 0</inkml:trace>
  <inkml:trace contextRef="#ctx0" brushRef="#br1" timeOffset="72492.25">25418 5903 1728 0,'0'0'76'0,"0"0"16"0,0 0-73 0,0 0-19 0,0 0 0 0,0 0 0 0,0 0 68 0,0 0 9 16,0 0 3-16,0 0 0 0,0 0-26 0,0 0-5 15,0 0-1-15,0 0 0 16,-4 0-48-16,1 9-14 0,-1-3-1 0,-3 4 0 0,3-7 15 0,1 3-9 16,-4-3 9-16,3 4-8 0,-6 2-13 0,3-3-3 15,0-3 0-15,0 7 0 0,-4-10 16 0,4 6 8 16,7-6-10-16,-7 0 10 0,0 0 0 0,3-6 10 16,-3 6 0-16,4-10 0 0,-4 10 3 0,3-9 1 15,1 3 0-15,3 3 0 0,-4-7 0 0,4 1 0 16,-3-7 0-16,3 7 0 0,0-7-3 0,3 3-1 15,-3-2 0-15,0 5 0 0,4-8-10 0,-1 2 0 16,1-6 0-16,-4 0 0 0,3 3 34 16,1 7 5-16,-4-4 1 0,3 0 0 0,1 7-40 0,-4-1 0 15,3 1 0-15,-3 9 0 16,0 0-27-16,0 0-9 0,0 0-3 0,0 0 0 16,0 0-122-16,7 9-25 0,0 1-5 0,-3-1-589 0</inkml:trace>
  <inkml:trace contextRef="#ctx0" brushRef="#br1" timeOffset="72658.89">25266 6119 345 0,'-14'16'31'0,"10"-10"-31"16,1-3 0-16,3-3 0 0,0 6 364 0,-4-2 68 0,1 2 12 0,3-6 4 16,0 0-308-16,0 0-60 0,-4 3-13 0,4-3-3 15,0 0-51-15,-7 0-13 0,4-3 0 0,-4 3 0 16,3 0-188-16,4 0-40 0,-7-6-8 0,3 6-1 0</inkml:trace>
  <inkml:trace contextRef="#ctx0" brushRef="#br1" timeOffset="73149.14">24952 5805 1267 0,'14'-9'56'0,"-14"9"12"0,0 0-55 0,0 0-13 15,0 0 0-15,0 0 0 0,0 0 208 0,0 0 38 16,0 0 8-16,0 0 2 0,0 0-154 0,0 0-30 0,0 0-7 0,-3 9-1 16,3-9-51-16,-4 0-13 0,1 7 0 15,3-4 0-15,-4 6 0 0,0-2 0 16,-3 2 0-16,0 0 0 0,0 7 0 0,0-3 0 0,-3-4 0 0,-1 7 0 31,0-7-48-31,1 7-13 0,-1-4-3 0,-3-2 0 0,0 5 52 0,0 1 12 0,0-7 0 0,-4 1 0 16,1-1-10-16,-1-2 1 15,-7-4 0-15,4-3 0 0,0 0 9 0,-4 0-10 0,8 0 10 16,-5 0-10-16,5 0 19 0,-1-3 4 16,0-4 1-16,1 1 0 0,3 3-14 0,3-3 0 15,-3-4 0-15,3 7 0 0,1-3 0 0,3-4-8 0,-4 1 8 0,4 3-13 16,0 3 13-16,0-4 8 0,0-2 0 16,4-1-8-16,-1 7 58 0,4 3 5 0,-7-6 1 0,7 6 0 15,0 0-38-15,0 0-7 0,-4-9-2 0,4 9 0 16,0 0-17-16,0 0 0 0,0 0 8 0,0 0-8 15,0 0 0-15,0 0 0 0,0 0 0 0,-7 0 0 16,4 0 0-16,3 6 0 0,-4-3 0 0,1 3 0 16,-1-3-25-16,4 7-6 15,-3-4-1-15,-4 4 0 0,3-1 32 0,-3 0 8 0,4 1 1 0,-5 5 0 16,1-5-9-16,0-7-12 0,0 10 2 0,0-4 1 16,-3-6-2-16,3 6 0 0,0-2 0 0,-1-4 0 15,1 6-33-15,-3-2-6 16,3-7-2-16,3 9 0 0,-3-9-64 0,7 0-12 0,0 0-4 0,0 0-688 15</inkml:trace>
  <inkml:trace contextRef="#ctx0" brushRef="#br1" timeOffset="73543.09">24709 5573 1447 0,'0'0'64'0,"0"0"13"0,3-3-61 0,-3-3-16 0,0 6 0 0,0-9 0 15,0 9 120-15,4-10 22 0,-8 4 4 0,4 3 1 16,0 3-71-16,-3-7-13 0,-1-2-3 0,1 6-1 16,-1-3 4-16,0-4 1 0,4 10 0 0,-3-3 0 15,-1-3-31-15,-3 0-5 0,0 2-2 0,7 4 0 16,-7 0-42-16,4-6-8 0,-8 6-1 0,1 0-1 15,2 0 26-15,1 6 19 0,-3-6-3 0,-1 10-1 0,1-10-24 0,-4 9-5 16,3 1-1-16,-3-1 0 0,0 0 15 0,0 1 0 16,0 2 0-16,3 1 0 15,0-4-20-15,1 1-2 0,-4-1 0 0,7-3 0 16,3 13 22-16,1-9-9 0,-1-1 9 0,1 1 0 16,6-4-38-16,-3-6-1 0,4 9 0 15,3 1 0-15,3-10 50 0,1 9 9 0,-1-3 3 16,1-3 0-16,3-3-37 0,0 7-7 0,0-7-2 15,0 0 0-15,-3 0-151 0,3 0-30 0,-3-7-7 16,3 7-1-16</inkml:trace>
  <inkml:trace contextRef="#ctx0" brushRef="#br1" timeOffset="74326.69">24045 5990 1879 0,'0'0'41'0,"0"0"9"0,0 0 2 0,0 0 0 16,0 0-41-16,0 0-11 0,0 0 0 0,0 0 0 0,0 0 112 0,0 0 20 15,0 0 4-15,0 0 0 0,0 0-24 0,0 0-4 16,0 0-2-16,0 0 0 0,0 0-83 0,0 0-23 16,0 0 8-16,0 0-824 15,0 0-165-15</inkml:trace>
  <inkml:trace contextRef="#ctx0" brushRef="#br1" timeOffset="75613.92">32346 7533 460 0,'0'0'20'0,"0"0"5"0,0 0-25 0,0 0 0 16,0 0 0-16,0 0 0 0,0 0 133 0,0 0 22 0,0 0 4 0,0 0 1 15,0 0-77-15,0 0-15 16,0 0-4-16,0 0 0 0,7 3 0 0,-7-3 0 15,0 0 0-15,11 0 0 0,-4 0 0 0,-7 0 0 0,0 0 0 0,7 0 0 16,0 0-4-16,0 0-2 0,0 0 0 0,-7 0 0 16,0 0-35-16,11-3-7 0,-1 3-2 0,1 0 0 15,-11 0-14-15,7-6 0 0,4 6 0 0,-4 0 0 32,3 0-120-32,-3 0-18 0,0-3-3 0,4-3-1 0</inkml:trace>
  <inkml:trace contextRef="#ctx0" brushRef="#br1" timeOffset="76292.27">31588 7445 864 0,'0'0'38'15,"0"0"8"-15,0 0-37 0,0 0-9 0,0 0 0 0,0 0 0 0,0 0 180 0,0 0 35 16,0 0 6-16,7 0 2 0,-7 0-134 0,7 0-26 15,-4 4-6-15,4 2-1 0,0-6-24 0,1 3-6 16,-8-3-1-16,10 6 0 0,1 4 31 0,-1-1 7 16,-3-3 1-16,4 4 0 0,-4-1-52 0,0 1-12 15,0-1 0-15,0 0 0 0,0-2 36 0,-3 2 5 16,-1-6 1-16,1 7 0 0,-4-1-33 0,0 4-9 16,-4-4 0-16,-3 0 0 0,0 4 0 0,-3-7 0 15,3 4 0-15,-4-1-8 0,-3 0-12 0,3 1-1 16,-3-1-1-16,0-2 0 15,0-4-91-15,-4 3-19 0,4-6-3 0,-3 3-729 16</inkml:trace>
  <inkml:trace contextRef="#ctx0" brushRef="#br1" timeOffset="77153.92">31334 7329 748 0,'-14'0'33'0,"14"0"7"0,0 0-32 0,0 0-8 0,0 0 0 0,0 0 0 16,0 0 263-16,0 0 50 0,0 0 11 0,0 0 1 15,0 0-221-15,0 10-44 0,0-10-8 0,0 0-3 16,0 0-33-16,-4 3-8 0,4 3 0 0,-3 4-8 0,-1-4 21 0,-3-3-2 16,3 3-1-16,4-6 0 15,-7 10-28-15,4-7-6 0,-4 3 0 0,7-6-1 0,-4 0 17 0,4 0 0 16,0 0 0-16,-7 10 0 0,4-10 10 0,-4 6 6 15,3-3 0-15,4-3 1 16,-7 0-65-16,4 6-12 0,-5-3-4 0,1-3 0 0,4 0 43 0,-4 0 8 16,3 0 1-16,-3 0 1 0,4 7 11 0,3-7-8 15,0 0 8-15,-7 3-8 0,0-3 8 0,3 6 8 16,-3-3-8-16,0-3 11 0,7 0-11 0,-4 6 0 16,-3-6 0-16,0 4 0 0,0 2 0 0,7-6-11 15,-3 0 11-15,-4 9-8 0,7-9 8 0,-4 7 9 16,4-7-1-16,-7 3-8 0,4 6 13 15,-1-3-4-15,-3-3-1 0,3 7 0 0,1-4 6 0,3-6 1 16,0 0 0-16,-4 10 0 0,1-4-15 0,-1-3 0 16,-3 6 0-16,7-9 0 0,-3 7 0 0,-4-4-20 15,3 3 4-15,-3-3 0 0,0-3 29 0,0 6 7 16,0-6 0-16,0 0 1 0,0 0-21 0,0 0 0 0,0 0 0 16,0 0 0-16,0 0 0 0,3 0 0 15,-3-6 0-15,4 6 8 0,3 0-8 0,0 0 0 0,-4 0 0 0,4 0 0 16,0 0 0-16,0 0 12 0,0 0 0 0,0 0-1 15,0 0 10-15,0 0 3 0,0 0 0 0,0 0 0 16,0 0-9-16,0 0-2 0,0 0 0 0,0 0 0 16,0 0-13-16,0 0 0 0,0 0 0 0,0 0 0 15,0 0 0-15,-7 6 0 0,3-2-8 0,4-4 8 16,-7 6 0-16,0 3 0 0,0-9 0 0,4 10 0 16,-4-4 0-16,0-3 0 0,0 3-9 0,-4-2 9 15,4 2-16-15,0-3 4 0,-4 3 0 0,4-3 0 16,-3 4-8-16,3-7-2 0,-4 0 0 15,4 0 0-15,0 0-4 0,0 0-1 16,3 0 0-16,-3 0 0 0,4 0 27 0,-1 0 0 0,-3-7 0 0,7 4 0 16,0 3-18-16,-3 0 2 0,3-6 0 0,0 6 0 0,0 0 16 0,0-3 17 15,0-3-3-15,3 6-1 0,-3-10-13 16,4 10 8-16,-1-9-8 0,-3 9 0 0,0 0 40 0,0 0 3 16,0 0 0-16,4 0 0 0,3-3-27 0,-4-4-6 15,-3 7-1-15,7-6 0 0,-7 6 0 0,0 0 0 16,0 0 0-16,7 0 0 0,-7 0 3 0,7 6 1 15,-7-6 0-15,0 0 0 0,8 7-4 0,-8-7-1 16,0 0 0-16,0 0 0 0,7 3-20 0,-4 6-5 16,-3 1-1-16,-3 5 0 0,-1-5 18 0,1-1 0 15,-5 0 0-15,1 1 0 0,-3-1 0 0,3 7 0 16,-7-7 0-16,3 7 0 0,-3-7-14 0,0 4 1 16,0-7 0-16,0 4 0 15,-4-1-31-15,0 0-5 0,-3 1-2 16,0-1 0-16,0-2-161 0,0 2-33 0,-18-3-7 15,14-3 0-15</inkml:trace>
  <inkml:trace contextRef="#ctx0" brushRef="#br1" timeOffset="77368.64">30755 7242 57 0,'0'0'0'0,"0"0"0"0,0 0 0 0,0 0 0 0,0 0 429 0,0 0 81 16,11 0 16-16,-1-4 3 0,1-2-374 0,0-3-75 15,-1 3-16-15,4-4-2 0,0 7-43 0,0-6-9 16,1-1-2-16,2 4 0 16,-3-3-59-16,-3-1-12 0,3 10-2 0,-7-6-551 15,0 3-111-15</inkml:trace>
  <inkml:trace contextRef="#ctx0" brushRef="#br1" timeOffset="77651.11">30533 7552 2034 0,'14'3'44'0,"-14"-3"10"0,4 6 2 0,-4-6 1 0,0 0-45 0,3 10-12 0,-3-7 0 0,4 3 0 15,-4-6 72-15,-4 7 13 0,1 2 3 0,-1 0 0 16,1-5-48-16,-1 5-8 0,0-3-3 0,-3 10 0 16,0-7-13-16,-3 4-4 0,-1-4 0 0,1 1 0 15,-1-4 24-15,0 10 5 0,-3-7 1 0,4 4 0 16,-4-4-85-16,0 0-17 0,3 7-3 16,0-7-1-16,1 1 52 0,-1-1 12 0,1 7 0 0,3-7 0 15,-4 1-22-15,4-1-2 0,0-3 0 0,0-2 0 16,0 5-115-16,0-9-23 0,3 6-5 0,4-6-701 15</inkml:trace>
  <inkml:trace contextRef="#ctx0" brushRef="#br1" timeOffset="77868.2">30357 7323 1774 0,'0'0'79'0,"0"0"16"0,0 0-76 0,0 0-19 16,0 0 0-16,0 0 0 0,0 16 87 0,0-7 13 0,3 1 4 0,-3-10 0 16,-3 9-75-16,3 0-14 15,3 1-3-15,-3 6-1 0,-3-1-11 0,-1-2 0 16,-3-4 0-16,3 7 0 0,-3-7 0 0,0 10 0 16,0-3 0-16,0-4 0 15,0 4-100-15,-3 0-23 0,-1-4-4 0</inkml:trace>
  <inkml:trace contextRef="#ctx0" brushRef="#br1" timeOffset="78203.28">30138 7561 1958 0,'0'0'43'0,"0"0"9"0,0 0 1 0,0 0 3 0,0 0-45 0,0 0-11 0,0 0 0 0,0 0 0 15,3 4 0-15,-3-4 0 0,0 0 0 0,0 0 0 16,-3 15 46-16,3-5 7 0,-7-1 2 0,3-3 0 0,1 4-37 0,-4-1-7 16,-4 1-2-16,0-1 0 0,4-3-9 0,-7-3 0 15,0 7 0-15,0-10 0 0,0 9 0 0,0-2 0 16,-4-7 0-16,4 3 0 0,-4-3 0 0,1 6 0 16,-1-6 0-16,-3-6 0 0,3 6 31 0,1-3 4 15,3-4 1-15,3 7 0 16,-3-3-18-16,3-3-3 0,1 3-1 15,-1-7 0-15,1 4 15 0,3-3 3 16,0-1 1-16,-1 4 0 0,5-3-33 0,-1 5 0 0,1-2 0 16,-1-3 0-16,1-1 0 0,3 4 0 0,0-3 0 0,0-1 0 15,0 7-47-15,3-6-13 0,1-1-2 0,-1-5-636 16,1 5-127-16</inkml:trace>
  <inkml:trace contextRef="#ctx0" brushRef="#br1" timeOffset="78402">29757 7292 748 0,'0'0'33'0,"0"0"7"0,0 0-32 0,0 0-8 0,0 0 0 0,10 3 0 16,-3 3 363-16,1-3 70 0,-1-3 15 0,3 0 2 16,4-9-319-16,-3 9-64 0,3-9-13 0,0-1-2 15,4 4-21-15,3-4-4 0,0 1-1 0,0 0 0 16,-7 5-274-16,4-8-54 0</inkml:trace>
  <inkml:trace contextRef="#ctx0" brushRef="#br1" timeOffset="79131.55">29164 7681 1267 0,'0'0'56'0,"0"0"12"0,0 0-55 0,0 0-13 0,0 0 0 0,4-10 0 15,-1 7 114-15,1-6 20 0,3 2 4 0,-4-2 1 16,4 0-78-16,-3-1-15 0,-1 4-3 0,4-3-1 15,1-1-25-15,-5 1-5 0,4-1 0 0,0 4-1 0,0 3 35 16,0-7 7-16,0 4 2 0,0 3 0 0,-7 3-39 0,4-6-8 16,-4 6-8-16,0 0 11 15,11 0-11-15,-11 0 0 0,0 0 0 0,0 0 0 0,7 0-8 0,-7 0-1 16,-11 6 0-16,11-6 0 0,0 0 9 0,7 3-10 16,-7-3 10-16,0 0-10 0,7 10 10 0,-7-10-8 15,0 0 8-15,0 6-8 16,0-6 8-16,0 0 0 0,4 3 0 0,-4-3 0 0,0 0 16 0,0 0 4 15,0 0 2-15,0 0 0 0,0 0-32 0,0 0-6 16,0 0-2-16,-4 13 0 0,4-13 18 0,-7 3 0 16,4 6 11-16,-8-9-11 0,4 6 8 0,-4-2-8 15,1 2 0-15,-1-3 0 0,1 3 0 0,-1 4 0 16,0-10 0-16,4 9 0 0,-3-3 0 0,-1-3 0 0,1 4 0 0,3 2 0 16,-4-6 0-16,4 7 0 15,-4-4 0-15,1 3 0 0,-1 1 0 0,1-1 0 16,2 1 0-16,-2-1 0 0,-1-3 0 0,1 4 0 0,-1-1 0 15,1 0-9-15,-1 1 9 0,0-1 0 16,1-2 0-16,-1 2 0 0,1 0 16 16,-1 1 4-16,0-1 2 0,1-3 0 0,-1-2-22 0,4 5 0 15,7-9-12-15,-7 6 4 0,0-6 35 0,-3 10 7 0,3-10 2 16,-4 6 0-16,0-3-36 0,-3-3-19 16,0 6 3-16,0-3 0 0,-4 4-29 15,8-7-6-15,-4 0-1 0,3-7-586 0,8 7-118 16</inkml:trace>
  <inkml:trace contextRef="#ctx0" brushRef="#br1" timeOffset="79368.67">28811 7304 1728 0,'0'0'76'0,"0"0"16"0,0 0-73 0,0 0-19 0,0 0 0 0,0 0 0 0,0 0 106 0,0 0 18 15,0 0 3-15,4 7 1 0,-4 2-52 0,3 0-9 16,-3-5-3-16,0 5 0 0,-3 7 0 0,-1-7 0 16,1-3 0-16,-4 7 0 0,3-7-51 0,-3 13-13 15,-3-3 0-15,6-4 0 0,1 4 0 0,-1 3 0 16,-3-1 0-16,0 1 0 16,7 3-48-16,0-3-13 0,0 0-3 0,-4 0 0 15,1 0-153-15,-1-4-31 0,-3 4-7 0,4-3-1 0</inkml:trace>
  <inkml:trace contextRef="#ctx0" brushRef="#br1" timeOffset="80269.2">28388 7740 0 0,'-3'0'0'0,"-1"0"0"0,0-6 0 0,1 6 0 15,-4-3 483-15,3-3-97 0,1 2 78 0,-4-2 15 16,7-3-335-16,0-1-68 0,-4 1-12 0,4 0-4 15,0-1-43-15,0 1-9 0,4-7-8 0,-4 7 12 0,7-1-1 0,-4 1 0 16,1-1 0-16,-1 4 0 0,1-3 9 16,-4 9 1-16,7-10 1 0,0 10 0 15,0-9-5-15,0 9-1 0,-7 0 0 0,11-6 0 0,-4 6-16 0,3-4 10 16,-3 4-10-16,4 0 8 0,0 4-8 0,-4-4 0 16,0 6 9-16,3-6-9 0,1 0 0 0,-4 3 0 15,0-3 0-15,-7 0 0 0,11 6 0 0,-11-6 8 16,7 0-8-16,0 7 0 0,0-4 0 15,-7-3 0-15,0 0 0 0,7 0 8 0,3 0-8 16,-10 0 0-16,0 0 0 0,0 0 0 0,0 0-9 0,0 0-3 16,0 0-1-16,4 9 0 0,-1-3 4 0,-3-2 1 15,0-4 0-15,0 9 0 0,0-9 23 16,-7 6 5-16,4 4 0 0,-1-1 1 0,1-3-21 0,-4 4-20 16,0-7 4-16,0 3 1 0,0-3 15 0,0 7 0 15,-4-4 0-15,0 3 0 0,4-9 0 0,-3 10 0 16,-4-1 0-16,-1-3 0 0,5-2 0 0,-4 5-9 0,-4-9 9 15,-3 6-8-15,0 4 8 0,3-10 0 16,-3 6 0-16,3-3-8 0,1 3 8 16,-1-6 0-16,0 3 0 0,8-3 0 0,10 0 0 0,0 0 0 0,-7 0 8 15,0-3-8-15,0-3 8 0,3 6-8 0,-3-3 8 16,4-3-8-16,-1-1 11 0,1 4-3 16,3-3 0-16,-4-3 0 0,4 5 13 0,0-2 3 0,0-3 0 15,-4-1 0-15,4 1-24 0,-3 0 0 16,-1-1 0-16,-3-6 0 0,0 7 0 15,4 6 0-15,-4-10 0 0,3 10 0 0,-6-3 9 0,3-3-9 0,0 9 12 16,-4-10-12-16,4 10 0 0,-4-3 0 0,4 3 0 16,0 0 0-16,0 3 8 0,0-3-8 0,0 0 0 0,3 0 0 15,-3 6 0-15,0-6 0 0,4 4 0 0,3-4 0 16,0 0 0-16,-4 6-9 0,4-6 9 0,4 3-12 16,-1 3-16-1,-3-6-3-15,4 10-1 0,3-1 0 0,0-3 23 0,4-3 9 16,-4 7-8-16,3-4 8 0,4-3 0 0,-3 7 0 15,-4-4 0-15,0-3 0 0,0 3 0 0,-3 4 0 16,-1-1 0-16,1-3 0 0,-1-2 0 0,-3 5 0 16,0-9 0-16,-3 6 0 0,3 4-8 0,-4-1 8 15,1-3-8-15,-4-3 8 0,7-3 0 0,-7 7 0 16,-4-4 0-16,4 3 0 0,0-6 0 0,0 3 0 16,0-3 0-16,0 0 0 0,0 0-12 0,0 0 4 0,-1 0 0 0,5 0 0 15,-8 0 0-15,4 0 0 0,0 0 0 0,0 0 0 16,0-3 8-16,0 3 0 0,0 0 0 0,0-6 0 15,0 6 0-15,-4-3 0 0,8 3 8 0,-4 0-8 16,0 0 17-16,-4 3-1 0,4-3 0 0,0 6 0 16,0-3 0-16,-4 4 0 0,4-4 0 0,-3 3 0 15,3 0-16-15,0-3 0 0,-4 7 0 16,4-1 0-16,0-3 0 0,3-2 0 0,-3 5 0 16,0-3 0-16,0 4 20 0,4-1 0 0,-4-9 0 0,3 9 0 15,1 1-42-15,3-10-8 0,0 0-2 0,0 0 0 16,-4 6-147-16,4-6-29 0,0 0-7 0,0 0-1 0</inkml:trace>
  <inkml:trace contextRef="#ctx0" brushRef="#br1" timeOffset="80435.58">28109 8079 1940 0,'7'9'86'0,"-7"-9"18"0,4 10-84 0,-1-1-20 0,5-3 0 0,-8-6 0 0,0 4 126 0,0-4 21 16,0 0 4-16,0 0 1 0,0 0-104 0,0 0-20 15,-8 0-4-15,5 0 0 16,-8 0-235-16,4 0-46 0,-10-4-10 0,6-2-1 0</inkml:trace>
  <inkml:trace contextRef="#ctx0" brushRef="#br1" timeOffset="81026.56">27510 7721 460 0,'0'0'41'0,"0"0"-33"0,0 0-8 0,0 0 0 0,0 0 242 0,0 0 46 16,-4 4 10-16,4-4 2 0,11 0-126 0,-11 0-25 15,-7 6-5-15,7-6 0 0,10 3-86 0,-10-3-17 16,-7 0-3-16,4 6-1 16,-1 4-9-16,4-4-1 0,4-3-1 0,-1 6 0 15,-3 1-42-15,-3-1-8 0,3-2-1 0,0 2-1 0,-4 0 26 0,4 1 0 16,0-1 0-16,0-3 0 0,0-6 24 0,-7 4 11 16,7-4 1-16,0 0 1 0,0 0-37 0,0 0 0 15,-3 6 0-15,3-6 0 0,0 0 0 0,0 0 0 0,-11-6-12 16,4 6 4-16,3-10 8 0,-3 10 0 0,-7-9-9 0,7 9 9 15,0-10 0-15,-4 7 0 0,-3-3 0 0,4 0 0 16,-1 6 0-16,1-3 0 0,-1 3-9 0,0 0 9 16,4 0 0-16,-3 0 0 0,-1 3 0 0,8 3 0 15,3-6-25-15,-11 0 1 0,4 9 1 16,0 1 0-16,0-4 35 0,3-3 8 0,-3 7 0 0,0-1 1 16,0-3-21-16,0 4 0 0,0-1 0 0,0-3 0 15,4-3-15-15,3-3-4 0,7 7-1 0,-7-7 0 16,-7 3 0-16,-4 6-1 0,7-9 0 0,4 0-615 15,-3 7-124-15</inkml:trace>
  <inkml:trace contextRef="#ctx0" brushRef="#br1" timeOffset="81187.06">27372 8079 1940 0,'-21'9'43'0,"21"-9"9"0,0 0 1 0,0 10 1 0,10-1-43 0,-2-9-11 15,-5 10 0-15,-3-10 0 0,0 0 57 0,-7 0 10 16,0 0 1-16,3 0 1 16,-3 0-125-16,0 0-24 0,0-4-6 0</inkml:trace>
  <inkml:trace contextRef="#ctx0" brushRef="#br1" timeOffset="81987.23">26614 7894 1497 0,'-7'6'32'0,"7"-6"8"0,-8 3 0 0,12-3 4 0,7 0-36 0,-4 7-8 15,-4-4 0-15,-3 3 0 0,-3-6 104 0,3 0 20 16,0 0 3-16,0 0 1 0,0 0-104 0,0 0-24 15,0 0 0-15,0 0 0 0,0-9 0 0,0-1 0 16,-7 1 0-16,3-7 0 0,4 7 50 0,0-1 4 16,4 4 1-16,3-3 0 0,-4-4-37 0,8-3-7 15,-1 7-2-15,1-7 0 0,-1 7-9 0,5-1 0 16,-5-8 0-16,1 8 0 0,6-5 0 0,-2 2 0 16,-5 4 0-16,1-4 0 0,-1 10 13 0,1-6 1 15,-11 9 0-15,0 0 0 0,0 0-22 0,0 0-5 16,0 0-1-16,0 0 0 0,10 9 14 0,-6-9 15 15,-4 0-3-15,7 16-1 0,0-7-11 0,-3 0-16 16,-1 1 4-16,-3-10 1 0,0 0 1 0,7 9 0 16,0 1 0-16,-7-10 0 0,7 9 10 0,-7-9 0 0,7 6-9 15,-7-6 9-15,0 0 0 0,7 3 16 0,-7-3-2 16,0 0-1-16,7 0-13 0,-7 0 0 0,0 0 0 0,0 0 0 16,0 0 0-16,0 0 0 0,0 0 0 15,0 0 0-15,0 0 0 0,0 0 0 0,0 0 0 0,0 0 0 16,0 0 9-16,0 0-1 0,0 0 0 0,0 0 0 15,0 0-8-15,0 0-9 0,-7 7 9 0,0-4-13 16,-3 3 13-16,3-3 0 0,-7 7 0 0,-1-4 0 16,1 3-57-1,0 1-6-15,-3-1-1 0,3 1 0 0,-1-1 52 16,-2-3 12-16,-4-3 0 0,6 4 0 0,8-1 0 16,-7-3 0-16,-3 3 0 0,-1-6 0 0,4 3 0 0,-4-3 0 0,1 0 0 15,-1 0 0-15,4 0 0 0,0-9 0 16,0 9 0-16,0-9 0 0,-1-1 25 0,5 4 8 0,3 3 2 0,0-3 0 15,0-4-5-15,3 1-1 0,1-1 0 0,3 1 0 0,-4 0-29 16,4-1 0-16,7-6 0 0,-3 4 0 0,-1-4 0 0,4 1 0 16,0 5 0-16,0-9 0 0,4 1 17 0,0 8-2 15,-1-6-1-15,1 4 0 0,-1-4-14 0,-3 10-18 16,0-3 4-16,-7 9 1 16,0 0-97-16,0 0-19 0,0 0-4 0</inkml:trace>
  <inkml:trace contextRef="#ctx0" brushRef="#br1" timeOffset="82787.92">26278 7797 633 0,'0'0'56'0,"0"0"-44"0,-3 6-12 0,-1 0 0 16,-3-3 245-16,4-3 47 0,-8 7 10 0,8-7 2 15,-4 3-245-15,-4-3-49 0,0 0-10 0,1 0 0 16,3 0-71-16,-4 0-13 0,1 0-2 0,-1-3-1 15,8-4 70-15,-5 7 17 0,5 0 0 0,-4 0 0 16,3 0 53-16,-3-3 15 0,-3-3 2 0,3 0 1 16,3 3 9-16,1 3 1 0,-1-7 1 0,4-2 0 15,0 6-66-15,0-4-16 0,4-2 0 0,-1 6 0 16,1-10 16-16,3 10 0 0,-4-3 0 0,4 6 0 16,-3-9-25-16,-4 9-6 0,10 0-1 0,-10 0 0 0,0 0 31 15,0 0 5-15,0 0 2 0,11 6 0 0,-4-3-8 0,-7-3-2 16,0 0 0-16,7 6 0 0,-7-6 15 0,4 10 2 15,3 5 1-15,-7-5 0 16,0-1-47-16,-4 1-10 0,1 5-1 0,-1-2-1 16,1-4-5-16,-4 1-1 0,-1-1 0 0,-2 0 0 0,-1 7 35 0,4-7 0 15,4-2 0-15,-4 2 0 0,-4-6 0 0,1 7 0 16,-5-4 0-16,5 3 0 0,-4 1 8 0,-11-1 9 16,0 1 2-16,1-1 0 0,-1-3-31 15,0 4-7-15,4-1-1 0,-4 0 0 0,-3-2 10 16,7-4 2-16,0 3 0 0,0-3 0 0,-1-3 8 0,1 0 0 15,-3 0 8-15,6 0-8 0,0 0 0 16,4-3 0-16,0-3 0 0,0 3 0 0,7-4 20 16,-4 4 4-16,4-3 0 0,0-3 0 0,7-1-9 0,-3 4-2 15,3 6 0-15,0-9 0 0,3-1 9 0,1-9 2 16,-1 10 0-16,4-7 0 0,-3 4 1 16,6-4 1-16,1 7 0 0,0-1 0 0,3 1-26 0,-4 3 0 0,4 2 0 15,1-2 0-15,-5 6 0 0,1 0 0 0,3 0 0 16,0 0 0-16,-3 6 0 0,-1-6 8 0,4 4-8 15,0 2 0-15,-3-3 0 0,-1 6 0 16,-10-9 0-16,8 16 0 0,-5-7 0 0,4 1 0 0,-7-10 0 16,0 9 0-16,0 1-20 15,-3 5-10-15,3-5-2 0,-4-1 0 0,-7 1 20 0,4 5 3 16,0-5 1-16,-3-1 0 0,3 0 0 0,-7-2 0 16,3 2 0-16,0-6 0 0,-3-3 8 0,4 7-8 15,-1-4 8-15,-3-3-8 0,4 6 8 0,-1-6 0 0,-3 0 8 16,-4 0-8-16,4 0 8 0,3 0-8 0,-3 0 8 0,4-6-8 15,-4 6 17-15,3 0-1 0,0-3 0 0,1 3 0 16,-1 0 8-16,-3 0 2 0,4-7 0 0,3 7 0 16,3 0-14-16,-3 7-2 0,0-7-1 0,0 0 0 0,0 3-9 15,0-3 0-15,0 6 0 0,0 3 0 0,0-9 0 16,0 10 0-16,3-1 0 0,-3-3 0 0,0 7 0 16,0-7 0-16,3 4 0 0,-3 5 0 0,4-5-10 15,-4-1-1-15,7 1 0 0,-4-1 0 16,1 0-17-16,-1 1-3 0,1-4-1 0,-1-3 0 15,4 7-85-15,-3-1-18 0,3-9-3 0,0 0-667 16</inkml:trace>
  <inkml:trace contextRef="#ctx0" brushRef="#br1" timeOffset="83105.64">25650 7474 1094 0,'0'0'97'0,"0"0"-77"0,0 0-20 0,0 0 0 16,0 0 211-16,0 0 38 0,0 0 8 0,0 0 2 16,0 9-182-16,-3 0-36 0,-1 1-7 0,4-1-2 0,-3 4 0 0,3-1 0 15,-4-2 0-15,4-1 0 0,-3 7-32 0,3 0 0 16,-7-4 0-16,3-2 0 15,1 5 0-15,-1 1 0 0,4-4 0 0,-3 4 0 0,3-3 0 0,0 2 0 16,0 4 0-16,0-9 0 16,0 5-35-16,0 1-13 0,3-4-4 0,1-2 0 15,-4-10-13-15,3 9-3 0,-3-9-1 0,0 0 0 16,4 10-136-16,-4-10-27 0,0 0-6 0,14-3-1 0</inkml:trace>
  <inkml:trace contextRef="#ctx0" brushRef="#br1" timeOffset="83271.5">25904 7439 2149 0,'0'0'47'0,"0"0"9"0,0 0 3 0,4 6 2 0,-4-6-49 0,4 10-12 0,-4-10 0 0,0 0 0 16,0 0 33-16,0 0 4 0,0 0 1 0,0 0 0 31,0 0-191-31,0 0-39 0,0 0-7 0,0 0-616 0</inkml:trace>
  <inkml:trace contextRef="#ctx0" brushRef="#br1" timeOffset="83394.48">26081 7364 1188 0,'0'0'52'0,"0"0"12"0,0 0-52 0,0 0-12 0,0 0 0 0,0 0 0 16,0 0 137-16,0 0 25 0,0 0 5 0,0 0 1 16,0 0-64-16,0 0-12 0,0 0-2 0,0 0-1 15,0 0-39-15,0 0-8 0,-4-6-2 0,4 6 0 16,0 0-187-16,0 0-37 0,0 0-8 0,0 0-2 15</inkml:trace>
  <inkml:trace contextRef="#ctx0" brushRef="#br1" timeOffset="84387.16">25167 7765 518 0,'0'0'46'0,"0"0"-37"0,0 0-9 0,0 0 0 15,0 0 168-15,0 0 32 0,0-6 7 0,0-3 1 0,0 9-98 0,0 0-19 16,0 0-4-16,0 0-1 15,0 0-13-15,-3 0-2 0,-1 0-1 0,-3 0 0 0,4 0-32 0,-5 9-6 16,1-3-2-16,-3 4 0 0,3-1-19 0,-7 4-11 16,0 2 12-16,-1 4-12 0,5-3 0 0,-4-4 0 15,3 4-15-15,1-7 5 0,-1 10-4 0,4-9-1 16,0 5 0-16,0-5 0 16,7-1-20-16,-4 1-4 0,4-1-1 0,0-9 0 0,0 0 12 0,11 0 3 15,-1 0 0-15,1 0 0 16,3-3-11-16,0-3-3 0,4-4 0 0,3 7 0 0,0-3 39 0,0-4 0 15,4 1 0-15,-4 3 0 0,4-4 0 0,-7 7 0 16,-1-6 0-16,-6 2 0 0,-1 4 24 0,-3-3 12 16,-7 6 2-16,0 0 1 0,0 0 25 0,0 0 4 15,0 0 2-15,0 0 0 0,-7 0-41 0,0 0-8 0,-7 0-1 16,0 6-1-16,0-3-19 0,3 7 0 0,1-4 0 16,-1-3 0-16,-3 4 0 15,0 2 0-15,-4-9-11 0,1 6 11 16,-1-3 0-16,4 7 0 0,-4-4 0 0,1 3 0 0,-1 1 0 15,4-1-12-15,3 1 12 0,-3-1-10 16,4 0-7-16,3-2-2 0,-4-4 0 0,8 6 0 0,-4-9 1 16,7 0 0-16,-8 7 0 0,8-7 0 0,0 0 18 0,-7 3 0 15,7-3 0-15,0 0 0 0,-3 6 13 0,3-6 7 0,-7-6 0 0,7 6 1 16,-4 0 19-16,-3-3 4 0,4-4 1 0,3 7 0 16,-4-3-23-16,1-3-5 0,-1 3-1 0,4-4 0 15,-3 4 26-15,-1-3 5 0,1-3 1 0,-1-1 0 16,0 4-32-16,-3 3-5 0,4-3-2 0,-1-4 0 15,1 1 11-15,-4 6 3 0,3-4 0 0,-3-2 0 16,4 9 7-16,-4-9 2 0,0 2 0 0,3 4 0 16,4 3-16-16,0 0-4 0,0 0 0 0,0 0 0 0,0 0-3 15,0 0-1-15,0 0 0 0,0 0 0 0,0 0-8 16,0 0-11-16,0 0 3 0,-7 3 0 0,3-3 8 0,4 0 0 16,0 0 0-16,-7 7 0 0,4-4 0 0,-4 3 0 15,0 3 0-15,0 1 0 0,0-4 0 0,0-3 0 16,-4 7 0-16,4-1 0 0,-4 0 0 15,1 7 0-15,-1-7 0 0,4 7 0 0,-3-6 0 0,-1-1 11 16,0 0-3-16,-3 7 0 0,4-7-8 0,-4 1 0 16,3-1 0-16,-3 1 0 0,0-1 0 0,3 1 0 15,1-4 0-15,-1 3 0 0,0-6 0 0,1 4-17 16,-1-4 4-16,1 3 1 16,3 0-19-16,-4-3-3 0,0-3-1 0,4 7 0 15,7-7 3-15,-7 3 0 0,-3-3 0 0,-1 0 0 16,1 0-168-16,-1 0-32 0,11 0-8 0,0 0 0 0</inkml:trace>
  <inkml:trace contextRef="#ctx0" brushRef="#br1" timeOffset="84605.27">24952 7348 1267 0,'0'0'112'0,"0"0"-89"0,0 0-23 0,0 0 0 0,0 0 288 0,0 0 52 16,0 0 12-16,0 0 1 0,0 0-285 0,0 0-56 15,0 0-12-15,0 0 0 16,0 0-192-16,0 0-35 0,0 0-7 0,0 0-2 0</inkml:trace>
  <inkml:trace contextRef="#ctx0" brushRef="#br1" timeOffset="84839.53">24744 8374 1677 0,'0'0'36'0,"0"0"8"0,0 0 2 0,10 9 2 0,-3-9-38 0,1 9-10 0,-8-9 0 0,7 0 0 16,3 0 48-16,1 0 7 0,-1 0 1 0,4-3 1 16,-3-3-39-16,3 6-8 0,0 0-2 0,4-6 0 15,-4 3-8-15,0 3-17 0,11-7 4 0,-8 4-547 16,-2-3-108-16</inkml:trace>
  <inkml:trace contextRef="#ctx0" brushRef="#br1" timeOffset="86419.74">24232 7831 1497 0,'0'0'32'0,"0"0"8"0,0 0 0 0,0 0 4 0,0 0-36 0,0 0-8 0,0 0 0 0,0 0 0 15,0 0 96-15,0 0 16 0,0 0 4 0,0 0 1 16,0 0-85-16,0 0-16 0,0 0-4 0,0 0-1 16,0 0-11-16,7 6 0 0,-7-6 0 0,0 0 0 15,4 4 0-15,-1 5 0 0,4-3 0 0,-7-6 0 16,0 0 0-16,0 0 0 0,0 0 0 0,0 0 0 15,0 0 0-15,4 0 0 0,-4 0 0 0,0 0 0 16,0 0-9-16,0 0 9 0,0 0 0 0,0 0 0 0,0 0-10 16,0 0 10-16,0 0-8 0,0 0 8 0,0 0 0 0,0-6 0 15,-4-3 0-15,1 9 8 0,-4-10-8 0,0 10 9 16,-4 0-9-16,4 0 10 0,-3-3-10 0,-4 6 0 16,3-3-10-16,-3 6 10 0,0-2 0 0,0 2 0 15,-4-3 0-15,4 6 0 0,-4-2 0 16,1 2 0-16,-5 7 0 0,1-7 0 0,4-6 0 15,-5 13 0-15,-2-7 0 0,6 1 0 16,8-1 0-16,-5 1-16 0,-2 5 5 0,-1-5 1 16,-3-1 2-16,3 0 0 0,-3 1 0 0,3-1 0 0,1-2 8 15,-1-4-8-15,1 3 8 0,-1 0-8 0,0-3 8 16,1-3 0-16,-1 0 0 0,0 0 0 16,1 0 0-16,-1 0 0 0,4 0 8 0,-4 0-8 15,1 0 0-15,3 0 0 0,-1-3 0 16,1-3 0-16,0 6 11 0,4-9-3 0,-4 2 0 15,3 7 0-15,4-9-8 0,-4 6 12 0,1-4-12 16,3-2 12-16,0 0 0 0,3 2 0 16,1 4 0-16,-1-6 0 0,4 9 7 0,0-10 1 0,-3 4 1 15,3 6 0-15,0 0-21 0,0 0 0 0,0 0 0 0,0 0 0 0,0 0 0 0,0 0 0 16,0 0 0-16,0 0 0 0,0 0 0 0,0 0 9 0,0 0-1 16,-4 0-8-16,1 6 13 0,-5-2-4 0,1 2-1 15,4 3 0-15,-1-6-8 0,-3 4 0 0,-3 2 0 16,3 0-11-16,0 1 11 0,0-1-8 0,-4-2 8 15,0-4-8-15,1 3 8 0,-4 3-10 0,0-2 10 16,-1-4-10-16,1 3 10 0,0-3-10 0,-3-3 10 16,2 6-10-16,5-6 10 0,-4 0 0 15,3 0 0-15,1 0 0 0,3-6 0 0,-4 6 0 16,4 0 0-16,0-9 0 0,0 9 0 0,3-10-16 0,1 10 2 16,-1-9 1-16,1 3 13 0,-1 3 0 0,4-4 0 0,0-2 0 0,-3 6 0 15,6-7 10-15,-3 4-2 0,7-3 0 0,-3-1 7 16,-4 10 1-16,0 0 0 0,7-6 0 0,0-3-16 15,-4 5 9-15,-3 4-9 0,0 0 8 0,7-6-8 16,-7 6 0-16,0 0 0 0,8 0 0 0,-1-3 0 0,-7 3 10 16,0 0-10-16,7 3 10 0,0 3-10 0,-4-2 12 15,1 5-12-15,-1-3 12 0,-3-6-12 0,0 10 0 16,0-1 0-16,-3 0 0 0,-1 1-12 0,1-1-2 16,-1 1 0-16,-3 2 0 0,4-2 0 0,-4-1 0 15,-1 0 0-15,1-5 0 0,0 5 14 0,0-3-9 16,-3 4 9-16,-1-10-8 0,1 9 0 0,2-9 0 15,-2 10 0-15,-1-10 0 0,1 0 0 0,-1 0 0 0,4 0 0 16,0 0 0-16,-7 0 8 0,7 0 0 0,7 0 0 0,0 0 0 16,-7-4 0-16,3-2 0 0,-3 3 0 0,0-3 0 15,7-1 24-15,-3 4 1 0,-8-3 0 0,8 3 0 16,3 3-2-16,-8-6-1 0,-2 2 0 0,-1-2 0 16,8-3 7-16,-1-1 2 0,-6 10 0 15,-1-9 0-15,-3 3-31 0,0 3 0 0,3 3 0 0,-3 0 0 16,-7 0 0-16,7 0 8 0,14 0-8 15,-7 9 9-15,-4-3-21 0,4 4-4 0,0-7 0 0,4 6-1 16,-1 1 17-16,-3 5-8 0,0-5 8 0,0-1 0 16,7 7-9-16,-4-4 9 0,-6-2 0 0,6 2-9 15,4-2-11-15,0-1-1 0,-3 1-1 0,-1-7 0 16,1 6-1-16,3-9 0 0,0 0 0 0,3 6 0 0,-3-6 23 16,0 0 0-16,11 3 0 0,-4 4 0 15,-7-7-10-15,0 0-4 0,0 0-1 0,10 0 0 0,-3-7 15 16,-7 7 0-16,0 0 0 0,0 0 0 0,8-3 11 0,-1-3 5 15,-7 6 0-15,0-9 1 0,3 6-17 0,-3-4-16 16,-10-2 4-16,6 6 0 0,4 3 12 0,-4-7 16 16,-3 4-3-16,0-3-1 0,-3 0-12 15,3 3-16-15,7 3 3 0,-11-7 1 0,-3 7 12 0,0 0 0 16,14 0 0-16,0 0 0 0,-11 0 20 16,1 0-4-16,3 0 0 0,7 0 0 0,0 0-16 0,-7 7 0 15,-4-4 0-15,4 3 0 0,7-6 0 0,-3 0 0 16,-8 9 0-16,7-2 0 0,1 2 15 0,-1-6-4 15,1 7-1-15,-1-4 0 0,-3-3 1 0,4 3 0 16,3-6 0-16,-7 10 0 0,-4-1-11 0,8 1 8 16,3-1-8-16,0 0 8 0,-8-2 0 0,5 2 0 15,3-9 0-15,-4 9 0 0,1 1-8 0,-1-1 12 16,1 1-12-16,3-1 12 0,3-3-12 16,-3 10 0-16,-3-7 0 0,-1 1 8 0,8 2-8 15,-4-5 0-15,-7 8 0 0,3-2 0 0,4-4 0 0,0 1 0 16,0 5 0-16,-3-5 0 0,3-1-11 0,0 7-4 0,0-7-1 15,0 1 0-15,-7-1-97 16,7 0-20-16,7 1-4 0</inkml:trace>
  <inkml:trace contextRef="#ctx0" brushRef="#br1" timeOffset="86658.37">22698 8697 1666 0,'0'0'74'0,"0"0"15"0,0 0-71 0,10 6-18 16,8-3 0-16,-7 3 0 0,-11-6 38 0,14 0 4 16,3 0 1-16,1 0 0 0,3-6-25 0,-3 6-5 0,-8-9-1 0,8 9 0 15,3-10-12-15,0 10 0 16,-7-9 8-16,8-1-8 0,2 4-12 0,1-6-6 0,-7 2-1 0,-1-5-794 15</inkml:trace>
  <inkml:trace contextRef="#ctx0" brushRef="#br1" timeOffset="86925.69">22860 7740 403 0,'0'0'36'0,"0"0"-36"0,-4 10 0 0,4-10 0 16,0 0 333-16,0 0 60 0,0 0 12 0,0 0 3 0,0 0-308 0,0 0-62 15,15 0-12-15,-8 0-2 0,-7 0-4 0,14 0 0 16,3-10 0-16,1 4 0 0,0 3-9 0,-1-7-3 15,8 4 0-15,0-3 0 16,3-10-127-16,-3 10-25 0</inkml:trace>
  <inkml:trace contextRef="#ctx0" brushRef="#br1" timeOffset="87089.82">23357 7464 2318 0,'0'0'103'0,"0"0"21"0,0 0-100 0,0 7-24 0,4 2 0 0,3-6 0 16,0 6 62-16,0-2 7 0,0-4 2 0,4-3 0 16,3 6-51-16,0-6-11 0,-3-6-1 0,3 6-8 31,7-3-44-31,-4-7-15 0,1 1-3 0,3 0-670 0,4-4-135 0</inkml:trace>
  <inkml:trace contextRef="#ctx0" brushRef="#br1" timeOffset="87798.33">22147 8117 1728 0,'0'0'76'15,"0"0"16"-15,7 6-73 0,-7-6-19 0,0 0 0 0,0 0 0 0,11 3 55 0,-11-3 7 16,0 0 2-16,0 0 0 0,0 0 0 0,0 0 0 16,0 0 0-16,0 0 0 0,-7 0-52 0,7 0-12 15,0 0 0-15,0 0 0 0,-7 6 47 0,7-6 6 16,0 0 2-16,0 10 0 0,3-1-37 0,-6 0-7 16,-8 1-2-16,4-1 0 0,4 1-9 0,-1 5 0 15,-10-5 0-15,4-1 0 16,-1 1-23-16,0 5-6 0,4-12-2 0,-3 7 0 15,-4 2-80-15,7-9-16 0,3 7-3 0,-3-4-475 16,-4-3-95-16</inkml:trace>
  <inkml:trace contextRef="#ctx0" brushRef="#br1" timeOffset="88031.77">21982 7759 2188 0,'0'0'48'0,"0"0"11"0,0 0 1 0,0 0 1 0,0 0-49 0,0 0-12 0,0 0 0 0,0 0 0 15,0 0 39-15,3 9 5 0,1 1 0 0,-4-1 1 16,0 7-34-16,-4-7-11 0,4 10 0 0,0-9 0 16,-7 5 0-16,0 4 0 0,7 0 0 0,-4 0 0 15,1 3-33-15,-1-4-11 0,-3 1-1 0,7 6-1 16,0-3-66-16,-3 0-12 0,-8-3-4 0,11 0-716 15</inkml:trace>
  <inkml:trace contextRef="#ctx0" brushRef="#br1" timeOffset="88995.82">21646 7900 1825 0,'0'0'80'0,"0"0"18"0,0 0-78 0,0 0-20 16,0 0 0-16,0 0 0 0,0 0 29 0,0 0 3 0,0 3 0 0,4 7 0 15,-4-4-20-15,0 3-3 0,-4 1-1 0,4-1 0 16,0 1 13-16,0-1 3 0,-3-3 0 0,-1 4 0 16,4 5-10-16,-7-5-2 0,-3 2 0 0,-1-2 0 15,1 5-4-15,-1-5-8 0,0-1 11 0,-3 7-11 16,0-7 0-16,-3 1 0 0,2-1 0 0,-2 7 0 15,-4-7-9-15,-4 1 9 0,4-7-8 0,0 9 8 16,-4-9-37 0,0 7-3-16,-3-1 0 0,0-2 0 0,3 2 8 15,-3-6 2-15,3 3 0 0,-3-6 0 0,3 10 14 16,-3-10 4-16,3 0 0 0,1 0 0 0,2 0 12 0,1 0 0 16,0-7 9-16,7 4-9 0,-4-3 0 0,4 6 0 15,0-9-13-15,4-1 4 0,-1 7 9 0,7-3 14 16,-3-4-3-16,4 7-1 0,-1-3 8 0,4-3 2 15,0 2 0-15,0 7 0 0,0 0-11 0,0 0-1 0,0 0-8 0,0 0 12 16,0 0-12-16,0 0 11 0,0 0-11 0,0 0 10 0,0 0 2 16,0 0 1-16,0 0 0 0,0 0 0 0,-7 7-13 15,4 2 0-15,-4-3 0 0,0-3 0 0,3 7 0 0,-3-1 0 16,0-2 0-16,0-4-10 0,3 6 1 16,-3-3 0-16,0 4 0 0,0-4 0 15,0-3 9-15,-3 7-10 0,3-10 10 0,-4 6-10 16,0-3 10-16,1 3 0 0,-1-3 0 15,4-3-8-15,-3 0 8 0,3 0 0 0,-1 0 0 0,1 0-8 16,-3 0 0-16,3 0 0 0,0 0 0 0,7 0 0 0,0 0 8 16,-7-3-12-16,3-3 12 0,4 6-12 0,0 0 12 0,0 0-8 0,-7-3 8 15,7 3-8-15,0 0 8 0,0 0-13 16,0 0 5-16,0 0 8 0,0 0 0 0,0 0 0 0,-3-6 0 16,3 6 0-16,-7 0 11 0,7 0-3 0,0 0-8 0,0 0 12 15,-11 0-12-15,4 6 0 0,7-6-9 0,-7 3 9 16,0 6-8-16,7-9 8 0,0 7 0 0,0-7-9 31,-4 3-25-31,1 3-5 0,3-6-1 0,-7 9 0 0,3-9-21 16,-3 7-5-16,0-7-1 0,0-7 0 0,7 7 36 15,-7 0 7-15,0 0 2 0,3 0 0 0,-3 0 32 0,0-3 6 0,7 3 2 0,-3-6 0 16,-4 6 22-16,3-9 5 0,1 2 1 0,3 7 0 16,-4-3-10-16,1-3-3 0,-1 3 0 0,0-3 0 15,4-4 7-15,0 10 0 0,-3 0 1 0,3 0 0 16,0 0 4-16,0-9 1 0,-4 9 0 0,4 0 0 15,0 0-30-15,0 0-7 0,0 0-1 0,0 0 0 0,0 0 1 16,0 0 0-16,0 0 0 0,0 0 0 0,-7 0-9 16,0 9 0-16,0-3 0 0,0 4 0 0,0-1-14 15,0-6 5-15,0 7 1 0,0-4 0 0,-4 3 8 0,1-2 0 16,-1-4 0-16,4 3 0 0,0-3 0 0,-3 4 0 16,-1-4 0-16,4-3 0 0,-4 0 0 15,1 0 0-15,3 0 0 0,0-3 0 0,0-4 0 0,0 7 9 16,-1-3-9-16,1-3 0 0,0 3 17 15,0-4-3-15,0-2-1 0,4 3 0 0,-1 3 16 0,1-7 3 16,-1 1 1-16,1-7 0 0,-1 7-6 0,1-1-2 16,-1-5 0-16,4 2 0 0,0-3-7 0,0-2-2 15,4 2 0-15,-1-3 0 0,1-6-16 0,-1 6 0 16,4-3 0-16,0 0 0 16,0 3-15-16,7 1-9 0,-3 2-3 0,7-3-661 15,-4 7-133-15</inkml:trace>
  <inkml:trace contextRef="#ctx0" brushRef="#br1" timeOffset="89464.68">21463 8599 403 0,'0'0'36'0,"0"0"-36"16,0 0 0-16,0 0 0 0,0 0 163 0,-7-3 25 16,-4-3 6-16,1 6 1 0,-1-3-156 0,4-3-31 15,-3 6-8-15,-1 0 0 0,-3-4 59 0,3-2 10 16,1 3 3-16,-1-3 0 0,-3 0 6 0,7 2 2 0,0-2 0 0,0-3 0 16,0 6-8-16,0-4-2 0,3-2 0 15,4 9 0-15,0-3-30 0,0 3-5 0,0 0-2 0,4-7 0 16,-1-2-25-16,-3 9-8 0,0 0 0 0,11-6 0 15,-4 3 0-15,0-4-9 0,-7 7 1 0,11 0 0 16,-1 0 8-16,-3 0 8 0,4 0-8 0,-1 7 11 31,-10-7-33-31,7 0-6 0,8 3-2 0,-8 3 0 0,0-6 5 0,0 6 1 0,3-3 0 0,-10-3-528 16,0 0-106-16</inkml:trace>
  <inkml:trace contextRef="#ctx0" brushRef="#br1" timeOffset="89832.53">21216 7681 2253 0,'0'0'100'0,"0"0"20"0,0 0-96 0,0 0-24 15,0 0 0-15,0 0 0 0,0 0 56 0,0 0 7 16,0 0 1-16,0 0 0 0,0 0-43 0,0 0-8 16,0 0-1-16,-3 6-1 0,-1 3-11 0,0-9 0 15,-6 10 0-15,3-10 0 16,-4 9-32-16,1-3 0 0,-1-2 1 0,-3-4 0 16,3 6-1-16,1-3 0 0,-1-3 0 0,1 0 0 15,3 0-6-15,0 0-2 0,-4 0 0 0,4 0 0 0,0-3 40 0,0-3 0 0,0 2 0 0,3-2 0 16,-3-3 18-16,4 6 8 0,-1-10 2 0,4 4 0 15,-3-1-14-15,3 7-2 0,3-6-1 0,-3 2 0 16,4-2-11-16,-4 9 0 0,3-9 0 0,1 2 0 31,-4 7-24-31,0 0-4 0,0 0-1 0,0 0 0 0,10 0-157 0,-10 0-31 16</inkml:trace>
  <inkml:trace contextRef="#ctx0" brushRef="#br1" timeOffset="90125.88">20623 7615 172 0,'0'0'16'0,"0"0"-16"15,0 0 0-15,0 0 0 0,0 0 465 0,-7 3 91 16,0-6 17-16,7 3 4 0,0 0-453 0,0 0-90 15,-7-6-18-15,7 6-4 0,0-4-12 0,0 4 0 16,0 0 0-16,0 0 0 0,4-6 0 0,3-3 0 16,0-1 0-16,0 10-11 0,-7 0 11 0,11-9-12 15,3 9 12-15,-4-6-12 16,4 2-36-16,-3-2-7 0,7 6-1 0,-4 0-1 16,0 0-109-16,-4 0-22 0,4-3-4 0,-3 3 0 0</inkml:trace>
  <inkml:trace contextRef="#ctx0" brushRef="#br1" timeOffset="90382.6">20620 8537 1209 0,'0'0'108'0,"0"0"-87"0,0 0-21 0,0 0 0 0,0 0 139 0,10 0 23 16,1 6 5-16,-11-6 1 0,0 0-132 0,0 0-27 16,11-6-9-16,-1 6 0 15,-3 0-23-15,4-3-11 0,-1-4-2 0,5 7-483 16,-5-9-96-16</inkml:trace>
  <inkml:trace contextRef="#ctx0" brushRef="#br1" timeOffset="90570.81">20426 8615 2131 0,'0'0'189'0,"0"0"-151"0,0 0-30 0,0 0-8 0,0 0 104 0,0 0 20 0,0 0 4 0,0 0 1 16,0 0-101-16,0 0-28 0,0 0 8 0,0 0-776 15,0 0-156-15</inkml:trace>
  <inkml:trace contextRef="#ctx0" brushRef="#br1" timeOffset="91316.56">19935 8063 1400 0,'0'0'62'0,"0"0"13"0,0 0-60 0,8 10-15 0,-8-10 0 0,0 0 0 16,0 0 123-16,7 0 21 0,-7 0 5 0,7 9 1 16,-7-9-80-16,0 0-16 0,0 0-3 0,0 0-1 15,3 6-10-15,-3-6-3 0,0 0 0 0,4 10 0 16,-4-10-29-16,0 9-8 0,-4 1 0 0,4-1 0 15,-3 0 8-15,-4-2 1 0,3 2 0 0,1 0 0 16,-5 1-21-16,1-4-4 0,0 4 0 0,0-1-1 16,0 0-3-16,0-6 0 0,0 4 0 0,0 2 0 15,4-3 20-15,-4-2-12 0,-1 2 12 0,1-3-10 0,7-3 10 16,-3 9 0-16,-4-9 0 0,7 0 0 0,0 0 0 16,-7 7 0-16,7-7 0 0,-4 9 0 0,-3-9 0 0,4 9 0 15,3-9 0-15,-7 10 0 0,3-4-9 0,1 4 9 16,-1-1-10-16,0 0 10 0,-3 1 0 15,0 5 0-15,4-5 13 0,-4 2-4 16,3-5 5-16,-3 2 1 0,-3 0 0 0,-1 1 0 16,0-1-1-16,1 1 0 0,-4-1 0 0,3-3 0 15,1 4-1-15,-5-10 0 0,-2 0 0 16,3 9 0-16,-4-9-13 0,8 10 9 0,-1-10-9 0,4 0 8 16,-4 0-8-16,4 0 0 0,-3 0 0 15,3 0 0-15,0-10 0 0,7 10 0 0,-8 0 0 0,8 0 0 0,-3-9-8 16,3-1 8-16,0 1 0 0,3-7 0 0,1 7-12 15,0-10 3-15,3 3 0 0,0-2 0 0,-4-1-12 0,1 3-3 16,-1-6 0-16,4-3 0 16,0 6-33-16,4-6-7 0,0 0-2 0,-1 3 0 0</inkml:trace>
  <inkml:trace contextRef="#ctx0" brushRef="#br1" timeOffset="91500.11">19703 7894 2559 0,'0'0'56'0,"0"0"12"0,0 0 3 0,0 0 1 0,0 0-58 0,0 0-14 0,0 0 0 0,0 0 0 0,0 0 12 0,0 0-1 16,0 0 0-16,0 0 0 16,0-3-127-16,-7 3-24 0,0-7-6 0,3 7-1 0</inkml:trace>
  <inkml:trace contextRef="#ctx0" brushRef="#br1" timeOffset="92285.43">19300 7997 1440 0,'0'0'128'0,"0"0"-103"0,0 0-25 0,0 0 0 16,0 0 155-16,0 0 25 0,-3-6 6 0,3 6 1 16,-7-3-109-16,7 3-22 0,0 0-4 0,-7 0 0 15,0 0-30-15,7 0-6 0,-7 3 0 0,0 6-1 16,0 1-15-16,0-1 0 0,3 1 0 0,-3 5 0 16,3 1 0-16,-3-3 0 0,4-4 0 0,3 7 0 15,-4-1 0-15,1-5 0 0,-1 2 0 0,4-2 0 16,0-10-8-16,0 12 8 0,0-2 0 0,0-10 0 15,0 0-15-15,-3 9 4 0,3-9 1 0,0 0 0 16,-4 3-6-16,4-3-2 0,0 0 0 0,-7 7 0 16,0-4-17-16,4-3-3 0,-4 6-1 0,-1-6 0 15,8 0 4-15,-7 3 1 0,0-3 0 0,-3 0 0 0,-1 0 14 0,1 0 4 16,-1 0 0-16,4 0 0 16,-4-3 16-16,4 3 0 0,-7-6 0 0,7 6 0 0,7 0 0 15,-7 0 0-15,0 0 0 0,7 0 9 0,0 0 57 0,0 0 11 16,0 0 3-16,0 0 0 15,0 0-96-15,0 0-18 0,0 0-4 0,0 0-1 16,0 0 39-16,0 0 0 0,-7 6 9 0,3-3-1 0,1 6-8 0,-1-2 0 16,1 2 0-16,-1 1 0 0,1-1 0 0,-1 0 0 15,1-2 0-15,-1 2 0 0,4-9 0 0,-3 9 0 16,-1-2 0-16,1-4 0 0,3-3 0 0,-4 9 0 16,1-2 0-16,3-7 0 0,-7 3 0 0,-1-3 8 15,8 0-8-15,-10 6 8 0,-1-6-8 0,4 0 0 16,0-6 0-16,0 6 8 0,-3 0-8 0,3 0 0 15,-1-3 0-15,-2-4 0 0,3 7 0 0,0-3 0 16,0-3 0-16,0 6 0 0,3-3 0 0,-3-4 0 16,0 7 0-16,4-9 0 0,3 9 12 0,-4 0 0 0,0-9 1 15,1 2 0-15,-4 4 20 0,3-3 4 16,4-3 1-16,-3-1 0 0,-1 7-14 0,4-10-2 16,0 10-1-16,-3-6 0 0,3 3-8 0,-4 3-1 15,4-7-1-15,0 4 0 0,0 6 9 16,0 0 1-16,0 0 1 0,0 0 0 0,0 0 1 0,0 0 0 0,0 0 0 0,0 0 0 15,0 0-15-15,0 0-8 0,-7 6 8 0,4-3-8 16,-1 4 0-16,1-4 0 0,-4 6 0 0,3-3-12 16,-3-3 12-16,3 4 0 0,1 2 0 0,-4-3-8 15,0-2 8-15,3 5 0 0,1-3 0 0,-4-3 0 16,0 4 0-16,0-4-10 0,-1 3 10 0,5-6 0 16,-4 6-13-16,0-3 4 0,0-3 1 0,-4 7 0 15,4-4-27-15,0-3-5 16,0 0 0-16,0 6-1 0,7-6-11 0,-7 0-1 15,0 0-1-15,0 0 0 0,0 0-126 0,7 0-26 0,0 0-5 16,-7-6-1-16</inkml:trace>
  <inkml:trace contextRef="#ctx0" brushRef="#br1" timeOffset="92484.62">18927 7884 2390 0,'0'0'106'0,"0"0"22"0,0 0-103 0,0 0-25 0,0 0 0 0,0 0 0 15,0 0 32-15,0-3 2 0,0-6 0 0,0 3 0 32,-4-4-86-32,4 4-16 0,0 6-4 0,0 0-629 0,-4-9-126 0</inkml:trace>
  <inkml:trace contextRef="#ctx0" brushRef="#br1" timeOffset="92799.46">20020 7088 2026 0,'0'0'44'0,"0"0"10"0,0 0 2 0,0 0 1 0,0 0-45 16,0 0-12-16,0 0 0 0,0 3 0 0,-7 7 31 0,-4-4 4 15,1 3 1-15,-4 7 0 0,-4-4-36 0,1-2 0 16,-5 6 0-16,-2 2-12 0,-5 7 12 0,1-6-12 16,-4 6 12-16,1 4-12 0,-5-4 24 0,5-3 6 15,-1 3 1-15,0 3 0 0,0-3-19 0,-3 3 10 16,3 7-10-16,-3-10 8 0,3 3-8 0,1-3-16 0,-1-3 4 15,4 3 1 1,-1 0-122-16,1-6-25 0,-21 16-5 0,10-7-1 0</inkml:trace>
  <inkml:trace contextRef="#ctx0" brushRef="#br1" timeOffset="93067.72">18397 8167 2300 0,'0'0'51'0,"-7"3"10"0,4 3 3 0,3-6 0 0,-7 3-52 0,7-3-12 15,-7 7 0-15,0-4 0 0,0-3 12 0,7 0 0 16,-7 6 0-16,3-3 0 16,4-3-117-16,0 0-24 0,0 0-5 0</inkml:trace>
  <inkml:trace contextRef="#ctx0" brushRef="#br1" timeOffset="94510.23">32209 9876 1335 0,'0'0'29'0,"0"0"7"0,0 0 0 0,0 0 2 0,0 0-30 0,0 0-8 0,0 0 0 0,0 0 0 16,0 0 67-16,0 0 12 0,0 0 2 0,0 0 1 15,0 0-44-15,0 0-9 0,0 0-1 0,0 0-1 16,0 0 17-16,0 0 4 0,0 0 1 0,0 0 0 16,10 6-27-16,-10-6-6 0,7 0 0 0,4 3-1 15,-1-3-15-15,1 0 0 0,0 0 0 0,-1 0 0 16,4 0 0-16,0 0 0 0,1 0 0 0,-1 0 0 16,0 0 0-16,0-3 0 0,0 3 0 0,0 0 0 15,-3 0-48 1,-1 0-13-16,1-6-3 0,-4 6 0 0</inkml:trace>
  <inkml:trace contextRef="#ctx0" brushRef="#br1" timeOffset="97732.39">31669 9873 1728 0,'0'0'76'0,"0"0"16"0,0 0-73 0,0 0-19 0,0 0 0 0,0 0 0 15,0 0 55-15,0 0 7 0,0 0 2 0,0 0 0 16,-7 3-28-16,7-3-6 0,0 0-1 0,-4 0 0 16,-3 6 5-16,0-6 1 0,7 0 0 0,0 0 0 15,-3 0-35-15,-4 3 0 0,0 3 0 0,3-6 0 16,-3 10 0-16,0-4 0 0,-4-3 0 0,-3 3 0 15,7-2 0-15,-3 5 0 0,-8-3 0 0,0 4 0 16,1-1 33-16,3 1 0 0,-1-1 0 0,-6 0 0 16,0-2-25-16,-4-4-8 0,4 3 0 0,-3 3 0 15,-1-2 10-15,-3-4-10 0,6-3 8 0,1 6-8 16,-3-6 25-16,2 3 0 0,-2-6 0 16,3-3 0-16,3 3-25 0,4-4 0 0,-4 1 0 0,4-3 0 15,0-1-46-15,0 1-14 16,0 6-4-16,0-7 0 0,7-5 52 0,-4 5 12 15,0-5 0-15,4 5 0 0,4-2 0 0,-1-4 0 0,1 0 0 16,3 4 0-16,-4-4 0 0,4 0 0 0,7 4 0 16,0-4 0-16,-3 4 0 0,3-4 0 15,4 0 0-15,-4 7 0 0,3-4 16 0,1-2 7 16,-4-1 1-16,3 7 0 0,1-4-48 0,0-3-10 16,-4 7-2-16,0 3-616 0,0-4-124 0</inkml:trace>
  <inkml:trace contextRef="#ctx0" brushRef="#br1" timeOffset="98618.11">30469 10108 57 0,'-10'-3'0'0,"10"3"0"0,-4-7 0 0,1 7 0 0,3 0 0 0,-7-3 0 0,0-3 305 0,0 3 56 15,7 3 11-15,3-6 3 0,-3-4-237 0,4 1-47 16,-1-1-10-16,1 1-1 0,3-7-5 16,0-3-1-16,0 4 0 0,0 2 0 0,4-6-8 15,-1 4-2-15,-3-4 0 0,4 0 0 0,-1 3 0 0,1 1 0 16,0 2 0-16,-1-3 0 0,-3 7-51 0,4 0-13 15,-4-1 0-15,0 4 0 0,0 3 0 0,-4-3 0 16,-3 6 0-16,0 0 0 0,0 0 0 0,0 0 0 16,0 0 0-16,0 0 0 0,0 0-11 0,11 9 2 15,0-3 0-15,-11-6 0 0,7 10-7 0,0-1-2 16,0 0 0-16,0 1 0 16,3-10-14-16,-3 9-2 0,-7-9-1 0,11 0 0 0,0 7 23 15,-1-4 12-15,1-3-12 0,-1 0 12 0,-3-3 0 0,0 3-8 16,4-7 8-16,-11 7 0 0,7 0 0 0,-7 0 0 15,7-3 11-15,-7 3-11 0,0 0 8 0,0 0-8 16,4-6 0-16,-4 6 0 0,0 0 0 0,0 0 0 16,0 0 0-16,0 0 0 0,0 0 22 0,0 0 1 0,-7 0 0 15,0 0 0-15,0 6-23 0,-1-3-12 0,-2 7 2 0,3-4 0 16,-4-3-2-16,-3 10-1 0,4-10 0 16,-1 6 0-16,-3 7 13 0,-4-13 0 15,4 6 0-15,0-2 0 0,0 2 0 0,-4 1 0 16,4-1-8-16,0-3 8 0,0-3 0 15,0 7 0-15,0-10 0 0,0 6 0 0,-1-6 0 16,1 3 0-16,4 3 0 0,-1-6 0 0,1 0 0 16,6-6 0-16,-3 6 0 0,0-3 0 0,0 3 0 15,0-6 0-15,0 6 0 0,0 0 0 0,0-10 15 16,0 10 2-16,0-3 1 0,3-3 0 0,-3 6-7 0,3-3-2 16,1-3 0-16,3 6 0 0,0 0 3 0,-4 0 1 0,-3-10 0 15,4 1 0-15,3 2-13 0,-4 4 9 0,1-3-9 16,3 6 8-16,0 0 4 0,0 0 0 0,-4 0 0 0,4 0 0 0,0 0-4 15,0 0 0-15,0 0 0 0,0 0 0 0,-10 0-8 16,6 0-11-16,4 0 3 0,-7 0 0 0,0 6 0 16,0-3 0-16,0 4 0 0,0-7 0 15,0 9 0-15,0-9 0 0,3 6 0 0,-3-2 0 16,0-4 0-16,0 6 0 0,0-3 0 0,3-3 0 0,-3 0 8 0,4 6 0 16,-4-12 0-16,7 6 0 0,-7 0 0 0,0 0 0 15,3 0 0-15,-3 0 0 0,4-9 0 0,-1 9 11 16,-3-10-3-16,4 10 0 0,-5-9-8 0,5 2 8 15,-1 4-8-15,4-3 8 0,-3-3 0 0,-1 5 0 16,4 4 0-16,0-9 0 0,0 0-8 0,0-4 0 16,4 4 0-16,-1-1 0 0,1 1 28 15,-4-1 3-15,3 1 1 0,1 0 0 16,0-1-52-16,-1 1-9 0,-3-7-3 0,7 7 0 16,-7-1-1-16,4 1-1 0,-1 3 0 0,-3-4-649 15,0 1-129-15</inkml:trace>
  <inkml:trace contextRef="#ctx0" brushRef="#br1" timeOffset="98843.87">30258 9543 1882 0,'0'0'41'0,"0"0"9"0,0 0 2 0,0 0 1 0,0 0-42 0,0 0-11 0,0 0 0 0,0 0 0 0,0 0 61 0,0 0 11 16,0 0 1-16,0 0 1 0,0 0-36 0,0 0-7 15,0 0-2-15,10 0 0 0,-3-6-29 0,4 3 8 16,-4-3-8-16,4 6 0 16,-4-4-32-16,3-2-10 0,1 3-2 0,-1-3 0 15,1 3-78-15,0-4-16 0,-4 4-3 0,3-3-1 0</inkml:trace>
  <inkml:trace contextRef="#ctx0" brushRef="#br1" timeOffset="98977.64">30678 9286 1382 0,'0'0'61'0,"0"0"13"0,0 0-59 0,0 0-15 0,-4 10 0 0,4-10 0 15,0 0 203-15,0 0 37 0,0 0 8 0,0 0 2 16,0 0-212-16,0 0-38 0,0 0-16 0,0 0-652 16,0 0-129-16</inkml:trace>
  <inkml:trace contextRef="#ctx0" brushRef="#br1" timeOffset="99495.1">29852 10014 1267 0,'0'0'56'0,"0"0"12"0,0 0-55 0,0 0-13 0,0 0 0 0,0 0 0 16,0 0 156-16,0 0 29 0,0 0 6 0,-3 3 1 15,3 6-52-15,0-9-9 0,0 0-3 0,-8 6 0 16,5-2-51-16,-1 5-10 0,4-3-3 0,0 4 0 15,-7-1-51-15,4 1-13 0,-4-1 0 0,0 0 0 16,0-9 0-16,-4 10 0 0,-3 5 0 0,3-5 0 16,-3-1 0-16,4 1 0 0,-1-1 0 0,-3 0 0 15,7 7-48-15,-4-6-13 0,1-1-3 16,-1 0 0-16,4 1-102 0,-3-10-21 16,3 6-4-16,-1-6-1 0</inkml:trace>
  <inkml:trace contextRef="#ctx0" brushRef="#br1" timeOffset="99800.3">29386 9916 1497 0,'0'0'66'0,"0"0"14"15,0 0-64-15,11 4-16 0,0-4 0 0,-4 6 0 0,3-3 81 0,1-3 13 16,-4 6 2-16,3-6 1 0,1 3-25 0,-11-3-4 0,7 0-2 0,4 7 0 16,-11-7-30-16,7 3-5 0,-7-3-2 0,7 6 0 15,0 4 5-15,-7-10 1 0,3 9 0 0,1 0 0 16,-4 1-5-16,-4-4-1 0,1 3 0 16,-4-2 0-16,0-4-29 0,0 6 0 0,-7 7 0 15,3-7 0-15,0 1 0 0,-3-1 0 16,0 1 0-16,-3-1 0 15,-1 0-45-15,0 1-15 0,1-4-4 0,-1 3 0 16,7 1-71-16,1-4-14 0,-1-3-3 0,1 4-1 16</inkml:trace>
  <inkml:trace contextRef="#ctx0" brushRef="#br1" timeOffset="100613.3">29175 9829 1854 0,'0'0'82'0,"0"0"17"0,0 0-79 0,0 0-20 15,0 0 0-15,0 0 0 0,0 0 84 0,0 0 14 16,0 0 2-16,0 0 1 0,0 0-65 0,0 0-14 16,-4 9-2-16,1 0-1 0,-1-2-19 0,1-4 0 15,3-3 0-15,-7 6 0 0,3-3 0 0,-3 4-9 16,3-4 1-16,-3 3 0 15,7-6-21-15,-3 9-4 0,-4 1-1 0,7-10 0 16,0 0-8-16,0 0-2 0,-7 0 0 0,7 0 0 16,0 0 2-16,-4 6 0 0,4-6 0 0,-7 3 0 15,0-3-5-15,7 0-1 0,0 0 0 0,-7 6 0 0,0-2 36 0,7-4 12 0,-4 6-9 0,4-6 9 16,-7 3 0-16,7-3 0 0,-7 0 0 0,4 6 8 16,-4 4 0-16,0-7 0 0,0 3 0 0,3 0 0 15,4-6-8-15,-7 10 0 0,7-10 0 0,-3 3 0 16,3-3 0-16,-7 9 0 0,7-9 0 0,-4 10 0 15,4-10 0-15,-7 6 0 0,7-6 0 0,0 0 0 16,0 0 27-16,0 0 4 0,0 0 1 0,-7 0 0 16,0 0-32-16,0 0 0 15,3 0 0-15,4 0 0 0,0 0 0 0,-7 0 0 0,4 0 0 16,-4-6 0-16,3 6 16 0,-3 0-4 16,0-3 0-16,3-4 0 0,1 7 32 0,3 0 7 15,0 0 1-15,-7-3 0 0,3-3-32 0,4 6-7 0,0 0-1 0,0 0 0 16,0 0 10-16,0 0 2 0,0 0 0 0,0 0 0 15,-7 6-13-15,4-3-3 0,3-3 0 0,-7 7 0 16,0-4 9-16,3 3 2 0,4-6 0 0,-7 9 0 16,0 1-8-16,0-4-2 0,0-3 0 0,0 7 0 0,0-4-9 15,-4-3 0-15,1 6 0 0,-5-2 0 0,5 2 0 16,-1 1 0-16,4-4 0 0,-3-3 0 0,-4 6 0 0,-1-2-14 16,1-4 3-16,0 3 1 0,-3-6-1 0,2 9 0 15,1-9 0-15,4 0 0 0,-4 0-6 0,3 0-2 16,4 0 0-16,0 0 0 0,7 0 27 0,-7 0 6 15,0 0 1-15,7 0 0 0,0 0-7 0,0 0-8 16,0 0 11-16,0 0-11 0,0 0 14 0,0 0-4 16,3-9-1-16,-3 9 0 0,0 0 5 0,4-6 1 15,3-4 0-15,0 1 0 0,0 6 1 0,0-3 1 0,-7 6 0 16,0 0 0-16,0 0 3 0,7 0 0 0,-7 0 0 16,7-4 0-16,0 4-4 0,0 4 0 0,-7-4 0 0,7 0 0 15,-3 0-4-15,-4 0-2 0,0 0 0 0,3 9 0 16,-3-3-22-16,0-3-4 0,0 7 0 0,0-4-1 31,-3 3-8-31,3 1-2 0,-7 6 0 0,3-7 0 0,1 0 27 0,-4 1 0 0,0-1 0 0,-4 1 0 16,1-1-12-16,-1 0-3 0,0 1-1 0,-3-1 0 15,-3 7-8 1,3-7-3-16,-1-2 0 0,-2 2 0 0,-1-6-25 16,4 6-4-16,-4-2-2 0,1-1 0 0,-1-3-16 15,4 3-3-15,0-6-1 0,3-6-473 0,1 6-94 0</inkml:trace>
  <inkml:trace contextRef="#ctx0" brushRef="#br1" timeOffset="100861.21">28589 9722 1612 0,'0'0'144'0,"0"0"-116"15,0 0-28-15,0 0 0 0,0 0 157 0,11 0 26 16,-4 0 5-16,7-6 0 0,0 3-128 0,0 3-25 16,0-7-6-16,4 4-1 0,3-6-18 0,-3 3-10 0,-1-4 10 0,1 1-10 15,0 6-11-15,-1-4-8 16,-6-2-1-16,-1 9-1 16,1-6-180-16,-11 6-36 0,0 0-7 0,0 0-2 0</inkml:trace>
  <inkml:trace contextRef="#ctx0" brushRef="#br1" timeOffset="101253.27">28314 10161 403 0,'0'0'36'0,"0"0"-36"16,0 0 0-16,0 0 0 0,0 0 405 0,3 0 75 15,-3 0 14-15,0 0 3 0,0 0-343 0,0 0-69 16,0 0-13-16,4 9-4 0,-4-9-36 0,0 0-8 15,0 0-2-15,-4 7 0 0,1 2-11 0,-4 1-3 16,0-4 0-16,0 3 0 0,-4-6 16 0,4 7 4 16,-3-1 0-16,3 7 0 15,-4-7-47-15,7 1-9 0,1 5-1 0,-1-5-1 0,-3-1 11 0,0 7 3 16,0-4 0-16,0-2 0 16,-3-4-93-16,-1 3-19 0,4 1-3 0,-4-4-1 15,1-3-92-15,3 4-20 0,-7-4-3 0,14-3-1 0</inkml:trace>
  <inkml:trace contextRef="#ctx0" brushRef="#br1" timeOffset="101512.42">28116 9794 345 0,'0'0'31'0,"0"0"-31"0,0 0 0 0,0 0 0 16,0 0 405-16,0 0 75 0,0 0 16 0,0 0 2 15,0 0-347-15,0 0-70 0,0 0-13 0,0 0-4 0,0 0-11 0,0 0-2 16,0 10-1-16,-3-1 0 0,-1 7-35 0,1-1-7 16,-1-2-8-16,1 6 11 0,-1 3-3 0,1-4 0 15,-1 1 0-15,1 6 0 0,-4-6-8 0,3 0-11 16,1 0 3-16,-5 6 0 0,5-6-13 0,-1 0-3 16,1-1 0-16,-1-2 0 15,-3 3-134-15,4-3-27 0,-1-4-6 0,-3-3-722 16</inkml:trace>
  <inkml:trace contextRef="#ctx0" brushRef="#br1" timeOffset="102647.89">27898 9822 2145 0,'0'0'47'0,"0"0"9"0,0 0 3 0,0 0 2 0,0 7-49 0,-4 2-12 0,4 0 0 0,-3 1 0 15,-1-1 36-15,1 1 4 0,-1-4 0 0,1 10 1 16,-5-4-29-16,5-2-12 0,-1-1 8 0,-3 7-8 16,4-7 0-16,-4 10 0 0,0-10 0 0,3 7 0 15,-3-7 0-15,4 1 0 0,-1 5 0 0,1-5 0 16,-1-1 8-16,4 1-8 0,-4-1 8 0,4-9-8 16,-7 6 0-16,4-2 0 0,3-4-9 0,-4 9 9 15,-6-9-19-15,3 6 3 0,0-3 1 0,0-3 0 16,7 0-22-16,-11 0-5 0,0 10-1 0,1-10 0 15,-1-3 20-15,1 3 4 0,-1 0 1 0,1 0 0 16,-1 3 18-16,0-3 0 0,-3 0 0 0,0-3 0 16,4 3 0-16,-5 0 0 0,1 0 0 0,4 0 0 15,-4 0 0-15,0 3 0 0,3-3 0 0,-3 0 0 0,-4 6 0 16,4-6 0-16,0 0 8 0,-4 0-8 0,8 3 8 16,-4-3-8-16,0 6 0 0,-1-12 9 0,5 6-9 0,3 0 8 15,7 0-8-15,0 0 8 0,0 0-8 0,0 0 0 16,0 0 0-16,0 0 0 0,0 0 0 0,0-9 0 15,0 9-14-15,7-10 5 0,0 7 9 0,3-3 0 16,5-3 0-16,-5-1 0 0,4 7 0 0,0-3 0 16,-3-1 0-16,3 4 0 0,-7-3 0 0,4 6 9 15,-1-3-1-15,1-3-8 0,-4 6 16 0,4 0-4 16,-11 0-1-16,0 0 0 0,0 0-2 0,0 0 0 16,0 0 0-16,0 0 0 0,0 0 3 0,0 0 0 15,0 0 0-15,0 9 0 0,0-9-12 0,0 0 0 0,-4 6 0 16,4 4 0-16,-4-1-15 0,-3 7 2 15,4-7 0-15,-4 4 0 0,0 2-7 0,0 1-2 16,0-3 0-16,0 2 0 16,3-5-10-16,-3 9-1 0,-4-4-1 0,8-2 0 15,-4 2-4-15,7 1-1 0,-4-3 0 0,1-4 0 16,3 7-9-16,3-7-3 0,-3 1 0 0,4 5 0 0,-1-5-19 16,4-7-4-16,1 3-1 0,-1 3 0 0,0-2-64 15,0-4-13-15,0-3-2 0,0 6-1 0,-4-6 111 0,8 0 21 0,-8-6 5 0,4 6 1 16,4 0 86-16,-11 0 18 0,4-3 3 0,-4 3 1 15,0 0 6-15,0 0 2 0,0 0 0 0,0 0 0 16,-4-7-17-16,-3-2-3 0,0 9-1 0,0 0 0 0,-4 0-41 16,-3 0-8-16,0 0-1 0,0 9-1 0,-4-9-37 15,4 7-7-15,-3-4-2 0,-1 3 0 16,4-3-17-16,-4 4-3 0,4-4-1 0,0-3 0 16,0 0-3-16,3 6-1 0,-3-12 0 0,4 6 0 15,3 6 69-15,-4-6 14 0,4-6 2 0,-4 3 1 0,8-4-7 0,-4 7-2 16,7 0 0-16,0-9 0 0,-4-1 15 0,4 1 4 15,0 3 0-15,-3-4 0 0,3 1-19 0,-4 0-3 16,4-1-1-16,0-6 0 0,-3 4-1 0,-1-4 0 16,1-3 0-16,-1 4 0 0,1 2 18 0,-5-6 3 15,5-3 1-15,-1 4 0 0,1-1-20 0,-1 3-4 16,-3 7-1-16,4-4 0 0,3 4 19 0,-4-1 4 16,1 1 1-16,3 9 0 0,0 0-21 0,0 0-5 0,0-6-1 15,0 6 0-15,0 0 8 0,0 0 2 0,0 0 0 16,0 0 0-16,0 0-32 0,0 0 0 0,0 0 0 0,0 0 0 31,0 0-18-31,0 0-10 0,7 6-1 0,-4 3-1 0,4 4 22 0,-3-4 8 0,3 1 0 0,-4 5-9 16,1 1 0-16,3 3 0 0,-7 0 0 0,0 0 0 15,4-1 1-15,-1 7 0 0,-3-6 0 0,-3 6 0 16,-1 4 8-16,-3-11 0 0,3 7 0 0,-3 4 0 16,0-4-12-16,-7 0 0 0,0-3 0 0,-4 0 0 31,8 0-17-31,-4-3-4 0,7-4-1 0,-7 4 0 0,-4-3-8 15,-3-7-2-15,3 7 0 0,1-7 0 0,-5 1 12 16,5-7 1-16,-1 3 1 0,0-6 0 0,4 0 30 0,0-6 0 16,0 3 11-16,0-4-3 0,3 4 4 15,1-6 0-15,3-7 1 0,0 7 0 0,0-7 8 0,3-3 2 16,4 4 0-16,4-4 0 0,-1 0-7 16,1-6-2-16,3 3 0 0,3-3 0 0,1 6-22 15,3-6-5-15,4 0-1 0,3 6 0 16,-3 0-190-16,3 0-37 0,14-9-8 0,-3 3-2 0</inkml:trace>
  <inkml:trace contextRef="#ctx0" brushRef="#br1" timeOffset="103313.43">26638 10371 288 0,'0'0'25'0,"0"0"-25"0,0 0 0 0,0 0 0 0,0 0 223 0,0 0 39 0,0 0 8 0,0 0 2 15,11-6-116-15,-11 6-22 16,7-3-5-16,-7 3-1 0,7-7-51 0,-7 7-10 16,0 0-3-16,0 0 0 0,3-9 0 0,1 3 0 15,0-4 0-15,-4 10 0 0,0-3-51 0,0-3-13 16,0-3 0-16,-4 5 0 0,0-2 0 0,1 3 0 16,-4-3 0-16,7 6 0 0,0 0 42 0,-7 0 6 15,0 0 0-15,7 0 1 0,0 0-27 0,0 0-6 16,-7 0 0-16,0 6-1 0,3-3-15 0,-6 3 0 15,3-2-12-15,-1 2 12 0,1-3 0 0,0 6-8 0,4-2 8 16,-1-4 0-16,-3 3-8 0,0 3 8 0,4-2-12 0,-1-4 12 16,-3 6 0-16,4 1 0 0,-5-1 0 0,5-3 0 15,-4 10 0-15,0-7 0 0,-4 1 0 16,4-1 0-16,4 4 17 0,-8-4 11 16,8 4 1-16,-4-1 1 0,-1-2-22 0,1-1-8 0,0 1 0 15,0-4 0-15,0 3 0 0,0 1 0 16,-3-1 0-16,-1 0 0 0,-3 1 0 0,3-4 0 15,-3-3 0-15,0 10 0 16,0-10-26-16,-4 6-11 0,4 1-3 0,-3-1 0 0,-1-3-90 16,-3 4-18-16,7-4-4 0,-4-3-737 0</inkml:trace>
  <inkml:trace contextRef="#ctx0" brushRef="#br1" timeOffset="103515.82">26448 10794 2278 0,'0'0'101'0,"0"0"21"0,0 0-98 15,0 0-24-15,0 0 0 0,0 0 0 0,0 0 61 0,0 0 7 16,0 0 2-16,0 0 0 0,0 0-56 0,0 0-14 16,0 0 0-16,-11 0 0 15,1-3-176-15,-1 3-39 0,0-6-7 0,8 3-2 0</inkml:trace>
  <inkml:trace contextRef="#ctx0" brushRef="#br1" timeOffset="103713.54">26289 9954 1497 0,'0'0'133'0,"0"0"-106"0,-4 10-27 0,1-1 0 16,3-9 235-16,0 6 41 0,0 4 9 0,-4-1 2 15,1-6-214-15,-1 10-42 0,4-10-9 0,0 12-2 16,-3-2-20-16,-1 3 0 0,4-1 0 0,0-2 0 16,-3 6 0-16,-1 6 0 0,1-6 0 0,-1-4 0 15,1 10-54-15,-4-3-15 0,0-3-3 0,0 6-656 16,-4-6-130-16</inkml:trace>
  <inkml:trace contextRef="#ctx0" brushRef="#br1" timeOffset="104156.35">26084 10233 2253 0,'0'0'49'0,"0"0"11"0,0 0 1 0,0 0 3 15,0 0-51-15,0 0-13 0,0-3 0 0,0 3 0 0,0 0 16 0,-7-6 1 0,-3-4 0 0,3 10 0 16,0-9-17-16,-4 9-14 0,0 0 2 0,4 6 1 15,-7-3 3-15,4 4 0 0,-4-4 0 0,3 3 0 16,0 3 8-16,1 1-10 0,-1-1 10 16,1 7-10-16,3-7 10 0,-4 1 0 0,8-1-9 0,-5 1 9 15,5 5 0-15,-1-5-11 0,1-1 11 0,3 0-8 16,-4 7 8-16,4-3 0 0,4 2 0 0,-1-5-8 16,-3 9 8-16,0-4 0 0,0-2 0 15,0-4 0-15,0 7 12 0,-3-7-1 0,-1 7-1 16,1-7 0-16,-4 1 4 0,0-1 1 0,-4 7 0 15,1-13 0-15,-5 6-4 0,5-2-1 16,-4-4 0-16,0-3 0 0,0 0 0 0,-1 0 0 16,5 0 0-16,-4 0 0 0,3 0 6 0,4 0 2 15,-3 0 0-15,2-3 0 0,1-4-6 0,4 4 0 16,-4-6-1-16,7-1 0 0,0 1-11 16,0-7 12-16,0 7-12 0,0-10 12 0,3-3-12 15,1 3 0-15,-1-3-12 0,4-3 12 16,-3 0-80-16,7-3-9 0,-1 3-2 0,1-3-916 15</inkml:trace>
  <inkml:trace contextRef="#ctx0" brushRef="#br1" timeOffset="104650.38">25538 10108 115 0,'0'0'10'0,"0"0"-10"0,0 0 0 0,0-10 0 0,0 10 332 15,0 0 64-15,0 0 12 0,0 0 4 0,0-9-184 0,0 9-36 16,0-3-7-16,0 3-1 0,0 0-80 0,0 0-16 15,0 0-4-15,0 0 0 0,0 0-27 0,-7 3-5 16,7-3-2-16,0 6 0 0,-4 4-30 0,4-1-7 16,0 0-1-16,-4 1 0 0,4 9-12 0,-3-4 0 15,-1 4 0-15,1 6 0 0,-1-6 0 0,1 9 0 16,-4-3 8-16,0 4-8 16,0-1 0-16,0-3 0 0,0 3 0 0,0-3-10 0,-4 3-10 15,4-12-1-15,-4 9-1 0,4-6 0 16,0-10-131-16,-3 7-27 0,6-3-4 15</inkml:trace>
  <inkml:trace contextRef="#ctx0" brushRef="#br1" timeOffset="105133.25">25305 10233 864 0,'0'0'76'0,"-4"13"-60"0,1-4-16 0,3-6 0 16,-4 7 271-16,4-1 51 0,0-9 10 0,-3 6 3 15,-1 4-238-15,4-1-47 0,-7 1-10 0,4-4-1 16,-1-3-30-16,-3 6-9 0,3-2 0 0,-3-4 0 16,-3 3-10-16,3 3-9 0,0-9-1 0,0 10-1 15,0-10-2-15,-4 6 0 0,7-3 0 0,-3-3 0 16,0 0 23-16,0 0 0 0,4 0 0 0,3 0 0 16,0 0 0-16,0 0 0 0,-11 0 0 0,8 0 0 15,-1-3 16-15,1 3 0 0,-1-6 1 0,1 6 0 0,-1-3 11 16,4 3 3-16,0 0 0 0,0 0 0 15,-4-7-6-15,4 7-1 0,0 0 0 0,0 0 0 0,0 0-10 16,0 0-2-16,0 0-1 0,0 0 0 0,0 0 4 0,0 0 1 16,0 0 0-16,0 0 0 0,0 10-5 0,0-1-1 15,-3 1 0-15,-1-1 0 0,4 7-10 0,-3-1 12 16,-1-2-12-16,-3 6 12 0,0-3-12 0,0-1 8 16,-3 4-8-16,-5-6 8 15,1 2 1-15,0 1 0 0,0-4 0 0,4 4 0 0,-5-6-9 0,5-1 0 16,-4 7 0-16,-4-7 0 0,1-6 0 15,-1 7 0-15,0-4 0 0,1 0 0 0,2-3 0 16,-2-3-9-16,3 0 9 0,0 0 0 16,-1 0 0-16,5 0 0 0,-4-3 0 0,7-3 0 0,-4 0 0 15,8-4-15-15,-4 1 3 0,7-1 1 0,-4 1 11 16,4-10 0-16,4 3 0 0,-1-2 0 16,1-7-32-16,-1 3-4 0,4-3 0 0,0-1-1 15,0 8-7-15,4-11-2 0,-1 4 0 0,-2 0-621 16,2 3-124-16</inkml:trace>
  <inkml:trace contextRef="#ctx0" brushRef="#br1" timeOffset="105314.36">25072 9916 2754 0,'0'0'60'0,"0"0"13"0,0 0 3 0,0 0 1 0,0 0-61 0,0 0-16 0,0 0 0 0,0 0 0 0,0 0 14 15,0 0 0-15,0 0 0 0,0 0 0 0,-4 0-24 0,-3 0-5 16,7 0-1-16,0 0 0 16,-3-6-172-16,3 6-36 0,0 0-6 0</inkml:trace>
  <inkml:trace contextRef="#ctx0" brushRef="#br1" timeOffset="105582.53">25001 11014 172 0,'11'0'16'0,"-4"0"-16"0,0 0 0 0,4 0 0 16,-4 0 320-16,0 0 60 0,-7 0 13 0,7 0 3 15,3-6-181-15,1 6-36 0,-11 0-7 0,11 0-2 16,-1 0-91-16,1-3-19 0,-1-4-3 0,1 7-1 16,3-3-38-16,0-3-8 0,0-3-2 0,0 2-727 15,0-2-145-15</inkml:trace>
  <inkml:trace contextRef="#ctx0" brushRef="#br1" timeOffset="106266.07">24137 10497 864 0,'0'0'76'0,"0"0"-60"0,0 0-16 0,0 0 0 15,0 0 174-15,7-7 32 0,-3 4 6 0,-1-3 2 16,4-3-126-16,-3 2-24 0,3 4-6 0,0-6-1 16,0 2-13-16,4-2-4 0,-4 0 0 0,3-1 0 15,1 1-16-15,-1-1-3 0,4 4-1 0,-3-3 0 16,3 6-5-16,4-4-2 0,-4 4 0 0,3-3 0 15,-2 3 2-15,2-4 0 0,-3 7 0 0,4 0 0 16,0 0-3-16,-4 0 0 0,-4 7 0 0,-10-7 0 0,0 0 4 0,4 3 0 16,3 6 0-16,-4 1 0 0,-3-10-16 0,4 9 0 15,3 1 0-15,-7 5 0 16,-7 1-28-16,-4-4-1 0,4-2-1 0,0 6 0 16,-7-7-2-16,4 7 0 0,-5-7 0 0,-2 0 0 15,3 1 4-15,-4-1 1 0,4-3 0 16,0-2 0-16,0 2 27 0,-4-3 0 0,4-3 12 15,0 6-4-15,0-12 2 0,3 3 1 16,1-3 0-16,-1 2 0 0,0-2-11 0,1-3 10 0,3-1-10 16,0 4 10-16,0-3-1 0,3-1 0 0,1-2 0 0,-1-4 0 15,4 10 27-15,0-7 4 0,0-2 2 0,4 2 0 16,-1-3 7-16,1 1 2 0,-1-4 0 16,1 0 0-16,3 0-19 0,0 0-3 0,0-6-1 15,4 7 0-15,-4-8-28 0,3 1-21 16,-3 7 3-16,4-11 1 0,-1 11-190 0,-3-8-37 15</inkml:trace>
  <inkml:trace contextRef="#ctx0" brushRef="#br1" timeOffset="106482.27">24642 9804 2473 0,'0'0'54'0,"0"0"11"0,0 0 3 0,0 9 2 0,0-9-56 0,-4 6-14 0,0 4 0 0,-3-7 0 0,4 9 9 16,-8-2-1-16,-3 2 0 0,0 4 0 0,0 3-8 0,-4 0 0 16,1 6 0-16,-1-6-11 0,-3-1 11 0,0 7 0 15,7 4 0-15,0-4 0 16,-8 9-33-16,5-6-2 0,-1 7 0 0,0-7-680 16,-3-3-136-16</inkml:trace>
  <inkml:trace contextRef="#ctx0" brushRef="#br1" timeOffset="107491.89">23855 10490 230 0,'0'0'10'0,"-7"0"2"0,3 0-12 0,-3 0 0 0,-3-3 0 0,6-3 0 16,-3 6 120-16,3-3 20 0,1-3 5 0,-4-4 1 15,3 10-39-15,1-6-8 0,-1-4-2 0,4 10 0 16,-3 0 43-16,-1-9 9 0,4 9 2 0,0-3 0 16,0-3-24-16,0 6-5 0,-3-10-1 0,6 1 0 15,-3 9-52-15,0-6-10 0,4 2-3 0,-1-5 0 16,4 3-34-16,-3-4-7 0,3 7-2 0,-4-3 0 16,8-4-13-16,-4 1 0 0,4 9 0 0,-4-6 0 15,3 3 0-15,-3-4 0 0,4 7 0 0,-11 0 0 16,0 0-16-16,0 0 4 0,7 0 1 0,-7 0 0 15,0 0-4-15,0 0-1 0,11 10 0 0,-11-10 0 16,0 0-15-16,3 6-3 0,-3-6-1 0,0 9 0 16,0 1-18-16,-3-1-4 0,-4 1-1 15,0-1 0-15,-4 1 10 16,4-4 1-16,-4 3 1 0,1 1 0 0,-4-4 24 0,3 3 5 0,-3-6 1 0,3 4 0 0,-3-4 16 16,4 3 0-16,-1-3 0 0,0 4 0 0,1-7 0 0,-1 0 0 15,1 0 8-15,3 0-8 0,0 0 23 0,0 0-2 16,0 0 0-16,-1-7 0 0,5 7 13 0,-4-3 2 15,-4 3 1-15,8 0 0 0,-4 0 2 16,0 0 0-16,0-6 0 0,0 6 0 16,-1 6-12-16,-2-6-3 0,3 0 0 0,0 3 0 15,0 4-12-15,0-7-2 0,0 9-1 0,3-9 0 0,-3 9-9 0,3 1 0 16,-3-4-10-16,4-3 10 0,-1 7-12 16,-3-4 12-16,7-6-13 0,-3 9 5 0,3 1-4 15,0-10-1-15,-7 6 0 0,7-6 0 0,-4 3 13 0,4-3 0 16,0 0 0-16,0 0-9 0,0 0 1 0,-7 6 0 15,4-3 0-15,-4-3 0 0,3-3 16 0,-3 3 3 0,0-6 1 16,3 6 0-16,-3-3 7 0,4-3 1 0,-4 6 1 16,3-4 0-16,1-2 7 0,-4 3 0 15,3-3 1-15,1 0 0 0,-1 2-17 0,-3-2-3 0,4 6-1 16,-1-3 0-16,4 3 17 0,0 0 3 0,-4-6 1 0,-3 6 0 16,7 0-16-16,0 0-3 0,-3 0-1 0,3 0 0 15,-7 0-9-15,3 6 0 0,-3-3 0 0,0 3 0 16,0 4-12-16,4-1 0 0,-1 1-1 0,1-4 0 15,-1 3 13-15,-7 1 8 0,4-1 0 0,-3 1-8 16,-1-1 10-16,1 7-10 0,-5-7 8 16,5 0-8-16,-4-5 0 0,0 8-17 0,3-2 2 0,-3-7 1 15,0 6 14-15,0-3 0 0,7-3-10 16,-4 4 10-16,-6-4 0 0,6-3 0 16,4 0 0-16,-4 0 0 0,1 0 0 0,3 0 0 15,0-3 0-15,7 3 0 0,0 0 0 0,0 0 0 0,-7-7 0 16,7 7 0-16,0 0 8 0,0 0-8 0,-4-3 12 0,4 3-4 0,0-9 3 15,4 3 0-15,-1-4 0 0,-3 10 0 0,4-9-1 0,-4 9 0 16,7-6 0-16,0 2 0 0,3-2-2 0,-3 3-8 16,0 3 12-16,-7 0-4 0,0 0 1 0,7 0 0 15,1 3 0-15,-8-3 0 0,0 0-9 0,7 0 10 16,-7 0-10-16,3 10 10 0,4 2-10 0,-3-9 0 16,-4 7 0-16,0-1 0 0,0 0-12 15,0 1 3-15,-4-4 0 0,-3 4 0 0,4 5 9 0,-4-5 0 16,-1-1 0-16,-2 0 0 0,-1 1-12 15,1-1 0-15,-1 1 0 0,-3-1 0 0,0 0 12 16,0 1 0-16,3-4 0 0,-3 4 0 0,3-1-9 16,-6-3 0-16,3-3 0 0,0 4 0 0,7-4-3 15,-4 3 0-15,-7-3 0 0,4 3 0 0,7-6 4 16,-3 4 0-16,-4 2 0 0,3-6 0 16,4 0-35-16,7 0-6 0,0 0-2 0,0 0-612 0,-11 0-122 0</inkml:trace>
  <inkml:trace contextRef="#ctx0" brushRef="#br1" timeOffset="107734.45">23103 10998 1929 0,'0'0'42'0,"0"0"9"0,0 0 1 0,11 0 4 0,0 7-45 15,-11-7-11-15,0 0 0 0,10 3 0 0,-3-3 49 0,4 0 8 16,-1 0 2-16,-10 0 0 0,11-3-15 0,0 3-4 16,-1 0 0-16,1 0 0 0,-1 0-12 0,4 0-2 15,1 0-1-15,-1-7 0 16,0 7-69-16,0 0-13 0,3-9-3 0,-2 3-936 0</inkml:trace>
  <inkml:trace contextRef="#ctx0" brushRef="#br1" timeOffset="108050.68">23647 10998 1656 0,'0'0'36'0,"0"0"8"0,7-3 2 0,-4-3 0 0,4 0-37 0,-3-4-9 0,3 7 0 0,-4-6 0 15,1 2 48-15,-4-2 8 0,4 0 2 0,-1-1 0 16,-3 1-4-16,0-1-1 0,-3 4 0 0,-1-3 0 15,0 6-2-15,-3-4-1 0,0-2 0 0,0 9 0 16,0-6-17-16,0 2-3 0,0 4-1 0,0 0 0 16,-4 0-29-16,4 0 8 0,0 4-8 0,-3 2 0 15,-1 0 0-15,4-3 0 0,-3 7 0 0,2-1-10 16,5 1 10-16,-4-1 0 0,0 7-9 0,3-7 9 0,1 0 0 0,-1 1-9 16,1-1 9-16,3 7 0 15,-4-7-8-15,8 1 8 0,-4-4 0 0,0-6 0 0,0 0-13 16,7 9 4-16,3-5 1 0,-3 5 0 15,4-9-38-15,-4 6-7 16,4-12-2-16,-4 6 0 0,0-9-101 0,3 9-20 0,1-19-4 16,-8 6 0-16</inkml:trace>
  <inkml:trace contextRef="#ctx0" brushRef="#br1" timeOffset="108831.63">22659 10625 716 0,'0'0'32'0,"0"0"6"0,11 0-30 0,-11 0-8 16,0 0 0-16,0 0 0 0,10 0 113 0,-10 0 22 0,0 0 4 0,0 0 1 15,0 0 16-15,0 0 3 0,0 0 1 0,0 0 0 16,-7 0-48-16,7 0-10 0,0 0-2 0,0 0 0 16,0 0-44-16,0 0-10 0,0 0-2 0,0 0 0 15,0 0-32-15,0 0-12 0,-7-3 9 0,7 3-9 16,0 0 12-16,0 0-4 0,-7-6 0 0,7 6 0 16,0 0-8-16,0 0 8 0,-11-3-8 0,4 3 8 15,7 0-8-15,0 0 0 0,0 0 0 0,-7 3 0 16,-7-3 0-16,7 9 0 0,7-9 0 0,-11 6 0 15,1 4 0-15,3-1 0 0,7-9 0 0,-7 10 0 16,0-1 0-16,0 0 0 0,0 1 0 0,0-1 0 16,7 7 0-16,-8-7 0 0,-6 1 0 0,7-1 0 15,7 1 0-15,-7 2 0 0,-7 1 0 16,4-4 0-16,3 0 0 0,-1 1 0 0,-2-4 0 0,-1 4 0 16,-3-1 0-16,7 0 0 0,0-2 0 0,-3-4 0 0,-5 6 0 15,5-3 0-15,10-6 0 0,-11 4 0 0,-6 2 0 16,2 0 0-16,8-3 0 0,0 7 0 15,7-10-16-15,-10 0-6 0,-4 6-1 0,3-3 0 16,11-3-14-16,-7 6-3 0,-11-2-1 16,4 2 0-16,7-3-35 0,0-3-8 0,-7 0 0 0,0 0-500 15,7-3-99-15</inkml:trace>
  <inkml:trace contextRef="#ctx0" brushRef="#br1" timeOffset="109066.68">22468 10318 2372 0,'-10'3'52'0,"10"-3"12"0,0 0 1 0,0 0 1 0,0 0-53 0,0 0-13 0,0 0 0 0,0 0 0 16,14 6 35-16,-14-6 4 0,0 0 1 0,0 0 0 15,11 0-65-15,-1-6-13 0,-10 6-2 0,11 0-1 16,-1-9 25-16,4 5 6 0,-3-2 1 0,3-3 0 15,-3-1 9-15,3 4 0 0,7-3 0 0,-3-1-8 16,-1 1-87-16,-3-1-17 0,0 4-3 0,4 3-505 16,-4-3-102-16</inkml:trace>
  <inkml:trace contextRef="#ctx0" brushRef="#br1" timeOffset="109350.68">22052 10631 1634 0,'0'0'72'0,"0"0"16"0,0 0-71 0,0 0-17 16,0 0 0-16,0 0 0 0,0 0 92 0,0 0 16 15,0 0 2-15,0 0 1 0,0 0-28 0,0 0-6 0,0 0-1 0,0 0 0 16,0 10-22-16,0-1-5 0,-7 1-1 0,4 5 0 15,-1-2-28-15,0-4-5 0,-6 7-2 0,-1 0 0 16,4-4-13-16,-3 4 0 0,-1 0 0 0,-3-4 0 16,-4-3 0-16,4 7-13 0,4-6 1 0,-4 8 0 31,-1-8-123-31,1-1-24 0,4 7-5 0,3-10-473 0,-7-3-95 0</inkml:trace>
  <inkml:trace contextRef="#ctx0" brushRef="#br1" timeOffset="109617.95">21886 10277 2228 0,'0'0'49'0,"0"0"11"0,0 0 1 0,0 6 1 0,-10 4-50 0,6-1-12 0,8 1 0 0,-8 5 0 0,-6-2 16 0,3 2 0 16,0 1 0-16,3 3 0 0,-3 0-16 0,0 0 0 16,-7 6 0-16,7 0 0 0,7-3 0 0,-4 3 0 15,-10 3 0-15,3-3 0 0,11 3 0 0,-3-9 0 16,-4 6 0-16,-4 0 0 16,8-6-106-16,-1 0-24 0,1-3-5 0,-4-4-1 0</inkml:trace>
  <inkml:trace contextRef="#ctx0" brushRef="#br1" timeOffset="110185.79">21382 10820 633 0,'-7'-7'56'0,"0"4"-44"0,0 3-12 0,-4 0 0 16,4-6 66-16,0 6 11 0,-4-10 3 0,1 7 0 15,3-3-66-15,0-3-14 0,-4 6 0 0,4-7 0 16,0 4 92-16,0-4 20 0,0 4 4 0,0-3 0 16,0-1 8-16,0 1 2 0,7 0 0 0,-4-1 0 15,1 1-35-15,-1-1-7 0,4-5-2 0,7 5 0 16,-3 7-21-16,-1-9-4 0,-3 2-1 0,7 7 0 16,0-3-42-16,4 3-14 0,-4-4 8 0,0-2-8 15,4 6 0-15,3-3 0 0,-4-4 8 0,1 4-8 16,3 6 0-16,0-10 0 0,0 10 0 0,-3-3 0 15,-4-3 0-15,7 6 0 0,0 0 0 0,-3 0 0 0,-11 0-10 16,10 0 10-16,1 0-10 0,-11 0 10 16,0 0-22-16,0 0 2 0,7 9 0 0,-7-9 0 15,7 7-7-15,-7-7-1 0,-4 9 0 16,4 1 0-16,0 5-1 0,-7-5-1 0,0 2 0 0,-3-6 0 16,3 4-5-16,-4-1-1 15,1 1 0-15,-8-1 0 0,4 0 28 16,0 1 8-16,3-4 0 0,-3 4 0 0,-4-4 0 0,4-3 17 15,0 6-1-15,0 1-1 0,0-4 13 16,0-3 4-16,0 3 0 0,3 4 0 0,1-10-5 16,-1 9-1-16,0-2 0 0,1-4 0 0,-4 6-5 0,3-3-1 15,1-3 0-15,-1 7 0 0,0-4-2 0,1 4-1 16,3-4 0-16,-4-3 0 0,1 6 9 0,2 1 2 0,5-1 0 16,-4-3 0-16,3 4-12 0,-3-1-1 0,0 1-1 0,4-1 0 15,-1 1-14-15,1-4 0 0,-4 3 0 0,3 1 0 0,1-1 0 16,-1 0 0-16,-3-2 0 0,3-4 0 0,-3 6 0 0,4-2-10 15,-1-4 2-15,-3 3 0 16,4 0-34-16,3-6-6 0,0 0-2 0,-7 3 0 16,-4-3-151-16,4 0-31 0,-7-9-5 0,14 9-2 0</inkml:trace>
  <inkml:trace contextRef="#ctx0" brushRef="#br1" timeOffset="110437.03">21227 10133 115 0,'0'0'0'0,"0"0"10"0,0 0-10 0,0 0 0 0,0 0 0 0,0 0 0 0,0 0 486 0,7 9 95 16,-7-9 19-16,3 10 4 0,1-1-453 0,-4-3-91 16,0 4-19-16,-4 5-3 0,4-2-13 0,4 3-2 15,-8 2-1-15,1 1 0 0,-4 0-22 0,0-3 0 16,3 12 0-16,1-9 0 0,-1 6 0 0,0 0 0 15,4 3 9-15,-3-3-9 16,-4 4-102-16,0-4-27 0,0-3-6 0,3 3-847 0</inkml:trace>
  <inkml:trace contextRef="#ctx0" brushRef="#br1" timeOffset="110729">20944 10274 979 0,'0'0'87'0,"0"0"-70"0,0 0-17 0,0 0 0 16,0 0 257-16,0 0 48 0,0 9 10 0,0 1 1 0,0-1-199 15,0 1-40-15,0-1-8 0,-3 0-1 16,-1 7-23-16,4 0-4 0,-3-4-1 0,-1 7 0 0,1 3-16 0,-4 0-3 15,3 3-1-15,-3-6 0 0,4 9-20 0,-1-3 8 16,-3 3-8-16,0-2 0 0,3 8 0 0,-3-6-8 16,0 0 0-16,-3-2 0 15,3 2-42-15,0-3-8 0,-4 3-2 0,0-3 0 16,4-6-168-16,-3 0-35 16,-11 12-6-16,-1-18-2 0</inkml:trace>
  <inkml:trace contextRef="#ctx0" brushRef="#br1" timeOffset="111305.4">20352 10666 2174 0,'0'0'48'0,"0"0"9"0,0 0 3 0,0 0 1 0,0-6-49 0,0 3-12 0,0-4 0 0,0-2 0 15,3-1 8-15,1 4-8 0,-1-3 11 0,4-1-11 16,0 7 0-16,4-6 0 0,-4 3 0 0,4-4 0 15,-1 4 0-15,1 6 0 0,-1-3 9 0,5-4-9 16,-5 7 16-16,4 0-4 0,4-3 0 0,-4 3 0 16,0 0-12-16,0 0 0 0,0-6 0 0,-3 6 0 15,3 0 0-15,-3 0 0 0,-1 0 0 0,-3 0 0 16,-7 0-11-16,0 0 2 0,0 0 0 0,0 0 0 16,0 0-3-16,0 0 0 0,0 0 0 0,4 9 0 15,-4-9-8-15,0 10-1 0,-4-1-1 0,-3 7 0 16,0-10-14-16,-3 7-4 0,2-4 0 0,-2 7 0 15,-1 0 6-15,1-7 1 0,-4 3 0 16,3 4 0-16,-3-6 22 0,0 8 11 0,3-8-10 16,-3-1 10-16,0 7 0 0,0 0 0 0,0-4 0 15,0 4 0-15,0-7 8 0,3 7-8 16,-3-4 12-16,3 4-12 0,4-3 17 0,0 2-3 16,0-5-1-16,0 5 0 0,0-2 0 15,3 3 0-15,1-1 0 0,-1-2 0 0,1-4 7 16,3 7 0-16,-4 3 1 0,1-4 0 0,-1-2 14 15,1 3 2-15,-1-7 1 0,1 7 0 16,-1-7-9-16,1-6-1 0,-8 4-1 0,4 2 0 16,0 0-14-16,-4 1-2 0,1-4-1 0,-1-3 0 0,1 3 2 15,-4-2 0-15,3-4 0 0,-3 0 0 16,3 0 12-16,1 0 2 0,-4 0 1 16,7 0 0-16,7 0 18 0,0 0 4 0,-8-10 1 0,1 7 0 15,4-13-9-15,-4 7-1 0,0-7-1 0,3-3 0 16,1 1-39-16,-1-7 0 0,4 3 0 0,0-3 0 0,4-1 0 15,-1-2 0-15,1 3 0 0,3-3-8 16,7-7-119-16,0 7-23 0,4-6-5 16</inkml:trace>
  <inkml:trace contextRef="#ctx0" brushRef="#br1" timeOffset="112197.54">19689 10597 172 0,'0'0'16'0,"0"0"-16"0,0 0 0 0,7 0 0 15,-7 0 281-15,0 0 54 0,0 0 10 0,0 0 3 16,0 0-161-16,0 0-32 0,0 0-7 0,0 0 0 15,0 0-37-15,0 0-7 0,0 0-2 0,0 0 0 0,0 0-40 0,0 0-8 16,0 0-2-16,0 0 0 16,-7 0-32-16,-4 6-8 0,4-3 0 0,0 4-1 15,-4-4-11-15,1 6 0 0,-1 7-10 0,1-7 10 0,-1 7-16 16,4-4 2-16,-7 7 1 0,0 6 0 0,0-6-7 0,-1 6-2 16,-2-6 0-16,3 0 0 0,0 6 11 15,-1 0 3-15,1-6 0 0,4 6 0 0,-1-3 8 16,1 3 0-16,3-6-9 0,3-3 9 15,-3 2-12-15,7-2 1 0,0-7 1 0,0 1 0 16,0-10-44-16,0 0-9 0,7 3-1 0,4 3-1 16,-4-6 7-16,3 0 2 0,-3 0 0 15,4-6 0-15,-1 6 42 0,1-9 14 0,-4 5 0 16,0-5-10-16,0 3 10 0,-3-4 16 0,-1 1-4 16,-3 3-1-16,0-4 14 0,0 10 3 0,-3-9 1 15,-4 6 0-15,0-4-4 0,-4 7-1 16,4-9 0-16,0 9 0 0,-4-3-9 0,1-3-3 15,-4 6 0-15,3-7 0 0,0 4-12 0,-3 3 0 0,0 0 0 16,0 0 0-16,4 0 0 0,-1 0 0 0,-3 0 0 16,3 0 0-16,4 0 0 0,-3 0 0 0,3 0 0 15,0-6 0-15,3 6 0 0,-3-3 0 0,7-3 8 16,-4-4-8-16,1 7 19 0,-1-6-3 0,4-1 0 16,0-6 0-16,0 1 1 0,4 5 0 0,-1-8 0 15,-3 2 0-15,7-3 7 0,1-3 0 0,-5 0 1 16,8 3 0-16,-4 1-13 0,0-8-4 15,0 8 0-15,0-1 0 0,0 3-8 0,-4-3 0 16,5 1 0-16,-5 2 0 0,4 3-20 0,0-2-5 16,-3-4-2-16,3 3-669 0,-4 4-135 0</inkml:trace>
  <inkml:trace contextRef="#ctx0" brushRef="#br1" timeOffset="112333.45">19752 9973 2628 0,'-7'9'58'0,"7"-9"12"0,-4 10 2 0,4-10 1 0,0 0-58 0,0 0-15 15,0 0 0-15,0 0 0 16,0 0-79-16,0 0-18 0,-3 0-4 0</inkml:trace>
  <inkml:trace contextRef="#ctx0" brushRef="#br1" timeOffset="113321.24">18969 10675 921 0,'0'0'82'0,"0"0"-66"16,0 0-16-16,0 0 0 0,0 0 229 0,0 0 43 16,0 0 8-16,0 0 1 0,0 0-155 0,0 0-31 0,0 0-7 0,0 0 0 15,0 0-20-15,0 0-3 0,0 0-1 0,0 0 0 16,-4 13-47-16,-3-7-9 0,4 10-8 0,-1-7 9 15,-3 1-9-15,-3 2 0 0,-1-2 0 16,4 5 0 0,-4-5-24-16,1 5-4 0,-1-2-1 0,1-7 0 15,3 10-11-15,0-13-3 0,-4 6 0 0,4 1 0 16,0-4 1-16,0-3 0 0,0 3 0 0,7-6 0 0,-7 0 25 0,7 0 5 0,-7 0 0 0,0 0 1 16,-1-6 0-16,5 6 0 0,3 0 0 0,-4 0 0 15,-3-3 11-15,4-3 8 0,-1 3-8 0,1-4 11 16,-1 4-11-16,4-3 0 0,-3 3-12 0,-1-3 12 15,4 6 0-15,0-10 18 0,-3 4-2 0,3 6 0 16,0 0 8-16,-4 0 0 0,4 0 1 0,-3-10 0 16,3 10 2-16,0 0 0 0,0 0 0 0,0 0 0 0,-4 0-7 15,4 0 0-15,0 0-1 0,-3 0 0 0,-5 7-19 16,1-4 0-16,4 3 0 0,-4-3 0 0,3 4 0 16,1 2 0-16,-4 0 0 0,0-2 0 0,0 2 0 15,0 0 0-15,0 1 0 0,-4-1 0 0,0 1 0 16,4-4 0-16,-7 3 0 0,4-5-9 0,3 5 9 15,-4-9-10-15,4 6 10 0,-4-6-10 0,4 0 10 16,-3 0 0-16,6 3 0 0,-3-3 0 16,0-3 0-16,0 3 0 0,7 0 0 0,0 0 0 0,-7-6 0 0,0 3 0 15,7 3 0-15,-4-6 0 0,1-4 0 0,3 1 0 16,-7-1-9-16,7 1 9 0,0 3 0 0,0-4 0 16,-7 1 0-16,3-1 0 0,4 1 8 15,0 0-8-15,0-7 8 0,-3 6-8 0,-1 1 15 16,1 0-3-16,-1-4 0 0,1 1 0 0,-1 8 21 0,4 4 4 15,0 0 1-15,0 0 0 0,0 0-14 0,0 0-2 16,-4-6-1-16,4 6 0 0,0 0-21 0,0 0 9 0,0 0-9 0,0 0 0 16,0 6 11-16,-3 4-11 0,-4-1 10 0,3 1-10 15,-3 5 0-15,4-5 0 0,-1-1 0 16,-3 1-10-16,4-1 10 0,-4 0 0 0,-4 1-9 16,4-1 9-16,-4 7 0 0,4-7 0 0,-3 1 0 15,3-4 0-15,-4 3 0 0,1-5 0 0,-1 5 0 16,0-9 8-16,1 6-8 0,-1-3 0 0,-3 4 0 15,7-7 0-15,-4 0 0 0,4 0-12 16,-3 0 2-16,6 6 1 0,1-3-18 0,-4-3-3 16,3-3-1-16,4 3 0 0,0 0-87 0,0 0-18 0,0 0-3 15,0-6-799-15</inkml:trace>
  <inkml:trace contextRef="#ctx0" brushRef="#br1" timeOffset="113589.42">18281 11240 1602 0,'0'0'71'0,"0"0"14"0,0 0-68 0,0 0-17 0,0 0 0 15,0 0 0-15,7 6 64 0,-7-6 8 0,0 0 3 0,11 3 0 16,-11-3-15-16,0 0-4 0,7 6 0 0,0-2 0 15,3-4-16-15,1 6-3 0,-4-3-1 0,4 3 0 16,-4-6-15-16,3 0-3 0,1 10-1 16,-1-10 0-16,4 0-17 0,-3 6 0 0,3-6 0 0,0 3 0 31,0-3-116-31,-3 0-16 0,-1 0-4 0,1 0-729 0</inkml:trace>
  <inkml:trace contextRef="#ctx0" brushRef="#br1" timeOffset="113773.88">18729 11274 403 0,'0'0'17'0,"0"0"5"0,0 0-22 0,3 10 0 0,5-4 0 0,-5-3 0 0,4 6 382 15,0-9 72-15,4 7 14 0,-1-7 4 0,4-7-353 0,1 7-71 16,-1-3-13-16,3-3-3 0,1-3-32 0,3-1-21 15,0 4 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7941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 b="1">
                <a:solidFill>
                  <a:srgbClr val="C00000"/>
                </a:solidFill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Engeneering Department,Shahed University, Iran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impl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AC5BF1-B178-325B-EDF6-0F2BCF68B56E}"/>
              </a:ext>
            </a:extLst>
          </p:cNvPr>
          <p:cNvCxnSpPr/>
          <p:nvPr userDrawn="1"/>
        </p:nvCxnSpPr>
        <p:spPr>
          <a:xfrm>
            <a:off x="215462" y="1027061"/>
            <a:ext cx="11328838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0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1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.shahed.ac.ir/cv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6.emf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3.emf"/><Relationship Id="rId10" Type="http://schemas.openxmlformats.org/officeDocument/2006/relationships/image" Target="../media/image45.png"/><Relationship Id="rId4" Type="http://schemas.openxmlformats.org/officeDocument/2006/relationships/image" Target="../media/image26.emf"/><Relationship Id="rId9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latin typeface="Times New Roman" pitchFamily="18" charset="0"/>
                <a:cs typeface="B Titr" panose="00000700000000000000" pitchFamily="2" charset="-78"/>
              </a:rPr>
              <a:t>معماری کامپیوتر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https://prof.shahed.ac.ir/cv/haghighatdoost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50914" y="2766685"/>
            <a:ext cx="8459438" cy="89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پنجم-سازمان و طراحی کامپیوتر پایه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18BB7-2BBF-EC78-9A64-E8B7AA283D00}"/>
              </a:ext>
            </a:extLst>
          </p:cNvPr>
          <p:cNvSpPr txBox="1"/>
          <p:nvPr/>
        </p:nvSpPr>
        <p:spPr>
          <a:xfrm>
            <a:off x="3679502" y="3858691"/>
            <a:ext cx="6730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B Titr" panose="00000700000000000000" pitchFamily="2" charset="-78"/>
              </a:rPr>
              <a:t>Basic Computer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9D16-082A-E93C-32D5-0969FB49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7EAC4-38AE-180F-1296-C4C5DE69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460" y="1240077"/>
            <a:ext cx="6720840" cy="5166142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فرض کنید جدول کد عملیات مقابل مربوط به کامپیوتر پایه باشد. دستورات زیر را بنویسید:</a:t>
            </a:r>
          </a:p>
          <a:p>
            <a:r>
              <a:rPr lang="fa-IR" dirty="0"/>
              <a:t>الف) بارگذاری ثبات </a:t>
            </a:r>
            <a:r>
              <a:rPr lang="en-US" dirty="0"/>
              <a:t>AC</a:t>
            </a:r>
            <a:r>
              <a:rPr lang="fa-IR" dirty="0"/>
              <a:t> از آدرس مستقیم </a:t>
            </a:r>
            <a:r>
              <a:rPr lang="en-US" dirty="0"/>
              <a:t>0x050</a:t>
            </a:r>
          </a:p>
          <a:p>
            <a:r>
              <a:rPr lang="fa-IR" dirty="0"/>
              <a:t>ب) بارگذاری ثبات </a:t>
            </a:r>
            <a:r>
              <a:rPr lang="en-US" dirty="0"/>
              <a:t>AC</a:t>
            </a:r>
            <a:r>
              <a:rPr lang="fa-IR" dirty="0"/>
              <a:t> از آدرس غیر مستقیم </a:t>
            </a:r>
            <a:r>
              <a:rPr lang="en-US" dirty="0"/>
              <a:t>0x043</a:t>
            </a:r>
            <a:endParaRPr lang="fa-IR" dirty="0"/>
          </a:p>
          <a:p>
            <a:r>
              <a:rPr lang="fa-IR" dirty="0"/>
              <a:t>ج) اضافه کردن ثبات </a:t>
            </a:r>
            <a:r>
              <a:rPr lang="en-US" dirty="0"/>
              <a:t>AC</a:t>
            </a:r>
            <a:r>
              <a:rPr lang="fa-IR" dirty="0"/>
              <a:t>  با محتوای آدرس مستقیم </a:t>
            </a:r>
            <a:r>
              <a:rPr lang="en-US" dirty="0"/>
              <a:t>0x210</a:t>
            </a:r>
          </a:p>
          <a:p>
            <a:r>
              <a:rPr lang="fa-IR" dirty="0"/>
              <a:t>د) </a:t>
            </a:r>
            <a:r>
              <a:rPr lang="en-US" dirty="0"/>
              <a:t>AND</a:t>
            </a:r>
            <a:r>
              <a:rPr lang="fa-IR" dirty="0"/>
              <a:t> کردن ثبات </a:t>
            </a:r>
            <a:r>
              <a:rPr lang="en-US" dirty="0"/>
              <a:t>AC</a:t>
            </a:r>
            <a:r>
              <a:rPr lang="fa-IR" dirty="0"/>
              <a:t>  با محتوای آدرس غیر مستقیم </a:t>
            </a:r>
            <a:r>
              <a:rPr lang="en-US" dirty="0"/>
              <a:t>0x341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2142C-38A7-DE53-2EE1-33920F7A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427BC-871B-5A64-5516-C835F987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7A343F6-DEAF-EC5A-5429-AA98AC1E0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81611"/>
              </p:ext>
            </p:extLst>
          </p:nvPr>
        </p:nvGraphicFramePr>
        <p:xfrm>
          <a:off x="215462" y="1153421"/>
          <a:ext cx="4501317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315">
                  <a:extLst>
                    <a:ext uri="{9D8B030D-6E8A-4147-A177-3AD203B41FA5}">
                      <a16:colId xmlns:a16="http://schemas.microsoft.com/office/drawing/2014/main" val="2950249265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3417028829"/>
                    </a:ext>
                  </a:extLst>
                </a:gridCol>
                <a:gridCol w="790302">
                  <a:extLst>
                    <a:ext uri="{9D8B030D-6E8A-4147-A177-3AD203B41FA5}">
                      <a16:colId xmlns:a16="http://schemas.microsoft.com/office/drawing/2014/main" val="3382906979"/>
                    </a:ext>
                  </a:extLst>
                </a:gridCol>
                <a:gridCol w="2149928">
                  <a:extLst>
                    <a:ext uri="{9D8B030D-6E8A-4147-A177-3AD203B41FA5}">
                      <a16:colId xmlns:a16="http://schemas.microsoft.com/office/drawing/2014/main" val="3392230255"/>
                    </a:ext>
                  </a:extLst>
                </a:gridCol>
              </a:tblGrid>
              <a:tr h="254459">
                <a:tc>
                  <a:txBody>
                    <a:bodyPr/>
                    <a:lstStyle/>
                    <a:p>
                      <a:r>
                        <a:rPr lang="en-US" sz="1400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Op.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19827"/>
                  </a:ext>
                </a:extLst>
              </a:tr>
              <a:tr h="254459">
                <a:tc>
                  <a:txBody>
                    <a:bodyPr/>
                    <a:lstStyle/>
                    <a:p>
                      <a:r>
                        <a:rPr lang="en-US" sz="1400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AND Memory to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371071"/>
                  </a:ext>
                </a:extLst>
              </a:tr>
              <a:tr h="260111">
                <a:tc>
                  <a:txBody>
                    <a:bodyPr/>
                    <a:lstStyle/>
                    <a:p>
                      <a:r>
                        <a:rPr lang="en-US" sz="1400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ADD Memory to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40344"/>
                  </a:ext>
                </a:extLst>
              </a:tr>
              <a:tr h="254459">
                <a:tc>
                  <a:txBody>
                    <a:bodyPr/>
                    <a:lstStyle/>
                    <a:p>
                      <a:r>
                        <a:rPr lang="en-US" sz="1400" dirty="0"/>
                        <a:t>LDA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Load AC From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160438"/>
                  </a:ext>
                </a:extLst>
              </a:tr>
              <a:tr h="260111">
                <a:tc>
                  <a:txBody>
                    <a:bodyPr/>
                    <a:lstStyle/>
                    <a:p>
                      <a:r>
                        <a:rPr lang="en-US" sz="1400" dirty="0"/>
                        <a:t>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Store AC to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754429"/>
                  </a:ext>
                </a:extLst>
              </a:tr>
              <a:tr h="254459">
                <a:tc>
                  <a:txBody>
                    <a:bodyPr/>
                    <a:lstStyle/>
                    <a:p>
                      <a:r>
                        <a:rPr lang="en-US" sz="1400" dirty="0"/>
                        <a:t>BUN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Branch Unconditionally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57226"/>
                  </a:ext>
                </a:extLst>
              </a:tr>
              <a:tr h="254459">
                <a:tc>
                  <a:txBody>
                    <a:bodyPr/>
                    <a:lstStyle/>
                    <a:p>
                      <a:r>
                        <a:rPr lang="en-US" sz="1400" dirty="0"/>
                        <a:t>BSA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Branch and Save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562324"/>
                  </a:ext>
                </a:extLst>
              </a:tr>
              <a:tr h="254459">
                <a:tc>
                  <a:txBody>
                    <a:bodyPr/>
                    <a:lstStyle/>
                    <a:p>
                      <a:r>
                        <a:rPr lang="en-US" sz="1400" dirty="0"/>
                        <a:t>ISZ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Increment and Skip 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06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8F7E2B-6932-9EC4-0B94-7EB0B4E784B4}"/>
                  </a:ext>
                </a:extLst>
              </p14:cNvPr>
              <p14:cNvContentPartPr/>
              <p14:nvPr/>
            </p14:nvContentPartPr>
            <p14:xfrm>
              <a:off x="94680" y="2134440"/>
              <a:ext cx="7723080" cy="4568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8F7E2B-6932-9EC4-0B94-7EB0B4E784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320" y="2125080"/>
                <a:ext cx="7741800" cy="45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20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23C7A0-B47A-D903-6D69-3CE403F4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2" y="136468"/>
            <a:ext cx="7568648" cy="6269751"/>
          </a:xfrm>
        </p:spPr>
        <p:txBody>
          <a:bodyPr>
            <a:normAutofit fontScale="85000" lnSpcReduction="20000"/>
          </a:bodyPr>
          <a:lstStyle/>
          <a:p>
            <a:r>
              <a:rPr lang="fa-IR" dirty="0"/>
              <a:t>دستورالعمل های کامپیوتر معمولا در مکان هایی از حافظه بطور متوالی ذخیره شده اند.</a:t>
            </a:r>
          </a:p>
          <a:p>
            <a:r>
              <a:rPr lang="fa-IR" dirty="0"/>
              <a:t>هر دستور العمل به نوبت اجرا میشود.</a:t>
            </a:r>
          </a:p>
          <a:p>
            <a:r>
              <a:rPr lang="fa-IR" dirty="0"/>
              <a:t>واحد کنترل یک دستور را از آدرس خاصی در حافظه خوانده و آنرا اجرا میکند.</a:t>
            </a:r>
          </a:p>
          <a:p>
            <a:r>
              <a:rPr lang="fa-IR" dirty="0"/>
              <a:t>این روند مرتب در حال انجام است.</a:t>
            </a:r>
          </a:p>
          <a:p>
            <a:r>
              <a:rPr lang="fa-IR" dirty="0"/>
              <a:t>اینگونه توالی در خواندن و اجرای دستورات به </a:t>
            </a:r>
            <a:r>
              <a:rPr lang="fa-IR" dirty="0">
                <a:solidFill>
                  <a:srgbClr val="0070C0"/>
                </a:solidFill>
              </a:rPr>
              <a:t>یک شمارنده برنامه </a:t>
            </a:r>
            <a:r>
              <a:rPr lang="fa-IR" dirty="0"/>
              <a:t>نیاز دارد تا </a:t>
            </a:r>
            <a:r>
              <a:rPr lang="fa-IR" dirty="0">
                <a:solidFill>
                  <a:srgbClr val="0070C0"/>
                </a:solidFill>
              </a:rPr>
              <a:t>آدرس دستورالعمل بعدی </a:t>
            </a:r>
            <a:r>
              <a:rPr lang="fa-IR" dirty="0"/>
              <a:t>را پس از اجرای دستور جاری محاسبه نماید.</a:t>
            </a:r>
          </a:p>
          <a:p>
            <a:r>
              <a:rPr lang="fa-IR" dirty="0"/>
              <a:t>همچنین </a:t>
            </a:r>
            <a:r>
              <a:rPr lang="fa-IR" dirty="0">
                <a:solidFill>
                  <a:srgbClr val="0070C0"/>
                </a:solidFill>
              </a:rPr>
              <a:t>یک ثبات برای ذخیره کد دستورالعمل</a:t>
            </a:r>
            <a:r>
              <a:rPr lang="fa-IR" dirty="0"/>
              <a:t>، پس از خواندن آن از حافظه، لازم است.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FEE74-7798-F05B-B65A-710FE540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F0F62-9F71-3F11-60AD-BA312FCE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0FF50-0CDA-5AAE-D2BB-2859688A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"/>
            <a:ext cx="4379136" cy="44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77E2A-28FC-4F5A-C208-4B30C15B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FD994-C9D5-55F6-5E74-F9040DC8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1072B-47F0-9097-D552-4707B313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57" t="3876" r="16861"/>
          <a:stretch/>
        </p:blipFill>
        <p:spPr>
          <a:xfrm>
            <a:off x="0" y="132907"/>
            <a:ext cx="7094200" cy="65921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34F3AD-9E36-7A84-7654-E2CD22D9799D}"/>
              </a:ext>
            </a:extLst>
          </p:cNvPr>
          <p:cNvSpPr txBox="1"/>
          <p:nvPr/>
        </p:nvSpPr>
        <p:spPr>
          <a:xfrm>
            <a:off x="6794205" y="267115"/>
            <a:ext cx="41280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solidFill>
                  <a:srgbClr val="7030A0"/>
                </a:solidFill>
                <a:cs typeface="B Yekan" panose="00000400000000000000" pitchFamily="2" charset="-78"/>
              </a:rPr>
              <a:t>ثبات هاي کامپیوتر پایه</a:t>
            </a:r>
            <a:endParaRPr lang="en-US" sz="2000" dirty="0">
              <a:solidFill>
                <a:srgbClr val="7030A0"/>
              </a:solidFill>
              <a:cs typeface="B Yekan" panose="000004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2FFDD8-CFF1-4245-B45D-A7D8F7E49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894" y="1155232"/>
            <a:ext cx="3532005" cy="43121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823F70-84E2-35A5-DB7C-9D5A0AC5A709}"/>
              </a:ext>
            </a:extLst>
          </p:cNvPr>
          <p:cNvSpPr txBox="1"/>
          <p:nvPr/>
        </p:nvSpPr>
        <p:spPr>
          <a:xfrm>
            <a:off x="6951034" y="5822049"/>
            <a:ext cx="4936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rgbClr val="0070C0"/>
                </a:solidFill>
                <a:cs typeface="B Yekan" panose="00000400000000000000" pitchFamily="2" charset="-78"/>
              </a:rPr>
              <a:t>ثبات ها در كامپيوتر پايه با استفاده از گذرگاه به هم متصل شده اند</a:t>
            </a:r>
            <a:endParaRPr lang="en-US" dirty="0">
              <a:solidFill>
                <a:srgbClr val="0070C0"/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74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F70067-0085-C797-7A37-9E9F441D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ثبات های کامپیوتر پایه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04DE72-25F5-6D62-D79A-2F32E5350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a-IR" dirty="0"/>
          </a:p>
          <a:p>
            <a:r>
              <a:rPr lang="fa-IR" dirty="0"/>
              <a:t>در پردازنده ثبات هایی براي </a:t>
            </a:r>
            <a:r>
              <a:rPr lang="fa-IR" dirty="0">
                <a:solidFill>
                  <a:srgbClr val="0070C0"/>
                </a:solidFill>
              </a:rPr>
              <a:t>نگهداري دستورالعمل ها</a:t>
            </a:r>
            <a:r>
              <a:rPr lang="fa-IR" dirty="0"/>
              <a:t>، </a:t>
            </a:r>
            <a:r>
              <a:rPr lang="fa-IR" dirty="0">
                <a:solidFill>
                  <a:srgbClr val="0070C0"/>
                </a:solidFill>
              </a:rPr>
              <a:t>آدرس ها </a:t>
            </a:r>
            <a:r>
              <a:rPr lang="fa-IR" dirty="0"/>
              <a:t>و </a:t>
            </a:r>
            <a:r>
              <a:rPr lang="fa-IR" dirty="0">
                <a:solidFill>
                  <a:srgbClr val="0070C0"/>
                </a:solidFill>
              </a:rPr>
              <a:t>داده ها </a:t>
            </a:r>
            <a:r>
              <a:rPr lang="fa-IR" dirty="0"/>
              <a:t>و... وجود د دارد.</a:t>
            </a:r>
          </a:p>
          <a:p>
            <a:r>
              <a:rPr lang="en-US" b="1" dirty="0">
                <a:solidFill>
                  <a:srgbClr val="C00000"/>
                </a:solidFill>
              </a:rPr>
              <a:t>Program Counter (PC)</a:t>
            </a:r>
            <a:r>
              <a:rPr lang="fa-IR" b="1" dirty="0">
                <a:solidFill>
                  <a:srgbClr val="C00000"/>
                </a:solidFill>
              </a:rPr>
              <a:t>: </a:t>
            </a:r>
            <a:r>
              <a:rPr lang="fa-IR" dirty="0"/>
              <a:t>پردازنده يك ثبات به نام شمارنده برنامه، وجود دارد كه آدرس دستوري را كه بايد اجرا شود را، نگه مي دارد.</a:t>
            </a:r>
          </a:p>
          <a:p>
            <a:pPr lvl="1"/>
            <a:r>
              <a:rPr lang="fa-IR" dirty="0">
                <a:solidFill>
                  <a:schemeClr val="accent6">
                    <a:lumMod val="50000"/>
                  </a:schemeClr>
                </a:solidFill>
              </a:rPr>
              <a:t>چون حافظه در كامپيوتر پايه ٤٠٩٦ كلمه دارد پس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PC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</a:rPr>
              <a:t> ، 12 بيتي است. </a:t>
            </a:r>
          </a:p>
          <a:p>
            <a:r>
              <a:rPr lang="en-US" b="1" dirty="0">
                <a:solidFill>
                  <a:srgbClr val="C00000"/>
                </a:solidFill>
              </a:rPr>
              <a:t>Address register (AR)</a:t>
            </a:r>
            <a:r>
              <a:rPr lang="fa-IR" b="1" dirty="0">
                <a:solidFill>
                  <a:srgbClr val="C00000"/>
                </a:solidFill>
              </a:rPr>
              <a:t>: </a:t>
            </a:r>
            <a:r>
              <a:rPr lang="fa-IR" dirty="0"/>
              <a:t>در آدرس دهي مستقيم يا غير مستقيم پردازنده براي آنكه آدرس عملوند را نگه دارد از يك ثبات به نام ثبات آدرس، استفاده مي كند.</a:t>
            </a:r>
          </a:p>
          <a:p>
            <a:pPr lvl="1"/>
            <a:r>
              <a:rPr lang="fa-IR" dirty="0">
                <a:solidFill>
                  <a:schemeClr val="accent6">
                    <a:lumMod val="50000"/>
                  </a:schemeClr>
                </a:solidFill>
              </a:rPr>
              <a:t>چون حافظه در كامپيوتر پايه ٤٠٩٦ كلمه دارد پس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AR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</a:rPr>
              <a:t>، ١٢ بيتي است. </a:t>
            </a:r>
          </a:p>
          <a:p>
            <a:r>
              <a:rPr lang="en-US" b="1" dirty="0">
                <a:solidFill>
                  <a:srgbClr val="C00000"/>
                </a:solidFill>
              </a:rPr>
              <a:t>Data Register (DR)</a:t>
            </a:r>
            <a:r>
              <a:rPr lang="fa-IR" b="1" dirty="0">
                <a:solidFill>
                  <a:srgbClr val="C00000"/>
                </a:solidFill>
              </a:rPr>
              <a:t>:</a:t>
            </a:r>
            <a:r>
              <a:rPr lang="fa-IR" dirty="0"/>
              <a:t> پس از آنكه عملوند در حافظه پيدا شد، عملوند به يك ثبات به نام ثبات داده، منتقل مي شود.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10BE7-F70D-C90B-7675-99B38EA1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16053-E70E-C8DC-D627-242EC8E5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FFA7F5-085F-E2AF-4B36-478E66181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72" t="13837" r="1480" b="38989"/>
          <a:stretch/>
        </p:blipFill>
        <p:spPr>
          <a:xfrm>
            <a:off x="92540" y="114280"/>
            <a:ext cx="3613526" cy="174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1F1FD9-A3C3-CCB5-90A3-7169B914EE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72" t="13837" r="1480" b="38989"/>
          <a:stretch/>
        </p:blipFill>
        <p:spPr>
          <a:xfrm>
            <a:off x="92540" y="114280"/>
            <a:ext cx="3696183" cy="178636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E6D5EBA-4B21-A95B-5431-F9A89316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16" y="136468"/>
            <a:ext cx="7652784" cy="825283"/>
          </a:xfrm>
        </p:spPr>
        <p:txBody>
          <a:bodyPr>
            <a:noAutofit/>
          </a:bodyPr>
          <a:lstStyle/>
          <a:p>
            <a:r>
              <a:rPr lang="fa-IR" sz="3600" dirty="0"/>
              <a:t>ثبات همه منظوره و ثباتهای ورودی، خروجی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D854D7-A15F-54A3-51A8-7CDBAC751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endParaRPr lang="fa-IR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fa-IR" b="1" dirty="0" err="1">
                <a:solidFill>
                  <a:srgbClr val="0070C0"/>
                </a:solidFill>
              </a:rPr>
              <a:t>كامپيوتر</a:t>
            </a:r>
            <a:r>
              <a:rPr lang="fa-IR" b="1" dirty="0">
                <a:solidFill>
                  <a:srgbClr val="0070C0"/>
                </a:solidFill>
              </a:rPr>
              <a:t> پايه يك ثبات همه منظوره به نام </a:t>
            </a:r>
            <a:r>
              <a:rPr lang="fa-IR" b="1" dirty="0">
                <a:solidFill>
                  <a:srgbClr val="FF0000"/>
                </a:solidFill>
              </a:rPr>
              <a:t>انباره </a:t>
            </a:r>
            <a:r>
              <a:rPr lang="en-US" b="1" dirty="0">
                <a:solidFill>
                  <a:srgbClr val="FF0000"/>
                </a:solidFill>
              </a:rPr>
              <a:t>Accumulator (AC)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>
                <a:solidFill>
                  <a:srgbClr val="0070C0"/>
                </a:solidFill>
              </a:rPr>
              <a:t>دارد.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</a:rPr>
              <a:t>Temporary Register (TR)</a:t>
            </a:r>
            <a:r>
              <a:rPr lang="fa-IR" b="1" dirty="0">
                <a:solidFill>
                  <a:srgbClr val="C00000"/>
                </a:solidFill>
              </a:rPr>
              <a:t>: </a:t>
            </a:r>
            <a:r>
              <a:rPr lang="fa-IR" dirty="0"/>
              <a:t>در كامپيوتر پايه </a:t>
            </a:r>
            <a:r>
              <a:rPr lang="fa-IR" dirty="0" err="1"/>
              <a:t>يك</a:t>
            </a:r>
            <a:r>
              <a:rPr lang="fa-IR" dirty="0"/>
              <a:t> ثبات براي نگهداري داده هاي مياني يا موقتي درنظر گرفته شده است. </a:t>
            </a:r>
          </a:p>
          <a:p>
            <a:pPr>
              <a:lnSpc>
                <a:spcPct val="120000"/>
              </a:lnSpc>
            </a:pPr>
            <a:r>
              <a:rPr lang="fa-IR" dirty="0">
                <a:solidFill>
                  <a:srgbClr val="0070C0"/>
                </a:solidFill>
              </a:rPr>
              <a:t>كامپيوتر پايه يك مدل بسيار ساده ورودي/خروجي دارد. </a:t>
            </a:r>
          </a:p>
          <a:p>
            <a:pPr lvl="1">
              <a:lnSpc>
                <a:spcPct val="120000"/>
              </a:lnSpc>
            </a:pPr>
            <a:r>
              <a:rPr lang="fa-IR" dirty="0"/>
              <a:t>دستگاه هاي ورودي كاراكترهاي ٨ بيتي را به پردازنده مي فرستند. 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</a:rPr>
              <a:t>Input Register (INPR)</a:t>
            </a:r>
            <a:r>
              <a:rPr lang="fa-IR" b="1" dirty="0">
                <a:solidFill>
                  <a:srgbClr val="C00000"/>
                </a:solidFill>
              </a:rPr>
              <a:t>: </a:t>
            </a:r>
            <a:r>
              <a:rPr lang="fa-IR" dirty="0"/>
              <a:t>داده ٨ </a:t>
            </a:r>
            <a:r>
              <a:rPr lang="fa-IR" dirty="0" err="1"/>
              <a:t>بيتي</a:t>
            </a:r>
            <a:r>
              <a:rPr lang="fa-IR" dirty="0"/>
              <a:t> را </a:t>
            </a:r>
            <a:r>
              <a:rPr lang="fa-IR" dirty="0" err="1"/>
              <a:t>كه</a:t>
            </a:r>
            <a:r>
              <a:rPr lang="fa-IR" dirty="0"/>
              <a:t> از دستگاه </a:t>
            </a:r>
            <a:r>
              <a:rPr lang="fa-IR" dirty="0" err="1"/>
              <a:t>ورودي</a:t>
            </a:r>
            <a:r>
              <a:rPr lang="fa-IR" dirty="0"/>
              <a:t> </a:t>
            </a:r>
            <a:r>
              <a:rPr lang="fa-IR" dirty="0" err="1"/>
              <a:t>رسيده</a:t>
            </a:r>
            <a:r>
              <a:rPr lang="fa-IR" dirty="0"/>
              <a:t> ثبات </a:t>
            </a:r>
            <a:r>
              <a:rPr lang="fa-IR" dirty="0" err="1"/>
              <a:t>ورودي</a:t>
            </a:r>
            <a:r>
              <a:rPr lang="fa-IR" dirty="0"/>
              <a:t>، نگه </a:t>
            </a:r>
            <a:r>
              <a:rPr lang="fa-IR" dirty="0" err="1"/>
              <a:t>مي</a:t>
            </a:r>
            <a:r>
              <a:rPr lang="fa-IR" dirty="0"/>
              <a:t> دارد.</a:t>
            </a:r>
          </a:p>
          <a:p>
            <a:pPr lvl="1">
              <a:lnSpc>
                <a:spcPct val="120000"/>
              </a:lnSpc>
            </a:pPr>
            <a:r>
              <a:rPr lang="fa-IR" dirty="0"/>
              <a:t>پردازنده كاراكترهاي ٨ بيتي را به دستگاه هاي خروجي مي فرستد. 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</a:rPr>
              <a:t>Output Register (OUTR)</a:t>
            </a:r>
            <a:r>
              <a:rPr lang="fa-IR" b="1" dirty="0">
                <a:solidFill>
                  <a:srgbClr val="C00000"/>
                </a:solidFill>
              </a:rPr>
              <a:t>: </a:t>
            </a:r>
            <a:r>
              <a:rPr lang="fa-IR" dirty="0"/>
              <a:t>داده ٨ بيتي را كه به دستگاه خروجي فرستاده مي شود، ثبات خروجي نگه مي دارد.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35B85-B0FA-D830-56C0-0DFB2DB6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0EE78-F2E5-D8EB-82A4-CBCBC472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3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1D95-568D-60E3-1570-F5F03768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گذرگاه مشترک برای اتصال ثباتها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F6B22-BC4B-C845-A579-DCB65F71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7D54-3C00-FA55-A4AC-EA287448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419520-2C3C-388C-42E1-DD55B3CE3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698" y="1028091"/>
            <a:ext cx="9294056" cy="58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66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497CE-7D2B-2134-2005-0587048B0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F23E-2828-A96A-0FCA-24137C4F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گذرگاه مشترک برای اتصال ثباتها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A34607-950D-01C9-24D4-0BBCC49DE6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1880" y="1240077"/>
                <a:ext cx="7932420" cy="516614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a-IR" dirty="0"/>
                  <a:t>سه خط كنترل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كنترل مي كنند كه مقدار كدام ثبات روي خطوط گذرگاه قرار گیرد.</a:t>
                </a:r>
              </a:p>
              <a:p>
                <a:r>
                  <a:rPr lang="fa-IR" dirty="0"/>
                  <a:t>براي اينكه محتويات از گذرگاه وارد حافظه يا هر يك از ثبات ها شود، پایه </a:t>
                </a:r>
                <a:r>
                  <a:rPr lang="en-US" dirty="0"/>
                  <a:t>Load</a:t>
                </a:r>
                <a:r>
                  <a:rPr lang="fa-IR" dirty="0"/>
                  <a:t> ثبات مربوطه فعال میشود.</a:t>
                </a:r>
              </a:p>
              <a:p>
                <a:r>
                  <a:rPr lang="fa-IR" dirty="0"/>
                  <a:t>در مورد ثباتهای </a:t>
                </a:r>
                <a:r>
                  <a:rPr lang="en-US" dirty="0"/>
                  <a:t>AR</a:t>
                </a:r>
                <a:r>
                  <a:rPr lang="fa-IR" dirty="0"/>
                  <a:t> و </a:t>
                </a:r>
                <a:r>
                  <a:rPr lang="en-US" dirty="0"/>
                  <a:t>PC</a:t>
                </a:r>
                <a:r>
                  <a:rPr lang="fa-IR" dirty="0"/>
                  <a:t> که 12 بیت هستند. وقتی این دو ثبات، اطلاعات را روی گذرگاه قرار میدهند، چهار بیت با ارزش صفر میشود.</a:t>
                </a:r>
                <a:endParaRPr lang="en-US" dirty="0"/>
              </a:p>
              <a:p>
                <a:r>
                  <a:rPr lang="fa-IR" dirty="0"/>
                  <a:t>ثبات </a:t>
                </a:r>
                <a:r>
                  <a:rPr lang="en-US" dirty="0"/>
                  <a:t>AR</a:t>
                </a:r>
                <a:r>
                  <a:rPr lang="fa-IR" dirty="0"/>
                  <a:t> همیشه برای نگهداری آدرس داده های قابل دسترسی از حافظه استفاده می شود.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A34607-950D-01C9-24D4-0BBCC49DE6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1880" y="1240077"/>
                <a:ext cx="7932420" cy="5166142"/>
              </a:xfrm>
              <a:blipFill>
                <a:blip r:embed="rId2"/>
                <a:stretch>
                  <a:fillRect l="-1922" r="-538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56BCC-A1DC-9729-6D67-9E444694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59E8A-F658-94B0-BDA7-2B4B2172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5EB826-FDAD-6055-350C-4207B4CC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1" y="37826"/>
            <a:ext cx="2000250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9FAE4-0D8C-61AC-1C77-7A8255557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91" y="2326130"/>
            <a:ext cx="3362325" cy="41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68CBB-A54C-3D69-209B-73A953E03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712C-4ED9-426D-84FF-2456B58F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ارتباط واحد </a:t>
            </a:r>
            <a:r>
              <a:rPr lang="en-US" dirty="0"/>
              <a:t>ALU</a:t>
            </a:r>
            <a:r>
              <a:rPr lang="fa-IR" dirty="0"/>
              <a:t> با </a:t>
            </a:r>
            <a:r>
              <a:rPr lang="en-US" dirty="0"/>
              <a:t>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A607E-4A77-885F-B4EF-7AB7CB2EF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880" y="1240077"/>
            <a:ext cx="7932420" cy="5166142"/>
          </a:xfrm>
        </p:spPr>
        <p:txBody>
          <a:bodyPr/>
          <a:lstStyle/>
          <a:p>
            <a:r>
              <a:rPr lang="fa-IR" dirty="0">
                <a:solidFill>
                  <a:srgbClr val="C00000"/>
                </a:solidFill>
              </a:rPr>
              <a:t>ورودی </a:t>
            </a:r>
            <a:r>
              <a:rPr lang="en-US" dirty="0">
                <a:solidFill>
                  <a:srgbClr val="C00000"/>
                </a:solidFill>
              </a:rPr>
              <a:t>AC</a:t>
            </a:r>
            <a:r>
              <a:rPr lang="fa-IR" dirty="0">
                <a:solidFill>
                  <a:srgbClr val="C00000"/>
                </a:solidFill>
              </a:rPr>
              <a:t> </a:t>
            </a:r>
            <a:r>
              <a:rPr lang="fa-IR" dirty="0"/>
              <a:t>از عملیاتی است که توسط </a:t>
            </a:r>
            <a:r>
              <a:rPr lang="en-US" dirty="0"/>
              <a:t>ALU</a:t>
            </a:r>
            <a:r>
              <a:rPr lang="fa-IR" dirty="0"/>
              <a:t> انجام میشود.</a:t>
            </a:r>
          </a:p>
          <a:p>
            <a:r>
              <a:rPr lang="fa-IR" dirty="0"/>
              <a:t>ورودی های </a:t>
            </a:r>
            <a:r>
              <a:rPr lang="en-US" dirty="0"/>
              <a:t>ALU</a:t>
            </a:r>
            <a:r>
              <a:rPr lang="fa-IR" dirty="0"/>
              <a:t>، ثباتهای </a:t>
            </a:r>
            <a:r>
              <a:rPr lang="en-US" dirty="0"/>
              <a:t>DC</a:t>
            </a:r>
            <a:r>
              <a:rPr lang="fa-IR" dirty="0"/>
              <a:t> و </a:t>
            </a:r>
            <a:r>
              <a:rPr lang="en-US" dirty="0"/>
              <a:t>AC</a:t>
            </a:r>
            <a:r>
              <a:rPr lang="fa-IR" dirty="0"/>
              <a:t> و </a:t>
            </a:r>
            <a:r>
              <a:rPr lang="en-US" dirty="0"/>
              <a:t>INPR</a:t>
            </a:r>
            <a:r>
              <a:rPr lang="fa-IR" dirty="0"/>
              <a:t> هستند.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CE7CB-27EE-05E3-8455-2E2712D3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E943-8949-BDE1-1795-DBE00392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E8DF0-87AA-8C6E-380F-18D6D0078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462" y="1170749"/>
            <a:ext cx="3362325" cy="41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FCCB-BCC0-985B-16B9-C9D1542BB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قدم به قدم تا اجرای دستور العمل در کامپیوتر پایه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373C17-DA12-29BE-B905-FF40773B5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670788"/>
              </p:ext>
            </p:extLst>
          </p:nvPr>
        </p:nvGraphicFramePr>
        <p:xfrm>
          <a:off x="215900" y="1239838"/>
          <a:ext cx="11328400" cy="516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3681C-D512-CDCF-DBC1-32E7D750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75742-C1F5-9C8A-2C77-49B2F851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627B6-4374-1E8B-2304-2D42A6B6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دستوالعمل هاي كامپيوتر پايه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8A4D-89B5-6875-8631-A65DB398C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8"/>
            <a:ext cx="11328838" cy="15677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fa-IR" dirty="0"/>
              <a:t>کامپیوترپایه دارای </a:t>
            </a:r>
            <a:r>
              <a:rPr lang="fa-IR" dirty="0">
                <a:solidFill>
                  <a:srgbClr val="C00000"/>
                </a:solidFill>
              </a:rPr>
              <a:t>3 فرمت کد دستورالعمل </a:t>
            </a:r>
            <a:r>
              <a:rPr lang="fa-IR" dirty="0"/>
              <a:t>است. همه </a:t>
            </a:r>
            <a:r>
              <a:rPr lang="fa-IR" dirty="0" err="1"/>
              <a:t>فرمتهای</a:t>
            </a:r>
            <a:r>
              <a:rPr lang="fa-IR" dirty="0"/>
              <a:t> دستور </a:t>
            </a:r>
            <a:r>
              <a:rPr lang="fa-IR" dirty="0" err="1"/>
              <a:t>العمل</a:t>
            </a:r>
            <a:r>
              <a:rPr lang="fa-IR" dirty="0"/>
              <a:t> 16 بیت دارند.</a:t>
            </a:r>
          </a:p>
          <a:p>
            <a:pPr>
              <a:lnSpc>
                <a:spcPct val="120000"/>
              </a:lnSpc>
            </a:pPr>
            <a:r>
              <a:rPr lang="fa-IR" dirty="0">
                <a:solidFill>
                  <a:srgbClr val="C00000"/>
                </a:solidFill>
              </a:rPr>
              <a:t>واحد كنترل </a:t>
            </a:r>
            <a:r>
              <a:rPr lang="fa-IR" dirty="0"/>
              <a:t>كامپيوتر نوع دستورالعمل را با توجه به </a:t>
            </a:r>
            <a:r>
              <a:rPr lang="fa-IR" dirty="0">
                <a:solidFill>
                  <a:srgbClr val="C00000"/>
                </a:solidFill>
              </a:rPr>
              <a:t>بيت هاي مكان هاي 12 تا 15 </a:t>
            </a:r>
            <a:r>
              <a:rPr lang="fa-IR" dirty="0"/>
              <a:t>دستورالعمل تشخيص ميدهد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F8C56-5FCF-D5DA-7F5D-39FAEE99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D547-6FE8-6732-616A-0AE4C480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ACCC3B-0229-D574-77C9-423F1D0B1489}"/>
              </a:ext>
            </a:extLst>
          </p:cNvPr>
          <p:cNvGrpSpPr/>
          <p:nvPr/>
        </p:nvGrpSpPr>
        <p:grpSpPr>
          <a:xfrm>
            <a:off x="2549234" y="2802750"/>
            <a:ext cx="8995065" cy="3504360"/>
            <a:chOff x="2549234" y="2802750"/>
            <a:chExt cx="8995065" cy="35043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7EE269-4F14-8972-27CF-8190B2C9A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9234" y="2802750"/>
              <a:ext cx="6661293" cy="347358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4EFC50-6D35-E684-1D8B-689549B1532D}"/>
                </a:ext>
              </a:extLst>
            </p:cNvPr>
            <p:cNvSpPr txBox="1"/>
            <p:nvPr/>
          </p:nvSpPr>
          <p:spPr>
            <a:xfrm>
              <a:off x="7585365" y="3588388"/>
              <a:ext cx="39589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a-IR" sz="2000" b="1" i="0" u="none" strike="noStrike" baseline="0" dirty="0">
                  <a:solidFill>
                    <a:srgbClr val="7030A0"/>
                  </a:solidFill>
                  <a:latin typeface="BKoodak,Bold"/>
                  <a:cs typeface="B Yekan" panose="00000400000000000000" pitchFamily="2" charset="-78"/>
                </a:rPr>
                <a:t>دستورالعمل هاي مراجعه به حافظه</a:t>
              </a:r>
              <a:endParaRPr lang="en-US" sz="2000" dirty="0">
                <a:solidFill>
                  <a:srgbClr val="7030A0"/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DEEEB2-4363-F16B-CFF9-B3656436ABCB}"/>
                </a:ext>
              </a:extLst>
            </p:cNvPr>
            <p:cNvSpPr txBox="1"/>
            <p:nvPr/>
          </p:nvSpPr>
          <p:spPr>
            <a:xfrm>
              <a:off x="7585363" y="4698202"/>
              <a:ext cx="39589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a-IR" sz="2000" b="1" i="0" u="none" strike="noStrike" baseline="0" dirty="0">
                  <a:solidFill>
                    <a:srgbClr val="7030A0"/>
                  </a:solidFill>
                  <a:latin typeface="BKoodak,Bold"/>
                  <a:cs typeface="B Yekan" panose="00000400000000000000" pitchFamily="2" charset="-78"/>
                </a:rPr>
                <a:t>دستورالعمل هاي مراجعه به ثبات</a:t>
              </a:r>
              <a:endParaRPr lang="en-US" sz="2000" dirty="0">
                <a:solidFill>
                  <a:srgbClr val="7030A0"/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9AAD4-469A-8710-05E6-1DDB67BFDC77}"/>
                </a:ext>
              </a:extLst>
            </p:cNvPr>
            <p:cNvSpPr txBox="1"/>
            <p:nvPr/>
          </p:nvSpPr>
          <p:spPr>
            <a:xfrm>
              <a:off x="7585364" y="5907000"/>
              <a:ext cx="39589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a-IR" sz="2000" b="1" i="0" u="none" strike="noStrike" baseline="0" dirty="0">
                  <a:solidFill>
                    <a:srgbClr val="7030A0"/>
                  </a:solidFill>
                  <a:latin typeface="BKoodak,Bold"/>
                  <a:cs typeface="B Yekan" panose="00000400000000000000" pitchFamily="2" charset="-78"/>
                </a:rPr>
                <a:t>دستورالعمل هاي ورودي خروجي</a:t>
              </a:r>
              <a:endParaRPr lang="en-US" sz="2000" dirty="0">
                <a:solidFill>
                  <a:srgbClr val="7030A0"/>
                </a:solidFill>
                <a:cs typeface="B Yeka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6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7D6F41-68B8-67C8-8FFE-45CCA89D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مطالب فصل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76CD8-CEBF-0171-8126-AF69D6A9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DDDA-D514-E2BB-90C9-75FEABBC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F2D57-BF2C-2B88-3BAC-02C8C0BAD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18" y="1472911"/>
            <a:ext cx="11120582" cy="31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7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2B9EE-2F38-8110-9F36-23DAC8BE5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C32C8-0DFD-A0F5-7FD0-0BC92736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دستوالعمل هاي كامپيوتر پايه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32982-EE91-6F93-BB6D-90B8E2046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380015"/>
            <a:ext cx="11328838" cy="50262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a-IR" sz="3300" b="1" dirty="0">
                <a:solidFill>
                  <a:srgbClr val="0070C0"/>
                </a:solidFill>
              </a:rPr>
              <a:t>بخش </a:t>
            </a:r>
            <a:r>
              <a:rPr lang="en-US" sz="3300" b="1" dirty="0" err="1">
                <a:solidFill>
                  <a:srgbClr val="0070C0"/>
                </a:solidFill>
              </a:rPr>
              <a:t>OpCode</a:t>
            </a:r>
            <a:r>
              <a:rPr lang="fa-IR" sz="3300" b="1" dirty="0">
                <a:solidFill>
                  <a:srgbClr val="0070C0"/>
                </a:solidFill>
              </a:rPr>
              <a:t> دستورالعمل شامل 3 بیت است و تفسیر </a:t>
            </a:r>
            <a:r>
              <a:rPr lang="en-US" sz="3300" b="1" dirty="0">
                <a:solidFill>
                  <a:srgbClr val="0070C0"/>
                </a:solidFill>
              </a:rPr>
              <a:t> </a:t>
            </a:r>
            <a:r>
              <a:rPr lang="fa-IR" sz="3300" b="1" dirty="0">
                <a:solidFill>
                  <a:srgbClr val="0070C0"/>
                </a:solidFill>
              </a:rPr>
              <a:t>13 بیت باقی مانده به کد عملیات بستگی دارد.</a:t>
            </a:r>
          </a:p>
          <a:p>
            <a:r>
              <a:rPr lang="fa-IR" dirty="0">
                <a:solidFill>
                  <a:srgbClr val="C00000"/>
                </a:solidFill>
              </a:rPr>
              <a:t>دستورالعمل هاي مراجعه به حافظه، </a:t>
            </a:r>
            <a:r>
              <a:rPr lang="fa-IR" dirty="0"/>
              <a:t>از 12 بیت برای تعیین آدرس </a:t>
            </a:r>
            <a:r>
              <a:rPr lang="fa-IR" dirty="0" err="1"/>
              <a:t>عملوند</a:t>
            </a:r>
            <a:r>
              <a:rPr lang="fa-IR" dirty="0"/>
              <a:t> و یک بیت برای آدرس غیرمستقیم استفاده می کند.</a:t>
            </a:r>
          </a:p>
          <a:p>
            <a:r>
              <a:rPr lang="fa-IR" dirty="0">
                <a:solidFill>
                  <a:srgbClr val="C00000"/>
                </a:solidFill>
              </a:rPr>
              <a:t>دستورالعمل هاي مراجعه به ثبات، </a:t>
            </a:r>
            <a:r>
              <a:rPr lang="fa-IR" dirty="0"/>
              <a:t>توسط </a:t>
            </a:r>
            <a:r>
              <a:rPr lang="fa-IR" dirty="0">
                <a:solidFill>
                  <a:srgbClr val="7030A0"/>
                </a:solidFill>
              </a:rPr>
              <a:t>کد عملیاتی 111 با 0 در بیت 15 </a:t>
            </a:r>
            <a:r>
              <a:rPr lang="fa-IR" dirty="0"/>
              <a:t>شناسایی می شود.</a:t>
            </a:r>
          </a:p>
          <a:p>
            <a:pPr lvl="1"/>
            <a:r>
              <a:rPr lang="fa-IR" dirty="0">
                <a:solidFill>
                  <a:srgbClr val="7030A0"/>
                </a:solidFill>
              </a:rPr>
              <a:t>12بیت باقیمانده برای مشخص کردن عملیات انجام شده با </a:t>
            </a:r>
            <a:r>
              <a:rPr lang="fa-IR" dirty="0" err="1">
                <a:solidFill>
                  <a:srgbClr val="7030A0"/>
                </a:solidFill>
              </a:rPr>
              <a:t>رجیستر</a:t>
            </a:r>
            <a:r>
              <a:rPr lang="fa-IR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AC </a:t>
            </a:r>
            <a:r>
              <a:rPr lang="fa-IR" dirty="0">
                <a:solidFill>
                  <a:srgbClr val="7030A0"/>
                </a:solidFill>
              </a:rPr>
              <a:t>استفاده می شود.</a:t>
            </a:r>
          </a:p>
          <a:p>
            <a:r>
              <a:rPr lang="fa-IR" dirty="0">
                <a:solidFill>
                  <a:srgbClr val="C00000"/>
                </a:solidFill>
              </a:rPr>
              <a:t>دستورالعمل هاي </a:t>
            </a:r>
            <a:r>
              <a:rPr lang="fa-IR" dirty="0" err="1">
                <a:solidFill>
                  <a:srgbClr val="C00000"/>
                </a:solidFill>
              </a:rPr>
              <a:t>ورودي</a:t>
            </a:r>
            <a:r>
              <a:rPr lang="fa-IR" dirty="0">
                <a:solidFill>
                  <a:srgbClr val="C00000"/>
                </a:solidFill>
              </a:rPr>
              <a:t> </a:t>
            </a:r>
            <a:r>
              <a:rPr lang="fa-IR" dirty="0" err="1">
                <a:solidFill>
                  <a:srgbClr val="C00000"/>
                </a:solidFill>
              </a:rPr>
              <a:t>خروجي</a:t>
            </a:r>
            <a:r>
              <a:rPr lang="fa-IR" dirty="0">
                <a:solidFill>
                  <a:srgbClr val="C00000"/>
                </a:solidFill>
              </a:rPr>
              <a:t>، </a:t>
            </a:r>
            <a:r>
              <a:rPr lang="fa-IR" dirty="0"/>
              <a:t>با </a:t>
            </a:r>
            <a:r>
              <a:rPr lang="fa-IR" dirty="0">
                <a:solidFill>
                  <a:srgbClr val="7030A0"/>
                </a:solidFill>
              </a:rPr>
              <a:t>کد عملیاتی 111 و با 1 در بیت 15 </a:t>
            </a:r>
            <a:r>
              <a:rPr lang="fa-IR" dirty="0"/>
              <a:t>شناسایی می شود.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E0EEA-E3A1-32FE-B99C-3548CEBB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CDCBD-B5D8-FACF-3A13-21DEC948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475EC3A-7A7F-E786-4F2B-BA76BAF05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0" y="136468"/>
            <a:ext cx="3793334" cy="13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4C7BF-65D1-0085-67A4-5F099AC1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5D757-0B8F-FD42-BEC3-67D3C51A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71880B-352A-2C93-5BCC-E4AA47DF45E0}"/>
              </a:ext>
            </a:extLst>
          </p:cNvPr>
          <p:cNvGrpSpPr/>
          <p:nvPr/>
        </p:nvGrpSpPr>
        <p:grpSpPr>
          <a:xfrm>
            <a:off x="145791" y="295560"/>
            <a:ext cx="11081469" cy="2072007"/>
            <a:chOff x="145791" y="295560"/>
            <a:chExt cx="11081469" cy="207200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31B10CC-74DC-EE49-CEBF-7674E43C446A}"/>
                </a:ext>
              </a:extLst>
            </p:cNvPr>
            <p:cNvSpPr/>
            <p:nvPr/>
          </p:nvSpPr>
          <p:spPr>
            <a:xfrm>
              <a:off x="5265745" y="794479"/>
              <a:ext cx="5864129" cy="15504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892085-CDED-0B2C-4EEE-BC2C0C68FD12}"/>
                </a:ext>
              </a:extLst>
            </p:cNvPr>
            <p:cNvSpPr/>
            <p:nvPr/>
          </p:nvSpPr>
          <p:spPr>
            <a:xfrm>
              <a:off x="5265744" y="374795"/>
              <a:ext cx="5864129" cy="41968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FA2166-3CC7-25CB-CAE9-62CD06FE5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6854"/>
            <a:stretch/>
          </p:blipFill>
          <p:spPr>
            <a:xfrm>
              <a:off x="5168358" y="295560"/>
              <a:ext cx="6058902" cy="2072007"/>
            </a:xfrm>
            <a:prstGeom prst="rect">
              <a:avLst/>
            </a:prstGeom>
          </p:spPr>
        </p:pic>
        <p:sp>
          <p:nvSpPr>
            <p:cNvPr id="18" name="Callout: Line 17">
              <a:extLst>
                <a:ext uri="{FF2B5EF4-FFF2-40B4-BE49-F238E27FC236}">
                  <a16:creationId xmlns:a16="http://schemas.microsoft.com/office/drawing/2014/main" id="{AD585834-BB84-36FC-01F7-BEBC3737EEA7}"/>
                </a:ext>
              </a:extLst>
            </p:cNvPr>
            <p:cNvSpPr/>
            <p:nvPr/>
          </p:nvSpPr>
          <p:spPr>
            <a:xfrm>
              <a:off x="423540" y="1500961"/>
              <a:ext cx="1506237" cy="634409"/>
            </a:xfrm>
            <a:prstGeom prst="borderCallout1">
              <a:avLst>
                <a:gd name="adj1" fmla="val 6014"/>
                <a:gd name="adj2" fmla="val -490"/>
                <a:gd name="adj3" fmla="val -44075"/>
                <a:gd name="adj4" fmla="val 17876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BF78E67-78EA-9515-FC58-C894ECCB4577}"/>
                </a:ext>
              </a:extLst>
            </p:cNvPr>
            <p:cNvGrpSpPr/>
            <p:nvPr/>
          </p:nvGrpSpPr>
          <p:grpSpPr>
            <a:xfrm>
              <a:off x="145791" y="555745"/>
              <a:ext cx="4427427" cy="1052256"/>
              <a:chOff x="145792" y="675503"/>
              <a:chExt cx="4257914" cy="78053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3981B6F-7BE8-BD94-96ED-4BE8D5F0B190}"/>
                  </a:ext>
                </a:extLst>
              </p:cNvPr>
              <p:cNvSpPr/>
              <p:nvPr/>
            </p:nvSpPr>
            <p:spPr>
              <a:xfrm>
                <a:off x="328562" y="987286"/>
                <a:ext cx="3980166" cy="25805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B892F66-5EDC-A6F3-D735-1375952DF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740" b="75722"/>
              <a:stretch/>
            </p:blipFill>
            <p:spPr>
              <a:xfrm>
                <a:off x="145792" y="675503"/>
                <a:ext cx="4257914" cy="780538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6A531A-8DC6-D7AD-6D71-FC42C18C5F46}"/>
                </a:ext>
              </a:extLst>
            </p:cNvPr>
            <p:cNvSpPr txBox="1"/>
            <p:nvPr/>
          </p:nvSpPr>
          <p:spPr>
            <a:xfrm>
              <a:off x="814282" y="354228"/>
              <a:ext cx="30733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a-IR" sz="1800" b="1" i="0" u="none" strike="noStrike" baseline="0" dirty="0">
                  <a:solidFill>
                    <a:srgbClr val="7030A0"/>
                  </a:solidFill>
                  <a:latin typeface="BKoodak,Bold"/>
                  <a:cs typeface="B Yekan" panose="00000400000000000000" pitchFamily="2" charset="-78"/>
                </a:rPr>
                <a:t>دستورالعمل هاي مراجعه به حافظه</a:t>
              </a:r>
              <a:endParaRPr lang="en-US" dirty="0">
                <a:solidFill>
                  <a:srgbClr val="7030A0"/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B07380-7416-626C-BB52-34B143DD4608}"/>
                </a:ext>
              </a:extLst>
            </p:cNvPr>
            <p:cNvSpPr txBox="1"/>
            <p:nvPr/>
          </p:nvSpPr>
          <p:spPr>
            <a:xfrm>
              <a:off x="423541" y="1481907"/>
              <a:ext cx="143330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7030A0"/>
                  </a:solidFill>
                  <a:latin typeface="BKoodak,Bold"/>
                  <a:cs typeface="B Yekan" panose="00000400000000000000" pitchFamily="2" charset="-78"/>
                </a:rPr>
                <a:t>I=0 : Direct</a:t>
              </a:r>
            </a:p>
            <a:p>
              <a:r>
                <a:rPr lang="en-US" sz="1600" b="1" dirty="0">
                  <a:solidFill>
                    <a:srgbClr val="7030A0"/>
                  </a:solidFill>
                  <a:latin typeface="BKoodak,Bold"/>
                  <a:cs typeface="B Yekan" panose="00000400000000000000" pitchFamily="2" charset="-78"/>
                </a:rPr>
                <a:t>I=1: Indirect</a:t>
              </a:r>
              <a:endParaRPr lang="en-US" sz="16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E6DB0F-67E7-BA92-C083-D49579D9627C}"/>
              </a:ext>
            </a:extLst>
          </p:cNvPr>
          <p:cNvGrpSpPr/>
          <p:nvPr/>
        </p:nvGrpSpPr>
        <p:grpSpPr>
          <a:xfrm>
            <a:off x="145792" y="2324158"/>
            <a:ext cx="11150613" cy="2757802"/>
            <a:chOff x="145792" y="2324158"/>
            <a:chExt cx="11150613" cy="275780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B507795-B714-D5E4-9BB8-2CB3720AB9E2}"/>
                </a:ext>
              </a:extLst>
            </p:cNvPr>
            <p:cNvSpPr/>
            <p:nvPr/>
          </p:nvSpPr>
          <p:spPr>
            <a:xfrm>
              <a:off x="5265745" y="2367567"/>
              <a:ext cx="5864128" cy="26999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FCE227-4196-CEA7-98DC-DAAA4C75F880}"/>
                </a:ext>
              </a:extLst>
            </p:cNvPr>
            <p:cNvSpPr txBox="1"/>
            <p:nvPr/>
          </p:nvSpPr>
          <p:spPr>
            <a:xfrm>
              <a:off x="589632" y="2655368"/>
              <a:ext cx="30733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a-IR" sz="1800" b="1" i="0" u="none" strike="noStrike" baseline="0" dirty="0">
                  <a:solidFill>
                    <a:srgbClr val="7030A0"/>
                  </a:solidFill>
                  <a:latin typeface="BKoodak,Bold"/>
                  <a:cs typeface="B Yekan" panose="00000400000000000000" pitchFamily="2" charset="-78"/>
                </a:rPr>
                <a:t>دستورالعمل هاي مراجعه به ثبات</a:t>
              </a:r>
              <a:endParaRPr lang="en-US" dirty="0">
                <a:solidFill>
                  <a:srgbClr val="7030A0"/>
                </a:solidFill>
                <a:cs typeface="B Yekan" panose="00000400000000000000" pitchFamily="2" charset="-78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1E91634-00BB-385C-7147-86B272AD7785}"/>
                </a:ext>
              </a:extLst>
            </p:cNvPr>
            <p:cNvGrpSpPr/>
            <p:nvPr/>
          </p:nvGrpSpPr>
          <p:grpSpPr>
            <a:xfrm>
              <a:off x="145792" y="3019811"/>
              <a:ext cx="4427426" cy="1052256"/>
              <a:chOff x="145792" y="3019811"/>
              <a:chExt cx="4257914" cy="74881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D61063-6B98-998E-EDD0-C3973574479D}"/>
                  </a:ext>
                </a:extLst>
              </p:cNvPr>
              <p:cNvSpPr/>
              <p:nvPr/>
            </p:nvSpPr>
            <p:spPr>
              <a:xfrm>
                <a:off x="325125" y="3353278"/>
                <a:ext cx="3980166" cy="25805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DBEDFD3-D584-79DC-DBD2-D93C90964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8787" r="1740" b="37921"/>
              <a:stretch/>
            </p:blipFill>
            <p:spPr>
              <a:xfrm>
                <a:off x="145792" y="3019811"/>
                <a:ext cx="4257914" cy="748813"/>
              </a:xfrm>
              <a:prstGeom prst="rect">
                <a:avLst/>
              </a:prstGeom>
            </p:spPr>
          </p:pic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6ECE9D9-552B-182B-147F-06B135C02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12" t="32355" r="-1212" b="23529"/>
            <a:stretch/>
          </p:blipFill>
          <p:spPr>
            <a:xfrm>
              <a:off x="5237503" y="2324158"/>
              <a:ext cx="6058902" cy="275780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5EA6A2-CD85-8162-D144-F422C5DC9102}"/>
              </a:ext>
            </a:extLst>
          </p:cNvPr>
          <p:cNvGrpSpPr/>
          <p:nvPr/>
        </p:nvGrpSpPr>
        <p:grpSpPr>
          <a:xfrm>
            <a:off x="180709" y="4985323"/>
            <a:ext cx="11046550" cy="1575358"/>
            <a:chOff x="180709" y="4985323"/>
            <a:chExt cx="11046550" cy="157535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2217BF7-5536-2C89-3559-F0949DA9E2D2}"/>
                </a:ext>
              </a:extLst>
            </p:cNvPr>
            <p:cNvSpPr/>
            <p:nvPr/>
          </p:nvSpPr>
          <p:spPr>
            <a:xfrm>
              <a:off x="5265745" y="5067501"/>
              <a:ext cx="5864128" cy="13613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44F9E8-1267-C129-C56B-F2E5D8AF7B65}"/>
                </a:ext>
              </a:extLst>
            </p:cNvPr>
            <p:cNvSpPr txBox="1"/>
            <p:nvPr/>
          </p:nvSpPr>
          <p:spPr>
            <a:xfrm>
              <a:off x="917281" y="4985323"/>
              <a:ext cx="30733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a-IR" sz="1800" b="1" i="0" u="none" strike="noStrike" baseline="0" dirty="0">
                  <a:solidFill>
                    <a:srgbClr val="7030A0"/>
                  </a:solidFill>
                  <a:latin typeface="BKoodak,Bold"/>
                  <a:cs typeface="B Yekan" panose="00000400000000000000" pitchFamily="2" charset="-78"/>
                </a:rPr>
                <a:t>دستورالعمل هاي ورودي خروجي</a:t>
              </a:r>
              <a:endParaRPr lang="en-US" dirty="0">
                <a:solidFill>
                  <a:srgbClr val="7030A0"/>
                </a:solidFill>
                <a:cs typeface="B Yekan" panose="00000400000000000000" pitchFamily="2" charset="-78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6961398-8394-D51F-A075-D0E5A64F9E22}"/>
                </a:ext>
              </a:extLst>
            </p:cNvPr>
            <p:cNvGrpSpPr/>
            <p:nvPr/>
          </p:nvGrpSpPr>
          <p:grpSpPr>
            <a:xfrm>
              <a:off x="180709" y="5084955"/>
              <a:ext cx="4583283" cy="1143974"/>
              <a:chOff x="179522" y="5088268"/>
              <a:chExt cx="4427428" cy="83347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A105021-C12E-C304-5895-03656A4FBFB2}"/>
                  </a:ext>
                </a:extLst>
              </p:cNvPr>
              <p:cNvSpPr/>
              <p:nvPr/>
            </p:nvSpPr>
            <p:spPr>
              <a:xfrm>
                <a:off x="385681" y="5471043"/>
                <a:ext cx="4058853" cy="2580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2BFC7BF-2133-2914-5E13-D1FBBF25B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74626"/>
              <a:stretch/>
            </p:blipFill>
            <p:spPr>
              <a:xfrm>
                <a:off x="179522" y="5088268"/>
                <a:ext cx="4427428" cy="833477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F99468E-9777-223F-0207-380896262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5261"/>
            <a:stretch/>
          </p:blipFill>
          <p:spPr>
            <a:xfrm>
              <a:off x="5168357" y="5014153"/>
              <a:ext cx="6058902" cy="1546528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D66D331-4380-E489-1DBC-B16582A59A05}"/>
              </a:ext>
            </a:extLst>
          </p:cNvPr>
          <p:cNvSpPr txBox="1"/>
          <p:nvPr/>
        </p:nvSpPr>
        <p:spPr>
          <a:xfrm>
            <a:off x="2027164" y="1534525"/>
            <a:ext cx="2342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(OP-code = 000 ~ 110)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00519-62AD-F839-EB89-24BEC4072D5E}"/>
              </a:ext>
            </a:extLst>
          </p:cNvPr>
          <p:cNvSpPr txBox="1"/>
          <p:nvPr/>
        </p:nvSpPr>
        <p:spPr>
          <a:xfrm>
            <a:off x="1807167" y="3982025"/>
            <a:ext cx="2403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(OP-code = 111, I = 0)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AA3E7A-B616-3367-A06C-25D2D25EFFA6}"/>
              </a:ext>
            </a:extLst>
          </p:cNvPr>
          <p:cNvSpPr txBox="1"/>
          <p:nvPr/>
        </p:nvSpPr>
        <p:spPr>
          <a:xfrm>
            <a:off x="1854270" y="6028537"/>
            <a:ext cx="2216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IDFont+F1"/>
              </a:rPr>
              <a:t>(OP-code =111, I =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2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789E-0CB3-9ED0-DEF1-0568AFE3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كامل</a:t>
            </a:r>
            <a:r>
              <a:rPr lang="fa-IR" dirty="0"/>
              <a:t> بودن </a:t>
            </a:r>
            <a:r>
              <a:rPr lang="fa-IR" dirty="0" err="1"/>
              <a:t>مجموعة</a:t>
            </a:r>
            <a:r>
              <a:rPr lang="fa-IR" dirty="0"/>
              <a:t> </a:t>
            </a:r>
            <a:r>
              <a:rPr lang="fa-IR" dirty="0" err="1"/>
              <a:t>دستورالعملها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35DB5-D51A-846D-0207-F3C4431FF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fa-IR" dirty="0"/>
              <a:t>هر </a:t>
            </a:r>
            <a:r>
              <a:rPr lang="fa-IR" dirty="0" err="1"/>
              <a:t>كامپيوتر</a:t>
            </a:r>
            <a:r>
              <a:rPr lang="fa-IR" dirty="0"/>
              <a:t> </a:t>
            </a:r>
            <a:r>
              <a:rPr lang="fa-IR" dirty="0" err="1"/>
              <a:t>بايد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مجموعه </a:t>
            </a:r>
            <a:r>
              <a:rPr lang="fa-IR" dirty="0" err="1">
                <a:solidFill>
                  <a:srgbClr val="FF0000"/>
                </a:solidFill>
              </a:rPr>
              <a:t>اي</a:t>
            </a:r>
            <a:r>
              <a:rPr lang="fa-IR" dirty="0">
                <a:solidFill>
                  <a:srgbClr val="FF0000"/>
                </a:solidFill>
              </a:rPr>
              <a:t> از </a:t>
            </a:r>
            <a:r>
              <a:rPr lang="fa-IR" dirty="0" err="1">
                <a:solidFill>
                  <a:srgbClr val="FF0000"/>
                </a:solidFill>
              </a:rPr>
              <a:t>دستورالعملها</a:t>
            </a:r>
            <a:r>
              <a:rPr lang="fa-IR" dirty="0"/>
              <a:t> را داشته باشد </a:t>
            </a:r>
            <a:r>
              <a:rPr lang="fa-IR" dirty="0" err="1"/>
              <a:t>كه</a:t>
            </a:r>
            <a:r>
              <a:rPr lang="fa-IR" dirty="0"/>
              <a:t> </a:t>
            </a:r>
            <a:r>
              <a:rPr lang="fa-IR" dirty="0" err="1"/>
              <a:t>كاربر</a:t>
            </a:r>
            <a:r>
              <a:rPr lang="fa-IR" dirty="0"/>
              <a:t> بتواند </a:t>
            </a:r>
            <a:r>
              <a:rPr lang="fa-IR" dirty="0" err="1"/>
              <a:t>براي</a:t>
            </a:r>
            <a:r>
              <a:rPr lang="en-US" dirty="0"/>
              <a:t> </a:t>
            </a:r>
            <a:r>
              <a:rPr lang="fa-IR" dirty="0"/>
              <a:t>محاسبه هر </a:t>
            </a:r>
            <a:r>
              <a:rPr lang="fa-IR" dirty="0" err="1"/>
              <a:t>تابعي</a:t>
            </a:r>
            <a:r>
              <a:rPr lang="fa-IR" dirty="0"/>
              <a:t> </a:t>
            </a:r>
            <a:r>
              <a:rPr lang="fa-IR" dirty="0" err="1"/>
              <a:t>كه</a:t>
            </a:r>
            <a:r>
              <a:rPr lang="fa-IR" dirty="0"/>
              <a:t> محاسبه </a:t>
            </a:r>
            <a:r>
              <a:rPr lang="fa-IR" dirty="0" err="1"/>
              <a:t>پذير</a:t>
            </a:r>
            <a:r>
              <a:rPr lang="fa-IR" dirty="0"/>
              <a:t> بودن آن محرز است، برنامه </a:t>
            </a:r>
            <a:r>
              <a:rPr lang="fa-IR" dirty="0" err="1"/>
              <a:t>اي</a:t>
            </a:r>
            <a:r>
              <a:rPr lang="fa-IR" dirty="0"/>
              <a:t> به زبان ماشين</a:t>
            </a:r>
            <a:r>
              <a:rPr lang="en-US" dirty="0"/>
              <a:t> </a:t>
            </a:r>
            <a:r>
              <a:rPr lang="fa-IR" dirty="0" err="1"/>
              <a:t>بنويسد</a:t>
            </a:r>
            <a:r>
              <a:rPr lang="fa-IR" dirty="0"/>
              <a:t>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fa-IR" dirty="0">
                <a:solidFill>
                  <a:srgbClr val="0070C0"/>
                </a:solidFill>
              </a:rPr>
              <a:t>دستورالعمل هاي </a:t>
            </a:r>
            <a:r>
              <a:rPr lang="fa-IR" dirty="0" err="1">
                <a:solidFill>
                  <a:srgbClr val="0070C0"/>
                </a:solidFill>
              </a:rPr>
              <a:t>محاسباتی</a:t>
            </a:r>
            <a:r>
              <a:rPr lang="fa-IR" dirty="0">
                <a:solidFill>
                  <a:srgbClr val="0070C0"/>
                </a:solidFill>
              </a:rPr>
              <a:t> و منطقی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7030A0"/>
                </a:solidFill>
              </a:rPr>
              <a:t>ADD, CMA, INC, CIR, CIL, AND, CLA</a:t>
            </a:r>
            <a:endParaRPr lang="fa-IR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fa-IR" dirty="0">
                <a:solidFill>
                  <a:srgbClr val="0070C0"/>
                </a:solidFill>
              </a:rPr>
              <a:t>دستور </a:t>
            </a:r>
            <a:r>
              <a:rPr lang="fa-IR" dirty="0" err="1">
                <a:solidFill>
                  <a:srgbClr val="0070C0"/>
                </a:solidFill>
              </a:rPr>
              <a:t>العملهای</a:t>
            </a:r>
            <a:r>
              <a:rPr lang="fa-IR" dirty="0">
                <a:solidFill>
                  <a:srgbClr val="0070C0"/>
                </a:solidFill>
              </a:rPr>
              <a:t> کار با حافظه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7030A0"/>
                </a:solidFill>
              </a:rPr>
              <a:t>LDA, STA</a:t>
            </a:r>
            <a:endParaRPr lang="fa-IR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fa-IR" dirty="0">
                <a:solidFill>
                  <a:srgbClr val="0070C0"/>
                </a:solidFill>
              </a:rPr>
              <a:t>دستورالعملهای کنترلی : جابجایی </a:t>
            </a:r>
            <a:r>
              <a:rPr lang="en-US" dirty="0">
                <a:solidFill>
                  <a:srgbClr val="0070C0"/>
                </a:solidFill>
              </a:rPr>
              <a:t>PC</a:t>
            </a:r>
            <a:r>
              <a:rPr lang="fa-IR" dirty="0">
                <a:solidFill>
                  <a:srgbClr val="0070C0"/>
                </a:solidFill>
              </a:rPr>
              <a:t> تحت شرایط خاص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7030A0"/>
                </a:solidFill>
              </a:rPr>
              <a:t>BUN, BSA, ISZ</a:t>
            </a:r>
            <a:endParaRPr lang="fa-IR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fa-IR" dirty="0">
                <a:solidFill>
                  <a:srgbClr val="0070C0"/>
                </a:solidFill>
              </a:rPr>
              <a:t>دستورالعملهای ورودی و خروجی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7030A0"/>
                </a:solidFill>
              </a:rPr>
              <a:t>INP,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BBD94-43F6-77BA-00C6-6C2C66F9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1D23A-8CA3-A8AF-39E5-D1A5595D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92EBF-080B-D224-A935-F5FC887C8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0C24-6FD3-8426-A4B7-7ECFBA7A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كامل</a:t>
            </a:r>
            <a:r>
              <a:rPr lang="fa-IR" dirty="0"/>
              <a:t> بودن </a:t>
            </a:r>
            <a:r>
              <a:rPr lang="fa-IR" dirty="0" err="1"/>
              <a:t>مجموعة</a:t>
            </a:r>
            <a:r>
              <a:rPr lang="fa-IR" dirty="0"/>
              <a:t> </a:t>
            </a:r>
            <a:r>
              <a:rPr lang="fa-IR" dirty="0" err="1"/>
              <a:t>دستورالعملها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BEA34-EA4A-4A49-C187-904CBF06A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هرچند مجموعه دستورالعمل ها برای کامپیوتر پایه نسبتاً کافی است ولی کارا نیست.</a:t>
            </a:r>
          </a:p>
          <a:p>
            <a:r>
              <a:rPr lang="fa-IR" dirty="0"/>
              <a:t>مجموعه کارایی از دستورات باید شامل دستورالعملهای </a:t>
            </a:r>
            <a:r>
              <a:rPr lang="fa-IR" dirty="0">
                <a:solidFill>
                  <a:srgbClr val="C00000"/>
                </a:solidFill>
              </a:rPr>
              <a:t>تفریق</a:t>
            </a:r>
            <a:r>
              <a:rPr lang="fa-IR" dirty="0"/>
              <a:t>، </a:t>
            </a:r>
            <a:r>
              <a:rPr lang="fa-IR" dirty="0">
                <a:solidFill>
                  <a:srgbClr val="C00000"/>
                </a:solidFill>
              </a:rPr>
              <a:t>ضرب</a:t>
            </a:r>
            <a:r>
              <a:rPr lang="fa-IR" dirty="0"/>
              <a:t>، </a:t>
            </a:r>
            <a:r>
              <a:rPr lang="en-US" dirty="0">
                <a:solidFill>
                  <a:srgbClr val="C00000"/>
                </a:solidFill>
              </a:rPr>
              <a:t>OR</a:t>
            </a:r>
            <a:r>
              <a:rPr lang="fa-IR" dirty="0"/>
              <a:t>، </a:t>
            </a:r>
            <a:r>
              <a:rPr lang="en-US" dirty="0">
                <a:solidFill>
                  <a:srgbClr val="C00000"/>
                </a:solidFill>
              </a:rPr>
              <a:t>XOR</a:t>
            </a:r>
            <a:r>
              <a:rPr lang="fa-IR" dirty="0"/>
              <a:t> باشد.</a:t>
            </a:r>
          </a:p>
          <a:p>
            <a:r>
              <a:rPr lang="fa-IR" dirty="0"/>
              <a:t>در کامپیوتر پایه برای این اعمال </a:t>
            </a:r>
            <a:r>
              <a:rPr lang="fa-IR" dirty="0">
                <a:solidFill>
                  <a:srgbClr val="C00000"/>
                </a:solidFill>
              </a:rPr>
              <a:t>باید برنامه </a:t>
            </a:r>
            <a:r>
              <a:rPr lang="fa-IR" dirty="0" err="1">
                <a:solidFill>
                  <a:srgbClr val="C00000"/>
                </a:solidFill>
              </a:rPr>
              <a:t>نویسی</a:t>
            </a:r>
            <a:r>
              <a:rPr lang="fa-IR" dirty="0">
                <a:solidFill>
                  <a:srgbClr val="C00000"/>
                </a:solidFill>
              </a:rPr>
              <a:t> کرد</a:t>
            </a:r>
            <a:r>
              <a:rPr lang="fa-IR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5E9FA-ED23-E4DD-653E-8E33AB85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C1032-26D2-D331-686B-57E69A7B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452FCA-66F2-8AC9-B2FB-418905B7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BA27BD-E50F-70E4-8253-8E76DB271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9CE49-648A-498F-D58F-5D965438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2E54D-0A30-669E-8BCF-C3670702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3E9C1D-9446-AFD4-7773-1E0CF428ED56}"/>
                  </a:ext>
                </a:extLst>
              </p14:cNvPr>
              <p14:cNvContentPartPr/>
              <p14:nvPr/>
            </p14:nvContentPartPr>
            <p14:xfrm>
              <a:off x="655200" y="116640"/>
              <a:ext cx="11253960" cy="4109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3E9C1D-9446-AFD4-7773-1E0CF428ED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840" y="107280"/>
                <a:ext cx="11272680" cy="412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20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D994-6BD4-45DE-B520-D21E2E8A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مراحل تبدیل </a:t>
            </a:r>
            <a:r>
              <a:rPr lang="fa-IR" dirty="0" err="1"/>
              <a:t>کدهای</a:t>
            </a:r>
            <a:r>
              <a:rPr lang="fa-IR" dirty="0"/>
              <a:t> سطح بالا و اجرای دستورات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12052-4A20-B035-DBCF-91750F7F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8BE9C-89B1-F536-EF1C-C0B77294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136B7-AB85-D78E-C466-EC8C46DFD443}"/>
              </a:ext>
            </a:extLst>
          </p:cNvPr>
          <p:cNvSpPr txBox="1"/>
          <p:nvPr/>
        </p:nvSpPr>
        <p:spPr>
          <a:xfrm>
            <a:off x="236811" y="1154525"/>
            <a:ext cx="231405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int num1=5,b=6,c;</a:t>
            </a:r>
          </a:p>
          <a:p>
            <a:r>
              <a:rPr lang="en-US" dirty="0"/>
              <a:t>c= num1 + b;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5B8BF39-D408-848B-6046-ED5241A4B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504325"/>
              </p:ext>
            </p:extLst>
          </p:nvPr>
        </p:nvGraphicFramePr>
        <p:xfrm>
          <a:off x="3032064" y="1220002"/>
          <a:ext cx="4117645" cy="4852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0303">
                  <a:extLst>
                    <a:ext uri="{9D8B030D-6E8A-4147-A177-3AD203B41FA5}">
                      <a16:colId xmlns:a16="http://schemas.microsoft.com/office/drawing/2014/main" val="537915248"/>
                    </a:ext>
                  </a:extLst>
                </a:gridCol>
                <a:gridCol w="1088304">
                  <a:extLst>
                    <a:ext uri="{9D8B030D-6E8A-4147-A177-3AD203B41FA5}">
                      <a16:colId xmlns:a16="http://schemas.microsoft.com/office/drawing/2014/main" val="4057681159"/>
                    </a:ext>
                  </a:extLst>
                </a:gridCol>
                <a:gridCol w="1299038">
                  <a:extLst>
                    <a:ext uri="{9D8B030D-6E8A-4147-A177-3AD203B41FA5}">
                      <a16:colId xmlns:a16="http://schemas.microsoft.com/office/drawing/2014/main" val="1764569015"/>
                    </a:ext>
                  </a:extLst>
                </a:gridCol>
              </a:tblGrid>
              <a:tr h="21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Memory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Address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Value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0484180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…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6890381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kern="0" dirty="0">
                          <a:effectLst/>
                          <a:cs typeface="B Nazanin" panose="00000400000000000000" pitchFamily="2" charset="-78"/>
                        </a:rPr>
                        <a:t>دستورات برنامه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100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LDA 200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5432459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kern="0">
                          <a:effectLst/>
                          <a:cs typeface="B Nazanin" panose="00000400000000000000" pitchFamily="2" charset="-78"/>
                        </a:rPr>
                        <a:t>دستورات برنامه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101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STA 500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720831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kern="0">
                          <a:effectLst/>
                          <a:cs typeface="B Nazanin" panose="00000400000000000000" pitchFamily="2" charset="-78"/>
                        </a:rPr>
                        <a:t>دستورات برنامه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  <a:cs typeface="B Nazanin" panose="00000400000000000000" pitchFamily="2" charset="-78"/>
                        </a:rPr>
                        <a:t>102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LDA 201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7499163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kern="0">
                          <a:effectLst/>
                          <a:cs typeface="B Nazanin" panose="00000400000000000000" pitchFamily="2" charset="-78"/>
                        </a:rPr>
                        <a:t>دستورات برنامه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  <a:cs typeface="B Nazanin" panose="00000400000000000000" pitchFamily="2" charset="-78"/>
                        </a:rPr>
                        <a:t>103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STA 501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0834828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kern="0">
                          <a:effectLst/>
                          <a:cs typeface="B Nazanin" panose="00000400000000000000" pitchFamily="2" charset="-78"/>
                        </a:rPr>
                        <a:t>دستورات برنامه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104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LDA 500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387860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kern="0">
                          <a:effectLst/>
                          <a:cs typeface="B Nazanin" panose="00000400000000000000" pitchFamily="2" charset="-78"/>
                        </a:rPr>
                        <a:t>دستورات برنامه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105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ADD 501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8436459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kern="0">
                          <a:effectLst/>
                          <a:cs typeface="B Nazanin" panose="00000400000000000000" pitchFamily="2" charset="-78"/>
                        </a:rPr>
                        <a:t>دستورات برنامه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106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STA 502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0366553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4805019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…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71352652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kern="0">
                          <a:effectLst/>
                          <a:cs typeface="B Nazanin" panose="00000400000000000000" pitchFamily="2" charset="-78"/>
                        </a:rPr>
                        <a:t>مقادیر ثابت داده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  <a:cs typeface="B Nazanin" panose="00000400000000000000" pitchFamily="2" charset="-78"/>
                        </a:rPr>
                        <a:t>200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  <a:cs typeface="B Nazanin" panose="00000400000000000000" pitchFamily="2" charset="-78"/>
                        </a:rPr>
                        <a:t>0005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22671118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kern="0">
                          <a:effectLst/>
                          <a:cs typeface="B Nazanin" panose="00000400000000000000" pitchFamily="2" charset="-78"/>
                        </a:rPr>
                        <a:t>مقادیر ثابت داده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201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  <a:cs typeface="B Nazanin" panose="00000400000000000000" pitchFamily="2" charset="-78"/>
                        </a:rPr>
                        <a:t>0006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9349586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kern="0">
                          <a:effectLst/>
                          <a:cs typeface="B Nazanin" panose="00000400000000000000" pitchFamily="2" charset="-78"/>
                        </a:rPr>
                        <a:t>مقادیر ثابت داده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202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89470322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203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5729612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..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6432505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 err="1">
                          <a:effectLst/>
                          <a:cs typeface="B Nazanin" panose="00000400000000000000" pitchFamily="2" charset="-78"/>
                        </a:rPr>
                        <a:t>variabla</a:t>
                      </a:r>
                      <a:r>
                        <a:rPr lang="en-US" sz="1600" kern="0" dirty="0">
                          <a:effectLst/>
                          <a:cs typeface="B Nazanin" panose="00000400000000000000" pitchFamily="2" charset="-78"/>
                        </a:rPr>
                        <a:t> num1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  <a:cs typeface="B Nazanin" panose="00000400000000000000" pitchFamily="2" charset="-78"/>
                        </a:rPr>
                        <a:t>500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0318061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variabla b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  <a:cs typeface="B Nazanin" panose="00000400000000000000" pitchFamily="2" charset="-78"/>
                        </a:rPr>
                        <a:t>501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6428063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variabla c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cs typeface="B Nazanin" panose="00000400000000000000" pitchFamily="2" charset="-78"/>
                        </a:rPr>
                        <a:t>502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0348549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311A73-16DC-86DF-52DD-CE4FB9E5A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73590"/>
              </p:ext>
            </p:extLst>
          </p:nvPr>
        </p:nvGraphicFramePr>
        <p:xfrm>
          <a:off x="8083745" y="1302254"/>
          <a:ext cx="3579437" cy="9972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92128">
                  <a:extLst>
                    <a:ext uri="{9D8B030D-6E8A-4147-A177-3AD203B41FA5}">
                      <a16:colId xmlns:a16="http://schemas.microsoft.com/office/drawing/2014/main" val="2586587114"/>
                    </a:ext>
                  </a:extLst>
                </a:gridCol>
                <a:gridCol w="856153">
                  <a:extLst>
                    <a:ext uri="{9D8B030D-6E8A-4147-A177-3AD203B41FA5}">
                      <a16:colId xmlns:a16="http://schemas.microsoft.com/office/drawing/2014/main" val="639396526"/>
                    </a:ext>
                  </a:extLst>
                </a:gridCol>
                <a:gridCol w="1631156">
                  <a:extLst>
                    <a:ext uri="{9D8B030D-6E8A-4147-A177-3AD203B41FA5}">
                      <a16:colId xmlns:a16="http://schemas.microsoft.com/office/drawing/2014/main" val="2956621705"/>
                    </a:ext>
                  </a:extLst>
                </a:gridCol>
              </a:tblGrid>
              <a:tr h="212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PC&lt;101</a:t>
                      </a:r>
                    </a:p>
                  </a:txBody>
                  <a:tcPr marL="68580" marR="6858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Address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Value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6935341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 err="1">
                          <a:effectLst/>
                        </a:rPr>
                        <a:t>variabla</a:t>
                      </a:r>
                      <a:r>
                        <a:rPr lang="en-US" sz="1200" kern="0" dirty="0">
                          <a:effectLst/>
                        </a:rPr>
                        <a:t> num1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500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kern="100" dirty="0" err="1">
                          <a:effectLst/>
                        </a:rPr>
                        <a:t>xxxx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9379187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</a:rPr>
                        <a:t>variabla b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501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xxxx</a:t>
                      </a:r>
                      <a:endParaRPr kumimoji="0" 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1045338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</a:rPr>
                        <a:t>variabla c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</a:rPr>
                        <a:t>502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xxxx</a:t>
                      </a:r>
                      <a:endParaRPr kumimoji="0" 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559770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F307375-4C54-1CD0-1693-A04763469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90246"/>
              </p:ext>
            </p:extLst>
          </p:nvPr>
        </p:nvGraphicFramePr>
        <p:xfrm>
          <a:off x="236811" y="1939571"/>
          <a:ext cx="2614176" cy="1988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818">
                  <a:extLst>
                    <a:ext uri="{9D8B030D-6E8A-4147-A177-3AD203B41FA5}">
                      <a16:colId xmlns:a16="http://schemas.microsoft.com/office/drawing/2014/main" val="3197045665"/>
                    </a:ext>
                  </a:extLst>
                </a:gridCol>
                <a:gridCol w="942818">
                  <a:extLst>
                    <a:ext uri="{9D8B030D-6E8A-4147-A177-3AD203B41FA5}">
                      <a16:colId xmlns:a16="http://schemas.microsoft.com/office/drawing/2014/main" val="2875915081"/>
                    </a:ext>
                  </a:extLst>
                </a:gridCol>
                <a:gridCol w="728540">
                  <a:extLst>
                    <a:ext uri="{9D8B030D-6E8A-4147-A177-3AD203B41FA5}">
                      <a16:colId xmlns:a16="http://schemas.microsoft.com/office/drawing/2014/main" val="27723588"/>
                    </a:ext>
                  </a:extLst>
                </a:gridCol>
              </a:tblGrid>
              <a:tr h="242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Symbilc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Symbilc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Numeric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430392"/>
                  </a:ext>
                </a:extLst>
              </a:tr>
              <a:tr h="242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LDA [200]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LDA 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2 2 0 0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3612024"/>
                  </a:ext>
                </a:extLst>
              </a:tr>
              <a:tr h="242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STA num1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STA 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3 5 0 0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7630082"/>
                  </a:ext>
                </a:extLst>
              </a:tr>
              <a:tr h="242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LDA [201]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LDA 201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2 2 0 1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32426288"/>
                  </a:ext>
                </a:extLst>
              </a:tr>
              <a:tr h="242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STA 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STA 501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3 5 0 1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15766371"/>
                  </a:ext>
                </a:extLst>
              </a:tr>
              <a:tr h="242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LDA num1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LDA 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2 5 0 0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38129175"/>
                  </a:ext>
                </a:extLst>
              </a:tr>
              <a:tr h="242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ADD 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ADD 501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1 5 0 1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8670146"/>
                  </a:ext>
                </a:extLst>
              </a:tr>
              <a:tr h="242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STA 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STA 502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3 5 0 2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2148489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9200209D-CBF6-03B3-7763-9A4772810A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" t="1293" r="59715" b="66854"/>
          <a:stretch/>
        </p:blipFill>
        <p:spPr>
          <a:xfrm>
            <a:off x="323851" y="4664121"/>
            <a:ext cx="2307153" cy="19894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75622D0-2004-D3AA-320F-C346BE5AF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19574"/>
              </p:ext>
            </p:extLst>
          </p:nvPr>
        </p:nvGraphicFramePr>
        <p:xfrm>
          <a:off x="8083745" y="2557709"/>
          <a:ext cx="3579437" cy="9972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92128">
                  <a:extLst>
                    <a:ext uri="{9D8B030D-6E8A-4147-A177-3AD203B41FA5}">
                      <a16:colId xmlns:a16="http://schemas.microsoft.com/office/drawing/2014/main" val="2586587114"/>
                    </a:ext>
                  </a:extLst>
                </a:gridCol>
                <a:gridCol w="856153">
                  <a:extLst>
                    <a:ext uri="{9D8B030D-6E8A-4147-A177-3AD203B41FA5}">
                      <a16:colId xmlns:a16="http://schemas.microsoft.com/office/drawing/2014/main" val="639396526"/>
                    </a:ext>
                  </a:extLst>
                </a:gridCol>
                <a:gridCol w="1631156">
                  <a:extLst>
                    <a:ext uri="{9D8B030D-6E8A-4147-A177-3AD203B41FA5}">
                      <a16:colId xmlns:a16="http://schemas.microsoft.com/office/drawing/2014/main" val="2956621705"/>
                    </a:ext>
                  </a:extLst>
                </a:gridCol>
              </a:tblGrid>
              <a:tr h="212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PC=101</a:t>
                      </a:r>
                    </a:p>
                  </a:txBody>
                  <a:tcPr marL="68580" marR="6858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Address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Value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6935341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variabla</a:t>
                      </a:r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num1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500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0005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9379187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</a:rPr>
                        <a:t>variabla b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501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xxxx</a:t>
                      </a:r>
                      <a:endParaRPr kumimoji="0" 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1045338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</a:rPr>
                        <a:t>variabla c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</a:rPr>
                        <a:t>502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xxxx</a:t>
                      </a:r>
                      <a:endParaRPr kumimoji="0" 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559770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056F480-7D38-C3B1-4168-C4F51AC0B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86869"/>
              </p:ext>
            </p:extLst>
          </p:nvPr>
        </p:nvGraphicFramePr>
        <p:xfrm>
          <a:off x="8083744" y="3752237"/>
          <a:ext cx="3579437" cy="9972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92128">
                  <a:extLst>
                    <a:ext uri="{9D8B030D-6E8A-4147-A177-3AD203B41FA5}">
                      <a16:colId xmlns:a16="http://schemas.microsoft.com/office/drawing/2014/main" val="2586587114"/>
                    </a:ext>
                  </a:extLst>
                </a:gridCol>
                <a:gridCol w="856153">
                  <a:extLst>
                    <a:ext uri="{9D8B030D-6E8A-4147-A177-3AD203B41FA5}">
                      <a16:colId xmlns:a16="http://schemas.microsoft.com/office/drawing/2014/main" val="639396526"/>
                    </a:ext>
                  </a:extLst>
                </a:gridCol>
                <a:gridCol w="1631156">
                  <a:extLst>
                    <a:ext uri="{9D8B030D-6E8A-4147-A177-3AD203B41FA5}">
                      <a16:colId xmlns:a16="http://schemas.microsoft.com/office/drawing/2014/main" val="2956621705"/>
                    </a:ext>
                  </a:extLst>
                </a:gridCol>
              </a:tblGrid>
              <a:tr h="212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PC=103</a:t>
                      </a:r>
                    </a:p>
                  </a:txBody>
                  <a:tcPr marL="68580" marR="6858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Address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Value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6935341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variabla</a:t>
                      </a:r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num1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500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0005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9379187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</a:rPr>
                        <a:t>variabla b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501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0006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1045338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</a:rPr>
                        <a:t>variabla c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</a:rPr>
                        <a:t>502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xxxx</a:t>
                      </a:r>
                      <a:endParaRPr kumimoji="0" 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559770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C64CD540-9025-098D-2019-E56E05245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80648"/>
              </p:ext>
            </p:extLst>
          </p:nvPr>
        </p:nvGraphicFramePr>
        <p:xfrm>
          <a:off x="8083744" y="5057144"/>
          <a:ext cx="3579437" cy="9972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92128">
                  <a:extLst>
                    <a:ext uri="{9D8B030D-6E8A-4147-A177-3AD203B41FA5}">
                      <a16:colId xmlns:a16="http://schemas.microsoft.com/office/drawing/2014/main" val="2586587114"/>
                    </a:ext>
                  </a:extLst>
                </a:gridCol>
                <a:gridCol w="856153">
                  <a:extLst>
                    <a:ext uri="{9D8B030D-6E8A-4147-A177-3AD203B41FA5}">
                      <a16:colId xmlns:a16="http://schemas.microsoft.com/office/drawing/2014/main" val="639396526"/>
                    </a:ext>
                  </a:extLst>
                </a:gridCol>
                <a:gridCol w="1631156">
                  <a:extLst>
                    <a:ext uri="{9D8B030D-6E8A-4147-A177-3AD203B41FA5}">
                      <a16:colId xmlns:a16="http://schemas.microsoft.com/office/drawing/2014/main" val="2956621705"/>
                    </a:ext>
                  </a:extLst>
                </a:gridCol>
              </a:tblGrid>
              <a:tr h="212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PC=106</a:t>
                      </a:r>
                    </a:p>
                  </a:txBody>
                  <a:tcPr marL="68580" marR="6858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Address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Value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6935341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 dirty="0" err="1">
                          <a:effectLst/>
                        </a:rPr>
                        <a:t>variabla</a:t>
                      </a:r>
                      <a:r>
                        <a:rPr lang="en-US" sz="1200" kern="0" dirty="0">
                          <a:effectLst/>
                        </a:rPr>
                        <a:t> num1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500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0005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9379187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</a:rPr>
                        <a:t>variabla b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effectLst/>
                        </a:rPr>
                        <a:t>501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</a:rPr>
                        <a:t>0006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1045338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</a:rPr>
                        <a:t>variabla c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</a:rPr>
                        <a:t>502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000B</a:t>
                      </a:r>
                      <a:endParaRPr kumimoji="0" 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559770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05E37D-86E0-48CC-628F-415F6BD19944}"/>
              </a:ext>
            </a:extLst>
          </p:cNvPr>
          <p:cNvCxnSpPr>
            <a:cxnSpLocks/>
          </p:cNvCxnSpPr>
          <p:nvPr/>
        </p:nvCxnSpPr>
        <p:spPr>
          <a:xfrm flipV="1">
            <a:off x="7149709" y="1477690"/>
            <a:ext cx="891962" cy="39598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43FFEB-7981-4F90-2808-C5E98DB8A04C}"/>
              </a:ext>
            </a:extLst>
          </p:cNvPr>
          <p:cNvCxnSpPr>
            <a:cxnSpLocks/>
          </p:cNvCxnSpPr>
          <p:nvPr/>
        </p:nvCxnSpPr>
        <p:spPr>
          <a:xfrm>
            <a:off x="7191782" y="2136897"/>
            <a:ext cx="849889" cy="54653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576F171-88D2-8889-A865-706CD66845BD}"/>
              </a:ext>
            </a:extLst>
          </p:cNvPr>
          <p:cNvCxnSpPr>
            <a:cxnSpLocks/>
          </p:cNvCxnSpPr>
          <p:nvPr/>
        </p:nvCxnSpPr>
        <p:spPr>
          <a:xfrm>
            <a:off x="7170745" y="2676842"/>
            <a:ext cx="870926" cy="12228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E05FF3B-9E58-7811-A1C9-FC1F57D9E741}"/>
              </a:ext>
            </a:extLst>
          </p:cNvPr>
          <p:cNvCxnSpPr>
            <a:cxnSpLocks/>
          </p:cNvCxnSpPr>
          <p:nvPr/>
        </p:nvCxnSpPr>
        <p:spPr>
          <a:xfrm>
            <a:off x="7191781" y="3442176"/>
            <a:ext cx="807817" cy="15675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9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5401B-F50D-15EC-A378-6046323BD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5C0CB-4EAD-5CE1-9175-2FFEA77A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زمان بندی در كامپيوتر پايه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0F7411-416D-3608-5387-1DFEC4209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674" y="1240077"/>
            <a:ext cx="7766626" cy="5166142"/>
          </a:xfrm>
        </p:spPr>
        <p:txBody>
          <a:bodyPr>
            <a:normAutofit/>
          </a:bodyPr>
          <a:lstStyle/>
          <a:p>
            <a:r>
              <a:rPr lang="fa-IR" dirty="0"/>
              <a:t>زمان بندی همه ثبات ها در کامپیوتر پایه بوسیله یک مولد پالس ساعت اصلی کنترل میشود.</a:t>
            </a:r>
          </a:p>
          <a:p>
            <a:r>
              <a:rPr lang="fa-IR" dirty="0"/>
              <a:t>پالس های ساعت به همه فلیپ فلاپ ها و ثباتها، از جمله آنهایی که در واحد کنترل سیستم قرار دارند، اعمال میشوند.</a:t>
            </a:r>
          </a:p>
          <a:p>
            <a:r>
              <a:rPr lang="fa-IR" dirty="0"/>
              <a:t>پالس های ساعت، حالت هیچ ثباتی را عوض نمیکنند مگر آنهایی که توسط سیگنال کنترل فعال شده باشند.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988AA-8E26-EF14-8B28-EA26F770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98ADE-30EF-288A-9351-C3D16072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D301A8-89EE-2780-A240-7005A29B8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462" y="1170749"/>
            <a:ext cx="3362325" cy="41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8FBE-5EA2-71E5-247D-F8B81926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واحد </a:t>
            </a:r>
            <a:r>
              <a:rPr lang="fa-IR" dirty="0" err="1"/>
              <a:t>كنترل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37B0F-CBE6-F3D3-2FD1-5F3B7BFFA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واحد </a:t>
            </a:r>
            <a:r>
              <a:rPr lang="fa-IR" dirty="0" err="1"/>
              <a:t>كنترل</a:t>
            </a:r>
            <a:r>
              <a:rPr lang="fa-IR" dirty="0"/>
              <a:t> </a:t>
            </a:r>
            <a:r>
              <a:rPr lang="fa-IR" dirty="0" err="1"/>
              <a:t>همة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دستورالعمل هاي ماشين را به </a:t>
            </a:r>
            <a:r>
              <a:rPr lang="fa-IR" dirty="0" err="1">
                <a:solidFill>
                  <a:srgbClr val="FF0000"/>
                </a:solidFill>
              </a:rPr>
              <a:t>سيگنال</a:t>
            </a:r>
            <a:r>
              <a:rPr lang="fa-IR" dirty="0">
                <a:solidFill>
                  <a:srgbClr val="FF0000"/>
                </a:solidFill>
              </a:rPr>
              <a:t> هاي </a:t>
            </a:r>
            <a:r>
              <a:rPr lang="fa-IR" dirty="0" err="1">
                <a:solidFill>
                  <a:srgbClr val="FF0000"/>
                </a:solidFill>
              </a:rPr>
              <a:t>كنترلي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/>
              <a:t>تبديل</a:t>
            </a:r>
            <a:r>
              <a:rPr lang="fa-IR" dirty="0"/>
              <a:t> </a:t>
            </a:r>
            <a:r>
              <a:rPr lang="fa-IR" dirty="0" err="1"/>
              <a:t>مي</a:t>
            </a:r>
            <a:r>
              <a:rPr lang="fa-IR" dirty="0"/>
              <a:t> </a:t>
            </a:r>
            <a:r>
              <a:rPr lang="fa-IR" dirty="0" err="1"/>
              <a:t>كند</a:t>
            </a:r>
            <a:r>
              <a:rPr lang="fa-IR" dirty="0"/>
              <a:t>. </a:t>
            </a:r>
            <a:r>
              <a:rPr lang="fa-IR" dirty="0" err="1"/>
              <a:t>اين</a:t>
            </a:r>
            <a:r>
              <a:rPr lang="fa-IR" dirty="0"/>
              <a:t> </a:t>
            </a:r>
            <a:r>
              <a:rPr lang="fa-IR" dirty="0" err="1"/>
              <a:t>سيگنالهاي</a:t>
            </a:r>
            <a:r>
              <a:rPr lang="fa-IR" dirty="0"/>
              <a:t> </a:t>
            </a:r>
            <a:r>
              <a:rPr lang="fa-IR" dirty="0" err="1"/>
              <a:t>كنترلي</a:t>
            </a:r>
            <a:r>
              <a:rPr lang="fa-IR" dirty="0"/>
              <a:t> </a:t>
            </a:r>
            <a:r>
              <a:rPr lang="fa-IR" dirty="0" err="1"/>
              <a:t>براي</a:t>
            </a:r>
            <a:r>
              <a:rPr lang="fa-IR" dirty="0"/>
              <a:t> </a:t>
            </a:r>
            <a:r>
              <a:rPr lang="fa-IR" dirty="0" err="1">
                <a:solidFill>
                  <a:srgbClr val="7030A0"/>
                </a:solidFill>
              </a:rPr>
              <a:t>كنترل</a:t>
            </a:r>
            <a:r>
              <a:rPr lang="fa-IR" dirty="0">
                <a:solidFill>
                  <a:srgbClr val="7030A0"/>
                </a:solidFill>
              </a:rPr>
              <a:t> </a:t>
            </a:r>
            <a:r>
              <a:rPr lang="fa-IR" dirty="0" err="1">
                <a:solidFill>
                  <a:srgbClr val="7030A0"/>
                </a:solidFill>
              </a:rPr>
              <a:t>ريزعمل</a:t>
            </a:r>
            <a:r>
              <a:rPr lang="fa-IR" dirty="0">
                <a:solidFill>
                  <a:srgbClr val="7030A0"/>
                </a:solidFill>
              </a:rPr>
              <a:t> ها </a:t>
            </a:r>
            <a:r>
              <a:rPr lang="fa-IR" dirty="0" err="1"/>
              <a:t>بكار</a:t>
            </a:r>
            <a:r>
              <a:rPr lang="fa-IR" dirty="0"/>
              <a:t> </a:t>
            </a:r>
            <a:r>
              <a:rPr lang="fa-IR" dirty="0" err="1"/>
              <a:t>مي</a:t>
            </a:r>
            <a:r>
              <a:rPr lang="fa-IR" dirty="0"/>
              <a:t> روند.</a:t>
            </a:r>
          </a:p>
          <a:p>
            <a:r>
              <a:rPr lang="fa-IR" dirty="0">
                <a:solidFill>
                  <a:srgbClr val="0070C0"/>
                </a:solidFill>
              </a:rPr>
              <a:t>واحد </a:t>
            </a:r>
            <a:r>
              <a:rPr lang="fa-IR" dirty="0" err="1">
                <a:solidFill>
                  <a:srgbClr val="0070C0"/>
                </a:solidFill>
              </a:rPr>
              <a:t>كنترل</a:t>
            </a:r>
            <a:r>
              <a:rPr lang="fa-IR" dirty="0">
                <a:solidFill>
                  <a:srgbClr val="0070C0"/>
                </a:solidFill>
              </a:rPr>
              <a:t> به دو </a:t>
            </a:r>
            <a:r>
              <a:rPr lang="fa-IR" dirty="0" err="1">
                <a:solidFill>
                  <a:srgbClr val="0070C0"/>
                </a:solidFill>
              </a:rPr>
              <a:t>طريق</a:t>
            </a:r>
            <a:r>
              <a:rPr lang="fa-IR" dirty="0">
                <a:solidFill>
                  <a:srgbClr val="0070C0"/>
                </a:solidFill>
              </a:rPr>
              <a:t> قابل ساخت </a:t>
            </a:r>
            <a:r>
              <a:rPr lang="fa-IR" dirty="0" err="1">
                <a:solidFill>
                  <a:srgbClr val="0070C0"/>
                </a:solidFill>
              </a:rPr>
              <a:t>مي</a:t>
            </a:r>
            <a:r>
              <a:rPr lang="fa-IR" dirty="0">
                <a:solidFill>
                  <a:srgbClr val="0070C0"/>
                </a:solidFill>
              </a:rPr>
              <a:t> باشد:</a:t>
            </a:r>
          </a:p>
          <a:p>
            <a:pPr lvl="1"/>
            <a:r>
              <a:rPr lang="fa-IR" sz="3200" dirty="0" err="1">
                <a:cs typeface="B Koodak" panose="00000700000000000000" pitchFamily="2" charset="-78"/>
              </a:rPr>
              <a:t>كنترل</a:t>
            </a:r>
            <a:r>
              <a:rPr lang="fa-IR" sz="3200" dirty="0">
                <a:cs typeface="B Koodak" panose="00000700000000000000" pitchFamily="2" charset="-78"/>
              </a:rPr>
              <a:t> سخت </a:t>
            </a:r>
            <a:r>
              <a:rPr lang="fa-IR" sz="3200" dirty="0" err="1">
                <a:cs typeface="B Koodak" panose="00000700000000000000" pitchFamily="2" charset="-78"/>
              </a:rPr>
              <a:t>افزاري</a:t>
            </a:r>
            <a:endParaRPr lang="fa-IR" sz="3200" dirty="0">
              <a:cs typeface="B Koodak" panose="00000700000000000000" pitchFamily="2" charset="-78"/>
            </a:endParaRPr>
          </a:p>
          <a:p>
            <a:pPr lvl="1"/>
            <a:r>
              <a:rPr lang="fa-IR" sz="3200" dirty="0" err="1">
                <a:cs typeface="B Koodak" panose="00000700000000000000" pitchFamily="2" charset="-78"/>
              </a:rPr>
              <a:t>كنترل</a:t>
            </a:r>
            <a:r>
              <a:rPr lang="fa-IR" sz="3200" dirty="0">
                <a:cs typeface="B Koodak" panose="00000700000000000000" pitchFamily="2" charset="-78"/>
              </a:rPr>
              <a:t> </a:t>
            </a:r>
            <a:r>
              <a:rPr lang="fa-IR" sz="3200" dirty="0" err="1">
                <a:cs typeface="B Koodak" panose="00000700000000000000" pitchFamily="2" charset="-78"/>
              </a:rPr>
              <a:t>ريزبرنامه</a:t>
            </a:r>
            <a:r>
              <a:rPr lang="fa-IR" sz="3200" dirty="0">
                <a:cs typeface="B Koodak" panose="00000700000000000000" pitchFamily="2" charset="-78"/>
              </a:rPr>
              <a:t> </a:t>
            </a:r>
            <a:r>
              <a:rPr lang="fa-IR" sz="3200" dirty="0" err="1">
                <a:cs typeface="B Koodak" panose="00000700000000000000" pitchFamily="2" charset="-78"/>
              </a:rPr>
              <a:t>نويسي</a:t>
            </a:r>
            <a:r>
              <a:rPr lang="fa-IR" sz="3200" dirty="0">
                <a:cs typeface="B Koodak" panose="00000700000000000000" pitchFamily="2" charset="-78"/>
              </a:rPr>
              <a:t> شده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8BB56-3F58-AEF8-A5F0-9D50900A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4346E-2010-4DA5-E063-F400F69E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5561D-BE36-0F5A-1A99-F44AE0A0E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2" y="4304255"/>
            <a:ext cx="3905941" cy="19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8DA01-BF0A-9FC1-2BC4-7A752FB33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328C-EF85-E58D-00BF-B1BA01E2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واحد </a:t>
            </a:r>
            <a:r>
              <a:rPr lang="fa-IR" dirty="0" err="1"/>
              <a:t>كنترل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B240C-7BD0-093E-AEC3-379BBA1D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7F92A-9B03-DDC9-1B66-8F14AB83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12171-AFDA-11F1-491F-14D9DF7AA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849" y="2262165"/>
            <a:ext cx="3365284" cy="4108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B491EA-16F1-A5C4-6E25-C670CEC39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49" y="271851"/>
            <a:ext cx="2868183" cy="1403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78A78EB-EE39-C77B-754E-0CFA9A9C89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64186" y="1240077"/>
                <a:ext cx="7780113" cy="51661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وظیفه واحد کنترل این است که از روی </a:t>
                </a:r>
                <a:r>
                  <a:rPr lang="en-US" dirty="0" err="1"/>
                  <a:t>OpCode</a:t>
                </a:r>
                <a:r>
                  <a:rPr lang="en-US" dirty="0"/>
                  <a:t> </a:t>
                </a:r>
                <a:r>
                  <a:rPr lang="fa-IR" dirty="0"/>
                  <a:t>مشخص کند:</a:t>
                </a:r>
              </a:p>
              <a:p>
                <a:r>
                  <a:rPr lang="fa-IR" dirty="0"/>
                  <a:t>چه ثباتی اطلاعات روی باس قرار دهد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).</a:t>
                </a:r>
              </a:p>
              <a:p>
                <a:r>
                  <a:rPr lang="fa-IR" dirty="0"/>
                  <a:t>پایه </a:t>
                </a:r>
                <a:r>
                  <a:rPr lang="en-US" dirty="0"/>
                  <a:t>Load</a:t>
                </a:r>
                <a:r>
                  <a:rPr lang="fa-IR" dirty="0"/>
                  <a:t> کدام ثبات(ها) فعال شود.</a:t>
                </a:r>
              </a:p>
              <a:p>
                <a:r>
                  <a:rPr lang="fa-IR" dirty="0"/>
                  <a:t>پایه </a:t>
                </a:r>
                <a:r>
                  <a:rPr lang="en-US" dirty="0"/>
                  <a:t>Read </a:t>
                </a:r>
                <a:r>
                  <a:rPr lang="fa-IR" dirty="0"/>
                  <a:t> یا </a:t>
                </a:r>
                <a:r>
                  <a:rPr lang="en-US" dirty="0"/>
                  <a:t>Write</a:t>
                </a:r>
                <a:r>
                  <a:rPr lang="fa-IR" dirty="0"/>
                  <a:t> حافظه چه مقداری داشته باشد.</a:t>
                </a:r>
              </a:p>
              <a:p>
                <a:r>
                  <a:rPr lang="fa-IR" dirty="0"/>
                  <a:t>در </a:t>
                </a:r>
                <a:r>
                  <a:rPr lang="en-US" dirty="0"/>
                  <a:t>ALU</a:t>
                </a:r>
                <a:r>
                  <a:rPr lang="fa-IR" dirty="0"/>
                  <a:t> ، که قبلاً با آن آشنا شدیم، با استفاده از خطوط انتخاب میتوانستیم تعیین کنیم که کدام واحد (محاسبه، منطق، شیفت) فعال شود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78A78EB-EE39-C77B-754E-0CFA9A9C89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4186" y="1240077"/>
                <a:ext cx="7780113" cy="5166142"/>
              </a:xfrm>
              <a:blipFill>
                <a:blip r:embed="rId4"/>
                <a:stretch>
                  <a:fillRect l="-1253" r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657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4F52-8257-A76F-0B62-36A04001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سيكل دستورالعمل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8E7B-0B8C-ACFE-ABA2-F17481E02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در كامپيوتر پايه </a:t>
            </a:r>
            <a:r>
              <a:rPr lang="fa-IR" dirty="0">
                <a:solidFill>
                  <a:srgbClr val="0070C0"/>
                </a:solidFill>
              </a:rPr>
              <a:t>هر سيكل دستورالعمل </a:t>
            </a:r>
            <a:r>
              <a:rPr lang="fa-IR" dirty="0"/>
              <a:t>متشكل از فازهاي زير است:</a:t>
            </a:r>
            <a:endParaRPr lang="en-US" dirty="0"/>
          </a:p>
          <a:p>
            <a:r>
              <a:rPr lang="fa-IR" dirty="0"/>
              <a:t>1) </a:t>
            </a:r>
            <a:r>
              <a:rPr lang="fa-IR" dirty="0">
                <a:solidFill>
                  <a:srgbClr val="C00000"/>
                </a:solidFill>
              </a:rPr>
              <a:t>واکشی</a:t>
            </a:r>
            <a:r>
              <a:rPr lang="fa-IR" dirty="0"/>
              <a:t> یا برداشت دستور از حافظه (</a:t>
            </a:r>
            <a:r>
              <a:rPr lang="en-US" dirty="0">
                <a:solidFill>
                  <a:srgbClr val="0070C0"/>
                </a:solidFill>
              </a:rPr>
              <a:t>Fetch</a:t>
            </a:r>
            <a:r>
              <a:rPr lang="fa-IR" dirty="0"/>
              <a:t>)</a:t>
            </a:r>
          </a:p>
          <a:p>
            <a:r>
              <a:rPr lang="fa-IR" dirty="0"/>
              <a:t>2) </a:t>
            </a:r>
            <a:r>
              <a:rPr lang="fa-IR" dirty="0">
                <a:solidFill>
                  <a:srgbClr val="C00000"/>
                </a:solidFill>
              </a:rPr>
              <a:t>کدگشایی</a:t>
            </a:r>
            <a:r>
              <a:rPr lang="fa-IR" dirty="0"/>
              <a:t> یا ديكد كردن دستور (</a:t>
            </a:r>
            <a:r>
              <a:rPr lang="en-US" dirty="0">
                <a:solidFill>
                  <a:srgbClr val="0070C0"/>
                </a:solidFill>
              </a:rPr>
              <a:t>Decode</a:t>
            </a:r>
            <a:r>
              <a:rPr lang="fa-IR" dirty="0"/>
              <a:t>)</a:t>
            </a:r>
            <a:endParaRPr lang="en-US" dirty="0"/>
          </a:p>
          <a:p>
            <a:r>
              <a:rPr lang="fa-IR" dirty="0"/>
              <a:t>3) خواندن </a:t>
            </a:r>
            <a:r>
              <a:rPr lang="fa-IR" dirty="0">
                <a:solidFill>
                  <a:srgbClr val="C00000"/>
                </a:solidFill>
              </a:rPr>
              <a:t>آدرس</a:t>
            </a:r>
            <a:r>
              <a:rPr lang="fa-IR" dirty="0"/>
              <a:t> موثر (</a:t>
            </a:r>
            <a:r>
              <a:rPr lang="en-US" dirty="0">
                <a:solidFill>
                  <a:srgbClr val="0070C0"/>
                </a:solidFill>
              </a:rPr>
              <a:t>Address</a:t>
            </a:r>
            <a:r>
              <a:rPr lang="fa-IR" dirty="0"/>
              <a:t>)</a:t>
            </a:r>
            <a:endParaRPr lang="en-US" dirty="0"/>
          </a:p>
          <a:p>
            <a:r>
              <a:rPr lang="fa-IR" dirty="0"/>
              <a:t>4) </a:t>
            </a:r>
            <a:r>
              <a:rPr lang="fa-IR" dirty="0">
                <a:solidFill>
                  <a:srgbClr val="C00000"/>
                </a:solidFill>
              </a:rPr>
              <a:t>اجراي</a:t>
            </a:r>
            <a:r>
              <a:rPr lang="fa-IR" dirty="0"/>
              <a:t> دستورالعمل (</a:t>
            </a:r>
            <a:r>
              <a:rPr lang="en-US" dirty="0">
                <a:solidFill>
                  <a:srgbClr val="0070C0"/>
                </a:solidFill>
              </a:rPr>
              <a:t>Execute</a:t>
            </a:r>
            <a:r>
              <a:rPr lang="fa-IR" dirty="0"/>
              <a:t>)</a:t>
            </a:r>
          </a:p>
          <a:p>
            <a:r>
              <a:rPr lang="fa-IR" dirty="0"/>
              <a:t>پس از پایان مرحله 4، کنترل به مرحله 1 باز میگردد</a:t>
            </a:r>
          </a:p>
          <a:p>
            <a:pPr marL="0" indent="0">
              <a:buNone/>
            </a:pPr>
            <a:r>
              <a:rPr lang="fa-IR" dirty="0"/>
              <a:t>مگر اینکه کامپیوتر با دستور </a:t>
            </a:r>
            <a:r>
              <a:rPr lang="en-US" dirty="0">
                <a:solidFill>
                  <a:srgbClr val="FF0000"/>
                </a:solidFill>
              </a:rPr>
              <a:t>HALT</a:t>
            </a:r>
            <a:r>
              <a:rPr lang="fa-IR" dirty="0"/>
              <a:t> مواجه شود.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297C6-2107-747B-F58C-49EF455C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D5AFB-CFEB-C800-23C0-8C239309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072C28C-600F-A19A-52BF-70251DAD5518}"/>
              </a:ext>
            </a:extLst>
          </p:cNvPr>
          <p:cNvGraphicFramePr/>
          <p:nvPr/>
        </p:nvGraphicFramePr>
        <p:xfrm>
          <a:off x="215462" y="2447636"/>
          <a:ext cx="4910720" cy="37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0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8D5AF2-3593-4288-9B5D-412154020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D48D5AF2-3593-4288-9B5D-412154020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655384-B66F-4E30-BD6F-F1F43AA05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18655384-B66F-4E30-BD6F-F1F43AA05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2CBA68-E371-407F-A724-07BCB1EC2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922CBA68-E371-407F-A724-07BCB1EC2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CA6DE4-D4FA-43D2-8A22-A3DDC149E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C8CA6DE4-D4FA-43D2-8A22-A3DDC149E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480390-18FA-41BE-8792-941FBBA67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38480390-18FA-41BE-8792-941FBBA67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9DC2F8-B2F8-4E7F-8AD0-BE00E2917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8A9DC2F8-B2F8-4E7F-8AD0-BE00E2917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50C054-03D6-46E0-9E6A-CB58A47AC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8B50C054-03D6-46E0-9E6A-CB58A47AC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1EAC52-E11C-4BE6-BF77-F2487E3F1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221EAC52-E11C-4BE6-BF77-F2487E3F1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956A-623E-02E8-D31E-BB8EE51E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2E6F6-3992-71CD-AD29-6E27CCF48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3200" dirty="0"/>
              <a:t>در این فصل </a:t>
            </a:r>
            <a:r>
              <a:rPr lang="fa-IR" sz="3200" dirty="0">
                <a:solidFill>
                  <a:srgbClr val="FF0000"/>
                </a:solidFill>
              </a:rPr>
              <a:t>یک کامپیوتر پایه </a:t>
            </a:r>
            <a:r>
              <a:rPr lang="fa-IR" sz="3200" dirty="0"/>
              <a:t>را معرفی میکنیم و نشان خواهیم داد که چگونه میتوان عملکرد آنرا </a:t>
            </a:r>
            <a:r>
              <a:rPr lang="fa-IR" sz="3200" dirty="0">
                <a:solidFill>
                  <a:srgbClr val="FF0000"/>
                </a:solidFill>
              </a:rPr>
              <a:t>توسط عبارات انتقال ثباتی </a:t>
            </a:r>
            <a:r>
              <a:rPr lang="fa-IR" sz="3200" dirty="0"/>
              <a:t>مشخص کرد.</a:t>
            </a:r>
          </a:p>
          <a:p>
            <a:pPr>
              <a:lnSpc>
                <a:spcPct val="200000"/>
              </a:lnSpc>
            </a:pPr>
            <a:r>
              <a:rPr lang="fa-IR" sz="3200" dirty="0">
                <a:solidFill>
                  <a:srgbClr val="0070C0"/>
                </a:solidFill>
              </a:rPr>
              <a:t>سازمان کامپیوتر </a:t>
            </a:r>
            <a:r>
              <a:rPr lang="fa-IR" sz="3200" dirty="0"/>
              <a:t>بوسیله </a:t>
            </a:r>
            <a:r>
              <a:rPr lang="fa-IR" sz="3200" dirty="0">
                <a:solidFill>
                  <a:srgbClr val="FF0000"/>
                </a:solidFill>
              </a:rPr>
              <a:t>ثباتهای داخلی </a:t>
            </a:r>
            <a:r>
              <a:rPr lang="fa-IR" sz="3200" dirty="0"/>
              <a:t>اش، </a:t>
            </a:r>
            <a:r>
              <a:rPr lang="fa-IR" sz="3200" dirty="0">
                <a:solidFill>
                  <a:srgbClr val="FF0000"/>
                </a:solidFill>
              </a:rPr>
              <a:t>زمانبندی و ساختار کنترل </a:t>
            </a:r>
            <a:r>
              <a:rPr lang="fa-IR" sz="3200" dirty="0"/>
              <a:t>و </a:t>
            </a:r>
            <a:r>
              <a:rPr lang="fa-IR" sz="3200" dirty="0">
                <a:solidFill>
                  <a:srgbClr val="FF0000"/>
                </a:solidFill>
              </a:rPr>
              <a:t>مجموعه دستوراتی </a:t>
            </a:r>
            <a:r>
              <a:rPr lang="fa-IR" sz="3200" dirty="0"/>
              <a:t>که به کار میبرد، تعریف میشود.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8B166-6D98-7556-623D-B297417C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8168C-3B7B-8BD4-F451-38A61EAA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0E391-F627-6F93-0814-8CCD61C41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ABF6-8202-401D-B357-B6B60D14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واحد کنترل سخت افزاری در كامپيوتر پايه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BEC384C-83BF-8EA9-07E0-7F791D18DC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49454" y="1240077"/>
                <a:ext cx="6094846" cy="516614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fa-IR" dirty="0"/>
                  <a:t>بلاک دیاگرام واحد کنترل در شکل مقابل دیده میشود.</a:t>
                </a:r>
                <a:endParaRPr lang="en-US" dirty="0"/>
              </a:p>
              <a:p>
                <a:r>
                  <a:rPr lang="fa-IR" dirty="0"/>
                  <a:t>این واحد از دو دیکدر، یک توالی شمار </a:t>
                </a:r>
                <a:r>
                  <a:rPr lang="en-US" dirty="0"/>
                  <a:t>SC</a:t>
                </a:r>
                <a:r>
                  <a:rPr lang="fa-IR" dirty="0"/>
                  <a:t> و چند گیت تشکیل شده است.</a:t>
                </a:r>
              </a:p>
              <a:p>
                <a:r>
                  <a:rPr lang="fa-IR" dirty="0"/>
                  <a:t>هر دستوری که از حافظه خوانده شود، در ثبات دستور العمل (</a:t>
                </a:r>
                <a:r>
                  <a:rPr lang="en-US" dirty="0"/>
                  <a:t>IR</a:t>
                </a:r>
                <a:r>
                  <a:rPr lang="fa-IR" dirty="0"/>
                  <a:t>) قرار میگیرد.</a:t>
                </a:r>
              </a:p>
              <a:p>
                <a:r>
                  <a:rPr lang="fa-IR" dirty="0"/>
                  <a:t>بخش </a:t>
                </a:r>
                <a:r>
                  <a:rPr lang="en-US" dirty="0" err="1"/>
                  <a:t>OpCode</a:t>
                </a:r>
                <a:r>
                  <a:rPr lang="fa-IR" dirty="0"/>
                  <a:t> توسط یک دیکدر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fa-IR" dirty="0"/>
                  <a:t> سیگنالهای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تا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fa-IR" dirty="0"/>
                  <a:t> را تولید میکند.</a:t>
                </a:r>
              </a:p>
              <a:p>
                <a:r>
                  <a:rPr lang="fa-IR" dirty="0"/>
                  <a:t>شمارنده 4 بیتی، بطور متوالی 0 تا 15 را میشمارد.</a:t>
                </a:r>
              </a:p>
              <a:p>
                <a:r>
                  <a:rPr lang="fa-IR" dirty="0"/>
                  <a:t>خروجی آن سیگنالهای زمان بندی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تا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fa-IR" dirty="0"/>
                  <a:t> را تولید میکند.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BEC384C-83BF-8EA9-07E0-7F791D18DC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9454" y="1240077"/>
                <a:ext cx="6094846" cy="5166142"/>
              </a:xfrm>
              <a:blipFill>
                <a:blip r:embed="rId2"/>
                <a:stretch>
                  <a:fillRect l="-1000" r="-400" b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90363-EB2B-42F6-BF15-CF8BF620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2D4E4-7F5E-AD0C-879B-AAE920B52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33CB2-ADD4-C0F1-5CE7-5E82E6C02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" y="1052520"/>
            <a:ext cx="5419631" cy="35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9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9F325-BBEA-1EAE-611D-A7B325D49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C21C-95A6-039C-0034-554E5355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واحد کنترل سخت افزاری در كامپيوتر پايه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C713FE3-D379-0488-5786-6B0B06E24B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7491" y="1240077"/>
                <a:ext cx="6796809" cy="516614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fa-IR" dirty="0"/>
                  <a:t>باتوجه به اینکه هر دستورالعمل چند سیکل نیاز دارد، پایه </a:t>
                </a:r>
                <a:r>
                  <a:rPr lang="en-US" dirty="0"/>
                  <a:t>CLR</a:t>
                </a:r>
                <a:r>
                  <a:rPr lang="fa-IR" dirty="0"/>
                  <a:t> شمارنده را میتوان فعال کرد.</a:t>
                </a:r>
              </a:p>
              <a:p>
                <a:r>
                  <a:rPr lang="fa-IR" dirty="0"/>
                  <a:t>حالتی را در نظر بگیرید که دستور </a:t>
                </a:r>
                <a:r>
                  <a:rPr lang="en-US" dirty="0"/>
                  <a:t>D3</a:t>
                </a:r>
                <a:r>
                  <a:rPr lang="fa-IR" dirty="0"/>
                  <a:t> یعنی دستور </a:t>
                </a:r>
                <a:r>
                  <a:rPr lang="en-US" dirty="0"/>
                  <a:t>STA</a:t>
                </a:r>
                <a:r>
                  <a:rPr lang="fa-IR" dirty="0"/>
                  <a:t> فراخوانی شده باشد که نیازمند 4 کلاک برای اجرا باشد. در اینصورت </a:t>
                </a:r>
                <a:r>
                  <a:rPr lang="en-US" dirty="0"/>
                  <a:t>SC</a:t>
                </a:r>
                <a:r>
                  <a:rPr lang="fa-IR" dirty="0"/>
                  <a:t> افزایش داده میشود تا سیگنالهای </a:t>
                </a:r>
                <a:r>
                  <a:rPr lang="en-US" dirty="0"/>
                  <a:t>T0</a:t>
                </a:r>
                <a:r>
                  <a:rPr lang="fa-IR" dirty="0"/>
                  <a:t>، </a:t>
                </a:r>
                <a:r>
                  <a:rPr lang="en-US" dirty="0"/>
                  <a:t>T1</a:t>
                </a:r>
                <a:r>
                  <a:rPr lang="fa-IR" dirty="0"/>
                  <a:t>، ...،</a:t>
                </a:r>
                <a:r>
                  <a:rPr lang="en-US" dirty="0"/>
                  <a:t>T4</a:t>
                </a:r>
                <a:r>
                  <a:rPr lang="fa-IR" dirty="0"/>
                  <a:t> را بطور متوالی فراهم نماید.</a:t>
                </a:r>
              </a:p>
              <a:p>
                <a:r>
                  <a:rPr lang="fa-IR" dirty="0"/>
                  <a:t>در </a:t>
                </a:r>
                <a:r>
                  <a:rPr lang="en-US" dirty="0"/>
                  <a:t>T4</a:t>
                </a:r>
                <a:r>
                  <a:rPr lang="fa-IR" dirty="0"/>
                  <a:t> اگر خروجی دیکدر </a:t>
                </a:r>
                <a:r>
                  <a:rPr lang="en-US" dirty="0"/>
                  <a:t>D3</a:t>
                </a:r>
                <a:r>
                  <a:rPr lang="fa-IR" dirty="0"/>
                  <a:t> فعال باشد، </a:t>
                </a:r>
                <a:r>
                  <a:rPr lang="en-US" dirty="0"/>
                  <a:t>SC</a:t>
                </a:r>
                <a:r>
                  <a:rPr lang="fa-IR" dirty="0"/>
                  <a:t> صفر میشود. این موضوع بصورت نمادی با ریز عمل زیر نشان داده میشود: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6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36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sz="36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36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C713FE3-D379-0488-5786-6B0B06E24B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7491" y="1240077"/>
                <a:ext cx="6796809" cy="5166142"/>
              </a:xfrm>
              <a:blipFill>
                <a:blip r:embed="rId2"/>
                <a:stretch>
                  <a:fillRect l="-1166" r="-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3A5A2-3B5F-5C1A-E69D-73502F0A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941EF-803B-DD9D-2044-FDF690F8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76815-E184-8D75-5E86-6738A86C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4" y="1052520"/>
            <a:ext cx="4006468" cy="2659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3F1BF5-D6D2-BB1C-F9E1-25DAA150A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62" y="4002435"/>
            <a:ext cx="4452190" cy="24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7D0BA-C33E-DC3F-015F-FBBD647148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06982" y="157018"/>
                <a:ext cx="7637318" cy="6249201"/>
              </a:xfrm>
            </p:spPr>
            <p:txBody>
              <a:bodyPr>
                <a:normAutofit fontScale="92500"/>
              </a:bodyPr>
              <a:lstStyle/>
              <a:p>
                <a:r>
                  <a:rPr lang="fa-IR" dirty="0"/>
                  <a:t>برای درک کامل عملکرد یک کامپیوتر، باید رابطه زمانی بین لبه های پالس ساعت و سیگنال های زمانبندی را دانست. </a:t>
                </a:r>
              </a:p>
              <a:p>
                <a:r>
                  <a:rPr lang="fa-IR" dirty="0"/>
                  <a:t>بعنوان مثال عبارت انتقال ثبات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a-IR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𝐴𝑅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𝑃𝐶</m:t>
                      </m:r>
                    </m:oMath>
                  </m:oMathPara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r>
                  <a:rPr lang="fa-IR" dirty="0"/>
                  <a:t>انتقال محتوای </a:t>
                </a:r>
                <a:r>
                  <a:rPr lang="en-US" dirty="0"/>
                  <a:t>PC</a:t>
                </a:r>
                <a:r>
                  <a:rPr lang="fa-IR" dirty="0"/>
                  <a:t> را به </a:t>
                </a:r>
                <a:r>
                  <a:rPr lang="en-US" dirty="0"/>
                  <a:t>AR</a:t>
                </a:r>
                <a:r>
                  <a:rPr lang="fa-IR" dirty="0"/>
                  <a:t> بهنگام فعال شدن</a:t>
                </a:r>
                <a:r>
                  <a:rPr lang="fa-I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a-IR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مشخص میکند.</a:t>
                </a:r>
              </a:p>
              <a:p>
                <a:pPr lvl="1"/>
                <a:r>
                  <a:rPr lang="fa-IR" dirty="0"/>
                  <a:t>در طول این مدت </a:t>
                </a:r>
                <a:r>
                  <a:rPr lang="en-US" dirty="0"/>
                  <a:t>PC</a:t>
                </a:r>
                <a:r>
                  <a:rPr lang="fa-IR" dirty="0"/>
                  <a:t> روی گذرگاه قرار میگیرد</a:t>
                </a:r>
                <a:r>
                  <a:rPr lang="en-US" dirty="0"/>
                  <a:t> </a:t>
                </a:r>
                <a:r>
                  <a:rPr lang="fa-IR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010</m:t>
                    </m:r>
                  </m:oMath>
                </a14:m>
                <a:r>
                  <a:rPr lang="fa-IR" dirty="0"/>
                  <a:t>)</a:t>
                </a:r>
              </a:p>
              <a:p>
                <a:pPr lvl="1"/>
                <a:r>
                  <a:rPr lang="fa-IR" dirty="0"/>
                  <a:t>ورودی بارشدن (</a:t>
                </a:r>
                <a:r>
                  <a:rPr lang="en-US" dirty="0"/>
                  <a:t>LD</a:t>
                </a:r>
                <a:r>
                  <a:rPr lang="fa-IR" dirty="0"/>
                  <a:t>) ثبات </a:t>
                </a:r>
                <a:r>
                  <a:rPr lang="en-US" dirty="0"/>
                  <a:t>AR</a:t>
                </a:r>
                <a:r>
                  <a:rPr lang="fa-IR" dirty="0"/>
                  <a:t> فعال میشود.</a:t>
                </a:r>
              </a:p>
              <a:p>
                <a:pPr marL="0" indent="0">
                  <a:buNone/>
                </a:pPr>
                <a:r>
                  <a:rPr lang="fa-I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7D0BA-C33E-DC3F-015F-FBBD647148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6982" y="157018"/>
                <a:ext cx="7637318" cy="6249201"/>
              </a:xfrm>
              <a:blipFill>
                <a:blip r:embed="rId2"/>
                <a:stretch>
                  <a:fillRect r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44A87-FAE4-F04E-4828-A1EE562C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39A6C-AD2F-7382-8B63-1A4915DA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5DFF54-8DC2-A5F7-E5DC-48A5D5B2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4" y="85933"/>
            <a:ext cx="3449014" cy="2289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349838-4E2E-1743-7F41-F9BB8844C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871" y="2492775"/>
            <a:ext cx="3240355" cy="436522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C585FD9-2984-D553-BFD6-5348B8A8B93B}"/>
              </a:ext>
            </a:extLst>
          </p:cNvPr>
          <p:cNvGrpSpPr/>
          <p:nvPr/>
        </p:nvGrpSpPr>
        <p:grpSpPr>
          <a:xfrm>
            <a:off x="818050" y="2450460"/>
            <a:ext cx="2075169" cy="1239353"/>
            <a:chOff x="818050" y="2450460"/>
            <a:chExt cx="2075169" cy="123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468DF52-59DC-2E98-8B2B-7FB5CBBEBD08}"/>
                    </a:ext>
                  </a:extLst>
                </p:cNvPr>
                <p:cNvSpPr txBox="1"/>
                <p:nvPr/>
              </p:nvSpPr>
              <p:spPr>
                <a:xfrm>
                  <a:off x="818050" y="2450460"/>
                  <a:ext cx="4579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a-IR" sz="1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468DF52-59DC-2E98-8B2B-7FB5CBBEB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050" y="2450460"/>
                  <a:ext cx="45794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E121094-6E8A-49B8-69EF-EFE49609D9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" y="2712462"/>
              <a:ext cx="171211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5D7A91D-6B82-9872-5E55-3A7CA941E011}"/>
                </a:ext>
              </a:extLst>
            </p:cNvPr>
            <p:cNvCxnSpPr>
              <a:cxnSpLocks/>
            </p:cNvCxnSpPr>
            <p:nvPr/>
          </p:nvCxnSpPr>
          <p:spPr>
            <a:xfrm>
              <a:off x="1822051" y="2593571"/>
              <a:ext cx="27707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F900C7-2EEA-4C06-C250-F2D2E4A4C5E6}"/>
                </a:ext>
              </a:extLst>
            </p:cNvPr>
            <p:cNvCxnSpPr>
              <a:cxnSpLocks/>
            </p:cNvCxnSpPr>
            <p:nvPr/>
          </p:nvCxnSpPr>
          <p:spPr>
            <a:xfrm>
              <a:off x="1832049" y="2593571"/>
              <a:ext cx="0" cy="2270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4BBD38D-A186-EBBA-99A8-AC5AA22E2A76}"/>
                </a:ext>
              </a:extLst>
            </p:cNvPr>
            <p:cNvGrpSpPr/>
            <p:nvPr/>
          </p:nvGrpSpPr>
          <p:grpSpPr>
            <a:xfrm>
              <a:off x="2100995" y="2763235"/>
              <a:ext cx="139760" cy="114727"/>
              <a:chOff x="2040497" y="2389189"/>
              <a:chExt cx="197870" cy="184951"/>
            </a:xfrm>
          </p:grpSpPr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7756EE3C-55F9-1F19-CF94-001B96B149F7}"/>
                  </a:ext>
                </a:extLst>
              </p:cNvPr>
              <p:cNvSpPr/>
              <p:nvPr/>
            </p:nvSpPr>
            <p:spPr>
              <a:xfrm rot="5400000">
                <a:off x="2013045" y="2416641"/>
                <a:ext cx="184951" cy="130048"/>
              </a:xfrm>
              <a:prstGeom prst="triangl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69B3036-14DD-6D2F-3FAC-8CFB165A4FA6}"/>
                  </a:ext>
                </a:extLst>
              </p:cNvPr>
              <p:cNvSpPr/>
              <p:nvPr/>
            </p:nvSpPr>
            <p:spPr>
              <a:xfrm>
                <a:off x="2183743" y="2449587"/>
                <a:ext cx="54624" cy="6415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EBC6A7-8B5E-C74F-B0BB-8EF2DC28EF20}"/>
                </a:ext>
              </a:extLst>
            </p:cNvPr>
            <p:cNvGrpSpPr/>
            <p:nvPr/>
          </p:nvGrpSpPr>
          <p:grpSpPr>
            <a:xfrm>
              <a:off x="2094971" y="2536824"/>
              <a:ext cx="139760" cy="114727"/>
              <a:chOff x="2040497" y="2389189"/>
              <a:chExt cx="197870" cy="184951"/>
            </a:xfrm>
          </p:grpSpPr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3E48E3F2-37D8-2932-4DC9-E5B2F8B61F2B}"/>
                  </a:ext>
                </a:extLst>
              </p:cNvPr>
              <p:cNvSpPr/>
              <p:nvPr/>
            </p:nvSpPr>
            <p:spPr>
              <a:xfrm rot="5400000">
                <a:off x="2013045" y="2416641"/>
                <a:ext cx="184951" cy="130048"/>
              </a:xfrm>
              <a:prstGeom prst="triangl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5502BC4-AA68-EAB3-685A-7FE7AC80F498}"/>
                  </a:ext>
                </a:extLst>
              </p:cNvPr>
              <p:cNvSpPr/>
              <p:nvPr/>
            </p:nvSpPr>
            <p:spPr>
              <a:xfrm>
                <a:off x="2183743" y="2449587"/>
                <a:ext cx="54624" cy="6415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4AEE56-00FE-55E0-CEF6-CB3A76CAB27D}"/>
                </a:ext>
              </a:extLst>
            </p:cNvPr>
            <p:cNvCxnSpPr>
              <a:cxnSpLocks/>
            </p:cNvCxnSpPr>
            <p:nvPr/>
          </p:nvCxnSpPr>
          <p:spPr>
            <a:xfrm>
              <a:off x="1822051" y="2819792"/>
              <a:ext cx="2668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83B309-D9A4-6113-C473-4CB91FA7BF36}"/>
                </a:ext>
              </a:extLst>
            </p:cNvPr>
            <p:cNvCxnSpPr>
              <a:cxnSpLocks/>
            </p:cNvCxnSpPr>
            <p:nvPr/>
          </p:nvCxnSpPr>
          <p:spPr>
            <a:xfrm>
              <a:off x="2235839" y="2596343"/>
              <a:ext cx="648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7B3D0CB-1886-41B5-141B-A1803B0DE257}"/>
                </a:ext>
              </a:extLst>
            </p:cNvPr>
            <p:cNvCxnSpPr>
              <a:cxnSpLocks/>
            </p:cNvCxnSpPr>
            <p:nvPr/>
          </p:nvCxnSpPr>
          <p:spPr>
            <a:xfrm>
              <a:off x="2231073" y="2822564"/>
              <a:ext cx="648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FAE241-B9F5-2802-6384-E90E230CEFFB}"/>
                </a:ext>
              </a:extLst>
            </p:cNvPr>
            <p:cNvCxnSpPr>
              <a:cxnSpLocks/>
            </p:cNvCxnSpPr>
            <p:nvPr/>
          </p:nvCxnSpPr>
          <p:spPr>
            <a:xfrm>
              <a:off x="1275996" y="3689813"/>
              <a:ext cx="41660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D7E9BA-CDDD-92F5-9797-360CB5CC034D}"/>
                </a:ext>
              </a:extLst>
            </p:cNvPr>
            <p:cNvCxnSpPr>
              <a:cxnSpLocks/>
            </p:cNvCxnSpPr>
            <p:nvPr/>
          </p:nvCxnSpPr>
          <p:spPr>
            <a:xfrm>
              <a:off x="1275996" y="2707084"/>
              <a:ext cx="0" cy="9827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B3E6A3F-7913-ED7A-0529-5443413A6D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1746"/>
          <a:stretch/>
        </p:blipFill>
        <p:spPr>
          <a:xfrm>
            <a:off x="4207778" y="5435208"/>
            <a:ext cx="5294000" cy="83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6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FCE2-A723-97E6-438C-448E6E8D3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فلوچارت سیکل دستورالعمل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B85E8-901E-C7DD-ACA2-477AEC6E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26FF2-085F-C5DB-78E6-A3AAE3BC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5978E-7104-7E95-A0D7-E31691EF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696" y="299734"/>
            <a:ext cx="5068891" cy="626975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9741E4-BE86-4DE8-CCF9-02326D9FA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567988"/>
              </p:ext>
            </p:extLst>
          </p:nvPr>
        </p:nvGraphicFramePr>
        <p:xfrm>
          <a:off x="9715829" y="1602040"/>
          <a:ext cx="2279759" cy="1826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4E6D497-CA7F-0BA1-F12D-FBA0012C0F9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" b="1033"/>
          <a:stretch/>
        </p:blipFill>
        <p:spPr>
          <a:xfrm>
            <a:off x="7429500" y="4290787"/>
            <a:ext cx="4114800" cy="22778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C7CE53-02CF-FAC7-2822-E61C5D9D32BD}"/>
              </a:ext>
            </a:extLst>
          </p:cNvPr>
          <p:cNvSpPr txBox="1"/>
          <p:nvPr/>
        </p:nvSpPr>
        <p:spPr>
          <a:xfrm>
            <a:off x="4057650" y="930979"/>
            <a:ext cx="640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7030A0"/>
                </a:solidFill>
                <a:cs typeface="B Yekan" panose="00000400000000000000" pitchFamily="2" charset="-78"/>
              </a:rPr>
              <a:t>هر دستورالعمل در کامپیوتر پایه در چهارمرحله اجرا شده و خاتمه می یابد.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7030A0"/>
                </a:solidFill>
                <a:cs typeface="B Yekan" panose="00000400000000000000" pitchFamily="2" charset="-78"/>
              </a:rPr>
              <a:t>ممکن است دستورالعملهای نیازمند به مراجعه به حافظه زمان بیشتری را برای اجرا نیاز داشته باشند</a:t>
            </a:r>
            <a:endParaRPr lang="en-US" sz="1600" dirty="0">
              <a:solidFill>
                <a:srgbClr val="7030A0"/>
              </a:solidFill>
              <a:cs typeface="B Yekan" panose="000004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3501A8-925C-585B-B4F8-1A55960879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8750" y="1719926"/>
            <a:ext cx="3678263" cy="2441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14E05B-D256-43DD-9A14-C9A700481101}"/>
                  </a:ext>
                </a:extLst>
              </p:cNvPr>
              <p:cNvSpPr txBox="1"/>
              <p:nvPr/>
            </p:nvSpPr>
            <p:spPr>
              <a:xfrm>
                <a:off x="4871530" y="5004907"/>
                <a:ext cx="64178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a-I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14E05B-D256-43DD-9A14-C9A700481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30" y="5004907"/>
                <a:ext cx="641786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40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94A96-ED41-463E-93B9-D00CEB50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F1650-F5CD-4F46-DE9B-0B874348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F627BA-637B-BFC5-418F-987034D59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301" y="1203415"/>
            <a:ext cx="4505986" cy="5573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62B59D-016B-60E6-5BAB-F0651DD6B333}"/>
                  </a:ext>
                </a:extLst>
              </p:cNvPr>
              <p:cNvSpPr txBox="1"/>
              <p:nvPr/>
            </p:nvSpPr>
            <p:spPr>
              <a:xfrm>
                <a:off x="4943475" y="715704"/>
                <a:ext cx="390525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010</m:t>
                    </m:r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𝐿𝐷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𝐴𝑅</m:t>
                        </m:r>
                      </m:sub>
                    </m:sSub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sz="2000" dirty="0">
                    <a:solidFill>
                      <a:srgbClr val="0070C0"/>
                    </a:solidFill>
                  </a:rPr>
                  <a:t>)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62B59D-016B-60E6-5BAB-F0651DD6B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475" y="715704"/>
                <a:ext cx="3905250" cy="400110"/>
              </a:xfrm>
              <a:prstGeom prst="rect">
                <a:avLst/>
              </a:prstGeom>
              <a:blipFill>
                <a:blip r:embed="rId3"/>
                <a:stretch>
                  <a:fillRect l="-171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7CECB5-7962-431E-BD28-C2D969E366B6}"/>
                  </a:ext>
                </a:extLst>
              </p:cNvPr>
              <p:cNvSpPr txBox="1"/>
              <p:nvPr/>
            </p:nvSpPr>
            <p:spPr>
              <a:xfrm>
                <a:off x="4943475" y="1627634"/>
                <a:ext cx="63817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111</m:t>
                    </m:r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𝐿𝐷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𝐼𝑅</m:t>
                        </m:r>
                      </m:sub>
                    </m:sSub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𝐼𝑁𝑅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𝑃𝐶</m:t>
                        </m:r>
                      </m:sub>
                    </m:sSub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𝑅𝑒𝑎𝑑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sz="2000" dirty="0">
                    <a:solidFill>
                      <a:srgbClr val="0070C0"/>
                    </a:solidFill>
                  </a:rPr>
                  <a:t>)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7CECB5-7962-431E-BD28-C2D969E36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475" y="1627634"/>
                <a:ext cx="6381751" cy="400110"/>
              </a:xfrm>
              <a:prstGeom prst="rect">
                <a:avLst/>
              </a:prstGeom>
              <a:blipFill>
                <a:blip r:embed="rId4"/>
                <a:stretch>
                  <a:fillRect l="-105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7835186D-6A10-D051-16A0-C1866440B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638" y="3429000"/>
            <a:ext cx="2820390" cy="3429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84EBFF1-79DF-7347-7826-40AA4B2FD41B}"/>
              </a:ext>
            </a:extLst>
          </p:cNvPr>
          <p:cNvGrpSpPr/>
          <p:nvPr/>
        </p:nvGrpSpPr>
        <p:grpSpPr>
          <a:xfrm>
            <a:off x="4048123" y="377490"/>
            <a:ext cx="8143877" cy="2027870"/>
            <a:chOff x="4486274" y="153526"/>
            <a:chExt cx="8143877" cy="20278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BAE7A80-DEA3-441F-DA88-B8FA80530F45}"/>
                    </a:ext>
                  </a:extLst>
                </p:cNvPr>
                <p:cNvSpPr txBox="1"/>
                <p:nvPr/>
              </p:nvSpPr>
              <p:spPr>
                <a:xfrm>
                  <a:off x="4486275" y="153526"/>
                  <a:ext cx="16097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𝐴𝑅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𝑃𝐶</m:t>
                      </m:r>
                    </m:oMath>
                  </a14:m>
                  <a:r>
                    <a:rPr lang="pt-BR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BAE7A80-DEA3-441F-DA88-B8FA80530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275" y="153526"/>
                  <a:ext cx="160972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5E05CD4-D1EF-2A76-7F2F-ACC64E0774DC}"/>
                    </a:ext>
                  </a:extLst>
                </p:cNvPr>
                <p:cNvSpPr txBox="1"/>
                <p:nvPr/>
              </p:nvSpPr>
              <p:spPr>
                <a:xfrm>
                  <a:off x="4486274" y="1003560"/>
                  <a:ext cx="367665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𝐼𝑅</m:t>
                      </m:r>
                      <m:r>
                        <a:rPr lang="pt-BR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𝐴𝑅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], 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𝑃𝐶</m:t>
                      </m:r>
                      <m:r>
                        <a:rPr lang="pt-BR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𝑃𝐶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pt-BR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5E05CD4-D1EF-2A76-7F2F-ACC64E0774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274" y="1003560"/>
                  <a:ext cx="3676650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C4813CC-402F-2B78-0E33-980ED58E9583}"/>
                    </a:ext>
                  </a:extLst>
                </p:cNvPr>
                <p:cNvSpPr txBox="1"/>
                <p:nvPr/>
              </p:nvSpPr>
              <p:spPr>
                <a:xfrm>
                  <a:off x="4486275" y="1781286"/>
                  <a:ext cx="8143876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0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, . . . ,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00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pt-BR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𝐷𝑒𝑐𝑜𝑑𝑒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𝐼𝑅</m:t>
                      </m:r>
                      <m:d>
                        <m:dPr>
                          <m:ctrlPr>
                            <a:rPr lang="pt-BR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pt-BR" sz="20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 dirty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𝐴𝑅</m:t>
                      </m:r>
                      <m:r>
                        <a:rPr lang="pt-BR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𝐼𝑅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𝐼𝑅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C4813CC-402F-2B78-0E33-980ED58E95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275" y="1781286"/>
                  <a:ext cx="8143876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7CC458-3A62-17A1-C342-53182AD5D629}"/>
                  </a:ext>
                </a:extLst>
              </p:cNvPr>
              <p:cNvSpPr txBox="1"/>
              <p:nvPr/>
            </p:nvSpPr>
            <p:spPr>
              <a:xfrm>
                <a:off x="4943476" y="2454490"/>
                <a:ext cx="638175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𝐿𝐷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𝐴𝑅</m:t>
                        </m:r>
                      </m:sub>
                    </m:sSub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sz="2000" dirty="0">
                    <a:solidFill>
                      <a:srgbClr val="0070C0"/>
                    </a:solidFill>
                  </a:rPr>
                  <a:t>)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7CC458-3A62-17A1-C342-53182AD5D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476" y="2454490"/>
                <a:ext cx="6381750" cy="400110"/>
              </a:xfrm>
              <a:prstGeom prst="rect">
                <a:avLst/>
              </a:prstGeom>
              <a:blipFill>
                <a:blip r:embed="rId9"/>
                <a:stretch>
                  <a:fillRect l="-1051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45DDCF-1E25-79E2-07FD-357D100E65A3}"/>
                  </a:ext>
                </a:extLst>
              </p:cNvPr>
              <p:cNvSpPr txBox="1"/>
              <p:nvPr/>
            </p:nvSpPr>
            <p:spPr>
              <a:xfrm>
                <a:off x="7362826" y="153526"/>
                <a:ext cx="45910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dirty="0">
                    <a:solidFill>
                      <a:schemeClr val="tx1"/>
                    </a:solidFill>
                    <a:cs typeface="B Yekan" panose="00000400000000000000" pitchFamily="2" charset="-78"/>
                  </a:rPr>
                  <a:t>واکشی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>
                    <a:solidFill>
                      <a:schemeClr val="tx1"/>
                    </a:solidFill>
                    <a:cs typeface="B Yekan" panose="00000400000000000000" pitchFamily="2" charset="-78"/>
                  </a:rPr>
                  <a:t>، کدگشایی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>
                    <a:solidFill>
                      <a:schemeClr val="tx1"/>
                    </a:solidFill>
                    <a:cs typeface="B Yekan" panose="00000400000000000000" pitchFamily="2" charset="-78"/>
                  </a:rPr>
                  <a:t>، خواندن آدرس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45DDCF-1E25-79E2-07FD-357D100E6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26" y="153526"/>
                <a:ext cx="4591050" cy="369332"/>
              </a:xfrm>
              <a:prstGeom prst="rect">
                <a:avLst/>
              </a:prstGeom>
              <a:blipFill>
                <a:blip r:embed="rId10"/>
                <a:stretch>
                  <a:fillRect t="-4918" r="-1062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197FB6-640D-E22E-D5FB-8E52BF5D2BC5}"/>
              </a:ext>
            </a:extLst>
          </p:cNvPr>
          <p:cNvCxnSpPr/>
          <p:nvPr/>
        </p:nvCxnSpPr>
        <p:spPr>
          <a:xfrm>
            <a:off x="7286625" y="525061"/>
            <a:ext cx="4591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866E7AC-6C54-36A3-38AF-1ADBC5352FD0}"/>
                  </a:ext>
                </a:extLst>
              </p:cNvPr>
              <p:cNvSpPr txBox="1"/>
              <p:nvPr/>
            </p:nvSpPr>
            <p:spPr>
              <a:xfrm>
                <a:off x="4233355" y="5353477"/>
                <a:ext cx="64178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a-I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866E7AC-6C54-36A3-38AF-1ADBC5352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55" y="5353477"/>
                <a:ext cx="64178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637B9B7-F110-7028-0967-173DF0B3DF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9412" y="3922526"/>
            <a:ext cx="3678263" cy="24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DA9AAC-58CA-DA43-AF31-004911B3DA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a-IR" b="0" dirty="0"/>
                  <a:t>اجرای دستور العمل باتوجه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fa-IR" b="0" dirty="0"/>
                  <a:t> و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a-IR" b="0" dirty="0"/>
                  <a:t>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b="0" dirty="0"/>
                  <a:t> </a:t>
                </a:r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DA9AAC-58CA-DA43-AF31-004911B3D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1765" r="-2528" b="-3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F489F-8FD8-5BC6-0BA3-F39CFC51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DCBD5-3077-7E7D-0AFA-8227FA24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4ABFB1-6E6C-FB55-B23C-D1F6B64AC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301" y="1203415"/>
            <a:ext cx="4505986" cy="5573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D7E175-BC83-D299-8456-92A4EC13C204}"/>
                  </a:ext>
                </a:extLst>
              </p:cNvPr>
              <p:cNvSpPr txBox="1"/>
              <p:nvPr/>
            </p:nvSpPr>
            <p:spPr>
              <a:xfrm>
                <a:off x="4981574" y="1372822"/>
                <a:ext cx="656272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𝐴𝑅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𝑁𝑜𝑡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𝑖𝑛𝑔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𝐸𝑥𝑒𝑐𝑢𝑡𝑒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𝑅𝑒𝑔𝑖𝑠𝑡𝑒𝑟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𝑂𝑝𝑒𝑟𝑎𝑡𝑖𝑜𝑛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𝐸𝑥𝑒𝑐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𝑢𝑡𝑒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𝐼𝑂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𝑂𝑝𝑒𝑟𝑎𝑡𝑖𝑜𝑛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D7E175-BC83-D299-8456-92A4EC13C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574" y="1372822"/>
                <a:ext cx="6562726" cy="1569660"/>
              </a:xfrm>
              <a:prstGeom prst="rect">
                <a:avLst/>
              </a:prstGeom>
              <a:blipFill>
                <a:blip r:embed="rId4"/>
                <a:stretch>
                  <a:fillRect l="-186" b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543A84-F680-E3DE-6702-FFBD1CDAE641}"/>
                  </a:ext>
                </a:extLst>
              </p:cNvPr>
              <p:cNvSpPr txBox="1"/>
              <p:nvPr/>
            </p:nvSpPr>
            <p:spPr>
              <a:xfrm>
                <a:off x="6210300" y="3228945"/>
                <a:ext cx="57435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4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111</m:t>
                    </m:r>
                    <m:r>
                      <a:rPr lang="pt-B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𝑅𝑒𝑎𝑑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pt-B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𝐿𝐷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𝐴𝑅</m:t>
                        </m:r>
                      </m:sub>
                    </m:sSub>
                    <m:r>
                      <a:rPr lang="pt-B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543A84-F680-E3DE-6702-FFBD1CDAE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3228945"/>
                <a:ext cx="5743575" cy="461665"/>
              </a:xfrm>
              <a:prstGeom prst="rect">
                <a:avLst/>
              </a:prstGeom>
              <a:blipFill>
                <a:blip r:embed="rId5"/>
                <a:stretch>
                  <a:fillRect l="-169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FF6B6B-4EC2-D927-EC32-0174CAC4EEEF}"/>
                  </a:ext>
                </a:extLst>
              </p:cNvPr>
              <p:cNvSpPr txBox="1"/>
              <p:nvPr/>
            </p:nvSpPr>
            <p:spPr>
              <a:xfrm>
                <a:off x="4195255" y="5353477"/>
                <a:ext cx="64178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a-I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FF6B6B-4EC2-D927-EC32-0174CAC4E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5" y="5353477"/>
                <a:ext cx="641786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1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58CD-7508-2946-F0DB-CA1A79A0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اجرای دستورالعمل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F979E-AB34-C49D-63F8-91F278116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0388" y="1240077"/>
                <a:ext cx="6863912" cy="51661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دستورهاي مراجعه به ثبات و مراجعه به </a:t>
                </a:r>
                <a:r>
                  <a:rPr lang="en-US" dirty="0"/>
                  <a:t>IO</a:t>
                </a:r>
                <a:r>
                  <a:rPr lang="fa-IR" dirty="0"/>
                  <a:t> در همان تایم اسلات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به بعد قابل اجرا هستند.</a:t>
                </a:r>
                <a:endParaRPr lang="en-US" dirty="0"/>
              </a:p>
              <a:p>
                <a:r>
                  <a:rPr lang="fa-IR" dirty="0"/>
                  <a:t>دستورالعملهایی که نیاز به ارتباط با حافظه دارند در تایم اسلات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a-IR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fa-IR" dirty="0"/>
                  <a:t> به بعد انجام میشوند.</a:t>
                </a:r>
              </a:p>
              <a:p>
                <a:r>
                  <a:rPr lang="fa-IR" dirty="0"/>
                  <a:t>مثلاً اگر دستور </a:t>
                </a:r>
                <a:r>
                  <a:rPr lang="en-US" dirty="0"/>
                  <a:t>AND</a:t>
                </a:r>
                <a:r>
                  <a:rPr lang="fa-IR" dirty="0"/>
                  <a:t> در </a:t>
                </a:r>
                <a:r>
                  <a:rPr lang="en-US" dirty="0" err="1"/>
                  <a:t>OpCode</a:t>
                </a:r>
                <a:r>
                  <a:rPr lang="fa-IR" dirty="0"/>
                  <a:t> باشد که معادل </a:t>
                </a:r>
                <a:r>
                  <a:rPr lang="en-US" dirty="0"/>
                  <a:t>000</a:t>
                </a:r>
                <a:r>
                  <a:rPr lang="fa-IR" dirty="0"/>
                  <a:t> است، خواهیم داشت:</a:t>
                </a:r>
              </a:p>
              <a:p>
                <a:endParaRPr lang="fa-IR" dirty="0"/>
              </a:p>
              <a:p>
                <a:r>
                  <a:rPr lang="fa-IR" dirty="0">
                    <a:solidFill>
                      <a:srgbClr val="0070C0"/>
                    </a:solidFill>
                  </a:rPr>
                  <a:t>در پایان هر سیکل باید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pt-BR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>
                    <a:solidFill>
                      <a:srgbClr val="0070C0"/>
                    </a:solidFill>
                  </a:rPr>
                  <a:t> وجود داشته باشد.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F979E-AB34-C49D-63F8-91F278116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388" y="1240077"/>
                <a:ext cx="6863912" cy="5166142"/>
              </a:xfrm>
              <a:blipFill>
                <a:blip r:embed="rId2"/>
                <a:stretch>
                  <a:fillRect l="-1865" r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8A1DE-3C5E-835A-AF52-58015E03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F2832-CE8C-9D63-AC0E-56E60654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617D4-FE1B-551B-4860-5544CA96B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301" y="1203415"/>
            <a:ext cx="4505986" cy="5573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DF85E3-512B-7C5C-453B-EC24F7901553}"/>
                  </a:ext>
                </a:extLst>
              </p:cNvPr>
              <p:cNvSpPr txBox="1"/>
              <p:nvPr/>
            </p:nvSpPr>
            <p:spPr>
              <a:xfrm>
                <a:off x="4195255" y="5353477"/>
                <a:ext cx="64178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a-I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DF85E3-512B-7C5C-453B-EC24F7901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55" y="5353477"/>
                <a:ext cx="641786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8B9059-B7EF-945D-0031-AC20A2316975}"/>
                  </a:ext>
                </a:extLst>
              </p:cNvPr>
              <p:cNvSpPr txBox="1"/>
              <p:nvPr/>
            </p:nvSpPr>
            <p:spPr>
              <a:xfrm>
                <a:off x="5487559" y="4845645"/>
                <a:ext cx="379701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𝐷𝑅</m:t>
                    </m:r>
                    <m:r>
                      <a:rPr lang="pt-B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pt-B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˄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pt-B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8B9059-B7EF-945D-0031-AC20A2316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559" y="4845645"/>
                <a:ext cx="379701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5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51253-8047-C5BE-7570-3882EE81D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20DAC520-550B-0B53-3D62-4C89323E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دستورالعملهای مراجعه به حافظه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0E7D3-69A9-A21B-AD23-35CC9F086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70B2F-1D1D-E120-4FC3-8905A56C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3157B-4752-4061-A12F-492A83C2A244}"/>
              </a:ext>
            </a:extLst>
          </p:cNvPr>
          <p:cNvSpPr txBox="1"/>
          <p:nvPr/>
        </p:nvSpPr>
        <p:spPr>
          <a:xfrm>
            <a:off x="172457" y="224414"/>
            <a:ext cx="4732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000" b="1" dirty="0">
                <a:solidFill>
                  <a:srgbClr val="FF0000"/>
                </a:solidFill>
                <a:latin typeface="CIDFont+F4"/>
              </a:rPr>
              <a:t>0</a:t>
            </a:r>
            <a:r>
              <a:rPr lang="en-US" sz="2000" b="1" dirty="0">
                <a:solidFill>
                  <a:srgbClr val="FF0000"/>
                </a:solidFill>
                <a:latin typeface="CIDFont+F4"/>
              </a:rPr>
              <a:t>) AND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IDFont+F4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9CA2A4-B3C7-4D10-AD75-D386DFF585ED}"/>
              </a:ext>
            </a:extLst>
          </p:cNvPr>
          <p:cNvSpPr txBox="1"/>
          <p:nvPr/>
        </p:nvSpPr>
        <p:spPr>
          <a:xfrm>
            <a:off x="172454" y="1411832"/>
            <a:ext cx="5029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IDFont+F4"/>
              </a:rPr>
              <a:t>1) ADD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IDFont+F4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796539-07A1-02D3-4E62-834D3A05C1C3}"/>
              </a:ext>
            </a:extLst>
          </p:cNvPr>
          <p:cNvSpPr txBox="1"/>
          <p:nvPr/>
        </p:nvSpPr>
        <p:spPr>
          <a:xfrm>
            <a:off x="172454" y="2580653"/>
            <a:ext cx="5029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IDFont+F4"/>
              </a:rPr>
              <a:t>2) LDA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IDFont+F4"/>
              </a:rPr>
              <a:t> : Load Accumulator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E29A49-648D-B84B-47DC-0866D797D934}"/>
              </a:ext>
            </a:extLst>
          </p:cNvPr>
          <p:cNvSpPr txBox="1"/>
          <p:nvPr/>
        </p:nvSpPr>
        <p:spPr>
          <a:xfrm>
            <a:off x="172455" y="3907068"/>
            <a:ext cx="5029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IDFont+F4"/>
              </a:rPr>
              <a:t>3) STA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IDFont+F4"/>
              </a:rPr>
              <a:t>: Store Accumulator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C59991-34CA-0355-359C-5C09CD139C8A}"/>
              </a:ext>
            </a:extLst>
          </p:cNvPr>
          <p:cNvSpPr txBox="1"/>
          <p:nvPr/>
        </p:nvSpPr>
        <p:spPr>
          <a:xfrm>
            <a:off x="172456" y="5281463"/>
            <a:ext cx="5029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IDFont+F4"/>
              </a:rPr>
              <a:t>4) BUN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IDFont+F4"/>
              </a:rPr>
              <a:t>: Branch Unconditional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A63C6CE-28F8-127D-8ACB-EE3F94186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6059" y="1036404"/>
            <a:ext cx="4377597" cy="54146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A1CB4F5-0667-102C-732B-89D703C70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27" y="3416198"/>
            <a:ext cx="2735629" cy="33259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1D9F22D-2261-477B-C9A8-107F65DD464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0427" y="1149598"/>
            <a:ext cx="3454576" cy="2293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7133648-9C80-7E60-E08F-3B8AF97F20DB}"/>
                  </a:ext>
                </a:extLst>
              </p:cNvPr>
              <p:cNvSpPr txBox="1"/>
              <p:nvPr/>
            </p:nvSpPr>
            <p:spPr>
              <a:xfrm>
                <a:off x="167827" y="643121"/>
                <a:ext cx="401949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u="none" strike="noStrike" baseline="0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u="none" strike="noStrike" baseline="0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2000" b="0" i="1" u="none" strike="noStrike" baseline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2000" b="0" i="1" u="none" strike="noStrike" baseline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𝐷𝑅</m:t>
                    </m:r>
                    <m:r>
                      <a:rPr lang="pt-B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𝐴𝑅</m:t>
                        </m:r>
                      </m:e>
                    </m:d>
                  </m:oMath>
                </a14:m>
                <a:r>
                  <a:rPr lang="pt-BR" sz="2000" i="0" u="none" strike="noStrike" baseline="0" dirty="0">
                    <a:latin typeface="Calibri-Bold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𝐷𝑅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,   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 ← 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7133648-9C80-7E60-E08F-3B8AF97F2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27" y="643121"/>
                <a:ext cx="401949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64F544-4DFC-4563-422C-1EDBAA8F8144}"/>
                  </a:ext>
                </a:extLst>
              </p:cNvPr>
              <p:cNvSpPr txBox="1"/>
              <p:nvPr/>
            </p:nvSpPr>
            <p:spPr>
              <a:xfrm>
                <a:off x="158075" y="1773053"/>
                <a:ext cx="502919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u="none" strike="noStrike" baseline="0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u="none" strike="noStrike" baseline="0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2000" b="0" i="1" u="none" strike="noStrike" baseline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2000" b="0" i="1" u="none" strike="noStrike" baseline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𝐷𝑅</m:t>
                    </m:r>
                    <m:r>
                      <a:rPr lang="pt-B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𝐴𝑅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i="0" u="none" strike="noStrike" baseline="0" dirty="0">
                    <a:latin typeface="Calibri-Bold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𝐷𝑅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pt-BR" sz="2000" i="1" dirty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 ← 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64F544-4DFC-4563-422C-1EDBAA8F8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5" y="1773053"/>
                <a:ext cx="502919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F4DBD5-38E5-3481-DB31-EB775A9C64D6}"/>
                  </a:ext>
                </a:extLst>
              </p:cNvPr>
              <p:cNvSpPr txBox="1"/>
              <p:nvPr/>
            </p:nvSpPr>
            <p:spPr>
              <a:xfrm>
                <a:off x="158074" y="3007440"/>
                <a:ext cx="388420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u="none" strike="noStrike" baseline="0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u="none" strike="noStrike" baseline="0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2000" b="0" i="1" u="none" strike="noStrike" baseline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2000" b="0" i="1" u="none" strike="noStrike" baseline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𝐷𝑅</m:t>
                    </m:r>
                    <m:r>
                      <a:rPr lang="pt-B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𝐴𝑅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i="0" u="none" strike="noStrike" baseline="0" dirty="0">
                    <a:latin typeface="Calibri-Bold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𝐷𝑅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 ← 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F4DBD5-38E5-3481-DB31-EB775A9C6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4" y="3007440"/>
                <a:ext cx="388420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8AE61E-6087-F1EE-7851-CCEAFCC9DAE6}"/>
                  </a:ext>
                </a:extLst>
              </p:cNvPr>
              <p:cNvSpPr txBox="1"/>
              <p:nvPr/>
            </p:nvSpPr>
            <p:spPr>
              <a:xfrm>
                <a:off x="138452" y="4393596"/>
                <a:ext cx="388420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u="none" strike="noStrike" baseline="0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u="none" strike="noStrike" baseline="0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2000" b="0" i="1" u="none" strike="noStrike" baseline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2000" b="0" i="1" u="none" strike="noStrike" baseline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𝐷𝑅</m:t>
                    </m:r>
                    <m:r>
                      <a:rPr lang="pt-B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pt-BR" sz="2000" i="0" u="none" strike="noStrike" baseline="0" dirty="0">
                    <a:latin typeface="Calibri-Bold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𝐴𝑅</m:t>
                        </m:r>
                      </m:e>
                    </m:d>
                    <m:r>
                      <a:rPr lang="pt-B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𝐷𝑅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 ← 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8AE61E-6087-F1EE-7851-CCEAFCC9D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52" y="4393596"/>
                <a:ext cx="388420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A1CCD6-92F0-A815-559C-9CC807F25467}"/>
                  </a:ext>
                </a:extLst>
              </p:cNvPr>
              <p:cNvSpPr txBox="1"/>
              <p:nvPr/>
            </p:nvSpPr>
            <p:spPr>
              <a:xfrm>
                <a:off x="195841" y="5723359"/>
                <a:ext cx="388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𝑃𝐶</m:t>
                    </m:r>
                    <m:r>
                      <a:rPr lang="pt-B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𝐴𝑅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 ← 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A1CCD6-92F0-A815-559C-9CC807F25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41" y="5723359"/>
                <a:ext cx="388420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6E3A4-D8B0-D804-49CD-3AA91D4A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3E690-4F49-2848-5F54-431C1FB7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دستور انشعاب و ذخيره آدرس برگشت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E131-40B5-F370-4994-193E7DA7B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96" y="1048407"/>
            <a:ext cx="10956904" cy="128428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fa-IR" sz="2400" dirty="0"/>
              <a:t>این دستور، برای پیاده سازی توابع کاربرد دارد.</a:t>
            </a:r>
          </a:p>
          <a:p>
            <a:pPr>
              <a:lnSpc>
                <a:spcPct val="110000"/>
              </a:lnSpc>
            </a:pPr>
            <a:r>
              <a:rPr lang="fa-IR" sz="2400" dirty="0"/>
              <a:t>مقدار فعلی </a:t>
            </a:r>
            <a:r>
              <a:rPr lang="en-US" sz="2400" dirty="0"/>
              <a:t>PC</a:t>
            </a:r>
            <a:r>
              <a:rPr lang="fa-IR" sz="2400" dirty="0"/>
              <a:t> را در حافظه ذخیره کرده و دستور بعدی از جایی که در آدرس دستورالعمل است، را اجرا میکند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D9266-96FB-053F-A535-0D8CD8CB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0D753-7605-7711-853A-E6292948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6030B0-9097-DA92-2B96-F80855E10FE2}"/>
                  </a:ext>
                </a:extLst>
              </p:cNvPr>
              <p:cNvSpPr txBox="1"/>
              <p:nvPr/>
            </p:nvSpPr>
            <p:spPr>
              <a:xfrm>
                <a:off x="106088" y="2349344"/>
                <a:ext cx="5773793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i="0" u="none" strike="noStrike" baseline="0" dirty="0">
                    <a:solidFill>
                      <a:srgbClr val="FF0000"/>
                    </a:solidFill>
                    <a:latin typeface="CIDFont+F4"/>
                  </a:rPr>
                  <a:t>5) BSA: Branch and Store Address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u="none" strike="noStrike" baseline="0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t-BR" sz="2800" b="0" i="1" u="none" strike="noStrike" baseline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sz="2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u="none" strike="noStrike" baseline="0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2800" b="0" i="1" u="none" strike="noStrike" baseline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2800" b="0" i="1" u="none" strike="noStrike" baseline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pt-BR" sz="2800" b="0" i="1" u="none" strike="noStrike" baseline="0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sz="2800" b="0" i="1" u="none" strike="noStrike" baseline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t-BR" sz="2800" b="0" i="1" u="none" strike="noStrike" baseline="0" dirty="0" smtClean="0"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pt-BR" sz="2800" b="0" i="1" u="none" strike="noStrike" baseline="0" dirty="0" smtClean="0">
                        <a:latin typeface="Cambria Math" panose="02040503050406030204" pitchFamily="18" charset="0"/>
                      </a:rPr>
                      <m:t>] ← </m:t>
                    </m:r>
                    <m:r>
                      <a:rPr lang="pt-BR" sz="2800" b="0" i="1" u="none" strike="noStrike" baseline="0" dirty="0" smtClean="0">
                        <a:latin typeface="Cambria Math" panose="02040503050406030204" pitchFamily="18" charset="0"/>
                      </a:rPr>
                      <m:t>𝑃𝐶</m:t>
                    </m:r>
                    <m:r>
                      <a:rPr lang="pt-BR" sz="2800" b="0" i="1" u="none" strike="noStrike" baseline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2800" b="0" i="1" u="none" strike="noStrike" baseline="0" dirty="0" smtClean="0"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pt-BR" sz="2800" b="0" i="1" u="none" strike="noStrike" baseline="0" dirty="0" smtClean="0">
                        <a:latin typeface="Cambria Math" panose="02040503050406030204" pitchFamily="18" charset="0"/>
                      </a:rPr>
                      <m:t> ← </m:t>
                    </m:r>
                    <m:r>
                      <a:rPr lang="pt-BR" sz="2800" b="0" i="1" u="none" strike="noStrike" baseline="0" dirty="0" smtClean="0"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pt-BR" sz="2800" b="0" i="1" u="none" strike="noStrike" baseline="0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pt-BR" sz="2800" b="0" i="1" u="none" strike="noStrike" baseline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sz="2800" i="0" u="none" strike="noStrike" baseline="0" dirty="0">
                    <a:latin typeface="Calibri-Bold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trike="noStrike" baseline="0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u="none" strike="noStrike" baseline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sz="2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trike="noStrike" baseline="0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u="none" strike="noStrike" baseline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b="0" i="1" u="none" strike="noStrike" baseline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800" b="0" i="1" u="none" strike="noStrike" baseline="0" dirty="0" smtClean="0">
                        <a:latin typeface="Cambria Math" panose="02040503050406030204" pitchFamily="18" charset="0"/>
                      </a:rPr>
                      <m:t>𝑃𝐶</m:t>
                    </m:r>
                    <m:r>
                      <a:rPr lang="en-US" sz="2800" b="0" i="1" u="none" strike="noStrike" baseline="0" dirty="0" smtClean="0">
                        <a:latin typeface="Cambria Math" panose="02040503050406030204" pitchFamily="18" charset="0"/>
                      </a:rPr>
                      <m:t> ← </m:t>
                    </m:r>
                    <m:r>
                      <a:rPr lang="en-US" sz="2800" b="0" i="1" u="none" strike="noStrike" baseline="0" dirty="0" smtClean="0"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US" sz="2800" b="0" i="1" u="none" strike="noStrike" baseline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u="none" strike="noStrike" baseline="0" dirty="0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800" b="0" i="1" u="none" strike="noStrike" baseline="0" dirty="0" smtClean="0">
                        <a:latin typeface="Cambria Math" panose="02040503050406030204" pitchFamily="18" charset="0"/>
                      </a:rPr>
                      <m:t> ← </m:t>
                    </m:r>
                    <m:r>
                      <a:rPr lang="en-US" sz="2800" b="0" i="1" u="none" strike="noStrike" baseline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6030B0-9097-DA92-2B96-F80855E10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8" y="2349344"/>
                <a:ext cx="5773793" cy="1384995"/>
              </a:xfrm>
              <a:prstGeom prst="rect">
                <a:avLst/>
              </a:prstGeom>
              <a:blipFill>
                <a:blip r:embed="rId2"/>
                <a:stretch>
                  <a:fillRect l="-2110"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6D1FF98-A994-6D9D-4FEB-A7D04CB52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688567"/>
            <a:ext cx="5722131" cy="39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A481-B765-A976-8847-BB8DC566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دستور افزایش یک واحد حافظه و انصراف از دستور بعدی در صورت صفر بودن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B45BC7-4713-B8B3-CA6E-F405CF680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این دستور، طولانی ترین دستوری است که اجرای آن در کامپیوتر پایه 6 </a:t>
            </a:r>
            <a:r>
              <a:rPr lang="fa-IR" dirty="0" err="1"/>
              <a:t>اسلات</a:t>
            </a:r>
            <a:r>
              <a:rPr lang="fa-IR" dirty="0"/>
              <a:t> زمانی را به خود اختصاص میدهد.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00767-D3D3-5264-A4E7-9F89EC23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C6EBE-3110-EA31-93EA-1F8C5F46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69CC09-E0AC-BE05-73B9-028A0EED81DA}"/>
                  </a:ext>
                </a:extLst>
              </p:cNvPr>
              <p:cNvSpPr txBox="1"/>
              <p:nvPr/>
            </p:nvSpPr>
            <p:spPr>
              <a:xfrm>
                <a:off x="572026" y="2942482"/>
                <a:ext cx="965033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b="1" i="0" u="none" strike="noStrike" baseline="0" dirty="0">
                    <a:solidFill>
                      <a:srgbClr val="FF0000"/>
                    </a:solidFill>
                    <a:latin typeface="CIDFont+F4"/>
                  </a:rPr>
                  <a:t>6) ISZ: Increment and Skip-if-Zero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u="none" strike="noStrike" baseline="0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000" b="0" i="1" u="none" strike="noStrike" baseline="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000" b="0" i="1" u="none" strike="noStrike" baseline="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𝐷𝑅</m:t>
                    </m:r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b="0" i="0" u="none" strike="noStrike" baseline="0" dirty="0">
                    <a:latin typeface="CIDFont+F4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u="none" strike="noStrike" baseline="0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000" b="0" i="1" u="none" strike="noStrike" baseline="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000" b="0" i="1" u="none" strike="noStrike" baseline="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𝐷𝑅</m:t>
                    </m:r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𝐷𝑅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0" i="0" u="none" strike="noStrike" baseline="0" dirty="0">
                    <a:latin typeface="CIDFont+F4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u="none" strike="noStrike" baseline="0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000" b="0" i="1" u="none" strike="noStrike" baseline="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000" b="0" i="1" u="none" strike="noStrike" baseline="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u="none" strike="noStrike" baseline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none" strike="noStrike" baseline="0" dirty="0">
                            <a:latin typeface="Cambria Math" panose="02040503050406030204" pitchFamily="18" charset="0"/>
                          </a:rPr>
                          <m:t>𝐴𝑅</m:t>
                        </m:r>
                      </m:e>
                    </m:d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𝐷𝑅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0" i="1" u="none" strike="noStrike" baseline="0" dirty="0" smtClean="0">
                        <a:latin typeface="Cambria Math" panose="02040503050406030204" pitchFamily="18" charset="0"/>
                      </a:rPr>
                      <m:t>𝐷𝑅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𝑃𝐶</m:t>
                    </m:r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𝑃𝐶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u="none" strike="noStrike" baseline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69CC09-E0AC-BE05-73B9-028A0EED8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26" y="2942482"/>
                <a:ext cx="9650335" cy="1569660"/>
              </a:xfrm>
              <a:prstGeom prst="rect">
                <a:avLst/>
              </a:prstGeom>
              <a:blipFill>
                <a:blip r:embed="rId2"/>
                <a:stretch>
                  <a:fillRect l="-1011" t="-3113" b="-4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09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CB0D6-2F15-3A42-93CD-0BCE04EEE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092B-3415-CB53-212F-7DCD1D9B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کدهای دستور العمل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A064-1228-D773-2850-E42BB44A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/>
              <a:t>سازمان داخلی یک سیستم دیجیتال با </a:t>
            </a:r>
            <a:r>
              <a:rPr lang="fa-IR" dirty="0">
                <a:solidFill>
                  <a:srgbClr val="C00000"/>
                </a:solidFill>
              </a:rPr>
              <a:t>رشته </a:t>
            </a:r>
            <a:r>
              <a:rPr lang="fa-IR" dirty="0" err="1">
                <a:solidFill>
                  <a:srgbClr val="C00000"/>
                </a:solidFill>
              </a:rPr>
              <a:t>دستورالعملهایی</a:t>
            </a:r>
            <a:r>
              <a:rPr lang="fa-IR" dirty="0">
                <a:solidFill>
                  <a:srgbClr val="C00000"/>
                </a:solidFill>
              </a:rPr>
              <a:t> </a:t>
            </a:r>
            <a:r>
              <a:rPr lang="fa-IR" dirty="0"/>
              <a:t>که روی </a:t>
            </a:r>
            <a:r>
              <a:rPr lang="fa-IR" dirty="0">
                <a:solidFill>
                  <a:srgbClr val="C00000"/>
                </a:solidFill>
              </a:rPr>
              <a:t>داده های ذخیره شده در ثباتهایش </a:t>
            </a:r>
            <a:r>
              <a:rPr lang="fa-IR" dirty="0"/>
              <a:t>انجام میدهد تعریف میشود.</a:t>
            </a:r>
          </a:p>
          <a:p>
            <a:r>
              <a:rPr lang="fa-IR" dirty="0"/>
              <a:t>کامپیوتر دیجیتال همه منظوره قادر به </a:t>
            </a:r>
            <a:r>
              <a:rPr lang="fa-IR" dirty="0">
                <a:solidFill>
                  <a:srgbClr val="C00000"/>
                </a:solidFill>
              </a:rPr>
              <a:t>اجرای انواع دستور </a:t>
            </a:r>
            <a:r>
              <a:rPr lang="fa-IR" dirty="0" err="1">
                <a:solidFill>
                  <a:srgbClr val="C00000"/>
                </a:solidFill>
              </a:rPr>
              <a:t>العملها</a:t>
            </a:r>
            <a:r>
              <a:rPr lang="fa-IR" dirty="0">
                <a:solidFill>
                  <a:srgbClr val="C00000"/>
                </a:solidFill>
              </a:rPr>
              <a:t> </a:t>
            </a:r>
            <a:r>
              <a:rPr lang="fa-IR" dirty="0"/>
              <a:t>بوده و بعلاوه میتوان </a:t>
            </a:r>
            <a:r>
              <a:rPr lang="fa-IR" dirty="0">
                <a:solidFill>
                  <a:srgbClr val="C00000"/>
                </a:solidFill>
              </a:rPr>
              <a:t>اجرای عملیاتی با توالی خاص </a:t>
            </a:r>
            <a:r>
              <a:rPr lang="fa-IR" dirty="0"/>
              <a:t>را به آن دیکته کرد.</a:t>
            </a:r>
          </a:p>
          <a:p>
            <a:r>
              <a:rPr lang="fa-IR" dirty="0"/>
              <a:t>کابر یک کامپیوتر میتواند </a:t>
            </a:r>
            <a:r>
              <a:rPr lang="fa-IR" dirty="0">
                <a:solidFill>
                  <a:srgbClr val="C00000"/>
                </a:solidFill>
              </a:rPr>
              <a:t>کنترل پردازش را با استفاده از یک برنامه </a:t>
            </a:r>
            <a:r>
              <a:rPr lang="fa-IR" dirty="0"/>
              <a:t>بدست بگیرد.</a:t>
            </a:r>
          </a:p>
          <a:p>
            <a:r>
              <a:rPr lang="fa-IR" b="1" dirty="0">
                <a:solidFill>
                  <a:srgbClr val="0070C0"/>
                </a:solidFill>
              </a:rPr>
              <a:t>برنامه:</a:t>
            </a:r>
            <a:r>
              <a:rPr lang="fa-IR" dirty="0"/>
              <a:t> مجموعه ای از دستور </a:t>
            </a:r>
            <a:r>
              <a:rPr lang="fa-IR" dirty="0" err="1"/>
              <a:t>العمل</a:t>
            </a:r>
            <a:r>
              <a:rPr lang="fa-IR" dirty="0"/>
              <a:t> </a:t>
            </a:r>
            <a:r>
              <a:rPr lang="fa-IR" dirty="0" err="1"/>
              <a:t>هاست</a:t>
            </a:r>
            <a:r>
              <a:rPr lang="fa-IR" dirty="0"/>
              <a:t> که عملوندها و توالی رخداد پردازش را مشخص میکند.</a:t>
            </a:r>
          </a:p>
          <a:p>
            <a:r>
              <a:rPr lang="fa-IR" b="1" dirty="0">
                <a:solidFill>
                  <a:srgbClr val="0070C0"/>
                </a:solidFill>
              </a:rPr>
              <a:t>دستورالعمل: </a:t>
            </a:r>
            <a:r>
              <a:rPr lang="fa-IR" dirty="0"/>
              <a:t>يك گروه از بيت ها كه به كامپيوتر اعلام مي كنند كه يك عمل خاص را انجام دهد (يك دنباله از </a:t>
            </a:r>
            <a:r>
              <a:rPr lang="fa-IR" b="0" i="0" u="none" strike="noStrike" baseline="0" dirty="0">
                <a:latin typeface="CIDFont+F3"/>
              </a:rPr>
              <a:t>ريزعمل ها).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55EF7-604F-41B0-6AE9-7118BE28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1EEA7-41A1-3C83-6176-A36EBD08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3F580DD-7027-7A76-704C-86EBD36C88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8531" t="14722" r="21812"/>
          <a:stretch/>
        </p:blipFill>
        <p:spPr>
          <a:xfrm>
            <a:off x="4627417" y="118586"/>
            <a:ext cx="7001031" cy="66486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7BEBD-E225-93A3-E23B-AB81A090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4FEFC-D7CF-5539-E47D-A5FE5E42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8AFD71-D848-8C53-ECF6-4975B95AEF13}"/>
              </a:ext>
            </a:extLst>
          </p:cNvPr>
          <p:cNvGrpSpPr/>
          <p:nvPr/>
        </p:nvGrpSpPr>
        <p:grpSpPr>
          <a:xfrm>
            <a:off x="0" y="118586"/>
            <a:ext cx="4627418" cy="1403930"/>
            <a:chOff x="0" y="701961"/>
            <a:chExt cx="6058902" cy="2072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F8D7C7-33FC-B869-E6C8-F6360E115A8E}"/>
                </a:ext>
              </a:extLst>
            </p:cNvPr>
            <p:cNvSpPr/>
            <p:nvPr/>
          </p:nvSpPr>
          <p:spPr>
            <a:xfrm>
              <a:off x="97387" y="1200880"/>
              <a:ext cx="5864129" cy="15504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728E93-5E73-7C33-3994-62CA3AAE981F}"/>
                </a:ext>
              </a:extLst>
            </p:cNvPr>
            <p:cNvSpPr/>
            <p:nvPr/>
          </p:nvSpPr>
          <p:spPr>
            <a:xfrm>
              <a:off x="97386" y="781196"/>
              <a:ext cx="5864129" cy="41968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B6BB31-3AA0-C689-3441-10503BE85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6854"/>
            <a:stretch/>
          </p:blipFill>
          <p:spPr>
            <a:xfrm>
              <a:off x="0" y="701961"/>
              <a:ext cx="6058902" cy="2072007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03022B7-9921-3800-B5C2-B65585702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94" y="1576203"/>
            <a:ext cx="4192522" cy="51910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241EFC-1135-E0E2-43E4-48A8F19A5533}"/>
              </a:ext>
            </a:extLst>
          </p:cNvPr>
          <p:cNvGrpSpPr/>
          <p:nvPr/>
        </p:nvGrpSpPr>
        <p:grpSpPr>
          <a:xfrm>
            <a:off x="11791832" y="118586"/>
            <a:ext cx="231773" cy="6261041"/>
            <a:chOff x="11791832" y="118586"/>
            <a:chExt cx="231773" cy="626104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6E8F77-3FC7-8C19-16A3-7DEF85F49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93372"/>
            <a:stretch/>
          </p:blipFill>
          <p:spPr>
            <a:xfrm rot="5400000">
              <a:off x="9653657" y="2256761"/>
              <a:ext cx="4508123" cy="231773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C83EF27-F650-4E97-AA5B-E2A7658D5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1254" t="6430" r="29863" b="87175"/>
            <a:stretch/>
          </p:blipFill>
          <p:spPr>
            <a:xfrm rot="5400000">
              <a:off x="11035328" y="5391350"/>
              <a:ext cx="1752918" cy="223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4055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3D0F2-4342-8BEB-CE1B-8554F1142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F7A22E-DD2E-63DC-E9C9-5BC957A4BD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32" b="2311"/>
          <a:stretch/>
        </p:blipFill>
        <p:spPr>
          <a:xfrm>
            <a:off x="9046" y="580297"/>
            <a:ext cx="6964218" cy="35617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52234F-F848-72C4-2F08-B7C96938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دستورالعملهای ارجاع به ثبات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EDF9E-4157-08F6-0A73-6E4BD54719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3264" y="1060711"/>
                <a:ext cx="4913936" cy="313259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fa-IR" dirty="0"/>
                  <a:t>این دستورات وقتی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است، توسط واحد کنترل قابل تشخیص است.</a:t>
                </a:r>
              </a:p>
              <a:p>
                <a:r>
                  <a:rPr lang="fa-IR" dirty="0"/>
                  <a:t>تمامی دستورات ارجاع به ثبات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اجرا شده و خاتمه می یابند.</a:t>
                </a:r>
              </a:p>
              <a:p>
                <a:r>
                  <a:rPr lang="fa-IR" dirty="0"/>
                  <a:t>بیت های </a:t>
                </a:r>
                <a:r>
                  <a:rPr lang="en-US" dirty="0"/>
                  <a:t>0</a:t>
                </a:r>
                <a:r>
                  <a:rPr lang="fa-IR" dirty="0"/>
                  <a:t> تا</a:t>
                </a:r>
                <a:r>
                  <a:rPr lang="en-US" dirty="0"/>
                  <a:t>11</a:t>
                </a:r>
                <a:r>
                  <a:rPr lang="fa-IR" dirty="0"/>
                  <a:t> این دستورات برای تعیین یکی از 12 دستورالعمل ثباتی بکار میروند.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EDF9E-4157-08F6-0A73-6E4BD54719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3264" y="1060711"/>
                <a:ext cx="4913936" cy="3132598"/>
              </a:xfrm>
              <a:blipFill>
                <a:blip r:embed="rId3"/>
                <a:stretch>
                  <a:fillRect l="-1737" r="-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FC50D-B4BB-F3F6-87C0-D2AE7C14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F05E-58AF-4744-65F1-B9DBD534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962F4E-F44B-7ED2-19E2-4ACCEC47D60A}"/>
              </a:ext>
            </a:extLst>
          </p:cNvPr>
          <p:cNvGrpSpPr/>
          <p:nvPr/>
        </p:nvGrpSpPr>
        <p:grpSpPr>
          <a:xfrm>
            <a:off x="647702" y="4693241"/>
            <a:ext cx="10408225" cy="2125733"/>
            <a:chOff x="145792" y="2324158"/>
            <a:chExt cx="11150613" cy="27578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6DD20C-1BDD-78FA-051C-4BE2B702146A}"/>
                </a:ext>
              </a:extLst>
            </p:cNvPr>
            <p:cNvSpPr/>
            <p:nvPr/>
          </p:nvSpPr>
          <p:spPr>
            <a:xfrm>
              <a:off x="5265745" y="2367567"/>
              <a:ext cx="5864128" cy="26999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7EC474-2B98-E1FC-935B-392E7DAEE16B}"/>
                </a:ext>
              </a:extLst>
            </p:cNvPr>
            <p:cNvSpPr txBox="1"/>
            <p:nvPr/>
          </p:nvSpPr>
          <p:spPr>
            <a:xfrm>
              <a:off x="589631" y="2655368"/>
              <a:ext cx="3720786" cy="4791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a-IR" sz="1800" b="1" i="0" u="none" strike="noStrike" baseline="0" dirty="0">
                  <a:solidFill>
                    <a:srgbClr val="7030A0"/>
                  </a:solidFill>
                  <a:latin typeface="BKoodak,Bold"/>
                  <a:cs typeface="B Yekan" panose="00000400000000000000" pitchFamily="2" charset="-78"/>
                </a:rPr>
                <a:t>دستورالعمل هاي مراجعه به ثبات</a:t>
              </a:r>
              <a:endParaRPr lang="en-US" dirty="0">
                <a:solidFill>
                  <a:srgbClr val="7030A0"/>
                </a:solidFill>
                <a:cs typeface="B Yekan" panose="00000400000000000000" pitchFamily="2" charset="-78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F26531F-498A-C975-A40A-02208BC198DB}"/>
                </a:ext>
              </a:extLst>
            </p:cNvPr>
            <p:cNvGrpSpPr/>
            <p:nvPr/>
          </p:nvGrpSpPr>
          <p:grpSpPr>
            <a:xfrm>
              <a:off x="145792" y="3019811"/>
              <a:ext cx="4427426" cy="1052256"/>
              <a:chOff x="145792" y="3019811"/>
              <a:chExt cx="4257914" cy="74881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C51522-5419-DF02-3B45-E92613EC50D9}"/>
                  </a:ext>
                </a:extLst>
              </p:cNvPr>
              <p:cNvSpPr/>
              <p:nvPr/>
            </p:nvSpPr>
            <p:spPr>
              <a:xfrm>
                <a:off x="325125" y="3353278"/>
                <a:ext cx="3980166" cy="25805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C583B5-9C91-BF2A-DBBF-609EBC9F2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8787" r="1740" b="37921"/>
              <a:stretch/>
            </p:blipFill>
            <p:spPr>
              <a:xfrm>
                <a:off x="145792" y="3019811"/>
                <a:ext cx="4257914" cy="748813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7232DD-2F40-5B54-FC09-E1BE7668B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12" t="32355" r="-1212" b="23529"/>
            <a:stretch/>
          </p:blipFill>
          <p:spPr>
            <a:xfrm>
              <a:off x="5237503" y="2324158"/>
              <a:ext cx="6058902" cy="275780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1ECAA99-9D78-9473-E313-DBD102CCEB49}"/>
              </a:ext>
            </a:extLst>
          </p:cNvPr>
          <p:cNvSpPr txBox="1"/>
          <p:nvPr/>
        </p:nvSpPr>
        <p:spPr>
          <a:xfrm>
            <a:off x="1551636" y="5870166"/>
            <a:ext cx="2403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(OP-code = 111, I = 0)</a:t>
            </a:r>
          </a:p>
        </p:txBody>
      </p:sp>
    </p:spTree>
    <p:extLst>
      <p:ext uri="{BB962C8B-B14F-4D97-AF65-F5344CB8AC3E}">
        <p14:creationId xmlns:p14="http://schemas.microsoft.com/office/powerpoint/2010/main" val="28234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0CB71-3615-4E04-4D35-B45C2448F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C15EC-2524-866F-FF47-68440DB7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ساختار ورودی-خروجی در کامپیوتر پایه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DE7DF-44C0-F168-458C-FBB18800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944" y="1240077"/>
            <a:ext cx="5919355" cy="4042564"/>
          </a:xfrm>
        </p:spPr>
        <p:txBody>
          <a:bodyPr>
            <a:normAutofit fontScale="77500" lnSpcReduction="20000"/>
          </a:bodyPr>
          <a:lstStyle/>
          <a:p>
            <a:r>
              <a:rPr lang="fa-IR" dirty="0"/>
              <a:t>دستورالعمل‌های ورودی و خروجی برای انتقال اطلاعات به و از رجیستر </a:t>
            </a:r>
            <a:r>
              <a:rPr lang="en-US" dirty="0"/>
              <a:t>AC، </a:t>
            </a:r>
            <a:r>
              <a:rPr lang="fa-IR" dirty="0"/>
              <a:t>برای بررسی </a:t>
            </a:r>
            <a:r>
              <a:rPr lang="fa-IR" dirty="0">
                <a:solidFill>
                  <a:srgbClr val="FF0000"/>
                </a:solidFill>
              </a:rPr>
              <a:t>بیت‌های پرچم </a:t>
            </a:r>
            <a:r>
              <a:rPr lang="fa-IR" dirty="0"/>
              <a:t>و برای </a:t>
            </a:r>
            <a:r>
              <a:rPr lang="fa-IR" dirty="0">
                <a:solidFill>
                  <a:srgbClr val="FF0000"/>
                </a:solidFill>
              </a:rPr>
              <a:t>کنترل وقفه </a:t>
            </a:r>
            <a:r>
              <a:rPr lang="fa-IR" dirty="0"/>
              <a:t>مورد نیاز است.</a:t>
            </a:r>
          </a:p>
          <a:p>
            <a:r>
              <a:rPr lang="fa-IR" dirty="0"/>
              <a:t> دستورالعمل‌های ورودی-خروجی دارای کد عملیاتی 1111 هستند و زمانی که  </a:t>
            </a:r>
            <a:r>
              <a:rPr lang="en-US" dirty="0"/>
              <a:t>D7=1 </a:t>
            </a:r>
            <a:r>
              <a:rPr lang="fa-IR" dirty="0"/>
              <a:t> و </a:t>
            </a:r>
            <a:r>
              <a:rPr lang="en-US" dirty="0"/>
              <a:t>I=1 </a:t>
            </a:r>
            <a:r>
              <a:rPr lang="fa-IR" dirty="0"/>
              <a:t> توسط کنترل شناسایی می‌شوند. </a:t>
            </a:r>
          </a:p>
          <a:p>
            <a:r>
              <a:rPr lang="fa-IR" dirty="0"/>
              <a:t>بیت‌های باقی‌مانده دستورالعمل، عملیات خاص را مشخص می‌کنند.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3141A-FE1B-D4D0-E850-FE819F58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C0146-509F-CB51-1FD7-3D1589DD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9DA76A-9C7F-A5D6-589F-8FBED7875FA4}"/>
              </a:ext>
            </a:extLst>
          </p:cNvPr>
          <p:cNvGrpSpPr/>
          <p:nvPr/>
        </p:nvGrpSpPr>
        <p:grpSpPr>
          <a:xfrm>
            <a:off x="215462" y="5282641"/>
            <a:ext cx="11046550" cy="1575358"/>
            <a:chOff x="180709" y="4985323"/>
            <a:chExt cx="11046550" cy="157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BA2C4C-9F73-D852-CE26-7DF499A3E49A}"/>
                </a:ext>
              </a:extLst>
            </p:cNvPr>
            <p:cNvSpPr/>
            <p:nvPr/>
          </p:nvSpPr>
          <p:spPr>
            <a:xfrm>
              <a:off x="5265745" y="5067501"/>
              <a:ext cx="5864128" cy="13613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33D909-8A84-761D-8371-86E99A8CB90A}"/>
                </a:ext>
              </a:extLst>
            </p:cNvPr>
            <p:cNvSpPr txBox="1"/>
            <p:nvPr/>
          </p:nvSpPr>
          <p:spPr>
            <a:xfrm>
              <a:off x="917281" y="4985323"/>
              <a:ext cx="30733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a-IR" sz="1800" b="1" i="0" u="none" strike="noStrike" baseline="0" dirty="0">
                  <a:solidFill>
                    <a:srgbClr val="7030A0"/>
                  </a:solidFill>
                  <a:latin typeface="BKoodak,Bold"/>
                  <a:cs typeface="B Yekan" panose="00000400000000000000" pitchFamily="2" charset="-78"/>
                </a:rPr>
                <a:t>دستورالعمل هاي ورودي خروجي</a:t>
              </a:r>
              <a:endParaRPr lang="en-US" dirty="0">
                <a:solidFill>
                  <a:srgbClr val="7030A0"/>
                </a:solidFill>
                <a:cs typeface="B Yekan" panose="00000400000000000000" pitchFamily="2" charset="-78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DFF6391-8A6E-5FF5-1D08-1C3E31E21689}"/>
                </a:ext>
              </a:extLst>
            </p:cNvPr>
            <p:cNvGrpSpPr/>
            <p:nvPr/>
          </p:nvGrpSpPr>
          <p:grpSpPr>
            <a:xfrm>
              <a:off x="180709" y="5084955"/>
              <a:ext cx="4583283" cy="1143974"/>
              <a:chOff x="179522" y="5088268"/>
              <a:chExt cx="4427428" cy="83347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0A316CC-223B-D081-5CDC-BF832A295A76}"/>
                  </a:ext>
                </a:extLst>
              </p:cNvPr>
              <p:cNvSpPr/>
              <p:nvPr/>
            </p:nvSpPr>
            <p:spPr>
              <a:xfrm>
                <a:off x="385681" y="5471043"/>
                <a:ext cx="4058853" cy="2580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2EA4D9C-D953-FAD5-3DC3-73AAA7325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74626"/>
              <a:stretch/>
            </p:blipFill>
            <p:spPr>
              <a:xfrm>
                <a:off x="179522" y="5088268"/>
                <a:ext cx="4427428" cy="833477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B81CD8-6491-FB7A-A036-C10A409F5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5261"/>
            <a:stretch/>
          </p:blipFill>
          <p:spPr>
            <a:xfrm>
              <a:off x="5168357" y="5014153"/>
              <a:ext cx="6058902" cy="154652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AFC9F5-E7FD-F90B-B34B-BEBB581EC772}"/>
              </a:ext>
            </a:extLst>
          </p:cNvPr>
          <p:cNvGrpSpPr/>
          <p:nvPr/>
        </p:nvGrpSpPr>
        <p:grpSpPr>
          <a:xfrm>
            <a:off x="215462" y="1317050"/>
            <a:ext cx="5438815" cy="3885510"/>
            <a:chOff x="278603" y="1422895"/>
            <a:chExt cx="5438815" cy="38855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8BE842-C956-F12E-E6A9-F3E72898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603" y="2088931"/>
              <a:ext cx="5438815" cy="321947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5E1FEB-7780-1322-D235-4AFB0FF35EB1}"/>
                </a:ext>
              </a:extLst>
            </p:cNvPr>
            <p:cNvSpPr txBox="1"/>
            <p:nvPr/>
          </p:nvSpPr>
          <p:spPr>
            <a:xfrm>
              <a:off x="628072" y="1557895"/>
              <a:ext cx="11334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Input-output</a:t>
              </a:r>
              <a:br>
                <a:rPr lang="en-US" sz="1200" dirty="0"/>
              </a:br>
              <a:r>
                <a:rPr lang="en-US" sz="1200" dirty="0"/>
                <a:t>Terminal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7FD93F8-6309-2FC9-0917-67BF4E8FFFB8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1" y="2072353"/>
              <a:ext cx="1091342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77853-736A-AB72-451B-7E771E1E5062}"/>
                </a:ext>
              </a:extLst>
            </p:cNvPr>
            <p:cNvSpPr txBox="1"/>
            <p:nvPr/>
          </p:nvSpPr>
          <p:spPr>
            <a:xfrm>
              <a:off x="2015256" y="1422895"/>
              <a:ext cx="12500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Serial communication interface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76A4B5E-4725-F93F-5FAD-14379314A054}"/>
                </a:ext>
              </a:extLst>
            </p:cNvPr>
            <p:cNvCxnSpPr>
              <a:cxnSpLocks/>
            </p:cNvCxnSpPr>
            <p:nvPr/>
          </p:nvCxnSpPr>
          <p:spPr>
            <a:xfrm>
              <a:off x="2108141" y="2072353"/>
              <a:ext cx="1091342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30B23B-863E-3165-E00B-872E47C9A392}"/>
                </a:ext>
              </a:extLst>
            </p:cNvPr>
            <p:cNvSpPr txBox="1"/>
            <p:nvPr/>
          </p:nvSpPr>
          <p:spPr>
            <a:xfrm>
              <a:off x="3519073" y="1462936"/>
              <a:ext cx="113341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Computer registers and flip-flops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33FE7E3-41CD-71E6-ED15-50F1C0811574}"/>
                </a:ext>
              </a:extLst>
            </p:cNvPr>
            <p:cNvCxnSpPr>
              <a:cxnSpLocks/>
            </p:cNvCxnSpPr>
            <p:nvPr/>
          </p:nvCxnSpPr>
          <p:spPr>
            <a:xfrm>
              <a:off x="3540107" y="2072353"/>
              <a:ext cx="1091342" cy="0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637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FB132-9CB1-DC5F-B2DF-4FDD32C496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180" y="2332182"/>
                <a:ext cx="11794836" cy="433647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a-IR" sz="1800" dirty="0"/>
                  <a:t>توابع کنترل و ریزعملیات برای دستورالعمل های ورودی-خروجی در جدول آمده است. </a:t>
                </a:r>
                <a:r>
                  <a:rPr lang="fa-IR" sz="1800" u="sng" dirty="0"/>
                  <a:t>این دستورالعمل ها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u="sng" dirty="0"/>
                  <a:t> </a:t>
                </a:r>
                <a:r>
                  <a:rPr lang="fa-IR" sz="1800" u="sng" dirty="0"/>
                  <a:t> اجرا می شوند</a:t>
                </a:r>
                <a:r>
                  <a:rPr lang="fa-IR" sz="1800" dirty="0"/>
                  <a:t>. </a:t>
                </a:r>
                <a:endParaRPr lang="en-US" sz="1800" dirty="0"/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هر تابع کنترلی به یک رابطه بولی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fa-IR" sz="1800" dirty="0"/>
                  <a:t> نیاز دارد که برای راحتی با نماد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1800" dirty="0"/>
                  <a:t> تعیین می کنیم. توابع کنترل با یکی از بیت ها در </a:t>
                </a:r>
                <a:r>
                  <a:rPr lang="en-US" sz="1800" dirty="0"/>
                  <a:t>IR (6-11) </a:t>
                </a:r>
                <a:r>
                  <a:rPr lang="fa-IR" sz="1800" dirty="0"/>
                  <a:t> متمایز می شود.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شمارنده توالی </a:t>
                </a:r>
                <a:r>
                  <a:rPr lang="en-US" sz="1800" dirty="0"/>
                  <a:t>SC </a:t>
                </a:r>
                <a:r>
                  <a:rPr lang="fa-IR" sz="1800" dirty="0"/>
                  <a:t> زمانی که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 </a:t>
                </a:r>
                <a:r>
                  <a:rPr lang="fa-IR" sz="1800" dirty="0"/>
                  <a:t> پاک می شود.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 دستورالعمل </a:t>
                </a:r>
                <a:r>
                  <a:rPr lang="en-US" sz="1800" dirty="0"/>
                  <a:t>INP </a:t>
                </a:r>
                <a:r>
                  <a:rPr lang="fa-IR" sz="1800" dirty="0"/>
                  <a:t> اطلاعات ورودی را از </a:t>
                </a:r>
                <a:r>
                  <a:rPr lang="en-US" sz="1800" dirty="0" err="1"/>
                  <a:t>lNPR</a:t>
                </a:r>
                <a:r>
                  <a:rPr lang="en-US" sz="1800" dirty="0"/>
                  <a:t> </a:t>
                </a:r>
                <a:r>
                  <a:rPr lang="fa-IR" sz="1800" dirty="0"/>
                  <a:t> به هشت بیت مرتبه پایین </a:t>
                </a:r>
                <a:r>
                  <a:rPr lang="en-US" sz="1800" dirty="0"/>
                  <a:t>AC </a:t>
                </a:r>
                <a:r>
                  <a:rPr lang="fa-IR" sz="1800" dirty="0"/>
                  <a:t> منتقل می کند و همچنین پرچم ورودی را روی 0 پاک می کند.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 دستورالعمل </a:t>
                </a:r>
                <a:r>
                  <a:rPr lang="en-US" sz="1800" dirty="0"/>
                  <a:t>OUT </a:t>
                </a:r>
                <a:r>
                  <a:rPr lang="fa-IR" sz="1800" dirty="0"/>
                  <a:t>هشت بیت کم اهمیت </a:t>
                </a:r>
                <a:r>
                  <a:rPr lang="en-US" sz="1800" dirty="0"/>
                  <a:t>AC </a:t>
                </a:r>
                <a:r>
                  <a:rPr lang="fa-IR" sz="1800" dirty="0"/>
                  <a:t>را به ثبت خروجی </a:t>
                </a:r>
                <a:r>
                  <a:rPr lang="en-US" sz="1800" dirty="0"/>
                  <a:t>OUTR </a:t>
                </a:r>
                <a:r>
                  <a:rPr lang="fa-IR" sz="1800" dirty="0"/>
                  <a:t>منتقل می کند و پرچم خروجی را روی 0 پاک می کند.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 دو دستورالعمل بعدی در جدول بالا وضعیت پرچم ها را بررسی می کند و اگر پرچم 1 باشد، دستور بعدی را رد می کند.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 دستورالعملی که نادیده گرفته می شود معمولاً یک دستورالعمل پرش برای بازگشت و بررسی مجدد پرچم است.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 اگر پرچم 0 باشد، دستور پرش رد نمی شود. اگر پرچم 1 باشد، دستورالعمل پرش رد می شود و یک دستور ورودی یا خروجی اجرا می شود.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 دو دستورالعمل آخر یک وقفه را تنظیم و پاک می کنند که </a:t>
                </a:r>
                <a:r>
                  <a:rPr lang="en-US" sz="1800" dirty="0"/>
                  <a:t>Flipflop IEN </a:t>
                </a:r>
                <a:r>
                  <a:rPr lang="fa-IR" sz="1800" dirty="0"/>
                  <a:t>را فعال می کند. هدف </a:t>
                </a:r>
                <a:r>
                  <a:rPr lang="en-US" sz="1800" dirty="0"/>
                  <a:t>IEN ​​</a:t>
                </a:r>
                <a:r>
                  <a:rPr lang="fa-IR" sz="1800" dirty="0"/>
                  <a:t>در ارتباط با عملیات وقفه توضیح داده شده است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FB132-9CB1-DC5F-B2DF-4FDD32C49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80" y="2332182"/>
                <a:ext cx="11794836" cy="4336472"/>
              </a:xfrm>
              <a:blipFill>
                <a:blip r:embed="rId2"/>
                <a:stretch>
                  <a:fillRect t="-563" r="-52" b="-3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2373B-973E-E3EC-00F8-EC4EC793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F2FA4D-38C0-9127-E15E-906B1576B9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376" b="3379"/>
          <a:stretch/>
        </p:blipFill>
        <p:spPr>
          <a:xfrm>
            <a:off x="0" y="120073"/>
            <a:ext cx="6534150" cy="219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A8DF-E1B6-C233-F4A0-74D63D3B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وقفه برنامه</a:t>
            </a:r>
            <a:r>
              <a:rPr lang="en-US" dirty="0"/>
              <a:t> </a:t>
            </a:r>
            <a:r>
              <a:rPr lang="fa-IR" dirty="0"/>
              <a:t>(</a:t>
            </a:r>
            <a:r>
              <a:rPr lang="en-US" dirty="0" err="1"/>
              <a:t>Interupt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AB53F-62DB-4A8A-B4CF-65074156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در این روش، کامپیوتر بطور مداوم </a:t>
            </a:r>
            <a:r>
              <a:rPr lang="fa-IR" dirty="0">
                <a:solidFill>
                  <a:srgbClr val="0070C0"/>
                </a:solidFill>
              </a:rPr>
              <a:t>با پایان یافتن هر سیکل</a:t>
            </a:r>
            <a:r>
              <a:rPr lang="fa-IR" dirty="0"/>
              <a:t> از اجرای دستورالعمل، قبل از واکشی دستورالعمل جدید، </a:t>
            </a:r>
            <a:r>
              <a:rPr lang="fa-IR" dirty="0">
                <a:solidFill>
                  <a:srgbClr val="0070C0"/>
                </a:solidFill>
              </a:rPr>
              <a:t>پرچم وقفه</a:t>
            </a:r>
            <a:r>
              <a:rPr lang="fa-IR" dirty="0"/>
              <a:t> را چک میکند.</a:t>
            </a:r>
          </a:p>
          <a:p>
            <a:r>
              <a:rPr lang="fa-IR" dirty="0"/>
              <a:t>اگر </a:t>
            </a:r>
            <a:r>
              <a:rPr lang="fa-IR" dirty="0">
                <a:solidFill>
                  <a:srgbClr val="0070C0"/>
                </a:solidFill>
              </a:rPr>
              <a:t>بیت پرچم </a:t>
            </a:r>
            <a:r>
              <a:rPr lang="fa-IR" dirty="0"/>
              <a:t>را </a:t>
            </a:r>
            <a:r>
              <a:rPr lang="en-US" dirty="0"/>
              <a:t>1</a:t>
            </a:r>
            <a:r>
              <a:rPr lang="fa-IR" dirty="0"/>
              <a:t> ببیند، </a:t>
            </a:r>
            <a:r>
              <a:rPr lang="fa-IR" dirty="0">
                <a:solidFill>
                  <a:srgbClr val="0070C0"/>
                </a:solidFill>
              </a:rPr>
              <a:t>روال وقفه </a:t>
            </a:r>
            <a:r>
              <a:rPr lang="fa-IR" dirty="0"/>
              <a:t>را اجرا میکند.</a:t>
            </a:r>
          </a:p>
          <a:p>
            <a:r>
              <a:rPr lang="fa-IR" dirty="0"/>
              <a:t>باتوجه به سرعت پایین دستگاه های جانبی، </a:t>
            </a:r>
            <a:r>
              <a:rPr lang="fa-IR" dirty="0">
                <a:solidFill>
                  <a:srgbClr val="0070C0"/>
                </a:solidFill>
              </a:rPr>
              <a:t>برای اینکه پردازنده معطل دستگاه جانبی باقی نماند</a:t>
            </a:r>
            <a:r>
              <a:rPr lang="fa-IR" dirty="0"/>
              <a:t>، از روش وقفه استفاده میکند.</a:t>
            </a:r>
          </a:p>
          <a:p>
            <a:r>
              <a:rPr lang="fa-IR" dirty="0">
                <a:solidFill>
                  <a:srgbClr val="0070C0"/>
                </a:solidFill>
              </a:rPr>
              <a:t>روش وقفه، در مقابل روش سرکشی (</a:t>
            </a:r>
            <a:r>
              <a:rPr lang="en-US" dirty="0">
                <a:solidFill>
                  <a:srgbClr val="0070C0"/>
                </a:solidFill>
              </a:rPr>
              <a:t>Pooling</a:t>
            </a:r>
            <a:r>
              <a:rPr lang="fa-IR" dirty="0">
                <a:solidFill>
                  <a:srgbClr val="0070C0"/>
                </a:solidFill>
              </a:rPr>
              <a:t>)، قرار میگیرد.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28CBF-32BA-FAA6-FAD9-B7D1285C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26676-8DE3-2C23-C7FC-0DB15F39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C220-8533-7FD3-5ABE-0F26326C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مزیت استفاده از وقفه 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B2EE7-CA0F-1705-7CC3-32F296C87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فرض کنید که وسیله ورودی-خروجی میتواند اطلاعات را حداکثر با میزان 10 کاراکتر در ثانیه منتقل نماید.</a:t>
            </a:r>
          </a:p>
          <a:p>
            <a:r>
              <a:rPr lang="fa-IR" dirty="0"/>
              <a:t>در حالی که سیکل اجرای دستورالعمل یک میکروثانیه است.</a:t>
            </a:r>
          </a:p>
          <a:p>
            <a:r>
              <a:rPr lang="fa-IR" dirty="0"/>
              <a:t>یعنی برای انتقال هر کاراکتر </a:t>
            </a:r>
            <a:r>
              <a:rPr lang="en-US" dirty="0"/>
              <a:t>100,000</a:t>
            </a:r>
            <a:r>
              <a:rPr lang="fa-IR" dirty="0"/>
              <a:t>  میکروثانیه زمان لازم داریم.</a:t>
            </a:r>
          </a:p>
          <a:p>
            <a:r>
              <a:rPr lang="fa-IR" dirty="0"/>
              <a:t>برای انتقال یک کاراکتر در یک میکرو ثانیه این انتقال میتواند انجام شود و مابقی زمان باید معطل باقی بمانیم.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55208-4FE3-8B60-7011-68DA4A78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8F317-F9CE-9536-5AC4-FF22F08F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3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BFE7-B727-C1B5-5B4B-BF3D0CE5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تکنیک سرکشی در مقابل وقفه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DFFC8-6337-3AE6-EA08-CF76DE02B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زمانی که از وقفه استفاده میکنیم، به پردازنده اجازه میدهیم، در مابقی زمانها، کارهای خودش را انجام دهد.</a:t>
            </a:r>
            <a:endParaRPr lang="en-US" dirty="0"/>
          </a:p>
          <a:p>
            <a:r>
              <a:rPr lang="fa-IR" dirty="0"/>
              <a:t>در روش سرکشی یا </a:t>
            </a:r>
            <a:r>
              <a:rPr lang="en-US" dirty="0"/>
              <a:t>polling</a:t>
            </a:r>
            <a:r>
              <a:rPr lang="fa-IR" dirty="0"/>
              <a:t> باید یک دستورالعمل بنویسیم تا در صورت مشاهده پرچم ورودی-خروجی، روال خاصی انجام پذیرد در حالی که در روش وقفه یا </a:t>
            </a:r>
            <a:r>
              <a:rPr lang="en-US" dirty="0" err="1"/>
              <a:t>Interupt</a:t>
            </a:r>
            <a:r>
              <a:rPr lang="fa-IR" dirty="0"/>
              <a:t> در هر سیکل بطور خودکار یک پرچم چک میشود و فرایند چهار سیل زمانی برای اجرای دستورالعمل را نداریم.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846FD-73D7-49A3-7FB5-7CD570B7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892F8-CB38-9396-1922-300DFF60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6F249-8162-1648-D665-01970F7E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فلوچارت اجرای دستورالعمل، در صورت فعال بودن وقفه</a:t>
            </a:r>
            <a:endParaRPr lang="en-US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024D0948-8B05-2550-4382-A49E0787A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733" y="5368596"/>
            <a:ext cx="8144820" cy="11404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a-IR" sz="1600" dirty="0"/>
              <a:t>برنامه در حال اجرای دستور 312 است که وقفه رخ میدهد.</a:t>
            </a:r>
          </a:p>
          <a:p>
            <a:pPr>
              <a:lnSpc>
                <a:spcPct val="120000"/>
              </a:lnSpc>
            </a:pPr>
            <a:r>
              <a:rPr lang="fa-IR" sz="1600" dirty="0"/>
              <a:t>آدرس 313 در خانه 0 نوشته شده و آدرس روال وقفه را در خانه 1 میخواند و به آنجا میپرد.</a:t>
            </a:r>
          </a:p>
          <a:p>
            <a:pPr>
              <a:lnSpc>
                <a:spcPct val="120000"/>
              </a:lnSpc>
            </a:pPr>
            <a:r>
              <a:rPr lang="fa-IR" sz="1600" dirty="0"/>
              <a:t>در انتهای وقفه یک پرش بدون شرط به آدرس غیر مستقیم 0 انجام خواهد شد.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08126-5BF8-8795-5EAB-BEDE1F37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4BFBC-98D8-A7FE-8B88-DDB8CCA1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AC504E-6900-C0E3-E792-C1A35CD5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65" y="1048407"/>
            <a:ext cx="4336394" cy="433639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33B389D-0E39-D3C5-5E3D-03878D43F32D}"/>
              </a:ext>
            </a:extLst>
          </p:cNvPr>
          <p:cNvGrpSpPr/>
          <p:nvPr/>
        </p:nvGrpSpPr>
        <p:grpSpPr>
          <a:xfrm>
            <a:off x="4379311" y="1402584"/>
            <a:ext cx="3959511" cy="3737574"/>
            <a:chOff x="4379311" y="1402584"/>
            <a:chExt cx="3959511" cy="373757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83AC546-E0AC-A654-BB61-F84C30161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79311" y="1402584"/>
              <a:ext cx="3959511" cy="336824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66274D-E5E8-D1D8-0BC1-6F595F447BDA}"/>
                </a:ext>
              </a:extLst>
            </p:cNvPr>
            <p:cNvSpPr txBox="1"/>
            <p:nvPr/>
          </p:nvSpPr>
          <p:spPr>
            <a:xfrm>
              <a:off x="5248626" y="4770826"/>
              <a:ext cx="19858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Before Interrupt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0C01EA-F1A0-FED0-2F80-D5E590588341}"/>
              </a:ext>
            </a:extLst>
          </p:cNvPr>
          <p:cNvGrpSpPr/>
          <p:nvPr/>
        </p:nvGrpSpPr>
        <p:grpSpPr>
          <a:xfrm>
            <a:off x="8143143" y="1169714"/>
            <a:ext cx="4027393" cy="4052141"/>
            <a:chOff x="8143143" y="1169714"/>
            <a:chExt cx="4027393" cy="40521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9C683D8-B6DF-C0C3-729C-185097E37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43143" y="1169714"/>
              <a:ext cx="4027393" cy="360111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C35492-E0B9-A8CE-3E34-85C6547050C7}"/>
                </a:ext>
              </a:extLst>
            </p:cNvPr>
            <p:cNvSpPr txBox="1"/>
            <p:nvPr/>
          </p:nvSpPr>
          <p:spPr>
            <a:xfrm>
              <a:off x="9374308" y="4852523"/>
              <a:ext cx="20472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During Interrupt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41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0B95-7C02-71E0-B559-FB85B957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توضیح فرایند وقفه در کامپیوتر پایه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C8DFA-259E-3E8A-190C-DE4753D43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</a:t>
            </a:r>
            <a:r>
              <a:rPr lang="fa-IR" dirty="0"/>
              <a:t>در روش وقفه يك </a:t>
            </a:r>
            <a:r>
              <a:rPr lang="fa-IR" dirty="0">
                <a:solidFill>
                  <a:srgbClr val="FF0000"/>
                </a:solidFill>
              </a:rPr>
              <a:t>فليپ فلاپ به نام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در نظر گرفته مي شود. </a:t>
            </a:r>
          </a:p>
          <a:p>
            <a:r>
              <a:rPr lang="fa-IR" dirty="0"/>
              <a:t>وقتي </a:t>
            </a:r>
            <a:r>
              <a:rPr lang="en-US" dirty="0"/>
              <a:t>R=1</a:t>
            </a:r>
            <a:r>
              <a:rPr lang="fa-IR" dirty="0"/>
              <a:t> است که </a:t>
            </a:r>
            <a:r>
              <a:rPr lang="en-US" dirty="0">
                <a:solidFill>
                  <a:srgbClr val="FF0000"/>
                </a:solidFill>
              </a:rPr>
              <a:t>FGI=1</a:t>
            </a:r>
            <a:r>
              <a:rPr lang="fa-IR" dirty="0">
                <a:solidFill>
                  <a:srgbClr val="FF0000"/>
                </a:solidFill>
              </a:rPr>
              <a:t> یا </a:t>
            </a:r>
            <a:r>
              <a:rPr lang="en-US" dirty="0">
                <a:solidFill>
                  <a:srgbClr val="FF0000"/>
                </a:solidFill>
              </a:rPr>
              <a:t>FGO=1</a:t>
            </a:r>
            <a:r>
              <a:rPr lang="fa-IR" dirty="0"/>
              <a:t> باشد. </a:t>
            </a:r>
          </a:p>
          <a:p>
            <a:r>
              <a:rPr lang="fa-IR" dirty="0"/>
              <a:t>اگر فليپ فلاپ </a:t>
            </a:r>
            <a:r>
              <a:rPr lang="en-US" dirty="0"/>
              <a:t>R=1</a:t>
            </a:r>
            <a:r>
              <a:rPr lang="fa-IR" dirty="0"/>
              <a:t> شود به شرط آنكه پيش از آن </a:t>
            </a:r>
            <a:r>
              <a:rPr lang="en-US" dirty="0"/>
              <a:t>IEN=1</a:t>
            </a:r>
            <a:r>
              <a:rPr lang="fa-IR" dirty="0"/>
              <a:t> شده باشد، سيكل وقفه قابل اجراست.</a:t>
            </a:r>
          </a:p>
          <a:p>
            <a:r>
              <a:rPr lang="fa-IR" dirty="0">
                <a:solidFill>
                  <a:srgbClr val="0070C0"/>
                </a:solidFill>
              </a:rPr>
              <a:t>عمليات سيكل وقفه كنترل </a:t>
            </a:r>
            <a:r>
              <a:rPr lang="fa-IR" dirty="0"/>
              <a:t>برنامه را به </a:t>
            </a:r>
            <a:r>
              <a:rPr lang="fa-IR" dirty="0">
                <a:solidFill>
                  <a:srgbClr val="0070C0"/>
                </a:solidFill>
              </a:rPr>
              <a:t>قسمتي كه سرويس مربوط به ورودي و خروجي </a:t>
            </a:r>
            <a:r>
              <a:rPr lang="fa-IR" dirty="0"/>
              <a:t>وجود دارد منتقل مي كند و </a:t>
            </a:r>
            <a:r>
              <a:rPr lang="fa-IR" dirty="0">
                <a:solidFill>
                  <a:srgbClr val="0070C0"/>
                </a:solidFill>
              </a:rPr>
              <a:t>پس از اتمام سرويس دهي وقفه به اجراي ادامه برنامه</a:t>
            </a:r>
            <a:r>
              <a:rPr lang="fa-IR" dirty="0"/>
              <a:t> مي پردازد.</a:t>
            </a:r>
          </a:p>
          <a:p>
            <a:r>
              <a:rPr lang="fa-IR" dirty="0"/>
              <a:t>به هنگام اعمال وقفه و انجام سيكل وقفه، </a:t>
            </a:r>
            <a:r>
              <a:rPr lang="fa-IR" dirty="0">
                <a:solidFill>
                  <a:srgbClr val="0070C0"/>
                </a:solidFill>
              </a:rPr>
              <a:t>آدرس برگشت </a:t>
            </a:r>
            <a:r>
              <a:rPr lang="fa-IR" dirty="0"/>
              <a:t>بايد در محلي ذخيره شود كه </a:t>
            </a:r>
            <a:r>
              <a:rPr lang="fa-IR" dirty="0">
                <a:solidFill>
                  <a:srgbClr val="FF0000"/>
                </a:solidFill>
              </a:rPr>
              <a:t>در كامپيوتر پایه از </a:t>
            </a:r>
            <a:r>
              <a:rPr lang="fa-IR" u="sng" dirty="0">
                <a:solidFill>
                  <a:srgbClr val="FF0000"/>
                </a:solidFill>
              </a:rPr>
              <a:t>خانه صفر </a:t>
            </a:r>
            <a:r>
              <a:rPr lang="fa-IR" dirty="0">
                <a:solidFill>
                  <a:srgbClr val="FF0000"/>
                </a:solidFill>
              </a:rPr>
              <a:t>حافظه </a:t>
            </a:r>
            <a:r>
              <a:rPr lang="fa-IR" dirty="0"/>
              <a:t>براي اين منظور استفاده مي شود.</a:t>
            </a:r>
          </a:p>
          <a:p>
            <a:r>
              <a:rPr lang="fa-IR" dirty="0">
                <a:solidFill>
                  <a:srgbClr val="0070C0"/>
                </a:solidFill>
              </a:rPr>
              <a:t>خانه صفر = </a:t>
            </a:r>
            <a:r>
              <a:rPr lang="fa-IR" dirty="0"/>
              <a:t>آدرس بازگشت به روال جاری اجرای دستورات</a:t>
            </a:r>
          </a:p>
          <a:p>
            <a:r>
              <a:rPr lang="fa-IR" dirty="0">
                <a:solidFill>
                  <a:srgbClr val="0070C0"/>
                </a:solidFill>
              </a:rPr>
              <a:t>خانه یک = </a:t>
            </a:r>
            <a:r>
              <a:rPr lang="fa-IR" dirty="0"/>
              <a:t>آدرس مربوط به روال بررسی ورودی-خروجی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FA217-57EB-2AB2-59ED-FB8EBB32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9784D-EF16-97D0-A58A-CCC79BF5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AF2839-7F1A-B6DD-C163-6959A9838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68"/>
            <a:ext cx="4308921" cy="22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69BE4-A7F5-E7EF-0743-5F8D2FE5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ریز برنامه مربوط به سیکل وقفه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C0E7E-A6B8-FCCA-10E7-3D66125C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570" y="1240077"/>
            <a:ext cx="5712729" cy="51661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D875A-9360-AC41-F726-BE04B90B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B6E45-EA85-D8CF-C5D3-E1BD0FDD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D53D65-1027-474B-1C8B-BDF017ACC95D}"/>
                  </a:ext>
                </a:extLst>
              </p:cNvPr>
              <p:cNvSpPr txBox="1"/>
              <p:nvPr/>
            </p:nvSpPr>
            <p:spPr>
              <a:xfrm>
                <a:off x="86950" y="1240077"/>
                <a:ext cx="67438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𝐼𝐸𝑁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𝐹𝐺𝐼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𝐹𝐺𝑂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: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𝑃𝐶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𝑃𝐶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𝑃𝐶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𝐼𝐸𝑁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D53D65-1027-474B-1C8B-BDF017ACC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0" y="1240077"/>
                <a:ext cx="6743800" cy="1569660"/>
              </a:xfrm>
              <a:prstGeom prst="rect">
                <a:avLst/>
              </a:prstGeom>
              <a:blipFill>
                <a:blip r:embed="rId2"/>
                <a:stretch>
                  <a:fillRect l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E9BDA76-C9F0-7901-B7B5-B137FFB33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0750" y="1353548"/>
            <a:ext cx="4939200" cy="493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5153B5-96A6-2841-7E47-70D762D5C4CB}"/>
                  </a:ext>
                </a:extLst>
              </p:cNvPr>
              <p:cNvSpPr txBox="1"/>
              <p:nvPr/>
            </p:nvSpPr>
            <p:spPr>
              <a:xfrm>
                <a:off x="11014510" y="2426087"/>
                <a:ext cx="75544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5153B5-96A6-2841-7E47-70D762D5C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510" y="2426087"/>
                <a:ext cx="75544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AD9CB2-B87E-E159-8732-D1E310C8E27E}"/>
                  </a:ext>
                </a:extLst>
              </p:cNvPr>
              <p:cNvSpPr txBox="1"/>
              <p:nvPr/>
            </p:nvSpPr>
            <p:spPr>
              <a:xfrm>
                <a:off x="11166053" y="3502197"/>
                <a:ext cx="75544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AD9CB2-B87E-E159-8732-D1E310C8E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053" y="3502197"/>
                <a:ext cx="75544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5CBF09-18DC-4282-D858-8AEF8756F5EC}"/>
                  </a:ext>
                </a:extLst>
              </p:cNvPr>
              <p:cNvSpPr txBox="1"/>
              <p:nvPr/>
            </p:nvSpPr>
            <p:spPr>
              <a:xfrm>
                <a:off x="11090282" y="4372766"/>
                <a:ext cx="75544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5CBF09-18DC-4282-D858-8AEF8756F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282" y="4372766"/>
                <a:ext cx="75544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D08D934-3F74-BE42-4CB6-EF32DAC9F866}"/>
              </a:ext>
            </a:extLst>
          </p:cNvPr>
          <p:cNvSpPr/>
          <p:nvPr/>
        </p:nvSpPr>
        <p:spPr>
          <a:xfrm>
            <a:off x="9890098" y="5234768"/>
            <a:ext cx="1779098" cy="472977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BF1B75-7621-841D-363F-72EB0A1918AC}"/>
                  </a:ext>
                </a:extLst>
              </p:cNvPr>
              <p:cNvSpPr txBox="1"/>
              <p:nvPr/>
            </p:nvSpPr>
            <p:spPr>
              <a:xfrm>
                <a:off x="10174126" y="5279369"/>
                <a:ext cx="129967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BF1B75-7621-841D-363F-72EB0A191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126" y="5279369"/>
                <a:ext cx="1299677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0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E0D0-4CCF-5EDA-7EFE-B8C807A4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ساختار اولیه برای کامپیوتر پایه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C1F9F-0C29-FB9E-B5CB-9DE4378D7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كامپيوتر پايه دو جزاصلي دارد: پردازنده و حافظه.</a:t>
            </a:r>
          </a:p>
          <a:p>
            <a:r>
              <a:rPr lang="fa-IR" dirty="0"/>
              <a:t>• حافظه 4096 كلمه دارد: </a:t>
            </a:r>
          </a:p>
          <a:p>
            <a:pPr lvl="1"/>
            <a:r>
              <a:rPr lang="fa-IR" dirty="0"/>
              <a:t>12 خط آدرس</a:t>
            </a:r>
          </a:p>
          <a:p>
            <a:pPr lvl="1"/>
            <a:r>
              <a:rPr lang="fa-IR" dirty="0"/>
              <a:t>هر كلمه 16 بيت طول دارد.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1BA32-1057-01BA-95AF-CCF53A23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CCE2B-FB59-BA18-54CC-59682125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6AE1E5-13DD-8900-6CCE-34BD631870DA}"/>
              </a:ext>
            </a:extLst>
          </p:cNvPr>
          <p:cNvSpPr txBox="1"/>
          <p:nvPr/>
        </p:nvSpPr>
        <p:spPr>
          <a:xfrm>
            <a:off x="215462" y="6080214"/>
            <a:ext cx="10748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https://www.pvpsiddhartha.ac.in/dep_it/lecture%20notes/COA/CSA%20UNIT%202.pdf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A70AA0-7A19-F93E-A55F-51F7F22F6A48}"/>
              </a:ext>
            </a:extLst>
          </p:cNvPr>
          <p:cNvGrpSpPr/>
          <p:nvPr/>
        </p:nvGrpSpPr>
        <p:grpSpPr>
          <a:xfrm>
            <a:off x="885160" y="1976527"/>
            <a:ext cx="3064175" cy="2196752"/>
            <a:chOff x="800100" y="1232248"/>
            <a:chExt cx="3064175" cy="21967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CBF735-1406-116E-3FDC-0F976017E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8773" t="6856" b="3769"/>
            <a:stretch/>
          </p:blipFill>
          <p:spPr>
            <a:xfrm>
              <a:off x="2615836" y="1453725"/>
              <a:ext cx="1248439" cy="197527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9779A4-198F-2CD9-CA35-0DF989ABF3E2}"/>
                </a:ext>
              </a:extLst>
            </p:cNvPr>
            <p:cNvSpPr/>
            <p:nvPr/>
          </p:nvSpPr>
          <p:spPr>
            <a:xfrm>
              <a:off x="800100" y="1552353"/>
              <a:ext cx="1454002" cy="165867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1D6A9C-1308-2506-A11E-CBCF459C2C61}"/>
                </a:ext>
              </a:extLst>
            </p:cNvPr>
            <p:cNvSpPr/>
            <p:nvPr/>
          </p:nvSpPr>
          <p:spPr>
            <a:xfrm>
              <a:off x="895793" y="1731593"/>
              <a:ext cx="1251984" cy="39491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616B82-BA17-E875-058C-AA0BEF03D2B1}"/>
                </a:ext>
              </a:extLst>
            </p:cNvPr>
            <p:cNvSpPr/>
            <p:nvPr/>
          </p:nvSpPr>
          <p:spPr>
            <a:xfrm>
              <a:off x="895793" y="2198883"/>
              <a:ext cx="794784" cy="2059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E81794-43EE-5C0D-5A96-D2B2B25827B4}"/>
                </a:ext>
              </a:extLst>
            </p:cNvPr>
            <p:cNvSpPr/>
            <p:nvPr/>
          </p:nvSpPr>
          <p:spPr>
            <a:xfrm>
              <a:off x="895793" y="2457868"/>
              <a:ext cx="794784" cy="2059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2953EA-6200-BEA8-03C2-E887469B4907}"/>
                </a:ext>
              </a:extLst>
            </p:cNvPr>
            <p:cNvSpPr/>
            <p:nvPr/>
          </p:nvSpPr>
          <p:spPr>
            <a:xfrm>
              <a:off x="891805" y="2731472"/>
              <a:ext cx="794784" cy="2059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4DEE78-6C09-EFFE-D628-30F98CCFE55E}"/>
                </a:ext>
              </a:extLst>
            </p:cNvPr>
            <p:cNvSpPr txBox="1"/>
            <p:nvPr/>
          </p:nvSpPr>
          <p:spPr>
            <a:xfrm>
              <a:off x="1242766" y="1737884"/>
              <a:ext cx="55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ALU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BC7A79-B8FB-891B-4704-0AC2281F224B}"/>
                </a:ext>
              </a:extLst>
            </p:cNvPr>
            <p:cNvSpPr txBox="1"/>
            <p:nvPr/>
          </p:nvSpPr>
          <p:spPr>
            <a:xfrm>
              <a:off x="949897" y="2870920"/>
              <a:ext cx="1025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Registers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FEC003-EE80-5DEB-B876-108D60570F49}"/>
                </a:ext>
              </a:extLst>
            </p:cNvPr>
            <p:cNvSpPr txBox="1"/>
            <p:nvPr/>
          </p:nvSpPr>
          <p:spPr>
            <a:xfrm>
              <a:off x="1128551" y="1232248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CPU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FBBA79-C01B-CDF2-9F7E-395A60811384}"/>
                </a:ext>
              </a:extLst>
            </p:cNvPr>
            <p:cNvSpPr txBox="1"/>
            <p:nvPr/>
          </p:nvSpPr>
          <p:spPr>
            <a:xfrm>
              <a:off x="2651032" y="1233625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7194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E604-9D00-BE20-EE92-30365416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اصلاح فلوچارت با افزودن بخش وقفه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B65D8-A238-A467-E755-0E1C3BD89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543BD-C634-7FBE-9019-3525154D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29B0F-D419-16F2-0BDD-D9D27060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F4E59-5F55-4E5B-AF57-CB11C8133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"/>
          <a:stretch/>
        </p:blipFill>
        <p:spPr>
          <a:xfrm>
            <a:off x="28426" y="1283404"/>
            <a:ext cx="4304119" cy="5166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A74C4A-E2F2-4C58-0CF3-11A21A7AD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073" y="909587"/>
            <a:ext cx="5328325" cy="594841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F114B6A-B759-D276-3A7E-CE2AD83EBD17}"/>
              </a:ext>
            </a:extLst>
          </p:cNvPr>
          <p:cNvSpPr/>
          <p:nvPr/>
        </p:nvSpPr>
        <p:spPr>
          <a:xfrm>
            <a:off x="3967432" y="32696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333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E604-9D00-BE20-EE92-30365416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762" y="78188"/>
            <a:ext cx="6904138" cy="825283"/>
          </a:xfrm>
        </p:spPr>
        <p:txBody>
          <a:bodyPr/>
          <a:lstStyle/>
          <a:p>
            <a:r>
              <a:rPr lang="fa-IR" dirty="0" err="1"/>
              <a:t>فلوچارت</a:t>
            </a:r>
            <a:r>
              <a:rPr lang="fa-IR" dirty="0"/>
              <a:t> اجرای دستورالعمل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B65D8-A238-A467-E755-0E1C3BD89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543BD-C634-7FBE-9019-3525154D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29B0F-D419-16F2-0BDD-D9D27060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A74C4A-E2F2-4C58-0CF3-11A21A7AD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7656" y="78188"/>
            <a:ext cx="6003017" cy="67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560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3FBE9-620C-E0F0-1851-EC1EE9FD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ليست</a:t>
            </a:r>
            <a:r>
              <a:rPr lang="fa-IR" dirty="0"/>
              <a:t> </a:t>
            </a:r>
            <a:r>
              <a:rPr lang="fa-IR" dirty="0" err="1"/>
              <a:t>كلي</a:t>
            </a:r>
            <a:r>
              <a:rPr lang="fa-IR" dirty="0"/>
              <a:t> </a:t>
            </a:r>
            <a:r>
              <a:rPr lang="fa-IR" dirty="0" err="1"/>
              <a:t>ريزعمليات</a:t>
            </a:r>
            <a:r>
              <a:rPr lang="fa-IR" dirty="0"/>
              <a:t> ها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132A63-63FE-2C9F-89C5-84D1740F1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47" y="1084323"/>
            <a:ext cx="6266059" cy="44565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41CA1-FA5C-CF1C-388A-EC00ED64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459BE-B1F9-996A-D43E-89EAA9B9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B226D3-CED3-3576-D2F6-B73A07290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906" y="1190558"/>
            <a:ext cx="5672868" cy="2949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DE1117-1259-3F65-1C60-528C53EAD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443" y="4369257"/>
            <a:ext cx="5369960" cy="18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62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661A23-3C73-85EB-26C2-F1BDEA7A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3488"/>
            <a:ext cx="3678263" cy="2441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69956A-623E-02E8-D31E-BB8EE51E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طراحی کامپیوتر پایه براساس ریز عملها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2E6F6-3992-71CD-AD29-6E27CCF48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648" y="1240077"/>
            <a:ext cx="8534652" cy="51661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a-IR" sz="3200" dirty="0"/>
              <a:t>کامپیوتر پایه متشکل از بخش های سخت افزاری زیر است:</a:t>
            </a:r>
          </a:p>
          <a:p>
            <a:pPr>
              <a:lnSpc>
                <a:spcPct val="120000"/>
              </a:lnSpc>
            </a:pPr>
            <a:r>
              <a:rPr lang="fa-IR" sz="3200" dirty="0"/>
              <a:t>1- یک واحد حافظه 4096 کلمه 16 بیتی</a:t>
            </a:r>
          </a:p>
          <a:p>
            <a:pPr>
              <a:lnSpc>
                <a:spcPct val="120000"/>
              </a:lnSpc>
            </a:pPr>
            <a:r>
              <a:rPr lang="fa-IR" sz="3200" dirty="0"/>
              <a:t>2- 9 ثبات: </a:t>
            </a:r>
            <a:r>
              <a:rPr lang="en-US" sz="3200" dirty="0"/>
              <a:t>AR,PC,DR,AC,IR,TR,OUTR,INPR,SC</a:t>
            </a:r>
            <a:endParaRPr lang="fa-IR" sz="3200" dirty="0"/>
          </a:p>
          <a:p>
            <a:pPr>
              <a:lnSpc>
                <a:spcPct val="120000"/>
              </a:lnSpc>
            </a:pPr>
            <a:r>
              <a:rPr lang="fa-IR" sz="3200" dirty="0"/>
              <a:t>3- 7 </a:t>
            </a:r>
            <a:r>
              <a:rPr lang="fa-IR" sz="3200" dirty="0" err="1"/>
              <a:t>فلیپ</a:t>
            </a:r>
            <a:r>
              <a:rPr lang="fa-IR" sz="3200" dirty="0"/>
              <a:t> </a:t>
            </a:r>
            <a:r>
              <a:rPr lang="fa-IR" sz="3200" dirty="0" err="1"/>
              <a:t>فلاپ</a:t>
            </a:r>
            <a:r>
              <a:rPr lang="fa-IR" sz="3200" dirty="0"/>
              <a:t> </a:t>
            </a:r>
            <a:r>
              <a:rPr lang="en-US" sz="3200" dirty="0"/>
              <a:t>I,S,E,R,IEN,FGI,FGO</a:t>
            </a:r>
          </a:p>
          <a:p>
            <a:pPr>
              <a:lnSpc>
                <a:spcPct val="120000"/>
              </a:lnSpc>
            </a:pPr>
            <a:r>
              <a:rPr lang="fa-IR" sz="3200" dirty="0"/>
              <a:t>4- دو </a:t>
            </a:r>
            <a:r>
              <a:rPr lang="fa-IR" sz="3200" dirty="0" err="1"/>
              <a:t>دیکدر</a:t>
            </a:r>
            <a:r>
              <a:rPr lang="fa-IR" sz="3200" dirty="0"/>
              <a:t>: یک </a:t>
            </a:r>
            <a:r>
              <a:rPr lang="fa-IR" sz="3200" dirty="0" err="1"/>
              <a:t>دیکدر</a:t>
            </a:r>
            <a:r>
              <a:rPr lang="fa-IR" sz="3200" dirty="0"/>
              <a:t> عملیاتی </a:t>
            </a:r>
            <a:r>
              <a:rPr lang="en-US" sz="3200" dirty="0"/>
              <a:t>3*8</a:t>
            </a:r>
            <a:r>
              <a:rPr lang="fa-IR" sz="3200" dirty="0"/>
              <a:t> و یک </a:t>
            </a:r>
            <a:r>
              <a:rPr lang="fa-IR" sz="3200" dirty="0" err="1"/>
              <a:t>دیکدر</a:t>
            </a:r>
            <a:r>
              <a:rPr lang="fa-IR" sz="3200" dirty="0"/>
              <a:t> زمانی </a:t>
            </a:r>
            <a:r>
              <a:rPr lang="en-US" sz="3200" dirty="0"/>
              <a:t>4*16</a:t>
            </a:r>
            <a:endParaRPr lang="fa-IR" sz="3200" dirty="0"/>
          </a:p>
          <a:p>
            <a:pPr>
              <a:lnSpc>
                <a:spcPct val="120000"/>
              </a:lnSpc>
            </a:pPr>
            <a:r>
              <a:rPr lang="fa-IR" sz="3200" dirty="0"/>
              <a:t>5- یک گذرگاه مشترک 16 بیتی</a:t>
            </a:r>
          </a:p>
          <a:p>
            <a:pPr>
              <a:lnSpc>
                <a:spcPct val="120000"/>
              </a:lnSpc>
            </a:pPr>
            <a:r>
              <a:rPr lang="fa-IR" sz="3200" dirty="0"/>
              <a:t>6- کنترل منطقی گیتی</a:t>
            </a:r>
          </a:p>
          <a:p>
            <a:pPr>
              <a:lnSpc>
                <a:spcPct val="120000"/>
              </a:lnSpc>
            </a:pPr>
            <a:r>
              <a:rPr lang="fa-IR" sz="3200" dirty="0"/>
              <a:t>7 جمع کننده و مدار منطقی متصل به ورودی </a:t>
            </a:r>
            <a:r>
              <a:rPr lang="en-US" sz="3200" dirty="0"/>
              <a:t>AC</a:t>
            </a:r>
            <a:endParaRPr lang="fa-IR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8B166-6D98-7556-623D-B297417C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8168C-3B7B-8BD4-F451-38A61EAA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BCB48-5D90-E567-CEB5-21B11FADC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9" y="804488"/>
            <a:ext cx="282039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38160-04A1-EB2A-D3EA-28CEE7513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0D4F-F808-6DAC-3EBF-301519D6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قطعات حافظه، </a:t>
            </a:r>
            <a:r>
              <a:rPr lang="fa-IR" dirty="0" err="1"/>
              <a:t>رجیسترها</a:t>
            </a:r>
            <a:r>
              <a:rPr lang="fa-IR" dirty="0"/>
              <a:t> و گذرگاه مشترک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58BC65F-4260-74E3-8240-E345C0601A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50036" y="1240077"/>
                <a:ext cx="8094263" cy="51661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واحد حافظه قطعه استانداردی است و </a:t>
                </a:r>
                <a:r>
                  <a:rPr lang="fa-IR" dirty="0" err="1"/>
                  <a:t>بصورت</a:t>
                </a:r>
                <a:r>
                  <a:rPr lang="fa-IR" dirty="0"/>
                  <a:t> آماده قابل تهیه است.</a:t>
                </a:r>
              </a:p>
              <a:p>
                <a:r>
                  <a:rPr lang="fa-IR" dirty="0" err="1"/>
                  <a:t>ثباتها</a:t>
                </a:r>
                <a:r>
                  <a:rPr lang="fa-IR" dirty="0"/>
                  <a:t> از نوع آی سی </a:t>
                </a:r>
                <a:r>
                  <a:rPr lang="en-US" dirty="0"/>
                  <a:t>74163</a:t>
                </a:r>
                <a:r>
                  <a:rPr lang="fa-IR" dirty="0"/>
                  <a:t> هستند.</a:t>
                </a:r>
              </a:p>
              <a:p>
                <a:r>
                  <a:rPr lang="fa-IR" dirty="0" err="1"/>
                  <a:t>فلیپ</a:t>
                </a:r>
                <a:r>
                  <a:rPr lang="fa-IR" dirty="0"/>
                  <a:t> </a:t>
                </a:r>
                <a:r>
                  <a:rPr lang="fa-IR" dirty="0" err="1"/>
                  <a:t>فلاپها</a:t>
                </a:r>
                <a:r>
                  <a:rPr lang="fa-IR" dirty="0"/>
                  <a:t> میتوانند از نوع </a:t>
                </a:r>
                <a:r>
                  <a:rPr lang="en-US" dirty="0"/>
                  <a:t>D</a:t>
                </a:r>
                <a:r>
                  <a:rPr lang="fa-IR" dirty="0"/>
                  <a:t> یا </a:t>
                </a:r>
                <a:r>
                  <a:rPr lang="en-US" dirty="0"/>
                  <a:t>JK</a:t>
                </a:r>
                <a:r>
                  <a:rPr lang="fa-IR" dirty="0"/>
                  <a:t> باشند.</a:t>
                </a:r>
              </a:p>
              <a:p>
                <a:r>
                  <a:rPr lang="fa-IR" dirty="0"/>
                  <a:t>دو </a:t>
                </a:r>
                <a:r>
                  <a:rPr lang="fa-IR" dirty="0" err="1"/>
                  <a:t>دیکدر</a:t>
                </a:r>
                <a:r>
                  <a:rPr lang="fa-IR" dirty="0"/>
                  <a:t> استاندارد مشابه آنچه در فصل 2 معرفی شد، میباشند.</a:t>
                </a:r>
              </a:p>
              <a:p>
                <a:r>
                  <a:rPr lang="fa-IR" dirty="0"/>
                  <a:t>گذرگاه مشترک میتواند با شانزده مالتی </a:t>
                </a:r>
                <a:r>
                  <a:rPr lang="fa-IR" dirty="0" err="1"/>
                  <a:t>پلکسر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با آرایشی که در فصل 4 معرفی شد، ساخته شود.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58BC65F-4260-74E3-8240-E345C0601A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0036" y="1240077"/>
                <a:ext cx="8094263" cy="5166142"/>
              </a:xfrm>
              <a:blipFill>
                <a:blip r:embed="rId2"/>
                <a:stretch>
                  <a:fillRect l="-602" r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DD9B0-37F6-CAE3-8BB9-7F167148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5FB77-911B-A7A3-6D06-D307D973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5B80C-05C8-9DA8-10C6-6763960A5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41" y="1303309"/>
            <a:ext cx="3280396" cy="398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5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E3D1-4D7B-53B8-13AB-26CDB00A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کنترل ثبات </a:t>
            </a:r>
            <a:r>
              <a:rPr lang="en-US" dirty="0"/>
              <a:t>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02CD9-B956-9BD0-4689-C6020AB6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C513-357F-1485-2D0A-58857002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E5185-3B5E-54F9-EA61-139843926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9" y="136467"/>
            <a:ext cx="3662116" cy="4452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F97F96-DEB5-342C-7305-226F6AA9A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545" y="2688640"/>
            <a:ext cx="2500672" cy="15872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76D271-4AD6-6654-0607-2A7886D8A4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9607" y="5409388"/>
            <a:ext cx="3192504" cy="9002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B1D227-E661-1DE3-3285-18A2B11A69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217" y="2632074"/>
            <a:ext cx="4864329" cy="2658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A5A213-1DA4-447E-711C-975B015D5338}"/>
              </a:ext>
            </a:extLst>
          </p:cNvPr>
          <p:cNvSpPr txBox="1"/>
          <p:nvPr/>
        </p:nvSpPr>
        <p:spPr>
          <a:xfrm>
            <a:off x="3699989" y="1153419"/>
            <a:ext cx="79595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a-IR" sz="2000" dirty="0">
                <a:cs typeface="B Yekan" panose="00000400000000000000" pitchFamily="2" charset="-78"/>
              </a:rPr>
              <a:t>ثبات های کامپیوتر متصل به سیستم گذرگاه در شکل قابل مشاهده هستند. ورودی </a:t>
            </a:r>
            <a:r>
              <a:rPr lang="fa-IR" sz="2000" dirty="0" err="1">
                <a:solidFill>
                  <a:srgbClr val="FF0000"/>
                </a:solidFill>
                <a:cs typeface="B Yekan" panose="00000400000000000000" pitchFamily="2" charset="-78"/>
              </a:rPr>
              <a:t>بارگذاری</a:t>
            </a:r>
            <a:r>
              <a:rPr lang="fa-IR" sz="2000" dirty="0">
                <a:solidFill>
                  <a:srgbClr val="FF0000"/>
                </a:solidFill>
                <a:cs typeface="B Yekan" panose="00000400000000000000" pitchFamily="2" charset="-78"/>
              </a:rPr>
              <a:t>(</a:t>
            </a:r>
            <a:r>
              <a:rPr lang="en-US" sz="2000" dirty="0">
                <a:solidFill>
                  <a:srgbClr val="FF0000"/>
                </a:solidFill>
                <a:cs typeface="B Yekan" panose="00000400000000000000" pitchFamily="2" charset="-78"/>
              </a:rPr>
              <a:t>LD</a:t>
            </a:r>
            <a:r>
              <a:rPr lang="fa-IR" sz="2000" dirty="0">
                <a:solidFill>
                  <a:srgbClr val="FF0000"/>
                </a:solidFill>
                <a:cs typeface="B Yekan" panose="00000400000000000000" pitchFamily="2" charset="-78"/>
              </a:rPr>
              <a:t>)</a:t>
            </a:r>
            <a:r>
              <a:rPr lang="fa-IR" sz="2000" dirty="0">
                <a:cs typeface="B Yekan" panose="00000400000000000000" pitchFamily="2" charset="-78"/>
              </a:rPr>
              <a:t>، </a:t>
            </a:r>
            <a:r>
              <a:rPr lang="fa-IR" sz="2000" dirty="0">
                <a:solidFill>
                  <a:srgbClr val="FF0000"/>
                </a:solidFill>
                <a:cs typeface="B Yekan" panose="00000400000000000000" pitchFamily="2" charset="-78"/>
              </a:rPr>
              <a:t>افزایش (</a:t>
            </a:r>
            <a:r>
              <a:rPr lang="en-US" sz="2000" dirty="0">
                <a:solidFill>
                  <a:srgbClr val="FF0000"/>
                </a:solidFill>
                <a:cs typeface="B Yekan" panose="00000400000000000000" pitchFamily="2" charset="-78"/>
              </a:rPr>
              <a:t>INR</a:t>
            </a:r>
            <a:r>
              <a:rPr lang="fa-IR" sz="2000" dirty="0">
                <a:solidFill>
                  <a:srgbClr val="FF0000"/>
                </a:solidFill>
                <a:cs typeface="B Yekan" panose="00000400000000000000" pitchFamily="2" charset="-78"/>
              </a:rPr>
              <a:t>) </a:t>
            </a:r>
            <a:r>
              <a:rPr lang="fa-IR" sz="2000" dirty="0">
                <a:cs typeface="B Yekan" panose="00000400000000000000" pitchFamily="2" charset="-78"/>
              </a:rPr>
              <a:t>و </a:t>
            </a:r>
            <a:r>
              <a:rPr lang="fa-IR" sz="2000" dirty="0">
                <a:solidFill>
                  <a:srgbClr val="FF0000"/>
                </a:solidFill>
                <a:cs typeface="B Yekan" panose="00000400000000000000" pitchFamily="2" charset="-78"/>
              </a:rPr>
              <a:t>پاک کردن (</a:t>
            </a:r>
            <a:r>
              <a:rPr lang="en-US" sz="2000" dirty="0">
                <a:solidFill>
                  <a:srgbClr val="FF0000"/>
                </a:solidFill>
                <a:cs typeface="B Yekan" panose="00000400000000000000" pitchFamily="2" charset="-78"/>
              </a:rPr>
              <a:t>CLR</a:t>
            </a:r>
            <a:r>
              <a:rPr lang="fa-IR" sz="2000" dirty="0">
                <a:solidFill>
                  <a:srgbClr val="FF0000"/>
                </a:solidFill>
                <a:cs typeface="B Yekan" panose="00000400000000000000" pitchFamily="2" charset="-78"/>
              </a:rPr>
              <a:t>)</a:t>
            </a:r>
            <a:r>
              <a:rPr lang="fa-IR" sz="2000" dirty="0">
                <a:cs typeface="B Yekan" panose="00000400000000000000" pitchFamily="2" charset="-78"/>
              </a:rPr>
              <a:t> میباشند.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a-IR" sz="2000" dirty="0">
                <a:cs typeface="B Yekan" panose="00000400000000000000" pitchFamily="2" charset="-78"/>
              </a:rPr>
              <a:t>برای یافتن ورودی های کنترل </a:t>
            </a:r>
            <a:r>
              <a:rPr lang="en-US" sz="2000" dirty="0">
                <a:cs typeface="B Yekan" panose="00000400000000000000" pitchFamily="2" charset="-78"/>
              </a:rPr>
              <a:t>AR</a:t>
            </a:r>
            <a:r>
              <a:rPr lang="fa-IR" sz="2000" dirty="0">
                <a:cs typeface="B Yekan" panose="00000400000000000000" pitchFamily="2" charset="-78"/>
              </a:rPr>
              <a:t> در جدول ریز </a:t>
            </a:r>
            <a:r>
              <a:rPr lang="fa-IR" sz="2000" dirty="0" err="1">
                <a:cs typeface="B Yekan" panose="00000400000000000000" pitchFamily="2" charset="-78"/>
              </a:rPr>
              <a:t>عملیاتها</a:t>
            </a:r>
            <a:r>
              <a:rPr lang="fa-IR" sz="2000" dirty="0">
                <a:cs typeface="B Yekan" panose="00000400000000000000" pitchFamily="2" charset="-78"/>
              </a:rPr>
              <a:t> </a:t>
            </a:r>
            <a:r>
              <a:rPr lang="fa-IR" sz="2000" dirty="0">
                <a:solidFill>
                  <a:srgbClr val="FF0000"/>
                </a:solidFill>
                <a:cs typeface="B Yekan" panose="00000400000000000000" pitchFamily="2" charset="-78"/>
              </a:rPr>
              <a:t>تمام عباراتی که محتوای </a:t>
            </a:r>
            <a:r>
              <a:rPr lang="en-US" sz="2000" dirty="0">
                <a:solidFill>
                  <a:srgbClr val="FF0000"/>
                </a:solidFill>
                <a:cs typeface="B Yekan" panose="00000400000000000000" pitchFamily="2" charset="-78"/>
              </a:rPr>
              <a:t>AR</a:t>
            </a:r>
            <a:r>
              <a:rPr lang="fa-IR" sz="2000" dirty="0">
                <a:solidFill>
                  <a:srgbClr val="FF0000"/>
                </a:solidFill>
                <a:cs typeface="B Yekan" panose="00000400000000000000" pitchFamily="2" charset="-78"/>
              </a:rPr>
              <a:t> را تغییر میدهد </a:t>
            </a:r>
            <a:r>
              <a:rPr lang="fa-IR" sz="2000" dirty="0">
                <a:cs typeface="B Yekan" panose="00000400000000000000" pitchFamily="2" charset="-78"/>
              </a:rPr>
              <a:t>را جستجو میکنیم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DC0318-7AB9-475E-03CA-DA5F6908CEA9}"/>
              </a:ext>
            </a:extLst>
          </p:cNvPr>
          <p:cNvSpPr txBox="1"/>
          <p:nvPr/>
        </p:nvSpPr>
        <p:spPr>
          <a:xfrm>
            <a:off x="197454" y="4816314"/>
            <a:ext cx="6895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a-IR" sz="2000" dirty="0">
                <a:cs typeface="B Yekan" panose="00000400000000000000" pitchFamily="2" charset="-78"/>
              </a:rPr>
              <a:t>سه عبارت اول بیانگر انتقال اطلاعات از یک ثبات یا حافظه به </a:t>
            </a:r>
            <a:r>
              <a:rPr lang="en-US" sz="2000" dirty="0">
                <a:cs typeface="B Yekan" panose="00000400000000000000" pitchFamily="2" charset="-78"/>
              </a:rPr>
              <a:t>AR</a:t>
            </a:r>
            <a:r>
              <a:rPr lang="fa-IR" sz="2000" dirty="0">
                <a:cs typeface="B Yekan" panose="00000400000000000000" pitchFamily="2" charset="-78"/>
              </a:rPr>
              <a:t> است.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a-IR" sz="2000" dirty="0">
                <a:cs typeface="B Yekan" panose="00000400000000000000" pitchFamily="2" charset="-78"/>
              </a:rPr>
              <a:t>محتوای ثبات مبدا روی گذرگاه قرار میگیرد و باید پایه </a:t>
            </a:r>
            <a:r>
              <a:rPr lang="en-US" sz="2000" dirty="0">
                <a:cs typeface="B Yekan" panose="00000400000000000000" pitchFamily="2" charset="-78"/>
              </a:rPr>
              <a:t>LD</a:t>
            </a:r>
            <a:r>
              <a:rPr lang="fa-IR" sz="2000" dirty="0">
                <a:cs typeface="B Yekan" panose="00000400000000000000" pitchFamily="2" charset="-78"/>
              </a:rPr>
              <a:t> فعال شود.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a-IR" sz="2000" dirty="0">
                <a:cs typeface="B Yekan" panose="00000400000000000000" pitchFamily="2" charset="-78"/>
              </a:rPr>
              <a:t>عبارت چهارم </a:t>
            </a:r>
            <a:r>
              <a:rPr lang="en-US" sz="2000" dirty="0">
                <a:cs typeface="B Yekan" panose="00000400000000000000" pitchFamily="2" charset="-78"/>
              </a:rPr>
              <a:t>AR</a:t>
            </a:r>
            <a:r>
              <a:rPr lang="fa-IR" sz="2000" dirty="0">
                <a:cs typeface="B Yekan" panose="00000400000000000000" pitchFamily="2" charset="-78"/>
              </a:rPr>
              <a:t> را صفر میکند.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a-IR" sz="2000" dirty="0">
                <a:cs typeface="B Yekan" panose="00000400000000000000" pitchFamily="2" charset="-78"/>
              </a:rPr>
              <a:t>عبارت آخر هم </a:t>
            </a:r>
            <a:r>
              <a:rPr lang="en-US" sz="2000" dirty="0">
                <a:cs typeface="B Yekan" panose="00000400000000000000" pitchFamily="2" charset="-78"/>
              </a:rPr>
              <a:t>AR</a:t>
            </a:r>
            <a:r>
              <a:rPr lang="fa-IR" sz="2000" dirty="0">
                <a:cs typeface="B Yekan" panose="00000400000000000000" pitchFamily="2" charset="-78"/>
              </a:rPr>
              <a:t> را یک واحد افزایش میدهد.</a:t>
            </a:r>
            <a:endParaRPr lang="en-US" sz="20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81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BC19F-E2FC-C123-409D-694296760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C4FF2-4223-7FF1-BF06-B671B104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کنترل ثبات </a:t>
            </a:r>
            <a:r>
              <a:rPr lang="en-US" dirty="0"/>
              <a:t>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CA346-F2B1-8BC0-89E8-C978E339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90484-2791-ADD9-416F-60F42C71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BF31C-1852-21BB-10C6-70D1B647D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462" y="325050"/>
            <a:ext cx="4384555" cy="2780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E693C4-AB72-C88F-C112-42729E988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36" y="4155044"/>
            <a:ext cx="4508709" cy="18294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57117D-AACB-BCA9-F50F-1B9C1CD296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3326" y="2380468"/>
            <a:ext cx="4508709" cy="44480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9B0A7D-6F4A-9905-B9FC-8D2DD5BCCBA2}"/>
              </a:ext>
            </a:extLst>
          </p:cNvPr>
          <p:cNvSpPr txBox="1"/>
          <p:nvPr/>
        </p:nvSpPr>
        <p:spPr>
          <a:xfrm>
            <a:off x="4039105" y="961751"/>
            <a:ext cx="7465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a-IR" dirty="0">
                <a:cs typeface="B Yekan" panose="00000400000000000000" pitchFamily="2" charset="-78"/>
              </a:rPr>
              <a:t>جمع کننده و مدار منطقی دارای سه مجموعه ورودی است.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a-IR" dirty="0">
                <a:cs typeface="B Yekan" panose="00000400000000000000" pitchFamily="2" charset="-78"/>
              </a:rPr>
              <a:t>یک مجموعه 16 ورودی از خروجی </a:t>
            </a:r>
            <a:r>
              <a:rPr lang="en-US" dirty="0">
                <a:cs typeface="B Yekan" panose="00000400000000000000" pitchFamily="2" charset="-78"/>
              </a:rPr>
              <a:t>AC</a:t>
            </a:r>
            <a:r>
              <a:rPr lang="fa-IR" dirty="0">
                <a:cs typeface="B Yekan" panose="00000400000000000000" pitchFamily="2" charset="-78"/>
              </a:rPr>
              <a:t> می آید.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a-IR" dirty="0">
                <a:cs typeface="B Yekan" panose="00000400000000000000" pitchFamily="2" charset="-78"/>
              </a:rPr>
              <a:t>مجموعه 16 ورودی دیگر از </a:t>
            </a:r>
            <a:r>
              <a:rPr lang="en-US" dirty="0">
                <a:cs typeface="B Yekan" panose="00000400000000000000" pitchFamily="2" charset="-78"/>
              </a:rPr>
              <a:t>DR</a:t>
            </a:r>
            <a:r>
              <a:rPr lang="fa-IR" dirty="0">
                <a:cs typeface="B Yekan" panose="00000400000000000000" pitchFamily="2" charset="-78"/>
              </a:rPr>
              <a:t> میرسد.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a-IR" dirty="0">
                <a:cs typeface="B Yekan" panose="00000400000000000000" pitchFamily="2" charset="-78"/>
              </a:rPr>
              <a:t>سومین مجموعه هشت ورودی از ثبات ورودی </a:t>
            </a:r>
            <a:r>
              <a:rPr lang="en-US" dirty="0">
                <a:cs typeface="B Yekan" panose="00000400000000000000" pitchFamily="2" charset="-78"/>
              </a:rPr>
              <a:t>INPR</a:t>
            </a:r>
            <a:r>
              <a:rPr lang="fa-IR" dirty="0">
                <a:cs typeface="B Yekan" panose="00000400000000000000" pitchFamily="2" charset="-78"/>
              </a:rPr>
              <a:t> گرفته شده است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a-IR" dirty="0">
                <a:cs typeface="B Yekan" panose="00000400000000000000" pitchFamily="2" charset="-78"/>
              </a:rPr>
              <a:t>خروجی جمع کننده و مدار منطقی ورودی های داده را برای ثبات </a:t>
            </a:r>
            <a:r>
              <a:rPr lang="en-US" dirty="0">
                <a:cs typeface="B Yekan" panose="00000400000000000000" pitchFamily="2" charset="-78"/>
              </a:rPr>
              <a:t>AC</a:t>
            </a:r>
            <a:r>
              <a:rPr lang="fa-IR" dirty="0">
                <a:cs typeface="B Yekan" panose="00000400000000000000" pitchFamily="2" charset="-78"/>
              </a:rPr>
              <a:t> فراهم می آورند. 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79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2F46C7-58E7-85B4-1E08-31CE64442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600">
                <a:cs typeface="B Mitra" panose="00000400000000000000" pitchFamily="2" charset="-78"/>
              </a:rPr>
              <a:t>پایان فصل </a:t>
            </a:r>
            <a:r>
              <a:rPr lang="fa-IR" sz="6600" dirty="0">
                <a:cs typeface="B Mitra" panose="00000400000000000000" pitchFamily="2" charset="-78"/>
              </a:rPr>
              <a:t>پنجم</a:t>
            </a:r>
            <a:endParaRPr lang="en-US" sz="6600" dirty="0">
              <a:cs typeface="B Mitra" panose="00000400000000000000" pitchFamily="2" charset="-78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68BE583-993F-8A77-2D52-7F5F144BEE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9392E-7EBB-7D29-F162-A3D93853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10466-B7B1-46A6-4B8B-D21FDE89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E29F-3605-8260-1CE1-69F6215E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دستورالعمل 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EBBA9-1D2D-DAA4-8053-3D06D442F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دستورالعمل هاي يك كامپيوتر به همراه همه داده هاي لازم </a:t>
            </a:r>
            <a:r>
              <a:rPr lang="fa-IR" dirty="0">
                <a:solidFill>
                  <a:srgbClr val="FF0000"/>
                </a:solidFill>
              </a:rPr>
              <a:t>در حافظه </a:t>
            </a:r>
            <a:r>
              <a:rPr lang="fa-IR" dirty="0"/>
              <a:t>ذخيره شده اند. </a:t>
            </a:r>
          </a:p>
          <a:p>
            <a:r>
              <a:rPr lang="en-US" dirty="0"/>
              <a:t>CPU</a:t>
            </a:r>
            <a:r>
              <a:rPr lang="fa-IR" dirty="0"/>
              <a:t> دستور العمل ها را یکی یکی از حافظه مي خواند.</a:t>
            </a:r>
          </a:p>
          <a:p>
            <a:r>
              <a:rPr lang="fa-IR" dirty="0"/>
              <a:t>دستورالعمل پس از خواندن از حافظه اصلی در يك ثبات به نام </a:t>
            </a:r>
            <a:r>
              <a:rPr lang="fa-IR" dirty="0">
                <a:solidFill>
                  <a:srgbClr val="FF0000"/>
                </a:solidFill>
              </a:rPr>
              <a:t>ثبات دستورالعمل (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fa-IR" dirty="0">
                <a:solidFill>
                  <a:srgbClr val="FF0000"/>
                </a:solidFill>
              </a:rPr>
              <a:t>) </a:t>
            </a:r>
            <a:r>
              <a:rPr lang="fa-IR" dirty="0"/>
              <a:t>ذخيره میشود. </a:t>
            </a:r>
          </a:p>
          <a:p>
            <a:r>
              <a:rPr lang="fa-IR" dirty="0">
                <a:solidFill>
                  <a:srgbClr val="0070C0"/>
                </a:solidFill>
              </a:rPr>
              <a:t>دستورالعمل به دنباله اي از ريزعمل ها تبديل مي شود </a:t>
            </a:r>
            <a:r>
              <a:rPr lang="fa-IR" dirty="0"/>
              <a:t>تا با انجام </a:t>
            </a:r>
            <a:r>
              <a:rPr lang="fa-IR" dirty="0" err="1"/>
              <a:t>ريزعمل</a:t>
            </a:r>
            <a:r>
              <a:rPr lang="fa-IR" dirty="0"/>
              <a:t> ها، دستورالعمل مورد نظر اجرا شود.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22A52-83FE-9410-4F06-2393A778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F9EFA-FE34-C48E-47C4-BDFA70AF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CF85-4994-6EDB-A614-F9DD1329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فرمت دستوالعمل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B958-B20C-DA0A-5F8F-5F2F9D346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3073304"/>
          </a:xfrm>
        </p:spPr>
        <p:txBody>
          <a:bodyPr>
            <a:normAutofit fontScale="92500"/>
          </a:bodyPr>
          <a:lstStyle/>
          <a:p>
            <a:r>
              <a:rPr lang="fa-IR" dirty="0">
                <a:solidFill>
                  <a:srgbClr val="0070C0"/>
                </a:solidFill>
              </a:rPr>
              <a:t>يك دستورالعمل اغلب از دو بخش تشكيل شده است: </a:t>
            </a:r>
          </a:p>
          <a:p>
            <a:r>
              <a:rPr lang="fa-IR" b="1" dirty="0">
                <a:solidFill>
                  <a:srgbClr val="0070C0"/>
                </a:solidFill>
              </a:rPr>
              <a:t>كد عمليات (</a:t>
            </a:r>
            <a:r>
              <a:rPr lang="en-US" b="1" dirty="0">
                <a:solidFill>
                  <a:srgbClr val="0070C0"/>
                </a:solidFill>
              </a:rPr>
              <a:t>opcode</a:t>
            </a:r>
            <a:r>
              <a:rPr lang="fa-IR" b="1" dirty="0">
                <a:solidFill>
                  <a:srgbClr val="0070C0"/>
                </a:solidFill>
              </a:rPr>
              <a:t>): </a:t>
            </a:r>
            <a:r>
              <a:rPr lang="fa-IR" dirty="0"/>
              <a:t>بیتهایی هستند که مشخص کننده عمل میباشند. عملیاتی را كه دستورالعمل بايد انجام دهد، مشخص مي كند. </a:t>
            </a:r>
          </a:p>
          <a:p>
            <a:r>
              <a:rPr lang="fa-IR" b="1" dirty="0">
                <a:solidFill>
                  <a:srgbClr val="0070C0"/>
                </a:solidFill>
              </a:rPr>
              <a:t>آدرس (</a:t>
            </a:r>
            <a:r>
              <a:rPr lang="en-US" b="1" dirty="0">
                <a:solidFill>
                  <a:srgbClr val="0070C0"/>
                </a:solidFill>
              </a:rPr>
              <a:t>address</a:t>
            </a:r>
            <a:r>
              <a:rPr lang="fa-IR" b="1" dirty="0">
                <a:solidFill>
                  <a:srgbClr val="0070C0"/>
                </a:solidFill>
              </a:rPr>
              <a:t>): </a:t>
            </a:r>
            <a:r>
              <a:rPr lang="fa-IR" dirty="0"/>
              <a:t>ثبات يا جايي از حافظه را كه دستورالعمل بايد عمل كند مشخص مي كند.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44744-EEA6-2D59-5E7B-5FB93DB7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5E38A-EE29-0104-82BE-8C532A67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80414-3260-7E88-CD6B-4E7D41BB9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92" y="4243647"/>
            <a:ext cx="4537113" cy="22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F86FC-1617-5ED5-3041-24832EC74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2517-4F32-9DA5-0FDD-95705E34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فرمت دستوالعمل در کامپیوتر پایه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546872-6E4F-AAC7-76C9-476F3EED4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328838" cy="3053096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a-IR" dirty="0"/>
                  <a:t>در كامپيوتر پايه 12 بيت براي آدرس دهي حافظه داريم که هر کلمه از حافظه 16 بیت میباشد.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در كامپيوتر پايه بيت 15 دستورالعمل، </a:t>
                </a:r>
                <a:r>
                  <a:rPr lang="fa-IR" dirty="0">
                    <a:solidFill>
                      <a:srgbClr val="C00000"/>
                    </a:solidFill>
                  </a:rPr>
                  <a:t>مُد آدرس دهي (</a:t>
                </a:r>
                <a:r>
                  <a:rPr lang="en-US" dirty="0">
                    <a:solidFill>
                      <a:srgbClr val="C00000"/>
                    </a:solidFill>
                  </a:rPr>
                  <a:t>addressing mode</a:t>
                </a:r>
                <a:r>
                  <a:rPr lang="fa-IR" dirty="0">
                    <a:solidFill>
                      <a:srgbClr val="C00000"/>
                    </a:solidFill>
                  </a:rPr>
                  <a:t>) </a:t>
                </a:r>
                <a:r>
                  <a:rPr lang="fa-IR" dirty="0"/>
                  <a:t>را مشخص مي كند. این بیت را با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a-IR" dirty="0"/>
                  <a:t> نشان میدهند.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یعنی </a:t>
                </a:r>
                <a:r>
                  <a:rPr lang="fa-IR" dirty="0">
                    <a:solidFill>
                      <a:srgbClr val="0070C0"/>
                    </a:solidFill>
                  </a:rPr>
                  <a:t>آدرس دهی مستقیم (</a:t>
                </a:r>
                <a:r>
                  <a:rPr lang="en-US" dirty="0">
                    <a:solidFill>
                      <a:srgbClr val="0070C0"/>
                    </a:solidFill>
                  </a:rPr>
                  <a:t>Direct Address</a:t>
                </a:r>
                <a:r>
                  <a:rPr lang="fa-IR" dirty="0">
                    <a:solidFill>
                      <a:srgbClr val="0070C0"/>
                    </a:solidFill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یعنی </a:t>
                </a:r>
                <a:r>
                  <a:rPr lang="fa-IR" dirty="0">
                    <a:solidFill>
                      <a:srgbClr val="0070C0"/>
                    </a:solidFill>
                  </a:rPr>
                  <a:t>آدرس دهی غیر مستقیم (</a:t>
                </a:r>
                <a:r>
                  <a:rPr lang="en-US" dirty="0">
                    <a:solidFill>
                      <a:srgbClr val="0070C0"/>
                    </a:solidFill>
                  </a:rPr>
                  <a:t>Indirect Address</a:t>
                </a:r>
                <a:r>
                  <a:rPr lang="fa-IR" dirty="0">
                    <a:solidFill>
                      <a:srgbClr val="0070C0"/>
                    </a:solidFill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چون كلمه هاي حافظه 16 بيتي هستند</a:t>
                </a:r>
                <a:r>
                  <a:rPr lang="en-US" dirty="0"/>
                  <a:t> </a:t>
                </a:r>
                <a:r>
                  <a:rPr lang="fa-IR" dirty="0"/>
                  <a:t> و برای آدرس دهی هر خانه از حافظه 12 بیت لازم داریم لذا 12 بیت از </a:t>
                </a:r>
                <a:r>
                  <a:rPr lang="en-US" dirty="0"/>
                  <a:t>Instruction</a:t>
                </a:r>
                <a:r>
                  <a:rPr lang="fa-IR" dirty="0"/>
                  <a:t> به آدرس اختصاص می یابد و 3 بییت باقي مانده براي كد دستورالعمل استفاده خواهد شد.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546872-6E4F-AAC7-76C9-476F3EED4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328838" cy="3053096"/>
              </a:xfrm>
              <a:blipFill>
                <a:blip r:embed="rId2"/>
                <a:stretch>
                  <a:fillRect l="-699" t="-1198" r="-215" b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0B3E1-27F6-9D57-E1A1-4EFF96C8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95815-3CD2-FE63-0B69-51C486F8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9DB1D-1065-ED92-7591-69DB0A81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1" y="4563372"/>
            <a:ext cx="3727766" cy="182099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5B25454-6F08-274A-5CCE-B071806DA09F}"/>
              </a:ext>
            </a:extLst>
          </p:cNvPr>
          <p:cNvGrpSpPr/>
          <p:nvPr/>
        </p:nvGrpSpPr>
        <p:grpSpPr>
          <a:xfrm>
            <a:off x="5879881" y="4194428"/>
            <a:ext cx="5151702" cy="2591726"/>
            <a:chOff x="282828" y="3640759"/>
            <a:chExt cx="4534533" cy="2621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F5BE7C-78EB-C8AC-B430-3F8E128FC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33154"/>
            <a:stretch/>
          </p:blipFill>
          <p:spPr>
            <a:xfrm>
              <a:off x="282828" y="3640759"/>
              <a:ext cx="4534533" cy="2547185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A1FD83B-D199-1947-A856-A0C2A24BD0B4}"/>
                </a:ext>
              </a:extLst>
            </p:cNvPr>
            <p:cNvCxnSpPr/>
            <p:nvPr/>
          </p:nvCxnSpPr>
          <p:spPr>
            <a:xfrm>
              <a:off x="1348509" y="5855854"/>
              <a:ext cx="0" cy="406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01D34EE-FBAA-1889-7B08-C031D0834B9F}"/>
                </a:ext>
              </a:extLst>
            </p:cNvPr>
            <p:cNvCxnSpPr/>
            <p:nvPr/>
          </p:nvCxnSpPr>
          <p:spPr>
            <a:xfrm>
              <a:off x="3468263" y="5842002"/>
              <a:ext cx="0" cy="406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96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1B1608-4EEE-D0AB-6776-0A4A560059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4"/>
          <a:stretch/>
        </p:blipFill>
        <p:spPr>
          <a:xfrm>
            <a:off x="31948" y="2991395"/>
            <a:ext cx="5435332" cy="3603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7C9FFB-7D64-E73F-C562-386302F4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آدرس دهی مستقیم و غیر مستقیم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062FF-A707-8730-B8F3-5A52500CE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6"/>
            <a:ext cx="11328838" cy="2625967"/>
          </a:xfrm>
        </p:spPr>
        <p:txBody>
          <a:bodyPr>
            <a:normAutofit fontScale="62500" lnSpcReduction="20000"/>
          </a:bodyPr>
          <a:lstStyle/>
          <a:p>
            <a:r>
              <a:rPr lang="fa-IR" dirty="0"/>
              <a:t>در برخی از دستورالعملها، </a:t>
            </a:r>
            <a:r>
              <a:rPr lang="fa-IR" dirty="0">
                <a:solidFill>
                  <a:srgbClr val="0070C0"/>
                </a:solidFill>
              </a:rPr>
              <a:t>مستقیماً آدرسی از حافظه که اپرند در آن قرارداد</a:t>
            </a:r>
            <a:r>
              <a:rPr lang="fa-IR" dirty="0"/>
              <a:t>، نوشته میشود که به این شیوه</a:t>
            </a:r>
            <a:r>
              <a:rPr lang="fa-IR" dirty="0">
                <a:solidFill>
                  <a:srgbClr val="C00000"/>
                </a:solidFill>
              </a:rPr>
              <a:t> آدرس دهی مستقیم </a:t>
            </a:r>
            <a:r>
              <a:rPr lang="fa-IR" dirty="0"/>
              <a:t>میگویند.</a:t>
            </a:r>
          </a:p>
          <a:p>
            <a:r>
              <a:rPr lang="fa-IR" dirty="0"/>
              <a:t>در برخی موارد، آدرس اپرند طی عملیات خاصی محاسبه میشود و ما </a:t>
            </a:r>
            <a:r>
              <a:rPr lang="fa-IR" dirty="0">
                <a:solidFill>
                  <a:srgbClr val="0070C0"/>
                </a:solidFill>
              </a:rPr>
              <a:t>خانه ای که آدرس اپرند در آن قرار گرفته است را میدانیم</a:t>
            </a:r>
            <a:r>
              <a:rPr lang="fa-IR" dirty="0"/>
              <a:t>. این شیوه آدرس دهی را شیوه </a:t>
            </a:r>
            <a:r>
              <a:rPr lang="fa-IR" dirty="0">
                <a:solidFill>
                  <a:srgbClr val="C00000"/>
                </a:solidFill>
              </a:rPr>
              <a:t>آدرس دهی غیر مستقیم </a:t>
            </a:r>
            <a:r>
              <a:rPr lang="fa-IR" dirty="0"/>
              <a:t>میگویند.</a:t>
            </a:r>
          </a:p>
          <a:p>
            <a:r>
              <a:rPr lang="fa-IR" dirty="0"/>
              <a:t>فرض کنید، یک خانه حافظه را میخواهیم با محتوای ثبات </a:t>
            </a:r>
            <a:r>
              <a:rPr lang="en-US" dirty="0"/>
              <a:t>AC</a:t>
            </a:r>
            <a:r>
              <a:rPr lang="fa-IR" dirty="0"/>
              <a:t> جمع کنیم.</a:t>
            </a:r>
          </a:p>
          <a:p>
            <a:r>
              <a:rPr lang="fa-IR" dirty="0"/>
              <a:t>باید </a:t>
            </a:r>
            <a:r>
              <a:rPr lang="fa-IR" dirty="0">
                <a:cs typeface="B Yekan" panose="00000400000000000000" pitchFamily="2" charset="-78"/>
              </a:rPr>
              <a:t>آدرس موثر</a:t>
            </a:r>
            <a:r>
              <a:rPr lang="en-US" dirty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en-US" dirty="0">
                <a:cs typeface="B Yekan" panose="00000400000000000000" pitchFamily="2" charset="-78"/>
              </a:rPr>
              <a:t>(EA) Effective Address</a:t>
            </a:r>
            <a:r>
              <a:rPr lang="fa-IR" dirty="0">
                <a:cs typeface="B Yekan" panose="00000400000000000000" pitchFamily="2" charset="-78"/>
              </a:rPr>
              <a:t> را محاسبه کنیم: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5D7ED-137A-FE15-9A3A-6CD01D0D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D005-5A10-FB21-7572-033AFC39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C08682-100C-DF26-CF42-7ADBC5BCA955}"/>
              </a:ext>
            </a:extLst>
          </p:cNvPr>
          <p:cNvGrpSpPr/>
          <p:nvPr/>
        </p:nvGrpSpPr>
        <p:grpSpPr>
          <a:xfrm>
            <a:off x="5618280" y="4333780"/>
            <a:ext cx="3584502" cy="1991345"/>
            <a:chOff x="5546435" y="4636824"/>
            <a:chExt cx="2748341" cy="15054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4DE699-35C1-74AA-5DB7-B3E8C0903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1517" t="13234" r="64244" b="75951"/>
            <a:stretch/>
          </p:blipFill>
          <p:spPr>
            <a:xfrm>
              <a:off x="5546436" y="4636824"/>
              <a:ext cx="1099127" cy="32818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E87D14-01B2-A98F-C621-8C7F40CE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6862" t="12632" r="18899" b="75950"/>
            <a:stretch/>
          </p:blipFill>
          <p:spPr>
            <a:xfrm>
              <a:off x="5546435" y="5516255"/>
              <a:ext cx="1099127" cy="3464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358EDE-141B-3A3E-C5C8-C5865943FF02}"/>
                </a:ext>
              </a:extLst>
            </p:cNvPr>
            <p:cNvSpPr txBox="1"/>
            <p:nvPr/>
          </p:nvSpPr>
          <p:spPr>
            <a:xfrm>
              <a:off x="6645562" y="4641690"/>
              <a:ext cx="1612900" cy="255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a-IR" sz="1600" dirty="0">
                  <a:solidFill>
                    <a:srgbClr val="7030A0"/>
                  </a:solidFill>
                  <a:cs typeface="B Yekan" panose="00000400000000000000" pitchFamily="2" charset="-78"/>
                </a:rPr>
                <a:t>آدرس دهی مستقیم</a:t>
              </a:r>
              <a:endParaRPr lang="en-US" sz="1600" dirty="0">
                <a:solidFill>
                  <a:srgbClr val="7030A0"/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6FAD2F-333A-095D-CAB7-8B77D577AC31}"/>
                </a:ext>
              </a:extLst>
            </p:cNvPr>
            <p:cNvSpPr txBox="1"/>
            <p:nvPr/>
          </p:nvSpPr>
          <p:spPr>
            <a:xfrm>
              <a:off x="6681876" y="5516255"/>
              <a:ext cx="1612900" cy="255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a-IR" sz="1600" dirty="0">
                  <a:solidFill>
                    <a:srgbClr val="7030A0"/>
                  </a:solidFill>
                  <a:cs typeface="B Yekan" panose="00000400000000000000" pitchFamily="2" charset="-78"/>
                </a:rPr>
                <a:t>آدرس دهی غیر مستقیم</a:t>
              </a:r>
              <a:endParaRPr lang="en-US" sz="1600" dirty="0">
                <a:solidFill>
                  <a:srgbClr val="7030A0"/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A7D21F-9869-89E1-C74E-158A49D53DFD}"/>
                </a:ext>
              </a:extLst>
            </p:cNvPr>
            <p:cNvSpPr txBox="1"/>
            <p:nvPr/>
          </p:nvSpPr>
          <p:spPr>
            <a:xfrm>
              <a:off x="6645562" y="4938131"/>
              <a:ext cx="1367062" cy="349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B Yekan" panose="00000400000000000000" pitchFamily="2" charset="-78"/>
                </a:rPr>
                <a:t>EA=300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DCD45F-DB75-9282-5682-C9307F00A6CD}"/>
                </a:ext>
              </a:extLst>
            </p:cNvPr>
            <p:cNvSpPr txBox="1"/>
            <p:nvPr/>
          </p:nvSpPr>
          <p:spPr>
            <a:xfrm>
              <a:off x="6681876" y="5793254"/>
              <a:ext cx="1482410" cy="349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B Yekan" panose="00000400000000000000" pitchFamily="2" charset="-78"/>
                </a:rPr>
                <a:t>EA=1200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5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33535</TotalTime>
  <Words>4689</Words>
  <Application>Microsoft Office PowerPoint</Application>
  <PresentationFormat>Widescreen</PresentationFormat>
  <Paragraphs>591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3" baseType="lpstr">
      <vt:lpstr>Arial</vt:lpstr>
      <vt:lpstr>B Koodak</vt:lpstr>
      <vt:lpstr>B Mitra</vt:lpstr>
      <vt:lpstr>B Nazanin</vt:lpstr>
      <vt:lpstr>B Yekan</vt:lpstr>
      <vt:lpstr>BKoodak,Bold</vt:lpstr>
      <vt:lpstr>Calibri</vt:lpstr>
      <vt:lpstr>Calibri Light</vt:lpstr>
      <vt:lpstr>Calibri-Bold</vt:lpstr>
      <vt:lpstr>Cambria Math</vt:lpstr>
      <vt:lpstr>CIDFont+F1</vt:lpstr>
      <vt:lpstr>CIDFont+F3</vt:lpstr>
      <vt:lpstr>CIDFont+F4</vt:lpstr>
      <vt:lpstr>Times New Roman</vt:lpstr>
      <vt:lpstr>Wingdings</vt:lpstr>
      <vt:lpstr>Office Theme</vt:lpstr>
      <vt:lpstr>معماری کامپیوتر</vt:lpstr>
      <vt:lpstr>مطالب فصل 5</vt:lpstr>
      <vt:lpstr>مقدمه</vt:lpstr>
      <vt:lpstr>کدهای دستور العمل</vt:lpstr>
      <vt:lpstr>ساختار اولیه برای کامپیوتر پایه</vt:lpstr>
      <vt:lpstr>دستورالعمل ها</vt:lpstr>
      <vt:lpstr>فرمت دستوالعمل</vt:lpstr>
      <vt:lpstr>فرمت دستوالعمل در کامپیوتر پایه</vt:lpstr>
      <vt:lpstr>آدرس دهی مستقیم و غیر مستقیم</vt:lpstr>
      <vt:lpstr>مثال</vt:lpstr>
      <vt:lpstr>PowerPoint Presentation</vt:lpstr>
      <vt:lpstr>PowerPoint Presentation</vt:lpstr>
      <vt:lpstr>ثبات های کامپیوتر پایه</vt:lpstr>
      <vt:lpstr>ثبات همه منظوره و ثباتهای ورودی، خروجی</vt:lpstr>
      <vt:lpstr>گذرگاه مشترک برای اتصال ثباتها</vt:lpstr>
      <vt:lpstr>گذرگاه مشترک برای اتصال ثباتها</vt:lpstr>
      <vt:lpstr>ارتباط واحد ALU با AC</vt:lpstr>
      <vt:lpstr>قدم به قدم تا اجرای دستور العمل در کامپیوتر پایه</vt:lpstr>
      <vt:lpstr>دستوالعمل هاي كامپيوتر پايه</vt:lpstr>
      <vt:lpstr>دستوالعمل هاي كامپيوتر پايه</vt:lpstr>
      <vt:lpstr>PowerPoint Presentation</vt:lpstr>
      <vt:lpstr>كامل بودن مجموعة دستورالعملها</vt:lpstr>
      <vt:lpstr>كامل بودن مجموعة دستورالعملها</vt:lpstr>
      <vt:lpstr>PowerPoint Presentation</vt:lpstr>
      <vt:lpstr>مراحل تبدیل کدهای سطح بالا و اجرای دستورات</vt:lpstr>
      <vt:lpstr>زمان بندی در كامپيوتر پايه</vt:lpstr>
      <vt:lpstr>واحد كنترل</vt:lpstr>
      <vt:lpstr>واحد كنترل</vt:lpstr>
      <vt:lpstr>سيكل دستورالعمل</vt:lpstr>
      <vt:lpstr>واحد کنترل سخت افزاری در كامپيوتر پايه</vt:lpstr>
      <vt:lpstr>واحد کنترل سخت افزاری در كامپيوتر پايه</vt:lpstr>
      <vt:lpstr>PowerPoint Presentation</vt:lpstr>
      <vt:lpstr>فلوچارت سیکل دستورالعمل</vt:lpstr>
      <vt:lpstr>PowerPoint Presentation</vt:lpstr>
      <vt:lpstr>اجرای دستور العمل باتوجه به D_7 و I در T_3 </vt:lpstr>
      <vt:lpstr>اجرای دستورالعمل</vt:lpstr>
      <vt:lpstr>دستورالعملهای مراجعه به حافظه</vt:lpstr>
      <vt:lpstr>دستور انشعاب و ذخيره آدرس برگشت</vt:lpstr>
      <vt:lpstr>دستور افزایش یک واحد حافظه و انصراف از دستور بعدی در صورت صفر بودن</vt:lpstr>
      <vt:lpstr>PowerPoint Presentation</vt:lpstr>
      <vt:lpstr>دستورالعملهای ارجاع به ثبات</vt:lpstr>
      <vt:lpstr>ساختار ورودی-خروجی در کامپیوتر پایه</vt:lpstr>
      <vt:lpstr>PowerPoint Presentation</vt:lpstr>
      <vt:lpstr>وقفه برنامه (Interupt)</vt:lpstr>
      <vt:lpstr>مزیت استفاده از وقفه ها</vt:lpstr>
      <vt:lpstr>تکنیک سرکشی در مقابل وقفه</vt:lpstr>
      <vt:lpstr>فلوچارت اجرای دستورالعمل، در صورت فعال بودن وقفه</vt:lpstr>
      <vt:lpstr>توضیح فرایند وقفه در کامپیوتر پایه</vt:lpstr>
      <vt:lpstr>ریز برنامه مربوط به سیکل وقفه</vt:lpstr>
      <vt:lpstr>اصلاح فلوچارت با افزودن بخش وقفه</vt:lpstr>
      <vt:lpstr>فلوچارت اجرای دستورالعمل</vt:lpstr>
      <vt:lpstr>ليست كلي ريزعمليات ها</vt:lpstr>
      <vt:lpstr>طراحی کامپیوتر پایه براساس ریز عملها</vt:lpstr>
      <vt:lpstr>قطعات حافظه، رجیسترها و گذرگاه مشترک</vt:lpstr>
      <vt:lpstr>کنترل ثبات AR</vt:lpstr>
      <vt:lpstr>کنترل ثبات AC</vt:lpstr>
      <vt:lpstr>پایان فصل پنجم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Haghighatdoost</cp:lastModifiedBy>
  <cp:revision>365</cp:revision>
  <dcterms:created xsi:type="dcterms:W3CDTF">2021-08-11T10:34:58Z</dcterms:created>
  <dcterms:modified xsi:type="dcterms:W3CDTF">2024-12-07T07:44:23Z</dcterms:modified>
</cp:coreProperties>
</file>