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694" r:id="rId3"/>
    <p:sldId id="777" r:id="rId4"/>
    <p:sldId id="778" r:id="rId5"/>
    <p:sldId id="779" r:id="rId6"/>
    <p:sldId id="799" r:id="rId7"/>
    <p:sldId id="800" r:id="rId8"/>
    <p:sldId id="782" r:id="rId9"/>
    <p:sldId id="781" r:id="rId10"/>
    <p:sldId id="784" r:id="rId11"/>
    <p:sldId id="785" r:id="rId12"/>
    <p:sldId id="786" r:id="rId13"/>
    <p:sldId id="787" r:id="rId14"/>
    <p:sldId id="792" r:id="rId15"/>
    <p:sldId id="791" r:id="rId16"/>
    <p:sldId id="790" r:id="rId17"/>
    <p:sldId id="788" r:id="rId18"/>
    <p:sldId id="789" r:id="rId19"/>
    <p:sldId id="780" r:id="rId20"/>
    <p:sldId id="783" r:id="rId21"/>
    <p:sldId id="793" r:id="rId22"/>
    <p:sldId id="794" r:id="rId23"/>
    <p:sldId id="795" r:id="rId24"/>
    <p:sldId id="796" r:id="rId25"/>
    <p:sldId id="797" r:id="rId26"/>
    <p:sldId id="798" r:id="rId27"/>
    <p:sldId id="71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2" autoAdjust="0"/>
    <p:restoredTop sz="94612" autoAdjust="0"/>
  </p:normalViewPr>
  <p:slideViewPr>
    <p:cSldViewPr snapToGrid="0">
      <p:cViewPr varScale="1">
        <p:scale>
          <a:sx n="85" d="100"/>
          <a:sy n="85" d="100"/>
        </p:scale>
        <p:origin x="4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570F5-474E-4A5B-97F6-551323F60834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3AEEE1-E063-4838-AE00-6E17F3345E23}">
      <dgm:prSet phldrT="[Text]"/>
      <dgm:spPr/>
      <dgm:t>
        <a:bodyPr/>
        <a:lstStyle/>
        <a:p>
          <a:r>
            <a:rPr lang="en-US" dirty="0"/>
            <a:t>1.Fetch</a:t>
          </a:r>
        </a:p>
      </dgm:t>
    </dgm:pt>
    <dgm:pt modelId="{1061C719-B6E0-4D30-9EF5-F804F4F433C9}" type="parTrans" cxnId="{31B3151D-07A3-4280-95E5-06EB60B700BE}">
      <dgm:prSet/>
      <dgm:spPr/>
      <dgm:t>
        <a:bodyPr/>
        <a:lstStyle/>
        <a:p>
          <a:endParaRPr lang="en-US"/>
        </a:p>
      </dgm:t>
    </dgm:pt>
    <dgm:pt modelId="{8CCC2EF7-4E74-4ADD-A41C-E17E65D32D55}" type="sibTrans" cxnId="{31B3151D-07A3-4280-95E5-06EB60B700BE}">
      <dgm:prSet/>
      <dgm:spPr/>
      <dgm:t>
        <a:bodyPr/>
        <a:lstStyle/>
        <a:p>
          <a:endParaRPr lang="en-US"/>
        </a:p>
      </dgm:t>
    </dgm:pt>
    <dgm:pt modelId="{35DB6569-EDA9-4DE8-B399-84AEEA6E0171}">
      <dgm:prSet/>
      <dgm:spPr/>
      <dgm:t>
        <a:bodyPr/>
        <a:lstStyle/>
        <a:p>
          <a:r>
            <a:rPr lang="en-US" dirty="0"/>
            <a:t>2.Decode</a:t>
          </a:r>
        </a:p>
      </dgm:t>
    </dgm:pt>
    <dgm:pt modelId="{9B86DF83-580C-4E96-9C5A-5791BEC827A9}" type="parTrans" cxnId="{13DD3708-90DE-4C04-9529-EAA3F4B52C58}">
      <dgm:prSet/>
      <dgm:spPr/>
      <dgm:t>
        <a:bodyPr/>
        <a:lstStyle/>
        <a:p>
          <a:endParaRPr lang="en-US"/>
        </a:p>
      </dgm:t>
    </dgm:pt>
    <dgm:pt modelId="{3B571605-3534-4912-B0D6-ED02F7162F1B}" type="sibTrans" cxnId="{13DD3708-90DE-4C04-9529-EAA3F4B52C58}">
      <dgm:prSet/>
      <dgm:spPr/>
      <dgm:t>
        <a:bodyPr/>
        <a:lstStyle/>
        <a:p>
          <a:endParaRPr lang="en-US"/>
        </a:p>
      </dgm:t>
    </dgm:pt>
    <dgm:pt modelId="{6EAEB033-F7BB-45F2-997D-AD5023D25F12}">
      <dgm:prSet/>
      <dgm:spPr/>
      <dgm:t>
        <a:bodyPr/>
        <a:lstStyle/>
        <a:p>
          <a:r>
            <a:rPr lang="en-US" dirty="0"/>
            <a:t>3.Address</a:t>
          </a:r>
        </a:p>
      </dgm:t>
    </dgm:pt>
    <dgm:pt modelId="{D325C56A-9669-48DF-8DE9-D224008A4B58}" type="parTrans" cxnId="{A5A13D3F-A8C4-4153-9BD4-53B6B7B8F05D}">
      <dgm:prSet/>
      <dgm:spPr/>
      <dgm:t>
        <a:bodyPr/>
        <a:lstStyle/>
        <a:p>
          <a:endParaRPr lang="en-US"/>
        </a:p>
      </dgm:t>
    </dgm:pt>
    <dgm:pt modelId="{57A3F74D-D0C2-4183-8540-096E7374F611}" type="sibTrans" cxnId="{A5A13D3F-A8C4-4153-9BD4-53B6B7B8F05D}">
      <dgm:prSet/>
      <dgm:spPr/>
      <dgm:t>
        <a:bodyPr/>
        <a:lstStyle/>
        <a:p>
          <a:endParaRPr lang="en-US"/>
        </a:p>
      </dgm:t>
    </dgm:pt>
    <dgm:pt modelId="{559F4F9C-E1E5-4D00-890A-759140A289DE}">
      <dgm:prSet/>
      <dgm:spPr/>
      <dgm:t>
        <a:bodyPr/>
        <a:lstStyle/>
        <a:p>
          <a:r>
            <a:rPr lang="en-US" dirty="0"/>
            <a:t>4.Execute</a:t>
          </a:r>
        </a:p>
      </dgm:t>
    </dgm:pt>
    <dgm:pt modelId="{180EFE4E-EF16-464B-9B11-F8344903F104}" type="parTrans" cxnId="{9949AA9E-84B7-477D-90B6-000C1A3ABCBE}">
      <dgm:prSet/>
      <dgm:spPr/>
      <dgm:t>
        <a:bodyPr/>
        <a:lstStyle/>
        <a:p>
          <a:endParaRPr lang="en-US"/>
        </a:p>
      </dgm:t>
    </dgm:pt>
    <dgm:pt modelId="{2CE482DE-1DA0-4266-B0E8-1AFA415470FB}" type="sibTrans" cxnId="{9949AA9E-84B7-477D-90B6-000C1A3ABCBE}">
      <dgm:prSet/>
      <dgm:spPr/>
      <dgm:t>
        <a:bodyPr/>
        <a:lstStyle/>
        <a:p>
          <a:endParaRPr lang="en-US"/>
        </a:p>
      </dgm:t>
    </dgm:pt>
    <dgm:pt modelId="{C854C200-D7DD-4AF0-A438-6CCB95FEB8A4}" type="pres">
      <dgm:prSet presAssocID="{DC8570F5-474E-4A5B-97F6-551323F60834}" presName="cycle" presStyleCnt="0">
        <dgm:presLayoutVars>
          <dgm:dir/>
          <dgm:resizeHandles val="exact"/>
        </dgm:presLayoutVars>
      </dgm:prSet>
      <dgm:spPr/>
    </dgm:pt>
    <dgm:pt modelId="{D48D5AF2-3593-4288-9B5D-412154020D3E}" type="pres">
      <dgm:prSet presAssocID="{143AEEE1-E063-4838-AE00-6E17F3345E23}" presName="node" presStyleLbl="node1" presStyleIdx="0" presStyleCnt="4">
        <dgm:presLayoutVars>
          <dgm:bulletEnabled val="1"/>
        </dgm:presLayoutVars>
      </dgm:prSet>
      <dgm:spPr/>
    </dgm:pt>
    <dgm:pt modelId="{A3D3366A-1FF5-4D1A-B3C0-8CDCB5DEEF98}" type="pres">
      <dgm:prSet presAssocID="{143AEEE1-E063-4838-AE00-6E17F3345E23}" presName="spNode" presStyleCnt="0"/>
      <dgm:spPr/>
    </dgm:pt>
    <dgm:pt modelId="{18655384-B66F-4E30-BD6F-F1F43AA05475}" type="pres">
      <dgm:prSet presAssocID="{8CCC2EF7-4E74-4ADD-A41C-E17E65D32D55}" presName="sibTrans" presStyleLbl="sibTrans1D1" presStyleIdx="0" presStyleCnt="4"/>
      <dgm:spPr/>
    </dgm:pt>
    <dgm:pt modelId="{922CBA68-E371-407F-A724-07BCB1EC29CE}" type="pres">
      <dgm:prSet presAssocID="{35DB6569-EDA9-4DE8-B399-84AEEA6E0171}" presName="node" presStyleLbl="node1" presStyleIdx="1" presStyleCnt="4">
        <dgm:presLayoutVars>
          <dgm:bulletEnabled val="1"/>
        </dgm:presLayoutVars>
      </dgm:prSet>
      <dgm:spPr/>
    </dgm:pt>
    <dgm:pt modelId="{022F0FFF-7C31-4182-B1E1-95A37884340C}" type="pres">
      <dgm:prSet presAssocID="{35DB6569-EDA9-4DE8-B399-84AEEA6E0171}" presName="spNode" presStyleCnt="0"/>
      <dgm:spPr/>
    </dgm:pt>
    <dgm:pt modelId="{C8CA6DE4-D4FA-43D2-8A22-A3DDC149EBE7}" type="pres">
      <dgm:prSet presAssocID="{3B571605-3534-4912-B0D6-ED02F7162F1B}" presName="sibTrans" presStyleLbl="sibTrans1D1" presStyleIdx="1" presStyleCnt="4"/>
      <dgm:spPr/>
    </dgm:pt>
    <dgm:pt modelId="{38480390-18FA-41BE-8792-941FBBA67EA3}" type="pres">
      <dgm:prSet presAssocID="{6EAEB033-F7BB-45F2-997D-AD5023D25F12}" presName="node" presStyleLbl="node1" presStyleIdx="2" presStyleCnt="4">
        <dgm:presLayoutVars>
          <dgm:bulletEnabled val="1"/>
        </dgm:presLayoutVars>
      </dgm:prSet>
      <dgm:spPr/>
    </dgm:pt>
    <dgm:pt modelId="{7BAE788F-15F5-4F02-91B5-D47BCC18D53A}" type="pres">
      <dgm:prSet presAssocID="{6EAEB033-F7BB-45F2-997D-AD5023D25F12}" presName="spNode" presStyleCnt="0"/>
      <dgm:spPr/>
    </dgm:pt>
    <dgm:pt modelId="{8A9DC2F8-B2F8-4E7F-8AD0-BE00E2917EAC}" type="pres">
      <dgm:prSet presAssocID="{57A3F74D-D0C2-4183-8540-096E7374F611}" presName="sibTrans" presStyleLbl="sibTrans1D1" presStyleIdx="2" presStyleCnt="4"/>
      <dgm:spPr/>
    </dgm:pt>
    <dgm:pt modelId="{8B50C054-03D6-46E0-9E6A-CB58A47AC6FC}" type="pres">
      <dgm:prSet presAssocID="{559F4F9C-E1E5-4D00-890A-759140A289DE}" presName="node" presStyleLbl="node1" presStyleIdx="3" presStyleCnt="4">
        <dgm:presLayoutVars>
          <dgm:bulletEnabled val="1"/>
        </dgm:presLayoutVars>
      </dgm:prSet>
      <dgm:spPr/>
    </dgm:pt>
    <dgm:pt modelId="{D438D70D-65CB-4E92-9E68-F805E67549AF}" type="pres">
      <dgm:prSet presAssocID="{559F4F9C-E1E5-4D00-890A-759140A289DE}" presName="spNode" presStyleCnt="0"/>
      <dgm:spPr/>
    </dgm:pt>
    <dgm:pt modelId="{221EAC52-E11C-4BE6-BF77-F2487E3F11CC}" type="pres">
      <dgm:prSet presAssocID="{2CE482DE-1DA0-4266-B0E8-1AFA415470FB}" presName="sibTrans" presStyleLbl="sibTrans1D1" presStyleIdx="3" presStyleCnt="4"/>
      <dgm:spPr/>
    </dgm:pt>
  </dgm:ptLst>
  <dgm:cxnLst>
    <dgm:cxn modelId="{13DD3708-90DE-4C04-9529-EAA3F4B52C58}" srcId="{DC8570F5-474E-4A5B-97F6-551323F60834}" destId="{35DB6569-EDA9-4DE8-B399-84AEEA6E0171}" srcOrd="1" destOrd="0" parTransId="{9B86DF83-580C-4E96-9C5A-5791BEC827A9}" sibTransId="{3B571605-3534-4912-B0D6-ED02F7162F1B}"/>
    <dgm:cxn modelId="{02A49110-0BA4-4231-B024-94335F9ABAFA}" type="presOf" srcId="{35DB6569-EDA9-4DE8-B399-84AEEA6E0171}" destId="{922CBA68-E371-407F-A724-07BCB1EC29CE}" srcOrd="0" destOrd="0" presId="urn:microsoft.com/office/officeart/2005/8/layout/cycle5"/>
    <dgm:cxn modelId="{31B3151D-07A3-4280-95E5-06EB60B700BE}" srcId="{DC8570F5-474E-4A5B-97F6-551323F60834}" destId="{143AEEE1-E063-4838-AE00-6E17F3345E23}" srcOrd="0" destOrd="0" parTransId="{1061C719-B6E0-4D30-9EF5-F804F4F433C9}" sibTransId="{8CCC2EF7-4E74-4ADD-A41C-E17E65D32D55}"/>
    <dgm:cxn modelId="{2FE53734-01EB-47AB-9CE8-84712B4EB3D5}" type="presOf" srcId="{DC8570F5-474E-4A5B-97F6-551323F60834}" destId="{C854C200-D7DD-4AF0-A438-6CCB95FEB8A4}" srcOrd="0" destOrd="0" presId="urn:microsoft.com/office/officeart/2005/8/layout/cycle5"/>
    <dgm:cxn modelId="{A5A13D3F-A8C4-4153-9BD4-53B6B7B8F05D}" srcId="{DC8570F5-474E-4A5B-97F6-551323F60834}" destId="{6EAEB033-F7BB-45F2-997D-AD5023D25F12}" srcOrd="2" destOrd="0" parTransId="{D325C56A-9669-48DF-8DE9-D224008A4B58}" sibTransId="{57A3F74D-D0C2-4183-8540-096E7374F611}"/>
    <dgm:cxn modelId="{B53B5B45-9D46-4F6D-9AB0-0DD7277E5484}" type="presOf" srcId="{2CE482DE-1DA0-4266-B0E8-1AFA415470FB}" destId="{221EAC52-E11C-4BE6-BF77-F2487E3F11CC}" srcOrd="0" destOrd="0" presId="urn:microsoft.com/office/officeart/2005/8/layout/cycle5"/>
    <dgm:cxn modelId="{6DA5E84E-9821-46E5-BFF4-EB8BC5C141CC}" type="presOf" srcId="{8CCC2EF7-4E74-4ADD-A41C-E17E65D32D55}" destId="{18655384-B66F-4E30-BD6F-F1F43AA05475}" srcOrd="0" destOrd="0" presId="urn:microsoft.com/office/officeart/2005/8/layout/cycle5"/>
    <dgm:cxn modelId="{05FAC572-D14D-407C-A031-26D1F7C74E34}" type="presOf" srcId="{559F4F9C-E1E5-4D00-890A-759140A289DE}" destId="{8B50C054-03D6-46E0-9E6A-CB58A47AC6FC}" srcOrd="0" destOrd="0" presId="urn:microsoft.com/office/officeart/2005/8/layout/cycle5"/>
    <dgm:cxn modelId="{250C3779-266E-4837-9367-5A2A2E1894B5}" type="presOf" srcId="{3B571605-3534-4912-B0D6-ED02F7162F1B}" destId="{C8CA6DE4-D4FA-43D2-8A22-A3DDC149EBE7}" srcOrd="0" destOrd="0" presId="urn:microsoft.com/office/officeart/2005/8/layout/cycle5"/>
    <dgm:cxn modelId="{4766BC85-7177-45F9-8A7E-51021CC7206A}" type="presOf" srcId="{6EAEB033-F7BB-45F2-997D-AD5023D25F12}" destId="{38480390-18FA-41BE-8792-941FBBA67EA3}" srcOrd="0" destOrd="0" presId="urn:microsoft.com/office/officeart/2005/8/layout/cycle5"/>
    <dgm:cxn modelId="{9949AA9E-84B7-477D-90B6-000C1A3ABCBE}" srcId="{DC8570F5-474E-4A5B-97F6-551323F60834}" destId="{559F4F9C-E1E5-4D00-890A-759140A289DE}" srcOrd="3" destOrd="0" parTransId="{180EFE4E-EF16-464B-9B11-F8344903F104}" sibTransId="{2CE482DE-1DA0-4266-B0E8-1AFA415470FB}"/>
    <dgm:cxn modelId="{CF7CA7A3-B0C7-4943-B0B7-5DDBB13C5A6D}" type="presOf" srcId="{57A3F74D-D0C2-4183-8540-096E7374F611}" destId="{8A9DC2F8-B2F8-4E7F-8AD0-BE00E2917EAC}" srcOrd="0" destOrd="0" presId="urn:microsoft.com/office/officeart/2005/8/layout/cycle5"/>
    <dgm:cxn modelId="{6DEB97AF-3079-475E-8623-695E77427956}" type="presOf" srcId="{143AEEE1-E063-4838-AE00-6E17F3345E23}" destId="{D48D5AF2-3593-4288-9B5D-412154020D3E}" srcOrd="0" destOrd="0" presId="urn:microsoft.com/office/officeart/2005/8/layout/cycle5"/>
    <dgm:cxn modelId="{0BB3F259-326B-4EF8-8E3B-753171D7FDC7}" type="presParOf" srcId="{C854C200-D7DD-4AF0-A438-6CCB95FEB8A4}" destId="{D48D5AF2-3593-4288-9B5D-412154020D3E}" srcOrd="0" destOrd="0" presId="urn:microsoft.com/office/officeart/2005/8/layout/cycle5"/>
    <dgm:cxn modelId="{A21004FE-3D14-4561-B18C-16FDF2349EA4}" type="presParOf" srcId="{C854C200-D7DD-4AF0-A438-6CCB95FEB8A4}" destId="{A3D3366A-1FF5-4D1A-B3C0-8CDCB5DEEF98}" srcOrd="1" destOrd="0" presId="urn:microsoft.com/office/officeart/2005/8/layout/cycle5"/>
    <dgm:cxn modelId="{8E95E256-BF70-4CAE-981E-C7781EC2D83F}" type="presParOf" srcId="{C854C200-D7DD-4AF0-A438-6CCB95FEB8A4}" destId="{18655384-B66F-4E30-BD6F-F1F43AA05475}" srcOrd="2" destOrd="0" presId="urn:microsoft.com/office/officeart/2005/8/layout/cycle5"/>
    <dgm:cxn modelId="{09A7655B-F5CD-492D-BED7-FDA6CBFB7BFC}" type="presParOf" srcId="{C854C200-D7DD-4AF0-A438-6CCB95FEB8A4}" destId="{922CBA68-E371-407F-A724-07BCB1EC29CE}" srcOrd="3" destOrd="0" presId="urn:microsoft.com/office/officeart/2005/8/layout/cycle5"/>
    <dgm:cxn modelId="{2A66806B-5342-45E8-9F1B-33953C192E9F}" type="presParOf" srcId="{C854C200-D7DD-4AF0-A438-6CCB95FEB8A4}" destId="{022F0FFF-7C31-4182-B1E1-95A37884340C}" srcOrd="4" destOrd="0" presId="urn:microsoft.com/office/officeart/2005/8/layout/cycle5"/>
    <dgm:cxn modelId="{5FBF978D-F153-47B1-9674-632070892542}" type="presParOf" srcId="{C854C200-D7DD-4AF0-A438-6CCB95FEB8A4}" destId="{C8CA6DE4-D4FA-43D2-8A22-A3DDC149EBE7}" srcOrd="5" destOrd="0" presId="urn:microsoft.com/office/officeart/2005/8/layout/cycle5"/>
    <dgm:cxn modelId="{EBD1FCFF-8BEE-4BC0-94B8-B1F6026AC3F9}" type="presParOf" srcId="{C854C200-D7DD-4AF0-A438-6CCB95FEB8A4}" destId="{38480390-18FA-41BE-8792-941FBBA67EA3}" srcOrd="6" destOrd="0" presId="urn:microsoft.com/office/officeart/2005/8/layout/cycle5"/>
    <dgm:cxn modelId="{CF226696-00EC-4066-B95F-21D31799B47C}" type="presParOf" srcId="{C854C200-D7DD-4AF0-A438-6CCB95FEB8A4}" destId="{7BAE788F-15F5-4F02-91B5-D47BCC18D53A}" srcOrd="7" destOrd="0" presId="urn:microsoft.com/office/officeart/2005/8/layout/cycle5"/>
    <dgm:cxn modelId="{332EA7ED-2550-4E4B-9BDD-876B3464523A}" type="presParOf" srcId="{C854C200-D7DD-4AF0-A438-6CCB95FEB8A4}" destId="{8A9DC2F8-B2F8-4E7F-8AD0-BE00E2917EAC}" srcOrd="8" destOrd="0" presId="urn:microsoft.com/office/officeart/2005/8/layout/cycle5"/>
    <dgm:cxn modelId="{AAB8EAFB-D1A1-401E-9CC2-125882CFACB7}" type="presParOf" srcId="{C854C200-D7DD-4AF0-A438-6CCB95FEB8A4}" destId="{8B50C054-03D6-46E0-9E6A-CB58A47AC6FC}" srcOrd="9" destOrd="0" presId="urn:microsoft.com/office/officeart/2005/8/layout/cycle5"/>
    <dgm:cxn modelId="{FF24D19F-995D-4DC7-A34B-430D6841B5B3}" type="presParOf" srcId="{C854C200-D7DD-4AF0-A438-6CCB95FEB8A4}" destId="{D438D70D-65CB-4E92-9E68-F805E67549AF}" srcOrd="10" destOrd="0" presId="urn:microsoft.com/office/officeart/2005/8/layout/cycle5"/>
    <dgm:cxn modelId="{7DC5DDF6-41D0-465E-A45F-6FB89A664E4F}" type="presParOf" srcId="{C854C200-D7DD-4AF0-A438-6CCB95FEB8A4}" destId="{221EAC52-E11C-4BE6-BF77-F2487E3F11C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570F5-474E-4A5B-97F6-551323F60834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3AEEE1-E063-4838-AE00-6E17F3345E23}">
      <dgm:prSet phldrT="[Text]"/>
      <dgm:spPr/>
      <dgm:t>
        <a:bodyPr/>
        <a:lstStyle/>
        <a:p>
          <a:r>
            <a:rPr lang="en-US" dirty="0"/>
            <a:t>1.Fetch</a:t>
          </a:r>
        </a:p>
      </dgm:t>
    </dgm:pt>
    <dgm:pt modelId="{1061C719-B6E0-4D30-9EF5-F804F4F433C9}" type="parTrans" cxnId="{31B3151D-07A3-4280-95E5-06EB60B700BE}">
      <dgm:prSet/>
      <dgm:spPr/>
      <dgm:t>
        <a:bodyPr/>
        <a:lstStyle/>
        <a:p>
          <a:endParaRPr lang="en-US"/>
        </a:p>
      </dgm:t>
    </dgm:pt>
    <dgm:pt modelId="{8CCC2EF7-4E74-4ADD-A41C-E17E65D32D55}" type="sibTrans" cxnId="{31B3151D-07A3-4280-95E5-06EB60B700BE}">
      <dgm:prSet/>
      <dgm:spPr/>
      <dgm:t>
        <a:bodyPr/>
        <a:lstStyle/>
        <a:p>
          <a:endParaRPr lang="en-US"/>
        </a:p>
      </dgm:t>
    </dgm:pt>
    <dgm:pt modelId="{35DB6569-EDA9-4DE8-B399-84AEEA6E0171}">
      <dgm:prSet/>
      <dgm:spPr/>
      <dgm:t>
        <a:bodyPr/>
        <a:lstStyle/>
        <a:p>
          <a:r>
            <a:rPr lang="en-US" dirty="0"/>
            <a:t>2.Decode</a:t>
          </a:r>
        </a:p>
      </dgm:t>
    </dgm:pt>
    <dgm:pt modelId="{9B86DF83-580C-4E96-9C5A-5791BEC827A9}" type="parTrans" cxnId="{13DD3708-90DE-4C04-9529-EAA3F4B52C58}">
      <dgm:prSet/>
      <dgm:spPr/>
      <dgm:t>
        <a:bodyPr/>
        <a:lstStyle/>
        <a:p>
          <a:endParaRPr lang="en-US"/>
        </a:p>
      </dgm:t>
    </dgm:pt>
    <dgm:pt modelId="{3B571605-3534-4912-B0D6-ED02F7162F1B}" type="sibTrans" cxnId="{13DD3708-90DE-4C04-9529-EAA3F4B52C58}">
      <dgm:prSet/>
      <dgm:spPr/>
      <dgm:t>
        <a:bodyPr/>
        <a:lstStyle/>
        <a:p>
          <a:endParaRPr lang="en-US"/>
        </a:p>
      </dgm:t>
    </dgm:pt>
    <dgm:pt modelId="{6EAEB033-F7BB-45F2-997D-AD5023D25F12}">
      <dgm:prSet/>
      <dgm:spPr/>
      <dgm:t>
        <a:bodyPr/>
        <a:lstStyle/>
        <a:p>
          <a:r>
            <a:rPr lang="en-US" dirty="0"/>
            <a:t>3.Address</a:t>
          </a:r>
        </a:p>
      </dgm:t>
    </dgm:pt>
    <dgm:pt modelId="{D325C56A-9669-48DF-8DE9-D224008A4B58}" type="parTrans" cxnId="{A5A13D3F-A8C4-4153-9BD4-53B6B7B8F05D}">
      <dgm:prSet/>
      <dgm:spPr/>
      <dgm:t>
        <a:bodyPr/>
        <a:lstStyle/>
        <a:p>
          <a:endParaRPr lang="en-US"/>
        </a:p>
      </dgm:t>
    </dgm:pt>
    <dgm:pt modelId="{57A3F74D-D0C2-4183-8540-096E7374F611}" type="sibTrans" cxnId="{A5A13D3F-A8C4-4153-9BD4-53B6B7B8F05D}">
      <dgm:prSet/>
      <dgm:spPr/>
      <dgm:t>
        <a:bodyPr/>
        <a:lstStyle/>
        <a:p>
          <a:endParaRPr lang="en-US"/>
        </a:p>
      </dgm:t>
    </dgm:pt>
    <dgm:pt modelId="{559F4F9C-E1E5-4D00-890A-759140A289DE}">
      <dgm:prSet/>
      <dgm:spPr/>
      <dgm:t>
        <a:bodyPr/>
        <a:lstStyle/>
        <a:p>
          <a:r>
            <a:rPr lang="en-US" dirty="0"/>
            <a:t>4.Execute</a:t>
          </a:r>
        </a:p>
      </dgm:t>
    </dgm:pt>
    <dgm:pt modelId="{180EFE4E-EF16-464B-9B11-F8344903F104}" type="parTrans" cxnId="{9949AA9E-84B7-477D-90B6-000C1A3ABCBE}">
      <dgm:prSet/>
      <dgm:spPr/>
      <dgm:t>
        <a:bodyPr/>
        <a:lstStyle/>
        <a:p>
          <a:endParaRPr lang="en-US"/>
        </a:p>
      </dgm:t>
    </dgm:pt>
    <dgm:pt modelId="{2CE482DE-1DA0-4266-B0E8-1AFA415470FB}" type="sibTrans" cxnId="{9949AA9E-84B7-477D-90B6-000C1A3ABCBE}">
      <dgm:prSet/>
      <dgm:spPr/>
      <dgm:t>
        <a:bodyPr/>
        <a:lstStyle/>
        <a:p>
          <a:endParaRPr lang="en-US"/>
        </a:p>
      </dgm:t>
    </dgm:pt>
    <dgm:pt modelId="{C854C200-D7DD-4AF0-A438-6CCB95FEB8A4}" type="pres">
      <dgm:prSet presAssocID="{DC8570F5-474E-4A5B-97F6-551323F60834}" presName="cycle" presStyleCnt="0">
        <dgm:presLayoutVars>
          <dgm:dir/>
          <dgm:resizeHandles val="exact"/>
        </dgm:presLayoutVars>
      </dgm:prSet>
      <dgm:spPr/>
    </dgm:pt>
    <dgm:pt modelId="{D48D5AF2-3593-4288-9B5D-412154020D3E}" type="pres">
      <dgm:prSet presAssocID="{143AEEE1-E063-4838-AE00-6E17F3345E23}" presName="node" presStyleLbl="node1" presStyleIdx="0" presStyleCnt="4">
        <dgm:presLayoutVars>
          <dgm:bulletEnabled val="1"/>
        </dgm:presLayoutVars>
      </dgm:prSet>
      <dgm:spPr/>
    </dgm:pt>
    <dgm:pt modelId="{A3D3366A-1FF5-4D1A-B3C0-8CDCB5DEEF98}" type="pres">
      <dgm:prSet presAssocID="{143AEEE1-E063-4838-AE00-6E17F3345E23}" presName="spNode" presStyleCnt="0"/>
      <dgm:spPr/>
    </dgm:pt>
    <dgm:pt modelId="{18655384-B66F-4E30-BD6F-F1F43AA05475}" type="pres">
      <dgm:prSet presAssocID="{8CCC2EF7-4E74-4ADD-A41C-E17E65D32D55}" presName="sibTrans" presStyleLbl="sibTrans1D1" presStyleIdx="0" presStyleCnt="4"/>
      <dgm:spPr/>
    </dgm:pt>
    <dgm:pt modelId="{922CBA68-E371-407F-A724-07BCB1EC29CE}" type="pres">
      <dgm:prSet presAssocID="{35DB6569-EDA9-4DE8-B399-84AEEA6E0171}" presName="node" presStyleLbl="node1" presStyleIdx="1" presStyleCnt="4">
        <dgm:presLayoutVars>
          <dgm:bulletEnabled val="1"/>
        </dgm:presLayoutVars>
      </dgm:prSet>
      <dgm:spPr/>
    </dgm:pt>
    <dgm:pt modelId="{022F0FFF-7C31-4182-B1E1-95A37884340C}" type="pres">
      <dgm:prSet presAssocID="{35DB6569-EDA9-4DE8-B399-84AEEA6E0171}" presName="spNode" presStyleCnt="0"/>
      <dgm:spPr/>
    </dgm:pt>
    <dgm:pt modelId="{C8CA6DE4-D4FA-43D2-8A22-A3DDC149EBE7}" type="pres">
      <dgm:prSet presAssocID="{3B571605-3534-4912-B0D6-ED02F7162F1B}" presName="sibTrans" presStyleLbl="sibTrans1D1" presStyleIdx="1" presStyleCnt="4"/>
      <dgm:spPr/>
    </dgm:pt>
    <dgm:pt modelId="{38480390-18FA-41BE-8792-941FBBA67EA3}" type="pres">
      <dgm:prSet presAssocID="{6EAEB033-F7BB-45F2-997D-AD5023D25F12}" presName="node" presStyleLbl="node1" presStyleIdx="2" presStyleCnt="4">
        <dgm:presLayoutVars>
          <dgm:bulletEnabled val="1"/>
        </dgm:presLayoutVars>
      </dgm:prSet>
      <dgm:spPr/>
    </dgm:pt>
    <dgm:pt modelId="{7BAE788F-15F5-4F02-91B5-D47BCC18D53A}" type="pres">
      <dgm:prSet presAssocID="{6EAEB033-F7BB-45F2-997D-AD5023D25F12}" presName="spNode" presStyleCnt="0"/>
      <dgm:spPr/>
    </dgm:pt>
    <dgm:pt modelId="{8A9DC2F8-B2F8-4E7F-8AD0-BE00E2917EAC}" type="pres">
      <dgm:prSet presAssocID="{57A3F74D-D0C2-4183-8540-096E7374F611}" presName="sibTrans" presStyleLbl="sibTrans1D1" presStyleIdx="2" presStyleCnt="4"/>
      <dgm:spPr/>
    </dgm:pt>
    <dgm:pt modelId="{8B50C054-03D6-46E0-9E6A-CB58A47AC6FC}" type="pres">
      <dgm:prSet presAssocID="{559F4F9C-E1E5-4D00-890A-759140A289DE}" presName="node" presStyleLbl="node1" presStyleIdx="3" presStyleCnt="4">
        <dgm:presLayoutVars>
          <dgm:bulletEnabled val="1"/>
        </dgm:presLayoutVars>
      </dgm:prSet>
      <dgm:spPr/>
    </dgm:pt>
    <dgm:pt modelId="{D438D70D-65CB-4E92-9E68-F805E67549AF}" type="pres">
      <dgm:prSet presAssocID="{559F4F9C-E1E5-4D00-890A-759140A289DE}" presName="spNode" presStyleCnt="0"/>
      <dgm:spPr/>
    </dgm:pt>
    <dgm:pt modelId="{221EAC52-E11C-4BE6-BF77-F2487E3F11CC}" type="pres">
      <dgm:prSet presAssocID="{2CE482DE-1DA0-4266-B0E8-1AFA415470FB}" presName="sibTrans" presStyleLbl="sibTrans1D1" presStyleIdx="3" presStyleCnt="4"/>
      <dgm:spPr/>
    </dgm:pt>
  </dgm:ptLst>
  <dgm:cxnLst>
    <dgm:cxn modelId="{13DD3708-90DE-4C04-9529-EAA3F4B52C58}" srcId="{DC8570F5-474E-4A5B-97F6-551323F60834}" destId="{35DB6569-EDA9-4DE8-B399-84AEEA6E0171}" srcOrd="1" destOrd="0" parTransId="{9B86DF83-580C-4E96-9C5A-5791BEC827A9}" sibTransId="{3B571605-3534-4912-B0D6-ED02F7162F1B}"/>
    <dgm:cxn modelId="{02A49110-0BA4-4231-B024-94335F9ABAFA}" type="presOf" srcId="{35DB6569-EDA9-4DE8-B399-84AEEA6E0171}" destId="{922CBA68-E371-407F-A724-07BCB1EC29CE}" srcOrd="0" destOrd="0" presId="urn:microsoft.com/office/officeart/2005/8/layout/cycle5"/>
    <dgm:cxn modelId="{31B3151D-07A3-4280-95E5-06EB60B700BE}" srcId="{DC8570F5-474E-4A5B-97F6-551323F60834}" destId="{143AEEE1-E063-4838-AE00-6E17F3345E23}" srcOrd="0" destOrd="0" parTransId="{1061C719-B6E0-4D30-9EF5-F804F4F433C9}" sibTransId="{8CCC2EF7-4E74-4ADD-A41C-E17E65D32D55}"/>
    <dgm:cxn modelId="{2FE53734-01EB-47AB-9CE8-84712B4EB3D5}" type="presOf" srcId="{DC8570F5-474E-4A5B-97F6-551323F60834}" destId="{C854C200-D7DD-4AF0-A438-6CCB95FEB8A4}" srcOrd="0" destOrd="0" presId="urn:microsoft.com/office/officeart/2005/8/layout/cycle5"/>
    <dgm:cxn modelId="{A5A13D3F-A8C4-4153-9BD4-53B6B7B8F05D}" srcId="{DC8570F5-474E-4A5B-97F6-551323F60834}" destId="{6EAEB033-F7BB-45F2-997D-AD5023D25F12}" srcOrd="2" destOrd="0" parTransId="{D325C56A-9669-48DF-8DE9-D224008A4B58}" sibTransId="{57A3F74D-D0C2-4183-8540-096E7374F611}"/>
    <dgm:cxn modelId="{B53B5B45-9D46-4F6D-9AB0-0DD7277E5484}" type="presOf" srcId="{2CE482DE-1DA0-4266-B0E8-1AFA415470FB}" destId="{221EAC52-E11C-4BE6-BF77-F2487E3F11CC}" srcOrd="0" destOrd="0" presId="urn:microsoft.com/office/officeart/2005/8/layout/cycle5"/>
    <dgm:cxn modelId="{6DA5E84E-9821-46E5-BFF4-EB8BC5C141CC}" type="presOf" srcId="{8CCC2EF7-4E74-4ADD-A41C-E17E65D32D55}" destId="{18655384-B66F-4E30-BD6F-F1F43AA05475}" srcOrd="0" destOrd="0" presId="urn:microsoft.com/office/officeart/2005/8/layout/cycle5"/>
    <dgm:cxn modelId="{05FAC572-D14D-407C-A031-26D1F7C74E34}" type="presOf" srcId="{559F4F9C-E1E5-4D00-890A-759140A289DE}" destId="{8B50C054-03D6-46E0-9E6A-CB58A47AC6FC}" srcOrd="0" destOrd="0" presId="urn:microsoft.com/office/officeart/2005/8/layout/cycle5"/>
    <dgm:cxn modelId="{250C3779-266E-4837-9367-5A2A2E1894B5}" type="presOf" srcId="{3B571605-3534-4912-B0D6-ED02F7162F1B}" destId="{C8CA6DE4-D4FA-43D2-8A22-A3DDC149EBE7}" srcOrd="0" destOrd="0" presId="urn:microsoft.com/office/officeart/2005/8/layout/cycle5"/>
    <dgm:cxn modelId="{4766BC85-7177-45F9-8A7E-51021CC7206A}" type="presOf" srcId="{6EAEB033-F7BB-45F2-997D-AD5023D25F12}" destId="{38480390-18FA-41BE-8792-941FBBA67EA3}" srcOrd="0" destOrd="0" presId="urn:microsoft.com/office/officeart/2005/8/layout/cycle5"/>
    <dgm:cxn modelId="{9949AA9E-84B7-477D-90B6-000C1A3ABCBE}" srcId="{DC8570F5-474E-4A5B-97F6-551323F60834}" destId="{559F4F9C-E1E5-4D00-890A-759140A289DE}" srcOrd="3" destOrd="0" parTransId="{180EFE4E-EF16-464B-9B11-F8344903F104}" sibTransId="{2CE482DE-1DA0-4266-B0E8-1AFA415470FB}"/>
    <dgm:cxn modelId="{CF7CA7A3-B0C7-4943-B0B7-5DDBB13C5A6D}" type="presOf" srcId="{57A3F74D-D0C2-4183-8540-096E7374F611}" destId="{8A9DC2F8-B2F8-4E7F-8AD0-BE00E2917EAC}" srcOrd="0" destOrd="0" presId="urn:microsoft.com/office/officeart/2005/8/layout/cycle5"/>
    <dgm:cxn modelId="{6DEB97AF-3079-475E-8623-695E77427956}" type="presOf" srcId="{143AEEE1-E063-4838-AE00-6E17F3345E23}" destId="{D48D5AF2-3593-4288-9B5D-412154020D3E}" srcOrd="0" destOrd="0" presId="urn:microsoft.com/office/officeart/2005/8/layout/cycle5"/>
    <dgm:cxn modelId="{0BB3F259-326B-4EF8-8E3B-753171D7FDC7}" type="presParOf" srcId="{C854C200-D7DD-4AF0-A438-6CCB95FEB8A4}" destId="{D48D5AF2-3593-4288-9B5D-412154020D3E}" srcOrd="0" destOrd="0" presId="urn:microsoft.com/office/officeart/2005/8/layout/cycle5"/>
    <dgm:cxn modelId="{A21004FE-3D14-4561-B18C-16FDF2349EA4}" type="presParOf" srcId="{C854C200-D7DD-4AF0-A438-6CCB95FEB8A4}" destId="{A3D3366A-1FF5-4D1A-B3C0-8CDCB5DEEF98}" srcOrd="1" destOrd="0" presId="urn:microsoft.com/office/officeart/2005/8/layout/cycle5"/>
    <dgm:cxn modelId="{8E95E256-BF70-4CAE-981E-C7781EC2D83F}" type="presParOf" srcId="{C854C200-D7DD-4AF0-A438-6CCB95FEB8A4}" destId="{18655384-B66F-4E30-BD6F-F1F43AA05475}" srcOrd="2" destOrd="0" presId="urn:microsoft.com/office/officeart/2005/8/layout/cycle5"/>
    <dgm:cxn modelId="{09A7655B-F5CD-492D-BED7-FDA6CBFB7BFC}" type="presParOf" srcId="{C854C200-D7DD-4AF0-A438-6CCB95FEB8A4}" destId="{922CBA68-E371-407F-A724-07BCB1EC29CE}" srcOrd="3" destOrd="0" presId="urn:microsoft.com/office/officeart/2005/8/layout/cycle5"/>
    <dgm:cxn modelId="{2A66806B-5342-45E8-9F1B-33953C192E9F}" type="presParOf" srcId="{C854C200-D7DD-4AF0-A438-6CCB95FEB8A4}" destId="{022F0FFF-7C31-4182-B1E1-95A37884340C}" srcOrd="4" destOrd="0" presId="urn:microsoft.com/office/officeart/2005/8/layout/cycle5"/>
    <dgm:cxn modelId="{5FBF978D-F153-47B1-9674-632070892542}" type="presParOf" srcId="{C854C200-D7DD-4AF0-A438-6CCB95FEB8A4}" destId="{C8CA6DE4-D4FA-43D2-8A22-A3DDC149EBE7}" srcOrd="5" destOrd="0" presId="urn:microsoft.com/office/officeart/2005/8/layout/cycle5"/>
    <dgm:cxn modelId="{EBD1FCFF-8BEE-4BC0-94B8-B1F6026AC3F9}" type="presParOf" srcId="{C854C200-D7DD-4AF0-A438-6CCB95FEB8A4}" destId="{38480390-18FA-41BE-8792-941FBBA67EA3}" srcOrd="6" destOrd="0" presId="urn:microsoft.com/office/officeart/2005/8/layout/cycle5"/>
    <dgm:cxn modelId="{CF226696-00EC-4066-B95F-21D31799B47C}" type="presParOf" srcId="{C854C200-D7DD-4AF0-A438-6CCB95FEB8A4}" destId="{7BAE788F-15F5-4F02-91B5-D47BCC18D53A}" srcOrd="7" destOrd="0" presId="urn:microsoft.com/office/officeart/2005/8/layout/cycle5"/>
    <dgm:cxn modelId="{332EA7ED-2550-4E4B-9BDD-876B3464523A}" type="presParOf" srcId="{C854C200-D7DD-4AF0-A438-6CCB95FEB8A4}" destId="{8A9DC2F8-B2F8-4E7F-8AD0-BE00E2917EAC}" srcOrd="8" destOrd="0" presId="urn:microsoft.com/office/officeart/2005/8/layout/cycle5"/>
    <dgm:cxn modelId="{AAB8EAFB-D1A1-401E-9CC2-125882CFACB7}" type="presParOf" srcId="{C854C200-D7DD-4AF0-A438-6CCB95FEB8A4}" destId="{8B50C054-03D6-46E0-9E6A-CB58A47AC6FC}" srcOrd="9" destOrd="0" presId="urn:microsoft.com/office/officeart/2005/8/layout/cycle5"/>
    <dgm:cxn modelId="{FF24D19F-995D-4DC7-A34B-430D6841B5B3}" type="presParOf" srcId="{C854C200-D7DD-4AF0-A438-6CCB95FEB8A4}" destId="{D438D70D-65CB-4E92-9E68-F805E67549AF}" srcOrd="10" destOrd="0" presId="urn:microsoft.com/office/officeart/2005/8/layout/cycle5"/>
    <dgm:cxn modelId="{7DC5DDF6-41D0-465E-A45F-6FB89A664E4F}" type="presParOf" srcId="{C854C200-D7DD-4AF0-A438-6CCB95FEB8A4}" destId="{221EAC52-E11C-4BE6-BF77-F2487E3F11C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D5AF2-3593-4288-9B5D-412154020D3E}">
      <dsp:nvSpPr>
        <dsp:cNvPr id="0" name=""/>
        <dsp:cNvSpPr/>
      </dsp:nvSpPr>
      <dsp:spPr>
        <a:xfrm>
          <a:off x="1362224" y="986"/>
          <a:ext cx="1110376" cy="72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1.Fetch</a:t>
          </a:r>
        </a:p>
      </dsp:txBody>
      <dsp:txXfrm>
        <a:off x="1397457" y="36219"/>
        <a:ext cx="1039910" cy="651278"/>
      </dsp:txXfrm>
    </dsp:sp>
    <dsp:sp modelId="{18655384-B66F-4E30-BD6F-F1F43AA05475}">
      <dsp:nvSpPr>
        <dsp:cNvPr id="0" name=""/>
        <dsp:cNvSpPr/>
      </dsp:nvSpPr>
      <dsp:spPr>
        <a:xfrm>
          <a:off x="725768" y="361858"/>
          <a:ext cx="2383288" cy="2383288"/>
        </a:xfrm>
        <a:custGeom>
          <a:avLst/>
          <a:gdLst/>
          <a:ahLst/>
          <a:cxnLst/>
          <a:rect l="0" t="0" r="0" b="0"/>
          <a:pathLst>
            <a:path>
              <a:moveTo>
                <a:pt x="1899887" y="233308"/>
              </a:moveTo>
              <a:arcTo wR="1191644" hR="1191644" stAng="18387941" swAng="163255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CBA68-E371-407F-A724-07BCB1EC29CE}">
      <dsp:nvSpPr>
        <dsp:cNvPr id="0" name=""/>
        <dsp:cNvSpPr/>
      </dsp:nvSpPr>
      <dsp:spPr>
        <a:xfrm>
          <a:off x="2553868" y="1192630"/>
          <a:ext cx="1110376" cy="72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2.Decode</a:t>
          </a:r>
        </a:p>
      </dsp:txBody>
      <dsp:txXfrm>
        <a:off x="2589101" y="1227863"/>
        <a:ext cx="1039910" cy="651278"/>
      </dsp:txXfrm>
    </dsp:sp>
    <dsp:sp modelId="{C8CA6DE4-D4FA-43D2-8A22-A3DDC149EBE7}">
      <dsp:nvSpPr>
        <dsp:cNvPr id="0" name=""/>
        <dsp:cNvSpPr/>
      </dsp:nvSpPr>
      <dsp:spPr>
        <a:xfrm>
          <a:off x="725768" y="361858"/>
          <a:ext cx="2383288" cy="2383288"/>
        </a:xfrm>
        <a:custGeom>
          <a:avLst/>
          <a:gdLst/>
          <a:ahLst/>
          <a:cxnLst/>
          <a:rect l="0" t="0" r="0" b="0"/>
          <a:pathLst>
            <a:path>
              <a:moveTo>
                <a:pt x="2259705" y="1720095"/>
              </a:moveTo>
              <a:arcTo wR="1191644" hR="1191644" stAng="1579508" swAng="163255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80390-18FA-41BE-8792-941FBBA67EA3}">
      <dsp:nvSpPr>
        <dsp:cNvPr id="0" name=""/>
        <dsp:cNvSpPr/>
      </dsp:nvSpPr>
      <dsp:spPr>
        <a:xfrm>
          <a:off x="1362224" y="2384274"/>
          <a:ext cx="1110376" cy="72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3.Address</a:t>
          </a:r>
        </a:p>
      </dsp:txBody>
      <dsp:txXfrm>
        <a:off x="1397457" y="2419507"/>
        <a:ext cx="1039910" cy="651278"/>
      </dsp:txXfrm>
    </dsp:sp>
    <dsp:sp modelId="{8A9DC2F8-B2F8-4E7F-8AD0-BE00E2917EAC}">
      <dsp:nvSpPr>
        <dsp:cNvPr id="0" name=""/>
        <dsp:cNvSpPr/>
      </dsp:nvSpPr>
      <dsp:spPr>
        <a:xfrm>
          <a:off x="725768" y="361858"/>
          <a:ext cx="2383288" cy="2383288"/>
        </a:xfrm>
        <a:custGeom>
          <a:avLst/>
          <a:gdLst/>
          <a:ahLst/>
          <a:cxnLst/>
          <a:rect l="0" t="0" r="0" b="0"/>
          <a:pathLst>
            <a:path>
              <a:moveTo>
                <a:pt x="483400" y="2149979"/>
              </a:moveTo>
              <a:arcTo wR="1191644" hR="1191644" stAng="7587941" swAng="163255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0C054-03D6-46E0-9E6A-CB58A47AC6FC}">
      <dsp:nvSpPr>
        <dsp:cNvPr id="0" name=""/>
        <dsp:cNvSpPr/>
      </dsp:nvSpPr>
      <dsp:spPr>
        <a:xfrm>
          <a:off x="170580" y="1192630"/>
          <a:ext cx="1110376" cy="72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4.Execute</a:t>
          </a:r>
        </a:p>
      </dsp:txBody>
      <dsp:txXfrm>
        <a:off x="205813" y="1227863"/>
        <a:ext cx="1039910" cy="651278"/>
      </dsp:txXfrm>
    </dsp:sp>
    <dsp:sp modelId="{221EAC52-E11C-4BE6-BF77-F2487E3F11CC}">
      <dsp:nvSpPr>
        <dsp:cNvPr id="0" name=""/>
        <dsp:cNvSpPr/>
      </dsp:nvSpPr>
      <dsp:spPr>
        <a:xfrm>
          <a:off x="725768" y="361858"/>
          <a:ext cx="2383288" cy="2383288"/>
        </a:xfrm>
        <a:custGeom>
          <a:avLst/>
          <a:gdLst/>
          <a:ahLst/>
          <a:cxnLst/>
          <a:rect l="0" t="0" r="0" b="0"/>
          <a:pathLst>
            <a:path>
              <a:moveTo>
                <a:pt x="123583" y="663192"/>
              </a:moveTo>
              <a:arcTo wR="1191644" hR="1191644" stAng="12379508" swAng="163255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D5AF2-3593-4288-9B5D-412154020D3E}">
      <dsp:nvSpPr>
        <dsp:cNvPr id="0" name=""/>
        <dsp:cNvSpPr/>
      </dsp:nvSpPr>
      <dsp:spPr>
        <a:xfrm>
          <a:off x="772071" y="808"/>
          <a:ext cx="641347" cy="4168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1.Fetch</a:t>
          </a:r>
        </a:p>
      </dsp:txBody>
      <dsp:txXfrm>
        <a:off x="792421" y="21158"/>
        <a:ext cx="600647" cy="376175"/>
      </dsp:txXfrm>
    </dsp:sp>
    <dsp:sp modelId="{18655384-B66F-4E30-BD6F-F1F43AA05475}">
      <dsp:nvSpPr>
        <dsp:cNvPr id="0" name=""/>
        <dsp:cNvSpPr/>
      </dsp:nvSpPr>
      <dsp:spPr>
        <a:xfrm>
          <a:off x="404420" y="209246"/>
          <a:ext cx="1376648" cy="1376648"/>
        </a:xfrm>
        <a:custGeom>
          <a:avLst/>
          <a:gdLst/>
          <a:ahLst/>
          <a:cxnLst/>
          <a:rect l="0" t="0" r="0" b="0"/>
          <a:pathLst>
            <a:path>
              <a:moveTo>
                <a:pt x="1097412" y="134756"/>
              </a:moveTo>
              <a:arcTo wR="688324" hR="688324" stAng="18387872" swAng="163265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CBA68-E371-407F-A724-07BCB1EC29CE}">
      <dsp:nvSpPr>
        <dsp:cNvPr id="0" name=""/>
        <dsp:cNvSpPr/>
      </dsp:nvSpPr>
      <dsp:spPr>
        <a:xfrm>
          <a:off x="1460395" y="689132"/>
          <a:ext cx="641347" cy="4168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2.Decode</a:t>
          </a:r>
        </a:p>
      </dsp:txBody>
      <dsp:txXfrm>
        <a:off x="1480745" y="709482"/>
        <a:ext cx="600647" cy="376175"/>
      </dsp:txXfrm>
    </dsp:sp>
    <dsp:sp modelId="{C8CA6DE4-D4FA-43D2-8A22-A3DDC149EBE7}">
      <dsp:nvSpPr>
        <dsp:cNvPr id="0" name=""/>
        <dsp:cNvSpPr/>
      </dsp:nvSpPr>
      <dsp:spPr>
        <a:xfrm>
          <a:off x="404420" y="209246"/>
          <a:ext cx="1376648" cy="1376648"/>
        </a:xfrm>
        <a:custGeom>
          <a:avLst/>
          <a:gdLst/>
          <a:ahLst/>
          <a:cxnLst/>
          <a:rect l="0" t="0" r="0" b="0"/>
          <a:pathLst>
            <a:path>
              <a:moveTo>
                <a:pt x="1305266" y="993566"/>
              </a:moveTo>
              <a:arcTo wR="688324" hR="688324" stAng="1579478" swAng="163265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80390-18FA-41BE-8792-941FBBA67EA3}">
      <dsp:nvSpPr>
        <dsp:cNvPr id="0" name=""/>
        <dsp:cNvSpPr/>
      </dsp:nvSpPr>
      <dsp:spPr>
        <a:xfrm>
          <a:off x="772071" y="1377456"/>
          <a:ext cx="641347" cy="4168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3.Address</a:t>
          </a:r>
        </a:p>
      </dsp:txBody>
      <dsp:txXfrm>
        <a:off x="792421" y="1397806"/>
        <a:ext cx="600647" cy="376175"/>
      </dsp:txXfrm>
    </dsp:sp>
    <dsp:sp modelId="{8A9DC2F8-B2F8-4E7F-8AD0-BE00E2917EAC}">
      <dsp:nvSpPr>
        <dsp:cNvPr id="0" name=""/>
        <dsp:cNvSpPr/>
      </dsp:nvSpPr>
      <dsp:spPr>
        <a:xfrm>
          <a:off x="404420" y="209246"/>
          <a:ext cx="1376648" cy="1376648"/>
        </a:xfrm>
        <a:custGeom>
          <a:avLst/>
          <a:gdLst/>
          <a:ahLst/>
          <a:cxnLst/>
          <a:rect l="0" t="0" r="0" b="0"/>
          <a:pathLst>
            <a:path>
              <a:moveTo>
                <a:pt x="279235" y="1241891"/>
              </a:moveTo>
              <a:arcTo wR="688324" hR="688324" stAng="7587872" swAng="163265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0C054-03D6-46E0-9E6A-CB58A47AC6FC}">
      <dsp:nvSpPr>
        <dsp:cNvPr id="0" name=""/>
        <dsp:cNvSpPr/>
      </dsp:nvSpPr>
      <dsp:spPr>
        <a:xfrm>
          <a:off x="83746" y="689132"/>
          <a:ext cx="641347" cy="4168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4.Execute</a:t>
          </a:r>
        </a:p>
      </dsp:txBody>
      <dsp:txXfrm>
        <a:off x="104096" y="709482"/>
        <a:ext cx="600647" cy="376175"/>
      </dsp:txXfrm>
    </dsp:sp>
    <dsp:sp modelId="{221EAC52-E11C-4BE6-BF77-F2487E3F11CC}">
      <dsp:nvSpPr>
        <dsp:cNvPr id="0" name=""/>
        <dsp:cNvSpPr/>
      </dsp:nvSpPr>
      <dsp:spPr>
        <a:xfrm>
          <a:off x="404420" y="209246"/>
          <a:ext cx="1376648" cy="1376648"/>
        </a:xfrm>
        <a:custGeom>
          <a:avLst/>
          <a:gdLst/>
          <a:ahLst/>
          <a:cxnLst/>
          <a:rect l="0" t="0" r="0" b="0"/>
          <a:pathLst>
            <a:path>
              <a:moveTo>
                <a:pt x="71382" y="383082"/>
              </a:moveTo>
              <a:arcTo wR="688324" hR="688324" stAng="12379478" swAng="163265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7T09:39:55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18284 11246 403 0,'0'0'36'0,"0"0"-36"15,0 0 0-15,0 0 0 0,0 0 182 0,0 0 30 0,0 0 5 0,0 0 2 16,0 0-137-16,0 0-27 15,0 0-6-15,0 0-1 0,0 0-36 0,0 0-12 0,0 0 8 0,0 0-8 16,0 0 9-16,0 0-1 0,0 0-8 0,0 0 12 16,0 0 5-16,0 0 1 0,0 0 0 0,0 0 0 15,0 0 3-15,0 0 1 0,0 0 0 0,0 0 0 0,0 0-6 0,0 0 0 16,0 0-1-16,0 0 0 16,0 0-4-16,0 0-1 0,8 0 0 0,-1 0 0 15,3 0-10-15,-3 0 0 0,-7 0 9 0,11 3-9 16,-4-3 16-16,3 6 0 0,-2-6-1 0,-1 4 0 0,0-4-7 0,0 0 0 15,0 0-8-15,0 0 12 0,0 9-12 0,-7-9 8 16,0 0-8-16,3 0 0 0,4 6 172 0,-7-6 29 16,7 10 6-16,-3-4 1 15,3-3-332-15,-7-3-65 0,0 0-14 0,0 9-2 0,4 1 173 0,-1-1 32 16,-6-2 13-16,3 2-1 0,0-3-12 0,-4 4-12 16,4-10 3-16,0 9 0 0,-7 0 17 0,3 4 3 15,-3-7 1-15,0 4 0 0,4-1-12 0,-4 7 0 16,0-4 0-16,0-2 0 0,-4 5 0 0,4-5 0 15,-4 6 0-15,1-4 0 0,3-3 0 0,-4 7 0 16,1-6 0-16,3-1 0 0,-4 0 0 0,4 7 8 0,-4-7-8 0,4-2 12 16,0-4-12-1,4 6 0-15,-4-2 0 0,0-4 0 0,3 3 0 0,4-6 0 16,0 0 0-16,-7 3 8 0,3 3-8 0,4-6-14 16,0 0 3-16,0 0 1 0,0 0 0 0,0 0 0 0,0 0 0 0,0 0 0 31,0 0-20-31,0 0-4 0,0 0-1 0,0 0 0 15,0 0-17-15,0 0-4 0,-3-6-1 0,3 6-608 0</inkml:trace>
  <inkml:trace contextRef="#ctx0" brushRef="#br0" timeOffset="839.95">18165 11447 1234 0,'0'0'55'0,"0"0"11"0,0 0-53 0,0 0-13 15,0 0 0-15,0 0 0 0,0 0 68 0,0 0 10 16,0 0 2-16,0 0 1 0,0 0-51 0,0 0-10 15,0 0-3-15,-8 0 0 16,1 6-51-16,0 0-10 0,0-3-3 0,0-3 0 0,7 0 29 0,-7 10 6 16,0-10 0-16,0 9 1 0,0-9 11 0,0 10-8 15,0-10 8-15,3 9-8 0,-3-9 18 0,0 6 4 16,0-3 1-16,4 4 0 0,-8-7-2 0,4 9 0 0,0-9 0 0,-4 0 0 16,4 6-5-16,-3-6-8 15,3 4 11-15,0-8-11 0,0 4 8 0,7 0-8 0,0 0 0 0,0 0 0 16,0 0 0-16,0 0 0 15,-7-6 0-15,3 3 0 0,4 3 18 0,-4-6-3 0,1-1-1 0,3 7 0 16,-4-3 10-16,4-3 1 0,0-3 1 0,0-1 0 16,0 7-16-16,-3-6-10 0,3 2 12 0,0-2-12 15,-4 0 0-15,4 2 0 0,7 4-10 0,0-6 10 16,1 3-8-16,-5 2 8 0,4-2 0 0,0 3 0 16,0-3 0-16,0-1 0 0,-7 7 0 0,4-3 0 15,3 3 0-15,-7 0 8 0,0 0 0 0,0 0 0 16,7-6 5-16,-7 6 1 0,0 0 0 0,0 0 0 0,0 0-4 0,0 0-1 15,0 0 0-15,0 0 0 16,7 6-9-16,-7-6 0 0,0 0 9 0,4 3-9 0,-4-3 14 0,7 7-2 16,3 2 0-16,-6-3 0 0,-4-6-12 0,0 0 0 15,7 4 0-15,-7-4 0 0,3 9 9 0,-3-9-1 16,7 6 0-16,-7-6 0 0,4 3 3 0,-4-3 0 16,0 0 0-16,3 10 0 0,-3-10 5 0,4 12 0 15,-4-12 1-15,0 10 0 0,0-1 8 0,0-9 2 16,0 0 0-16,0 10 0 0,-4-1 30 0,4 0 7 15,0-6 0-15,-3 4 1 16,-1 2-99-16,1 1-20 0,-1-1-4 0,4-3-1 0,-7 4 49 0,4-7 10 16,-1 9 0-16,1-2 0 0,-4-1 0 0,0 1 0 15,-1 2 0-15,1-6 0 0,4 4 9 0,-4-1-9 0,-4 1 8 0,4-1-8 16,0 0 8-16,0 1-8 16,-4 5 0-16,4-5 8 0,0 6-8 0,0-4 0 15,-3-6 9-15,-1 10-9 0,1-7 0 0,-1 1 8 16,4-7-8-16,-4 6 0 0,4-2 0 0,0 2 0 0,0 0 0 0,-3 1 8 15,6-10-8-15,-3 6 0 0,0-3 0 0,7-3 0 16,0 0 0-16,0 0 0 0,0 0 8 0,0 0-8 16,0 0 0-16,0 0 9 0,0 0-9 0,0 0 0 15,0 0 0-15,0 0 0 0,0 0 0 0,0 0 0 16,-7 0-46 0,7 0-3-16,0 0-1 0,0 0 0 15,0 0-128-15,0 0-26 0,-7-9-4 0,7 9-2 0</inkml:trace>
  <inkml:trace contextRef="#ctx0" brushRef="#br0" timeOffset="2049.86">17755 11274 403 0,'0'0'36'0,"0"0"-36"16,0 0 0-16,0 0 0 0,0 0 292 0,0 0 51 16,0 0 10-16,0 0 3 0,0 0-254 0,0 0-50 15,0 0-11-15,0 0-1 0,0 0-40 0,0 10-18 0,-3-4 2 0,-1-3 0 31,1 6-12-31,-1 1-1 0,1-1-1 0,-4-2 0 0,0 2 18 0,-1 0 12 0,1-2-13 0,0 2 5 16,0 0 8-16,-3-5 0 0,3 5 0 0,0 0 0 16,0 4 8-16,-4-10-8 0,0 7 10 0,4-1-10 15,-3 0 11-15,-1-2-11 0,1 2 12 0,-1-3-12 16,0-3 0-16,1 7 0 0,-1-4 0 0,4-3 0 16,-3-3 0-16,-1 7 0 0,0-4 9 0,1-3-9 15,3 0 0-15,-4 0 0 0,-3 0-8 16,7 0 8-16,0 0 0 0,7 0 0 0,-11 0 10 0,4-3-2 15,-3 3 16-15,3-7 3 0,0 4 1 0,0-3 0 16,0 6-15-16,3-10-2 0,-3 10-1 0,0-9 0 16,0 9 12-16,0-6 2 0,3 3 1 0,1-4 0 15,-4 4-9-15,3-3-1 0,-3 6-1 0,4-3 0 16,3-3 50-16,-4 2 9 0,4 4 3 0,0-6 0 16,-3-3-57-16,-1 9-11 0,4-10-8 0,-3 10 9 15,-1-6-53-15,4 6-10 0,0 0-2 0,0 0-1 0,0 0 97 0,0-3 19 16,-4-3 4-16,4 6 1 15,0 0-112-15,0 0-23 0,0 0-4 0,0 0-1 0,0 0 64 0,0 0 12 16,0 0 0-16,0 0 0 0,-3 6-15 0,3-6-7 0,-4 3-2 0,1 3 0 16,-1 4 116-16,4-10 24 15,-3 9 4-15,-1-3 0 16,1-2-198-16,-1 5-40 0,4-9-8 0,0 6-2 0,-3-3 100 0,3-3 28 16,0 0-10-16,-4 7 10 0,4-7 0 0,0 0 0 0,-3 9 0 0,3-9 0 15,-4 0 0-15,1 9 0 16,-4-9 0-16,3 7 0 0,0-4 0 0,-3 3 0 15,0-6-14-15,4 3 5 0,3-3 103 0,-7 0 21 0,0-3 4 16,0 3 1 0,0 3-203-16,0-3-40 0,3 0-8 0,-3 0-1 0,3 0 106 0,4 0 26 15,0 0 0-15,0 0 0 0,-7 0 0 0,4 0 0 0,3 0 9 0,0 0-9 16,-7-3 14-16,3 3-3 0,-3 0-1 0,7 0 0 16,0 0 2-16,0 0 0 15,0 0 0-15,0 0 0 0,0 0-1 0,0 0 0 0,0 0 0 16,0 0 0-16,0 0-1 0,0 0 0 0,0 0 0 0,0 0 0 15,0 0-10-15,0 0 0 0,0 0 0 0,0 0 0 16,0 0 0-16,0 0 0 0,0 0 0 0,0 0 0 16,0 0-12-16,0 0 12 0,0 0-10 0,0 0 10 15,0 0 0-15,0 0 13 0,-3 3-1 0,3-3 0 16,0 0 29-16,0 7 6 0,0-7 1 0,-4 9 0 16,4-9-90-16,-3 3-18 0,3-3-3 0,-4 6-1 15,4-6 116-15,0 0 22 0,0 0 5 0,-3 10 1 16,3-10-116-1,0 0-22-15,-4 6-5 0,4-6-1 0,0 0 50 0,0 0 14 0,0 0 0 0,0 0 0 16,0 0 11-16,0 0 9 0,-7-6 3 0,7 6 0 0,0 0-10 0,-4 0-1 16,1-7-1-16,3 7 0 0,-4-3-11 0,1-3 0 15,-4 6 0-15,7 0 0 0,-7-3 0 0,3-3 0 16,-3 6 0-16,4-3 0 0,3 3 0 0,-7 0 0 0,0-7 0 16,0 7 0-16,-1 0 0 0,5 0 0 15,3 0 0-15,-7 0 0 0,0-3 0 0,0 3 0 0,3 0 0 0,4 0 8 31,-7 0-61-31,0 0-13 0,4 0-2 0,3 0-1 0,0 0 105 0,0 0 20 0,-11 3 5 16,7-3 1-16,4 0-52 0,-7 7-10 0,0-4 0 16,4 6 0-16,3-9 0 0,-7 6-10 0,3-3 10 0,1 4 0 15,3-7 0-15,-4 9-8 0,-3 1 8 16,4-4 0-16,-1-3 0 0,4-3 0 16,0 0 0-16,-3 9 0 0,-1 1 0 0,0 2 0 0,4-12 0 0,-3 3 0 15,3-3 0-15,0 10 0 0,0-10 0 0,0 0 0 16,3 9-14-16,-3-9 1 0,0 0 0 0,0 0 0 15,4 10-15-15,-4-10-2 0,0 0-1 0,0 0 0 16,0 0-7-16,7 0-2 0,-3 0 0 0,-4 0 0 16,0 0-115-16,7 0-23 0,7-13-5 15,-4-3-1-15</inkml:trace>
  <inkml:trace contextRef="#ctx0" brushRef="#br0" timeOffset="2214.03">17184 11158 1742 0,'0'0'77'0,"0"0"16"0,0 0-74 0,0 0-19 15,0 0 0-15,0 0 0 0,0 0 72 0,0 0 12 16,0 0 1-16,0 0 1 0,0 0-58 0,0 0-12 16,0 0-3-16,0 0 0 15,0 0-113-15,0 0-22 0,-7 0-5 0</inkml:trace>
  <inkml:trace contextRef="#ctx0" brushRef="#br0" timeOffset="2450.02">17018 11927 1324 0,'0'15'59'0,"0"-15"12"0,0 0-57 0,0 0-14 0,0 3 0 0,0-3 0 0,0 0 158 0,0 0 29 16,0 0 5-16,0 0 2 15,0 0-230-15,0 0-47 0,0 0-9 0,0 0-712 0</inkml:trace>
  <inkml:trace contextRef="#ctx0" brushRef="#br0" timeOffset="3083.12">17642 11061 1357 0,'0'0'60'0,"0"0"12"0,0 0-57 0,0 0-15 0,0 0 0 0,0 0 0 15,0 0 81-15,0 0 14 0,0 0 2 0,0 0 1 16,-3-9-53-16,3-1-10 0,0 4-3 0,0-3 0 15,0 5-32-15,-4-5-12 0,4 0 0 0,-3 2 0 0,-1-2 12 0,4 3 0 16,-3-4 0-16,3 7 10 16,0-3-2-16,-4-4 0 0,-3 7 0 0,4-3 0 15,3-3 109-15,-7 2 22 0,3 4 4 0,1-3 1 16,-1 3-144-16,4 3-29 0,-3-6-6 0,-5 6-1 0,1-4 36 0,0 4 0 16,7 0 12-16,-7 0-3 15,0 0-9-15,-3-6 0 0,10 6 0 0,-7 0 0 0,0 6 0 0,-1-2 0 16,8-4 0-16,0 0 0 15,-10 6 0-15,3-3-11 0,-4 6 3 0,4 4 0 16,4-10-48-16,-4 6-10 16,0 7-2-16,3-6 0 0,4-1 118 0,-4 0 23 0,-3 1 5 0,4 5 1 15,3-2-115-15,0-7-22 0,3 13-5 0,-3-10-1 0,-3 1 86 16,6-1 17-16,1 7 3 0,3-7 1 16,-3 1-43-16,-1 5 0 0,8-5 0 0,-1-1 0 0,-3 1 48 0,0-4 10 15,0-3 2-15,0 3 1 16,4-3-152-16,-4-3-30 0,-7 0-7 0,11 7 0 15,-4-7 108-15,3 0 20 0,-10 0 0 0,7 0 12 0,-7 0 0 0,0 0-1 16,0 0 0-16,11 0 0 0,-4-7 6 0,-7 7 2 0,11 0 0 16,-11 0 0-16,0 0-19 0,0 0 0 0,0 0 0 0,0 0-9 15,0 0 55-15,0-9 11 0,0 9 3 0,0-9 0 32,0 9-228-32,-4-7-44 0</inkml:trace>
  <inkml:trace contextRef="#ctx0" brushRef="#br0" timeOffset="10669.59">15127 11632 345 0,'0'0'15'0,"0"0"4"0,0 0-19 0,0 0 0 0,0 0 0 16,0 0 0-16,0 0 175 0,0 0 31 15,0 0 6-15,0 0 2 0,0 0-154 0,0 0-30 0,0 0-6 0,0 0-2 16,4-7-14-16,-1 4-8 0,-3 3 8 0,0 0-8 16,0 0 23-16,0 0 0 0,0 0 0 0,0 0 0 15,0 0-1-15,0 0 0 0,0 0 0 0,0 0 0 16,0 0-22-16,0 0 8 0,0 0-8 0,0 0 0 0,0 0 0 0,0 0 0 16,0 0-12-16,0 0 4 15,0 0 8-15,0 0-8 0,0 0 8 0,0 0-8 16,0 0 8-16,0 0-8 0,-3 10 8 0,3-10-8 15,0 0 8-15,-4 0 0 0,-3 9 0 0,7-9-8 16,-3 6 8-16,3-6 0 0,-8 4 0 0,1-4-8 0,0 0 8 0,7 0 0 16,0 0 0-16,0 0 0 0,-7 0 0 15,0 6-10-15,7-6 10 0,0 0-10 0,-10-6 2 0,10 6 0 16,-4 0 0-16,4 0 0 0,0 0 41 16,0 0 9-16,-7 0 2 0,7 0 0 15,0 0-89-15,0 0-18 0,0 0-3 0,0 0-1 0,0 0 51 0,0 0 16 16,0 0-10-16,0 0 10 0,0 0 0 0,0 0 0 15,0 0 0-15,-7 0 0 0,7 0 0 0,-7 6-10 16,7-6 10-16,0 0-13 0,-11 3 13 0,11-3-9 16,0 0 9-16,-3 6-8 0,-4-3 8 0,7-3-10 15,0 0 10-15,-7 7-10 0,7-7 10 0,0 0 0 16,-7 9 10-16,7-9-10 0,0 0 0 0,-7 0 0 16,0 9 0-16,0-9 0 0,7 0 22 0,-8 0 2 0,8 0 0 15,-7 0 0-15,7 0 7 0,0 0 1 16,-3 0 1-16,-4 0 0 0,0 0-33 0,7 0 0 15,0 0 0-15,0 0 0 0,0 0 9 0,-7 0-1 0,7 0-8 0,0 0 12 16,-11 7-12-16,11-7 0 0,-3 0 0 0,3 0 0 16,0 0 0-16,0 0 0 0,-11 3 0 0,11-3 0 15,0 0 0-15,-3 9 0 0,-5-2-12 0,1-4 12 0,0 6 0 0,4-3 0 16,3-6 0-16,-7 0 0 16,0 10 0-16,0-10 0 0,3 0 0 0,-3 6 0 0,7-6 0 0,-7 3 0 15,7-3 12-15,-7 0-3 16,0 0-9-16,0 0 0 0,0 0 0 0,7 0 0 0,-7 0 0 0,0 0 0 15,3 0 11-15,4 0-11 0,-7-3 15 0,4-3-3 0,-4-4-1 16,3 10 0-16,0-6 21 0,1-3 5 16,-1 6 1-16,1-7 0 0,3 4-21 0,-4-4-4 15,1 7-1-15,-1-3 0 0,4 6 2 0,0-9 0 16,4 2 0-16,-4-2 0 0,0 0-14 0,0-1 11 16,0 1-11-16,0-1 10 15,0 4-10-15,3-3 0 0,1-1 0 0,-1 1 0 16,1-1-56-16,-1 1-8 0,1 0 0 0,0 2-1 15,-1-2 100-15,1 0 20 0,-1-1 4 0,-3 1 1 0,7-1-60 0,-3 4-12 16,-1-3-3-16,1-1 0 16,-1 1-36-16,1 6-7 0,3-4-2 0,-4-2-374 15,-3 3-75-15</inkml:trace>
  <inkml:trace contextRef="#ctx0" brushRef="#br0" timeOffset="11760.02">14534 11578 1220 0,'0'0'54'0,"0"0"11"0,0 0-52 0,0 0-13 0,0 0 0 0,0 0 0 0,0 0 55 0,0 0 8 16,8-3 1-16,-8 3 1 16,3-6-53-16,-3 6-12 0,0 0 0 0,0 0 0 0,0 0-11 0,0 0-2 15,0 0-1-15,0 0 0 0,0 0 14 0,0 0-12 16,0 0 12-16,0 0-12 0,0 0 4 0,0 0 8 16,0 0-13-16,0 0 5 0,0 0 8 0,0 0 0 15,-3 6 0-15,-5-3 0 0,1 4 0 0,4-4-8 16,-4 3 0-16,0 4 0 0,0-7 8 0,0 6 0 15,0-3 0-15,0 4 0 0,-1-1 0 0,5 1 0 0,-4-4 0 0,0 3-8 16,0 1 8-16,3-1 14 16,-3 0-3-16,4 1-1 0,-1-1-10 0,1 1-17 0,-1-1 4 0,1-3 1 15,-1 4 12-15,1-4 0 16,3 3 0-16,-4-5 0 0,4 5 0 0,0-9 0 0,0 9 0 0,0-9-9 16,0 7 9-16,0 2 0 15,0-9 0-15,0 0 8 0,0 0-8 0,4 9 8 16,-4-9-8-16,7 7 8 0,0-4-8 0,-7-3-15 15,0 0 4-15,7 0 1 0,3 0 10 0,-3 0 14 16,4 0-3-16,-4 0-1 0,0 0-2 0,4-3 0 0,-4-4 0 0,-7 7 0 16,7 0-8-16,-7 0 0 0,7-3 0 0,-7 3 0 31,7-6-48-31,-7 6-11 0,0 0-2 0,0 0-1 0,0 0 110 0,0 0 23 0,0 0 4 0,0 0 1 16,0 0-45-16,0 0-9 0,0 0-2 0,0 0 0 15,0 0-3-15,0 0-1 0,0 0 0 0,0 0 0 16,0 0-8-16,0 0-8 0,-4-6 12 0,4 6-12 0,-3-3 0 0,3 3 0 15,-7 0 0-15,0 0 0 0,3 0-12 0,-3 0-10 16,7 0-2-16,-7 0 0 0,-4 0 14 16,4 0 10-16,0 0-13 0,0 0 5 0,0 3 8 0,0 3 0 15,0-6-9-15,0 0 9 0,-4 6 0 16,4-3 0-16,0-3 0 0,0 7 0 0,4-7 0 0,3 0 0 16,-7 3 11-16,0-3-11 0,0 0 0 0,0 0 0 15,-1 0 0-15,5 0 0 0,-4-3 0 16,7 3 0-16,-4-7 0 0,-3 7 0 0,7 0 25 15,-3 0 3-15,-1-9 0 0,1 3 0 0,-1 3-12 0,1-4-3 16,-1-2 0-16,1 0 0 0,3-1 7 0,-4 1 2 16,4-1 0-16,0 4 0 0,0-3 6 0,0-4 0 15,0 4 1-15,0-1 0 0,0-5-17 0,4 8-3 0,-4-5-1 0,3 6 0 16,-3 6 2-16,4-10 0 16,-1 1 0-16,-3 9 0 0,4-10-10 0,-4 10 0 0,0 0 0 0,0 0 8 15,0 0-8-15,0 0 0 16,0 0 0-16,0 0 0 0,0 0 0 0,0 0 0 0,0 0-14 0,0 0 5 15,0 0 106-15,0 0 22 0,0 10 4 0,0-1 1 32,0-3-206-32,-4 4-41 0,4-7-8 0,-3 6-1 0,-4-2 102 0,3 2 21 0,1 0 9 0,-1 1-8 0,1-1 8 15,-5 1 0-15,1-1 0 0,0-3 0 16,0 4 0-16,0-1 0 0,-3 1 0 0,-1-4 0 16,4-3-8-16,-4 6-4 0,1-2 0 0,-1-4 0 15,1 3 12-15,-4 0 16 0,-1-3-4 0,1 7-1 16,0-10-23-16,-3 9-4 0,-1-2 0 0,0-4-1 15,4 3 9-15,-3-3 8 0,2 3-12 0,-2-6 12 16,-1 4 0-16,4 2 0 0,0-6 0 0,0 0 0 16,-4 0 8-16,8-6-8 0,-1 2 0 0,0 4 0 15,1-6 27-15,3 3-1 0,-4-3 0 0,4 3 0 16,4-7-12-16,-1 4-2 0,1-4-1 0,3 1 0 16,-4 0-11-16,4 2 0 0,4-5 0 0,-1-4 0 15,1 7-12-15,-1-7 3 0,4 4 0 0,0-4 0 16,0-3-28-1,4 3-6-15,-4 4-1 0,4-7 0 0,-1 3-100 16,4-2-20-16,-3 2-4 0</inkml:trace>
  <inkml:trace contextRef="#ctx0" brushRef="#br0" timeOffset="12069.5">13928 11312 864 0,'0'0'76'0,"0"0"-60"0,0 0-16 0,0 0 0 0,0 0 208 0,7-3 38 15,3 3 8-15,1-7 2 16,-1 7-197-16,-2-3-39 0,2-3-8 0,1 3-2 0,-1-10-10 15,4 10-17-15,-3-3 4 0,3 3 1 16,-3-7-30-16,-1 4-6 0,4-3 0 0,-3 6-1 16,0-4-3-16,-1-2 0 0,1 3 0 0,-1 3 0 0,-3-4 52 0,4 7 0 15,0-3 14-15,-4-3-3 16,-7 6-160-16,0 0-32 0</inkml:trace>
  <inkml:trace contextRef="#ctx0" brushRef="#br0" timeOffset="12909.99">13462 11563 691 0,'0'0'30'0,"0"0"7"16,0 0-29-16,0 0-8 0,0 0 0 0,0 0 0 15,0 0 231-15,0 0 45 0,0 0 8 0,0 0 3 16,0 0-106-16,0 0-21 0,0 0-4 0,0 0 0 16,0 0-233-16,0 0-47 0,0 0-8 15,0 0-3-15,0 0 98 0,0 0 19 0,-4 6 4 0,1 3 1 0,-1 1 13 0,1-4-11 16,-1 4 11-16,-3-1-10 16,4 0 22-16,-1 1 4 0,1 9 0 0,-1-10 1 0,-3 0-17 0,0 7-11 15,4 0 2-15,-1-4 0 16,1-2 9-16,-1 5 14 0,0-5-3 0,1-1-1 15,-1 1-10-15,4-1 0 0,-7 0-12 0,7-9 12 16,0 0 0-16,0 7 0 0,-3 2 0 0,3-9 12 0,0 0-12 0,0 0 0 16,0 0 0-16,0 0 0 0,0 0 0 0,0 0 0 15,0 0 14-15,0 0-4 0,0 0-10 0,0 0 0 16,0-9 0-16,0 2 0 0,3 4 0 0,-3-6 0 16,4-1 0-16,-1-5 0 0,-3 5 0 0,4 1-11 15,-4 0 11-15,7-1-8 0,-3-6 8 0,-1 7 9 0,-3 0-1 0,7 2-8 16,-3-5 0-16,-4 2 0 15,3-5-12-15,1 5 3 0,-1 1 9 0,1 0 0 0,-1-7 10 0,1 6-10 16,-1 1 0-16,1-7 8 0,-1 7-8 0,-3 0 0 16,4-1 0-16,-1 7-10 0,1-10 2 0,-4 10 0 15,3-3 8-15,-3 6 0 0,4-9 0 0,-4 9 0 16,0 0 0-16,4-3 0 0,-4 3 0 0,0 0 0 16,0 0 0-16,0 0 0 0,0 0 0 0,0 0-8 15,3-7 8-15,-3 7 0 0,0 0 0 0,0 0 0 16,0 0 0-16,0 0 0 0,11 0 0 0,-11 0 0 15,0 0 0-15,7 7 0 0,0-4 0 0,0 6 0 0,-4-3 0 0,4-3 0 16,0 4 0-16,1 2 0 16,-5 1 0-16,1-4 0 0,3 3 0 0,-4-6 0 0,1 7 0 0,3 2 0 15,-4-2 8-15,4-1-8 16,-7-9 11-16,4 10-3 0,-1 2 0 0,-3-6 0 0,7 4-8 0,-3-1 0 16,-4-9 0-16,0 10 0 15,0-10 104-15,3 6 20 0,-3-6 3 0,0 9 1 31,0-9-212-31,4 3-41 0,-4 7-9 0,0-10-2 0,0 6 88 16,0-6 18-16,0 0 3 0,0 9 1 0,0-9-22 0,-4 10-5 0,1-1-1 0,3 1 0 16,0-10-22-16,-4 9-5 0,1-3-1 0,3-6-505 15</inkml:trace>
  <inkml:trace contextRef="#ctx0" brushRef="#br0" timeOffset="13224.87">13339 11955 633 0,'0'0'28'0,"0"0"6"0,0 0-34 0,0 0 0 0,0 0 0 0,0 0 0 16,10 6 236-16,1-6 41 0,-11 0 8 0,7-6 2 15,7 6-211-15,-4-3-43 0,1-4-8 0,0 4-1 16,3-3-9-16,-4-3-2 0,4-1 0 0,1 4 0 0,-1 3-13 0,-4-4-18 16,4 4 4-16,-3-3 1 15,-4 3 13-15,4-3 13 0,-1 6-2 0,1-4-1 16,-4-2-19-16,0 6-4 0,0 0-1 0,0 0 0 16,-7 0-6-16,7 0-2 0,-7 0 0 0,11 0-479 15,-11 0-96-15</inkml:trace>
  <inkml:trace contextRef="#ctx0" brushRef="#br0" timeOffset="14039.69">13039 11553 1522 0,'0'0'68'0,"0"0"13"0,0 0-65 0,0 0-16 0,0 0 0 0,7-3 0 0,0-3 64 0,-7 6 8 16,0 0 3-16,0 0 0 16,0 0-59-16,0 0-16 0,0 0 0 0,0 0 0 31,0 0-16-31,0 0-9 0,0 0-2 0,0 0 0 0,0 0 13 0,0 9 2 0,0-9 1 0,-7 7 0 16,0 2 11-16,0 0-12 0,0 1 12 0,0 6-12 15,-1-7 12-15,1 0 11 0,-3 1-3 0,3 5 0 16,0-2 0-16,-4-4 0 0,1 1 0 0,-1 5 0 15,0-5-8-15,1-1-11 0,-1-2 3 0,4-4 0 0,-3 6 8 0,2-9-12 16,1 6 12-16,-3-2-12 0,3 2 12 0,0-6 0 16,0 6 0-16,0-6 8 0,-4 0-8 0,4-6 0 15,0 6 0-15,0 0 0 0,0 0 0 0,0-10 0 16,3 10 0-16,-3-6 0 0,4 6 0 0,3 0 0 16,-4-9 0-16,1 9 0 0,-1-10 12 0,1 7-3 15,-1-3 0-15,1-4 0 16,3 7-61-16,0 3-12 0,-4-6-2 0,4 6-1 0,0 0 105 0,0 0 21 15,0 0 4-15,0 0 1 16,0 0-42-16,0-9-8 0,0 9-2 0,0 0 0 0,0 0-12 0,0 0 0 0,0 0 0 0,0 0 0 16,0 0 46-16,0 0 13 0,0 0 2 0,0 0 1 31,0 0-107-31,0 0-22 0,0 0-4 0,0 0-1 0,0 0 54 0,-4 3 18 0,1 3-12 0,-4 0 12 16,0-3-16-16,0 4 2 0,-4-4 1 0,4 3 0 15,0-3 13-15,0 7-9 0,0-4 9 0,-4-3-8 16,-3 3 8-16,4-2 0 0,-1 2 0 15,0-6 0-15,-3 6 203 0,7-3 42 0,-3 3 9 16,-1-2 2 0,1-4-404-16,-1 0-80 0,-3 0-16 0,3 0-3 0,1 0 209 0,-1 6 38 0,-3-6 15 0,3 0-1 15,1 0-14-15,-1 0-15 0,1 0 3 0,3-6 1 0,-4 6 19 0,4 0 3 16,0-4 1-16,0-2 0 16,0 6 14-16,3-9 3 0,1 9 1 0,-1-10 0 15,-3 4 90-15,4-3 19 0,3-1 3 0,0 1 1 16,-4-4-215-1,4-2-44-15,0 5-8 0,0-5-1 0,4 5 97 0,-4 1 19 0,3-1 9 0,1-5-8 16,-1 12-25-16,4-13-5 0,-3 6-1 0,-1 1 0 16,4 0-25-16,0 2-4 0,-3-2-2 0</inkml:trace>
  <inkml:trace contextRef="#ctx0" brushRef="#br0" timeOffset="14270.19">12534 12052 1656 0,'0'0'73'0,"0"0"15"0,0 0-70 16,0 0-18-16,0 0 0 0,0 0 0 0,0 0 32 0,0 0 4 0,7-9 0 0,-3 5 0 31,-4-2-172-31,3-10-33 0,11-5-7 0,-7-5-2 0</inkml:trace>
  <inkml:trace contextRef="#ctx0" brushRef="#br0" timeOffset="14599.58">12908 11290 806 0,'0'0'72'0,"0"0"-58"16,0 0-14-16,7 3 0 0,-3-3 197 0,-4 0 37 0,7 0 7 0,0 0 2 15,0 0-169-15,0 6-34 16,-7-6-6-16,7-6-2 16,4 6-52-16,-1-9-12 0,-3 9-1 0,0-10-1 0,4 10-30 0,-1-6-7 0,1-3-1 0,0 5 0 31,-1-5 24-31,1 3 5 0,-1 3 1 0,-3-4 0 0,-3-2 18 0,3 3 3 0,0 3 1 0,-7 3 0 16,0 0 3-16,0 0 1 0,7-7 0 0,-7 7 0 15</inkml:trace>
  <inkml:trace contextRef="#ctx0" brushRef="#br0" timeOffset="14769.72">12940 11114 1324 0,'0'0'118'0,"0"0"-94"0,0 0-24 0,0 0 0 0,0 0 119 0,0 0 19 15,0 0 4-15,0 0 1 16,0 0-167-16,0 0-32 0,0 0-8 0</inkml:trace>
  <inkml:trace contextRef="#ctx0" brushRef="#br0" timeOffset="15939.92">11956 11462 1195 0,'0'0'52'0,"0"0"12"0,0 0-51 0,0 0-13 16,0 0 0-16,0 0 0 0,0 0 84 0,0 0 13 15,0 0 3-15,0 0 1 0,0 0-68 0,0 0-13 0,0 0-4 16,0 0 0-1,0 0-62-15,0 0-13 0,0 0-2 0,0 0-1 0,0 0 103 0,0 0 21 0,0 0 4 0,0 10 1 16,3-1-47-16,-3 1-8 0,0-4-3 0,-3 3 0 16,3 1 2-16,0-1 0 0,-4 1 0 0,4-1 0 15,-3 0-11-15,3-2 10 0,-4 8-10 0,-3-2 10 16,3-7 8-16,1 7 2 0,-1-4 0 0,-3 7 0 16,4-7 135-16,-1 7 27 0,1-4 6 0,-4 4 0 31,3-7-302-31,-3 10-61 0,0-9-12 0,0 5-2 0,0 1 134 0,-4-3 27 0,4 2 6 0,-3-5 1 0,-1 5 9 0,4-2 3 15,-3-4 0-15,-1 1 0 16,0-4-50-16,4 3-9 0,-3 1-3 0,3-1 0 0,-4-9 107 0,1 10 22 16,2-10 4-16,1 0 1 0,0 6-54 0,-3-12-9 15,3 6 0-15,0 0 0 0,0 0-18 0,3 0 4 16,-3-4 1-16,7 4 0 0,0 0-7 0,0-6 0 16,-7-3-1-16,7-1 0 0,3 4 21 0,-3-3 15 15,0 6-3-15,0-7 0 16,4 4-60-16,0-4-13 0,3 1-3 0,0 3 0 0,-4 3 95 0,1-4 18 15,6 4 4-15,-3-3 1 0,-7 6-37 0,7-3-7 16,0-3-2-16,4 2 0 0,-4-2-8 0,0 6 0 0,-7 0 0 16,7 0 0-16,-7 0 0 0,0 0 0 15,0 0 14-15,11 0-4 0,-4 0-1 0,-7 0 0 16,0 0 0-16,0 0 0 0,0 0-1 0,7 6 0 16,0-2 0-16,0 5 0 0,-7-9-8 0,0 0 0 0,0 0 0 0,0 9 0 15,0-9 0-15,0 7 0 16,0 2-9-16,0 0 9 0,0-9 0 0,0 10 0 0,-4-4 0 15,1-3 0-15,-1 7 14 0,-3-4 0 16,4 3 0-16,-4-5 0 0,3 8-5 0,-3-9-1 0,0 7 0 0,-3-1 0 16,6-3 12-16,-3 4 1 0,-7-1 1 0,3 1 0 15,4-1-22-15,-3-3 0 0,-1 4 0 16,0-1 8-16,-6 0-8 0,6 1 0 0,4-4 0 0,-7 4-8 16,0-1 8-16,3-6 16 0,4 6-4 0,4-2-1 15,-8-4-11-15,4 3 0 0,7-6 0 0,-3 10 0 16,-8-10 0-16,0 9-17 0,11-9 4 0,0 0 1 15,11 0 12-15,-11 0 0 0,-7 6 0 0,7-6 0 16,0 0-28-16,0 0-13 0,0 0-3 0,0 0 0 16,0 0-16-16,0 0-3 0,0 0-1 0,0 0 0 15,0 0-92-15,0 0-18 0,14-15-4 0,-14 15-1 0</inkml:trace>
  <inkml:trace contextRef="#ctx0" brushRef="#br0" timeOffset="16309.84">12435 10970 1418 0,'0'0'63'0,"0"0"13"0,0 0-61 0,0 0-15 0,0 0 0 0,-3 10 0 15,-1-7 51-15,-3 3 7 0,4 3 2 0,-4 7 0 16,0-7-37-16,-4 4-7 0,4-7-2 0,-4 10 0 16,-3-4-70-16,4-2-13 0,-8 6-3 0,4-7-1 15,0 10 113-15,-4-4 22 0,1-2 5 0,-1 9 1 16,-3-10-56-16,0 7-12 0,-1 3 0 0,5-3 0 15,-8-6 0-15,7 5 0 0,-6 4 0 0,6-3 0 0,8-9 0 0,-8 5 0 16,4-2 0-16,0-4 0 16,3 1-16-16,1-1 0 0,3-3 0 0,-1-3 0 31,1 4-100-31,0-7-20 0,7 0-4 0</inkml:trace>
  <inkml:trace contextRef="#ctx0" brushRef="#br0" timeOffset="17144.56">11529 11588 633 0,'0'0'56'0,"0"0"-44"15,0 0-12-15,0 0 0 16,0 0 259-16,0 0 49 0,0 0 11 0,0 0 1 0,0 0-248 0,0 0-49 16,0 0-11-16,0 0-1 31,0 0-34-31,0 0-6 0,-4 9-2 0,1-2 0 15,-1-4-24-15,1 6-5 0,-1 0 0 0,-3-2-1 0,-3 2 29 0,2 7 7 0,8-13 1 0,-3 6 0 16,-11 1 24-16,7 2 0 0,0-9 0 0,3 7 0 0,1-1 0 0,-1-2 0 16,-3-4 0-16,4 6 11 0,3-9-1 0,0 0 0 15,-8 0 0-15,8 0 0 0,0 0-10 0,0 0 10 16,-7 6-10-16,0-6 10 0,7 0-10 0,0 0 0 16,0 0 0-16,-7-6 8 0,-3 3-8 0,6-3 0 15,4 6-12-15,0-3 12 0,-7-7-8 0,7 4 8 16,7-4 0-16,-7 7 0 0,0-3 0 0,0 6 0 15,0 0 0-15,0 0 0 0,4-9 0 0,-4 9 0 16,-4-7 0-16,4 7 0 0,7-9 0 0,-7 9-9 16,0 0 9-16,0 0-10 0,0 0 1 0,0 0 0 15,0 0 0-15,0 0 0 0,0 0-3 0,0 0-1 16,0 0 0-16,-7 6 0 0,-10-3 13 0,9 4 0 16,8-7 0-16,-7 3-9 0,-3 3 9 0,3 3 0 15,7-9 0-15,0 0 0 0,-11 7 0 0,4-4 16 16,-3 6-4-16,6-2-1 0,4-7 1 0,-3 3 1 15,-5 6 0-15,5-3 0 0,3-6-13 0,-4 10 0 16,-3-1 8-16,4 1-8 0,3-10 0 0,-4 6 0 16,-3 3 0-16,0-6 0 0,4 4 0 0,-1 2 0 0,4-9 8 15,-7 9-8-15,-3-2 21 0,6-4-1 0,4-3-1 0,0 9 0 16,-7-2-1-16,3-4 0 0,4-3 0 0,0 0 0 16,-3 9-5-16,3-9-1 0,0 6 0 0,0-6 0 15,0 10-12-15,-4-1 0 0,-3 1 0 0,4-4 0 16,3-6 15-16,0 0-3 0,-4 3-1 0,1 6 0 15,-1-2-2-15,-3 2 0 0,4-3 0 0,-4-2 0 16,-4 5-1-16,4-3-8 0,3-3 12 0,-3 7-4 0,-3-4-8 16,3-3 0-16,3 3 9 0,1 4-9 0,-4-1 0 15,-4-2 0-15,4-4 0 0,0 6 0 0,3 0 13 0,-3-2-1 16,-7-4-1-16,11 3 0 16,3 4-30-16,-7-1-5 0,-4-3-2 0,4-3 0 15,7-3-9-15,0 10-1 0,-11-4-1 0,4-3 0 16,4 3-112-16,3-6-23 0,0 0-4 0,-18 4 0 0</inkml:trace>
  <inkml:trace contextRef="#ctx0" brushRef="#br0" timeOffset="17671.72">11564 11149 57 0,'11'0'0'0,"-11"0"0"0,0 0 0 0,0 0 0 16,0 0 289-16,0 0 53 0,0 0 10 0,0 0 3 15,-7-6-268-15,7 6-54 0,0 0-10 0,0 0-3 0,-7 0-32 0,7 0-6 16,0 0-2-16,0 0 0 16,0 0-28-16,-8 6-7 0,1-3-1 0,7-3 0 0,0 0 45 0,0 0 11 15,-10 6 0-15,10-6 0 0,0 0 9 0,0 0 4 16,-7 10 1-16,7-10 0 0,0 9-6 0,0-9 0 15,-4 9-8-15,1-9 12 0,-4 10-12 0,7-10 0 16,0 0 0-16,0 0 0 0,-11 6-15 0,11-6-2 16,7 3-1-16,-7-3 0 0,0 0 4 0,0 0 1 15,7 10 0-15,-7-10 0 0,0 0 22 0,0 0 5 16,0 0 1-16,7 6 0 0,7 3 1 0,-7-2 1 16,-7-7 0-16,0 0 0 0,7 3-17 0,-7-3 8 15,0 0-8-15,4 6 0 0,3 3 10 0,-7-9-10 0,0 4 8 0,0 5-8 16,-3-3 0-16,3 4 0 15,0-1-9-15,-4-3 9 0,-7-3 19 0,4 7 10 0,7-1 3 0,-3-2 0 32,-8 2-50-32,4-3-10 0,4 4-1 0,-1-1-1 0,-3 4 8 0,0-4 2 0,0-3 0 0,3 4-330 15,8-1-66 1</inkml:trace>
  <inkml:trace contextRef="#ctx0" brushRef="#br0" timeOffset="18109.56">11190 12187 1558 0,'0'0'69'0,"0"0"15"0,0 0-68 0,0 0-16 16,0 0 0-16,0 0 0 0,7 0 36 0,-7 0 4 15,0 0 1-15,0 0 0 0,11 0-14 0,-11 0-3 16,0 0-1-16,0 0 0 0,7 6-31 0,-7-6-7 15,0 0-1-15,0 0 0 0,0 0 16 0,0 0 0 0,0 0 0 0,0 0 0 16,0 0 14-16,0 0 2 0,7-6 1 0,-7 6 0 16,0 0-29-16,0 0-7 0,7 0-1 0,-7 0 0 31,7-3-8-31,4-4-1 0,-1 4-1 0,-3-3 0 0,7-3-29 0,-7 5-5 0,0-8-2 0,4 2 0 31,3 1-111-31,0 0-23 0</inkml:trace>
  <inkml:trace contextRef="#ctx0" brushRef="#br0" timeOffset="18394.68">11349 11491 1094 0,'0'0'97'0,"0"0"-77"16,0 0-20-16,0 0 0 0,0 0 185 0,0 0 34 15,0 0 6-15,0 0 2 0,0 0-183 0,0 0-44 0,0 0 0 0,0 0 0 31,0 0-147-31,0 0-33 0,0 0-6 0</inkml:trace>
  <inkml:trace contextRef="#ctx0" brushRef="#br0" timeOffset="20159.59">11088 11632 1562 0,'-21'0'69'0,"21"0"15"0,0 0-68 0,0 0-16 16,0 0 0-16,0 0 0 15,-7-7 40-15,7 7 4 0,0 0 0 0,0 0 1 0,-7-3-45 0,7 3-10 16,0 0-2-16,0 0 0 16,-11 0-41-16,4 0-9 0,7 0-2 0,0 0 0 0,0 0 35 0,-7-6 6 15,-4 3 2-15,8-3 0 0,3 6 21 0,0 0-9 0,-11-3 9 0,4-4 0 16,7 7 12-16,0 0 10 16,-10 0 2-16,2-3 0 0,5-3-10 0,3 3-2 15,0-4 0-15,0 7 0 0,-11-3 6 0,11 3 1 16,0 0 0-16,0-6 0 0,-7 0-31 0,0 3-5 15,11-4-2-15,-1 4 0 0,-3 3 19 0,0-9 0 16,0 3 0-16,4 2 0 0,6-2 0 0,1 3 0 0,-7-3 0 16,3-4 0-16,3 10 0 0,-3-6-10 0,-7 6 10 15,0 0-8-15,7 0 8 0,0-3 0 16,-7 3 8-16,0 0-8 0,0 0 20 0,0 0 0 0,0 0 0 0,0 0 0 31,0 0-41-31,0 0-9 0,11-6-2 0,-11 6 0 0,0 0 42 0,0 0 8 0,0 0 2 0,0 0 0 16,0 0-20-16,0 0 0 0,0 0 0 15,0 0 0-15,10 9 12 0,-10-3 0 0,-3 4-1 0,3-10 0 16,7 9-11-16,-11 1 0 0,-6-1 0 0,6 0 0 16,-3-2-56-1,4-4-3-15,-1 3-1 0,-3 3 0 0,-3 1 99 0,6-1 19 0,1-2 4 0,-4 2 1 0,-4-6-51 0,4 3-12 16,7 4 0-16,-4-1 0 16,-10 1 0-16,7-1 0 0,4 0 0 0,-1-2 0 0,-3 2 0 15,0-3 0-15,-4-3 12 0,4 7-3 16,7-1-9-16,-7-2 0 0,-7-4 0 0,4 6 0 0,6-9 0 0,-3 6 0 15,-4-2 0-15,1 2-11 0,3-6 11 0,-4 9 11 16,4-9-3-16,-3 6 0 0,-1-2-8 0,0-4 0 16,8 6 0-16,-8-3 0 0,-3-3 0 15,4 0 0-15,10 0 0 0,-4 6 0 0,-6-3 0 0,-1-3-16 16,4 0 4-16,0 7 1 16,7-7-16-16,-7 0-3 0,0 0-1 0,0 3 0 15,7-3 8-15,0 0 2 0,-7 6 0 0,0 0 0 0,7-6 8 0,0 0 1 16,-8 3 1-16,1 4 0 0,0-4 11 0,4-3 0 15,3 0 0-15,-7 6 0 0,0-3 0 0,7-3 0 0,0 0 0 16,0 0 0-16,-11 0 0 0,4 0 0 0,7 0 0 0,0 0 0 16,0 0-8-16,0 0-7 0,0 0-1 0,0 0 0 15,0 0 0-15,0 0 0 0,-3-9 0 0,6 6 0 16,4-4 6-16,0-2 1 0,-7 0 0 16,4 2 0-16,-1 4 9 0,1-6 0 0,-4-1 0 0,3 1 0 15,1-3 0-15,3 2 0 0,0 1 0 16,0-1 0-16,-3 1 0 0,3-1 0 0,3-5 0 15,-3 5 0-15,-7 1 0 0,7 0 0 0,4-4 0 16,3-3 0-16,0 10 0 0,-3-3 0 0,-1-4 0 16,4 7 0-16,0-4 0 0,1 1 12 0,-8 0-2 0,0 2-1 15,10 7 7-15,-6-3 2 0,-11 3 0 16,0 0 0-16,0 0 2 0,7 0 1 0,4 0 0 0,-11 0 0 16,0 0-13-16,0 0-8 0,3 3 10 0,1 7-10 15,-11 2 0-15,7 1 0 0,0-4 0 0,0 1 0 16,-8-1 0-16,1 7 0 0,4-7 0 0,-1 1 0 15,4 5 0-15,-7-5 0 0,-3 5 0 0,-1-2-10 0,11-4 10 0,-7 1 0 16,-3-1 0-16,2-3 0 0,1 4 0 0,4-1 0 16,-8 1 0-16,4-4-8 0,0-3 8 0,0 3 0 15,0-3 0-15,0 4-8 0,-7-7 0 0,3 3 0 0,11-3 0 16,-7 6 0-16,-3-6 8 0,-1 0-10 16,11 0 10-16,-3 0-10 0,-4 0 10 0,-1 0 14 0,1 0-3 15,7 0-1-15,0 0-10 0,0 0 0 16,-7 0 0-16,7 0 0 0,0 0-12 0,0 0-5 15,-10-9-1-15,6 9 0 0,4 0 29 0,0 0 5 16,-7-7 2-16,4 7 0 0,-4 0-18 0,7 0 0 0,0 0-13 16,0 0 5-16,-7-3 8 0,7 3 11 0,0 0-3 0,0 0 0 15,0 0-8-15,0 0 0 0,0 0 0 16,0 0 0-16,0 0 0 0,0 0-11 0,3 3 11 0,4 4-8 16,-3 2 8-16,-4-9 0 15,0 0 10-15,0 0-10 0,7 6 0 0,-7 4 0 0,-4-7 0 0,1 3 0 16,3-6 0-16,0 0 0 0,-4 10 0 15,1-7 0-15,-4 3 0 0,7-6 0 0,0 0 0 0,-8 3 0 32,-2 3-20-32,3-2-9 0,7-4-3 0,0 0 0 0,-11 6 32 0,1-6 0 0,6 0 0 0,4 0 0 15,-7 0 0-15,0 0 0 0,0 0 0 0,7 0 0 0,0 0 0 0,-7 0 0 16,-4 0 0-16,4-6 0 16,7 6 0-16,-7-4 0 0,0 4 0 0,-3-6 0 15,3 3 26-15,3-3 11 0,1-4 3 0,-5 7 0 16,-2-3 31-16,6-4 6 0,4 1 2 0,-3 0 0 31,-8-1-98-31,4 1-19 0,7-7-4 0,4 7-1 0,-1-1 51 0,-3 1 9 0,-3-7 3 0,3 4 0 0,7-4-20 16,-7 0 0-16,-4 4 0 0,4 2 0 0,7 1 10 15,-7 9-2-15,-7-13 0 0,7 13 0 0,0 0-8 16,0 0 0-16,0-3 0 0,0 3 0 0,-3-6 14 0,3 6-2 16,0 0-1-16,0 0 0 0,-7-3-11 0,7 3-11 15,3 0 3-15,-3 0 0 0,0 0 8 0,0 0 0 0,0 0 0 16,7 3-8-16,-3 3 8 0,-1 4 0 15,-3-1 0-15,7-3 0 0,4 4 0 0,-4-1 0 16,-11 1 0-16,8-1 0 0,7 0 11 0,-8 7-3 16,-3-6 0-16,-3 2 0 0,10 4-8 0,-7 3 10 15,0-10-10-15,-4 7 10 0,-3 2-10 0,4 8 10 16,3-14-10-16,-8 10 10 0,-2-3-10 0,6 0 12 0,1 0-12 0,-1-1 12 16,-6 1-12-16,6 3 0 0,4-3 0 0,0 0-11 15,-3 0 11-15,-4-4 0 16,0 4 0-16,-1 0 0 0,8-3 0 0,-10-4 14 0,-4 4-3 0,0-7-1 15,7 7-10-15,0-4 0 0,-11-2 0 0,4 5 0 16,0-5-10-16,0-1 10 0,-1 1-13 0,1-1 5 16,-3-3 0-16,3-2 0 0,3 2 0 0,0 3 0 0,-6-9 8 0,3 6 0 15,7-6 0-15,-4 0-8 16,0-6 8-16,1 6 0 0,3 0 0 0,0-6 0 16,0 3 0-16,0-3-8 0,0 2 8 0,0-5-8 15,3 3 8-15,4-4-10 0,-7-5 10 0,7 2-10 16,0 4 10-16,3-7-8 0,-3-3 8 0,4 3-8 15,-4 4 8-15,7-7-8 0,-3-3 8 0,3 10-8 16,-4-7-37-16,8-6-7 0,-1 9-2 0,1-3 0 16,-4-6-34-16,7 6-8 0,4 1 0 0</inkml:trace>
  <inkml:trace contextRef="#ctx0" brushRef="#br0" timeOffset="20409.93">10657 11365 1724 0,'0'0'76'0,"0"0"16"0,0 0-73 0,0 0-19 0,0 0 0 0,0 0 0 15,7 0-102 1,-7 0-24-16</inkml:trace>
  <inkml:trace contextRef="#ctx0" brushRef="#br0" timeOffset="21359.5">9705 11701 1101 0,'0'0'48'0,"0"0"12"0,0 0-48 0,0 0-12 0,0 0 0 0,0 0 0 0,0 0 41 0,7 0 7 15,4 0 0-15,-11 0 1 16,0 0-28-16,7 3-5 0,0-3-2 0,-7 0 0 0,0 0-3 0,7 6-1 16,0-3 0-16,0 7 0 15,-4-4 14-15,-3-6 4 0,0 0 0 0,7 3 0 0,0 3-1 0,1 4 0 16,-5-1 0-16,1-3 0 15,-1 4-27-15,-3-10 0 0,7 9 0 0,-3-6 0 0,-1 7 0 0,1 2 0 16,-1-2 0-16,-3-1 8 0,0 1-8 0,4-7 12 16,-4-3-12-16,0 9 12 0,0 1-12 0,0 5-11 15,-4-5 3-15,1-4 0 16,3 3-44 0,-4 1-8-16,1-7-1 0,-1 3-1 0,1 4 80 0,-4-1 16 0,3-3 3 0,-3-3 1 15,0 7-54 1,0-10-10-16,0 9-2 0,-4-3-1 0,1-2 5 0,3 2 0 0,0-6 1 0,-4 6 0 0,4-3 23 15,0-3 18-15,0 0-3 0,0 0-1 0,0 7-14 0,7-7-13 16,0 0 2-16,-4-7 1 0,-3 7 26 0,7 0 4 16,-3-3 2-16,3 3 0 0,0 0 3 0,-4-6 1 15,4-4 0-15,0 10 0 0,0-6-14 0,4-3-4 16,-8 6 0-16,4 3 0 0,4-7-8 0,-4 7 0 0,0 0 0 0,3-3 0 16,-3 3 0-16,0 0 0 0,0 0 0 0,0 0 0 15,0 0 0-15,0 0 0 16,0 0 0-16,0 0 0 0,0 0-9 0,0 0 9 15,0 0-12-15,0 3 12 0,0 7-12 0,-3-1 4 0,-4-3 8 0,3 4-13 16,0-1-5-16,1-2-1 0,-4 2 0 0,-4-6 0 0,4 6 19 0,4-9-12 16,-8 7 12-16,4 2-10 15,-4-9 10-15,4 10 0 0,0-10 0 0,-3 6 0 16,-1-3 0-16,1-3 0 0,3 0 0 0,-4 0 0 16,4-3 10-16,-4-3-2 0,8 6-8 0,-4-4 12 15,3-2 10-15,1 0 2 0,-1-4 0 0,4 7 0 16,0-6-7-16,0-7-1 0,0 7 0 0,4-1 0 15,3-5-6-15,-4 5-2 0,1-2 0 0,3-4 0 0,0 0-8 0,0 7 0 16,4-4 0-16,-8-2 8 0,8 5-8 0,-1 1 12 16,1 0-12-16,-1-1 12 0,5-6-12 0,-8 7-12 15,7 0 2-15,-4 2 1 16,1-2-38-16,-1 0-7 0,5-1-2 0,-5 10 0 16,1-9-113-16,-4 9-23 0,10 0-5 0,-17 0-1 0</inkml:trace>
  <inkml:trace contextRef="#ctx0" brushRef="#br0" timeOffset="21815.69">9377 12256 403 0,'10'0'17'0,"-10"0"5"0,0 0-22 0,0 0 0 0,4-6 0 0,-4 6 0 0,0 0 167 0,0 0 29 16,0 0 5-16,0 0 2 15,0 0-143-15,0 0-29 0,0 0-6 0,0 0-1 0,0 0 7 0,0 0 1 16,0 0 0-16,0 0 0 0,7 0-32 0,-7 0 0 16,0 0 0-16,0 0 0 0,4 6 0 0,3-6 0 15,0 0 0-15,0 0 0 0,0 0 0 0,3 0 0 16,1 0 0-16,0-6 0 0,3 6 0 0,0-4 0 16,0 4 0-16,3-6 0 0,5 6 0 0,-5-3 0 15,4-3 0-15,1 3-10 0,-1-4 10 0,0 4 0 16,0-3 0-16,0-4 0 0,0 10 0 0,-3-6 0 15,3 3 0-15,0-3 0 0,-3 3 13 0,-4 3-1 16,4-7-1-16,-4 7 0 0,-4-3-11 0,1 3 0 0,-4 0 0 16,0 0 0-1,-7 0-23-15,0 0-3 0,0 0-1 0,0 0-551 0</inkml:trace>
  <inkml:trace contextRef="#ctx0" brushRef="#br0" timeOffset="27034.46">16598 11196 345 0,'0'0'31'0,"0"0"-31"0,0 0 0 0,0 0 0 16,0 0 112-16,0 0 17 0,0 0 3 0,0 0 1 15,0 0-89-15,4-3-17 0,-4 3-4 0,0 0-1 16,3-7-22-16,-3 7 0 0,4-3-10 0,-4 3 10 15,0-6 0-15,0 6 0 0,0 0 0 0,0 0 9 16,0 0 36-16,0 0 7 0,0 0 2 0,0 0 0 0,0 0 17 0,0 0 3 16,0 0 1-16,0 0 0 0,0 0-41 0,0 0-8 15,0 0-2-15,0 0 0 16,0 0-69-16,0 0-15 0,0 0-2 0,0 0-1 0,0 0 100 0,0 0 20 16,0 0 4-16,0 0 1 0,0 0-50 0,0 0-12 15,0 0 0-15,0 0 0 0,0 6 0 0,0-6 0 16,0 0 0-16,-4 10 0 0,4-10 0 0,0 3 0 15,-3 6 0-15,-4-2 0 0,7 2-8 0,0-9 8 0,-7 6-12 16,3-3 12-16,-3 7-17 0,7-10 3 0,-7 6 1 0,3-3 0 16,4-3-4-16,0 0-1 15,-7 6 0-15,7-6 0 0,-7 0 6 0,7 0 2 0,0 0 0 0,-7 0 0 16,0 0 22-16,7 0 5 0,-7 0 1 16,7 0 0-16,0 0-18 0,-3-6 0 0,-4 6 0 0,7 0 0 15,-4-3 0-15,4 3 0 16,-7-6 0-16,3 6 0 0,-3-10 0 0,7 10 10 0,0 0-10 0,0-3 8 15,-3-3 8-15,3 6 2 0,0 0 0 0,0 0 0 16,0 0-3-16,0-9-1 0,-4 2 0 0,4 7 0 16,-3-3 11-16,3-6 3 0,0 2 0 0,0 7 0 15,0 0-18-15,0 0-10 0,0 0 12 0,0 0-12 16,0 0 12-16,0 0-12 0,-4-9 12 0,4 9-12 16,0 0 20-16,0 0-4 0,0 0 0 0,0 0 0 15,0 0-16-15,0 0 0 0,0 0 8 0,0 0-8 31,0 0-53-31,0 0-15 0,0 0-2 0,0 0-1 0,0 0 91 0,0 0 19 0,0 0 3 0,0 0 1 16,0 9-43-16,0-9 0 0,0 0 0 0,-3 10 0 16,-1-1-28-16,1-2-2 0,-1-4 0 0,-3 3 0 0,4 3 30 0,-1 1-9 15,-3-4 9-15,3 3 0 0,-3-5-10 0,4 5 10 16,-8-9-12-16,8 6 12 0,-4 4 0 0,7-10 0 16,-7 0 0-16,7 0 0 0,-7 0 0 0,7 0 0 15,-11 0 0-15,4 0 0 0,7 0 0 0,0 0 9 16,0 0-9-16,-7 0 8 0,0-7 19 0,7 7 3 15,0 0 1-15,0-3 0 16,0 3-73-16,0 0-14 0,-4-6-4 0,4 6 0 0,0-9 106 0,0 9 21 0,-3-4 4 16,3 4 1-16,0 0-51 0,0 0-9 0,-4-6-3 15,4 6 0-15,0 0 5 0,0 0 1 0,0 0 0 16,0 0 0-16,-3 0-15 0,3 0 11 0,0 0-11 0,0 0 10 16,0 0-10-16,0 0 0 15,0 0 0-15,0 0 0 0,0 0-14 0,0 0 5 0,0 0 1 0,0 0 0 16,3 6 8-16,1 4 0 15,-1-7 0-15,1 6-8 0,-1-2 8 0,1 2 0 0,-1 0 0 0,1 1-8 16,3-4 8-16,-3-3 0 0,-1 7 0 0,1 2 0 31,-1-2-45-31,1-1-14 0,3 0-2 0,-4-5-1 0,-3-4 96 0,4 9 19 0,-1 0 4 0,1 4 1 16,-1-4-42-16,1 1-8 0,-4-10-8 16,0 9 12-16,0-6-12 0,0-3 0 0,3 10 0 0,-3-10 0 15,0 0 53-15,0 6 9 0,0-6 2 0,0 9 0 31,4 1-111-31,-4-10-21 0,0 0-5 0,0 0-1 0,0 9 45 0,0-9 9 0,0 0 1 0,0 0 1 16,0 0-53-16,0 0-10 16,-4 10-3-16,4-10-329 0,-3 6-67 0</inkml:trace>
  <inkml:trace contextRef="#ctx0" brushRef="#br0" timeOffset="27535.03">16210 11506 57 0,'0'0'0'0,"0"0"0"0,0 0 0 0,0 0 0 15,0 0 0-15,0 0 0 0,0 0 297 0,0 0 55 0,0 0 10 0,0 0 2 0,0 0-268 0,4-6-55 16,-4 6-10-16,7-9-3 16,-4 6-28-16,-3 3 0 0,0 0 0 0,0 0 0 0,0 0 0 0,0 0-15 15,0 0 5-15,0 0 1 16,0 0-3-16,0 0-1 0,0 0 0 0,0 0 0 0,0 0 13 0,0 0 0 16,0 0 0-16,0 0-9 15,0 0 9-15,0 0 0 0,0 0 0 0,0 0 0 0,0 0 11 0,0 0-3 16,0 0 0-16,0 0 0 15,0 0-50-15,-3 3-10 0,-1 6-3 0,4-3 0 0,-3 4 101 0,-1-1 20 16,1 1 4-16,-4-1 1 0,0 0-47 0,-1-2-8 16,5 2-3-16,-4 0 0 0,-4 10 3 0,4-9 0 15,0 5 0-15,0-5 0 0,0 5-8 0,4-2 0 16,-5-4-8-16,5-2 12 0,-4 2-12 0,3 0 0 16,-3 1 0-16,4-1 0 0,3-9 0 0,-4 10 0 15,4-10 0-15,-3 6 0 0,3-6 0 16,0 0-13-16,0 0 2 0,0 0 1 15,0 0-18-15,0 0-4 0,0 0-1 0,0 0 0 16,0 0-24-16,0 0-5 0,0 0-1 0,0 0-328 16,0 0-65-16</inkml:trace>
  <inkml:trace contextRef="#ctx0" brushRef="#br0" timeOffset="28034.84">15812 11328 460 0,'0'0'20'0,"0"0"5"0,0 0-25 0,0 0 0 0,0 0 0 0,0 0 0 0,0 0 279 0,0 0 50 15,0 0 11-15,0 0 1 0,0 0-259 0,0 0-52 16,0 0-10-16,0 0-3 0,0 0-30 0,0 0-7 16,7 3 0-16,-7-3-1 0,3 6 21 0,-3-6-9 15,7 9 9-15,0-2 0 0,0-4-8 0,-3 6 8 16,-4-9 0-16,7 6 0 0,-4 4-10 0,1-7 10 15,-1 6-8-15,4-2 8 0,-3 2 0 0,3-3 0 16,-3-2 0-16,-1 5 0 0,4-3 0 0,-3-3 8 16,3 7-8-16,-4-4 8 0,-3-6-8 0,4 9 0 15,-1 1 0-15,-3-10 0 0,4 6 0 0,-4-3 0 16,0-3 0-16,3 10 0 0,-3-10 0 0,4 6 0 16,-1 3 0-16,1-6 0 0,-4 4-19 0,0-7 2 15,0 9 0-15,0-9 0 16,0 10-27-16,0-4-6 0,0-6-1 0,0 9 0 15,-4-6-121-15,4-3-24 0</inkml:trace>
  <inkml:trace contextRef="#ctx0" brushRef="#br0" timeOffset="28449.77">16030 11447 57 0,'0'0'0'0,"0"0"0"0,0 0 0 0,0 0 0 0,0 0 299 0,0 0 54 16,0 0 11-16,0 0 3 0,0 0-291 0,0 0-57 15,0 0-19-15,0 0 10 16,0 0-50-16,0 0-11 0,0 0-1 0,0 0-1 16,0 0 7-16,0 0 2 0,0 0 0 0,0 0 0 15,0 0 76-15,0 0 16 0,0 0 4 0,0 0 0 16,0 0 10-16,0 0 2 0,0 0 1 0,0 0 0 15,0 0-81-15,0 0-16 0,0 0-3 0,0 0-1 0,0 0 78 0,0 0 15 16,0 0 3-16,0 0 1 0,0 0-46 0,0 0-15 16,0 0 8-16,0 0-8 0,0 0-12 0,0 0-7 15,0-3-1-15,0 3 0 0,0-7 29 0,4-2 6 16,-1 6 1-16,-3 3 0 0,0 0-4 0,4-6 0 16,-4 6 0-16,3-4 0 15,-3 4-60-15,0 0-12 0,0 0-2 0,0 0-1 0,7-6 100 0,-7 6 20 16,0 0 4-16,0 0 1 0,0 0-50 0,0 0-12 15,0 0 0-15,0 0 0 0,0 0 0 0,0 0 0 16,0 0 8-16,0 0-8 0,0 0 0 0,0 0 8 0,0 0-8 0,0 0 0 16,0 0 0-16,0 0-13 0,0 0 1 0,0 0 0 15,0 0-7-15,0 0-1 0,0 0 0 0,0 0 0 32,0 0-77-32,0 0-16 0,0 0-3 0</inkml:trace>
  <inkml:trace contextRef="#ctx0" brushRef="#br0" timeOffset="29099.54">15780 11535 0 0,'0'0'0'0,"0"0"0"0,0 0 0 0,0 0 0 16,0 0 235-16,0 0-47 0,0 0 37 0,0 0 8 15,0 0-56-15,0 0-11 0,0 0-2 0,0 0-1 16,0 0-136-16,0 0-27 0,0 0 0 0,0 0-12 16,0 0 43-16,0 0 8 0,0 0 1 0,0 0 1 15,0 0-25-15,0 0-6 0,0 0-1 0,0 0 0 16,0 0-9-16,0 0 0 0,0 0 9 0,0 6-9 15,0-6 0-15,0 9 0 0,0-9 0 0,-4 3 0 16,8 7-55-16,-8 2-9 0,1 1-1 0,-1-4-1 0,1 1 107 0,-1 5 22 16,-6 1 4-16,2-3 1 15,1 2-55-15,-3-5-13 0,-1 8 0 0,4 1 0 0,0-3 0 0,-3-3 0 16,3 2 0-16,-1 1 0 16,-2-7 220-16,3 1 42 0,0 5 8 0,-4-5 2 15,4-1-412-15,0-6-81 0,0 7-17 0,3-10-3 16,4 0 349-16,0 0 69 0,0 0 15 0,0 0 2 15,0 0-302-15,0 0-60 0,0 0-12 0,0 0-2 0,0 0 160 0,0 0 32 0,0 0 6 0,0 0 2 16,0 0 11-16,0 0 3 16,0 0 0-16,0 0 0 0,0 0 82 0,0 0 17 0,0 0 3 0,0 0 1 31,0 0-219-31,0 0-43 0,0 0-9 0,0 0-1 16,0 0 29-16,0 0 7 0,0 0 1 0,0 0-653 0</inkml:trace>
  <inkml:trace contextRef="#ctx0" brushRef="#br0" timeOffset="32529.8">15363 11346 230 0,'0'0'10'0,"0"0"2"0,0 0-12 0,0 0 0 0,0 0 0 0,0 0 0 16,0 0 181-16,0 0 34 0,0 0 6 0,0 0 2 15,0 0-163-15,0 0-33 0,0 0-7 0,0 0 0 16,0 0-32-16,0 0-7 0,0 0-1 0,0 0 0 16,0 0 20-16,0 0 0 0,0 0-8 0,0 0 8 15,0 0 21-15,0 0 8 0,0 0 2 0,0 0 0 16,0 0 38-16,0 0 8 0,-7 0 2 0,4 0 0 15,3 0-115-15,0 0-22 0,0 0-5 0,0 0-1 16,0 0 47-16,-7 7 9 0,7-7 8 0,0 0-12 0,0 0 12 16,-7 3 0-16,0 3 0 0,0-3 0 0,7-3 0 0,-7 6 0 15,0-2 0-15,0-4 0 0,3 9 0 0,-3-9 0 16,3 6 0-16,1 4 0 0,-1-1 0 0,4 1 0 0,0-4 0 0,-3 3 0 16,-1-6 0-16,1 7 0 15,-1 2 0-15,4-2 0 0,4-1 53 0,-4 1 7 16,-7-1 0-16,7 0 1 15,7 1-97-15,-7-1-20 0,0-3-4 0,-4-2-1 0,4-4 43 0,4 9 9 16,-4-9 9-16,0 6-13 0,0-6 13 0,0 0 0 0,0 0 0 0,0 0 0 16,7 3 0-16,-7-3 10 15,10 7-2-15,-3-7 0 0,-7 0-8 0,11 0 12 0,0 0-12 0,-4 0 12 16,3 0-12-16,-10 0 0 16,7-7 0-16,-7 7 0 0,0 0 12 0,0 0-4 15,7 0 0-15,-7 0 0 0,0 0-8 0,0 0 0 16,0 0 0-16,0 0 0 0,0 0 42 0,0 0 16 0,0 0 3 0,0 0 1 15,0 0-99-15,0 0-20 0,0 0-4 0,0 0-1 0,0 0 53 0,0 0 9 16,0 0 0-16,0 0 8 16,0 0-21-16,0 0-4 0,-7-3-1 0,7 3 0 0,0 0 2 15,-7 3 1-15,0-3 0 0,7 0 0 16,-7 0 15-16,7 0 0 0,0 0-10 0,-7 7 10 16,0-7 0-16,0 3 0 0,0 3 12 0,0 0-4 15,3-3-8-15,4-3 0 0,0 0 0 0,0 10-11 0,-7 6 11 16,7-13 0-16,0-3 8 0,0 9-8 15,-3 7 56-15,-4-7 8 0,7-3 0 0,0-6 1 16,-4 4-112-16,4 5-22 0,-3 0-5 16,3-2-1-16,0-7 60 0,0 0 15 0,-4 3 0 0,4 3 0 0,4 3 0 15,-4-9 0-15,0 0 0 0,0 7 10 0,0-7 6 0,0 0 2 16,0 0 0-16,3 3 0 0,-6 6-18 0,3-9 0 16,0 0 0-16,7 7 0 0,-7-7 0 0,0 0 0 15,0 0 0-15,0 0 0 0,0 3 0 0,0-3 0 16,0 0 0-16,7 9 0 0,-7-9 56 0,0 0 7 15,0 0 1-15,0 0 1 16,0 0-109-16,7 6-23 0,-7-6-4 0,7 4-302 16,-7-4-61-16</inkml:trace>
  <inkml:trace contextRef="#ctx0" brushRef="#br0" timeOffset="32953.82">15441 11691 691 0,'0'0'30'0,"0"0"7"0,0 0-29 0,0 0-8 0,0 0 0 0,0 0 0 16,0 0 115-16,0 0 21 0,0 0 5 0,0 0 1 31,0 0-163-31,0 0-33 0,0 0-6 0,0 0-2 15,0 0-64-15,0 0-13 0,0 0-2 0,0 0-1 0,0 0 110 0,0 0 23 0,0 0 9 0,0 0-8 16,0 0 74-16,0 0 15 0,0-6 3 0,0 6 1 0,0 0-17 0,0 0-3 16,0 0-1-16,0 0 0 0,0 0-50 0,0 0-14 15,0 0 0-15,0 0 0 0,-3-9-11 0,3 9-7 16,0 0-2-16,0 0 0 0,0-7 20 0,0 7 8 16,0 0-8-16,0 0 12 0,0 0 32 15,0 0 7-15,0 0 1 0,0 0 0 16,0-3 3-16,0 3 1 0,0 0 0 0,0 0 0 15,0 0-37-15,0 0-7 0,0 0-2 0,0 0 0 16,0 0-10-16,0 0 0 0,0 0 0 0,0 0 0 0,0 0 0 0,0 0 0 16,0 0 0-16,0 0 0 15,0 0-27-15,0 0-1 0,0 0 0 0,0 0 0 16,0 0-12-16,0 0-4 0,0 0 0 0,0 3-304 16,0-3-60-16</inkml:trace>
  <inkml:trace contextRef="#ctx0" brushRef="#br0" timeOffset="34254.86">15565 11384 896 0,'0'0'40'0,"0"0"8"0,0 0-39 0,0 0-9 16,0 0 0-16,0 0 0 0,0 0 57 0,0 0 10 15,0 0 1-15,0 0 1 0,0 0-52 0,0 0-17 16,0 0 10-16,0 0-10 0,0 0 0 0,0 0 0 16,0 0 0-16,0 0 0 0,0 0 15 0,0 0-3 0,0 0 0 0,0 0 0 15,0 0 16-15,0 0 4 16,0 0 0-16,0 0 0 16,0 0-57-16,0 0-11 0,0 0-3 0,0 0 0 0,0 0 87 0,0 0 16 15,0 0 4-15,0 0 1 0,0 0-57 0,0 0-12 0,0 0 0 0,0 0 0 16,0 0-10-16,0 0 10 15,0 0-12-15,0 0 12 0,0 0-8 0,0 0 8 0,0 0 0 0,0 0 0 16,0 0 0-16,0 0 0 0,0 0 0 0,0 0 0 0,0 0 0 0,0 0 0 16,0 0 0-16,0 0 0 15,0 0 0-15,0 0 0 0,0 0 0 0,0 0 0 0,0 0 10 0,0 0-10 16,0 0 10-16,0 0-10 16,0 0 16-16,0 0-2 0,0 0-1 0,0 0 0 31,0 0-57-31,0 0-11 0,0 0-2 0,0 0-1 0,-4 6 98 0,4-6 19 0,0 0 4 0,-3 10 1 15,3-10-64-15,0 0 0 0,0 0-16 0,0 0 3 16,-4 9 2-16,4-9 1 0,0 0 0 0,0 0 0 16,0 0-10-16,0 0-1 0,0 0-1 0,0 0 0 15,-7 0-6-15,7 0-2 0,0 0 0 0,0 0 0 0,-11 6 30 0,11-6 0 16,0 0 0-16,0 0 0 0,0 0 0 0,0 0 0 16,0 0 0-16,0 0-9 0,0 0 1 0,-7 0 0 15,7 0 0-15,0 0 0 0,0 0 8 0,0 0-8 16,0 0 8-16,-7-6-8 0,7 6-3 0,0 0 0 15,0 0 0-15,0 0 0 0,-7-3 11 0,7 3 0 16,0 0 8-16,0 0-8 0,-3-6 10 0,3 6-2 16,0 0-8-16,-7-10 12 0,7 10 1 0,-4 0 0 15,4 0 0-15,0-6 0 0,0 6 4 0,0 0 1 16,0 0 0-16,0-9 0 0,0 9 0 0,0 0 0 16,0 0 0-16,0 0 0 0,0 0-5 0,0 0-1 15,0 0 0-15,0 0 0 0,0 0 0 0,0 0-1 16,0 0 0-16,0 0 0 0,0 0-2 0,0 0 0 15,0 0 0-15,0 0 0 0,0 0-9 0,0 0 0 16,0 0 0-16,0 0 0 0,0 0 0 0,0 0 0 0,0 0-11 0,0 0 11 16,0 0 0-16,-3 9 0 0,3-9 0 0,-4 6 8 15,4-6-8-15,-4 10 0 0,1-1 0 0,-1 1-8 16,4-10 8-16,0 6-10 0,0-6 10 0,-7 9-10 16,4-6 54-16,3-3 10 0,-4 10 2 0,4-10 1 31,-7 6-112-31,4 0-22 0,-1-3-5 0,-3 7-1 0,4-4 50 0,3-6 9 0,-7 3 3 0,0 4 0 31,-1-4-9-31,1 3-2 0,7-6 0 0,-7 3 0 0,7-3-9 0,-7 0-3 0,0 6 0 0,7-6 0 16,0 0 28-16,0 0 6 0,-7 0 1 0,7 0 0 0,-7 0 9 15,7 0 0-15,0 0 0 0,0 0 0 0,0 0 16 0,-3-6 3 16,-4 3 0-16,7 3 0 0,0-6 4 16,0-4 1-16,3 7 0 0,-3 3 0 0,4-6-2 15,-4 6 0-15,3-10 0 0,1 7 0 0,-4 3-2 16,3-6-1-16,-3 6 0 0,0 0 0 0,7-6-11 0,-7 6-8 15,7-3 12-15,-7 3-12 16,0 0 8-16,0 0-8 0,0 0 0 0,0 0 0 16,7 0 16-16,-7 0-3 0,0 0-1 0,0 0 0 0,0 0-12 0,11 3 0 15,-11-3 0-15,7 6-10 0,-7-6 18 0,7 0 4 16,-7 0 1-16,7 9 0 0,-7-9-1 0,4 10-1 0,6-10 0 0,-10 0 0 16,4 9-3-16,-4-9-8 15,3 7 12-15,4-4-4 0,-7-3 0 0,4 9 0 16,-1-3 0-16,1 4 0 0,-4-10 8 0,7 9 0 15,-4 1 1-15,1-4 0 0,0 3-4 0,-1 1-1 0,-3-1 0 0,4-3 0 16,-4-6 0-16,0 10-1 0,0-1 0 0,0 1 0 16,0-10-11-16,0 3 10 15,0 6-10-15,0-3 10 0,0 4-10 0,0-1 0 0,0-9 0 0,0 0 8 16,0 0-8-16,0 10 0 0,0-10 0 0,0 0 0 16,0 6 0-16,0-6 8 0,0 0-8 0,0 0 0 15,0 3 11-15,0-3-3 0,0 0-8 0,0 0 12 31,0 0-33-31,0 0-7 0,0 0-2 0,-4 9-681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21T09:58:58.00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4-12-21T09:59:01.978"/>
    </inkml:context>
  </inkml:definitions>
  <inkml:trace contextRef="#ctx0" brushRef="#br0">18456 3387 673 0,'0'0'29'0,"0"0"7"0,0 0-28 0,0 0-8 0,0 0 0 0,0 0 0 0,0 0 53 0,0 0 10 0,0 0 1 0,0 0 1 16,0 0-18-16,0 0-4 0,0 0-1 0,0 0 0 15,0 0-5-15,0 0-1 0,0 0 0 0,0 0 0 16,0 0-23-16,0 0-5 0,0 0 0 0,0 0-8 0,0 0 12 0,0 0-12 15,0 0 12-15,0 0-12 0,0 0 0 0,0 0 0 16,0 0-10-16,-6 10 10 0,6-10-9 0,0 15 9 16,-5-10 0-16,5 16 0 0,-6-16 0 15,6 15 0-15,-6-10 10 0,6 5-2 0,0 5 17 0,-6 1 4 16,6-1 1-16,-5-10 0 0,-1 15-30 16,0-4 0-16,1-1-11 0,5 5 11 0,-12-10 0 15,7 6 8-15,-1-1 2 0,0 10 0 0,0-14-10 16,1 9 0-16,-1 10 0 0,0-9 0 15,1-1 0-15,-1-5 0 0,6 5 0 0,-6-4 0 16,1-1 0-16,5-5 0 0,-6 0 0 16,6 6 8-16,0-16-8 0,0-5 0 15,-6 10 0-15,6-10-11 0,0 0 11 0,0 0 0 0,0 0 0 0,0 0 0 16,0 0 0-16,0 0 0 0,0 0 0 0,0 0 0 16,0 0-50-16,0 0-5 0,-11 10-1 0,11-10-306 0,0 0-62 15</inkml:trace>
  <inkml:trace contextRef="#ctx0" brushRef="#br0" timeOffset="621.22">18581 3392 57 0,'17'0'0'0,"-17"0"0"0,0 0 0 0,0 0 0 0,-11 0 150 0,-6 0 25 16,17 0 5-16,0 0 0 0,0 0-142 0,0 0-29 16,0 0-9-16,0 0 0 0,0 0 25 0,0 0 0 15,0 0 0-15,0 0 0 0,0 0-34 0,0 0-7 16,0 0-2-16,0 0 0 0,0 0 29 0,0 0 5 15,0 0 2-15,0 0 0 0,17 0 16 0,0 0 3 16,-6 5 1-16,7-5 0 0,-1 5-13 0,-6 5-2 16,-11-10-1-16,11 0 0 0,1 0-14 0,5 0-8 15,0 5 8-15,0 0-8 0,-17-5 0 0,12 5 0 16,-1 6 0-16,12-6 0 0,-6 0 0 0,0 0 0 16,6 5 0-16,-6-5 0 0,-17-5 0 0,0 0 8 0,5 5-8 15,7 10 0-15,-12-15 0 0,6 5 0 0,5 5 0 16,-5 0 8-16,-6-10-8 0,5 16 0 0,7 4 0 15,-12-20-8-15,0 5 24 0,0 15 4 0,-6-10 2 16,0 11 0-16,-5-1 16 0,0-5 3 0,-1 0 1 16,6 6 0-16,12-1-42 0,-12 0-20 0,-11 5 1 0,-11 1 1 15,-12 4 29-15,0-5 5 16,17 6 2-16,-11-6 0 0,6 0-18 0,-1-4 0 16,-5 4 0-16,11-10 0 0,0 5 0 15,1-4 0-15,-7-1 0 0,6 5 0 16,12 0 0-16,-12-4 0 0,-11-1 0 15,5 0 0-15,18 0 0 0,-6-5 0 16,-12 0-13-16,7 0 5 0,10-4 8 16,1 4 0-16,-6-10 0 0,5 0 0 15,1 5 14-15,0-5-2 0,-6 0 0 0,5 0 0 16,12 0-12-16,0 0 0 0,-11-5 8 0,5-11-8 0,-5 11 9 0,11 5-1 16,0 0 0-16,0 0 0 0,0 0-120 0,11-15-24 0</inkml:trace>
  <inkml:trace contextRef="#ctx0" brushRef="#br0" timeOffset="2364.85">19368 3478 1166 0,'-6'0'25'0,"-6"0"6"0,12 0 1 0,0 0 1 0,0 0-33 0,0 0 0 0,0 0 0 0,0 0 0 0,0 0 46 0,0 0 2 16,-5 0 1-16,5 0 0 0,0 0-16 0,0 0-3 16,-12 10-1-16,12-10 0 0,-5 0-12 0,-1 10-2 15,0 0-1-15,1 1 0 0,-1 4-14 0,6 0 0 0,-6 0 0 0,6 0 0 16,0 6-13-16,-5-11-6 0,-1 10-1 0,6 0 0 15,0-10 20-15,0 6 0 0,0 4 0 0,-6 0 0 16,6 0 0-16,-6-4 0 0,1-1 0 0,5 5 0 31,-6-5 0-31,6 10 0 0,-6 1 0 0,1-1 0 0,-1-5 0 0,0 6 9 16,1-16-9-16,5 5 8 16,-12-5-8-16,12 5 8 0,-6-15-8 0,6 0 8 15,-5 10 1-15,5-10 0 0,0 0 0 0,0 0 0 0,0 0-9 16,0 0-11-16,0 0 3 0,0 0 0 0,0 0 8 0,0 0 12 0,0 0-2 0,0 0-1 15,0 0-19-15,0 0-4 0,0 0-1 16,0 0 0-16,0 0 24 0,0 0 5 0,-6-5 1 0,0 0 0 16,6-10-32-16,-5 5-7 0,5-5 0 0,0 5-1 15,0-26 12-15,0 16 2 0,0 0 1 16,0-1 0-16,-12 6 1 0,7-5 0 16,-1 0 0-16,6 0 0 0,0 4 9 0,6-9-8 15,11 5 8-15,-6-6-8 0,0 11-7 16,7-10-1-16,-13 0 0 0,7-11 0 0,-1 6 16 15,12-1 15-15,0 1-3 0,-6 5-1 0,0-1-11 0,6 1 0 16,-6 5 0-16,0 5 0 16,-6-1-12-16,6 1 3 15,6 10 0-15,-6-10 0 0,6 10 9 16,-6 0 0-16,-11-5 0 0,11 5 0 0,-6 5 0 16,6 5 0-16,0 5 0 0,12-10 0 0,-6 5 15 0,-6 0 5 15,-17-5 0-15,0 0 1 0,11 15-33 0,6-5-8 16,-5 0 0-16,5 6-1 0,-12-1 43 15,1 0 9-15,6-5 1 0,-7 0 1 0,-5 5-53 16,6 1-10-16,-6-16-2 0,0 10-1 0,0 5 59 16,0 5 12-16,-6-10 2 0,6 0 1 0,-5 6-25 15,-1-6-6-15,-17 5-1 0,0-5 0 0,6 5 0 16,0-5 0-16,-6 6 0 16,-5-6 0-16,5 5-9 0,-5-10 10 15,5 5-10-15,6 0 10 0,0-5-10 0,-1 5 0 0,-4 1 0 16,5-6 0-16,5 0 0 0,-5 5-12 0,6-10 2 0,-1 5 1 0,12-5 9 15,0 0 0-15,-5-5 8 0,5 5-8 0,-12 0 20 0,6 0 0 0,1 0 0 0,5 0 0 16,-6-5 24-16,6 5 4 0,-6-5 0 0,6 5 1 0,0 0-39 0,0 0-10 0,-5-5 0 0,5 5 0 0,0 0 0 0,0 0 0 16,0 0 0-16,0 0 0 0,0 0 0 0,0 0 0 0,0 0-10 0,0 0 10 15,0 0 0-15,0 0 0 0,0 0 0 0,0 0 10 16,-6 15-25-16,6-5-5 0,0-10 0 16,6 15-1-16,-1 0 21 0,-5-15-11 0,6 10 11 0,0 6-8 15,5-6 26-15,-5 5 6 0,5-5 0 16,6 5 1-16,-5 11-45 15,5-1-8-15,-6-15-3 0,6 5 0 0,6-5 31 0,0 6 0 16,0-1 0-16,-6 5 0 0,0-10 28 0,6 5 0 0,-6-5-1 16,6 6 0-16,11-1-27 0,-11-5 0 0,-1 0 0 0,-5 5 0 15,-5-5-15-15,-6 6-8 0,-1-1-1 0,1-5-1 0,0 5 17 0,-1-5 8 16,7 5-8-16,-7-4 8 0,-5-11 18 0,6 10 9 16,0 0 1-16,0 5 1 0,-6-15-29 0,0 0 0 15,0 0 0-15,11 0 0 16,-11 0-15-16,0 0-9 0,0 0-1 0,0 0-1 15,0 0 26-15,0 0 0 0,0 0 9 0,0 0-9 0,0 0 8 0,0 0-8 16,0 0 0-16,0 0 0 0,0 0 11 0,0 0-2 0,0 0 0 16,0 0 0-16,0 0 0 0,0 0 0 0,0 0 0 15,0 0 0-15,0 0-9 0,0 0 0 0,6 0 0 0,-6 0 0 16,0 0 0-16,0 0 0 0,0 0 0 0,0 0-512 16,5-15-100-16</inkml:trace>
  <inkml:trace contextRef="#ctx0" brushRef="#br0" timeOffset="3886.4">20336 3696 817 0,'12'10'36'0,"-12"-10"8"0,0 0-36 0,0 0-8 0,0 0 0 0,0 0 0 0,0 0 44 0,5 5 8 15,7 0 0-15,-12-5 1 0,0 0-41 0,0 0-12 16,11 10 0-16,0 0 8 0,-11-10-8 0,0 0 0 15,0 0 0-15,0 0 0 0,0 0 0 0,0 0 9 16,0 0-9-16,0 0 10 0,0 0-2 0,18 0 0 16,-13 5 0-16,-5-5 0 0,17 5 32 15,-17-5 7-15,0 0 1 0,0 0 0 0,0 0-13 0,12 0-3 16,-12 0 0-16,17 0 0 0,0 6-16 0,6 4-3 16,0-20-1-16,-6 10 0 0,5 10-12 0,-4-10 9 15,4 0-9-15,1 5 8 16,-6 0-8-16,6 0 0 0,0 5 0 0,11-5 0 0,6 0 0 15,0 0 0-15,-6 5 0 0,0-10 0 0,-5 5 0 0,10 0 0 16,1-5 0-16,-5 0 0 0,-1 5 22 0,-6-5 2 16,1-5 1-16,-1 5 0 0,1-10-14 15,-7 10-3-15,1-10-8 0,-6 5 12 0,-5 5-12 16,-12 0-8-16,0 0 8 0,0 0-13 0,0 0 29 0,0 0 5 0,0 0 2 0,0 0 0 16,-6-10-37-16,0 10-7 0,-11-15-2 15,6 15-431-15,-1-5-86 16</inkml:trace>
  <inkml:trace contextRef="#ctx1" brushRef="#br0">23618 14583 0,'-114'36'0,"114"-36"16,0 0 0,0 0-1</inkml:trace>
  <inkml:trace contextRef="#ctx0" brushRef="#br0" timeOffset="4517.22">20729 3635 1357 0,'-40'-10'60'0,"35"10"12"0,5 0-57 0,0 0-15 0,0 0 0 0,11 0 0 0,1-10 34 0,-1 10 4 15,0 0 1-15,-11 0 0 0,0 0 11 0,0 0 2 0,0 0 1 0,0 0 0 16,0 0-37-16,0-10-8 15,0 10-8-15,0 0 11 0,0 0 10 0,0 0 3 16,0 0 0-16,0 0 0 0,-17 5-34 0,6-5-6 16,-6 0-2-16,5 5 0 0,-10 5 18 0,-1-5 0 15,-6 5-8-15,1 0 8 0,-6 0 0 0,5 6 0 0,1-11-8 0,-7 5 8 32,7-5 0-32,-1 5 0 0,7 5 0 0,-1 0 0 0,0-10 0 15,6 0 0-15,6 1 8 0,-6 4-8 0,17-10 0 16,0 0 11-16,-12 0-11 0,12 0 10 0,0 0 2 15,0 0 1-15,0 0 0 0,0 0 0 0,0 0-13 0,0 0 0 0,0 0 0 0,0 0 0 16,12 0-8-16,-7 0 8 0,-5 0 0 0,12 0 0 16,-7 5-12-16,1 0 4 0,-6-5 8 0,6 5-13 15,-1 10 13-15,1 5 15 0,0 6-3 0,-1-1-1 16,7 0-21-16,-6-5-4 0,-1-4-1 0,1-1 0 16,5-5-1-16,6 5 0 0,6 5 0 15,-6-4 0-15,-5-1 16 0,5 0 16 16,6 5-3-16,-6-15-1 0,0 5-12 15,-6 1 0-15,6-1 0 0,0 5 0 0,-5-5 0 16,-1 5 0-16,6-5 8 0,-11 0-8 16,5 6 0-16,-5-11 0 0,-6-5 0 15,11 10 0-15,-5 0 0 0,-6-10 0 0,-6 10 0 16,6 5 0-16,0-10 8 0,0-5-8 0,-11 11 0 0,5-1 0 0,1 0 8 16,-1 0-8-16,0 0 0 0,-5-5 0 0,0-5 0 0,11 0 8 15,0 0-8-15,0 0 0 0,0 0-24 0,0 0-7 0,0 0-1 16</inkml:trace>
  <inkml:trace contextRef="#ctx0" brushRef="#br0" timeOffset="5886.18">21453 4111 1080 0,'0'0'48'0,"0"0"9"0,0 0-45 0,0 0-12 0,0 0 0 0,0 0 0 0,0 0 87 0,0 0 15 16,0 0 3-16,0 0 1 0,11 0-52 0,-11 0-10 16,0 0-3-16,0 0 0 0,0 0-27 0,0 0-6 15,0 0 0-15,0 0-8 0,0 0 0 0,0 0 0 16,0 0 0-16,0 0 0 0,0 0 0 0,0 0 0 15,12-10 0-15,-12 10 0 0,0 0 0 0,5-10 0 16,1 0 0-16,-6 10 0 0,0 0 9 0,6-16-1 16,0 6-8-16,-1-5 12 0,1 5 21 0,0-5 4 15,-1 5 1-15,7-11 0 0,-1-14-22 0,1 0-5 0,-12 9-1 16,11 6 0-16,6 0 2 0,-11-6 0 16,-1 1 0-16,-5 0 0 0,12-1-3 0,-7 1 0 15,7-5 0-15,-6 4 0 0,5 1-9 16,0 10 0-16,1-10 0 0,-1 4 8 0,1 6-8 15,-7 5 0-15,-5 5 0 0,12-5 0 0,-12 10 0 16,0 0 0-16,0 0 0 0,0 0 0 0,11 10-11 0,-11-10 3 16,0 0 0-16,6 25 0 0,-1-15 8 0,-5 16-10 15,0-11 10-15,0 10-10 0,6 1 10 16,-6-6 0-16,-6-5 0 0,1 0 0 0,5 5 0 16,0-4 0-16,0 9 0 0,-6 0 8 0,0 1-8 15,1 4-8-15,10-5 8 0,-5-4-12 0,-5-6 12 0,5 5 0 16,0-10 0-16,0 5 0 0,0-15 0 0,0 0 0 0,0 10 0 0,0-10 0 15,0 0 0-15,0 0 0 0,0 0 0 0,0 0-8 16,0 0 8-16,0 0 0 0,5-10 0 0,7-5 0 0,-7-15-8 16,7-1 8-16,5 11-8 0,-6 5 8 0,-5-10-9 15,5-1 9-15,12 11-10 0,-6-5 10 0,6-5 0 16,-6 9 0-16,0-14 8 0,6 10-8 0,0 10 0 16,-6-11 0-16,0 6-12 0,0 0 3 0,0 0 9 15,6 5 0-15,-6 10 0 0,-5-16 0 0,-1 11 0 16,-5 0 0-16,-1-5 0 0,1 5 0 0,-6 5 0 0,0 0-8 15,0 0 8-15,0 0 0 0,0 0 0 0,0 0-8 16,0 0 8-16,0 0 0 0,0 0 0 0,0 0 0 16,0 0 0-16,6 15 8 0,-1-5-8 0,-5-10 0 15,0 21 0-15,6-1 0 0,-6-10 0 0,0 5 0 16,0 11 8-16,0-16-8 0,0 10 0 0,0-5 8 16,0 0-8-16,-6 1 0 15,6-16 0-15,-5 15 0 0,16 5 0 0,-5 5 0 0,-1 6 0 16,1-6 0-16,-6 0 0 0,0 6 0 15,0-6 8-15,0-10-8 0,6 0 8 0,0 6-8 0,-1-6 0 0,7 5 0 16,-7-5 0-16,7-5-8 0,-7 6 8 16,1-1 0-16,0 5 0 0,-6-10 0 0,11 5 0 0,1-5 0 15,-1 6 8-15,0-6-8 0,1 5 0 16,5-10 0-16,-11 5 0 0,-6-10 0 0,0 0 0 0,11 10-16 0,-11-10 2 16,0 0 1-1,11 0-42-15,-11 0-8 0,18 0-1 0,-18 0-1 16</inkml:trace>
  <inkml:trace contextRef="#ctx0" brushRef="#br0" timeOffset="6619.69">23202 3301 748 0,'-17'10'67'0,"17"-10"-54"0,11 0-13 0,-11 0 0 0,6 15 183 0,-6-15 33 0,0 0 8 0,0 0 0 15,0 0-134-15,-6 0-27 0,-5 5-6 0,5 0-1 16,-11 5-31-16,6-5-6 0,-1 6-2 0,-5-11 0 15,-5 0-17-15,5 5 0 0,5-5 0 0,-5 5 0 16,-6 0 0-16,12 5-14 0,-12-10 2 0,6 5 1 16,0-5 3-16,0 5 0 0,0-5 0 0,-6 5 0 15,0 5 8-15,6-10 0 0,0 0 0 0,-6 5 0 16,12 0 0-16,-6 0 0 0,17-5 0 0,-17 11 0 16,-1-11 0-16,7 0 8 0,11 0-8 0,0 0 11 15,-17 5-1-15,17-5 0 0,0 0 0 0,0 0 0 16,0 0-10-16,0 0 0 0,0 0 0 0,0 0 0 15,0 0 0-15,0 0 8 0,0 0-8 0,6 20 8 0,-6-20-8 16,17 5 0-16,6 15 0 16,-12-15 0-16,-11-5 0 0,-6 15-14 0,1 1 5 0,5 9 1 15,5-15 8-15,-10 15 11 0,-1-4-3 16,6-1 0-16,-6 10-8 0,0-4-11 0,1-1 3 16,-1 5 0-16,-11 6 8 0,0 4 0 0,5 11 0 15,1-16-8-15,-6 6 8 16,-6-1 14-16,6-4-3 0,-6-1-1 15,6 1-10-15,-6-1-9 0,-5-4 9 16,5 4-13-16,12-10 13 0,-6 1 0 16,0-11 0-16,-1 5 0 0,13 5 0 15,-1-14 0-15,-5 4 8 0,5-10-8 16,0 0 0-16,6-5 0 0,0 0 0 0,0 0 0 16,0 0 0-16,0 0 0 0,17 0 0 0,6 0 0 0,0 0 0 15,0 0 0-15,0-5 0 0,5 0 0 16,-11-5 12-16,12 5-4 0,-7-1 0 0,1 1-8 15,0 5 0-15,0 0 0 0,0-10 0 0,5 10 0 16,-11 0 0-16,0 0 0 0,0 0 0 16,0 10 0-16,-5-10 0 0,5 11 0 0,-17-11 0 0,0 0-9 15,6 5 9-15,5 5 0 0,-11-10 0 16,11 10 0-16,-11-10 0 0,0 0 0 0,0 0 0 16,0 15 0-16,0-15-118 0,-5 10-22 15,5-10-4-15</inkml:trace>
  <inkml:trace contextRef="#ctx0" brushRef="#br0" timeOffset="8435.56">23043 4055 403 0,'0'0'17'0,"0"0"5"0,0 0-22 0,0 0 0 0,0 0 0 0,0 0 0 0,0 0 187 0,0 0 33 0,0 16 6 16,0-16 2-16,-6 10-158 0,6-10-31 0,0 0-7 0,0 0 0 15,6 10-16-15,-6-10-4 0,0 0 0 0,0 0 0 16,0 0-12-16,0 0 9 0,0 0-9 0,0 0 8 16,0 0-8-16,0 0 0 0,11 10 0 0,-11-10 0 15,0 0 0-15,0 0 10 0,0 0-1 0,11 10 0 16,-11-10 12-16,18 0 3 0,-18 0 0 0,11-10 0 16,0 5 33-16,1-5 7 0,-1 0 2 0,6-6 0 15,0 6-20-15,-5-10-4 0,-7 0-1 0,7-6 0 16,-1-9-28-16,6 0-5 0,-5 9-8 15,-1 1 11-15,-5 0-11 0,-1-11 12 0,13 6-12 0,-13-6 12 16,1 6-12-16,0 5 0 0,5-6 0 0,0 6 8 16,1 0-8-16,-1-11 0 0,6 6 0 0,-5 4 0 15,-1 6 0-15,0 5 0 0,1 5-10 0,-1-10 10 0,6 4-10 0,-5 11 10 16,-12 5-10-16,0 0 10 0,0 0-9 0,0 0 9 16,0 0-8-16,0 0 8 0,0 0-13 0,17 16 2 15,-17-16 1-15,11 5 0 0,-11-5-2 0,6 20 0 16,11-10 0-16,-11 10 0 0,-6-5 3 0,11 1 0 15,1-1 0-15,-1 5 0 0,-11 0 9 16,11 1 0-16,-5-11 0 0,5 10 0 0,-5 0 0 16,-6-10 0-16,6 6 0 0,-6 4 8 0,6 5-8 0,-6 0 0 15,-18 1-8-15,13-1 8 0,-1 16 0 0,0-11 0 16,-5 0 9-16,0-4-9 0,-1-1 0 0,1 0 0 16,-1-9 0-16,1-1 0 0,5 5-11 0,-5-10 11 15,11-10-12-15,-6 5 12 0,-5 5-18 0,11-10 3 16,0 0 1-16,0 0 0 15,0 0-27-15,0 0-6 0,0 0-1 0,0 0 0 16,0 0-32-16,0 0-8 0,-6-10 0 0</inkml:trace>
  <inkml:trace contextRef="#ctx0" brushRef="#br0" timeOffset="8649.7">23168 4005 990 0,'0'0'44'0,"0"0"8"0,0 0-41 0,0 0-11 0,0 0 0 0,0 0 0 0,0 0 71 0,0 0 12 0,0 0 2 0,0 0 1 16,0 0-53-16,6-21-10 0,-1-4-3 0,1 0 0 16,11 15-20-16,0-6 0 0,6-4 0 0,0 5 0 0,-6 5 0 0,6-5 11 15,-6 5-3-15,11-11 0 16,1 16 7-16,-1-15 1 0,-5 15 0 0,0-15 0 0,11 5-16 0,-5 4 8 16,-1 6-8-16,-5 5-645 15</inkml:trace>
  <inkml:trace contextRef="#ctx0" brushRef="#br0" timeOffset="9472.19">23835 3513 1267 0,'17'21'56'0,"-12"-6"12"0,7-10-55 0,-1 5-13 0,-11-10 0 0,12 10 0 0,-12-10 178 0,0 0 33 0,0 0 6 0,5 10 2 16,-5-10-167-16,0 0-34 0,0 0-6 0,0 0-2 15,0 0-10-15,-5 16 0 0,5-1 0 0,-6 0 0 16,0-5-9-16,1 0-4 0,-7 0-1 0,6 6 0 16,-5-6-2-16,5 5 0 0,1 0 0 0,-1 5 0 15,0-4 7-15,1 4 1 0,-1-5 0 0,0 10 0 16,0 6 8-16,6-6 0 0,-5 0 0 0,5-10 0 15,0 6 0-15,0-1 0 16,0-15 0-16,0-5-8 0,-6 20 8 0,6-20 0 0,0 0 0 0,0 0 0 16,0 0 0-16,0 0 0 0,0 0 0 15,0 0 0-15,0 0 0 0,0 0-8 0,0 0 0 0,0 0 0 16,0 0-14-16,6-20-2 0,-6-10-1 0,5-1 0 16,1 16 1-16,0 0 1 0,0-10 0 0,-1 4 0 0,7 1 23 15,-1 10 0-15,0-15 0 0,-5-1 0 0,6 6-11 16,5 0 3-16,-12 0 0 0,7-6 0 0,-1 1 8 15,6 5 0-15,6-1 0 0,0 1 0 0,-12-5 0 0,6 5 0 16,0-6 0-16,-5 6 0 0,-7 10-12 0,7-15 0 16,11 9 0-16,-6 6 0 0,-6-5 12 0,6 5 14 15,-11-5-3-15,11 5-1 0,-17 10-10 0,0 0 0 16,0 0 0-16,17 0 0 0,6-11-13 0,-12 22 5 16,-11-11 8-16,23 0-13 0,-12 5 13 0,7 0 0 15,-1 0 0-15,-17-5 0 0,11 10 0 0,0 5 8 0,-11-15 0 16,12 15-8-16,-12 6 25 0,6-11-1 0,-1 5-1 0,-5-5 0 15,-5 5-13-15,-7 0-2 0,1 1-8 0,5-6 12 16,-11 10 2-16,6-15 0 0,-7 15 0 0,7-10 0 16,-6 6-14-16,0-6 0 0,-6 5 0 0,6-10 0 15,0 5 0-15,-6 0-13 0,-5-5 2 0,5 0 1 16,6 11 10-16,0-6-10 0,0-5 10 0,11 5-10 16,6-10 10-16,0 0 0 0,-12 5 0 0,12-5 0 15,-11 5 0-15,11-5 0 0,0 0 0 0,0 0 0 16,0 0 0-16,0 0 12 0,0 0-4 0,0 0 0 15,0 0 8-15,0 0 1 0,0 0 1 0,0 0 0 16,0 0-5-16,0 0-1 0,0 0 0 0,0 0 0 16,0 0-12-16,0 0 8 0,0 0-8 0,0 0 0 15,0 0 0-15,11 5 0 0,7 0 0 0,-7 0 0 16,-11-5 0-16,0 0 0 0,17 10 0 0,-17-10 0 16,6 5 0-16,5 6-8 0,1 4 8 0,-1 5 0 15,0-15 0-15,-5 5 0 0,-6-10 0 0,0 20 0 16,6 6 0-16,-1-1 0 0,1-5 0 0,-6 1 0 15,0-1 0-15,0-5 0 0,-6 10 0 0,1-15 0 16,-1 6 0-16,6-1 0 0,0 0 0 0,-6-5 0 16,6-10-30-16,0 0-2 15,0 0-1-15,0 0 0 0,0 0-19 0,0 0-4 0,0 0-1 16,0 0 0-16,0 0-104 0,0 0-21 0,0 0-4 0</inkml:trace>
  <inkml:trace contextRef="#ctx0" brushRef="#br0" timeOffset="10110.11">24558 3351 345 0,'0'0'31'0,"0"0"-31"0,0 0 0 0,0 0 0 16,0 0 226-16,0 0 39 0,12-5 8 0,-12 5 2 0,0 0-153 15,0 0-30-15,0 0-7 0,0 0-1 0,0 0-57 0,0 0-12 16,0 0-3-16,0 0 0 0,0 0 6 15,0 0 1-15,0 0 0 0,0 0 0 0,0 0-19 0,0 0 0 16,0 0-8-16,0 0 8 0,22 0-12 0,1 0 12 16,-11-5-13-16,-12 5 5 0,17-5 8 0,0 0 0 15,0 0 0-15,-6 5 0 0,1-15 0 0,-12 15 0 16,0 0 0-16,17 0 0 16,0-10 0-16,0 10 0 0,-17 0 0 0,0 0 0 0,17 0 0 0,-17 0 0 15,0 0 0-15,0 0 0 0,0 0 0 16,0 0 0-16,0 0 0 0,0 0-8 0,0 0-2 0,0 0 0 15,0 0 0-15,0 10 0 0,-6 10 1 0,6-5 0 16,-5 1 0-16,5-1 0 0,0 5 9 0,5 0 0 0,-10 1 0 0,5 4 0 16,-6 0 0-16,0-10 0 0,1 11 0 15,-7-6 0-15,12 5 0 0,-6 1 0 0,6-1 0 16,0 0 0-16,-5 1 0 0,-1-6 12 16,0 5-2-16,6 0-1 0,-11 1-9 0,5 4 12 15,6 11-12-15,0-6 12 0,-11-5 10 0,5 1 2 16,0-11 1-16,-5 5 0 0,5 1 8 15,1-1 2-15,-7-5 0 0,1-4 0 16,0-1-3-16,-1 10-1 0,-5-20 0 16,6 5 0-16,-1 0-18 0,7 0-3 15,-7-4-1-15,12-6 0 0,0 0-9 0,-6 10 0 0,-11-10 0 0,0 5 8 16,6-5-100-16,-1 0-20 0,-5 0-4 0,0 5 0 16</inkml:trace>
  <inkml:trace contextRef="#ctx0" brushRef="#br0" timeOffset="12357.41">26023 4010 1094 0,'0'0'97'0,"0"0"-77"0,11 5-20 0,-11-5 0 0,0 0 76 0,17 10 12 15,-6-10 3-15,-11 0 0 0,0 0-63 0,12-15-13 16,-1 10-3-16,-11 5 0 0,0 0-3 0,17-15-1 15,-5-11 0-15,-1 1 0 0,-5 10-20 0,5-16-4 16,1 16 0-16,-1 0-1 0,12-10-2 0,-6-1 0 16,-6 6 0-16,1-5 0 0,-7-1 9 0,7 1 2 15,11 5 0-15,-12 0 0 0,-5-6-2 0,5 1 0 16,6 0 0-16,0 4 0 0,-11 1 22 0,5 10 4 16,6-10 0-16,1 4 1 0,-7 1-1 15,0 5-1-15,-5 0 0 0,0 5 0 0,5 0 2 0,-5 0 1 16,-6 5 0-16,0 0 0 0,0 0 2 15,0 0 1-15,0 0 0 0,0 0 0 0,0 0-21 0,0 0 0 0,-6 25 0 16,-5-15-12-16,-1 5 12 0,7 1 11 0,10 4-3 16,-10-10 0-16,-1 10-8 0,0 1 0 15,6-21-12-15,6 10 12 0,0 15 0 0,-6-10 0 16,0-15 0-16,5 10 0 0,7 6 0 0,-7-6 0 16,-5 5 0-16,6 0 12 0,-6-15-12 0,6 10-11 0,-6-10 3 15,0 0 0-15,0 0 8 0,0 0 0 0,0 15 0 0,0-15 0 16,0 0-12-16,5 11 0 0,-5-11 0 0,0 0 0 15,0 0 4-15,0 0 0 0,0 0 0 0,0 0 0 16,0 0-3-16,0 0 0 0,0 0 0 0,12 0 0 16,-1-11 11-16,6-4 0 0,-11 0 0 15,11 0-8-15,0 0 8 0,0-6 0 16,-5 11 0-16,5-15 0 0,0 10 0 0,0-6 8 16,0 6-8-16,-5 0 0 0,-7-5 12 15,12 5-3-15,-11 4 0 0,5 1 0 0,-5 0 1 16,-6 10 0-16,0 0 0 0,0 0 0 0,0 0 10 0,0 0 1 0,0 0 1 0,0 0 0 15,0 0-11-15,0 0-3 0,0 0 0 0,0 0 0 0,0 0-8 0,0 0 0 16,0 0 0-16,0 0 0 0,11 10 0 0,-11-10 0 16,0 0 0-16,12 16 0 15,-12-16 0-15,11 10 0 0,-11-10 0 0,12 20 0 0,-7-15 0 16,-5-5 0-16,6 20 0 0,0-10 0 16,-1 6 0-16,1-6 0 0,-6-10 14 0,0 20-4 0,0 0 6 15,0-5 0-15,0 1 1 0,-6 4 0 16,6-5-4-16,6 5-1 15,-6-4 0-15,0 4 0 0,0-5 4 0,0 10 1 16,0 1 0-16,-6 4 0 0,6-5-17 16,0-4-12-16,0-1 1 0,-5-5 1 0,5 0 10 15,0 0 0-15,0 6 0 0,0-11 0 16,0 5 0-16,0-15 14 0,0 0-3 0,0 5-1 16,0 15-10-16,5-20-14 0,-5 0 3 0,0 0 1 0,0 0-24 0,0 0-5 0,0 0-1 0,0 0-457 0,0 0-92 0</inkml:trace>
  <inkml:trace contextRef="#ctx0" brushRef="#br0" timeOffset="13061.84">27464 3377 633 0,'0'0'28'0,"0"0"6"0,6 10-34 0,-6-10 0 0,0 0 0 0,0 0 0 0,0 0 198 0,0 0 33 15,0 0 6-15,0 0 2 0,0 0-186 0,0 0-37 16,0 0-7-16,0 0-1 0,0 0 2 0,0 0 1 0,0 0 0 0,0 0 0 16,0 0-22-16,0 0-4 0,0 0-1 0,0 0 0 15,0 0 37-15,0 0 7 0,0 0 2 0,0 0 0 16,0 0 19-16,0 0 4 0,-17 0 1 15,5 5 0-15,12-5-15 0,-11 0-3 0,-6 0-1 0,5 5 0 16,12-5-7-16,-11 15 0 16,0-15-1-16,-1 5 0 0,-5 0-38 0,0 11-7 0,11-16-2 0,-11 10 0 15,0-10 20-15,0 15 0 0,17-15 0 16,0 0 0-16,-11 0 48 0,11 0 12 0,0 0 4 0,0 0 0 16,0 0-52-16,0 0-12 0,0 0 0 0,0 0 0 15,0 0 0-15,-6 10 0 0,-5 5 0 0,11-15 0 16,0 0 0-16,0 0 0 0,0 0 0 0,-6 5 0 15,6-5 0-15,-12 10 0 0,12-10 0 0,-5 10 0 16,-12 6 0-16,5-6 0 0,12-10 0 0,0 15 0 16,-11 5-56-1,5-15-12-15,12 16-1 0,-12-16-1 0,1 15 108 0,-1-10 22 0,0 5 4 0,-5 11 0 0,11-16-46 0,-12 5-10 16,7 5-8-16,-12-5 12 16,5-5-65-16,1 6-13 0,-1 9-2 0,1 0-1 15,5 6 57-15,-5-6 12 0,-1 0 0 0,-5-4 0 0,6-1 0 16,0 5 0-16,-1-10 0 0,6 11 0 0,1-16 0 0,-1 5-11 15,6 0 1-15,0-5 0 0,0 0 10 0,0-10 14 16,0 0-3-16,0 0-1 0,11 11-10 0,1-6-14 16,-12-5 3-16,17 5 1 0,0 5 10 0,0-5 11 15,0 0-3-15,0 5 0 0,6-10 48 16,0 0 10-16,0 0 2 0,0 5 0 16,-12-5-108-16,6 0-20 15,11 0-5-15,-5 5-1 0,0-5 104 0,-6 0 21 16,6 0 4-16,-6 0 1 0,-17 0-50 0,17 0-14 0,0-5 0 15,0 0 8-15,-5 5-61 0,-12 0-12 16,11-10-3-16,-11 10 0 0,17-5 21 0,-17 5 4 16,0 0 1-16,6-15-508 0,5-1-102 0</inkml:trace>
  <inkml:trace contextRef="#ctx0" brushRef="#br0" timeOffset="13594.64">27510 3746 1137 0,'0'0'50'0,"0"0"11"0,0 0-49 0,-6 16-12 0,-5-6 0 0,-1 5 0 0,12-15 108 0,0 25 18 16,-17-20 4-16,11 16 1 0,1 4-76 0,-1-5-15 15,0 0-4-15,1-9 0 0,5-1-16 0,0 0-4 16,5-5-1-16,-5 5 0 0,-5-10-15 0,5 10 0 15,5-5 0-15,-5-5 0 0,0 0 9 0,0 0-9 16,12-5 8-16,5 5-8 0,-17 0 17 0,0 0-1 16,11-25-1-16,1-1 0 0,-1 11-2 0,6 0 0 15,-6 5 0-15,1-5 0 0,-1 0-1 0,1-6 0 16,-1 6 0-16,-5 0 0 0,5 0 7 0,-5 5 1 16,5-16 0-16,-5 11 0 0,0-5-20 0,5 0 0 15,-5-1 0-15,-1 1 0 0,7-5 0 0,-6 10 8 16,5-11 0-16,-5 6-8 0,-1-5 0 0,7 4 0 15,-7 1 0-15,7-5 0 0,-1 0 0 0,-5-1 0 0,0 6 8 16,-1 5-8-16,1 5 0 0,0-6 0 0,-6 6 8 16,0 10-8-16,0 0 0 0,0 0-11 0,0 0 2 15,0 0 0-15,0 0 9 0,0 0 11 0,0 0-3 16,0 0 0-16,0 21-8 0,-6-11-9 0,6-10 9 16,0 15-13-16,0 10-3 0,6 1-1 0,-6-16 0 15,0 10 0-15,0 0 17 0,0 0 0 16,0 6 0-16,0-6 0 0,0 0 15 0,-6 6-3 15,6-11-1-15,-6 5 0 0,6 5-23 0,0-4-4 16,-5-6 0-16,5 10-1 0,0-10 2 16,0 11 1-16,0-26 0 0,0 10 0 0,0 5-6 15,0-15 0-15,0 0-1 0,0 0 0 16,0 15-93-16,0-15-18 0,0 0-4 0,0 0-324 0,0 0-64 0</inkml:trace>
  <inkml:trace contextRef="#ctx0" brushRef="#br0" timeOffset="13868.86">27595 3701 1000 0,'0'0'44'0,"0"0"10"0,0 0-43 0,0 0-11 0,-11 5 0 0,11-5 0 0,0 0 91 0,0 0 16 16,0 0 3-16,0 0 1 0,0 0-57 0,0 0-11 0,-12 0-3 0,12 0 0 16,0 0-40-16,0 0 0 0,0 0 0 0,0 0-11 15,0 0-7-15,0 0-2 0,6-10 0 0,-6 10 0 16,11-5 20-16,1 0 0 0,5-5 0 0,0 10 0 15,-6 0 0-15,1-11 8 0,-1 6-8 0,1 0 9 16,5 0-9-16,0 5 12 0,0 0-12 0,-6-10 12 16,6 5-12-16,0 0 0 0,6 0 0 0,0 5 0 15,-6-10 0-15,6 5 0 16,5 0 0-16,1 0 0 16,-6-6-101-16,-1 6-16 0</inkml:trace>
  <inkml:trace contextRef="#ctx0" brushRef="#br0" timeOffset="14679.8">28136 3438 345 0,'23'5'31'0,"-11"0"-31"16,-12-5 0-16,0 0 0 0,11 5 337 0,-11-5 62 15,0 0 12-15,0 0 2 0,0 0-243 0,0 0-49 16,17 10-9-16,-17-10-3 16,-11 5-132-16,11-5-26 0,0 0-6 0,0 10-1 0,-6 0 87 0,0 0 17 15,6-10 3-15,-5 15 1 0,-1 1-52 0,6 4-9 16,-11-10-3-16,5 5 0 0,12 0 12 0,-12 6-8 16,0-1 8-16,-5 0-8 15,11 6-50-15,-6-11-10 0,-11 10-1 0,11-5-1 0,1 6 58 0,-7-1 12 16,1 0 0-16,-1 1 0 0,-5 4 0 15,0-5 8-15,0 6-8 0,11-6 8 0,-11-10-8 16,6 5 0-16,-1-4 0 0,1-1-11 16,-6-5-17-16,11 0-4 0,-5-5-1 0,11-5 0 15,-11 10-16-15,11-10-3 0,0 0-1 0,0 0 0 16,0-15 1-16,0 5 1 0,5-15 0 0,12-1 0 16,6-9 10-16,0-6 1 0,0 6 1 0,-1-1 0 15,1 6 6-15,0-5 1 0,6 9 0 0,5-9 0 0,-6 10 17 0,1-16 4 0,5 16 1 0,0-6 0 16,-5 1 10-16,-7 5 16 0,7 4-4 0,-1-4-1 15,-5 0 23-15,-6 10 5 0,6-6 1 0,0 16 0 16,-12-15 2-16,6 5 1 0,0 0 0 0,-5 4 0 16,-12 11-12-16,0 0-3 0,0 0 0 0,0 0 0 15,0 0-28-15,0 0-15 0,0 0 2 0,0 0 0 16,17 0 13-16,-17 0 12 0,0 0-3 0,0 0 0 16,6 16-9-16,-1 4 0 0,-5-15 0 0,-5 15 0 0,-1-10 8 15,-6 11-8-15,-5-1 12 0,0-10-4 16,0 10-8-16,-6-5 12 0,1 1-12 0,-1 9 12 15,6-10-12-15,-6 5 0 0,-11-4-12 0,11-1 12 16,0-5-13-16,6 5 5 0,-6-5 8 16,0 0-13-16,6 6 3 0,6-16 1 15,11 0 0-15,0 0 0 0,-17 5 9 0,17-5 0 16,0 0 8-16,0 0-8 0,11 5 27 0,-11-5 1 0,0 0 0 0,12-5 0 16,5 0-12-16,0 5-3 0,0 0 0 15,-6-11 0-15,6 6-13 0,1 0 0 0,-18 5 0 16,17 0 0-16,-6 0 9 0,-11 0-9 0,0 0 8 15,0 0-8-15,17 5 9 0,-17-5-9 0,0 0 10 0,0 0-10 0,6 16 22 0,0-6-2 16,-6-10 0-16,5 10 0 0,-5-10-20 0,0 15 0 16,6 10 0-16,0-15 8 0,-6 11-8 0,0-1-10 15,-6-10 10-15,6 15-13 0,0 6 13 16,-6-1 10-16,1-10-2 16,5 1 0-16,0 4-8 0,5-15 0 15,-5 5 0-15,0-5 0 0,-5 6 0 0,5-16 0 0,5 10-11 16,-5-10 11-16,0 15 0 0,0-15 0 0,0 0 0 0,0 0 8 15,0 0-30-15,0 0-6 0,0 0 0 0,0 0-1 16,0 0-110-16,12-10-21 0,5-26-5 0,0-9-1 16</inkml:trace>
  <inkml:trace contextRef="#ctx0" brushRef="#br0" timeOffset="15206.36">28746 3291 1216 0,'0'0'54'0,"0"0"11"0,0 0-52 0,0 0-13 0,0 0 0 0,0 15 0 0,0 5 103 0,0-15 17 16,0-5 4-16,0 15 1 0,0-15-65 0,0 0-14 16,6 16-2-16,-6-16-1 0,0 0-29 0,11 5-6 15,6 0 0-15,0 0-8 0,6 5 21 0,0-10-2 0,-6 0-1 0,0-10 0 16,12 5 42-16,-7 0 8 0,-4 5 1 0,4-5 1 15,-5 5-53-15,6-11-17 0,-6 6 10 0,0 0-10 16,0 5 0-16,-5 0 0 0,-12 0 0 0,0 0 0 31,0 0-44-31,0 0-15 0,11 5-2 0,-11-5-1 0,6 5 99 0,-6-5 20 16,0 0 4-16,-11 16 1 0,11 4-48 0,-6-5-14 0,-6 0 0 0,7 6 8 31,5-6-58-31,0 5-11 0,-6 0-3 0,0 6 0 0,6-6 50 0,-5 5 14 16,-1 0 0-16,6 1 0 0,-11-1-16 15,5 0 5-15,12 1 1 0,-6 4 0 0,0 11 10 0,-6-6 11 16,12 6-3-16,-6-6 0 0,0 0-8 16,0 6-11-16,0-16 3 0,0 1 0 15,0-1 64-15,-6 0 12 0,-6-15 4 16,-5 11 0-16,6-1-52 0,-12 0-9 0,6-5-3 16,-6-5 0-16,6 6-45 0,0-11-10 0,-11 5-1 15,5 0-1-15,0 0 49 0,-5 5 0 16,-1-15 12-16,-5 0-3 0,5 0-1 0,7 0 0 15,-1 0 0-15,0-10 0 16,6 10-8-16,0-5-11 0,0-5 3 0,5 0 0 0,7 0 28 16,-7 5 7-16,7-16 1 0,-1 6-654 15,6 0-130-15</inkml:trace>
  <inkml:trace contextRef="#ctx0" brushRef="#br0" timeOffset="16195.73">29920 3676 403 0,'0'0'36'0,"0"0"-36"0,6 5 0 0,-6-5 0 16,0 0 162-16,0 0 26 0,0 0 4 0,17 5 2 0,-6 0-138 16,-11-5-28-16,0 0-6 0,0 0-1 0,0 0-21 0,11 0 9 15,6 0-9-15,-17 0 0 0,0 0 14 0,0 0-4 16,18 5-1-16,-7 0 0 0,6-5 59 0,-17 0 12 15,0 0 3-15,0 0 0 0,0 0 4 0,0 0 1 16,0 0 0-16,0 0 0 0,0 0-23 0,0 0-4 16,0 0-1-16,0 0 0 0,-11 0-36 0,-1 5-7 15,7 0-1-15,-7 0-1 0,-5-5-4 0,11 5-1 16,-5-5 0-16,0 0 0 0,-6 0-10 0,5 0 0 16,1 0 0-16,-1 0 0 0,1-5 10 15,-6 5-10-15,0 5 12 0,5-5-12 0,-5 0 0 0,6 5 0 16,-12 5-15-16,0-10 5 0,0 0 19 15,1 0 4-15,5 0 1 0,0 0 0 16,-6 0 4-16,0 0 1 0,6 0 0 16,0 0 0-16,5 0-19 0,1 0 0 15,0 0 0-15,5-10 0 0,6 10 0 0,0 0 0 16,-6-10 0-16,6 0 0 0,-6 5 0 16,6-5 0-16,0 10 0 0,6-10 0 0,0 5-12 0,-6 5 1 0,0 0 0 15,6-16 0-15,-1 6-5 0,1-5-2 0,-6 15 0 0,0 0 0 16,0 0 18-16,0-10-10 0,0 10 10 0,0-15-8 0,-6 10 8 0,1 0 11 15,-1 5-3-15,-6 0 0 0,7 0-8 0,-7 0 0 16,1 0 0-16,0 0 0 0,-1 0 0 16,1 5 0-16,-6 0-8 0,0-5 8 0,0 5-8 15,-1 5 8-15,1-5-10 0,0 5 10 0,0 0-8 16,0 0 8-16,-6 6 0 0,0-11-9 16,6 0 9-16,-5 5 0 0,-7 0 0 15,6 5 0-15,1 0 0 0,-1-10 0 16,6 16 0-16,-12-16 0 0,1 5 0 15,11 5 0-15,-1-5-9 0,7 5 9 16,-6-5 0-16,0 1 0 16,17-11 8-16,0 0-8 0,0 0 0 0,0 0 0 0,11 0 0 15,1 5 0-15,5 0 0 0,0-5 0 0,-6 0 8 16,12-5-8-16,6 0 0 0,-1-6 0 0,-11 6 0 0,12-5 0 16,-7 10 10-16,13 0-10 0,-13 0 12 0,1 0-12 0,-6 0 0 15,0 0 0-15,6-10 0 0,-11 10 0 0,-12 0 0 16,0 0 0-16,17 10 0 0,-17-10 0 0,0 0 0 15,0 0 0-15,0 0 8 0,0 0-8 0,0 0 0 0,17 5 0 0,-17-5 0 16,17 5 0-16,-17-5 0 0,11 16 0 0,-5 9 0 16,0-10 0-16,-6-15 0 0,0 0 0 15,-6 10 0-15,12 0 0 0,-1 0 0 0,-5-10 0 0,6 16 0 16,-6-16 0-16,11 0 0 0,6 10-9 0,-5-10 9 16,-1 15 0-16,-11-15 0 0,12 5 0 15,5 0 9-15,-6 0-9 0,6 5 0 0,-5-10 0 0,-12 0 0 16,0 0-12-16,17 5-8 0,-6-5-2 15,1 0 0-15,5 5 0 0,-12 11-178 16,1-16-36-16,-6 0-8 16,6 25 0-16</inkml:trace>
  <inkml:trace contextRef="#ctx0" brushRef="#br0" timeOffset="17324">30450 3412 57 0,'0'0'0'0,"0"0"0"0,0 0 0 0,0 0 0 0,0 0 226 0,0 0 40 0,0 0 8 0,0 0 2 0,0 0-152 0,0 0-31 16,0 0-5-16,0 0-2 0,0 0-48 0,0 0-10 15,0 0-1-15,0 0-1 0,0 0-14 0,0 0-2 16,0 0-1-16,0 0 0 0,0 0-9 0,0 0 8 15,0 0-8-15,0 10 8 0,-6 6-8 0,6-16 0 16,0 0 0-16,0 10-11 0,-6 15 11 0,6-5 0 16,0 0 0-16,0 1 0 0,0-1 19 0,0 0-1 15,0 6 0-15,0 4 0 0,-5-5 14 0,5 6 4 16,0-6 0-16,-6 5 0 0,6-4 1 0,-6 9 1 16,6 1 0-16,0-1 0 0,0-5-19 0,0-4-4 15,-5-1-1-15,10 0 0 0,-5-4-4 0,0-6-1 16,0-5 0-16,0-10 0 0,0 15-9 0,0-15 0 0,0 0 0 15,0 0 0-15,0 0 0 0,0 0 0 0,0 0 0 0,0 0 0 32,0 0-52-32,0 0-8 0,0 0-3 0,0 0-463 15,0-15-93-15</inkml:trace>
  <inkml:trace contextRef="#ctx0" brushRef="#br0" timeOffset="17799.96">30438 3605 1479 0,'0'0'32'0,"0"0"8"0,0 0 0 0,0 0 2 0,0-5-34 0,0-11-8 0,-5 6 0 0,-1-5 0 15,6 5 45-15,-6-5 7 0,1 5 2 0,5-6 0 0,-6 1-41 0,6-5-13 16,0 10 8-16,0-15-8 16,6 4-56-16,-1 1-14 0,-5 0-3 0,12 5-1 15,-7-6-54-15,7 6-12 0,-1 0-1 0,6-5-1 16,6 10 77-16,0-6 15 0,0 1 3 0,-6 5 1 0,5 5 46 16,1 0 15-16,0 0 0 0,6 5 0 0,5 5 60 0,-6 0 12 15,-5 0 2-15,-6 5 1 16,6-5-11-16,0 0-3 0,-1 10 0 0,1-4 0 15,-11 4-25-15,5 0-6 0,6 0-1 16,-6 5 0-16,-6 1-24 0,0-1-6 16,7 0-1-16,-7 6 0 0,0-11 1 15,-5 5 0-15,5 5 0 0,-5-10 0 16,0 6 0-16,-6-6 0 0,-6 10 0 0,-5 1 0 16,5-1 12-16,-5 0 2 15,-6 1 1-15,-6-6 0 0,0 10-13 0,-6 6-4 16,-10-11 0-16,-1 10 0 0,-6 11-12 15,-5-6 0-15,5 1-12 0,-5 0 12 16,0-1 0-16,-1-5-8 0,7-4 8 16,-1 9 0-16,6-14-12 0,0 4 2 15,1-5 0-15,4 1 0 0,7-6 10 0,5 0 0 16,-5-5 0-16,11-4 0 0,5-6 0 16,12-5 0-16,0 0 0 0,0 0 0 15,0 0 0-15,0 0 0 0,6-16 0 0,0 1-12 16,5 0-27-16,6-5-5 15,0 0-2-15,6-6-452 0,0 11-90 16</inkml:trace>
  <inkml:trace contextRef="#ctx0" brushRef="#br0" timeOffset="18630.8">31179 3448 1609 0,'0'0'71'0,"0"0"15"0,0 0-69 0,0 0-17 0,0 0 0 0,0 0 0 0,0 0 83 0,6 15 13 15,-6-15 2-15,0 0 1 0,0 0-69 0,0 10-14 0,0-10-2 0,0 0-1 16,5 15-13-16,-5-15 0 0,-5 15 0 0,-1 1 0 16,0-6 0-16,6-10 0 0,0 20 0 0,0-10 0 15,-5 5-10-15,5-5 10 0,0 11-8 0,0-1 8 16,0-10 0-16,-6 10 12 0,0 1 0 0,6-11-1 15,0 10-11-15,0 0 0 0,0-5 0 0,0 6 0 16,-5 4 0-16,-1 0 0 16,0 1 0-16,0 4 0 0,-5 0-19 15,0 1 1-15,-1-11 0 0,1 5 0 16,-6 1-12-16,5-16-2 0,7 5-1 0,-7-10 0 0,1 0-31 16,-1 0-7-16,12-5-1 0,0 0 0 15,0 0-20-15,0 0-4 0,0 0 0 0,0 0-1 0,-11-5 13 16,11 5 2-16,-6-10 1 0,12-15 0 0,0-16 45 0,11 6 8 0,-11-1 3 15,11 11 0-15,-6 0 25 0,6-16 17 0,0 11-2 16,-5-1-1-16,5-4-2 0,0 10-1 16,0-11 0-16,6 6 0 0,-6 4 9 0,6-4 1 15,-6-5 1-15,11 4 0 0,-5 6-22 0,11 0 8 16,-11-11-8-16,5 6 0 0,-5 9 0 0,0 1 0 16,0 0 0-16,0 10 0 0,-1-10 18 0,1 14 2 15,0-9 1-15,0 5 0 0,0 10 11 0,-1-10 3 16,-5 5 0-16,1 5 0 0,-1 0 4 0,0 15 1 15,-12-15 0-15,7 10 0 0,-6 5-7 0,-6-9-1 16,0 14 0-16,0-10 0 0,-6 5 4 0,6 5 0 16,-12 1 0-16,7 4 0 0,-7-5 3 0,1 6 1 15,5-11 0-15,-11 5 0 0,0-5-16 0,-6 5-4 16,0-4 0-16,1 9 0 0,-1-15-20 16,6 10 0-16,-6 1 0 15,0-11 0-15,6 5 0 0,-6-10 0 16,-5 5 0-16,5 0 0 0,0 0 0 15,0 6 9-15,6-16-9 0,0 10 10 0,0-10-10 16,6 5 0-16,-1 0 0 16,7-5 0-16,-7 0 0 0,12 0 0 0,0 0 0 0,0 0 0 15,0 0 0-15,0 0 0 0,0 0 0 0,0 0 0 0,17-10 0 0,-5 5 0 16,-1 0 0-16,1-6 0 0,-12 11 12 0,17-5 0 0,0 5 0 0,0-5 0 16,0 0 20-16,-17 5 5 0,17 5 1 0,0-5 0 15,0 0-4-15,-17 0-1 0,0 0 0 0,0 0 0 0,0 0-7 16,17 21-2-16,0-16 0 0,-5 10 0 0,-12-5-6 15,6 5-2-15,11 0 0 0,-6-5 0 0,-5 6-4 16,5-1 0-16,-11 0-1 0,6 5 0 0,-1-10-11 16,1 6 12-16,-12 9-12 0,6 0 12 15,6-5-1-15,0 1 0 0,-12-11 0 0,0 5 0 16,12 5-11-16,-6-15 0 0,0-5 0 0,0 0 0 16,0 11 0-16,0-11 0 0,0 0 0 0,0 0 0 0,-23 0-20 15,12 0-5-15,11 0-2 0,0 0-1005 0</inkml:trace>
  <inkml:trace contextRef="#ctx0" brushRef="#br0" timeOffset="37591.14">18165 5377 230 0,'0'0'10'0,"0"0"2"0,0 0-12 0,0 0 0 0,6 10 0 0,-6-10 0 0,11 5 176 0,-11-5 32 0,0 0 6 0,0 0 2 15,12 5-148-15,-12-5-28 0,0 0-7 0,0 0-1 16,0 0-9-16,0 0-3 0,0 0 0 0,0 0 0 15,0 0-7-15,0 0-1 0,17-5-1 0,-17 5 0 16,0 0 10-16,11-5 3 0,6-5 0 0,-5 0 0 16,-6-5-11-16,-1 5-1 0,7-6-1 0,5 1 0 15,5 0-11-15,7 5 0 0,-6-15 0 0,0 9 0 16,-1-9 0-16,7 0 13 0,-6-1-1 0,-6-4-1 0,6 5 1 16,5-6 1-16,-11 1 0 0,6 5 0 0,0-1 0 15,-6 1 0-15,0 10 0 0,0-11 0 0,0 11 0 16,0 5 0-16,-5-10 0 0,-1 15 0 0,6-10-13 0,-11 10 11 15,-6 5-11-15,17-5 10 0,-6 5-10 0,-11 0 0 16,0 0 0-16,0 0 0 0,0 0 0 0,0 0 0 16,6 0 0-16,0 10 0 0,5-5 0 0,-5 5 0 15,-6 0 0-15,0 5 0 0,0 0 0 0,5 6 0 16,-10-6 0-16,5 5 8 0,-12 5 7 0,1 1 1 16,5-1 0-16,-11 5 0 0,6-4-16 0,-1 9 9 15,1-10-9-15,-6 6 8 0,5-1-8 0,1-4 0 16,5-1 0-16,1 0 0 0,5 1 0 0,-6-1-9 15,0-5 9-15,1 0-13 0,5-20-2 0,0 21 0 16,0-21 0-16,0 0 0 0,0 0 15 0,0 0 0 0,17 5 0 16,-6 5 10-1,-11-10-46-15,17 10-10 0,0-10-2 0,0 5 0 16,-5-10-18-16,-1-5-4 0,1 0-1 0</inkml:trace>
  <inkml:trace contextRef="#ctx0" brushRef="#br0" timeOffset="37859.41">18484 5276 864 0,'0'0'76'0,"0"0"-60"0,12-5-16 0,5 5 0 0,0-10 173 0,11 10 32 16,-5-11 7-16,0 6 0 0,-6-5-126 15,6 0-26-15,5 5-4 0,1 0-2 0,-6-5-46 0,5 0-8 16,-5 0 0-16,5 5 0 0,-5-6 0 0,6 6 0 16,-6 0 12-16,-1 0-4 15,-5 0-45-15,-17 5-9 0,0 0-2 0,0 0-468 16,0 0-93-16</inkml:trace>
  <inkml:trace contextRef="#ctx0" brushRef="#br0" timeOffset="38660.39">19037 5134 403 0,'0'0'36'0,"12"-10"-36"0,10 0 0 0,-5 5 0 16,-11 0 137-16,11 0 21 0,0 5 4 0,0-11 1 16,-5 11-79-16,5-5-16 0,-6 0-4 0,-11 5 0 15,0 0 26-15,0 0 5 0,0 0 1 0,0 0 0 16,0 0-56-16,0 0-12 0,0 0-1 0,0 0-1 15,0 0-16-15,0 0-10 0,0 0 12 0,0 0-12 16,0 0 10-16,0 0-10 0,0 0 8 0,6 21-8 16,-12-16 0-16,6-5 0 0,17 20 0 0,-11-10 0 15,-6 5 0-15,6 5 0 0,-6-4 0 0,5 4 0 16,13-5 8-16,-13 5-8 0,-10 1 8 0,5-6-8 16,17 5 10-16,-17 0-10 0,-12-5 12 0,1-4-12 15,5 4 11-15,0 0-11 0,1-5 10 0,-1 0-10 0,6 5 0 16,-6 1 8-16,6-16-8 0,-11 5 0 0,5 0 0 15,6-5-13-15,0 0 2 0,-11 5 1 0,-1 5-6 0,12-10 0 16,0 0-1-16,0-10 0 0,0 5 17 0,0 5-12 16,0-10 12-16,6-6-10 0,0 6 10 0,5-5 0 15,1-5 0-15,5 0-8 0,0-1 8 0,6-4-12 16,-1-5 12-16,-4-1-12 16,-1 1 12-16,0-1 0 0,11-4 0 0,-5 5 0 0,0-1 0 0,0 1 0 15,-1-6 0-15,1 6 0 0,0-5 0 0,0 9 0 16,0-4 0-16,-1 0 0 0,1-11 10 0,-6 11-2 15,6 14-8-15,-6 6 12 0,6-5-12 0,-12 15 11 16,1-10-11-16,5 20 10 0,0 15-2 0,-6-14 0 16,6-1 0-16,0 5 0 0,-5 0-8 0,-1 5 12 0,12-4-12 15,-12-6 12-15,-11 5-12 0,6 0 8 0,5 0-8 0,-5 5 8 16,-6-9 0-16,0 4 0 0,0-5 0 0,-6 5 0 16,-5 0 11-16,5 1 1 15,-5 4 1-15,0 0 0 0,-6 0-3 16,-1 1-1-16,-16 4 0 0,11-15 0 0,1 10-17 0,-7-5 0 0,-5 6 0 15,5-6 0-15,1 0-11 16,0 0 1-16,5 0 0 0,0-4 0 16,6-11 10-16,-6 5 0 0,6-5 0 0,0 0-8 15,5-5 8-15,12 5 9 0,0 0-1 16,0 0-8-16,0 0 19 0,0 0-3 0,0 0-1 0,0 0 0 0,12 5 9 0,-1-5 1 16,-5-5 1-16,0 5 0 0,-1 0-14 0,-5 0-2 15,0 0-1-15,6-11 0 0,11 11-9 0,-11 11-12 0,5-11 2 0,-11 0 1 16,0 0 9-16,0 0 0 0,0 0 0 0,6 10 0 0,-6 5 0 15,6-5 0-15,-1 5-12 0,1 0 4 16,5 1 8-16,-5-1 0 0,6 0 0 0,-1 0 0 16,0-5 50-16,1 5 9 0,-12-15 1 0,5 11 1 15,12 4-100-15,-5-5-20 0,5 5-4 16,-6-5-1-16,-11-10 52 16,12 15 12-16,-1 1 0 0,1-1 0 0,-12-15 0 0,0 0 0 15,0 0 0-15,5 20 0 0,-5 5 0 0,6 6 0 0,-6-11 0 16,0 0 0-16,-6-10-46 0,6-10-6 15,-5 16-2-15,5-16-775 0</inkml:trace>
  <inkml:trace contextRef="#ctx0" brushRef="#br0" timeOffset="39049.56">19744 5397 57 0,'0'0'0'0,"11"0"0"0,-11 0 0 0,17 5 0 16,0-5 260-16,6 0 46 0,-6-5 10 0,6 0 1 15,0 0-193-15,-1 0-40 0,1 0-7 0,0-5-1 0,11 5-35 0,0 0-6 16,-5-5-2-16,-1 5 0 0,7-6-12 0,-1 1-2 15,-6 0-1-15,6 0 0 16,-5 0 2-16,-1 5 1 0,7 5 0 0,4-15 0 0,-4 15-6 0,-7-10-2 16,6 10 0-16,1 0 0 0,-1 0-5 0,0 0 0 15,-6 0-8-15,-5 0 12 0,6 0-12 0,-12 0 0 16,-6 0 8-16,6 5-8 16,6-5 0-16,-6 5 8 0,-5-5-8 0,-12 0 0 0,0 0 0 0,0 0 0 15,0 0 0-15,0 0 0 0,0 0 0 16,0 0 8-16,0 0-8 0,0 0 0 15,0 0-47-15,0 0-12 0,0 0-2 0,0 0-688 0</inkml:trace>
  <inkml:trace contextRef="#ctx0" brushRef="#br0" timeOffset="39494.97">20353 5180 864 0,'0'0'76'0,"0"0"-60"0,0 0-16 0,0 0 0 16,0 0 213-16,0 0 40 0,0 0 8 0,0 0 2 16,0 0-163-16,0 0-33 0,0 0-7 0,0 0 0 15,0 0-38-15,0 0-7 0,0 0-2 0,-5 0 0 16,-7 0-37-16,1 0-8 0,-6 0-2 0,-6 5 0 16,6 5-37-16,-6-5-7 0,-11 0-2 0,11 5 0 15,0 0 50-15,6 0 10 0,0 0 1 0,6 6 1 16,-1-11 18-16,1 5 0 0,-6 0 0 0,5-5 9 15,7 0 35-15,-7 0 6 0,7 5 2 0,-7-10 0 0,1 5-12 0,11-5-1 16,0 0-1-16,0 0 0 0,-12 5-23 0,12-5-5 16,0 0-1-16,0 0 0 0,-5 0-9 15,5 0 0-15,0 0 0 0,0 0 0 0,0 0 0 0,0 0-11 16,0 0 11-16,0 0-12 0,17 10 12 0,-17-10 0 16,0 0 0-16,17 6 0 0,11-1 0 0,-5 10 0 15,-23-15 0-15,12 10 0 0,16 5 0 0,-17 0 0 16,-11-15 0-16,12 26 0 0,5-11 0 0,-6 5 0 15,-5 0 0-15,0 1 11 0,5-1-11 0,-5 10 0 16,0 6 0-16,-6-1 0 0,5 6 0 16,1-16 0-16,-6-5 0 0,0 0 0 15,0-4 16-15,0-1 0 0,0 5 1 16,6-10 0-16,-6-10-35 0,0 0-7 0,11 0-2 0,-5 0-554 16,11-5-111-16</inkml:trace>
  <inkml:trace contextRef="#ctx0" brushRef="#br0" timeOffset="40193.62">21174 5028 806 0,'-12'20'72'0,"7"-10"-58"0,-7-5-14 0,7 5 0 0,-7 0 209 0,1 6 39 16,-1-11 8-16,1 5 2 0,-6 5-169 0,6 5-33 15,-1-15-8-15,1 10 0 0,-12-4-36 0,6-1-12 16,5 0 9-16,7 5-9 0,-7-5 0 0,7 5 0 16,-7-5 0-16,1 6 0 0,-1 4 0 0,1 5 0 15,5-10 0-15,1 6 0 0,5-1 0 0,0 5 0 16,-6 6 0-16,0-6 0 0,1-10-8 0,-1 5 8 15,6 1 0-15,-6-6 0 0,0 5 0 0,6 0 0 16,0 11 0-16,0-1 0 16,0-10 0-16,0 1 0 0,0-21 0 0,0 0 0 0,0 0-11 0,0 0 3 15,-5-26 0-15,5-14 0 0,0 9 8 16,0 21 0-16,0 0 0 0,5-5 0 16,1-5-108-16,-6-1-20 0,6-4-4 0,0 0-1 15,-1-6 74-15,1 1 15 0,-6 0 4 16,6 4 0-16,5 1 51 0,0 0 10 0,7-1 3 0,10 1 0 15,1 0 8-15,5 4 3 0,-11-4 0 16,-1 5 0-16,7-5-1 0,-6 4 0 0,5 11 0 16,-5-10 0-16,-6 15-16 15,0-10-3-15,0 0-1 0,0 4 0 0,-5 6-4 16,-1 0-1-16,0 5 0 0,-5 0 0 0,6 5 3 0,-1 0 0 16,0 6 0-16,1-1 0 0,-1 0-12 0,-5 5 0 0,5 5 0 15,-5-10 8-15,-6 6-8 0,0-6 0 16,-6 5 0-16,6-5 0 0,0 10 0 0,-6 0 12 15,1-4-12-15,-7-1 12 0,1 0 8 16,5 0 3-16,1 0 0 0,-1 1 0 0,-11 4-23 16,5-15 0-16,1 0 0 0,11-5 8 0,0 0-8 0,-11 15 0 15,-1-5 0-15,1 0 0 0,11-10 0 16,0 0 0-16,-12 11 0 0,12-11 0 0,-11 0 0 0,11 0 0 0,0 0 0 0,0 0 0 16,0 0 0-16,0 0 0 0,-17 5 0 0,17-5 0 0,0 0-12 15,-6-5 2-15,-11-6 1 0,11 6 0 0,6 5 9 16,0 0 0-16,-5-5 0 0,5 5 8 0,0 0-19 0,0 0-3 15,0 0-1-15,5-10 0 0,1 10 15 0,0-15 0 16,5 5 0-16,6 10 0 0,-5-10-16 0,-1 5 2 16,-5-5 1-16,0-6-495 0,5 11-98 0</inkml:trace>
  <inkml:trace contextRef="#ctx0" brushRef="#br0" timeOffset="40843.46">22114 5073 172 0,'0'0'16'0,"0"0"-16"0,17 0 0 0,-17 0 0 0,0 0 159 0,0 0 29 0,0 0 5 0,0 0 2 0,0 0-122 16,0 0-24-16,0 0-5 0,0 0 0 0,0 0 0 0,0 0 0 16,0 0 0-16,0 0 0 0,0 0 4 0,0 0 0 15,0 0 1-15,0 0 0 0,0 0 5 0,0 0 1 16,-17 0 0-16,17 0 0 0,0 0 1 0,0 0 1 16,-17 5 0-16,17-5 0 0,0 0 15 0,0 0 4 15,0 0 0-15,0 0 0 0,0 0-15 0,0 0-2 16,0 0-1-16,0 0 0 0,-23-5-25 0,6 5-5 15,6 0 0-15,11 0-1 0,0 0-27 0,-18 0 0 16,-10-10 8-16,-1 10-8 0,-5 0 0 0,11 10 0 16,1-5 0-16,-1 0 0 0,-6 11 0 15,7-11-11-15,-1 15 11 0,6-10-8 0,-12 5-8 16,6 5-2-16,6-4 0 0,0 4 0 0,-6 10 18 16,1-4-10-16,5 4 10 0,-1 5-8 0,7-4 8 15,0 4 0-15,-6 1-9 0,11 9 9 0,0 11 0 16,1-5 0-16,5-11 0 0,11-9 0 15,-5-6 0-15,5-5 0 0,0 0 0 0,12 1 8 16,6-1-21-16,-7-10-5 0,7 0-1 16,-6-5 0-16,5 0 6 0,1-5 1 15,5-10 0-15,11 0 0 0,1 5 12 0,-6-5 0 16,-12 5 0-16,-5-5 10 0,0-1 20 16,6-9 4-16,-7 0 1 0,1-5 0 15,0 4-18-15,-6 6-3 0,0 0-1 16,-6 5 0-16,-11 10-13 0,0 0 9 0,0 0-9 15,0 0 8-15,0 0-8 0,0 0 0 0,0 0 9 0,0 0-9 0,0 0 10 0,0 0-2 0,0 0-8 16,-5 20 12-16,-7 0-12 0,7 1 0 16,-7-6 8-16,1 0-8 0,-6 5 0 0,5-10-16 15,7 1 3-15,-7-1-687 0,-5 5-138 16</inkml:trace>
  <inkml:trace contextRef="#ctx0" brushRef="#br0" timeOffset="42332.22">23704 5499 633 0,'0'0'28'0,"0"0"6"0,0 0-34 0,0 0 0 0,0 0 0 0,0 0 0 0,0 0 216 0,0 0 36 0,0 0 7 0,0 0 1 0,0 0-188 0,0 0-39 16,0 0-7-16,0 0-2 0,0 0-14 0,0 0-10 16,0 0 12-16,0 0-12 15,0 0 13-15,0 0-4 0,0 0-1 0,0 0 0 0,0 0-8 0,0 0-12 16,0 0 2-16,0 0 1 0,0 0 9 15,11 0 0-15,6 0 0 0,-6 0 0 0,-11 0 0 0,18-16 8 16,-1 6-8-16,0 0 0 0,-6 0 18 0,6-5-1 16,0 0 0-16,0-6 0 15,6 1-4-15,-6 0-1 0,-5-5 0 0,10-1 0 16,1 1-12-16,0 0 0 0,-6-1 0 0,6-4 0 16,-6-1 0-16,0 6 0 0,6-10 0 15,-6 4 0-15,0 1 0 16,0-5 0-16,6 9-12 0,-6-4 12 15,0 10 0-15,-5 4 0 0,-1 1 0 16,-11 15 0-16,0 0 0 0,0 0 0 0,0 0 0 0,0 0 0 0,0 0 0 16,0 0 0-16,0 0 0 0,0 0 0 0,0 15 9 0,0 6-1 0,-6-1 0 15,1 10 0-15,-7 1 3 0,1 4 0 0,-1 6 0 16,1 4 0-16,-6-14-11 0,0 9 0 0,11 1 9 16,-5-6-9-16,-1-5 0 0,1 1 0 15,5-6 0-15,1 0 0 0,-1 1 0 16,6-6 0-16,-6 0 0 0,6 6 0 0,0-11 0 15,0 10 0-15,0 5 0 0,0-4 0 16,-6-11 0-16,6 0 0 0,0-15 0 0,0 15 0 16,0-4-36-16,0-1-1 0,0-10-1 0,0 15 0 0,0 0-45 15,0-15-9-15,0 0-1 0</inkml:trace>
  <inkml:trace contextRef="#ctx0" brushRef="#br0" timeOffset="42582.31">23892 5392 864 0,'0'0'76'16,"0"0"-60"-16,0 0-16 0,0 0 0 0,0 0 143 0,0 0 25 15,0 0 6-15,0 0 1 0,0 0-117 0,0 0-23 16,0 0-5-16,0 0-1 0,0 0-29 0,0 0 0 16,0 0 0-16,0 0 0 0,0 0 8 0,11-5-8 15,6 5 0-15,-17 0 0 0,17-5 0 0,0 0 0 16,0 0-13-16,0 5 4 0,-5-5-3 0,11 5 0 15,-1 0 0-15,1 0 0 16,-6 0-36-16,6 0-8 0,-6 5-2 0,6-5 0 16,11 0-137-16,-11-5-27 0</inkml:trace>
  <inkml:trace contextRef="#ctx0" brushRef="#br0" timeOffset="43372.54">24763 5109 748 0,'-11'20'67'0,"11"-20"-54"0,0 0-13 0,17 5 0 0,-17-5 221 0,11 5 42 0,-11-5 8 0,0 0 1 0,0 0-181 0,0 0-37 0,0 0-7 0,0 0-2 0,0 0-32 0,0 0-13 15,0 0 11-15,0 0-11 0,6 15 0 0,0-5 0 16,-6-10 0-16,6 10 0 0,-6 6 0 0,0-6 0 15,0 5 0-15,-6 5 0 0,6-5-9 0,-6 6 9 16,0-1-13-16,1 0 5 0,5 0 8 0,0 6-10 16,0-6 10-16,0 5-10 0,-6 1 10 0,0-1 0 15,1-5 0-15,5 6 8 16,-6-11-8-16,6 5 0 0,-6 15 0 0,-5 6-8 16,5-16 8-16,0-15 0 0,6-10 0 15,0 16 8-15,-11-11-8 0,11-5-8 0,0 0 8 16,0 0-12-16,0 0-14 0,0-15-3 0,-6-1-1 15,1-9 0-15,-1 10-29 0,12 0-5 16,-6 4-2-16,5-9 0 0,-5 0 12 0,6 0 2 16,-6-1 1-16,6 6 0 0,5-10 51 0,-5 0 24 0,5-6-3 15,1 6 0-15,-1-5 10 0,6 4 1 0,0-9 1 0,0-1 0 16,0 1-7-16,6-1-2 0,0 1 0 0,5 0 0 16,-5 9-16-16,0 1-8 0,6-11 0 0,-7 11 8 0,1 5-8 0,-6 0 0 15,0 9 0-15,6-4 0 0,0 5 0 0,-12 0 0 16,-11 10 0-16,0 0 0 0,23-5 10 0,-23 5 0 0,11 15 0 0,1-15 0 15,-12 0 0-15,11 25 0 0,-5-14 0 0,0 9 0 16,-6-5-10-16,0 5 0 0,-6 1 9 0,6 4-9 16,0-15 0-16,-6 10 8 0,1 1-8 0,-7-11 0 15,-5 10 10-15,0 0-2 0,-6 0-8 0,6 1 12 16,-6-6 6-16,-5 0 1 0,5 0 0 0,0 11 0 16,-5-16-19-16,5 5 0 0,-6-10 0 0,7 5 0 15,-7 0-15 1,6-5-9-16,6 5-3 0,0-5 0 0,17-5 27 0,0 0 0 0,0 0 9 0,0 0-9 0,0 0 29 15,0 0-1-15,0 0 0 0,6-5 0 0,-6-5 14 16,6 5 2-16,11-5 1 0,0 5 0 0,-6 0-28 16,1 0-5-16,5 5-2 0,0 0 0 0,-6-10-10 15,12 10 0-15,-12 0 0 0,6 0 0 0,1 10 0 0,-18-10 0 16,17 0 0-16,-17 0 8 0,11 10-8 0,0 5 0 16,-11-15 0-16,12 10 0 15,-12-10 0-15,11 16-11 0,-11-16 11 0,6 15-8 0,0-5 8 0,-6-10 8 16,5 15-8-16,1 0 11 0,-6-15-11 0,6 15 0 15,-1 1 0-15,7 9-11 0,-1-15 11 0,-11-10 16 16,0 0-4-16,6 15-1 0,-6-15-11 0,6 15-11 16,-1-4 3-16,-5-11 0 0,0 0 8 0,0 0 0 0,0 0 0 15,0 0 0 1,0 0-36-16,0 0-9 0,0 0-2 0,0 0 0 16,0 0-11-16,0 0-2 0,0 0-1 0,12 10 0 15,5 0-99-15,-17-10-20 0</inkml:trace>
  <inkml:trace contextRef="#ctx0" brushRef="#br0" timeOffset="43751.03">25561 5407 345 0,'0'0'31'0,"0"0"-31"0,0 0 0 0,0 0 0 0,0 0 251 0,0 0 44 16,0 0 9-16,0 0 1 0,0 0-166 0,0 0-34 15,0 0-6-15,0 0-2 0,0 0-49 0,0 0-9 16,0 0-3-16,0 0 0 0,0 0-22 0,11 0-5 16,7 0-1-16,-1-5 0 0,0 5-17 0,6-5-4 15,-6 5-1-15,0-5 0 0,11 5 70 0,1 0 13 16,-1 0 3-16,6 0 1 15,-5 0-89-15,-1 0-19 0,12 0-3 0,-11 0-1 32,-1 0 20-32,6 0 4 0,6 0 1 0,0 0 0 0,0 5 14 0,-11-5 12 0,-1 0-3 15,-5 0 0-15,0 0-9 0,5-5 8 0,-17 5-8 16,12 0 8-16,-11-5-8 16,-12 5 0-16,0 0 0 0,0 0 0 0,17 0 0 0,-17 0-12 15,0 0 0-15,0 0 1 0,-6 0-28 0,-5 0-5 0,-6-5-2 0,-1 5-791 0</inkml:trace>
  <inkml:trace contextRef="#ctx0" brushRef="#br0" timeOffset="44306.25">25715 5240 1602 0,'0'0'71'0,"0"0"14"0,0 0-68 0,0 0-17 0,0 0 0 0,0 0 0 0,0 0 98 0,0 0 16 16,11-5 3-16,-11 5 1 0,0 0-73 0,0 0-14 16,-5-15-3-16,5 15-1 0,-6-5-27 0,6 5 0 15,0 0 8-15,-12-5-8 0,7 0 0 0,-7 5-11 16,12 0 3-16,-17 0 0 0,6 0-13 0,-6 10-3 16,0-5 0-16,0 10 0 0,5-10 10 0,-5 5 2 15,-6 1 0-15,6 4 0 0,6-5 57 0,-6 5 12 16,0-5 3-16,5 5 0 15,7 6-98-15,-1-1-19 16,-6-5-4-16,1 0-1 0,-12-5 104 0,12 6 21 0,-6-6 4 0,5 5 1 16,1-5-97-16,0 5-19 15,11-15-4-15,-12 5-1 0,1 0 89 0,11-5 19 16,0 0 3-16,0 0 1 0,0 0-92 16,0 0-19-16,0 0-3 0,0 0-1 0,0 0 44 0,0 0 12 0,-12 16 0 15,12-16 0-15,0 0-13 0,0 0 1 0,0 0 1 0,6 10 0 0,0 0 57 0,11 0 11 0,0-5 3 0,0 5 0 16,-5 0-39-16,5 0-7 0,5 6-2 0,1 4 0 31,0-5-41-31,5-5-9 0,1 0-2 0,-1-5 0 0,7 0 40 0,-7 11 16 0,-5-16 0 0,5 0-1 16,1 5 9-16,-6-5 3 0,-6 0 0 15,-6 5 0-15,6 10-14 0,0-15-2 0,-17 0-1 16,0 0 0-16,6 10-10 0,-6-10 0 0,11 5 0 0,-11-5 0 16,0 0 0-16,0 10 0 0,0-5 0 15,-11 0 0-15,0 6 0 0,-1-11 0 0,12 0 0 16,0 5 0-16,-5 0 0 0,5 5 0 0,-6-5 0 0,6-5 0 15,0 0-12-15,-6 5 1 0,0 0 1 0,1-5 0 16,5 0-117-16,0 0-23 16,-6 10-5-16,0-5-1 0</inkml:trace>
  <inkml:trace contextRef="#ctx0" brushRef="#br0" timeOffset="45833.9">26689 4967 633 0,'0'0'56'0,"0"0"-44"0,0 0-12 0,0 0 0 0,6 10 214 0,-6-10 41 0,0 0 8 0,0 0 1 16,11 15-179-16,-11-15-36 0,0 10-7 0,0-10-2 15,6 16-17-15,0-1-4 0,-1 10-1 0,-5-5 0 16,0 6-18-16,0-1 0 0,-5 0 0 0,10 1 0 16,-5 9 0-16,6-5 0 0,-6 11 0 0,-6-16 0 15,6 6 8-15,-5 4-8 0,-1-5 9 0,6-4-9 16,0 4 0-16,-6 6 0 0,6 9-8 0,-5-9 8 16,10-1 0-16,-10-10 8 0,5-4 0 0,-6 4 1 15,6-10-9-15,-6 0 0 0,0-5 0 0,1-4 0 16,-1 4 0-16,6-10 0 0,0 0 0 0,0 0-11 15,0 0 11-15,0 0 0 0,0 0 0 0,0 0 0 16,0 0-102-16,0-26-18 16,0-19-4-16,6 9-1 0,5-4-35 0,1 4-8 0,-7 6 0 15,7 0-1-15,-7-11 40 0,7 16 8 0,-1-6 1 16,1-4 1-16,-7 5 119 0,-5 4 29 0,0 1 3 0,0-11 1 0,0 11 103 0,-5 0 20 16,5-1 4-16,0 6 0 0,0 5-34 0,0 0-7 15,-12 0-2-15,6-6 0 16,1 6-40-16,5 5-8 0,-6-5-1 0,6 5-1 0,0 10-29 0,0-5-6 15,0-10 0-15,0 15-1 0,0 0-31 0,0-11 0 16,6 1-13-16,-6 10 4 0,0 0 9 0,0 0 9 16,17-10-1-16,0 5-8 0,-6 0-8 0,1 0-9 15,5 5-2-15,6 0 0 16,-6 5 19-16,6-5 0 0,-1 0 0 0,7 0 0 0,-6 5 0 0,-1 0-12 16,7 0 12-16,-6 5-10 0,11-5 10 0,-11 6-13 15,-6 4 5-15,0 5 8 0,6 0 10 0,-6-10 10 0,-6 11 1 16,6-1 1-16,-5 5-6 0,-1-10-2 0,-5 6 0 0,-6-1 0 15,11 0-2-15,-11 0 0 0,0 1 0 0,0-1 0 16,-6 5-12-16,1-10 8 0,10 1-8 16,-10 4 0-16,-12 0 10 0,5 0-10 15,12 1 10-15,-5 4-10 0,-13-10 11 0,1 0-11 16,0 6 12-16,-6-11-12 0,-5 10 8 16,5 5-8-16,-5 11 0 0,5-1 0 15,-11 1 16-15,11-11-3 0,0-5-1 16,0-5 0-16,1 6-12 0,-1-6 0 0,0-10 0 0,6 5 0 15,0 0-12-15,5 0 12 16,7-5-12-16,5-5 12 0,0 0 0 0,0 0 0 16,0 0 0-16,0 0 0 0,0 0-21 0,0 0 2 0,0 0 1 0,0 0 0 0,5-15-27 0,1 5-6 15,-6 10-1-15,11-25-721 0</inkml:trace>
  <inkml:trace contextRef="#ctx0" brushRef="#br0" timeOffset="46902.66">27464 5174 1353 0,'0'0'29'0,"0"0"7"0,0 0 0 0,0 0 4 0,11 0-32 0,-11 0-8 0,0 0 0 0,0 0 0 0,12 0 32 0,-12 0 6 0,0 0 1 0,0 0 0 15,0 0-9-15,0 0-2 0,0 0 0 0,0 0 0 16,0 0 22-16,0 0 4 0,0 0 1 0,0 0 0 16,0 0-24-16,0 0-5 0,0 0-1 0,0 0 0 15,0 0-4-15,0 0-1 0,0 0 0 0,6 11 0 16,-6-11-11-16,0 0-9 0,0 0 12 0,11 10-12 16,-5 0 56-16,-1 5 5 0,1 0 1 0,0 0 0 31,-6 1-102-31,11 4-20 0,-5-10-4 0,0 10 0 0,-1-5 64 0,1 1 14 0,-6-6 2 0,6 10 1 15,-1-5-17-15,-5 0-19 0,0-15 4 16,0 16 1-16,-5-1 14 0,5-15 0 0,0 0 0 0,0 0-9 16,0 0 9-16,0 0 0 0,0 0-9 0,0 0 9 15,5 10 0-15,-5-10 0 0,0 0 12 0,0 0-4 16,0 0-8-16,0 0 0 0,0 0-10 0,0 0 10 16,0 0 45-16,0 0 15 0,0 0 4 0,0 0 0 15,0 0-106-15,-5 0-21 16,-1-15-4-16,-5 5-1 0,5-1 45 15,0 1 9-15,0 0 2 0,1-5 0 0,5 5 12 0,-6 0 0 0,-5-5 0 16,5-1 0-16,0 1 0 0,6 0 8 0,0 5 1 16,0-15 0-16,0 4 13 0,0 1 2 0,0-5 1 15,6-1 0-15,0 6-25 16,-1-5-14-16,1 10 2 0,5-11 0 0,1 6 12 16,-1 5 16-16,1-15-3 0,5 4-1 0,-6 6-12 15,6 10-16-15,-5-16 3 0,5 11 1 0,0 5 12 16,0-5 15-16,-6 5-3 0,6 0-1 15,0 5-24-15,1 0-5 0,-7 0-1 0,6 5 0 16,0 0 19-16,0 5-12 16,0 0 12-16,0 10-10 0,1-10 10 0,-1 15-8 0,-6-15 8 15,0 5-8-15,-5 6 8 0,6-6 0 0,-7 5 0 0,12 0 0 16,0-5 0-16,-5 5 0 0,-12-15 0 16,5 11 0-16,-16 4 43 0,11 0 13 0,6-5 4 15,-1 5 0-15,1-5-44 0,-6-10-8 0,0 16-8 16,-6-6 12-16,-5 5-12 0,0-10 0 0,-1 5 0 0,-5 5-11 15,0-5-39-15,-6 6-8 0,-11-1-2 16,6 0 0-16,-1 0 34 0,6-5 6 16,1 5 2-16,-7-4 0 15,1-1 6-15,5 5 0 0,6-10 1 16,-6 5 0-16,0 0 11 0,6-10 0 16,6 0 0-16,11 0 0 0,-12 0 0 0,12 0 0 0,-11 0 10 15,11 0-10-15,0 0 26 0,0 0-1 0,0 0 0 0,0 0 0 16,0 0 6-16,6 0 1 0,5 0 0 0,-11 0 0 0,6-15-20 0,-1 10-4 15,7 0-8-15,-7 5 12 0,-5 0-12 0,18 0 0 16,-18 0-12-16,0 0 12 0,11 0-9 0,0 0 9 0,-11 0 0 0,0 0-9 16,0 0-1-16,17 10 0 0,12 5 0 0,-6-5 0 0,-6-5 10 15,6 6 0-15,-6-1 0 0,5 5 8 16,-4 0-8-16,4 0 0 0,-5 0 0 16,6 6 0-16,-6-1 13 0,6-5-1 15,-6 5-1-15,0 1 0 0,0-6 2 0,-5 10 1 16,-1 11 0-16,-5-1 0 0,-6-15 5 15,0 6 1-15,11-1 0 0,-11-10 0 16,-11-5 1-16,5 0 1 0,18 1 0 0,-12-1 0 16,0-10-22-16,0 0 0 0,0 0 0 0,0 0 0 0,11 5 0 15,-5 0 8-15,-6-5 0 0,0 0 0 0,11 0-8 0,-11 0 0 0,0 0 8 16,0 0-8-16,0 0 14 0,0 0-2 0,0 0 0 0,0 0 0 0,0 0-12 16,0 0 0-16,0 0 0 0,0 0 0 0,-6-15 0 15,6-1-10-15,0 6 2 0,0-5-678 16,-11-10-135-16</inkml:trace>
  <inkml:trace contextRef="#ctx0" brushRef="#br0" timeOffset="49212.7">28433 5033 928 0,'0'0'41'0,"0"0"9"0,0 0-40 0,0 0-10 0,0 0 0 0,0 0 0 0,0 0 92 0,0 0 16 16,0 0 3-16,0 0 1 0,0 0-69 0,0 0-14 16,0 0-2-16,0 0-1 0,0 0-14 0,0 0-4 15,-6 0 0-15,6 0 0 0,0 0 1 0,0 0 0 16,0 0 0-16,0 0 0 0,0 0 16 0,0 0 3 0,-11 0 1 0,-1 15 0 15,12-15-8-15,-11 0-1 0,-6 5-1 0,0 5 0 16,0 0-19-16,-1 5 0 0,7 6 0 0,-6-1 0 16,0 5 0-16,0 1 0 0,0-1 0 0,5 5 0 15,1 6 0-15,-1 4 0 16,1-9 0-16,-6 9 0 0,17 1 8 0,-6-1-8 0,-5 6 0 16,5-6 0-16,6 1 0 0,6-6 0 15,-6 1 0-15,11-6 0 0,1-5 16 0,5 6 0 0,6-6 0 16,-6 0 0-16,0 1 10 0,0-1 2 0,11-10 0 15,-5 5 0-15,-6 1-20 0,0-6-8 0,0 0 8 16,1 0-8-16,-1 0 12 0,-6 1-4 0,0-1 0 0,1 0 0 16,-12-15-8-16,0 0-17 0,17 5 4 0,-6 5 1 15,-11-10-40 1,0 0-8-16,0 0-2 0,0 0-687 0</inkml:trace>
  <inkml:trace contextRef="#ctx0" brushRef="#br0" timeOffset="49703.35">28951 5428 748 0,'0'0'33'0,"17"0"7"0,0-5-32 0,-5 5-8 0,-12 0 0 0,17 5 0 0,0 0 192 0,-17-5 37 15,0 0 7-15,0 0 2 0,0 0-139 0,0 0-28 16,0 0-6-16,0 0-1 0,0 0 23 0,0 0 4 0,0 0 1 0,0 0 0 16,6-10-72-16,-6-6-20 0,0 16 9 0,0 0-9 15,0-15 8-15,-6 0-8 0,6 5 10 0,-6 0-10 16,-5-5 0-16,5 4 8 0,6 11-8 0,0-10 0 31,-6 0-26-31,1-5-8 0,-7 10-2 0,7 0 0 0,5 5 47 0,-12-15 9 16,-5 5 1-16,6 10 1 0,-1-16-22 0,1 11 0 0,-12 0 0 0,0 5 0 15,6 0 0-15,0 0 0 0,0 0 8 0,0 5-8 16,0 0 0-16,0-5-12 0,5 5 2 16,1 6 0-16,5 4 10 0,-5-5-13 15,0 0 5-15,-1-5 8 0,1 5 0 0,-1 0 0 0,1 0 0 16,5 6 0-16,1-1-12 0,5 5 1 16,0-5 1-16,5 0 0 0,-5 6 10 15,6-6 0-15,0-5 0 0,5 10 0 0,1 1-15 16,-1-11 3-16,-11-10 0 15,17 15 0-15,0-5 12 0,-6 0 0 0,-11-10 0 0,23 10 0 16,-6 0 37-16,6-10 7 0,0 5 2 0,-6-10 0 0,-6 0-98 16,1 0-19-16,-1 0-4 0,6-5-1 0,6 0 4 15,-6 0 1-15,-11 0 0 0,5 0-708 0</inkml:trace>
  <inkml:trace contextRef="#ctx0" brushRef="#br0" timeOffset="50005.17">29265 5448 864 0,'0'0'76'0,"0"0"-60"0,0 0-16 0,0 0 0 0,0 0 107 0,0 0 18 0,0 0 4 0,0 0 1 16,0 0-75-16,0 0-15 0,0 0-4 0,0 0 0 15,0 0-36-15,0 0 0 0,0 0 0 0,11 0 0 16,0 0 13-16,1 0 5 0,-12 0 1 0,17 0 0 15,0 0 1-15,0-10 0 0,0 5 0 0,6 0 0 16,-12 0-4-16,12 5 0 0,-6-11 0 0,6 6 0 16,-6 0-4-16,0-5 0 0,6 5-1 0,-6 0 0 15,-17 5-11-15,0 0 0 0,17 0-12 0,-17 0 12 32,12-10-39-32,-12 10 0 0,0 0 0 0,0 0-663 0</inkml:trace>
  <inkml:trace contextRef="#ctx0" brushRef="#br0" timeOffset="50322.55">29760 5129 1029 0,'34'0'45'0,"-22"0"11"0,-1 0-45 0,-11 0-11 0,0 0 0 0,0 0 0 0,17 5 88 0,-17-5 16 16,0 0 4-16,0 0 0 0,0 0-41 0,0 0-8 16,0 15-2-16,0-5 0 0,6 11-40 0,0-6-8 0,-6 0-1 15,-6 10-8-15,0-10 0 0,6 6 0 0,0 4 0 16,-5-5 0-16,-12 6 0 0,5-6 0 0,18 5 10 16,0 0-10-16,-6 11 15 0,0-11-3 0,11 1 0 0,-5-1 0 15,-1 20-12-15,-5-4 11 0,6-16-11 0,0 6 10 16,-1-1-10-16,1 6 0 0,-6-11 0 0,6 0 0 15,-6 0 0-15,-6-4 0 0,0-1 0 0,12-10 0 32,0 5-32-32,0-10-8 0,-6-5-1 15,0 0-1-15</inkml:trace>
  <inkml:trace contextRef="#ctx0" brushRef="#br0" timeOffset="50625.1">30119 5124 1566 0,'0'0'69'0,"0"0"15"0,0 0-68 0,0 0-16 0,0 0 0 0,12 10 0 0,-1 5 79 0,-11-15 12 16,0 0 2-16,0 0 1 0,6 10-50 0,-1 5-11 16,-5-15-1-16,6 16-1 0,-6-1-23 0,0 5-8 15,6-5 0-15,-6 6 9 0,-6-11-1 0,6 5 0 16,0 10 0-16,0-5 0 0,-6 1-8 0,1 4 0 15,5-5 0-15,0 6 0 0,-6-1 0 0,6 5 0 16,-6-9 0-16,1 9 0 0,10 10-14 0,-5-9 5 16,-5-6 1-16,5-5 0 0,-6 1 8 0,6-1 14 15,0-5-3-15,6 0-1 16,-6 1-10-16,0-16-16 0,0 0 4 16,0 0 1-16,0 0-24 0,0 0-5 0,0 0 0 0,0 0-532 15,0 0-105-15</inkml:trace>
  <inkml:trace contextRef="#ctx0" brushRef="#br0" timeOffset="50906.58">30495 4866 403 0,'0'0'17'0,"0"0"5"0,0 0-22 0,12 10 0 0,-12-10 0 0,22 10 0 16,1-10 324-16,-6 15 60 0,-5 0 12 0,-1 5 2 15,1 6-296-15,5-6-59 0,-6 5-12 0,0 1-3 0,-5-1-12 0,0 0-2 16,11 1-1-16,-11 4 0 0,-6-5 4 0,5 1 1 16,1 4 0-16,5 0 0 0,-11 6-18 0,0-6 8 15,0 1-8-15,-5 4 0 0,-1 6 14 0,-11-11-4 16,-12 16-1-16,1-11 0 0,-1 16-1 16,1-1 0-16,-12 1 0 0,-5-11 0 15,5 6-72-15,-12 5-16 16,-56 20-2-16,11-21-1 15</inkml:trace>
  <inkml:trace contextRef="#ctx0" brushRef="#br0" timeOffset="65289.56">18114 6511 1306 0,'0'0'28'0,"0"0"7"0,0 0 1 0,0 0 1 0,17-20-29 0,-5 5-8 0,-12 0 0 0,0 15 0 0,11-10 31 0,-11 10 5 16,0 0 0-16,0 0 1 0,6-16-25 0,-6 16-4 15,0 0-8-15,0 0 11 0,0 0-11 0,0 0 0 16,0 0 0-16,0 0 0 0,0 0 0 0,0 0 0 16,5 21 0-16,7-1 0 0,-7-5 0 0,7 5 0 15,-6 1 0-15,-1-6 0 0,7-5 0 0,-7 5 0 16,-5 10 0-16,0-9 0 0,6-1 0 0,0 5 0 15,-6 5 0-15,5-4 0 0,-10 4 8 16,5-10-8-16,5 11 8 0,-5-16-8 0,-5 10 0 0,-1-5 8 16,6 0-8-16,0 0 0 0,-6 1-11 15,1-1-7-15,-1 0-2 0,6-15 0 16,0 0-27-16,0 0-5 0,0 0-2 0,0 0 0 16,0 0-6-16,0 0 0 0,0 0-1 0,0 0 0 15,0 0 24-15,0 0 5 0,0 0 0 0,0 0 1 0,0 0 20 0,0 0 11 0,0 0-12 16,0-5 12-1,0 5-30-15,0-10 1 0,0 5 0 0,-6-5 0 0,1 0 6 0,5-1 2 0,0 1 0 0,0 5 0 16,0 5 38-16,0-10 8 0,-6-5 2 0,6 0 0 16,6 0 17-16,-6-1 3 0,0 16 1 0,0-15 0 15,11 0-13-15,-11-5-3 0,-11 5 0 0,11 4 0 16,5-4 0-16,-5 0 0 0,0 5 0 0,0-5 0 16,0 5-18-16,6-6-4 0,0 1-1 15,-1-15 0-15,-10-1-9 0,10 6 0 0,7 5 0 0,-7 0 8 16,-5-1-8-16,12 6 0 0,5-10 0 0,-6 5 0 15,18 4 0-15,-6 1 0 0,5 0 0 0,1-5 0 0,-7-1 0 16,1 6 0-16,6 0-11 0,-1 5 11 0,1-5 12 16,-7 0 7-16,7 4 1 0,-6 11 1 0,-1-15-2 0,1 10-1 15,0 0 0-15,-6 5 0 0,0-5-18 0,0 5 0 16,0 0 0-16,-5 0 0 0,-1 5 20 0,-11-5-2 16,0 0-1-16,0 0 0 0,0 0 6 0,-5 25 1 15,-1-20 0-15,-6 16 0 0,1-6-24 0,0 5 0 16,-12 0 0-16,6 6 8 0,-6-1-8 0,0 5 9 15,-5 6-9-15,-1-1 10 0,-5-4-10 0,0-6-11 16,0 0 3-16,-6 6 0 0,-6-1 8 0,18-5 0 0,5-4 0 16,-6 4 0-16,1-5-12 15,-1 1 0-15,7-6 0 0,5-5 0 0,-1-5 21 0,7 0 4 0,0-5 1 16,11 0 0-16,0 0-14 0,0 0 8 0,0 0-8 0,0 0 0 16,5-10 0-16,1 0-8 0,-6 10-1 0,11-10 0 31,1 0-19-31,-1-6-4 0,1 6-1 0,-1 0 0 15,-11 10-85-15,11-10-17 0,12 0-3 16</inkml:trace>
  <inkml:trace contextRef="#ctx0" brushRef="#br0" timeOffset="65965.88">19345 6359 403 0,'-12'26'36'0,"1"-26"-36"0,5 0 0 0,6 0 0 15,0 0 212-15,0 0 35 0,-11 15 7 0,-6 5 2 16,5-5-199-16,7 1-39 0,-1-11-8 0,-5 5-2 15,-1-5-8-15,1 0 0 0,11-5 0 0,-6 5 0 16,-5-5 10-16,5-10-10 0,0-5 12 0,6-1-12 16,-11 6 31-16,5 0-1 0,1 0 0 0,-7-5 0 15,12 15-30-15,0 0 0 0,-6 0 0 0,6 0 0 16,0 0 57-16,-5 0 6 0,-7 5 1 0,7 5 0 16,-7 5-50-16,1 0-14 0,5 1 0 0,0-1 8 15,-5-5-8-15,5 0 0 0,6 0-8 0,-5 5 8 16,-7 6 0-16,1-6-10 0,0-5 10 0,5 10 0 15,-11-5-10-15,5 6 10 0,1 4-8 0,5-5 8 16,-5 6-15-16,5-1 3 0,0 0 0 0,1 1 0 16,5-6 2-16,0-5 1 15,-12 0 0-15,12 0 0 0,0 6 9 0,6-6 0 16,-12 0 0-16,6-5-8 0,6 5 8 0,-6-15 0 16,11 11 0-16,-11-11 0 0,0 0-8 0,0 0 8 0,12 15-8 0,-6 0 8 15,-6-15 0-15,0 0-8 0,0 0 8 0,0 0 0 0,0 0 0 0,0 0 0 16,17 0 0-16,5 0-8 0,-4 0 8 15,-1-10 0-15,-17 10 0 0,17-5 0 0,0-10 0 16,0 4 0-16,-17 11-11 0,17-15 11 16,6 0-104-16,0 0-16 15,-6 0-2-15,5-1-1 16</inkml:trace>
  <inkml:trace contextRef="#ctx0" brushRef="#br0" timeOffset="66489.61">19664 6795 403 0,'0'0'17'0,"0"0"5"0,0 0-22 0,17 5 0 0,-17-5 0 0,17 0 0 0,0 0 228 0,-5 5 40 16,-12-5 9-16,17 0 2 0,0-5-204 0,-17 5-41 0,11 5-8 0,6 0-2 16,-5-5-15-16,5 0-9 0,0 5 10 0,0-5-10 15,-17 0 13-15,17 0-3 0,6 0-1 0,0 0 0 16,-6 5 2-16,5-5 0 0,7 0 0 0,-6 0 0 16,-23 0-11-16,28 0 10 0,1-5-10 0,-1 5 10 15,12-5-10-15,0 5 0 0,0-5 0 16,-6 5 8-16,0 5-8 0,-5-10 12 15,5 5-12-15,0-10 12 0,-11 5 7 0,5 0 1 16,1-5 1-16,-6 5 0 0,-1 5 3 0,1-10 1 0,-11 10 0 16,-1-16 0-16,-11 16-25 0,11-5-14 0,-11 5 2 0,0 0 0 31,0 0-12-31,0 0-1 0,0-10-1 0,0 10 0 16,-5-10-150-16,-7 5-29 0</inkml:trace>
  <inkml:trace contextRef="#ctx0" brushRef="#br0" timeOffset="67073.75">20211 6714 1418 0,'0'0'63'0,"0"0"13"0,0 0-61 0,0 0-15 0,0 0 0 0,0 0 0 0,0 0 32 0,0 0 3 15,0 0 1-15,0 0 0 16,-12 0-79-16,-5 0-15 0,0 0-3 0,6-5-1 16,5-5-144-16,-5 5-29 0,-1 5-5 0,1-10-2 0,5 5 186 0,1 5 38 0,-7 0 7 0,1 0 2 15,5-11 115-15,0 6 23 16,-5 10 5-16,11-5 1 0,-6 5 6 0,6-5 2 0,-5 0 0 0,-1 6 0 16,-5-1-64-16,5 0-13 0,6-5-2 0,0 0-1 15,-6 10-40-15,-5-5-8 0,5 0-2 16,0 5 0-16,-5-5-13 0,5 0 0 0,-5 5 0 0,5-5 0 15,6-5 0-15,-6 16 0 0,-11-16 9 16,0 5-9-16,6 0 16 0,-1-5-3 0,1 0 0 0,0 5 0 16,5-5 1-16,-5 0 0 0,5 0 0 0,-6 0 0 15,7 0-6 1,-1 0 0-16,6 0-8 0,0 0 12 0,0 0-12 0,0 0 0 0,0 0 8 0,0 0-8 16,0 0 0-16,0 0 0 0,0 10-12 0,0-10 12 15,0 0-12-15,-6 5 4 0,6-5 8 0,0 0-13 16,0 0-11-1,0 0-3-15,0 0 0 0,0 0 0 0,6 15 27 0,-6-15 0 0,0 0 0 16,0 0 0-16,6 10 0 0,-6-10 0 0,0 0 8 0,0 0-8 16,0 0 24-16,0 0 0 0,0 0 0 0,17 5 0 15,-17-5 0-15,17 0 0 0,-17 0 0 0,23 0 0 16,0-5-8-16,-23 5-2 0,0 0 0 0,22 0 0 0,7-5-14 0,-29 5 0 16,0 0 8-16,0 0-8 0,23 5 0 0,-23-5 0 15,17 15 0-15,0-4 0 0,-17-11 0 0,17 15 0 16,0-5 0-16,0 5 0 0,-6-5 0 15,1 5 0-15,-6 1-9 0,5-1 9 16,6 5-24-16,-6-5 0 0,-11-15 1 0,6 10 0 16,-6-10-31-1,0 0-6-15,6 16-2 0,-6-16 0 0</inkml:trace>
  <inkml:trace contextRef="#ctx0" brushRef="#br0" timeOffset="67820.73">20803 7008 633 0,'0'0'56'0,"0"0"-44"0,0 0-12 0,0 0 0 0,0 0 219 0,0 0 41 16,0 0 9-16,0 0 2 0,0 0-197 0,0 0-39 0,0 0-8 0,0 0-2 15,0 0-25-15,0 0 0 0,0 0 0 0,0 0 0 16,0 0 0-16,0 0-11 0,0 0 3 0,0 0 0 16,0 0 8-16,0 0 0 0,12 0-9 0,-12 0 9 15,0 0 9-15,0 0 7 0,11-10 0 31,-5-1 1-31,-6 11-1 0,6-10 0 0,-1-5 0 0,1 0 0 0,5 15 0 0,-5-15-1 0,0 0 0 0,5 4 0 16,1-4-3-16,5 0-1 0,-12 0 0 0,1 0 0 16,5-11-3-16,-5 11 0 0,6 0 0 15,-1-5 0-15,0 10-8 0,1-16-9 16,-1 6 9-16,1 5-13 0,5 0 13 0,-6-1 0 16,0 1 0-16,1 0 0 15,-1 5 0-15,1 0 0 0,-1 0 0 16,0 5 0-16,1-1 0 0,-7-4 0 0,-5 10 0 0,12-5-9 15,-1 0 9-15,-5 5 0 0,-6 0-9 16,0 0 9-16,11-5 0 0,1 5-11 0,-1-10 11 0,1 10-8 0,-12 0 8 16,11 10 0-16,0-5 0 0,1 5 0 0,-1 0 0 15,-5-4 0-15,0 4 9 0,-1 0-9 0,-5 0 19 0,6 0-3 16,0 5-1-16,-6 0 0 0,0 1-6 0,-6-1-1 0,6 5 0 16,0 0 0-16,0-4-8 0,0 9 0 0,0-15 0 15,0 10 0-15,-6 0 0 0,6 1 0 0,0-6 0 16,6 0 8-16,-12 5-16 0,6-4-4 15,0-16-1-15,0 15 0 0,0 5 0 0,0-5 0 16,0-15 0-16,0 0 0 0,6 10-17 0,-6-10-3 0,0 16-1 0,0-16 0 16,0 0-35-16,0 0-7 0,0 0-2 0,0 0-614 0</inkml:trace>
  <inkml:trace contextRef="#ctx0" brushRef="#br0" timeOffset="68123.28">20803 6972 691 0,'0'0'61'0,"0"0"-49"0,0 0-12 0,0 0 0 0,0 0 196 0,18 0 37 0,-1 0 7 0,-6-10 2 16,-11 10-161-16,17-10-32 0,6 5-6 0,0-10-2 15,-1 5-17-15,-4-1-3 0,-1 1-1 0,5 0 0 16,7 0-7-16,-1 0-1 0,-5-5-1 0,6 5 0 15,-7 5-11-15,-4-6-11 0,4 1 3 0,-5 5 0 16,-11 0 8-16,11 0 0 0,0-5 0 0,-5 5 0 16,-1 0-35-16,1 5-8 0,5 0-1 0,0 0-1 15,0-10-15-15,0 5-2 0,-6 5-1 0,-5-5-383 16,5 5-77-16</inkml:trace>
  <inkml:trace contextRef="#ctx0" brushRef="#br0" timeOffset="68896.39">21624 6623 691 0,'17'-5'61'0,"-17"5"-49"0,0 0-12 0,6 10 0 0,-6-10 165 0,17 5 31 0,0 0 5 0,-17-5 2 16,0 0-135-16,0 0-28 0,11 15-4 0,-11-15-2 15,0 15-15-15,0-15-3 0,0 0-1 0,0 11 0 16,0 9-3-16,-5-5 0 0,5 0 0 0,0 0 0 16,-6 6 0-16,6-1-1 0,-12-5 0 0,7 0 0 15,-12 0-11-15,11 6 10 0,6-6-10 16,-6 0 10-16,1 0-10 0,-1 6 0 0,0-6 0 0,-5 0 0 16,5 0 0-16,0 0 0 0,6-15 0 0,-11 15 0 15,5 1 0-15,-5-6 0 0,11-10 0 0,-6 15 0 16,1-5 0-16,5-10 0 0,0 0 0 0,0 0 0 15,0 0-10-15,0 0 10 0,0 0-13 0,0 0 5 16,0 0 8-16,0 0 0 0,0 0 0 0,-6-10 0 16,6-5 0-16,0 5-13 0,0-6 5 0,6 1 8 15,-1-5-17-15,1 0 4 0,5 0 1 0,1-1 0 16,-7 1 4-16,12 0 8 0,1-11-13 16,-7 6 5-16,6 0 8 0,6-6 0 0,0 1 8 0,-1 0-8 15,-4 4 0-15,10 1 0 0,1 0 0 0,-1-6 0 16,0-4 0-16,1 4-8 0,-6 6 0 0,0 5 0 15,-1 0 8-15,7 4 9 0,-6 6-1 0,-6 5-8 0,0 0 10 16,0 5-10-16,0-10 8 0,0 5-8 0,-6 5 0 16,1 0 8-16,-6 0-8 0,11 5 0 0,-17-5 0 0,11 10-9 15,-5-5 0-15,-1 10 0 0,1 11 9 0,0-1 0 16,0-5 0-16,-6-5 0 0,-6 1 9 0,0-1-9 16,-5 10 12-16,-1-15-12 0,1 5 13 15,-6 6-4-15,-6-1-1 0,0 0 0 16,6 1-8-16,0-6-11 0,-6 5 3 0,-5 0 0 15,-12-5-2-15,11 1 0 0,1 4 0 0,-1-15 0 0,-5 10 1 16,12-10 0-16,10 0 0 0,-5-5 0 0,0 5 9 16,6 0 9-16,11-5-1 0,0 0-8 0,-12 0 21 0,12 0-2 15,0 0-1-15,0 0 0 0,12-10 12 0,-7 0 2 16,7 5 1-16,-1-5 0 0,6 5-15 0,6-10-3 16,0 10-1-16,-1 0 0 0,-4 5-14 0,-7-11 0 15,6 6 0-15,0 5 0 0,0 0 0 0,0 0 0 16,-5 0 0-16,5 5 0 0,-6 6 0 0,1-1 0 0,-1 5 0 15,6-10 0-15,-11 5 0 0,5 5 12 0,-5 5-1 16,5 1-1-16,1 4 2 0,-1-5 1 16,0 1 0-16,1 4 0 0,-1-10-3 15,-5 5-1-15,0 1 0 0,-1-1 0 0,1 0 21 0,-6-5 4 16,0 6 1-16,6-6 0 0,-6-15-27 0,0 15-8 16,0-15 0-16,-6 15 0 0,6-5 12 15,0-10 0-15,0 0-1 0,0 0 0 0,0 0-21 0,0 0-4 0,-17 5-1 0,6-5-890 16</inkml:trace>
  <inkml:trace contextRef="#ctx0" brushRef="#br0" timeOffset="81256.19">18245 7950 1105 0,'0'0'48'0,"0"0"12"0,0 0-48 0,0 0-12 0,0 0 0 0,0 0 0 0,0 0 12 0,0 0 1 0,12 5 0 0,-12-5 0 15,0 0-13-15,0 0 0 0,17 5 0 0,-17-5 0 16,0 0 0-16,0 0 0 0,11 5 0 0,0 0 0 16,12 0 12-16,-23-5 7 0,0 0 1 0,0 0 0 15,12 15 15-15,-7 0 3 0,-5-15 1 0,12 15 0 16,-7 6-15-16,7 4-2 0,-12 5-1 0,0 6 0 16,5-1-9-16,-5-4-3 0,-5-6 0 0,-1 5 0 15,-5 6-9-15,5-6 8 0,12 1-8 16,-6-1 8-16,-6 5-8 0,0-9 0 0,6-1 0 0,6-5 0 15,0 1 0-15,-12-1-11 0,0-5 3 16,6 0 0-16,12-5 8 0,-7 1 14 0,-5-11-3 0,0 0-1 0,0 0-10 0,0 0 0 16,12 5 0-16,-12-5 0 0,0 0 0 0,0 0 0 15,0 0 0-15,0 0 0 16,11-5-32-16,-11 5-1 0,0 0-1 16,0 0 0-16,0 0-25 15,12-6-5-15,-7 1 0 0,-5 5-300 0,0 0-59 16</inkml:trace>
  <inkml:trace contextRef="#ctx0" brushRef="#br0" timeOffset="86343.98">18239 8213 280 0,'12'15'12'0,"-12"-15"4"0,0 0-16 0,0 0 0 0,0 0 0 0,0 0 0 0,0 0 125 0,0 0 23 0,0 0 4 0,0 0 0 16,17-5-32-16,-17 5-8 0,0-15 0 0,0 0-1 15,0 15-34-15,0 0-6 0,0 0-2 0,0 0 0 16,0-10-30-16,0 10-7 0,6-6 0 0,-1-4-1 15,-10-10-21-15,10 5-10 0,12 10 10 0,0 0-10 16,6-10 0-16,0 9 0 0,0-4 0 0,0 0 0 16,11-5 0-16,-6 5 0 0,-5-5 0 0,6 5 0 15,-1-1 0-15,1 6 0 0,5 0 0 16,0 0 0-16,0 0 0 0,-5 5 0 0,-1 0 0 0,-5 0 0 16,5 5 0-16,-5 0 0 0,-6 0 0 15,6 6 0-15,-12-6 0 0,7 5 0 0,-7 5 0 16,0 0 0-16,-11-15 0 0,6 15 0 0,5 0-11 15,-5 1 11-15,0 14 0 0,0-10 0 0,5 1 0 16,-5-6 0-16,-1 0 0 0,1-5 0 0,-6 0 8 0,6 0-8 0,-6-10 0 0,0 10 12 16,5 11-12-16,-5-11 12 0,0-10 1 0,-5 15 1 15,-1-5 0-15,0 5 0 0,-5 1-14 16,5-1 11-16,1 0-11 0,-1 5 10 16,-11 0-10-16,0-4 8 0,0 4-8 0,-1 5 8 0,-4-5-8 15,5-4 0-15,-6-1-12 0,6 5 12 16,0-5 0-16,0 1 0 0,-6-1 0 0,6 0 0 15,5 0 0-15,-5 0 0 16,0-5 0-16,6-5 0 0,-1 6 0 16,-5-6 0-16,17-5 11 0,-6 5-11 0,-11-10 25 0,17 5-1 15,-11 0 0-15,11 0 0 0,-17-5-24 0,5 0-19 0,12 5 3 0,-11-6 1 16,5 1-102-16,6 5-21 0</inkml:trace>
  <inkml:trace contextRef="#ctx0" brushRef="#br0" timeOffset="87379.04">19396 8071 230 0,'0'0'10'0,"0"0"2"0,0 0-12 0,0 0 0 0,0 0 0 0,0 0 0 0,0 0 0 0,0 0 0 0,6 15 0 15,-6-15 0-15,0 10 325 0,0-10 63 0,0 0 12 0,0 0 2 16,0 0-321-16,0 16-64 0,0 4-17 0,5 0 0 16,-5 0 8-16,6-4-8 0,-6-1 0 0,6 5 8 15,-6 5-8-15,6-4-11 0,-12-1 3 0,6 5 0 16,6 0 8-16,-1 6-12 0,-10-6 12 0,5 6-12 16,-6-1 12-16,6 0 0 0,0-4 0 15,-6 4 0-15,6-5 0 0,0 1 0 16,-6-1 0-16,1 0 0 0,-1 1 0 15,6-6 9-15,-6 0-9 0,1 0 0 16,-7-9 0-16,7-1 0 0,5-10 0 16,-6 10 0-16,6-10 0 0,0 0 0 0,0 0 0 0,0 0 0 0,0 0 0 0,0 0 0 15,0 0 0-15,0 0 0 0,0 0-20 0,0 0-2 16,-6-10 0-16,6 0 0 0,6-11-17 16,-6 6-3-16,11-10-1 0,-5 5 0 15,0-6 24-15,5 1 5 0,-5 0 1 0,-1-6 0 16,1-4 13-16,6-1 0 15,-1 6 0-15,6-6 0 0,-6 6 0 16,7-10 0-16,-1-11 12 0,0 5-12 16,-6 1 10-16,1 4-10 0,5 1 8 0,0 9-8 15,-6 1 0-15,0 5 8 0,1-1-8 16,5 6 0-16,-6 0 0 0,1 5 0 16,-1-1 0-16,1 6 0 0,-12 10 0 15,0 0 0-15,11-15 0 0,-5 10 0 0,-6 5 0 16,0 0 0-16,0 0 0 0,0 0 0 0,0 0-9 0,22 5 9 0,-4-5 0 15,-18 0 0-15,17 10 0 0,0-5 0 0,-17-5 0 16,11 10 0-16,-11-10 19 0,12 16-3 0,-1-1 0 16,-5 0 0-16,-1-5 0 0,1 5-1 0,-6 6 0 15,0-6 0-15,0 0 0 0,-6 10 0 16,-5 1 0-16,0 4 0 0,-1-5-7 0,1 1 0 0,-6-1-8 0,0 0 12 0,-1 1-12 0,-4-1 8 16,-1-5-8-16,0 5 0 0,0-4 0 0,0-1 0 0,6 0 0 0,-5 1 0 0,5-6 0 0,-1-5 0 0,7 0 0 0,0 0 0 0,11-10 0 0,-12 5 0 0,12-5 0 0,0 0 0 15,0 0 0-15,0 0 14 0,0 0-4 0,0 0-1 16,0 0 13-16,0 0 2 0,0-10 1 0,6 0 0 15,-6 10 3-15,6-10 0 0,11 5 0 0,-6 0 0 16,1 0-28-16,-1 0 0 0,-11 5 0 16,17-6 0-16,-6 6-9 0,-11 0 9 0,12 6 0 0,5-1 0 15,-11 0-8-15,5 5 8 0,0 0 0 0,1 5 0 16,-7-5 0-16,7 5-8 0,-6-4 8 16,5 4 0-16,-5 0 0 0,5 0 0 0,0 0 0 15,1-5 0-15,-1 6 0 0,1-6 0 0,-12-10 0 0,11 15 0 16,0-5 0-16,1 5 11 0,-6-5-3 0,-6-10-8 15,11 16 14-15,-5-1-4 0,-6-15-1 0,11 10 0 0,-11-10-9 16,6 15 10-16,-1-5-10 0,-5-10 10 16,0 15-10-16,0-15 0 0,0 16 0 0,0-16 0 0,0 0 0 15,0 0 0-15,0 0 0 0,0 0 0 16,0 0-17-16,0 0-9 0,0 0-2 16,0 0 0-16,12 10-37 0,-12-10-8 0,0 0-2 15,0 0-405-15,11-5-82 0</inkml:trace>
  <inkml:trace contextRef="#ctx0" brushRef="#br0" timeOffset="88207.7">19954 8567 230 0,'0'0'20'0,"0"0"-20"0,0 0 0 0,0 0 0 0,0 0 237 0,0 0 43 0,0 0 9 0,0 0 2 16,0 0-203-16,0 0-40 0,0 0-8 0,0 0-1 15,0 0-26-15,0 0-5 0,0 0 0 0,0 0-8 16,12-5 0-16,-12 5 0 0,0 0 0 0,0 0 0 16,17-5 0-16,-17 5 0 0,0 0 0 0,0 0 0 15,0 0 0-15,11 10 0 0,6-10 0 0,-17 0 0 16,0 0 14-16,23 11 2 0,6-11 1 0,-1 10 0 16,6-5 5-16,1-5 1 0,-1 0 0 0,-6 0 0 15,6 0 6-15,1 0 2 0,-1-5 0 16,-6 0 0-16,6 0-9 0,-5-1-2 0,-1 6 0 15,7-5 0-15,-7 5 1 0,1-5 0 0,-1 0 0 16,1 0 0-16,-7 0-10 0,7 0-3 0,-6 5 0 0,-1 0 0 16,1-5-8-16,0 5 0 0,0-5 0 0,-6 0 8 15,-17 5-8-15,17 0 0 0,6-5 9 0,0 0-9 16,-6 5 0-16,0 0 0 0,-17 0 0 0,17 0 0 16,6 0 0-16,-23 0 0 0,0 0 0 0,0 0 0 0,17 0 0 0,-17 0 0 15,0 0 0-15,0 0 0 0,0 0 0 0,0 0 8 16,0 0-8-16,0 0 0 0,0 0 0 0,0 0 0 15,0 0-12-15,0 0 4 16,0 10-32-16,0 5-5 16,0-15-2-16,0 10 0 0,-6 5 8 0,6-4 2 0,0-11 0 0,6 15 0 15,-6-15-125-15,-6 10-25 0,0 0-5 16</inkml:trace>
  <inkml:trace contextRef="#ctx0" brushRef="#br0" timeOffset="88924.91">20217 8486 288 0,'-18'0'25'0,"13"5"-25"0,-1 0 0 0,-5 1 0 0,-12-1 160 0,11 0 28 16,7 0 4-16,-1 0 2 0,-5 0-104 0,-1 0-21 16,7 0-4-16,-1-5-1 0,0 5-19 0,0-5-4 15,-5 0-1-15,0 5 0 0,11-5-19 0,-6 5-4 16,-5-5-1-16,5 0 0 0,6 0-2 0,-6 0-1 16,1 10 0-16,-7-5 0 0,1-5 3 0,-1 0 1 0,1 0 0 0,0 5 0 15,-7 1-17-15,7 4 8 0,0-5-8 0,-1 5 0 16,-5 0 13-16,0 0-4 0,6-5-1 0,-1 5 0 15,1-5-8-15,-1 5 0 0,1-4 0 0,0 4 0 16,11-10 0-16,-12 10 0 0,7-5 0 0,-7 0 0 16,1 5 0-16,11-10 0 0,0 0 0 0,-6 10 0 15,6-10 8-15,-11 5 0 0,11-5 0 16,0 0 0-16,0 0-8 0,0 0-11 16,0 0 3-16,0 0 0 0,0 0 8 0,0 0 0 0,0 0 0 0,5 15 0 15,-5-15 0-15,0 0 0 0,6 11 0 16,6 4 0-16,-12-15 10 0,11 10-2 0,-11-10-8 0,11 10 12 15,12-5 12-15,-6 0 1 0,0 0 1 16,0 0 0-16,12 0 2 0,-6 0 1 0,-6 0 0 16,0 1 0-16,-17-6-8 0,17 5-1 15,0 0-1-15,0 0 0 0,-17-5-7 0,17 10-2 0,0 5 0 16,6-5 0-16,-6 0-10 0,-17-10 0 0,6 21 9 16,5-11-9-16,1 5 8 0,5-5-8 0,-6 0 8 15,-11-10-8-15,6 15 0 0,-6-15 0 0,0 0 0 0,0 0 0 0,6 15 0 16,-6-15 0-16,0 0 0 0,0 0 0 0,0 0 0 0,0 0 0 15,0 0 0-15,0 0 8 0,0 0-19 0,0 0-3 16,0 0-1-16</inkml:trace>
  <inkml:trace contextRef="#ctx0" brushRef="#br0" timeOffset="93794.27">21293 8264 806 0,'0'0'36'0,"0"0"7"0,0 0-35 0,0 0-8 0,0 0 0 0,0 0 0 16,12 10 110-16,-12-10 20 0,0 0 4 0,0 0 1 16,0 0-108-16,0 0-27 0,0 0 0 0,0 0 0 15,6 15 8-15,5-5-8 0,-11-10 8 0,6 15-8 16,-1 5 19-16,1 1-2 0,-6-6 0 0,6 5 0 15,-6 0 1-15,-6 6 0 0,6 4 0 0,-6 0 0 16,6 1 6-16,-11 4 0 0,11 6 1 0,-6-6 0 16,1 6-9-16,-1-6-1 0,-6 6-1 15,7-1 0-15,-7-4 2 0,7-1 0 16,-1-10 0-16,0 1 0 0,1-1-16 0,-1 0 0 16,6-4 0-16,-6 24 0 15,6-45 0-15,0 0 0 0,0 0 0 0,0 0 0 0,0 0-12 16,0 0 2-16,0-10 0 0,0-5 0 0,-6 5-67 15,6-5-14-15,-5 4-2 0</inkml:trace>
  <inkml:trace contextRef="#ctx0" brushRef="#br0" timeOffset="94382.14">21430 8000 57 0,'0'0'0'0,"0"0"0"0,0 0 0 0,0 0 0 0,0 0 213 0,0 0 38 0,0 0 7 0,0 0 2 16,0 0-162-16,0 0-32 0,0 0-6 0,0 0-2 15,0 0-11-15,0 0-3 0,0 0 0 0,0 0 0 16,0 0-20-16,12 5-5 15,-12-5-1-15,0 0 0 0,0 0-4 0,17 0-1 0,-6 5 0 0,-11-5 0 16,0 0-13-16,17 0 0 0,-5 0 8 0,-12 0-8 16,0 0 0-16,17 0-13 0,0 5 2 0,0-5 1 15,0 11 10-15,0-6 0 0,-17-5 0 0,23 5 0 16,0 0 0-16,-6 5 14 0,-17-10-3 0,11 10-1 16,6 5-10-16,-5-5-14 0,-12-10 3 0,0 0 1 15,0 0 21-15,11 15 4 0,6 6 1 0,-6-1 0 16,-11-5 0-16,12 0 0 0,-12-15 0 15,6 16 0-15,-12-1 6 0,0 0 2 16,6-15 0-16,0 15 0 0,-6 0-2 16,1 1 0-16,-1-1 0 15,0 0 0-15,6 0-22 0,-11 0 8 0,0 0-8 16,-7 1 0-16,7-6 19 0,0 0-1 0,-6 5 0 16,-1-5 0-16,1 5-18 0,0-4-12 0,0-1 1 15,0-5 1-15,0 5 10 0,-6 0 0 16,6-5 0-16,0 5 0 15,-6-5 0-15,6 5 0 0,0-10 0 0,0 5 0 16,11-5 0-16,-11 6 0 0,6-6 0 16,-1 5 0-16,12-5 0 0,0 0 0 15,0 0 0-15,0 0 0 0,0 0 12 0,0 0-1 0,0 0-1 0,0 0 0 16,0 0 14-16,6-16 4 0,0 6 0 0,5 0 0 0,1-5-20 16,-1 5-8-16,6-5 8 0,-6-1-8 0,1 6 0 15,5-5 0-15,-6 5 0 0,-11 10-570 0,0 0-110 16</inkml:trace>
  <inkml:trace contextRef="#ctx0" brushRef="#br0" timeOffset="95132.12">22251 8334 1015 0,'0'0'44'0,"0"0"11"0,0 0-44 0,0 0-11 0,0 0 0 0,11-10 0 0,-5 0 93 0,-6 10 17 16,0 0 3-16,0 0 1 0,0 0-49 0,0 0-9 15,0 0-3-15,0 0 0 0,0 0-25 0,0 0-6 0,5-10-1 0,-10-5 0 16,5 15-3-16,0 0-1 0,0-10 0 0,0 10 0 16,-6-5-8-16,6 5-1 0,0 0-8 0,-6-10 12 15,1-1 2 1,-1-4 0-16,0-5 0 0,1 0 0 0,5 10 9 0,-6-6 1 15,0 1 1-15,0 10 0 0,6 5 1 0,0 0 0 16,-11-5 0-16,0 0 0 0,-1 5-3 0,1 0-1 0,-1 0 0 0,1 0 0 16,-6 5-22-16,0 5 0 0,0 10 0 0,11 6 8 15,-11-6-8-15,6 0-10 0,-1 1 10 0,-5 4-13 16,6 5 13-16,-1 1 0 0,-5-1-10 16,0 5 10-16,0 1 0 0,0-1-9 0,6 1 9 15,-7-1 0-15,7 1 0 16,0-1 0-16,-6-4 0 0,5-6 0 0,6 5 0 15,1-10 0-15,5 1-8 0,5-1 8 16,7-10 0-16,-1 0-12 0,1-5 12 16,5 5-10-16,0-4 10 0,0-6 0 0,6 0 0 15,0 0 0-15,5 0 0 0,1-6 9 0,-1 6-1 0,-5-10-8 16,11 5 0-16,-6-5 0 0,1 5 0 0,-1-5 0 16,1 5 0-16,-1-5 8 0,-10 5-8 0,4 0 10 15,-5 0-10-15,6-1 0 0,-23 6 0 16,17 0 8-16,-17 0-8 0,17 0 0 0,0 0 0 0,-17 0 0 0,0 0 0 15,0 0 0-15,0 0 0 0,0 0 0 0,0 0 0 0,0 0 8 0,0 0-8 0,0 0 0 0,0 0 8 0,0 0-8 16,0 0 8-16,0 0-8 0,0 0 0 0,0 0 0 16,0 0 0-16,0 0 0 0,0 0 16 0,0 0-1 15,0 0-1-15,0 0 0 0,0 0 5 0,0 0 1 16,0 0 0-16,0 0 0 0,0 0-20 0,0 0 0 16,0 0 0-16,0-10 0 15,0 0-150-15,-5 5-30 0</inkml:trace>
  <inkml:trace contextRef="#ctx0" brushRef="#br0" timeOffset="96084.25">24319 8081 1180 0,'0'0'52'0,"0"0"12"0,11 10-52 0,-11-10-12 0,0 0 0 0,0 16 0 16,0-1 44-16,0 5 7 0,-5-5 1 0,5 5 0 15,-6 1-40-15,6-6-12 0,0 0 8 0,-6 0-8 16,-5-5 0-16,11 1 0 0,0 4 0 0,6 0 0 16,-12 0 0-16,-6 0 0 0,12 0 0 0,-5 6 0 15,-1 4 0-15,6-5 0 0,-6 1 0 0,6 4 0 16,0-5 0-16,-5 5 0 0,-1-4 0 0,0 4 0 15,6-5 0-15,-5 1 0 0,-1 4 0 0,0-5 0 16,0-5 0-16,6 6 0 0,0-6 0 0,-5-5 0 16,-1 0-13-16,6-10 0 0,0 0 0 0,0 0-386 15,0 0-77 1</inkml:trace>
  <inkml:trace contextRef="#ctx0" brushRef="#br0" timeOffset="96636.69">24251 8076 230 0,'0'0'20'0,"0"0"-20"0,0 0 0 0,0 0 0 0,0 0 234 0,0 0 42 0,17 5 9 0,-17-5 2 15,0 0-195-15,11-10-40 0,0 0-7 0,7 0-1 16,-13 0-29-16,7-5-6 0,5-6-1 0,0 6 0 15,0 5-8-15,0 0 0 0,0 5 0 0,0-5 0 16,12 5 0-16,-7 5 13 0,1-5-1 0,0 5-1 16,0 0 10-16,0 0 3 0,-1 0 0 15,1 10 0-15,6-10 0 0,-12 10 0 0,6 0 0 0,-6 0 0 16,0-5-4-16,0 10 0 0,6-5 0 0,-12 1 0 16,6-1 0-1,-5 5-1-15,5 0 0 0,-6 10 0 0,-5 11-6 0,5-1-1 0,-11-4 0 16,0-6 0-16,-6 10 8 15,1-4 0-15,-1-1 1 0,-11 6 0 0,0-1-4 16,0 1-1-16,-12 4 0 16,6 6 0-16,-5-6-3 0,-6 1-1 15,5-1 0-15,-11 1 0 0,1-6-12 16,-1 1-10-16,5 4 2 16,-4-10 0-16,-1-4 0 15,0-1 0-15,6-5 0 0,5 1 0 16,-5-11-6-16,5 0-1 0,7 0 0 0,-1 0 0 15,6-10-8-15,0 0-1 0,0-5-1 0,5 0 0 16,7 0 12-16,-1-5 2 16,0 0 1-16,12 0 0 15,5-1-6-15,-5-9-2 16,5 5 0-16,1-10 0 16,-1 4-16-16,6 1-3 15,6-5-1-15</inkml:trace>
  <inkml:trace contextRef="#ctx0" brushRef="#br0" timeOffset="97437.31">25156 8264 1796 0,'0'0'80'0,"0"0"16"0,0 0-77 0,0 0-19 0,0 0 0 0,0 0 0 16,0 0 52-16,0 15 8 0,0-15 0 0,0 0 1 15,0 0-37-15,0 20-7 0,0-5-1 0,0 0-1 16,0-15-15-16,-5 10 0 0,-1 6 0 0,6-16 0 16,0 0 0-16,-6 15 0 0,6-15 0 0,0 20-10 15,0-5-3-15,6 6-1 0,0-6 0 0,-6 0 0 0,0 5 1 16,0-5 0-16,0 6 0 0,5-6 0 16,-5 0 13-16,0-15 0 0,6 20 0 0,-6-4 0 0,-6 4-16 15,6-5 4-15,0-15 0 16,0 25 0-16,-5-4 24 0,-1-6 4 15,0 0 2-15,-5 0 0 0,5-5-31 0,6-10-7 0,-11 15 0 0,11-15-1 16,-11 5-13-16,11-5-2 16,0 0-1-16,0 0 0 0,-12 0 0 0,12 0 0 15,0 0 0-15,0-5 0 16,-6-10 8-16,6 0 1 0,6 0 1 0,0-5 0 16,0-6-5-16,-1 1 0 0,7 0-1 15,-7-6 0-15,7 6 10 16,-1-5 3-16,0-1 0 0,-5 1 0 15,6-1 20-15,-7 1 0 0,7 10 8 16,-7-6-8-16,1-4 10 0,5-5-10 16,-5-6 12-16,6 11-12 0,-7-1 28 15,1 6-2-15,-6-5 0 0,11 4 0 16,1 6-26-16,5 0 8 0,0 0-8 16,6 4 0-16,-12 1 0 0,6 0-11 15,6 5 1-15,-6 0 0 0,6 0 23 0,-6-1 5 16,-6 6 1-16,6 5 0 0,6-5 6 15,0 5 2-15,-6 5 0 0,-5-5 0 0,10 0-11 16,-5 5-1-16,-5 1-1 16,5 4 0-16,-11 0 4 0,5 5 1 0,-5-5 0 0,-1 5 0 15,-5-15 5-15,6 10 2 0,0 11 0 16,-6-1 0-16,-12 0 0 0,7 0 0 0,-1 16 0 16,-5-1 0-16,-1-4-11 0,1-1-3 0,-6-5 0 15,-6 1 0-15,12 4 55 0,-7-5 10 0,-10-4 3 16,5-1 0-16,-11-5-132 15,11 5-27-15,0-4-5 0,1-1 0 0,-1-5 68 16,6 0 16-16,0 0 0 16,5-5 0-16,1 0 0 0,11-5 0 15,0 0 0-15,0 0 0 0,-12-5 12 0,12 5 8 0,0 0 0 16,-5-5 1-16,5 5-4 0,5-10-1 0,1-5 0 0,6 5 0 0,-7-5-7 16,7-1-1-16,-1 6-8 0,12 0 12 0,-6 0-12 15,0 0 0-15,-6 5 0 0,-11 5 0 0,18-5 0 16,-1 5 0-16,0 5 0 0,0-5 0 15,0 5 0-15,0 0-12 0,0 5 12 0,0-5-10 16,-5 5 10-16,5 0-10 0,0 6 10 0,0-1-10 0,-6 0 10 0,1 5 0 0,5-5 0 0,6 6-8 0,-1 4 8 0,-5-5 0 0,0 0 8 0,1 1-8 0,-1-6 8 0,0 5-8 0,-12-5 8 0,7 1-8 0,-1 4 8 0,1-10-8 16,-12 10 10-16,0-20-10 0,0 0 8 0,0 0-8 0,5 15 0 0,-5-15 0 0,0 0 0 0,0 0-20 0,0 0 4 0,0 0 0 0,0 0-96 0,0 0-20 0,0 0-3 0,0 0-1 0</inkml:trace>
  <inkml:trace contextRef="#ctx0" brushRef="#br0" timeOffset="97839.19">26051 8466 57 0,'-17'10'0'0,"17"-10"0"0,0 0 0 0,0 0 0 0,0 0 299 0,0 0 54 16,0 15 11-16,0-15 3 0,0 0-228 15,0 0-46-15,0 0-9 0,0 0-1 0,0 0-31 0,0 0-7 16,0 0-1-16,0 0 0 0,11-5-28 0,6 0-5 16,1 0-2-16,4 0 0 0,1-5-9 0,6 5 0 15,-1 0 0-15,-5 0 0 0,-6 0 9 0,6 0 0 16,11 0 0-16,6 0 0 0,5 5 2 0,-5-5 0 16,6-6 0-16,-1 6 0 0,1-5 14 0,5 10 3 15,1-5 1-15,-1 0 0 0,0-5-1 0,0 0 0 16,1 0 0-16,-1 0 0 0,6 4 2 0,-6-4 0 0,-5 10 0 15,-1-5 0-15,-5 0-30 0,0 0 0 0,-6-5 0 16,-11 10 0-16,0-5 8 0,0 5-8 0,-6 0 0 0,-6 0 0 31,-11 0-37-31,0 0-14 0,0 0-2 0,0 0-1 16,-5 10-156-16,-13 0-31 0</inkml:trace>
  <inkml:trace contextRef="#ctx0" brushRef="#br0" timeOffset="98533.5">26137 8350 1724 0,'0'0'76'0,"0"0"16"0,0 0-73 0,0 0-19 0,0 0 0 0,0 0 0 0,0 0 74 0,0 0 11 16,0 0 3-16,0 0 0 0,0 0-52 0,0 0-9 15,0 0-3-15,0 0 0 0,0 0-24 0,0 0-9 16,0 0 0-16,0 0 0 0,0 0-2 0,0 0 0 0,0 0 0 0,0 0 0 16,0 0-5-16,0 0 0 0,0 0-1 15,-12 10 0-15,-5 0 17 16,0 5 11-16,11-5-2 0,-11 0 0 0,0 6-23 0,6-1-5 0,11-15-1 0,-12 10 0 16,1 0 7-16,11-10 1 15,-12 15 0-15,12-15 0 0,0 0 21 0,0 0 5 0,0 0 1 0,0 0 0 16,-11 5 41-16,11-5 9 0,0 0 2 0,0 0 0 31,0 0-94-31,0 0-18 0,0 0-4 0,0 0-1 16,0 0 10-16,0 0 3 0,0 0 0 0,0 0 0 0,0 0 17 0,0 0 3 0,0 0 1 0,0 0 0 15,0 0 8-15,0 0 8 0,0 0-12 0,0 0 12 16,0 0 15-16,0 0 9 0,6 15 3 0,-6-15 0 16,11 11 9-16,-5-1 3 0,11 0 0 0,0 0 0 15,-6-5-3-15,1 5-1 0,5-5 0 0,0 0 0 16,0 0-4-16,-5 0-1 0,5 6 0 0,0-6 0 15,-6 0-16-15,-11-5-3 0,11 10-1 0,1 5 0 16,5-5-10-16,-6-5 0 0,1 10 0 16,-1-5 0-16,1 6 0 0,5-1 0 0,-17-15 0 15,11 10 0-15,6 10 0 0,0-5 0 0,-11-4 0 16,0 4 0-16,5-5 0 0,-5-5 0 0,-6-5 0 0,0 0 0 0,0 0 0 16,0 0 0-16,11 5 0 0,-11-5 8 0,0 0-8 0,0 0 8 15,0 0-8-15,0 0 8 0,0 0-8 0,0 0 0 16,-11-10-10-16,11 10-682 15,-12-5-137-15</inkml:trace>
  <inkml:trace contextRef="#ctx0" brushRef="#br0" timeOffset="106284.83">27424 8562 403 0,'0'0'36'0,"0"0"-36"0,0 0 0 0,0 0 0 0,0 0 165 0,0 0 27 16,0 0 4-16,0 0 2 0,0 0-103 0,0 0-21 16,0 0-4-16,0 0-1 0,0 0-38 0,0 0-8 15,0 0-2-15,0 0 0 0,0 0 1 0,0 0 0 16,0 0 0-16,6 10 0 0,0 1-7 0,-6-11-2 15,0 0 0-15,0 0 0 0,5 15-13 0,-5-15 0 16,0 0 0-16,0 0 0 0,0 0 0 0,0 0 0 16,0 0 0-16,0 0 0 0,0 0 0 0,0 0 0 15,17 5 0-15,0 0 0 0,-5-10 20 0,5 5 2 16,-11-5 0-16,11 0 0 0,-17 5-4 0,11-10-1 0,1-1 0 0,-1-4 0 16,6 5 7-16,-6-5 0 0,7 0 1 15,-7-6 0-15,6 1-25 0,-6-5 0 16,1 0 0-16,-1 4 0 0,1-4 0 0,5 0 0 15,-6-1 0-15,6-14 0 0,0-6 0 16,0 1 0-16,0 4-14 0,-5 1 5 16,5 4 9-16,-6 1 11 0,1 4-3 15,-1 6 0-15,-5 0-8 0,5 10 0 0,-5-1 0 16,0 6 0-16,-6 0 0 0,0 10 0 0,0 0 0 16,0 0 0-16,0 0 15 0,0 0 1 0,0 0 0 0,0 0 0 0,0 0-7 0,0 0-1 0,0 0 0 15,0 0 0-15,0 0-8 0,0 0 0 0,0 0 0 16,0 0 0-16,17 15 0 0,-6-5 0 0,-5 6 0 0,-6-16 0 15,0 0 98-15,11 20 24 0,1-5 5 16,-1 5 1 0,6 1-154-16,-6-6-30 0,-16 5-7 0,10 5-1 15,7 6 52-15,-1-1 12 0,-11 1 0 0,0-6 0 16,6 0-48-16,0 0-6 0,-1 1-2 16,-10-6 0-16,-1 5 96 0,12-4 20 0,-1-6 3 15,1 5 1-15,-12-10-50 0,12 5-14 0,5 1 0 16,-5-6 8-16,-6-10-55 15,0 10-10-15,6 5-3 0,5-5 0 0,-11-10 47 16,0 5 13-16,0-5 0 0,6 15 0 0,0-4-11 16,-6 4 11-16,-12-5-8 0,12 5 8 0,6 0-12 0,-6 6 4 15,-11-6 0-15,5-5 0 0,6 5-5 0,6 0-1 16,-6-15 0-16,-6 10 0 0,6-10-22 16,0 0-5-16,0 0-1 0,0 0 0 0,0 0 25 0,0 0 5 0,0 0 0 0,0 0 1 15,0 0-1-15,0 0 0 0,0 0 0 0,0-10 0 0,6 0-117 16,-6 0-24-16,-29-10-5 0,29-1-1 15</inkml:trace>
  <inkml:trace contextRef="#ctx0" brushRef="#br0" timeOffset="106633.68">27738 8390 810 0,'0'0'36'0,"0"0"7"0,0 0-35 0,0 0-8 0,0 0 0 0,0 0 0 0,0 0 67 0,0 0 11 16,0 0 2-16,0 0 1 0,0 0-32 0,0 0-6 15,0 0-2-15,0 0 0 0,0 0 15 0,0 0 4 16,0 0 0-16,0 0 0 0,0 0-15 0,0 0-2 16,0 0-1-16,0 0 0 0,0 0-19 0,0 0-4 15,0 0-1-15,0 0 0 0,0 0-6 16,0 0 0-16,11 5-1 0,-11-5 0 0,11 10-11 0,1 0 0 15,-7-4 0-15,7 4-11 0,-12-10 11 0,17 5-8 16,0 0 8-16,-6 0-8 0,7 0 8 0,-7 0 0 16,0 0 0-16,-11-5 0 0,17 0 0 0,1-5 8 15,-1 5-8-15,0-5 8 0,-6 0 3 0,6 0 1 16,0 5 0-16,0-5 0 0,-5 5-26 16,-1-5-5-16,6 0-1 0,-11 5 0 15,5-5-28-15,-11 5-7 16,0 0-1-16</inkml:trace>
  <inkml:trace contextRef="#ctx0" brushRef="#br0" timeOffset="107303.53">28535 8269 806 0,'0'0'36'0,"0"0"7"0,0 0-35 0,17 0-8 0,-11-11 0 0,0 6 0 0,-1 0 196 0,1-5 38 16,-6-10 7-16,6 5 2 0,-6 5-100 0,6-6-20 15,-6 6-4-15,0 0-1 16,0 0-138-16,0-5-27 0,-6 5-5 0,6 5-2 0,0-11 96 16,0 11 19-16,-6 0 4 0,0-10 1 0,6 5-53 0,-5 0-13 15,5 5 0-15,-6-5 0 0,0 5 0 0,1 5 0 0,-7-5 0 0,12 5 0 31,0 0-52-31,-5-5-8 0,-7 5 0 0,1 5-1 0,11-5 109 0,-12 5 23 16,-5 0 4-16,0 0 1 16,6 5-99-16,-1-5-19 0,-5 0-4 0,6 5-1 0,-6 0 74 0,0 5 14 0,5 16 3 0,1-1 1 15,-6 1-45-15,0-1 0 0,5 0 0 16,1 6 0 0,-6-6-50-16,5 1-10 0,1-1-1 15,0 0-1-15,5 1 97 0,0-1 19 0,1-5 4 16,5 1 1-16,0-1-50 15,0-5-9-15,0-9 0 0,11 4 0 0,-5 0-10 16,5-5 10-16,-11-10-12 0,11 10 12 0,12-5-56 0,0 0-5 16,0-5-1-16,0 0 0 0,-6 0 81 15,6-5 16-15,5 0 3 0,-5 5 1 0,0 0-27 16,-1-5-12-16,7 5 10 0,-6 0-10 0,-12 0 8 16,6 0-8-16,0 5 0 0,6-5 9 15,-12-5-9-15,-11 5 0 0,0 0 0 0,0 0 0 0,18 5 0 16,-18-5 0-16,0 0 0 0,0 0 0 0,0 0 0 0,0 0 0 0,0 0 0 0,0 0 0 0,0 0 0 15,0 0 8-15,0 0-8 0,0 0 8 0,0 0-8 0,-12 5 10 0,6-5-10 16,-11 5-619-16,0-5-129 0</inkml:trace>
  <inkml:trace contextRef="#ctx0" brushRef="#br0" timeOffset="117295.65">18257 10649 172 0,'0'0'8'0,"0"15"1"0,0 0-9 0,0 0 0 0,5-5 0 0,-5-10 0 0,6 11 172 0,-6-11 32 0,0 0 6 0,0 0 2 0,0 0-156 0,0 0-30 16,0-16-6-16,0 16-2 0,-6-5-6 0,6 5 0 16,0 0-1-16,0 0 0 0,0 0-11 0,0 0 10 15,0 0-10-15,0 0 10 0,0 0-10 0,0 0 8 16,17-5-8-16,-5 0 8 0,5 0 7 0,0 0 1 16,-11 0 0-16,5 0 0 0,0 0 3 0,6-5 1 15,1 5 0-15,-7-6 0 0,0-4 4 0,1 0 0 16,11-5 1-16,-1 0 0 0,1-6-5 15,-6 6-2-15,6-5 0 0,0-6 0 0,-6 6-10 0,0 0-8 16,0-6 12-16,0 1-12 0,0 0 16 16,0-1-4-16,0 1-1 0,1-6 0 0,-1 6 1 15,0 0 1-15,0-1 0 0,0 6 0 0,-6 0-13 16,6-1 0-16,-5 6 8 0,5-5-8 16,-6 4 0-16,1 6 0 0,-1 0 0 0,0 5 0 15,-11 10 0-15,0 0 0 0,12-10 0 0,-12 10 0 0,0 0 0 0,6 0 0 16,5-5 0-16,-11 5 0 0,0 0 0 0,0 0 0 15,11 5 0-15,-5 5 0 0,0 5-8 0,-1 0 8 16,7 0 0-16,-12 6 0 0,6 4 0 0,-6 0 14 16,-6 6-1-16,6-1 0 15,6 0-13-15,-6 1 8 16,-6-1-8-16,6 1 0 0,0 4 8 0,-6-5-8 16,0-4 0-16,6 4 0 0,-5 1 0 15,5-6 0-15,0-5 0 16,0 5 0-16,0-9 0 0,0 9 0 0,5-5 0 15,1 0 0-15,-6-4 0 16,0-1 0-16,6 5 0 0,-6-10 0 16,6 5 0-16,-6 1 0 0,0-16 0 15,5 20 0-15,1 5 0 0,0 1 0 0,-1-11 0 16,1 0 0-16,0-5 0 0,-6-10 0 16,-6 15 0-16,6-15 0 0,0 10 0 0,0-10 0 15,6 10 0-15,-6-10 0 0,-12 11 14 0,12-11-3 16,0 0-1-16,0 0 0 0,-5 10-23 0,5-10-5 15,0 0-1-15,0 0 0 0,0 0-125 0,0 0-26 16,0 0-5-16</inkml:trace>
  <inkml:trace contextRef="#ctx0" brushRef="#br0" timeOffset="117674.21">18598 10552 345 0,'0'0'31'0,"0"0"-31"0,0 0 0 0,0 0 0 0,0 0 175 0,0 0 29 0,0 0 5 0,0 0 2 16,0-10-108-16,0 10-22 0,6-10-4 0,-6 10-1 16,0 0-22-16,0 0-5 0,0 0-1 0,0 0 0 15,11-5-20-15,-11 5-5 0,18-10-1 0,-18 10 0 16,17-5-10-16,0 5-1 0,-6 0-1 0,12-5 0 15,-12 5-10-15,12 0 0 0,-6 0 0 0,6-5 0 16,0 0-10-16,-6 0 10 0,-17 5 0 0,0 0-9 16,17 0 9-16,-17 0 0 0,0 0 0 0,11-5 0 15,-11 5 8-15,17 0-8 0,-17 0 8 0,0 0-8 0,0 0 8 0,0 0-8 16,0 0 8-16,0 0-8 0,0 0-10 0,0 0-6 16,0 0-2-16,0 0 0 15,0 0-34-15,0 0-6 0,18-5-2 0,-1 0 0 16,-6-1-21-16,6-4-5 15,-5 0-1 1,-1 0-449-16</inkml:trace>
  <inkml:trace contextRef="#ctx0" brushRef="#br0" timeOffset="118371.7">19681 10233 230 0,'0'0'20'0,"0"0"-20"0,0 0 0 0,0 0 0 0,0 0 171 0,0 0 29 15,0 0 7-15,11-5 1 0,-11-10-93 0,0 15-19 16,0 0-3-16,6-10-1 0,0 0-34 0,-6 10-7 15,-6-5-2-15,6 5 0 0,-6-10-25 0,6 5-4 16,-5-5-2-16,-7 4 0 0,7 1-2 0,-1 0 0 16,6 5 0-16,-12 0 0 0,1 0-4 0,0 0 0 15,11 0-1-15,-6 0 0 0,-11 5-1 0,5-5 0 16,1 5 0-16,0 6 0 0,-6-1-10 0,5 5 0 16,-5-5 0-16,6 0 0 0,-6 5 0 0,0 6 0 15,5-6 9-15,-5 5-9 0,-6 5 0 0,6 1-8 16,0-1 0-16,0 5 0 0,0-4 8 15,0 9 0-15,-6 6 0 0,0-1-8 16,0-4 8-16,6 9 0 0,0 1 0 0,6-1 0 0,-12-4 0 16,6-6-8-16,11 1 8 15,6-6 0-15,-11-10 0 0,11 1 0 0,0-6 0 0,0 5 0 0,6-5 0 16,-6-15-8-16,0 0 8 0,17 16-12 0,0-6 12 0,6 5 0 0,-6-5 0 0,5-5 0 16,-10-5 0-16,11 5 14 0,-1-5-2 0,1 5 0 15,-6-5 6-15,0-5 1 0,6 5 0 0,-6-5 0 16,0 0-11-16,0 0-8 0,6 0 9 0,-11 5-9 15,5-5 10-15,-6 0-10 0,1 0 10 0,-12 5-10 16,11 0 16-16,-11 0-2 0,0 0-1 0,0 0 0 16,0 0-21-16,0 0-5 0,11-5-1 0,-11 5 0 15,0 0-10 1,0 0-1-16,0 0-1 0,12 5 0 0,-12-5-24 16,11 5-5-16,0 0-1 0,1 5-635 0</inkml:trace>
  <inkml:trace contextRef="#ctx0" brushRef="#br0" timeOffset="119301.48">19977 10892 403 0,'0'0'17'0,"0"0"5"0,12-5-22 0,-1 5 0 0,-11 0 0 0,0 0 0 0,6-5 163 0,-1-5 28 15,7 4 5-15,5 1 2 0,0 5-149 0,0-5-29 16,6 0-7-16,0-5-1 0,-6 10-12 0,6-5 9 15,-6-5-9-15,5 10 8 16,7-5-8-16,-6 10 0 0,0-5 0 0,-1 5 0 0,7 0-9 0,-1 0 9 16,1 5-12-16,-1 0 12 0,1-5 0 0,5 6 0 15,-6-1 0-15,7 0 0 0,-7-5 21 0,1 0 5 16,10-10 1-16,-10 5 0 0,-6 0 15 0,5 5 3 16,6-5 1-16,-5 0 0 0,-12 0-8 0,6 0-2 0,5-5 0 15,-5 5 0-15,-6-5-20 0,6 0-4 0,-6 5 0 16,-6-5-1-16,1 5-11 0,-1-5 12 0,1 5-12 15,-12 0 12-15,0 0-20 0,0 0-4 0,17 0-1 0,-17 0-455 16,0 0-92-16</inkml:trace>
  <inkml:trace contextRef="#ctx0" brushRef="#br0" timeOffset="119884.8">20405 10547 115 0,'0'0'10'0,"-12"0"-10"0,1-5 0 0,-1 5 0 0,7 5 264 0,5-5 50 16,-12 5 10-16,1 1 3 0,-1-6-219 0,1 5-43 15,0-5-9-15,-6 0-1 0,17 0-27 0,0 0-6 16,-12 0-1-16,12 0 0 0,0 0-21 0,0 0-8 16,0 0 0-16,0 0 0 0,-11 5 8 0,11-5 11 15,0 0-3-15,0 0 0 0,0 0-8 0,0 0 0 16,-17 10 0-16,17-10 0 0,0 0 0 0,0 0 0 16,-17 5 0-16,5 5 0 0,12-10 0 0,-11 15-17 15,-12 0 4-15,6 1 1 16,-12-1 12-16,12 5 0 0,-5 5 0 0,10-4 0 0,1-6 8 0,-1 0 2 15,1 0 0-15,5-5 0 0,1-5 9 0,-1 0 1 16,-5-5 1-16,11 0 0 0,0 0-1 0,0 0-1 16,0 0 0-16,0 0 0 0,0 0-11 0,0 0-8 15,0 0 12-15,0 0-12 0,0 0 0 0,11 11-12 0,0-6 0 16,6 5 0-16,-5 5 12 0,-1-5 10 0,1 10-2 16,-1 1 0-16,0-1-8 0,1 5 0 15,-12 0 0-15,5 6 0 0,1-1 0 16,0 1 0-16,0 4 0 0,-6-5 0 15,5-4 0-15,1-1 0 0,0 0 0 0,-1-4 0 16,1-1 0-16,0-5-12 0,-1 0 2 16,7-5 1-16,-6 1 23 0,5-6 5 15,-5 5 1-15,-6-10 0 0,0 0 10 0,0 0 2 16,0 0 1-16,11 5 0 0,0 0-21 0,-5 0-4 0,-6-5 0 0,12 5-8 16,-1 0 9-16,0 0-9 15,-11-5 0-15,0 0 9 0,0 0-18 0,0 0-4 16,0 0-1-16,0 0-818 0</inkml:trace>
  <inkml:trace contextRef="#ctx0" brushRef="#br0" timeOffset="121177.84">21499 11135 1393 0,'0'0'61'0,"0"0"14"0,0 0-60 0,0 0-15 0,0 0 0 0,0 0 0 0,11 10 38 0,-11-10 5 0,0 0 1 0,6 15 0 16,-1-5-33-16,1 0-11 0,-6-10 0 0,6 11 9 16,-6-11-9-16,11 10 0 0,1-5 0 0,5 0 0 15,-6 0 0-15,6-5 0 0,6-5-10 0,-6 5 10 16,-6-10-10-16,6 0 10 0,6-6-10 0,0 1 10 15,0-5 0-15,0 0 0 0,-1-6 8 0,7-4-8 16,-6 0 0-16,-1-6 0 0,1 6 0 0,0-1-12 16,-6-4 12-16,6-6 0 15,5-9 0-15,-5 4 0 0,0-4 13 0,0 4-4 16,0 0-1-16,5 1 0 0,-5-1-8 0,5 1 0 16,-5-1 0-16,0 11 0 0,0-1 0 0,0 6 0 0,-1-1 0 15,1 11 0-15,-6 5 0 0,0 5 0 16,0 5 0-16,1 5 0 0,-1 0 0 15,0 5 0-15,-12 10-9 0,7 5 9 16,-1 1 0-16,1 4 16 0,-12 0-4 16,0 11 0-16,0-1-12 0,0 6 9 15,0-1-9-15,0 1 8 0,-6 4 4 16,6-4 1-16,0-1 0 0,0 1 0 0,-6-1-5 16,6-4 0-16,0-1-8 0,-6 1 12 0,6-6-4 0,-5 0 0 15,5 1-8-15,0-1 12 0,0 0-12 0,-6-4 0 16,-5-1 0-16,5 0 0 0,0-4 0 0,6 4 0 15,-5-10 0-15,-1 5 0 0,6-20-28 16,0 0-12-16,0 0-3 0,0 0-437 0,0 0-88 0</inkml:trace>
  <inkml:trace contextRef="#ctx0" brushRef="#br0" timeOffset="121457.02">21704 11120 1382 0,'0'0'123'0,"17"0"-99"0,0 0-24 0,0-5 0 0,11-6 110 0,1 1 17 0,-1-5 3 0,7 0 1 16,4 0-95-16,1 0-18 0,6-6-4 0,-6 1-1 15,5 0-13-15,-5 5 8 0,6-1-8 0,-6 1 0 16,0 0 8-16,0 0-8 0,-6 5 0 0,0-5 0 15,6-1-12-15,-12 6-9 0,1 0-2 0,-6 5 0 16,5 0-143-16,1 0-29 0</inkml:trace>
  <inkml:trace contextRef="#ctx0" brushRef="#br0" timeOffset="121903.86">23139 10107 1512 0,'0'0'67'0,"18"5"13"0,-7 0-64 0,-11-5-16 0,17 10 0 0,0 0 0 0,0 0 67 0,-5 0 9 0,-12-10 3 0,11 16 0 16,0 4-51-16,-5 0-9 0,-6 5-3 0,0 1 0 15,0-1 6-15,0 0 1 0,-6 6 0 0,1-1 0 16,-7-4-7-16,1 4-2 0,5 0 0 0,1 1 0 15,-7-1-14-15,-5 0 9 0,6-4-9 0,-6 4 8 16,5 6-8-16,-5-1 0 0,0 1 0 0,0-6 0 16,0 0 0-16,0 1 0 15,-6-1 0-15,6 0 0 0,5 6 0 0,1-6 0 0,0 1 0 16,-1-1 0-16,1-5 0 0,-1 1 12 0,1-1-12 16,5 0 12-16,1-4-12 15,5 4-11-15,-6-5 3 16,12 0 0-16,-1-4 8 0,7-1 12 15,-1 0-2 1,6-5-1-16,0-10-9 0,6 5 0 0,-6 0 0 16,6-5 0-16,0-5 0 0,0 0-17 0,5 0 4 15,1 0 1-15,5-5 12 0,-6-5 16 0,1-1-3 16,-1 6-1-16,1-10-24 16,-1 5-6-16,-5 0-1 15,0-6 0 1,0 6-120-16,-1-10-24 0,30-21-5 15,-30 11 0-15</inkml:trace>
  <inkml:trace contextRef="#ctx0" brushRef="#br0" timeOffset="122344.79">24000 10259 1209 0,'0'0'53'0,"0"0"12"0,0 0-52 0,0 0-13 0,0 0 0 0,0 0 0 0,0 0 163 0,0 0 29 0,0 0 7 15,0 0 1-15,6 15-152 0,-6 5-31 0,-6 0-5 0,0 1-2 16,0-1-10-16,-5 5 0 0,5 6 0 0,-5-6 0 15,-6 5-17-15,5 6 4 0,1-1 1 0,5 6 0 16,-5 4 12-16,0 6 0 0,-1 0-10 0,7-1 10 16,-7 1 0-16,1 0 0 0,5-1-9 0,6 1 9 15,0-6 98-15,-6 6 23 0,6-5 5 0,6-6 1 32,-6-4-206-32,11-6-41 0,-5-5-8 15,6 1-1-15,5-11 101 0,-6-5 28 16,12 0-8-16,-6-5 8 0,6-10-12 0,5-5 2 15,6 0 0-15,1-5 0 0,-13-11 10 16,13-4 0-16,-1-6 0 16,6-9 0-16,-6-1-8 0,6 1 8 15,-6-11-8-15,6 0 8 0,0-4-11 0,-6 4 11 16,-11 5-13-16,5 1 5 0,1 9 8 16,-12 1 0-16,-6 4 0 0,-5 11 0 0,5-1 11 15,-5 11 7-15,-6 0 2 16,0 5 0-16,0 0 11 0,0 10 2 0,0 0 1 0,0 0 0 15,0 0-6-15,-12 5-2 0,-5 0 0 0,0 10 0 0,0-5-26 16,6 0 0-16,-1 6 8 0,1-1-8 16,5 5 0-16,-11-5 0 0,0 11-12 15,6-1 12-15,-1 0-33 16,-5 11 1-16,-6-1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7T10:34:02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3136 5536 748 0,'0'0'67'0,"0"0"-54"0,0 0-13 0,0 0 0 15,0 0 132-15,0 0 24 16,0 0 5-16,0 0 1 0,0 0-121 0,0 0-24 15,0 0-5-15,0 0 0 0,0 0-12 0,0 0 0 16,0 0 0-16,0 0 0 0,0 0 0 0,0 0 0 0,0 0 0 0,0 0 0 16,0 9 0-16,0 1 0 0,0-1 0 0,0 0 0 15,0 1 0-15,0-10 0 0,0 9-11 0,0 1 11 16,0 2 0-16,0-9-8 0,-7 7 8 0,7-1 0 16,0 1 0-16,-3-1 0 15,3 7 0-15,0-7 0 0,0 0 0 0,0 1 0 0,0-1 0 0,-7-3 0 16,7 4 0-16,-4-4 0 15,4-6 0-15,0 0 0 0,0 3 0 0,0-3 0 16,0 0 0-16,0 0 0 0,0 0 0 0,0 0 0 0,0 0 0 0,0 0 0 16,0 0 0-16,0 0-8 0,0 0 8 0,0 0-12 15,4-3 12-15,3-3 0 0,-7-4 0 16,3 1 0-16,4 0-21 0,4-7 1 0,-8 3 0 0,8-2 0 16,-8-1 20-16,4 4 0 0,1-4 0 0,2 0 0 0,-3 7 0 15,7-4 0-15,-3-2 0 0,-1-1 0 16,-6 6 17-16,7-2 2 0,-1 3 0 0,1-7 0 0,-8 6-7 15,8 1-2-15,-1 3 0 0,-6-4 0 16,7 1-10-16,-1 6 0 0,1-3 9 0,-4-1-9 0,0 4 0 16,-7 3 0-16,0 0 0 0,0 0 0 0,10 3 8 0,-10-3-8 15,0 0 8-15,7 7-8 0,1 2 0 16,-5 0 0-16,4 1 0 0,-7 5 0 0,0 1 0 0,0-3 0 16,0 2 0-16,-10-2 0 0,2 9 0 15,1-10 8-15,7 7-8 0,-10 3 0 0,-1-3 0 0,1 0 8 16,-1 0-8-16,0 6 0 0,4-7 0 15,-3 1 0-15,-1 6 0 0,-3-6-8 0,4 0-4 0,-1 0 0 16,0-3 0-16,8-7 0 0,-8 0 4 0,11 1 0 0,0-10 0 0,-3 9 0 16,3-9-2-16,0 0 0 15,0 0 0-15,0 0 0 0,0 0 10 0,3-9 0 0,8-1 0 0,-8 1 0 16,8-7 25-16,0 4 1 16,3-7 0-16,0-3 0 0,-4 3 3 0,4-3 1 15,4 0 0-15,0 0 0 16,-1 3-56-16,-2-2-11 0,-5 2-3 0,4 0 0 0,0 0 88 0,0 3 18 0,4-2 3 15,-11 2 1-15,11 3-53 0,-15 4-17 16,8 3 10-16,-1-4-10 0,-6 1 8 0,3 9-8 0,-7 0 8 0,0 0-8 16,7-6 0-16,0 2 0 0,-7 4 0 0,0 0 0 15,0 0-14-15,11 10-2 0,-11-1 0 0,3 1 0 16,4-4 16-16,-7 3 0 0,0-6 0 0,0 7 0 16,0-10-13-16,0 16 0 0,0-7 0 0,4 0 0 15,-4 1 13-15,0-1 0 0,0-3 0 0,3 4 0 16,-3-1 0-16,0 1 16 0,7-1-3 0,-7 1-1 15,0 5-55-15,0-5-11 16,0 5-2-16,-7-5-1 0,7 2 100 0,-3-2 20 0,3 2 4 0,0-2 1 16,0-1-104-16,3 0-21 0,-3-5-4 15,0-4-1-15,0 0 101 0,7 6 20 0,-7-6 4 0,11 9 1 16,-7-9-405-16,6 6-81 16,1-6-16-16,-8-6-3 0,8 6 713 0,-1 0 144 0,1-9 28 0,3 3 5 0,-3-4-357 15,-1 1-72-15,4-1-20 0,-3 1 0 16,3-1-25-16,-3 4-12 0,-1-6-3 15</inkml:trace>
  <inkml:trace contextRef="#ctx0" brushRef="#br0" timeOffset="664.99">3909 5517 748 0,'0'0'67'0,"0"0"-54"0,0 0-13 0,0 0 0 16,0 0 236-16,0 0 44 0,0 0 8 0,0 0 3 16,10 3-198-16,-10-3-39 0,0 0-8 0,11 9-2 15,-11-9 26-15,0 0 5 0,0 0 1 0,0 0 0 32,0 0-132-32,0 0-25 0,3 0-6 0,-3 0-1 15,0 0 36-15,0 0 6 0,0 0 2 0,11 7 0 16,-11-7 0-16,11 0 0 0,-8-7 0 0,4 7 0 0,4 0 28 0,-8 0 5 0,8-3 2 0,-11-3 0 0,11 3 17 0,-11-3 4 15,7 3 1-15,0-4 0 0,-4 4 8 0,4-3 2 16,-7 6 0-16,0-10 0 0,4 4-10 16,3 3-1-16,-7 3-1 0,0 0 0 0,0-6-11 0,0 6 0 15,0 0 0-15,0-10 0 0,0 10 12 0,0-9-2 16,-7 0-1-16,3 9 0 0,-3-7-9 0,4 4 0 16,-4 3 0-16,7 0 0 0,0 0-8 0,-7 0 8 15,-4-6-10-15,4 6 10 0,0 0 0 16,0-3 13-16,7 3-1 0,-4 0 0 0,-6 0-12 0,6 3 8 15,4-3-8-15,0 0 0 0,0 0 0 0,0 6 0 16,-10 4 0-16,2-1 0 0,-2-3-13 0,6-3 4 16,1 7 1-16,-8-4 0 0,4-3 16 0,4 7 3 15,-1 2 1-15,-6-9 0 0,10 7-12 0,-11-1 0 16,11-3 0-16,-7 4 0 0,3-1 0 0,1 1 0 16,3-1 0-16,-7-3 0 0,3 7 0 0,4-13 0 15,-7 9 0-15,4 1 0 0,3-4 0 0,0 3-11 16,0-9 3-16,0 10 0 0,0-1 115 0,0 1 23 0,0-4 5 0,0 3 1 31,0 1-212-31,0-1-41 0,0 0-9 0,0 1-2 0,0-1 96 0,0-3 20 0,3 4 3 16,4-1 1-16,-7 1 8 0,0-1 0 0,11 1 0 0,-11-4 0 15,3 3 0-15,1-9 11 0,3 10-3 0,-7-4 0 16,11-3-16-16,-8 3-4 0,-3-6-1 0,11 3 0 16,-1-3 5-16,-6 0 8 0,-4 0-13 0,0 0 5 15,10 0 8-15,1-9 0 0,0 6 0 0,-1-7 0 0,-3-2 152 0,11 3 32 16,-4 5 6-16,-3-11 2 15,3 5-317-15,-4-5-63 0,1 5-13 0,3-9-3 16,0 7 112-16,-3-4 23 0,-1-3 4 0,1 4-395 16,3-4-80-16</inkml:trace>
  <inkml:trace contextRef="#ctx0" brushRef="#br0" timeOffset="1410.17">4230 5360 0 0,'0'0'0'0,"0"0"0"0,0 0 0 0,0 0 0 16,0 0 0-16,0 0 0 0,0 0 435 15,0 0-87-15,0 0 69 0,10 6 15 0,-10 4-314 0,4-1-62 16,-1 1-13-16,-3 5-3 0,-3-5-12 0,3-1-4 16,-4 1 0-16,4 5 0 0,0-2-24 0,-7-4 0 0,4-3 0 0,3 10 0 15,-7-3 0-15,7-4 0 16,-7 0 0-16,7-2 0 0,-7 2-15 0,7 1-5 16,-4-1 0-16,4 0-1 0,-7 1 21 0,4-1 0 15,3-3 0-15,-8-2 0 0,5 2 149 0,3 3 35 16,0-9 6-16,0 0 2 15,0 0-309-15,0 0-62 0,0 0-12 0,0 0-2 0,0 0 193 0,0 0 51 16,0 0 4-16,0 0 1 16,0 0-125-16,0 0-25 0,0-9-5 0,3-1-1 0,5-5 61 0,-8 5 12 0,10 1 3 0,-6-10 0 15,3 10 24-15,0-7 0 0,3 4 0 0,1-4-8 16,-1 6 20-16,1-5 5 0,0 5 1 0,3 1 0 16,0-10 4-16,-4 10 1 0,1-1 0 0,0 4 0 15,3-3-7-15,-4 9-2 0,-3-3 0 0,0-4 0 16,4 7-14-16,-11 0 9 0,4 0-9 0,-4 0 8 0,10 10-8 0,1-4 12 15,-11-3-12-15,3 6 12 0,-3-2-12 16,0 2 0-16,7 7-12 0,-7-4 12 0,-7-2 0 0,4 5 0 16,3-5 0-16,0 6 0 0,-11-4 0 0,8-3 8 15,3 7-8-15,-11-6 0 0,4 8 0 0,3-2-11 16,4-7 1-16,-7 10 0 0,4-3-6 0,-1-3 0 16,-6-7-1-16,3 3 0 15,0 1-10-15,7-1-1 16,-11 0-1-16,11 1 0 0,0-10-1 15,0 0 0-15,-11 0 0 0,11 0 0 0,0 0 30 0,0 0 0 0,0-3 0 0,0-7 0 0,4 1 0 0,3-7 0 16,-3 1 10-16,3 2-10 0,-4-6 12 0,8-3-2 16,-1 3-1-16,4 1 0 0,-3-1 20 0,0 3 4 15,3-3 1-15,-4 0 0 0,4 4-17 0,-3-4-3 16,0 0-1-16,3 3 0 0,0 4 4 0,-4-4 1 16,4 7 0-16,-3-1 0 0,0 1-18 0,-1 3 0 15,4 6 8-15,-3-10-8 0,-4 10 0 0,4-3 0 16,-1 3 0-16,-10 0 0 0,7 3 0 0,0 7-11 0,4-10 11 0,-4 15-10 15,-4-5 10-15,1 6 0 0,-4-4 0 0,0 4-8 16,0-4 8-16,-4 10 0 0,4-3 0 0,-3 0 0 16,3 0 0-16,-11-1 0 0,4 8 0 0,4-8 0 15,-1-2 0-15,4 3 0 0,0-3-9 0,0-4 9 16,-7-2-9-16,7 5 9 0,0-5-12 0,7-1 12 16,-7 0-12-16,0-9 4 0,4 0 8 0,-4 0-13 31,0 0-23-31,10 0-4 0,1 0 0 0,0-3-1 15,3-3-39-15,-4-3-7 0,4-1-1 0,-3 1-1 0,3 3 37 0,0-7 8 0,-3 4 2 0,3-7 0 16,-4 6-64-16,4 1-13 0,-3 3-2 0,-4-4-189 0</inkml:trace>
  <inkml:trace contextRef="#ctx0" brushRef="#br0" timeOffset="1764.81">4932 5501 57 0,'0'0'0'0,"0"0"0"16,0 0 0-16,0 0 0 0,0 0 236 15,10 7 41-15,-10-7 9 0,7 0 2 0,-7 0-148 0,0 0-30 16,0 0-6-16,11-7 0 0,-4 7-30 0,-7 0-6 15,0 0 0-15,7-9-1 0,-7 3-30 0,4 2-5 16,3-2-2-16,-7-3 0 0,0 9-18 0,0-13-4 16,0 7-8-16,-7-3 12 0,7-1-12 0,-4 1 9 0,4 2-9 0,0-2 8 15,-7 0-8-15,4-1 0 16,-1 1 0-16,4 3 8 0,-11 2 98 0,11-2 19 0,-7 3 4 0,7 3 1 31,0 0-207-31,-10-6-42 0,3 6-8 0,0 0-1 0,7 0 104 0,-11 6 24 0,4-3 0 0,0 7 0 16,4 2 0-16,-8 1-12 15,4-4 12-15,0 7-13 0,-4-7 13 0,4 10 0 0,0 0-10 16,0-10 10-16,4 7 0 0,-8 3 0 0,7-4-9 0,1-2 9 16,-1 3 0-16,1-1 0 0,3-2-8 15,0-4 8-15,0-3 0 0,3 4-8 0,-3-10 8 0,4 9 0 16,3 1-10-16,4-10 10 0,-11 0-8 0,3 0 8 16,4 0 0-16,7 0 0 0,-10 0 0 0,6 0 0 15,1-3 0-15,0-4-10 0,-1-2 10 0,-3-1 0 31,4 4-104-31,-1-3-13 0,1 9-3 0,-1-19-553 0</inkml:trace>
  <inkml:trace contextRef="#ctx0" brushRef="#br0" timeOffset="2069.3">5154 5338 864 0,'0'0'76'0,"0"0"-60"15,0 0-16-15,4 13 0 0,3-7 117 0,-7 3 21 16,0 1 4-16,0 9 1 15,0-10-75-15,-7 7-14 0,3-4-3 0,4 4-1 0,-7 3-40 0,0-10-10 16,0 7 0-16,3 3 0 0,4-1 0 0,-10-2 0 0,3 0 0 0,0-4 8 16,0 7-8-16,-4-9 0 15,4 5 0-15,0 1-11 16,3-3-34-16,-3-4-7 0,-3 3-2 0,6-2 0 0,1-7 96 0,3-3 19 16,-11 9 4-16,11-9 1 15,0 0-102-15,0 0-21 0,0 0-4 0,0 0-1 0,0 0 130 0,0 0 25 16,0-9 6-16,0 0 1 0,0-7 38 0,11 7 8 15,-11-4 2-15,7-3 0 16,3-3-220-16,1 4-43 0,-4-4-9 0,7 0-1 0,-3 3 198 0,3 4 40 16,0-7 8-16,0 3 2 15,4 1-237-15,-4 2-47 0,0-2-10 0,-4 5-1 16,5 1-34-16,-1-1-6 0</inkml:trace>
  <inkml:trace contextRef="#ctx0" brushRef="#br0" timeOffset="2610.02">5352 5482 1094 0,'0'0'97'0,"0"0"-77"0,0 0-20 0,0 10 0 16,0-1 127-16,0 1 21 0,0-10 5 0,0 6 1 16,0 3 62-16,0-9 13 0,7 10 3 0,-7-10 0 15,0 0-340-15,0 3-67 0,3 3-13 0,-3-6-4 0,7 10 304 0,-3-1 61 16,3-3 12-16,-7-6 3 15,7 3-315-15,0-3-62 0,4 10-13 0,-8-10-2 0,8-10 148 0,-1 10 31 16,-3-3 5-16,11-3 2 0,-15-3 18 0,12 5-10 16,-5-8 10-16,4 2-8 0,-3 1 20 0,-1 0 5 0,1-1 1 0,0 1 0 15,-1-7 1-15,1 7 0 16,-4-4 0-16,0-2 0 0,3 5-4 0,-6-6-1 0,0 13 0 0,-4-6 0 16,7 3-14-16,-7 6 11 15,0 0-11-15,0 0 10 0,0 0-10 0,0 0 0 16,0 0 9-16,0 0-9 0,0 0 0 0,0 0 0 15,0 0 0-15,0 0 0 0,0 6 0 0,-7 6-20 0,3-2 4 0,0 6 1 16,4-1-1-16,0-2 0 0,-7 6 0 0,7 6 0 16,0-7 7-16,0 8 1 0,7 2 0 15,-7-3 0-15,-7 3 8 0,7 7-10 0,-3-7 10 0,-4 6-10 16,7 1 54-16,-7 2 10 0,7-2 2 0,-4 3 1 31,-3 2-94-31,0-11-19 0,-3 8-4 0,-5-5-1 0,1-4 48 0,0 0 13 0,-3 0 0 0,2-3 0 16,-6-6-24-16,4 0 0 0,-4-3 0 0,3-7 0 15,7 0 15-15,-10 1 9 0,7-4-10 0,0-12 10 16,-4 6 0-16,8-10 0 0,3-5 0 0,-4 5 0 16,4-8 16-16,3-1 10 0,1 0 2 0,3 0 0 0,3-6 6 0,8 0 2 15,-7-3 0-15,10 3 0 16,3-4-16-16,-6 4-4 0,14-3 0 0,-8 0 0 16,4 3-16-16,4-3 0 0,3 2 0 0,1-2 0 15,2 3-116-15,1-3-20 0,28-16-4 0,-14 16 0 0</inkml:trace>
  <inkml:trace contextRef="#ctx0" brushRef="#br0" timeOffset="3449.99">6562 5432 57 0,'0'0'0'0,"0"0"0"15,0 0 0-15,0 0 0 0,0 0 296 0,0 0 53 16,0 0 11-16,0 0 3 0,0 0-211 0,0 0-41 15,0 0-9-15,0 0-2 0,0 0-60 0,0 0-13 16,0 0-3-16,0 0 0 0,0 0-24 0,0 0 0 0,0 0 8 0,0 0-8 16,0 0 0-16,10 7 0 0,1-7 0 0,-1 0 0 15,-3 0 0-15,1 0 0 0,2 0 8 0,-3 0-8 16,4 6 0-16,-1-3 0 0,1-3 0 0,0 0 0 16,-1 6 0-16,1-3 0 0,3 7 0 0,-4-10 0 15,-6 6 0-15,3-3 0 0,-7-3-11 0,7 6 11 16,0 4 0-16,-7-10 0 0,0 0 0 0,0 9 8 15,0 1-8-15,-7-1 0 0,3 0 0 0,-3 1 0 16,0 2 0-16,-3 1 0 0,3-4 0 0,-7 1 8 16,3-1-8-16,-3 7-15 0,3-7 4 0,1 1 1 15,-1-1-6-15,4 1-2 0,-3-1 0 0,2 3 0 16,1-2 5-16,-3-1 1 0,-1-6 0 0,4 7 0 0,7-10 12 0,0 0 10 16,0 0-2-16,0 9 0 15,0-9-8-15,7 6 8 0,-3-2-8 0,6 2 8 16,-3-6-8-16,4 0 10 0,-11 0-10 0,14 0 10 15,-3 0 3-15,3-6 1 0,-4 6 0 0,1-4 0 16,3-2-5-16,0 6-1 0,0-3 0 0,0-3 0 0,4 6-8 16,-7 0 0-16,3-3 0 0,0-4 0 15,0 7-32-15,0-3-9 0,4-3-2 0,-8 3-724 16</inkml:trace>
  <inkml:trace contextRef="#ctx0" brushRef="#br0" timeOffset="3850.04">7232 5476 1864 0,'0'0'41'0,"0"0"9"0,0 0 2 0,11-9 0 0,-8 9-42 0,1-10-10 0,-4 1 0 0,0 6 0 16,0-3 96-16,0-4 16 0,0 1 4 0,-4 2 1 31,4-2-141-31,-3 0-28 0,3 6-5 0,-8-7-2 0,-2 4 43 0,6-4 16 0,1 4-11 0,3-3 11 16,-11 9-12-16,1-10 3 0,3 10 1 0,3-9 0 15,4 9 57-15,0 0 12 0,-10 0 3 0,-1 0 0 16,4 6-103-16,-11-3-20 16,4 7-4-16,4-1-1 0,-5-3 88 0,5 4 16 0,-4 6 4 0,0-7 1 31,0 3-92-31,3 4-18 0,-7 3-4 0,8 0-1 0,-4 6 48 0,-1-6 10 0,5-1 1 0,-1-2 1 16,1 3 2-16,3 0 0 0,0-4 0 0,0 4 0 15,0-3 8-15,3-3-8 0,4 2 8 0,-7-5-8 16,7-1 8-16,7 0 0 0,-7 1 0 0,0-1 0 15,7-9 0-15,-7 0-8 0,7 6 8 0,4-6 0 16,-1 0 12-16,4 0 7 0,-3-6 1 0,7 3 1 0,-4-6 7 0,0-1 2 16,3-5 0-16,-2 5 0 0,2-5-18 0,1 2-4 15,-1-3-8-15,1-3 12 0,-4 10 33 0,4-7 7 16,-4 4 0-16,0-4 1 16,0 0-220-16,4 7-44 0,-4-3-9 0,4-4-1 0</inkml:trace>
  <inkml:trace contextRef="#ctx0" brushRef="#br0" timeOffset="4302.02">7553 5241 172 0,'0'0'16'0,"0"0"-16"0,0 0 0 0,0 0 0 16,0 0 322-16,0 0 62 0,0 0 12 0,0 0 2 15,0 0-259-15,0 0-52 0,0 0-11 0,0 0-1 16,0 0 61-16,0 0 13 0,0 9 3 0,-4 1 0 16,1-1-234-16,-1 7-46 0,-6-7-10 0,3 1-2 15,0-1 84-15,0 1 16 0,-4 5 3 0,4-2 1 16,-4 2-4-16,4-5-1 0,-3 9 0 0,-1-4 0 0,4-2 27 0,-10 9 6 16,9-10 8-16,-6 7-13 15,0-3 13-15,0 3 0 0,4-1 0 0,-5-2 0 0,1 3 0 0,4 0 0 16,-1-10 0-16,1 13 0 15,3-9 0-15,-4-4 0 0,7 1 0 0,1-1 0 16,-4-3-49-16,7 4-7 0,0-10-2 16,0 0 0-16,3 9 102 0,4-3 20 0,-7-6 4 0,7 3 0 15,4-3 172-15,0 7 35 0,-1-7 6 0,1 0 2 16,3-7-406-16,-4 7-81 0,5-3-16 16,-1-3-3-16,0 3 289 0,3-3 58 0,-2 6 11 0,2-10 2 15,-3 10-212-15,0 0-42 0,4-6-9 0,0 6-2 0,-4 0 153 0,0 0 31 16,0-3 5-16,0 3 2 15,-3-6-120-15,6 6-24 0,-10 0-5 0,4 0-1 16,0-4 42-16,-4 4 8 0,0-6 1 0,0 3 1 16,-7 3-2-16,0 0-1 0,0 0 0 0,0 0-441 0,3-6-88 0</inkml:trace>
  <inkml:trace contextRef="#ctx0" brushRef="#br0" timeOffset="4563.33">7514 5492 115 0,'0'0'10'16,"0"0"-10"-16,0 0 0 0,0 0 0 16,0 0 483-16,0 0 94 0,0 0 19 0,0 0 4 15,0 0-552-15,0 0-110 0,0 0-22 0,0 0-5 0,4 9 122 0,-4 1 25 16,0-1 5-16,3 0 1 16,-3-2-107-16,0 2-21 0,0 7-4 0,-3-7 0 0,3 4 146 0,0-7 30 15,0 3 5-15,0 1 2 16,0-1-215-16,0 7-44 0,0-7-8 15,3 1-1-15,1-1 106 0,-4 7 22 0,0-4 4 0,0-2 1 16,0-1 3-16,0 1 1 0,0 2 0 0,-4-2 0 0,4-1 6 16,0 0 2-16,0 1 0 0,0-7 0 15,0 9-138-15,0-8-27 0</inkml:trace>
  <inkml:trace contextRef="#ctx0" brushRef="#br0" timeOffset="5269.96">8036 5382 230 0,'0'0'20'0,"0"0"-20"0,0 0 0 0,0 0 0 15,0 0-47-15,0 0-13 0,0 0-4 0,0 0 0 0,0 0 454 0,0 0 90 16,0-6 19-16,0-4 3 15,-3 4-398-15,3-3-79 0,-4-1-16 0,1 1-9 0,3 9 10 16,-4-3-10-16,-3-3 10 0,0-4-10 0,0 4 8 0,0 6-8 16,0-3 0-16,0 3 0 0,-4 3 0 0,1-3 0 15,-1 6 0-15,1 4 0 0,-1-10-13 0,-7 9 4 16,11-9 1-16,-10 9 0 0,6 1 8 0,4-1-10 16,-11 7 10-16,11-7-10 15,-3 7-18-15,-1-4-3 16,4-5-1-16,0 5 0 0,7 4 24 0,-7-7 8 0,3 1 0 0,1 5-9 0,3-5 9 0,3-1-8 15,-3 1 8-15,4-1-8 0,3-3 0 0,0-3 0 16,0 7 0-16,0-4 0 0,7 0 8 0,-7-2 0 0,4 5 8 16,3 0-8-16,-7 1 8 0,4-10-8 0,3 6 10 15,-4-3-10 1,1 3-43-16,0-2-14 0,-4 2-3 0,3-6-1 0,-3 9 101 0,4 1 21 0,-8-10 4 16,1 9 1-16,3 1-54 0,-7-4-12 15,0 3 0-15,-7 1 0 0,7-1-10 0,-7 0 1 0,3-2 0 0,-6 2 0 16,3-6-4-16,-4 3-1 15,0 4 0-15,1-1 0 0,-1-2 14 0,4-4-11 0,-7 3 11 0,7-6-10 16,-4 0-2-16,1 0-1 0,-1-6 0 0,4 6 0 16,0-3 41-16,4-4 9 0,-4 4 2 0,3-3 0 15,4-4 15-15,-3 4 3 0,3-3 1 0,3-1 0 0,1 1-29 0,3-4-5 16,3-2-2-16,-6 5 0 16,3-5 51-16,7-4 11 0,-7 3 1 0,7 7 1 15,0-10-69-15,-7 6-17 0,4-2 0 0,-1 5 0 16,1-5-73-16,3 5-19 0,0-5-3 0,4 5-1 15,-11 1-22-15,7-4-5 16,0-2-1-16,4 5 0 0</inkml:trace>
  <inkml:trace contextRef="#ctx0" brushRef="#br0" timeOffset="5669.88">8509 5467 1594 0,'0'0'71'0,"0"0"14"0,0 0-68 0,0 0-17 16,0 0 0-16,0 0 0 0,0 0 58 0,0 9 8 15,-7-3 2-15,3 4 0 0,1-1-43 0,-1 1-8 0,-3-1-1 0,0 0-1 16,0 1-15-16,-3-4 0 0,-1 4 0 0,0-1 0 16,4 0 0-16,-7 1-12 0,4-1 12 0,3 1-13 15,-11 5 1-15,7-5 0 0,4 5 0 0,-3-5 0 16,-4 5 3-16,3-2 1 0,0-4 0 0,8 7 0 16,-1-7 8-16,-6 1 0 0,3 6 0 0,0-7 0 15,7 0 0-15,-7-5 0 0,0 2 0 0,7-6 0 31,0 0-45-31,0 0-4 0,0 0-1 0,0 0 0 16,0 0-21-16,0 0-4 0,0 0-1 0,0 0-563 0</inkml:trace>
  <inkml:trace contextRef="#ctx0" brushRef="#br0" timeOffset="5919.66">8347 5498 345 0,'0'0'31'0,"0"0"-31"15,0 0 0-15,0 0 0 0,0 0 284 0,0 0 50 16,0 0 10-16,0 0 3 0,0 0-223 0,0 0-45 15,0 0-9-15,0 0-2 0,0 0-44 0,0 0-10 16,0 0-2-16,0 0 0 0,0 0-12 0,0 13-10 16,0-4 2-16,0 0 0 0,0 7 8 0,7-6-8 15,-4-1 8-15,1 10-8 0,6-10 8 0,-6 1 0 16,-1 5-9-16,5 1 9 0,-1-3 0 0,7 2 0 16,-14-5 0-16,7 5 0 0,0-2 108 0,3-4 16 15,-3 7 3-15,1 0 1 16,-1-7-206-16,0 0-41 0,0 1-8 0,0-1-1 0,0 1 102 0,3-1 26 15,-10 0 0-15,11-2 0 16,-8-4-47-16,5 6-4 0,-8-9-1 0,3 0-712 0</inkml:trace>
  <inkml:trace contextRef="#ctx0" brushRef="#br0" timeOffset="6250.08">8989 5235 2264 0,'0'0'50'0,"0"0"10"0,0 0 3 0,0 0 0 0,0 0-51 0,0 0-12 16,0 0 0-16,0 0 0 0,0 0-11 0,0 0-5 15,-4 9 0-15,1-3-1 16,-1 4-27-16,4 9-4 0,-7-10-2 0,7 7 0 0,-7-7 66 0,4 10 14 16,-1 0 2-16,4-10 1 0,-7 13-33 0,3-3 0 15,4-7 0-15,-3 4 0 0,-1 3 0 0,4 0 0 16,-7 0 0-16,7 3 0 0,-3-4 52 0,3-5 9 16,-4 12 3-16,1-6 0 15,3-4-114-15,-4 4-22 0,-3 6-5 0,7-6-1 0,0 0 125 0,0 6 25 16,0-6 4-16,0 0 2 15,-7 0-336-15,7-4-67 0</inkml:trace>
  <inkml:trace contextRef="#ctx0" brushRef="#br0" timeOffset="6769.94">9356 5250 1810 0,'0'0'40'0,"0"0"8"0,0 0 1 0,0 0 3 0,10 0-42 0,-10 0-10 0,0 0 0 0,0 4 0 0,0-4 165 0,-3 6 31 16,-4 0 7-16,7-3 1 16,0-3-260-16,-7 10-52 0,0-1-11 0,-4 0-1 0,0-2 143 0,1 2 29 15,3 1 5-15,0-1 2 16,-11 10-105-16,7-10-21 0,1 1-4 0,-1 5-1 0,1 1 105 0,-1-4 21 15,1 4 4-15,-1 3 1 16,4 0-115-16,-4-4-24 0,4 11-4 0,0-8 0 0,0 1 108 0,4 0 23 16,-4 6 4-16,3-6 1 15,4 6-100-15,0-3-20 0,0 3-4 0,0-6-1 0,4 6 153 0,3-6 30 16,-4 0 6-16,4 2 2 16,-3-2-203-16,3-6-41 0,7 3-8 0,-3-7-2 15,-1 0 104-15,4 1 20 0,0-10 4 0,4 6 8 0,-4-6 0 16,4 0 0-16,-11-6 14 0,3 3-4 0,4-7 85 0,4-2 17 15,-7 2 3-15,-1-9 1 16,4 1-137-16,-3-1-27 0,0 3-6 0,3-3-1 0,-11 0 107 0,1 1 22 0,-8 2 4 0,1-3 1 31,3 4-109-31,-11-4-22 0,4 6-4 0,-4-3 0 0,1 1 94 0,-1 5 19 0,-6 1 4 0,-1 0 1 32,0 9-110-32,1-4-23 0,-8-2-4 0,7 6-1 0,1 6 106 0,-1-2 21 0,0 5 4 0,1-3 1 31,3 7-103-31,-4-4-20 0,4 1-4 0,0 5-1 0,7 1 109 0,-4 3 22 0,4 0 4 0,-3-1 1 31,6 1-199-31,-3-3-39 0</inkml:trace>
  <inkml:trace contextRef="#ctx0" brushRef="#br0" timeOffset="12389.95">18531 11331 57 0,'0'0'0'0,"0"0"0"0,0 0 0 0,0 0 0 16,0 0 102-16,0 0 15 0,0 0 3 0,0 0 1 15,0 0-53-15,0 0-12 0,0 0-1 0,0 0-1 16,0 0-11-16,0 0-3 0,0 0 0 0,0 0 0 0,0 0 5 0,0 0 1 15,0 0 0-15,0 0 0 16,0 0-14-16,0 0-2 0,0 0-1 0,0 0 0 16,0 0-15-16,0 0-3 0,0 0-1 0,0 0 0 0,0 0-10 0,0 0 12 15,0 0-12-15,0 0 12 16,0 0 13-16,0 0 3 0,0 0 1 0,0 0 0 0,0 0 9 0,0 0 2 16,0 0 0-16,0 0 0 15,0 0-12-15,0 0-1 0,0 0-1 0,0 0 0 0,0 0-10 0,0 0-1 16,0 0-1-16,0 0 0 15,0 0-3-15,0 0-1 0,0 0 0 0,0 0 0 0,0 0-10 0,0 0 0 16,0 0 0-16,0 0 0 0,0 0 0 0,0 0 20 16,0 0-3-16,0 0 0 0,0 0 5 0,0 0 1 15,0 0 0-15,0 0 0 0,0 0-3 0,0 0 0 16,0 0 0-16,0 0 0 0,0 0-20 0,0 0 0 16,0 0 0-16,0 0 0 0,0 0 0 0,0 0 0 0,0 0 0 0,0 0 0 15,0 0 0-15,0 0 0 16,0 0 0-16,0 0 0 0,4 12 0 0,-4-2 0 0,0-1 0 0,-4 4 0 15,1-4-10-15,-4 7 0 16,3-1 0-16,1-2 0 0,3 3 10 0,-4-1 14 0,1-2-3 0,-1-4-1 16,4 1-10-16,-3 5 0 0,-1-5 0 0,4-4 8 15,0-6-8-15,-3 3 0 0,3 7 0 0,0-10 0 16,0 0-12-16,0 0 1 0,0 0 1 0,0 0 0 0,0 0 10 0,0 0 14 16,-4 6-3-16,4-6-1 15,0 0-40-15,0 0-8 0,0 0-2 0,0 0 0 31,0 0-5-31,0 0-2 0,0 0 0 0,-3 3 0 16,-1-3 1-16,4 0 0 0,0 0 0 0,0 0 0 0,0-9-6 0,-4 5 0 0,4-2-1 0,0-3 0 16,0-1-3-16,0 4 0 15,4-3 0-15,-4-1 0 0,-4 7 38 0,4-3 7 0,0 6 2 0,0 0 0 16,0-10 45-16,0 1 8 0,0 9 3 0,0 0 0 16,0 0 13-16,0 0 2 0,0 0 1 0,0 0 0 15,0 0-9-15,0 0-2 0,0 0 0 0,0 0 0 16,0 0-19-16,0 0-4 0,0 0-1 0,0 0 0 15,0 0-28-15,0 0 0 0,0 0 0 0,0 0 0 16,0 0 21-16,0 0-1 0,0 0-1 0,0 0 0 0,0 0 20 0,0 0 4 16,0 0 1-16,0 0 0 0,0 0-14 0,0 0-2 15,0 0-1-15,0 0 0 0,8-6-15 0,-8 6-2 16,0 0-1-16,0 0 0 0,7 6-1 0,3 3 0 16,-10-9 0-16,7 7 0 0,0-4-8 0,0 6 0 15,0 1-12-15,0-1 12 0,1-3-9 0,-1 4 9 16,3-1 0-16,-3 1 0 15,0-1-36-15,0 0 0 0,0 7 0 0</inkml:trace>
  <inkml:trace contextRef="#ctx0" brushRef="#br0" timeOffset="14044.71">2071 11255 57 0,'0'0'0'0,"0"0"0"0,0 0 0 0,0 0 0 16,0 0 236-16,0 0 41 0,0 0 9 0,0 0 2 16,-4-6-224-16,4 6-45 0,0 0-9 0,0 0-2 15,0 0-8-15,-7 0-11 0,7 0 3 0,0 0 0 16,-3-9-13-16,-4 9-3 0,3-10 0 0,4 10 0 16,0 0 15-16,0 0 9 0,-10-3-12 0,6-3 12 15,4 6 0-15,0 0 0 0,-7 0 8 0,7 0-8 16,0 0 24-16,-4 0-2 0,1 0 0 0,3 0 0 15,-11 0 6-15,11 0 2 0,-7 6 0 0,4-3 0 16,-4-3-18-16,7 0-4 0,0 0-8 0,-4 10 12 16,-6-4 0-16,6-3 0 0,-3 7 0 0,3-4 0 15,1 3-1-15,-4-6-1 0,3 10 0 0,-3-4 0 16,4 1-10-16,-8-1 12 0,8 1-12 0,-8-1 12 16,4 0-12-16,3 1 8 0,-6 5-8 0,6-5 8 0,-3-1-17 0,4 1-4 15,-8-1-1-15,11-3 0 16,-10-2-10-16,6 5-1 0,4-9-1 0,0 0 0 0,0 0 10 0,0 0 3 15,0 0 0-15,0 0 0 16,0 0-3-16,0 0 0 0,0 0 0 0,0 0 0 0,0 0 16 0,0 0 0 16,4-9 0-16,6-1 10 0,1 1-10 0,-8-1 8 0,4 1-8 0,-3-1 8 15,6 1-8-15,-6 0 0 16,3-1 0-16,-7 4 0 0,4-3 0 0,-4 9 0 0,-4-7-12 0,4 7 12 16,0 0 0-16,0 0 0 15,0-9 0-15,0 9 0 0,0 0 0 0,0 0 12 16,0-3 0-16,0 3 0 0,0 0 4 0,0 0 2 15,0 0 0-15,0 0 0 0,0 0 15 0,0 0 3 16,-7-7 1-16,7 7 0 0,0 0-25 0,0 0-12 0,0 0 10 0,0 0-10 16,0 0 27-16,0 0-1 0,0 0 0 0,0 0 0 15,0 0-6-15,0 0-2 0,0 0 0 0,0 0 0 16,0 0-2-16,0 0-1 0,0 0 0 0,0 0 0 16,0 0-15-16,0 0 0 0,0 0-12 0,7 10 12 15,-7-4 0-15,4 4 0 0,-4-1 0 0,10 0 0 16,-10 1 0-16,4-1 0 0,3 1-8 0,3-1 8 15,1 0 0-15,-8 4 0 0,8-4 0 0,0 1 0 16,3-7 0-16,-4 6 0 0,1-2 0 0,3 2 0 16,0 0-37-16,-3 1-1 15</inkml:trace>
  <inkml:trace contextRef="#ctx0" brushRef="#br0" timeOffset="21693.25">8414 14498 687 0,'0'0'30'0,"0"0"7"0,0 0-29 0,0 0-8 15,0 0 0-15,0 0 0 0,0 0 44 0,0 0 8 0,0 0 2 0,0 0 0 16,0 0-39-16,0 0-15 15,0 0 11-15,10 0-11 0,-3 6 0 0,-7-6 0 0,0 0 0 0,0 0 0 16,7 3 0-16,1-3 0 0,-8 0 0 0,0 0 0 16,0 0 27-16,7 7-1 0,7-7 0 0,-14 0 0 15,0 0 22-15,3 9 5 0,4-3 1 0,7-3 0 16,-10 4-12-16,6-4-2 0,1-3-1 0,3 6 0 16,0-3-26-16,0-3-5 0,4 6 0 0,0-2-8 15,-1-4 11-15,4 0-11 0,-3 6 10 0,3-6-10 16,0 3 8-16,4 3-8 0,0-6 0 0,0 7 0 15,3-4 0-15,0 6 0 0,0-3 0 0,-7-3 0 16,4 4 0-16,0-4 0 0,-1 3 0 0,1-3 0 16,-4-3 0-16,4 7 0 0,-4 2 0 0,0-9 0 0,0 6 0 0,1-3 0 15,-5-3 0-15,4 0 0 16,1 0 0-16,-5 7 0 0,4-4 0 0,-3-3 0 16,0 0 0-16,-1 0 0 0,1-3 0 0,-4-4 0 15,0 7 0-15,-3-3 0 0,-4-3 0 0,3 0 0 0,5 3 10 0,-1-4 2 16,0 4 1-16,0-3 0 15,-4-4 31-15,5 1 7 0,-1 0 1 0,3-1 0 0,-3 1 0 16,1-7 0-16,2 7 0 0,1-1 0 0,-1 1-41 16,5 0-11-16,-5-1 0 0,1 1 0 0,0-1 0 15,-1 4 8-15,1-3-8 0,-1 2 0 0,5 4 8 16,-1-6-8-16,-4 9 8 0,5-6-8 0,-5 6 0 16,4 0 0-16,-3 0 0 0,0 0-8 0,-1 0 8 0,1 6 0 15,0-3 0-15,-1 3-8 0,1-3 8 0,3 4 9 16,-3 2-1-16,3 0-8 0,0 1 0 0,4 6 0 15,-8-1-12-15,5-2 3 0,2 2 9 0,1-2 0 16,-4 3 0-16,4 2-8 0,-1-2 8 0,5 3 0 0,2 0 0 0,-2 6 0 16,-1-6 0-16,0-4 0 15,4-2-9-15,0 3 9 0,-4-7-23 0,0 7 0 0,7-7 0 0,-3 1 0 16,0-1 2-16,-4-6 0 0,0 3 0 0,4 4 0 16,0-4 13-16,-4-3 8 0,-7 3-10 0,7-2 10 15,-3-4 0-15,0 6 0 16,-8-6 0-16,5 0 0 0,-1 0 0 0,0 0-9 0,-3 0 9 0,-4-6 0 15,-7 6 0-15,3-4 0 0,4-2 0 0,1 3 11 16,-15 3 1-16,3-6 1 0,8-4 0 0,-4 1 0 16,-4 3 20-16,1-4 4 0,3 1 1 0,3-1 0 15,-6 1-20-15,3 0-4 0,-7-7-1 0,7 7 0 0,7-1 6 0,-7-2 1 16,-7-4 0-16,4 6 0 16,6 1-10-16,-3-7-2 0,-7 7 0 0,0 0 0 0,7-1-8 15,0 1 0-15,-7-1 0 0,4 4 8 16,-4 6-8-16,0-9 0 0,7 6 0 0,-7 3 0 0,0-13 0 15,0 13 0-15,7-3 0 0,0-3 0 0,-7 6-11 0,7-4 11 16,0-2-8-16,4 6 8 0,-1-3-10 0,1 3 10 16,-11 0-12-16,11 0 12 0,6 0-11 0,1 3 11 15,-11-3-10-15,4 6 10 0,10-6-10 0,-7 4 10 16,-4 2-10-16,1-3 10 0,10 10 0 0,-7-10 0 0,4 6 0 0,-4 0 0 16,4-2 0-16,-1-4-9 15,4 6 9-15,-3-2 0 0,-4 2 0 0,4 0 0 16,10 1 0-16,-3-4 0 0,-8 3 0 0,5-5 0 15,2 2 0-15,1 3 0 0,3-2 0 0,0-4 0 0,-3 3 0 0,3-3 0 16,4-3 0-16,-4 6 9 0,-3-2-9 0,3 2 10 16,4-3-10-16,-4-3 10 0,0 6-10 0,4-3 10 15,0-3-10-15,0 0 0 0,-4 7 9 0,0-7-9 16,4 0 8-16,3 3-8 16,0-3 8-16,-3 0-8 0,3 0 0 0,1 6 0 0,-1-6 0 0,0 0 0 15,4 0 0-15,0 6 0 0,0-3 0 0,-1-3 8 16,5 7-8-16,-1-4 0 0,4 3 0 0,0-3 0 15,0 4 0-15,0-4 0 0,3 3 8 0,-3 3-8 16,0-9 0-16,3 7 8 0,4-4-8 0,0 3 0 16,0-3 0-16,0-3 0 0,0 10 0 0,0-4 0 15,-4-3 0-15,4 6 8 0,0-2-8 0,0-4 0 16,3 3 9-16,-3 3-9 0,0 1 12 0,0-10-12 0,3 9 12 0,-3-2-4 16,4-4 0-16,-4 3-8 15,3-6 8-15,1 3-8 0,-5 3 0 0,5-6 0 16,-4 10 8-16,0-10-8 0,3 6 12 0,1-3-12 15,-4-3 0-15,-1 6 0 0,5-2 0 0,-4-4 0 16,3 6 0-16,1-3 0 0,3 3 0 0,-4-3 0 16,4 4 0-16,0-4 0 0,-7 3 0 0,3 3 0 15,1-2 0-15,3-4 0 0,-7 3 0 0,0-3 0 16,0 4 8-16,0-4-8 0,-1-3 9 0,5 6-9 0,-8-6 18 16,4 0-2-16,0 0-1 0,0-6 0 0,3 6-2 0,4-3 0 15,-3-4 0-15,3 7 0 0,-4-3-13 0,1-3 0 16,3 3 0-16,-4-4 0 0,4 4 0 0,-3-3 0 15,-1 0 0-15,0 3 0 0,1-4 0 0,-1 7 0 16,-3-3 0-16,0-3 0 0,0 6 0 0,0-3 0 16,-4 3 0-16,4-6 0 0,4 6 8 0,-4-4-8 15,0-2 0-15,-4 6 9 0,0-9-9 0,1 9 0 0,-1-3 0 16,-3-4 0-16,0 1 0 0,-4 3 0 0,4-3-8 0,-4-4 8 16,-3 7 0-16,0-3 0 0,0-4 10 0,3 7-10 15,-3-3 0-15,-4-3 0 0,1 2 0 0,-5 7 0 16,1-9 0-16,0 9 0 0,-8-3 0 0,5-3 0 15,-5 6 0-15,1 0 0 0,0 0 0 0,-8 6 0 16,5-6 0-16,-8 0 0 0,0 0 0 0,0 3 0 0,-4-3 0 0,1 0 0 16,-11 0 0-16,0 0 0 15,0 0-36-15,0 0-7 0,0 0-1 0,0 0-870 16</inkml:trace>
  <inkml:trace contextRef="#ctx0" brushRef="#br0" timeOffset="23150.12">14644 15423 921 0,'0'0'82'0,"0"0"-66"16,0 0-16-16,0 0 0 0,0 0 147 0,0 0 25 15,0 0 6-15,0 0 1 0,0 0-147 0,0 0-32 16,0 0 0-16,0 0 0 16,0 0-24-16,0 0-3 0,0 0 0 0,0 0 0 0,0 0 13 0,0 9 2 15,-4-6 1-15,1 7 0 0,3-10 20 16,-4 12 4-16,4-2 1 0,-3-1 0 0,-1 4 18 15,4-7 4-15,0 3 1 0,0 7 0 16,0-6-5-16,0 2-2 0,0-2 0 0,0 5 0 0,0-5-6 0,0 5 0 16,4-2-1-16,-1-4 0 0,1 7-10 0,-4-7-1 0,3 7-1 0,1-3 0 15,-1 2-11-15,-3 1 0 16,0-4 0-16,4-2 0 0,-4 6 0 0,3-1 0 0,-3-2 0 0,4-4 0 16,-1 1-21-16,-3 5-3 15,4 1-1-15,0-7 0 16,-4 1-3-16,0-1 0 0,3 1 0 0,-3-4 0 15,0-6-25-15,0 0-6 0,0 0-1 0,0 0-388 0,0 0-77 0</inkml:trace>
  <inkml:trace contextRef="#ctx0" brushRef="#br0" timeOffset="23580.77">14855 15423 864 0,'0'0'76'0,"0"0"-60"16,0 0-16-16,0 0 0 0,0 0 164 0,0 0 29 15,0 0 7-15,0 0 0 0,0 0-155 0,0 0-31 16,0 0-6-16,0 0-8 0,0 0 0 16,0 0 0-16,0 0 0 0,0 0 0 15,0 0-13-15,0 0 4 0,0 0 1 0,0 0 0 0,0 0 8 0,0 0 14 16,0 0-3-16,0 0-1 15,0 0 8-15,0 0 2 0,0 0 0 0,0 3 0 0,0-3 11 16,0 9 2-16,0-9 1 0,0 10 0 0,0 2-18 0,0-2-4 0,0-1-1 0,0 1 0 16,0-7 1-16,0 12 1 15,4-5 0-15,-4-1 0 0,0 1-13 0,0-1 8 16,0 7-8-16,4-7 0 0,-1 7 8 0,-3-4-8 16,0 4 0-16,0-7 0 0,-3 7 0 0,3-3 0 0,0-4 0 0,3 7 0 15,-3-1 0-15,0-2 0 16,-3 3 0-16,3-7 0 0,0 7 0 0,0-4 8 15,0-2-8-15,0-1 0 0,0 1 0 0,0-4 0 16,0-6 0-16,0 0 0 0,0 9 0 0,0-9-12 0,0 0 12 0,0 0-13 16,0 0-2-16,-4 10 0 0,4-10 0 0,0 0 0 31,0 0-137-31,0 0-28 0,0 0-6 0,0 0-1 0</inkml:trace>
  <inkml:trace contextRef="#ctx0" brushRef="#br0" timeOffset="24734.75">15184 15373 460 0,'0'0'41'0,"0"0"-33"15,0 0-8-15,0 0 0 0,0 0 215 0,0 0 41 16,0 0 8-16,0 0 1 0,0 0-181 0,0 0-37 15,0 0-7-15,0 0-2 0,0 0-38 0,0 0 0 16,0 0-12-16,0 0 4 0,3 9 8 0,-3-9-8 0,4 13 8 0,-1-4-8 16,4-6 8-16,0 7 0 0,-7 5 0 0,0-5 0 15,7 5 13-15,0-2-1 0,-7 6-1 0,-3 3 0 16,-1-10-2-16,4 7 0 0,4-3 0 0,-1 3 0 16,-10-4-9-16,7-2 0 0,0 2 9 0,-3 4-9 15,-1-3 0-15,4-3 8 0,0-4-8 0,-3 7 0 16,-1-7 0-16,4 0 0 0,-3 1 0 15,3-1-12-15,0-9-9 0,0 0-3 0,0 0 0 0,0 0 0 16,0 0 14-16,0 0 10 0,0 0-13 0,0 0 5 16,0 0 8-16,0 0 0 0,0 0 0 0,0 0 0 15,7-3 0-15,0-3 0 0,7-4 0 0,-4 1-8 16,-2 0 8-16,-1-7 0 0,3 7 0 0,1-4-8 16,3 4-1-16,0-7 0 0,-3 6 0 0,3 1 0 15,3 0 9-15,-6 2 0 0,3-2 0 0,0 6 0 16,-3-3 0-16,-1 6 0 0,1-4 0 0,-4-2 0 15,4 6 0-15,-1 0 0 0,-6 0 0 0,3 0 0 16,3 6 0-16,1-2 0 0,-8 2 0 0,1-3 8 0,3 3-8 0,-4 4 0 16,1-1 0-16,3 0 8 0,-7 1 17 0,4-1 4 15,-4 7 1-15,0-3 0 0,0-7-30 0,0 9 0 16,-4-2 0-16,1-4 0 0,-5 1-8 0,1 6-8 0,0-7-2 0,-3 0 0 16,3-2 5-16,0 2 1 15,-4-6 0-15,1 3 0 0,-1-2 33 0,0 2 7 0,1-3 2 0,-4 3 0 16,3-6-30-16,0 7 0 15,1-7 0-15,-1 0 0 0,1-7-12 0,-1 7-8 16,4 0-1-16,0-6-1 0,0 3 22 0,3 3-11 0,1-6 11 0,-1 2-8 16,-3-2-1-16,4-3 0 0,-1 6 0 0,1-4 0 15,-4-2-15-15,3 0-2 0,1-1-1 0,-1 4 0 32,4-4-31-32,4 1-6 0,-4 0-2 0,0-1 0 0,7 1-26 0,-4 3-6 0,1-4-1 15,-1 1-290-15</inkml:trace>
  <inkml:trace contextRef="#ctx0" brushRef="#br0" timeOffset="25050.15">15663 15561 748 0,'0'0'67'16,"0"0"-54"-16,0 0-13 0,0 0 0 15,0 0 161-15,0 0 30 0,0 0 5 0,0 0 2 0,0 0-150 0,0 0-29 16,0 0-7-16,0 0 0 0,0 0-12 0,4 6 0 16,-4-6 0-16,3 10-11 0,4-1 25 0,-7-9 5 15,0 9 1-15,4-2 0 0,-4-7-5 0,0 3-1 16,4 6 0-16,-1-3 0 0,-6 4 14 0,6-1 4 16,-3 1 0-16,4-1 0 0,-4 1-20 0,3-1-4 15,1 3-8-15,3-2 12 0,-4-7 0 0,1 6 0 16,-1 1 0-16,4-4 0 15,0 4-32-15,-7-10-6 0,0 0-2 0,0 0 0 16,7 6-5-16,-7-6-2 0,0 0 0 0,0 0 0 16,7 0-47-16,-7 0-10 0,11-6-1 0,-4-1-509 0</inkml:trace>
  <inkml:trace contextRef="#ctx0" brushRef="#br0" timeOffset="25229.84">15699 15279 57 0,'0'0'0'0,"0"3"0"0,0-3 0 0,3 9 0 15,-6 1 399-15,3-10 74 0,0 0 15 0,0 0 4 16,-4 9-373-16,4-9-75 0,0 0-14 0,0 0-3 16,0 0-141-16,0 6-28 0,0 4-6 0,0-7-557 0</inkml:trace>
  <inkml:trace contextRef="#ctx0" brushRef="#br0" timeOffset="25549.78">15903 15257 115 0,'0'0'10'0,"0"0"-10"15,0 0 0-15,0 0 0 0,0 0 291 0,0 0 56 0,4 9 11 0,-4-3 2 16,0-6-244-16,0 10-50 15,3 6-10-15,-3-7-1 0,4 0-39 0,-4 1-7 0,0-1-1 0,0 7-8 16,0-4 0-16,0 4 0 0,3-7 0 0,-3 7 0 16,4-3 13-16,-1-4-4 0,-3 7-1 0,4 3 0 15,-1-4 23-15,-3-2 4 0,0 2 1 16,4 4 0-16,0-3-28 0,-1-3-8 0,-3 8 0 16,0-2 0-16,0-6 10 0,4 2-2 0,-4 4 0 15,3 0 0-15,-3-3-17 0,4-1-4 16,-1-2-1-16,1-7 0 15,-1 4-12-15,1-7-2 0,-1 3-1 0,-3-6 0 0,0 0 7 0,0 0 2 0,11 0 0 0,-8 0 0 32,-3 0-19-32,11 0-3 0,-4-6-1 0,-3 3 0 0,3-7-15 0,0 4-3 0,-4-3-1 0</inkml:trace>
  <inkml:trace contextRef="#ctx0" brushRef="#br0" timeOffset="25749.76">15723 15495 921 0,'0'0'40'0,"0"0"10"16,0 0-40-16,7 0-10 0,7 0 0 0,1 0 0 0,6 0 209 0,7-6 40 16,4 3 8-16,7-7 2 0,3 4-187 0,4-7-36 15,3-2-8-15,4-4-593 16,7 0-119-16</inkml:trace>
  <inkml:trace contextRef="#ctx0" brushRef="#br0" timeOffset="29449.95">8251 14495 403 0,'0'0'36'0,"0"0"-36"0,0 0 0 0,0 0 0 16,0 0 49-16,0 0 3 0,0 0 1 0,0 0 0 15,0 0-18-15,0 0-4 0,0 0-1 0,0 0 0 16,0 0-62-16,0 0-12 0,0 0-2 0</inkml:trace>
  <inkml:trace contextRef="#ctx0" brushRef="#br0" timeOffset="30686.88">8220 14451 594 0,'0'0'26'0,"0"0"6"0,0 0-32 0,0 0 0 16,0 0 0-16,0 0 0 0,0 0 70 0,0 0 8 15,0 0 2-15,0 0 0 0,7 3-46 0,-7-3-9 16,0 0-1-16,0 0-1 0,0 9-7 0,0-2-2 16,0-7 0-16,0 9 0 0,-7-3-14 0,0-3 9 15,3 7-9-15,-3-4 8 0,0-3-8 0,-4 4 0 0,1-4 0 0,3 3 0 16,-4 3 0-16,1 1 0 15,-1-10 0-15,-3 6 0 16,0-3-41-16,3 7-1 0,-3-10 0 0,-3 6 0 0,2 3-30 0,1-9-7 0,-3 10-1 0,3-1 0 31,-4-9 13-31,-3 9 3 0,3-2 0 0,0-4 0 0,-3 6 27 0,4-2 5 0,-1-4 2 0,0 3 0 16,-3 3 30-16,4-2 12 0,6-4-1 0,-7-3 0 16,-3 6 43-16,4-3 9 0,-5-3 1 0,8 0 1 0,-7 0-5 15,7 0 0-15,-4 6-1 0,1-6 0 16,3-6-31-16,-4 6-5 0,7 0-2 0,-6 0 0 15,3-3 7-15,0 3 0 0,-1-6 1 0,1 6 0 16,4 0 5-16,-1-3 1 0,1-4 0 0,-1 7 0 16,-3 0-4-16,3-3-1 0,1-3 0 0,-1 6 0 15,1-9-16-15,-5 9-3 0,5-7-1 0,-1 7 0 16,4-3-10-16,-10-3 0 0,2 3 0 0,5-4 0 16,-4 7 0-16,3-9 0 0,-3 9 0 0,-4-9 0 0,8-1 0 15,-1 4 0-15,-10 3 0 0,7-3 12 16,0 2 29-16,-4-2 7 0,4 3 0 0,0-3 1 0,0 6-15 15,-4-3-3-15,4-4-1 0,0 4 0 0,0-3-3 0,-4 6-1 16,4 0 0-16,-3-6 0 0,6 6-26 0,-7 0 0 16,4 6 0-16,0-6 0 0,0 0 12 0,-4 0-4 15,4 6 0-15,0-3 0 0,0-3-8 0,0 7 0 0,0-4 0 0,0 6 0 16,-4-3-9-16,0 4 9 16,1-7-12-16,3 10 12 0,3-4-24 0,-7 3 1 0,4-2 1 0,0-1 0 15,0-2 6-15,0 8 0 16,3-2 1-16,4-4 0 0,-7 1 15 0,4-4 0 15,6 3 0-15,-10 1 0 0,7-1 0 0,3 1 0 16,-6-4 11-16,3-3-3 0,7-3 0 0,0 0 1 0,-4 9 0 0,4-9 0 16,0 0 6-16,0 0 1 0,0 0 0 0,0 0 0 15,0 0 7-15,0 0 1 0,0 0 1 0,0 0 0 16,0 0 15-16,-3-9 4 0,-1 9 0 0,4-9 0 16,0-1-35-16,-3 7-9 0,3-3 0 0,0-4 0 15,0 1 0-15,0 3-16 0,3-4 2 0,-3 7 1 16,-3-3 13-16,3-4 0 0,0 7 0 0,-4-3 0 15,4-3 0-15,-7 9 0 0,4-7 0 0,3 7-9 16,-4 0 0-16,-3 0 0 0,-4-3 0 0,8 3 0 16,-11 0-5-16,3 3-1 0,-3-3 0 0,3 0 0 15,-10 7 3-15,7-7 1 0,0 9 0 0,3-9 0 16,-6 6 11-16,3-3 0 0,-4-3 0 0,8 7 0 16,-8-4 0-16,4-3 0 0,-4 0 0 0,8 6 0 15,-8-3 8-15,0-3-8 0,1 6 8 0,-1-6-8 16,4 0 8-16,3 0-8 0,-6 4 10 0,3-4-10 0,-4 0 0 0,0 0 0 15,1 0 0-15,-1 0 0 0,4 0 8 0,0 0 1 0,0 0 1 0,-8 0 0 16,8 0 3-16,-7 0 1 16,7 0 0-16,-7 0 0 0,0 6 2 0,3-6 1 0,4 0 0 0,-7 0 0 15,0 3-17-15,3 3 0 16,-7-6 0-16,8 0 0 0,-1 0-9 0,-7 0-3 0,4 7 0 0,0-7 0 16,0 3 12-1,-4-3 0-15,0 0 0 0,8 0 0 0,-15 0 0 0,7 0 0 16,-3 0 0-16,-4 0-8 0,4 6 16 0,3-3 3 15,-6-3 1-15,3 0 0 0,-1 6-12 0,5-2-17 16,-5-4 4-16,5 6 1 0,-8-3 12 0,4-3 16 16,-4 0-3-16,4 6-1 0,3-3-12 0,-10-3 0 15,3 7 8-15,4-4-8 0,-4 3 0 0,-3 0-8 16,3-3 8-16,-3 7-13 0,-1-10 21 0,1 9 4 0,-4-9 0 16,4 7 1-16,0-4-13 0,0-3 8 0,-1 0-8 15,-6 0 0-15,3 0 0 0,4 0 0 0,-4 0 0 16,0-3 0-16,4-4 0 0,-7 4 0 15,3-3 0-15,0 3 0 0,4-4 0 0,-1-2 14 0,-2 3-2 16,2 3-1-16,1-7 1 0,0 4 0 0,0-3 0 16,-4-1 0-16,7 1-4 0,-3 6 0 0,7-4 0 0,-8-2 0 15,4-1 13-15,4 4 3 0,-7-3 0 0,10-1 0 16,-10 1-8-16,10 0-2 0,-6-1 0 0,2 1 0 16,5-7 2-16,-8 7 0 0,4-1 0 0,3 4 0 15,0-3-7-15,-3 5-1 0,3-5 0 0,8 3 0 0,-4-4-8 16,6 1 0-16,1 3 0 0,-7-4 8 15,7 7-8-15,3-6 0 0,-3 2 9 0,7-2-9 16,4 0 8-16,-4 9-8 0,3-10 10 0,4 10-10 0,0 0 0 0,0 0-21 16,-3-6 3-16,3 6-937 0</inkml:trace>
  <inkml:trace contextRef="#ctx0" brushRef="#br0" timeOffset="33969.96">5218 15050 172 0,'0'0'16'0,"0"0"-16"0,0 0 0 0,0 0 0 16,0 0 200-16,0 0 36 0,0 0 8 0,0 0 2 16,0 0-158-16,0 0-32 0,0 0-7 0,0 0-1 15,0 0-39-15,0 0-9 0,-4 0 0 0,4 0 0 16,0 0-9-16,0 0-2 0,0 0 0 0,0 0 0 15,0 0 26-15,0 0 5 0,0 0 0 0,0 0 1 0,0 0 5 0,0 0 1 16,0 0 0-16,0 0 0 0,0 0-11 0,0 0-3 16,0 0 0-16,0 0 0 0,0 0-13 0,0 0 0 15,0 0 0-15,0 0 0 0,0 6 0 0,-7 3 9 16,3 1-9-16,1-7 8 0,-1 6-8 0,1 1 0 16,-1-4 9-16,-3 10-9 0,4-7 0 0,-4 1 0 15,0 2 0-15,-4 4 0 0,4-7 0 0,-4 7 0 16,4 3 0-16,-3 0 0 0,-4-1 0 0,7-2 0 15,-4 3 0-15,4 0 8 0,-4-1-8 16,4-2 0-16,-3 3 0 0,3 0 0 0,-4-4 0 0,-3 4 0 16,14-3 0-16,-11-4-8 0,1-2 8 0,-1 6 0 15,8-7 0-15,3 0 0 0,-11-2 0 0,4-4 0 16,7 3 0-16,0-6 0 0,0 9 0 0,0 1 0 16,0-10 0-16,0 0 0 0,0 0 0 0,7 6-10 15,-7-6 10-15,11 3-10 0,-4 7 10 0,3-4-8 16,-3-3 8-16,4-3-8 0,3 6 8 0,-3-2 0 15,3-8 8-15,0 4-8 0,7 0 13 0,-3-6-1 16,-1 6-1-16,8-3 0 0,-11 3 1 0,7-6 1 0,-7 6 0 0,8-3 0 16,-8-4-13-16,0 7-16 0,0-3 3 0,4-3 1 15,-4 3 4-15,0-4 8 0,-7 1-13 0,7 3 5 32,-3 3-40-32,-4-6-7 0,0 3-1 0,-7 3-1 0,3-7-46 0,-3 7-9 0,0 0-1 0</inkml:trace>
  <inkml:trace contextRef="#ctx0" brushRef="#br0" timeOffset="34320.15">5267 15370 172 0,'0'0'8'0,"0"0"1"0,0 0-9 0,0 0 0 16,0 0 0-16,0 0 0 0,-4 3 184 0,4-3 34 15,0 0 7-15,0 0 2 0,0 0-154 0,0 0-30 16,0 0-7-16,0 0 0 0,0 0-6 0,0 0-1 15,0 0 0-15,0 0 0 0,0 0 2 0,0 0 0 16,0 0 0-16,0 0 0 0,0 0-16 0,0 0-3 16,-3 6-1-16,3 3 0 0,0 1 18 0,3-1 4 15,1 7 1-15,-4-4 0 0,0 4-13 0,7 0-2 16,-7-4-1-16,0 4 0 0,0 3-6 0,0 0 0 16,0 0-1-16,0-4 0 0,-7 4-11 0,3 0 0 15,1 6 9-15,-1-6-9 0,-3 0 9 0,7 2-9 16,-10-2 12-16,10 0-12 0,-7 6 0 0,0-6 0 0,7 0 0 0,-7 6 0 15,3-6 0-15,4-7 0 16,0 4 10-16,-7 0-10 0,7-7 0 0,0-9 0 0,0 0 0 0,0 3 0 16,0-3-16-16,0 0-1 0,0 0-1 0,0 0 0 31,0 0-139-31,0 0-28 0,0 0-6 0,7-3-1 0</inkml:trace>
  <inkml:trace contextRef="#ctx0" brushRef="#br0" timeOffset="35069.8">5644 15191 576 0,'0'0'51'16,"0"0"-41"-16,0 0-10 0,0 0 0 0,0 0 272 0,0 0 52 16,0 0 10-16,0 0 2 0,0 0-268 0,0 0-53 0,0 0-15 0,0 0 0 31,0 0-24-31,0 3-8 0,0 6-3 0,0-2 0 0,0-7 23 0,0 9 4 0,0-9 8 0,0 10-13 16,-7-1 13-16,4 7 12 15,3-7-3-15,0 0 0 0,0 10 4 0,-7-3 1 0,3 3 0 0,1 0 0 16,3-1-14-16,-4 1 0 15,1 6 8-15,-1-6-8 0,4 6 0 0,0-6 0 16,-7 6 0-16,4-6 0 0,-4 6 19 0,-1-6-3 16,1 0 0-16,4 6 0 0,3-13-16 0,-7 10 0 0,-4-3 0 15,4-6 0-15,7 2-14 0,-10 1-3 0,10-7-1 16,-7 1 0-16,7-7 8 0,0-3 2 0,0 0 0 0,0 0 0 16,0 0-4-16,0 0 0 0,0 0 0 0,0 0 0 15,0 0 12-15,0 0 0 0,0 0 8 0,0-3-8 16,-4-4 0-16,8-2 0 0,3 0 0 0,3-7 0 15,1 7-11-15,3-4-3 0,-4-3-1 16,-2-3 0-16,2 4 15 0,4 5 0 0,4-2-10 0,-8-4 10 16,8 7 0-16,-4-7 0 0,4 7 0 0,-11-1 0 0,11 7 0 0,-8-3 0 15,1-4 0-15,3 4 0 16,-7 3 0-16,10 3 0 0,-6-6 0 0,0 6 0 0,3 0 0 16,-11 0 0-16,8 0 0 0,-1 0 0 15,1 6 0-15,-4-6 0 0,4 3 0 0,-4 3 0 16,0 4 0-16,-4-1 8 0,1-2-8 0,-1 2 0 15,4 0 9-15,-7 1-9 0,0-1 10 0,0 1-10 16,0 5 9-16,-7-2-9 0,4-4 8 0,-4 7-8 0,0-7 0 16,0 7 0-16,0-3 0 0,0-4 0 0,-4 3 0 0,0-2 0 15,1-1 8-15,3 1-8 0,-11-7 0 0,11 6 0 16,-11-2 0-16,8-1 0 0,-4-3 8 0,3-3 0 16,4 9 0-16,-3-9 0 0,-5 0-8 0,8-3 0 15,-3-3 0-15,3 6 0 0,0-3 0 0,3-3 0 16,-6-1 0-16,3 4 0 0,-1-3 0 0,8 6 0 15,0-10 0-15,-7 7 0 0,4-6 0 0,3 3 0 16,0-4 0-16,0 1 0 16,0 3-24-16,3-4-6 0,4 1-2 0,-3-1 0 15,0 1-36-15,3 6-8 0,-4-10-2 0,4 10 0 16,0-6-128-16,0 2-26 0,7-5-4 0,0 2-2 0</inkml:trace>
  <inkml:trace contextRef="#ctx0" brushRef="#br0" timeOffset="35370.11">6167 15442 345 0,'0'0'31'0,"0"0"-31"16,0 0 0-16,0 9 0 15,0-3 182-15,-4 4 30 0,4-1 7 0,-7 1 1 16,0-1-145-16,0 0-29 0,3 1-6 0,-3-1 0 0,-7 7-28 0,11-3-4 15,-8-4-8-15,4 7 11 16,0-1-11-16,0-2 0 0,3-4 0 0,4 7 0 0,-7-7 0 0,7 7 0 16,-3-3 0-16,-1 2 0 0,4-5 0 0,4 5 12 15,-8-5-2-15,8-1 0 0,-1 1-10 0,-3-1 0 16,0-9-10-16,7 9 10 0,-7-9 0 0,0 7 0 0,0-7 0 0,4 9 0 16,-4-9 0-16,0 0 8 15,10 3-8-15,-10-3 10 16,11 0-53-16,0-3-10 0,-8-3-3 0,8-4 0 0</inkml:trace>
  <inkml:trace contextRef="#ctx0" brushRef="#br0" timeOffset="35590.08">6216 15319 1152 0,'0'0'51'0,"0"0"10"0,0 0-49 0,0 0-12 0,0 0 0 0,0 0 0 15,0 0 170-15,0 0 31 0,0 0 7 0,0 0 0 16,0 0-369-16,0 0-75 0,0 0-14 0,18 7-3 0</inkml:trace>
  <inkml:trace contextRef="#ctx0" brushRef="#br0" timeOffset="35970.05">6541 15069 288 0,'0'0'25'0,"0"0"-25"16,0 0 0-16,0 0 0 0,0 0 331 0,0 0 61 0,0 0 12 0,0 0 2 16,3 9-310-16,-6 7-61 0,3-7-13 0,0 7-2 15,-4-4-20-15,0 7-11 0,4-3 2 0,-7 3 0 16,4-1-17-16,3-2-3 0,0 3-1 0,0 0 0 16,-7 6 18-16,0 0 12 0,7-3-13 0,-4 3 5 15,-3 0 8-15,0 3 0 0,4-9 0 0,-1 12 0 16,-3-9 0-16,3 3 12 0,4 4-4 0,-7-4 0 15,4 0-8-15,3-3 8 0,-7 3-8 0,3 0 8 16,4-12-8-16,0 8 0 0,0-8 0 0,0-4 0 16,4 1 0-16,-4-1 0 0,0-9 0 0,0 0 0 15,0 0-16-15,7 7 1 0,3-1 1 0,-10-6 0 0,0 0-6 0,4-6-2 16,10-1 0-16,-3-2 0 16,-4-1-34-16,7-2-6 0,-4-4-2 0,-2 1 0 0</inkml:trace>
  <inkml:trace contextRef="#ctx0" brushRef="#br0" timeOffset="36190.44">6294 15504 1324 0,'0'0'118'0,"0"0"-94"15,0 0-24-15,0 0 0 0,10 0 155 0,4 0 26 0,0-6 6 0,8 3 1 16,-8-3-155-16,7-4-33 0,7-2 0 0,0-4 0 31,0 0-91-31,4-2-13 0,4-1-2 0,-1-6-1 0</inkml:trace>
  <inkml:trace contextRef="#ctx0" brushRef="#br0" timeOffset="37390.08">6357 12024 345 0,'0'0'31'0,"0"0"-31"0,0 0 0 0,0 0 0 0,0-7 161 0,0 4 27 16,0-3 4-16,0 6 2 0,-3-3-139 0,3 3-28 15,0 0-6-15,0 0-1 0,0 0-9 0,0 0-3 16,0 0 0-16,0 0 0 0,0 0-8 0,0 0 0 16,0 0 0-16,0 0 8 0,0 0-8 0,0 0 8 15,0 0-8-15,0 0 8 0,0 0 19 0,0 0 3 16,0 0 1-16,0 0 0 0,0 0 8 0,0 0 1 0,0 0 1 0,0 0 0 15,0 0-2-15,0 0-1 0,0 0 0 0,0 0 0 16,0 0-18-16,7 3-4 0,0 6-1 0,-4-2 0 16,4 2-3-16,-7 7 0 0,0-4 0 0,4 4 0 15,-4 3-12-15,0 0 0 0,0-10 8 0,0 7-8 16,0 3 0-16,0-10 0 16,0 7 0-16,0-4 0 0,0 4 0 0,-4 3-16 0,4-10 3 0,0 7 1 31,0-7-21-31,-7 7-4 0,7-7-1 0,0 1 0 15,-3-1-26-15,3 0-4 0,0-9-2 0,0 0-329 0,-4 10-65 0</inkml:trace>
  <inkml:trace contextRef="#ctx0" brushRef="#br0" timeOffset="37950.08">6562 12068 576 0,'0'0'25'0,"0"0"6"0,0 0-31 0,0 0 0 0,0 0 0 0,0 0 0 16,-4-7 233-16,4 7 41 15,0 0 8-15,-7-3 2 0,4-3-193 0,3 6-39 16,-4-3-7-16,1-3-1 0,3-4-15 0,0 10-2 15,0-6-1-15,0 6 0 0,0-3-11 0,3-4-3 16,-3-2 0-16,7 0 0 0,-7 9-12 0,7 0 0 0,-7 0 0 0,4-10-10 16,3 10 10-16,7-9-12 15,-14 9 12-15,10 0-12 0,-3 0 3 0,4 0 0 0,0 0 0 0,-1 0 0 16,1 6 1-16,3-3 0 0,0-3 0 16,0 10 0-16,4-4-4 0,-8-3 0 15,4 6 0-15,-3-2 0 0,3-4 4 0,-3 3 0 16,-1 4 0-16,-3-1 0 15,4-9-17-15,-4 9-3 0,0-2-1 0,0-4 0 0,-3 6-16 0,3-3-3 16,-7 4-1-16,0-1 0 0,3 1-10 0,-6-1-1 0,-4 0-1 16,0-2 0-16,-4 2 39 0,4 1 8 0,-4 5 2 0,4-5 0 15,0-1 12-15,-3 0 0 0,3 1 0 0,3-4 0 16,-3 4 0-16,0-7 10 0,3 6-2 0,4-9 0 0,0 0-8 0,0 0 8 16,-7 6-8-16,7-6 8 15,0 0 20-15,0 4 4 0,0-4 1 0,0 0 0 16,0 0-13-16,4 9-2 0,3 3-1 0,-7-12 0 15,7 4-5-15,0 5-2 0,0-9 0 0,4 9 0 16,-1-2-2-16,-3-4 0 0,4-3 0 0,3 6 0 16,4-3-8-16,-11 3 0 0,7-6 0 0,0 0 0 15,-7 10 0-15,11-10 0 0,-11 0-11 0,3 6 11 16,1-3-93-16,0-3-14 0,-4 7-2 0</inkml:trace>
  <inkml:trace contextRef="#ctx0" brushRef="#br0" timeOffset="38589.98">4939 11955 57 0,'0'0'0'0,"0"0"0"0,0 0 0 0,0 0 0 16,0 0 353-16,0 0 66 15,0 0 13-15,0 0 2 0,0 0-333 0,0 0-66 0,0 0-14 0,0 0-2 16,0 0-19-16,0 0 0 16,0 0 0-16,0 0 0 0,0 0-9 0,-7 6-6 0,0 3-1 0,7-5 0 15,-7 2 6-15,7 3 1 0,-4 1 0 0,-3 5 0 16,0-5 9-16,7 9-12 0,-7-4 12 0,4 4-12 15,3 9 12-15,-8-9 0 0,5 6 0 0,-1-6 0 0,1 6 0 0,-1-6 0 16,4 0 0-16,0 0 0 16,-3-4 0-16,3 4 0 0,3-10 0 0,-3 7 0 31,0-7-23-31,4 7-5 0,-4-6-2 0,3-1 0 0,-3-9-103 0,0 0-21 0,0 0-4 0</inkml:trace>
  <inkml:trace contextRef="#ctx0" brushRef="#br0" timeOffset="39189.97">5013 12165 864 0,'0'0'76'0,"0"0"-60"16,0 0-16-16,0 0 0 0,0 0 160 0,0 0 30 15,0 0 6-15,0 0 0 0,0 0-138 0,0 0-28 16,7-6-6-16,-7-4 0 0,4 10-24 0,-1-9 0 0,-6 9 0 0,3-7 8 16,0 4-8-16,0-3-12 15,3 3 4-15,4-3 0 0,4 3-1 0,-8-4 0 0,8 4 0 0,-1-3 0 16,-6-4 9-16,10 10 0 0,-3-9-9 0,3 3 9 16,-7 6-11-16,3 0 3 0,1-3 0 0,-4-4 0 15,4 7 8-15,-4 0 0 0,0-3 0 0,0 3 0 16,3 3 0-16,-10-3 0 15,0 0 0-15,4 0 0 0,3 0 0 0,-7 0 0 16,0 0 0-16,0 0 0 0,0 0-32 0,0 10-5 0,0-10-1 0,-4 9 0 0,1 7 18 0,-1-7 3 16,-6 1 1-16,3 5 0 31,0-5-20-31,-4-1-3 0,4 1-1 0,0-4 0 0,3-3 40 0,4-3 0 0,0 0 0 0,-3 9 0 16,3-9-9-16,0 0 9 0,0 0 0 0,0 7 0 0,0-7 20 0,0 0 12 15,3 9 1-15,1-6 1 16,3 3-21-16,0 4-4 0,4-4-1 0,-4-3 0 15,3 4 11-15,1-4 1 0,3-3 1 0,-3 6 0 0,-4-3-21 16,7-3 9-16,-11 10-9 0,8-10 0 0,-11 0 0 16,7 6 0-16,7 3 0 0,-10-3 0 0,3-2 0 15,-4 5 0-15,8-3 0 0,-11 4 0 0,3-7 0 16,-3 6 0-16,7-3-10 0,-7 4 10 0,0-1-13 0,0 1 5 16,0-4 8-16,0-6-13 0,-7 3 13 0,4 7 12 15,-8-4-3-15,8 3 0 0,-8-3 7 0,-3-2 0 16,3-4 1-16,1 9 0 0,-4-9-9 0,3 0-8 15,-3 6 12-15,3-6-12 0,1 3 0 0,-4-3 0 16,3 0 0-16,-3-3 0 0,7 3 0 0,3-6 0 0,-6 6-13 16,10 0 5-1,-7 0-86-15,7 0-17 0</inkml:trace>
  <inkml:trace contextRef="#ctx0" brushRef="#br0" timeOffset="44164.32">1700 14532 345 0,'0'0'31'0,"0"0"-31"16,0 0 0-16,-3 0 0 16,-8 0-56-16,11 0-16 0,0 0-4 0,-3 7-1 0,-8-4 61 0,1-3 16 15,6 0 0-15,-3 0 0 0,3 0 28 0,4 0 8 16,0 0 1-16,-10 0 1 0,10 0-6 0,-4 0 0 16,4 0-1-16,0 0 0 0,0 0 12 0,0 0 2 15,0 0 1-15,0 0 0 0,0 0 54 0,0 0 12 16,0 0 1-16,0 0 1 0,0 0-15 0,0 0-3 0,0 0-1 0,0 0 0 15,0 0-25-15,0 0-5 0,0 0-1 0,0 0 0 16,0 0-28-16,0 0-7 0,0 0-1 0,0 0 0 16,0 0-28-16,0 0 0 0,0 0 0 0,0 0 0 15,0 0 0-15,4 6-10 0,6-3 10 0,-6 7-12 16,7-4 12-16,-8-3 0 0,8 3 0 0,-1 1 0 16,1-4 0-16,-1 6 11 15,1-3-3-15,-4-3 0 0,0 7-8 0,7-4 0 16,-3 4 0-16,3-1-11 0,0 0 11 0,4 1 0 15,-1-4 0-15,1 3 0 0,-4-5 0 0,0 5 0 0,0 4 8 0,7-4-8 16,1 4 0-16,-8-7 0 0,7 3 0 0,-7-6 0 16,11 4 0-16,-4-4-8 15,-7 3 0-15,11 3 0 0,-4-9 8 0,-3 10 0 0,3-10 8 0,0 0-8 16,4 6 9-16,-8-3-9 0,8-3 12 0,0 0-12 16,-4-3 9-16,10 3-9 0,-6 3 0 0,0-6 9 15,0-3-9-15,-1 6 8 0,4-3-8 0,4-4 8 16,-7 7-8-16,0-9 0 0,6 9 0 0,-6-9 0 15,0 2 0-15,-1 7 0 0,1-9 8 0,0 6-8 16,0-7 0-16,-4 4 0 0,-4-3 0 0,4-1-11 0,1 10 11 0,2-9 0 16,-10 3 8-16,1-4-8 0,2 7 0 0,-10-3 0 15,0 3 0-15,4-4 0 0,-8 4 0 0,8-3 0 16,-11 6 0-16,0 0 8 0,0 0-8 0,0 0 11 16,0 0-11-16,0 0 12 0,0 0-4 0,0 0 0 15,0 0 0-15,0 0 0 0,0 0-8 0,0 0 0 16,0 0 0-16,0 0 0 15,11 0-38-15,-11 0-10 0,0 0-1 0,-11 9-1 16,15 1-121-16,-8-4-24 0</inkml:trace>
  <inkml:trace contextRef="#ctx0" brushRef="#br0" timeOffset="44970.13">1616 15388 345 0,'0'0'31'0,"0"0"-31"15,0 0 0-15,0 0 0 0,0 0 198 0,0 0 34 16,0 0 6-16,0 0 2 0,-4 10-159 0,4-10-31 0,0 0-6 0,0 0-2 16,0 0-32-16,0 0-10 15,0 0 0-15,0 0 0 0,0 0 8 0,0 0-8 0,0 0 0 0,0 0 0 16,0 0 0-16,0 0 0 15,0 0 0-15,0 0 0 0,0 0 0 0,0 0 0 0,0 0 0 0,0 0 0 16,0 0 0-16,0 0-11 0,0 0 11 0,0 0-13 0,0 0 13 0,0 0 0 16,0 0-10-16,11-3 10 15,-8-4 0-15,8-2 13 0,-1 3-1 0,1-4-1 0,-7 1-11 0,-1 0 12 16,8-7-12-16,-1 6 12 16,-3-2-12-16,0-4-9 0,0 7 9 0,-3-7-13 31,7 7-13-31,-8-1-2 0,4 1-1 0,-7 0 0 0,11-1 3 0,-8 1 1 0,-3 2 0 0,0 7 0 15,4-3 15-15,-4 3 10 0,0 0-12 0,0 0 12 16,0 0 0-16,0 0 0 0,0 0 0 0,0 0 0 16,0 0 10-16,0 0-1 0,0 0 0 0,0 0 0 0,0 0-9 15,0 0 10-15,0 10-10 0,0-1 10 16,0 1 0-16,0-1 0 0,0 0 0 0,0 1 0 16,7 5 0-16,-7 1 0 0,0-3 0 0,0 5 0 0,0-2 3 15,0 3 1-15,0-3 0 0,-7 2 0 0,7 1-14 16,-4 6-16-16,1-6 3 0,-4 0 1 0,3 0 12 15,-3 3 0-15,4-10 0 0,3 7 0 0,-11-3 0 16,7 3 0-16,8-10 0 0,-4 7 0 0,0-7 0 0,-4 0 0 16,4 1 0-16,0-10-9 0,0 0-3 15,0 6 0-15,0-6 0 0,0 0 0 16,0 0-32-16,0 0-8 0,0 0 0 0,0 0-1 16,15 3-28-16,-15-3-6 0</inkml:trace>
  <inkml:trace contextRef="#ctx0" brushRef="#br0" timeOffset="45662.67">2032 15185 115 0,'0'0'10'0,"0"0"-10"0,0 0 0 0,0 0 0 0,0 0 347 0,0 0 67 16,0 0 14-16,0 0 2 0,0 0-326 0,0 0-64 15,0 0-14-15,0 0-2 0,0 0-35 0,4 9-6 16,3 0-2-16,-4-2 0 16,-3 2 1-16,4 7 0 0,3-4 0 0,-4-2 0 0,-3 12 18 15,7-10-10-15,-7 7 10 0,0-3-8 0,4-1 8 16,3 4 0-16,-7-6 0 0,3 2 0 0,-3 4 0 15,4 0-8-15,-4-3 8 0,0 3 0 16,7-4 0-16,-7-2 0 0,-7 2 0 0,3 1 0 0,4-3 0 0,-3-4 0 16,-4 7 0-16,3-7 0 0,4 7 0 0,-7-7 0 15,4 4 0-15,-4-7 0 0,3 3 0 0,4-9 8 16,0 0-8-16,0 0 0 0,-10 10 8 0,10-10-8 16,0 0 8-16,0 0-8 0,0 0 0 0,0 0 0 15,-4-3 0-15,4 3-8 0,0 0-8 0,0-7-2 16,-7-2 0-16,7 3 0 0,0-4 7 0,7 1 2 15,-3 0 0-15,3-1 0 0,-4 1 9 0,8-1 0 16,-8 1-9-16,8 0 9 0,-1 2 0 0,1-2-11 0,3-1 11 0,-3 4-8 16,-1 3 8-16,1-3 0 0,3 6 0 0,-3-3 0 15,-4 3 0-15,0 0 0 0,3 0 0 0,4 0-8 16,-10 0 8-16,-4 0 0 0,7 3 8 0,3-3-8 16,-2 6 10-16,-8-6-2 0,0 0-8 0,0 9 12 15,7 1-1-15,-7-1-1 0,0 1 0 0,0-1 0 16,0 1-10-16,0-1-11 0,-7 3 3 0,7 1 0 15,-4-4-1-15,4 1 0 0,-4-4 0 0,-3 3 0 16,4 1-3-16,3-1-1 0,-7 1 0 0,3-1 0 0,1-3 13 16,-4-2-9-16,3 2 9 0,4-6-8 0,0 0 8 15,-7 3 0-15,4 3 0 0,-8-6 0 0,11 0 0 16,-3 0 0-16,-8 0 0 0,0 0 0 0,8 0 0 16,-8 0-10-16,11-6 1 0,-7 3 0 0,4-3 9 15,3 6 0-15,0-10 10 0,0 7-10 0,0 3 0 0,-7-9 0 16,14 2 0-16,-7-2 0 0,0-7-9 0,3 13-2 15,4-6 0-15,-3-1 0 16,6 1-17-16,1-1-3 0,0-2-1 0,-8 3 0 16,8-1-48-16,-1 1-11 0,4-1-1 0</inkml:trace>
  <inkml:trace contextRef="#ctx0" brushRef="#br0" timeOffset="45949.91">2427 15451 745 0,'0'0'32'0,"0"0"8"0,0 0-32 0,0 0-8 15,0 0 0-15,0 0 0 0,0 0 85 0,0 0 15 16,0 0 4-16,0 0 0 0,0 0-37 0,0 0-7 0,0 0-2 0,0 0 0 16,0 0-27-16,0 0-6 0,0 10-1 0,4-1 0 15,-8-3-13-15,4 4-3 0,-7-7-8 0,7 6 12 16,0 7-12-16,0-7 0 0,-3 1 8 0,3-1-8 16,0 7 0-16,0-7 0 0,0 7 0 0,0-7 0 15,0 4 0-15,0-4 0 0,-8 4 0 0,8-1 0 0,0-2 0 0,8-1 0 16,-8 1 0-16,3-1 0 15,4 3 0-15,-7 1 0 0,4-7 11 0,-4-6-11 16,3 3 0-16,-3-3 0 0,11 10 0 0,-1-10 0 16,-10 0 0-16,11 0-17 0,-1 0 1 0,1-3 1 15,3-7-45-15,-3-5-10 0,13-14-2 16,-9 4 0-16</inkml:trace>
  <inkml:trace contextRef="#ctx0" brushRef="#br0" timeOffset="46159.64">2526 15175 518 0,'0'0'23'0,"0"0"5"0,0 0-28 0,-4 10 0 16,4-10 0-16,0 0 0 0,0 0 335 0,0 0 61 15,0 0 13-15,0 0 3 0,0 0-344 0,-7 6-68 16,7-6-13-16,0 3-3 15,0-3-50-15,0 0-10 0,0 0-1 0,0 9-1 16,7-2-10-16,-7-7-1 0,4 9-1 0,-4-9-558 0</inkml:trace>
  <inkml:trace contextRef="#ctx0" brushRef="#br0" timeOffset="46495.75">2812 15078 576 0,'0'0'25'0,"0"0"6"0,0 0-31 16,-7 6 0-16,3-3 0 0,4 4 0 0,-7 2 210 0,3 0 36 16,4 1 7-16,-3-1 2 15,-4 7-189-15,7 3-38 0,-4-4-7 0,4 4-1 16,-7 0-20-16,4 0-16 0,3 0 4 0,0 6 0 15,-4 0 12-15,4-3 16 0,-7 9-3 0,4-9-1 16,3 3-12-16,0-6 0 0,0 6 0 0,0 3 0 0,0-3 0 0,0 1-16 16,0-4 3-16,-7 3 1 0,7 0 12 0,7-7 0 15,-7 1 0-15,0-3 0 0,0-3 0 0,3 2 0 16,4-5 0-16,-7-1-9 0,0-9 9 0,0 0-13 16,7 6 5-16,0-3 8 15,-7-3-32-15,0 0 2 0,11-3 0 0,-4-3 0 16,11-7-22-16,-8-2-4 0,-6-1 0 0,6-6-1 0</inkml:trace>
  <inkml:trace contextRef="#ctx0" brushRef="#br0" timeOffset="46680.09">2607 15486 1825 0,'0'0'80'0,"0"0"18"0,0 0-78 0,0 0-20 0,0 0 0 0,0 0 0 16,7 3 25-16,11-3 2 0,-4 0 0 0,7 0 0 16,-3 0-50-16,13-3-9 0,-2-4-3 0,13-2-513 15,-3 0-104-15</inkml:trace>
  <inkml:trace contextRef="#ctx0" brushRef="#br0" timeOffset="47644.03">5542 16781 460 0,'0'0'41'0,"0"0"-33"0,0 0-8 0,0 0 0 16,0 0 268-16,0 0 51 0,0 0 10 0,0 0 3 16,0 0-244-16,0 0-49 0,0 0-10 0,0 0-1 15,0 0-14-15,0 0-2 0,0 0-1 0,0 0 0 16,0 0-11-16,0 0 0 0,0 0 0 0,0 0 0 31,0 0-25-31,0 0-11 0,0 0-1 0,0 0-1 0,0 0 16 0,7 0 3 0,0-10 1 0,-3 4 0 16,3-3 18-16,3 6 0 0,-3-7-8 0,1 1 8 15,-1-7 0-15,3 7-10 0,-6-1 10 0,3-5-8 16,-4 5 8-16,1 1 0 0,3-1 10 0,-7 1-10 0,3-1 0 0,-3 4 0 16,-3-3 0-16,3-1 0 15,0 10 16-15,0-9-4 0,0 9 0 0,0 0 0 16,0 0 13-16,0 0 3 0,0 0 0 0,0 0 0 16,0 0-6-16,0 0-1 0,0 0 0 0,0 0 0 0,0 0-21 0,0 0 0 15,0 0 0-15,0 0-8 16,3 16 8-16,4-4-8 0,-7-2 8 0,0 5-8 0,0 4 8 0,8 0 0 15,-8 0 0-15,0 6 0 16,7 0 0-16,-7 0 14 0,-7 3-2 0,7 0 0 0,-4 1-12 0,4 5 0 16,-4 1 0-16,4-1 0 0,0-6 0 0,-7 1 0 15,4-1 0-15,3 3 0 0,0-9 0 0,-7 3 0 16,7-6 0-16,0 0 0 0,-4-3 0 0,1 2 0 16,3 1 0-16,0-9 0 0,-4 5-9 0,1-5 9 15,3-1-13-15,0-3 5 16,0-6-15-16,0 0-2 0,3 10-1 0,-3-10 0 15,0 0-104-15,0 3-21 0,0-3-4 0,4 12-442 0</inkml:trace>
  <inkml:trace contextRef="#ctx0" brushRef="#br0" timeOffset="47960.21">5909 17210 1324 0,'0'0'59'0,"0"0"12"0,0 0-57 0,0 0-14 0,0 0 0 0,0 7 0 15,7-4 79-15,0 6 13 0,4-3 2 0,-4-6 1 16,3 10-78-16,1-10-17 0,7 6 0 0,-1-3 0 15,-3-3-20-15,4 0-4 0,7 7 0 0,-1-7 0 16,1-7-1-16,-7 7-1 0,3 0 0 0,0-3 0 0,0-3 14 0,4 0 4 16,0 2 0-16,-8-2 0 0,4 6 8 0,1-3 0 15,-12 3 0-15,8 0 0 0,3-6 0 0,-10 6 0 0,-4 0-9 0,3-3 9 32,1 3-124-32,-4-7-21 0</inkml:trace>
  <inkml:trace contextRef="#ctx0" brushRef="#br0" timeOffset="48260.31">6082 17085 1810 0,'0'0'40'0,"0"0"8"0,0 0 1 0,0 9 3 0,0 1-42 0,0-1-10 0,7 7 0 0,-7-7 0 16,7 1 8-16,0 5 0 0,-7-5 0 0,11-1 0 16,-8 1-8-16,4-1 0 0,0 0 0 0,0 1 0 15,4-1-19-15,-11-3 4 0,7 4 1 0,0-1 0 0,-3-2-8 0,3 2-2 16,-4 0 0-16,1 1 0 16,-4-7-10-16,3 9-2 0,-3-2-1 0,4-1 0 15,-1 1-20 1,4-1-4-16,-7-6-1 0,0 3-362 0,0-6-73 0</inkml:trace>
  <inkml:trace contextRef="#ctx0" brushRef="#br0" timeOffset="48700.18">6869 16577 1551 0,'0'0'68'0,"0"0"16"0,0 0-68 0,0 0-16 16,0 9 0-16,0-9 0 0,0 7 86 0,0-4 14 0,-4 3 2 0,1 3 1 16,-1 1-69-16,4-4-14 0,-7 3-2 0,0-5-1 15,3 5-17-15,-3 7 0 0,0-7 0 16,-3 1-9-1,-1-1-14-15,4 0-2 0,-7 7-1 0,3-7 0 0,1 7 5 0,-8-3 1 0,4 2 0 16,3 4 0-16,-3-3 9 0,4 3 3 0,-1-4 0 0,4 7 0 16,0-6 8-16,-4 3 0 0,4 0 0 0,0-1 0 0,7-2 0 0,-3 3 0 15,3 0 0-15,-7-4-8 16,14 4 8-16,-7-3 0 0,0-4 0 0,3 4 0 0,4 0 0 16,-3-4 0-16,3-2 0 0,7-1 0 15,0 7 0-15,7-7-10 0,-3 1 10 0,0-4-10 16,6-3 10-16,-6 3-13 0,7-3 5 0,-1 4 8 15,-2-7-11-15,-1 0 11 0,0 0-8 0,0-7 8 0,4 7 0 16,-4 0-10-16,0-3 10 0,0-3 0 0,4 6-24 16,-14-3 3-16,6-3 0 0,-3 2 0 15,4-2-51-15,-11-3-11 0,4 3-1 0,-4-4-553 0</inkml:trace>
  <inkml:trace contextRef="#ctx0" brushRef="#br0" timeOffset="48950.06">6890 17050 1681 0,'0'0'74'0,"0"0"16"0,0 0-72 0,0 0-18 16,0 0 0-16,0 0 0 0,0 0 80 0,0 0 12 0,0 0 2 0,0 0 1 16,0 0-65-16,3 7-13 0,1 2-2 0,-1 1-1 15,-3-1-14-15,4 7 0 0,-1-7-9 0,8 0 9 16,-11 7-15-16,7-3 3 15,-3-4 1-15,-1 7 0 16,8-1-13-16,-11-2-2 0,3 6-1 0,1-4 0 16,3 1-9-16,0-3-3 0,-4 5 0 0,8-2 0 15,-11-6-22-15,7 8-5 0,4-2-1 0,-4-3-420 0,0-1-84 0</inkml:trace>
  <inkml:trace contextRef="#ctx0" brushRef="#br0" timeOffset="49234.9">7405 17264 1209 0,'0'0'108'0,"0"0"-87"15,0 0-21-15,0 0 0 0,0 0 140 0,10 9 24 16,1-3 5-16,3-3 1 0,0 4-136 0,0-7-34 15,7 3 0-15,1-3 0 0,-1 0 0 0,4 0 0 16,-4 6 0-16,3-6-9 0,1 0 9 0,-7 0-10 0,-1-6 10 0,8 6-10 16,3 6 10-16,-7-6 0 0,-3-6 0 0,3 6-8 15,-3 0-6-15,0 0-1 0,-4-3 0 0,3 3 0 32,-10 0-25-32,4 0-4 0,-4 0-2 0,-7 0 0 15,0 0-111-15,0 0-23 0</inkml:trace>
  <inkml:trace contextRef="#ctx0" brushRef="#br0" timeOffset="49482.91">7525 17166 864 0,'0'0'38'0,"3"7"8"16,-3-7-37-16,0 9-9 0,0-9 0 0,4 6 0 15,-1 4 266-15,-3-7 51 0,0 6 11 0,7 1 1 16,-3-1-271-16,3 1-58 0,0 2 0 0,0 1-12 16,0-4-36-16,0 0-8 0,0 1 0 0,7 2-1 15,-10 1-19-15,3-4-4 0,0 1-1 0,0-1 0 16,0 1 14-16,4 5 3 0,-4-5 1 0,3 8-349 16,-6-2-71-16</inkml:trace>
  <inkml:trace contextRef="#ctx0" brushRef="#br0" timeOffset="49800.18">7973 16746 1976 0,'0'0'88'0,"0"0"17"0,0 0-84 0,0 0-21 0,0 0 0 0,0 0 0 16,0 0 48-16,0 0 6 0,0 0 1 0,3 7 0 0,1 2-46 0,3 0-9 16,-7 1 0-16,0 5 0 15,3-2 0-15,1-4-9 0,-4 7 9 0,-4 3-8 0,4 0 8 0,4-1 0 16,-1 8 0-16,-3-1-8 16,4 0 8-16,0-3 0 0,-1 3-9 0,-3 3 9 0,0-3 0 0,4 3 0 15,-1-3 0-15,-3 10 0 16,4-13 0-16,-4 9 0 0,3-3 0 0,4 1 0 0,-3-1 0 15,3-3 0-15,0 0 0 0,-7-6 0 16,10 9-34-16,-2-3 1 16,-5-6 0-16,8 0 0 0,-4-4-118 0,3-5-23 0,1-1-5 0</inkml:trace>
  <inkml:trace contextRef="#ctx0" brushRef="#br0" timeOffset="50100.04">8382 16712 1382 0,'0'0'123'0,"0"0"-99"16,0 0-24-16,-4 9 0 0,1 4 165 0,3-1 28 16,0-2 6-16,0 5 1 0,-4 4-161 0,4-3-39 15,0 3 0-15,4 9 0 0,-1 0-12 0,1-3-7 16,0 3-1-16,-1-3-1 15,1 4-21-15,-1-4-4 0,1 0-1 0,3-3 0 0,0 3 35 0,-4 3 12 0,11-3-9 0,-14 0 9 0,7 0 0 0,-3-3 0 16,3-3 0-16,0 6 0 16,4-6 0-16,-8 0 9 0,4 6-9 0,0-9 10 15,0 2-23-15,-3-8-5 0,3 9-1 0,0-13-791 16</inkml:trace>
  <inkml:trace contextRef="#ctx0" brushRef="#br0" timeOffset="50349.63">8862 17254 633 0,'0'0'56'0,"0"0"-44"15,0 0-12-15,0 0 0 0,3 10 311 0,1-4 60 16,3 3 12-16,0-6 2 0,0 4-301 0,4-4-61 15,3 3-12-15,0 0-3 0,0-2-24 0,4 2-6 0,-1-3-1 0,1-3 0 32,-1 0-7-32,1 0-2 0,-4 0 0 0,4-3 0 0,-4 3 22 0,0-6 10 15,4 6-10-15,-1 0 10 0,1-4-21 0,-4 4 1 16,0-6 1-16,0 6 0 16,0 0-23-16,-3-6-5 0,0 6-1 0,-1-3-447 15,-3-4-89-15</inkml:trace>
  <inkml:trace contextRef="#ctx0" brushRef="#br0" timeOffset="50579.83">8738 17119 345 0,'0'0'15'0,"0"0"4"0,0 0-19 0,0 0 0 0,0 0 0 0,0 0 0 15,4 10 396-15,-4-10 76 0,10 0 16 0,5 6 2 0,2-3-402 0,4-3-80 16,0 0-8-16,8-3-17 0,-1-3 3 0,0 0 1 16,7-4 0-16,-6 7 0 15,-1-3-37-15,4-4-7 0,-1 7-2 0,1-3 0 16,-4-3-33-16,4-1-6 0,0 1-2 0</inkml:trace>
  <inkml:trace contextRef="#ctx0" brushRef="#br0" timeOffset="50884.71">9652 16605 1094 0,'0'0'97'0,"0"0"-77"0,0 0-20 0,0 0 0 0,-4 6 242 0,4-6 45 16,0 0 9-16,0 10 1 0,-3 5-213 0,3-5-42 0,3-1-9 0,-3 10-1 16,0-3-32-16,0-4-8 0,0 7-1 0,0 6 0 0,4-6-8 0,0-3-2 15,-4 9 0-15,0-3 0 16,0 9 19-16,3-3-10 0,-3 1 10 0,0 5-8 16,0 1 8-16,4-7 0 0,-1 9 0 0,1-2-8 15,-1-1 8-15,1 4-8 0,3-3 8 0,-4-7-8 31,1 6-40-31,3-6-7 0,-4 7-1 0,8-7-544 0,-4-3-109 0</inkml:trace>
  <inkml:trace contextRef="#ctx0" brushRef="#br0" timeOffset="51367.39">10248 16461 1911 0,'0'0'42'0,"0"0"9"0,0 0 1 0,0 0 2 0,-7 6-43 0,0-3-11 16,7-3 0-16,-3 10 0 0,-4 5 47 0,-4 1 7 15,0 3 2-15,4 0 0 0,-3 6-56 0,-1-3 0 16,-3 3 0-16,3 3-8 0,4-3-9 0,-3 3-2 0,-4-3 0 0,3 10 0 16,0-7 19-16,1 7-8 15,-4-1 8-15,3-3 0 0,4 4 0 0,0-1-8 0,0 1 8 0,0-7 0 16,3 7 0-16,1-7 0 15,6 0 8-15,1-3-8 0,0 3 0 0,-1-6 0 0,8-3-11 0,-1 0 11 16,1 0 0-16,-1-10 0 0,-3 7 0 0,4-7 0 16,0-6 0-16,3 4 0 0,-4-7 0 0,1 0 0 15,3 0 0-15,0-7 0 0,-3 4 10 0,-1-6-10 0,1-7 8 0,-1 7-8 16,-2-7 0-16,-5 4 0 16,-3-4 15-16,0-3-4 0,0 0-1 0,-3 0 0 0,-5-6-10 0,1 7 0 15,0-1 0-15,-3-6 0 16,-4 6 0-16,0 0 0 0,3-3-9 0,-3 3 9 15,3 0-8-15,-6 1 8 0,2 2 0 0,1 7 0 16,4-1 0-16,-4 1 0 0,0 2 0 0,-4 4 0 16,4 3 0-16,0 0 9 0,-4 3-9 0,4 4 8 0,0-1-8 0,3-3 0 15,-3 7 0-15,4-1 0 16,-1 0 0-16,4 1 0 0,0 2-10 0,3-2 10 16,-3-1-32-16,4 1 0 15,3-7 0-15,0 6 0 0,0-9-130 0,3 6-26 0,18 4-6 0,4-20-1 0</inkml:trace>
  <inkml:trace contextRef="#ctx0" brushRef="#br0" timeOffset="52699.7">8901 6037 0 0,'0'0'0'0,"0"0"0"0,0 0 0 0,0 0 0 16,-7 7 231-16,7-7-47 0,0 0 38 0,0 0 7 0,0 0-122 0,0 0-25 16,0 0-5-16,0 0-1 0,0 0-49 0,0 0-11 15,0 0-1-15,0 0-1 0,7 3-6 0,-7-3-8 16,0 0 11-16,10 9-11 0,1-9 42 0,6 7 2 16,-2-7 0-16,2 0 0 0,1 0-17 0,-1 0-3 15,8 0-1-15,-4 0 0 0,4 0-3 0,0 0-1 16,-1-7 0-16,1 7 0 0,0 7-19 0,-4-7 10 15,7 0-10-15,-3 0 8 0,0 0 7 0,-1 0 1 0,-6 0 0 0,3 3 0 16,4-3-28-16,-8 6-4 0,1-6-2 0,0 6 0 16,-8-3 2-16,1-3 0 0,-1 10 0 0,-6-10 0 31,3 6-52-31,-7-6-11 0,-4 9-1 0,1-5-478 0</inkml:trace>
  <inkml:trace contextRef="#ctx0" brushRef="#br0" timeOffset="52931.05">8650 6266 1310 0,'0'0'58'0,"0"0"12"16,0 0-56-16,0 0-14 0,0 0 0 0,0 0 0 16,0 0 112-16,0 0 20 0,0 0 4 0,11-6 1 15,3 6-92-15,7-3-18 0,4-3-4 0,3 6-1 0,7-3-22 0,0 3 0 16,1-7 0-16,3 14 0 15,-1-4 0-15,1-3 0 0,3 0 0 0,1 9 0 0,-1-9 0 0,4 10 0 16,-4-4 0-16,4 3 0 16,4 1-110-16,-1-1-17 0,43 0-3 0,-22 1-1 0</inkml:trace>
  <inkml:trace contextRef="#ctx0" brushRef="#br0" timeOffset="108169.76">24656 11143 673 0,'0'0'29'0,"0"0"7"0,0 0-28 0,0 0-8 0,0 0 0 0,0 0 0 16,0 0 52-16,0 0 10 16,0 0 2-16,0 0 0 0,0 0-36 0,0 0-6 0,0 0-2 0,0 0 0 15,0 0-12-15,0 0-8 16,0 0 10-16,0 0-10 0,0 0 9 0,0 0-9 0,0 0 8 0,0 0-8 16,0 0 0-16,0 0 0 15,0 0 0-15,-4 9 0 0,1-3 0 0,-4-3 0 16,3 4 0-16,-3 2-11 0,0-3 11 0,0 4 0 15,0-1 0-15,0 1 0 0,-4-1 0 0,4 0 0 16,-4 1 0-16,1 5 8 0,-1-2-8 0,-3-4 0 16,4 7 0-16,-4-7-8 0,3 7 8 0,0-3 16 0,1 2-4 0,-4-5-1 15,0 5 7-15,3-2 2 0,-3 3 0 0,7-1 0 16,-4-5-20-16,4 2 0 0,-3-2 0 0,3 5 0 16,-4 1 0-16,0-3 0 0,4-4 0 0,0-3 0 15,0 4-9-15,4-1-6 0,-1 1-1 0,4-10 0 16,-3 9 26-16,3-3 5 0,3 4 1 0,-3-10 0 15,0 0-16-15,7 3 0 0,0 9 0 0,4-9 0 16,-1 7 81-16,1-1 11 0,7-2 1 0,-4-4 1 16,3-3-94-16,-2 0-20 0,6 0-3 0,-4 0-1 0,8 0 33 0,-4 0 7 15,-3 0 0-15,3 0 1 16,-3 0-6-16,3 0-2 0,-4 0 0 0,-2 0 0 0,2 0-9 0,1-3 8 16,-4 3-8-16,4-7 8 15,-11 7-8-15,7-3 0 0,-4-3 0 0,-3 6 0 0,4 0 0 0,-11 0 0 16,7-3 0-16,-7 3 0 15,0 0-18-15,0 0-2 0,7 0-1 0,-7 0 0 16,0 0-23-16,0 0-5 0,0 0-1 0,0 0 0 16,0 0-28-16,0 0-6 0,0 0 0 0,0 0-368 15</inkml:trace>
  <inkml:trace contextRef="#ctx0" brushRef="#br0" timeOffset="108454.85">24691 11419 403 0,'0'0'36'0,"0"0"-36"0,0 0 0 0,0 0 0 0,0 0 232 0,0 0 40 0,0 0 8 0,0 0 2 16,0 0-159-16,0 0-32 0,0 0-7 0,0 0 0 15,0 0-50-15,0 0-10 0,0 0-1 0,0 6-1 16,0-6-22-16,3 9 0 0,-3-6 0 0,4 7 0 16,-4 5 10-16,0-5-2 0,0-1-8 0,0 7 12 15,-4-4 144-15,4 4 29 0,-3 3 6 0,3 0 1 31,-4 3-314-31,4-3-62 0,0-1-13 0,0 1-3 0,-3 6 160 0,3-6 40 0,0 0 0 0,0-3 0 16,0 2 0-16,0-2 0 0,0-3 0 0,0 2 0 16,0-5 0-16,0-1 0 0,0 0 0 0,3 1 0 15,-3-10-40-15,0 0-3 0,0 0-1 0,0 0-461 16,4 6-93-16</inkml:trace>
  <inkml:trace contextRef="#ctx0" brushRef="#br0" timeOffset="109090.07">25319 11133 1796 0,'0'0'80'0,"0"0"16"0,0 0-77 0,0 0-19 15,0 0 0-15,0 0 0 0,0 0 33 0,0 0 3 0,0 0 1 0,0 0 0 16,3 10-37-16,-3 5 0 15,4-5-12-15,-4 8 4 16,0 1-31-16,0-3-5 0,0 3-2 0,0 0 0 16,0 6-17-16,0-7-3 0,0 8-1 0,-4-1 0 15,4-3 23-15,-3-4 4 0,-4 8 0 0,3-8 1 0,-3 4 53 0,4-3 10 0,-8 3 3 0,4-6 0 32,0 3-63-32,0-1-13 0,-4-2-3 0,4 0 0 0,0-4 84 0,4 4 16 0,-4-7 3 0,3 1 1 31,-3-4-84-31,0-3-16 0,4 7-3 0,3-10-1 0,0 0 42 0,0 0 10 0,0 0 0 0,0 0 0 15,0 0 0-15,0 0 11 0,0 0-3 16,0 0 0-16,0 0 5 0,0 0 1 0,3-10 0 0,4 1 0 16,4-7-14-16,3 7 0 0,-4-1 0 0,8-2 0 0,-4-4 0 15,7 7 9-15,0-7-1 0,1 7 0 16,-1-1-8-16,3 1 0 0,5-1 0 0,2 4 0 16,-6-3 0-16,0 6 0 0,0-4 0 0,-1 4 0 15,1-3 0-15,-4 6 0 0,0 0 9 0,0 0-1 16,-3 6 10-16,0-3 2 0,-1 4 1 0,-3 2 0 15,-3 0 15-15,0 1 2 0,-4-1 1 0,0 1 0 0,0-1-12 0,-7 7-3 16,0-7 0-16,-4 7 0 0,-3 3-24 0,-3-7 0 16,-1 4 0-16,-3 3 0 0,-4-4 0 0,1-2 0 15,-5 9 0-15,1-10 0 0,-3 4 0 0,2-7 0 16,1 7 0-16,-3-7 0 0,2 1-22 0,1-7 3 16,-3 3 1-16,2-3 0 0,1-3 18 0,4 0 0 15,-5 0 0-15,5 0 0 0,-4 0-12 0,6-3 2 16,-6-3 0-16,7 6 0 0,0-9 10 0,4 5 11 0,2-2-3 0,1-3 0 15,-3 3 6-15,6 2 1 16,-3-2 0-16,4-3 0 0,-1-1-15 0,4 1 0 0,0-1 0 0,4 7 0 16,-1-3-8-16,4-3-2 0,0-1 0 0,4 1 0 15,7-7-2-15,-1 7 0 0,-3-1 0 0,4-5 0 16,3 12-64 0,0-7-12-16,0 1-4 0</inkml:trace>
  <inkml:trace contextRef="#ctx0" brushRef="#br0" timeOffset="109404.8">25972 11459 921 0,'0'0'40'0,"0"0"10"16,0 0-40-16,0 0-10 0,0 0 0 0,0 0 0 15,0 0 299-15,0 0 57 0,3 3 12 0,-3-3 3 16,0 0-351-16,-3 10-69 0,-1 6-15 0,0-7-2 16,4 0 4-16,-3 1 1 0,-4-1 0 0,0 7 0 15,7-7 3-15,-7 1 1 0,3-1 0 0,1 0 0 0,-4 1 40 0,3-1 8 16,1 1 9-16,-1 5-13 0,1-5 13 0,-1-1 10 0,4 1-2 0,0-1 0 16,0 0 7-16,0-2 1 15,4 2 0-15,-4 0 0 0,0-9 17 0,3 10 4 16,4-4 1-16,-7-6 0 0,0 0-30 0,4 3-8 15,6-3 0-15,-3 7 0 16,0-7-32-16,0 0-10 0,-7 0-2 0,11-7-460 0,0-2-92 0</inkml:trace>
  <inkml:trace contextRef="#ctx0" brushRef="#br0" timeOffset="109590.05">26137 11183 2397 0,'0'0'52'0,"0"0"12"0,0 0 1 0,0 0 3 0,0 0-54 0,0 0-14 0,0 0 0 0,-3 3 0 31,3-3-54-31,0 0-14 0,0 0-2 0,0 0-1 0,0 0 88 0,0 0 18 0,0 0 3 0,0 0 1 32,-7 10-284-32,3-1-57 0,1-2-11 0,-1-4-3 0</inkml:trace>
  <inkml:trace contextRef="#ctx0" brushRef="#br0" timeOffset="109939.84">26307 11186 403 0,'0'0'36'0,"0"0"-36"16,0 0 0-16,0 0 0 0,0 0 297 0,0 0 53 16,0 0 10-16,0 0 3 0,0 0-195 0,0 0-38 0,0 0-8 0,7 7-2 15,0-4-93-15,0 6-19 16,0-9-8-16,-7 0 0 0,7 10 0 0,-4-4 0 15,5 3 0-15,-5 1 0 16,1-1-52-16,-4 1-12 0,3-1-4 0,1 7 0 0,-4-1 55 0,0-2 13 0,0 3 0 0,0 2 0 16,0 1 100-16,0 0 22 0,-4-3 5 15,1 9 1 1,-1-6-152-16,4 9-31 0,-7-9-5 0,7 6-2 0,-4 0 101 0,1-6 20 0,3 9 4 0,-4-9 1 31,1 6-104-31,3-6-21 0,3-4-4 0,-3-2-1 16,4 2-2-16,-1 1 0 0,1-3 0 0,0-4 0 0,-1-3 41 0,1 4 8 0,-1-1 2 15,4 1 0 1,0-4-14-16,0-3-2 0,-3 3-1 0,6-3 0 0,1-3 2 0,0 0 1 0,3-3 0 0,-4-3 0 16,4 3-34-1,0-3-7-15,-3-4-2 0,3 1-561 0</inkml:trace>
  <inkml:trace contextRef="#ctx0" brushRef="#br0" timeOffset="110151.72">26321 11459 748 0,'0'0'67'0,"0"0"-54"0,0 0-13 0,0 0 0 15,0 0 146-15,0 0 26 16,0 0 6-16,0 0 1 0,0 0-100 0,0 0-20 16,0 0-4-16,0 0-1 0,0 0-41 0,10 3-13 15,1-3 8-15,3-3-8 16,0 3-45-16,0-6-13 0,4 6-2 0,0-6-1 0,-1 3 89 0,1 3 17 15,3-7 4-15,-3 4-488 16,3-3-97-16</inkml:trace>
  <inkml:trace contextRef="#ctx0" brushRef="#br0" timeOffset="111073.22">26868 11604 806 0,'0'0'72'0,"0"0"-58"15,0 0-14-15,0 0 0 0,0 0 146 0,0 0 26 16,0 0 6-16,0 0 1 0,0 0-103 0,0 0-21 0,10 3-4 15,-3-3-1-15,4 0-50 0,-1 0 0 16,4 0 0-16,1 0-9 0,-1 0-3 0,3 6 0 16,1-6 0-16,0 3 0 15,-1-3-12-15,4 0-4 0,4 6 0 0,-4-6 0 0,-3 10 18 0,7-10 10 16,-1 9-12-16,1-3 12 0,3 4 0 0,0-7 16 16,29 13 12-16,-29-13-9 0,-3 3 1 15,3 0 0-15,0-3 0 0,0 4-20 0,-3-4 8 16,3 3-8-16,-3-3 0 0,3-3 13 0,-7 7-4 15,1-7-1-15,-1 3 0 0,0-3-8 0,0 0 0 16,-3 0-12-16,-4 0 12 0,4 0 0 0,-8 0 0 0,1 0 0 0,-4 0 0 16,3 0-19-16,-10 0 1 0,0 0 0 0,0 0 0 31,0 0-14-31,0 0-4 0,0 0 0 0,0 0 0 0,0 0 10 0,0 0 2 0,0 0 0 0,0 0 0 16,0 0 24-16,-10-3 8 0,3-4 0 0,0 4 0 31,-4-3-32-31,0-4-7 0,1 10-1 0,-1-9 0 0,4 0 22 0,-3 2 10 0,-1 7-10 0,1-9 10 15,-1 6-12-15,0-3 3 0,4-4 1 0,-3 1 0 16,3 2 8-16,0 4 16 0,3-3-4 0,-3-3-1 0,0 6 26 16,0-7 6-16,3 4 1 0,-3 6 0 0,0-10-44 0,4 10 0 15,3 0-16-15,0 0 5 0,0 0 69 16,0 0 14-16,0 0 2 0,0 0 1 0,0 0-55 0,0 0-10 16,0 0-2-16,0 0-8 0,0 0 0 15,0 0 0-15,0 0-12 0,0 0 3 0,0 0 9 0,7 0 0 16,0 0 0-16,3 0-8 0,-3 0 8 15,8 0 0-15,-5 7 0 0,4-4 8 0,0 3 8 0,4-3 3 16,0-3 0-16,-4 10 0 0,0-10 10 0,0 9 3 16,0-3 0-16,4-3 0 0,-4 4-11 0,0-1-1 15,0-3-1-15,-3 7 0 0,-1-4-2 0,-3-3 0 16,-7-3 0-16,7 6 0 0,-7-6 11 0,0 0 1 16,7 3 1-16,-7-3 0 0,7 7-30 0,-7-7 0 0,0 0 0 0,0 0 0 15,0 9 56-15,-7-3 4 16,0 4 2-16,0-1 0 15,-7 1-104-15,0 2-21 0,4-2-4 0,-5 5-1 0,-2-5 111 0,-1-1 21 16,4 0 5-16,0 1 1 16,0 2-112-16,0-2-22 0,0-7-5 0,-1 6-1 0,5-2 90 0,3-4 19 0,-4-3 3 15,4 6 1 1,7-6-132-16,0 0-27 0,-7 3-4 0,7-3-447 0,0 0-89 0</inkml:trace>
  <inkml:trace contextRef="#ctx0" brushRef="#br0" timeOffset="112191.46">28462 11525 1105 0,'0'0'48'0,"0"0"12"0,0 0-48 0,0 0-12 16,0 0 0-16,0 0 0 0,0 0 53 0,0 0 9 0,0 0 2 0,0 0 0 15,0 0-48-15,0 0-16 0,0-3 9 0,-3-3-9 16,3 6 0-16,0-10 0 0,-4 4 0 0,4-3 0 16,0 9 0-16,0-3 12 0,0-7 0 0,4 4 0 0,-1-4-4 0,-3 7 0 15,7-3 0-15,-3 0 0 16,-4 6-8-16,7-3 0 16,0-4 0-16,0 4 0 0,0-3 15 0,4 3 1 0,-4-3 0 0,3 6 0 15,1-4-8-15,-1-2-8 0,1 6 11 0,3 0-11 0,-3 0 0 16,3 0-9-16,0 6-1 0,-4-2 0 15,1 2 10-15,0-3 0 0,3 3 0 0,-4-3-8 16,-3 7 8-16,4 2 0 0,-1-2 0 0,-2-1 0 0,-1 1 0 16,0-7 0-16,-4 6 0 0,1 7 0 0,-1-7 0 15,1 1 8-15,-1-4-8 0,-3 6 11 0,-3-5-11 0,-1 2 0 16,-3 0 0-16,4 1 0 0,-4-1 40 0,0 1 16 16,-1-1 4-16,1-3 0 15,0-6-97-15,-3 10-19 0,-1-1-4 0,1-9-1 0,-4 10 49 16,-1-4 12-16,5-3 0 0,-4 3 0 0,0-3 0 0,3 4 16 15,-3-7-3-15,3 3-1 0,1 3-12 16,-1 3 0-16,8-9 0 0,3 0 0 0,-7 7 0 0,7-7 0 16,-4 3 0-16,4-3 0 0,-3 9 0 0,-1 1-10 15,0-1 2-15,4-3 0 0,4 4 8 0,-4-1 0 16,4 1 0-16,-1-4 0 0,1 3 0 0,6-6-12 16,-3 4 12-16,4 2-12 0,-4 0 44 0,7-2 8 15,-3-4 1-15,3 6 1 0,0-2-20 0,3-4-4 16,-2-3-1-16,-1 6 0 0,3-6-7 0,1 0-2 15,-4 0 0-15,4 0 0 0,-1 0-8 0,1 0 0 0,3-6-10 0,-3 6 10 16,-1 0-23-16,1-3 2 0,0-4 0 0,-4-2 0 31,0 9-118-31,0-10-23 0,4-8-5 0,-1 8-1 0</inkml:trace>
  <inkml:trace contextRef="#ctx0" brushRef="#br0" timeOffset="113089.98">28935 10804 1519 0,'0'0'33'0,"0"0"7"0,0 0 2 0,0 0 1 0,0 0-35 0,0 0-8 15,0 0 0-15,0 0 0 0,0 0 28 0,0 0 4 16,0 0 1-16,0 0 0 0,0 0-33 0,0 0 0 16,0 0-12-16,0 0 3 0,0 0-6 0,0 0-1 15,0 0 0-15,0 0 0 0,3 6 6 0,-3-6 1 16,0 0 0-16,-3 10 0 0,3-10 17 0,-4 6 3 15,1 3 1-15,-4-6 0 0,3 7-12 0,-3-1-17 16,4 1 4-16,-4-4 1 0,-4 3 12 0,0 7 0 0,1-7 0 0,-1 1 0 16,1-1 0-16,3 1 0 0,0-1 0 0,-1 0 0 15,1 1 8-15,0-4 4 0,0 4 0 0,0-7 1 16,4 3-13-16,-4 3 0 0,7-9 0 0,-4 10 0 31,4-4-51-31,0-6-9 0,-3 9-3 0,3-9 0 0,0 4 92 0,0-4 19 0,0 0 3 0,3 9 1 16,-6-3-33-16,6 4-7 0,-3-1 0 0,0 0-1 15,-3 1-11-15,6-1-16 0,-3-9 4 0,4 7 1 0,-1 2 11 16,4-3 16-16,4-3-4 0,3 7-1 0,0-1-2 0,4 1 0 16,-4-4 0-16,3-3 0 0,1 3 15 15,-4-6 4-15,0 0 0 0,0 3 0 0,4 4-2 0,-4-7 0 16,0 0 0-16,-3 0 0 0,3 0-26 16,0 0 8-16,0 0-8 0,-3-7 0 0,-4 7 0 0,3-3-14 15,-3 3 2-15,-7 0 0 16,8 0-13-16,-8 0-3 0,7-6 0 0,-7 6 0 0,0 0 4 0,0 0 0 15,0 0 0-15,7-3 0 16,-4-3-27-16,-3 6-5 0,0 0 0 0,4-10-1 16,-4 7-25-16,-4-6-5 0,1 2-1 0,-1-2 0 15,1 0 7-15,-1 2 1 0,1 4 0 0,-1-3 0 0,0-4 66 0,-3 10 14 16,4-9 0-16,-1 9 0 0,4 0 80 0,0 0 11 16,0 0 2-16,0 0 1 0,0 0-18 0,0 0-3 15,-3-9-1-15,3 9 0 0,0 0-12 0,0 0-4 0,0 0 0 0,0 0 0 16,0 0-35-16,0 0-7 15,0 0-2-15,0 0 0 0,0 0 4 0,0 0 1 0,0 0 0 0,0 0 0 16,0 0 14-16,0 0 2 0,0 0 1 0,0 0 0 16,0 0-26-16,0 0-8 0,0 0 0 0,0 0 0 15,-4 0 0-15,4 0 0 0,0 0 0 0,0 0 0 16,-3 9 0-16,-1 0 0 0,1-2 0 0,3 5 0 16,0-2 8-16,0 2 5 0,0 1 1 0,3-4 0 15,-3 7-2-15,4-7 0 0,-1 10 0 0,-3-10 0 16,4 7-3-16,-4-6-1 0,0 5 0 0,3-2 0 15,1-4-8-15,-4 7 8 0,0-7-8 0,0 1 8 16,0 5-8-16,0-5-17 0,0-1 4 0,0 1 1 16,-4-1-10-16,1 0-2 0,3 1 0 0,0-1 0 15,-4-3-25 1,4 4-6-16,-3-1-1 0,3-6 0 0,0 4-109 0,0-7-23 0,0 0-4 16,0 0 0-16</inkml:trace>
  <inkml:trace contextRef="#ctx0" brushRef="#br0" timeOffset="113509.6">29386 11723 345 0,'0'0'15'0,"0"0"4"0,0 0-19 0,0 0 0 0,0 0 0 0,0 0 0 16,0 0 438-16,0 0 84 0,0 0 17 0,0 0 3 31,0 0-514-31,0 0-104 0,0 0-20 0,0 0-4 0,11 0 173 0,-11 0 35 0,0 0 6 0,11 6 2 31,-1-6-208-31,4 0-42 0,-3 0-8 0,-1 0-2 0,1 0 107 0,0 0 21 0,-1 0 4 0,-3 0 0 16,4 0 0-16,-4 3-1 0,3-3 0 0,-2 0 0 16,-8 0-5-16,10 0-1 0,-3 0 0 0,0-3 0 15,0 3 5-15,0-6 1 0,-7 6 0 0,11 0 0 16,-11 0-47-16,0 0-8 0,0 0-3 0,0 0-585 0</inkml:trace>
  <inkml:trace contextRef="#ctx0" brushRef="#br0" timeOffset="113729.64">29316 11553 57 0,'10'7'0'0,"-10"-7"0"15,0 0 0-15,0 0 0 0,0 0 345 0,0 0 64 0,0 0 13 0,0 0 2 16,0 0-293-16,0 0-59 0,7 0-12 0,-7 0-3 16,8 9-45-16,-1-9-12 0,7 0 0 0,0 0 0 15,0 0-25-15,4-6-7 0,-4 3-2 0,7 3 0 16,-4-7 25-16,1 4 9 0,0-3 0 0,3 3-9 16,0-3-15-16,-3-4-2 0,-1 10-1 0,-3-9-449 15,4 9-89-15</inkml:trace>
  <inkml:trace contextRef="#ctx0" brushRef="#br0" timeOffset="114125.17">29968 11230 806 0,'0'0'72'0,"0"0"-58"0,0 0-14 0,0 0 0 16,0 0 242-16,0 0 46 15,0 0 8-15,0 0 3 0,0 0-153 0,0 0-30 16,0 0-7-16,0 0-1 16,0 0-134-16,0 0-27 0,0 0-6 0,0 10-1 0,-3-1 93 0,-1 1 19 15,4-1 3-15,0-3 1 0,0 4-56 0,-3 5-16 16,3-2-1-16,0-4 0 0,0 7 27 0,0 3 6 15,-4 0 0-15,4-4 1 0,4 4-7 0,-4 0-2 16,-4 0 0-16,4 6 0 16,4-6-57-16,-4-4-12 0,0 10-3 0,-4-3 0 0,8-6 103 0,-4 9 20 0,0-6 4 0,-4 0 1 15,1 0-55-15,3-1-9 0,-4 4 0 0,4-3 0 16,-7-6 18-16,4 2 11 0,-1 1 3 0,4-3 0 31,-3-4-188-31,-1 0-36 0,4-2-8 0,0 2-2 0,0-9 54 0,0 0 12 0,0 0 1 0,0 0-469 16</inkml:trace>
  <inkml:trace contextRef="#ctx0" brushRef="#br0" timeOffset="114759.9">30544 11230 288 0,'0'0'25'0,"0"0"-25"15,-8 7 0-15,8-7 0 0,0 0 289 0,0 0 53 16,-3 3 10-16,-4-3 3 0,3 0-266 0,-6 0-53 16,-1 6-10-16,1-6-2 0,6 0-24 0,-7 3 0 15,4-3 0-15,-3 0 0 0,3 6 0 0,0-2-16 16,0-4 2-16,-4 0 1 15,1 0-11-15,2 6-3 0,-2-3 0 0,-1-3 0 0,1 6 38 0,-1 4 7 16,1-1 2-16,2-3 0 0,-2-3-9 0,3 7-2 16,-4-1 0-16,1 7 0 0,3-7 2 0,-4 10 0 0,4-3 0 0,-4-4 0 15,4 4-3-15,0 3-8 0,4 6 12 0,-1-6-4 16,1 0-8-16,3-1 0 0,0 8 0 0,3-8 8 16,-3 7 19-16,4-6 3 0,3 0 1 0,-4 3 0 15,1-3-15-15,3-7-4 0,0 4 0 0,0 0 0 16,0-7-12-16,0 1 0 0,4-1 0 0,-4 0 0 15,3 1 0-15,-3-10 8 0,4 9-8 0,-4-9 0 16,-7 0 8-16,11 0-8 0,-1 0 0 0,1 0 0 16,-1 0 0-16,1 0 0 0,-11 0 0 0,7-3 0 0,0-3 0 0,-3 0 0 15,-4 6 0-15,7-4 0 16,-4-2 0-16,1 6 0 0,-1-9 0 0,-3 9 0 0,0-3 12 0,4-4-3 16,-1-2-1-16,-3-1 0 15,0 7 0-15,0-3 0 0,4-3 0 0,-4 2 0 0,-4-2-8 0,4 0 0 16,-3-1 0-16,3 1 8 15,-4-1 45-15,1 4 9 0,-4-3 2 0,0-1 0 16,-4 1-101-16,4-1-20 0,-7 1-4 0,3 9-1 0,-3-9 94 0,4 9 18 0,3 0 4 16,-4 0 1-1,-3 0-98-15,3 3-19 0,1 3-4 0,3-6-1 16,0 6 54-16,0-3 13 0,-1 4 0 0,5-4 0 0,-4 3 0 0,3-3 0 16,4-3 0-16,-3 10 10 0,3-1-10 0,0-9-11 0,0 6 3 0,0 4 0 31,0-10-33-31,3 9-7 0,1 1 0 0,-4-10-476 0,0 0-96 0</inkml:trace>
  <inkml:trace contextRef="#ctx0" brushRef="#br0" timeOffset="116779.84">32727 11409 345 0,'0'0'31'0,"0"0"-31"16,0 0 0-16,0 0 0 16,0 0 141-16,0 0 23 0,0 0 4 0,0 0 0 0,0 0-95 0,0 0-19 15,0 0-4-15,0 0-1 0,0 0-35 0,0 0-14 16,0 0 11-16,0 0-11 0,0 0 12 0,0 0-3 16,0 0-1-16,0 0 0 0,0 0 36 0,0 0 6 15,0 0 2-15,0 0 0 0,0 0-23 0,0 0-4 16,0 0-1-16,0 0 0 0,0 0 7 0,0 0 1 15,0 0 0-15,7 0 0 0,-7 0-32 0,11 6 0 16,-1-2 0-16,1-4 0 0,0 6 12 0,-4-3-3 16,-7-3-1-16,10 0 0 0,1 9-8 0,-4-9 0 15,-7 0 0-15,7 7 0 0,0-4 0 0,-7-3 0 0,7 6 0 0,-7-6 0 16,4 9 0-16,-4-9 0 16,3 10 0-16,-3-4-11 0,0 4-1 0,-3-7 0 0,-1 6 0 0,-3-3 0 15,0 4-6-15,-4-1-2 16,1 1 0-16,-1-1 0 15,1 0-8-15,-5 1-1 0,5-4-1 16,-1 3 0-16,1-2-26 0,-4-4-4 0,3 6-2 0</inkml:trace>
  <inkml:trace contextRef="#ctx0" brushRef="#br0" timeOffset="117547.74">32646 11237 1418 0,'0'0'63'0,"0"0"13"0,0 0-61 15,0 0-15-15,0 0 0 0,0 0 0 0,0 0 35 0,0 0 4 16,-7 3 1-16,3 6 0 0,-3 1-40 0,0-1-23 15,0-3 3-15,0 4 1 16,0-4-15-16,0-3-3 0,0 6-1 0,0 1 0 0,4-4 26 0,-1 4 12 16,-3-7-12-16,-4 9 12 0,1-2-9 0,-1-1 9 15,4 0 0-15,-3-5 0 0,-1 5 0 0,0-3 0 16,1-3 0-16,-1 10 0 0,1-10 0 0,-4 7 0 16,3-4-10-16,0-3 10 15,-3 6-29-15,4-9-1 0,-1 7 0 0,4-7 0 16,-4 0-10-16,8 3-1 0,-4-3-1 0,0 0 0 0,3 0 18 0,4 0 3 15,0 0 1-15,0 0 0 0,0 0 44 0,0 0 10 16,0 0 2-16,0 0 0 0,-7-3 17 0,7 3 4 0,0 0 1 0,0 0 0 16,0 0-16-16,0 0-3 0,0 0-1 0,0 0 0 15,0 0 24-15,0 0 5 0,0 0 1 0,0 0 0 32,0 0-109-32,0 0-22 0,0 0-4 0,0 0-1 0,0 0 40 0,-3 9 8 0,-4-3 2 0,0-3 0 15,0 7 3-15,-1-4 1 0,-2 7 0 0,-1-4 0 16,4-3-14-16,-3-3-4 0,3 4 0 0,-4 2 0 31,-3-3-29-31,0-2-7 0,0-4 0 0,3 6-1 0,-3-3-23 0,0-3-5 0,3 0-1 0,1 0 0 16,-1 0-3-16,4-3-1 0,-4-3 0 0,4 6 0 15,7 0 30-15,-7-10 7 0,0 10 1 0,4-3 0 0,3 3 84 0,0 0 16 16,-4-6 4-16,1-4 1 0,3 4 95 0,3-3 20 16,-3 9 3-16,4-3 1 0,3-4-63 15,0-2-12-15,3 6-2 0,1-4-1 0,0-2-36 0,-1 9-7 16,1-6-2-16,-1 3 0 0,5 3 10 0,-5-7 1 15,1 7 1-15,-1 0 0 0,-3 0-25 0,4 0-4 16,-4 0-2-16,-7 0 0 0,7 7-2 0,-7-7 0 0,0 0 0 0,0 0 0 31,7 3-46-31,-7-3-10 0,0 0-1 0,4 6-1 0,-1 3 85 0,-3 1 17 0,0-1 3 0,0 1 1 16,-3-1-64-16,-4-3-20 16,-1 4 0-16,-2-1 0 0,-1 7 12 0,1-7 8 0,-1 1-12 0,-3-1 12 15,0 0-15-15,0 1 4 16,3-1 1-16,-3 1 0 0,0-1-5 0,3-3-1 0,-3-3 0 15,4 4 0-15,-1 2 4 0,1-3 0 0,-5-2 0 0,5 2 0 32,-1-3-59-32,4-3-11 0,7 0-2 0,0 0-425 0</inkml:trace>
  <inkml:trace contextRef="#ctx0" brushRef="#br0" timeOffset="117849.99">32226 11086 1324 0,'0'0'118'0,"0"0"-94"15,0 0-24-15,0 0 0 0,0 0 108 0,0 0 18 16,0 0 3-16,0 0 1 0,0 0 23 0,0 0 5 15,0 0 1-15,11 3 0 16,-4-6-247-16,3-3-50 0,1 6-10 0,0-3-1 16,3-4 17-16,0 4 3 0,0-3 1 0,0-3 0 15,0 9 64-15,0-10 14 0,0 10 2 0,1-6 1 16,-5 6-33-16,4-3-8 0,-3-3 0 0,-1 6-1 16,-3 0-12-16,-7 0-3 0,0 0 0 0,0 0 0 0</inkml:trace>
  <inkml:trace contextRef="#ctx0" brushRef="#br0" timeOffset="118159.84">31849 11488 1479 0,'0'0'65'0,"0"0"15"0,0 0-64 0,0 0-16 0,0 0 0 0,0 0 0 16,0 0 73-16,0 0 12 0,0 0 3 0,0 0 0 16,0 0-66-16,0 0-13 0,0 0-9 0,0 0 12 15,0 0-39-15,0 0-7 0,0 0-2 0,0 0 0 16,0 0 2-16,0 3 0 0,0 6 0 0,0 0 0 16,-7-2 2-16,0 2 1 0,3 1 0 0,-3-1 0 0,0 0 20 0,0-2 11 15,-4 8-12-15,1-2 12 0,3-4 0 0,0 1 0 16,-4 5 0-16,1-5 0 0,-1-1 0 0,4 1 0 15,-4 5 0-15,4-12 0 16,0 4-61-16,0 2-9 0,0-3-2 0,4-3 0 0</inkml:trace>
  <inkml:trace contextRef="#ctx0" brushRef="#br0" timeOffset="118480.14">31757 11139 1242 0,'0'0'55'0,"0"0"11"0,0 0-53 0,0 0-13 0,0 0 0 0,0 0 0 15,0 0 59-15,0 0 9 0,-3 4 1 0,3-4 1 16,0 9-50-16,0 0-9 0,-4 4-3 0,4-4 0 15,0 1 3-15,0-1 0 0,0 1 0 0,0-1 0 0,-4 10-11 0,1-10 0 16,-1 7 0-16,4-4 0 0,-3 4 0 16,-1 0 0-16,1-4 0 0,-1 4 0 15,1 0-20-15,-1-4-10 0,-3 4-2 0,4-4 0 0,-4 4 7 0,3-6 1 16,-3 5 0-16,4-5 0 16,-5-1-39-16,5 7-7 0,-4-13-2 0,0 6-462 0</inkml:trace>
  <inkml:trace contextRef="#ctx0" brushRef="#br0" timeOffset="119759.75">31549 11202 864 0,'0'0'76'0,"0"0"-60"16,0 0-16-16,0 0 0 0,0 0 163 0,0 0 29 15,0 0 7-15,0 0 1 0,0 0-133 0,0 10-27 16,-4-7-4-16,4-3-2 0,4 6-34 0,-4 3 0 0,0 1-12 0,0-1 3 16,0 1-2-16,0-1 0 0,0-3 0 0,0 4 0 15,-4-1 0-15,4 0 0 0,-3 1 0 0,-1-1 0 16,1 1 2-16,-1 2 0 0,1-9 0 0,-1 7 0 16,1-1 9-16,-1 1 8 0,-3-1-8 0,4-3 11 15,-1 4-11-15,-3-1 0 0,0-3 0 0,0-2-11 16,3 5 11-16,-3-3 8 0,4-3-8 0,-4 4 11 31,0-4-62-31,0 3-12 0,0-6-2 0,-4 0-1 0,7 0 98 0,-6 0 20 0,3 0 4 0,0 6 1 16,-4-6-70-16,4 0-15 0,0 0-2 0,-4 0-1 0,1 0 31 0,-1 0 0 15,4-6 0-15,-3 6 0 16,-4 0-12-16,3 0 1 0,0 0 0 0,-3 0 0 16,4-6 1-16,-1 3 0 0,-3 3 0 0,3 0 0 15,-3-7 10-15,4 7-10 0,-4 0 10 0,3 0-10 16,0 0 10-16,1 0 0 0,3-3 10 0,-4 3-10 15,4-6-45 1,0 6-15-16,4 0-4 0,3 0 0 0,-4-3 103 0,4 3 20 0,0 0 4 0,-3-6 1 0,3 6-36 0,0 0-6 16,3-4-2-16,4-5 0 0,4-4-6 0,-1 4-2 15,4 6 0-15,-3-7 0 0,7 4-12 0,-4-3-10 16,3-1 2-16,1 7 0 0,-4-3 8 0,4-3 14 16,-8 2-3-16,8 4-1 0,-4-3 9 0,-3 3 1 15,-1-4 1-15,1 7 0 0,-11 0-1 0,10 0 0 16,1 0 0-16,-11 0 0 0,0 0-12 0,0 0-8 15,0 0 10-15,0 0-10 0,0 0 0 0,0 0 0 0,0 0 0 0,0 7-10 16,-4 5-2-16,1-2-1 0,-4 2 0 0,-4 1 0 16,1-4 4-16,-1 7 1 0,-3-7 0 0,0 10 0 15,0-9 8-15,3 5 0 0,-3-2 8 0,0 2-8 16,3 1 0-16,4-3 0 0,0 2-10 0,-3 1 10 16,3-3-10-16,0 2 10 0,0-5-8 0,3-1 8 15,-3 0 0-15,0 1 0 0,3 6 0 0,4-13 8 16,-3 6-8-16,3-9 0 0,-4 6 0 0,4-6 0 15,0 0 0-15,0 0 0 0,0 0 0 0,0 0 0 16,0 0 0-16,0 0 0 0,7 0 0 0,4 3 0 0,-4 4-20 0,-7-7 2 16,0 0 0-16,0 0 0 15,7-10 8-15,4 10 2 0,-4-6 0 0,-7 6 0 0,0 0 8 0,10 0 0 16,-6-3 0-16,-4 3 0 16,0 0-12-16,7-6 4 0,-7 6 0 0,0 0 0 31,0 0-16-31,0 0-2 0,0 0-1 0,0 0 0 0,0 0-4 15,0 0-1-15,0 0 0 0,0 0 0 0,0 0 20 0,-4 0 3 0,-3-3 1 0,0-4 0 16,-3 7 63-16,3-3 13 0,-4 3 2 0,0 0 1 16,1-6-71-16,-1 6-29 0,-3-10 1 0,4 10 1 15,-5-9 41-15,5 3 8 0,-1 3 2 0,1-4 0 0,-1-2-7 0,4 6-1 16,-3-7 0-16,2 1 0 16,-6-7 4-16,7 10 0 0,0-3 0 0,4-1 0 0,-8-2-11 0,4-4-1 15,4 7-8-15,-5-1 12 0,8 1-12 0,-3-7 0 16,-1 7 0-16,4-1 0 0,0 4 13 0,-3-3 0 15,-1-1 0-15,4 1 0 0,0-1-13 0,4 7 0 16,-8-3 0-16,1 0 0 0,3 3 15 0,0-4-3 16,3-2-1-16,-3 9 0 0,0-3 169 0,0 3 33 0,4-7 7 15,-4 7 2 1,3-3-326-16,-3 3-64 0,7-6-14 0,-3 3-2 0,-4 3 254 0,0 0 51 0,0 0 11 0,0 0 1 16,0 0-205-16,0 0-40 0,0 0-9 0,0 0-2 15,0 0 207-15,0 0 42 0,0 0 8 0,7 3 2 31,0 6-207-31,0 1-41 0,-3-1-8 0,-1 1-1 0,1 5 151 0,-4 1 30 0,3-3 7 0,-3 12 1 32,0-6-102-32,0 6-20 0,0 0-4 0,0-3-1 0,-3 9 42 0,-1-9 8 0,4 12 9 0,-3-5-13 15,3-4 13-15,-7 9 0 0,3-6 0 0,1 1 0 16,-1-4 100-16,1 3 17 0,-8-3 3 0,7 0 1 31,-3-3-201-31,0 0-41 0,0-3-8 0,-3 0-2 0,3-10 207 0,-4 10 42 16,0-10 8-16,-3 1 2 0,0-1-216 15,-3 1-42-15,2-4-9 0,1 0-1 0,0-3 98 0,-3-3 20 0,3 0 4 0,-1-3 1 0,5-3 17 0,-1-4 0 16,4 4 11-16,0-3-11 0,0-1 123 0,0 1 17 16,0 0 4-16,3-7 1 15,1 6-181-15,3-2-36 0,-4-4-7 0,8-3-1 0,-1 4 125 0,4 2 26 16,-3-3 5-16,3-2 0 16,4 2-125-16,-1 7-26 0,1-10-5 0,-1 9 0 15,1 1-36-15,0 0-6 0,3 2-2 0,-4 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1" y="248281"/>
            <a:ext cx="11586959" cy="6157938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3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impl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AC5BF1-B178-325B-EDF6-0F2BCF68B56E}"/>
              </a:ext>
            </a:extLst>
          </p:cNvPr>
          <p:cNvCxnSpPr/>
          <p:nvPr userDrawn="1"/>
        </p:nvCxnSpPr>
        <p:spPr>
          <a:xfrm>
            <a:off x="215462" y="1027061"/>
            <a:ext cx="11328838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shahed.ac.ir/cv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.svg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معماری کامپیوتر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https://prof.shahed.ac.ir/cv/haghighatdoost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0914" y="276668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هفتم-کنترل ریز برنامه </a:t>
            </a:r>
            <a:r>
              <a:rPr lang="fa-IR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نویسی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 شده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18BB7-2BBF-EC78-9A64-E8B7AA283D00}"/>
              </a:ext>
            </a:extLst>
          </p:cNvPr>
          <p:cNvSpPr txBox="1"/>
          <p:nvPr/>
        </p:nvSpPr>
        <p:spPr>
          <a:xfrm>
            <a:off x="3679502" y="3858691"/>
            <a:ext cx="673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B Titr" panose="00000700000000000000" pitchFamily="2" charset="-78"/>
              </a:rPr>
              <a:t>Microprogrammed Control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7864-EB0E-24B8-B380-9346FE0A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/>
              <a:t>تعاریف مربوط به کنترل ریز برنامه </a:t>
            </a:r>
            <a:r>
              <a:rPr lang="fa-IR" sz="3600" dirty="0" err="1"/>
              <a:t>نویسی</a:t>
            </a:r>
            <a:r>
              <a:rPr lang="fa-IR" sz="3600" dirty="0"/>
              <a:t> شده (</a:t>
            </a:r>
            <a:r>
              <a:rPr lang="fa-IR" sz="3600" dirty="0" err="1"/>
              <a:t>میکروپروگرام</a:t>
            </a:r>
            <a:r>
              <a:rPr lang="fa-IR" sz="3600" dirty="0"/>
              <a:t>)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B742D8-C959-9AD3-BA65-47130A51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>
                <a:solidFill>
                  <a:srgbClr val="0070C0"/>
                </a:solidFill>
              </a:rPr>
              <a:t>سیگنالهای کنترل: </a:t>
            </a:r>
            <a:r>
              <a:rPr lang="fa-IR" dirty="0"/>
              <a:t>گروهی از بیت ها برای انتخاب مسیرها در مالتی </a:t>
            </a:r>
            <a:r>
              <a:rPr lang="fa-IR" dirty="0" err="1"/>
              <a:t>پلکسرها</a:t>
            </a:r>
            <a:r>
              <a:rPr lang="fa-IR" dirty="0"/>
              <a:t>، واحدهای منطقی حساب و یا پایه های </a:t>
            </a:r>
            <a:r>
              <a:rPr lang="fa-IR" dirty="0" err="1"/>
              <a:t>بارگزاری</a:t>
            </a:r>
            <a:r>
              <a:rPr lang="fa-IR" dirty="0"/>
              <a:t> </a:t>
            </a:r>
            <a:r>
              <a:rPr lang="fa-IR" dirty="0" err="1"/>
              <a:t>ثباتها</a:t>
            </a:r>
            <a:r>
              <a:rPr lang="fa-IR" dirty="0"/>
              <a:t>.</a:t>
            </a:r>
          </a:p>
          <a:p>
            <a:r>
              <a:rPr lang="fa-IR" dirty="0">
                <a:solidFill>
                  <a:srgbClr val="0070C0"/>
                </a:solidFill>
              </a:rPr>
              <a:t>کلمه کنترل: </a:t>
            </a:r>
            <a:r>
              <a:rPr lang="fa-IR" dirty="0"/>
              <a:t>رشته ای از </a:t>
            </a:r>
            <a:r>
              <a:rPr lang="en-US" dirty="0"/>
              <a:t>0</a:t>
            </a:r>
            <a:r>
              <a:rPr lang="fa-IR" dirty="0"/>
              <a:t> و</a:t>
            </a:r>
            <a:r>
              <a:rPr lang="en-US" dirty="0"/>
              <a:t>1</a:t>
            </a:r>
            <a:r>
              <a:rPr lang="fa-IR" dirty="0"/>
              <a:t> ها نشان دهنده متغیرهای کنترل است.</a:t>
            </a:r>
          </a:p>
          <a:p>
            <a:r>
              <a:rPr lang="fa-IR" dirty="0">
                <a:solidFill>
                  <a:srgbClr val="0070C0"/>
                </a:solidFill>
              </a:rPr>
              <a:t>حافظه کنترل: </a:t>
            </a:r>
            <a:r>
              <a:rPr lang="fa-IR" dirty="0"/>
              <a:t>حافظه ای که شامل کلمات کنترلی باشد</a:t>
            </a:r>
          </a:p>
          <a:p>
            <a:r>
              <a:rPr lang="fa-IR" dirty="0">
                <a:solidFill>
                  <a:srgbClr val="0070C0"/>
                </a:solidFill>
              </a:rPr>
              <a:t>ریز دستورالعمل:</a:t>
            </a:r>
          </a:p>
          <a:p>
            <a:pPr lvl="1"/>
            <a:r>
              <a:rPr lang="fa-IR" dirty="0"/>
              <a:t>کلمات ذخیره شده در حافظه کنترلی</a:t>
            </a:r>
          </a:p>
          <a:p>
            <a:pPr lvl="1"/>
            <a:r>
              <a:rPr lang="fa-IR" dirty="0"/>
              <a:t>سیگنالهای کنترلی خاص برای اجرای ریز عملیات</a:t>
            </a:r>
          </a:p>
          <a:p>
            <a:r>
              <a:rPr lang="fa-IR" dirty="0">
                <a:solidFill>
                  <a:srgbClr val="0070C0"/>
                </a:solidFill>
              </a:rPr>
              <a:t>ریز برنامه: </a:t>
            </a:r>
            <a:r>
              <a:rPr lang="fa-IR" dirty="0"/>
              <a:t>به مجموعه ای از ریز </a:t>
            </a:r>
            <a:r>
              <a:rPr lang="fa-IR" dirty="0" err="1"/>
              <a:t>دستورالعملها</a:t>
            </a:r>
            <a:r>
              <a:rPr lang="fa-IR" dirty="0"/>
              <a:t> میگویند.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F48D-2D8B-9163-5AE3-E7A312C8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3C7D-6595-53D7-B916-3F8B8C2A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BF76-0427-9DE9-1058-A39854E9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مدار انتخاب کننده آدرس بعدی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E8DF2-3DE6-1542-7F9B-D87DCA350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942" y="1144241"/>
                <a:ext cx="11328838" cy="5166142"/>
              </a:xfrm>
            </p:spPr>
            <p:txBody>
              <a:bodyPr/>
              <a:lstStyle/>
              <a:p>
                <a:r>
                  <a:rPr lang="fa-IR" dirty="0"/>
                  <a:t>یکی از بخشهای مهم </a:t>
                </a:r>
                <a:r>
                  <a:rPr lang="fa-IR" dirty="0" err="1"/>
                  <a:t>کنترلر</a:t>
                </a:r>
                <a:r>
                  <a:rPr lang="fa-IR" dirty="0"/>
                  <a:t> ریز برنامه </a:t>
                </a:r>
                <a:r>
                  <a:rPr lang="fa-IR" dirty="0" err="1"/>
                  <a:t>نویسی</a:t>
                </a:r>
                <a:r>
                  <a:rPr lang="fa-IR" dirty="0"/>
                  <a:t> شده، مدار انتخاب دستور بعدی است</a:t>
                </a:r>
              </a:p>
              <a:p>
                <a:r>
                  <a:rPr lang="fa-IR" dirty="0"/>
                  <a:t>آدرس دستور بعدی یکی از چهار حالت زیر است: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𝑆𝐵𝑅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𝑀𝑎𝑝𝑝𝑖𝑛𝑔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𝐼𝑛𝑠𝑡𝑟𝑢𝑐𝑡𝑖𝑜𝑛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𝑟𝑜𝑢𝑡𝑖𝑛𝑒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𝐴𝑑𝑑𝑟𝑒𝑠𝑠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E8DF2-3DE6-1542-7F9B-D87DCA350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942" y="1144241"/>
                <a:ext cx="11328838" cy="5166142"/>
              </a:xfrm>
              <a:blipFill>
                <a:blip r:embed="rId2"/>
                <a:stretch>
                  <a:fillRect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2184E-3041-AF39-E4B0-31A539BA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C7FCD-8DE1-B623-DE71-B4219FB7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7BE9C0-41A4-D906-7770-4FA7F60F956A}"/>
              </a:ext>
            </a:extLst>
          </p:cNvPr>
          <p:cNvGrpSpPr/>
          <p:nvPr/>
        </p:nvGrpSpPr>
        <p:grpSpPr>
          <a:xfrm>
            <a:off x="259564" y="2991434"/>
            <a:ext cx="5062626" cy="3184974"/>
            <a:chOff x="259564" y="2991434"/>
            <a:chExt cx="5062626" cy="318497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E3673B-37C9-C706-2C90-7A43A4D9D668}"/>
                </a:ext>
              </a:extLst>
            </p:cNvPr>
            <p:cNvGrpSpPr/>
            <p:nvPr/>
          </p:nvGrpSpPr>
          <p:grpSpPr>
            <a:xfrm>
              <a:off x="259564" y="2991434"/>
              <a:ext cx="5062626" cy="3184974"/>
              <a:chOff x="259564" y="2991434"/>
              <a:chExt cx="5062626" cy="318497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253186-F396-53D2-D498-1D632C8519B9}"/>
                  </a:ext>
                </a:extLst>
              </p:cNvPr>
              <p:cNvSpPr/>
              <p:nvPr/>
            </p:nvSpPr>
            <p:spPr>
              <a:xfrm>
                <a:off x="1716602" y="5609816"/>
                <a:ext cx="3399549" cy="566592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CAR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299B42-37BF-1899-98D0-CD69087A2E36}"/>
                  </a:ext>
                </a:extLst>
              </p:cNvPr>
              <p:cNvSpPr/>
              <p:nvPr/>
            </p:nvSpPr>
            <p:spPr>
              <a:xfrm>
                <a:off x="2619781" y="2991434"/>
                <a:ext cx="1262211" cy="56659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Mapping Logic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B14D37C-5F6E-3608-9D52-3B07394830D3}"/>
                  </a:ext>
                </a:extLst>
              </p:cNvPr>
              <p:cNvSpPr/>
              <p:nvPr/>
            </p:nvSpPr>
            <p:spPr>
              <a:xfrm>
                <a:off x="1716601" y="4543951"/>
                <a:ext cx="3399549" cy="623464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Multiplexer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D8F92C-F785-FEC3-1A66-61E1C9712BA4}"/>
                  </a:ext>
                </a:extLst>
              </p:cNvPr>
              <p:cNvSpPr/>
              <p:nvPr/>
            </p:nvSpPr>
            <p:spPr>
              <a:xfrm>
                <a:off x="3086332" y="3631144"/>
                <a:ext cx="931572" cy="56659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SBR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D78C90-4EB8-4681-6C5D-FB9ADD58A074}"/>
                  </a:ext>
                </a:extLst>
              </p:cNvPr>
              <p:cNvSpPr/>
              <p:nvPr/>
            </p:nvSpPr>
            <p:spPr>
              <a:xfrm>
                <a:off x="4059979" y="3631144"/>
                <a:ext cx="1262211" cy="56659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Increment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189CC8-D48B-763D-EA09-32E07A9B4A66}"/>
                  </a:ext>
                </a:extLst>
              </p:cNvPr>
              <p:cNvSpPr/>
              <p:nvPr/>
            </p:nvSpPr>
            <p:spPr>
              <a:xfrm>
                <a:off x="1260414" y="2991434"/>
                <a:ext cx="1262211" cy="56659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Branch Logic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135245C-C58F-D7CB-DD64-88837CBFB14F}"/>
                  </a:ext>
                </a:extLst>
              </p:cNvPr>
              <p:cNvCxnSpPr/>
              <p:nvPr/>
            </p:nvCxnSpPr>
            <p:spPr>
              <a:xfrm>
                <a:off x="2114900" y="3558026"/>
                <a:ext cx="0" cy="98592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C4BC17C-515F-1ABE-121F-825A6EF10E54}"/>
                  </a:ext>
                </a:extLst>
              </p:cNvPr>
              <p:cNvCxnSpPr/>
              <p:nvPr/>
            </p:nvCxnSpPr>
            <p:spPr>
              <a:xfrm>
                <a:off x="2901210" y="3558026"/>
                <a:ext cx="0" cy="98592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5C1C04B-B559-306A-3881-9D3972232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3697" y="4181490"/>
                <a:ext cx="0" cy="36246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BC2A40B-3622-735C-7342-AF500A83DC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5861" y="4197736"/>
                <a:ext cx="0" cy="36246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094730D-5C93-DA7D-9CCE-13CA0FC177A3}"/>
                  </a:ext>
                </a:extLst>
              </p:cNvPr>
              <p:cNvCxnSpPr>
                <a:cxnSpLocks/>
                <a:stCxn id="12" idx="2"/>
                <a:endCxn id="9" idx="0"/>
              </p:cNvCxnSpPr>
              <p:nvPr/>
            </p:nvCxnSpPr>
            <p:spPr>
              <a:xfrm>
                <a:off x="3416376" y="5167415"/>
                <a:ext cx="1" cy="44240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00E6F06-FAC7-5ABD-F639-0700D03AEED9}"/>
                  </a:ext>
                </a:extLst>
              </p:cNvPr>
              <p:cNvSpPr/>
              <p:nvPr/>
            </p:nvSpPr>
            <p:spPr>
              <a:xfrm>
                <a:off x="259564" y="3767692"/>
                <a:ext cx="1262211" cy="5665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MUX Selector</a:t>
                </a:r>
              </a:p>
            </p:txBody>
          </p: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F338D028-2681-2660-8DFA-A292827DE3DD}"/>
                  </a:ext>
                </a:extLst>
              </p:cNvPr>
              <p:cNvCxnSpPr>
                <a:stCxn id="29" idx="2"/>
                <a:endCxn id="12" idx="1"/>
              </p:cNvCxnSpPr>
              <p:nvPr/>
            </p:nvCxnSpPr>
            <p:spPr>
              <a:xfrm rot="16200000" flipH="1">
                <a:off x="1042936" y="4182017"/>
                <a:ext cx="521399" cy="825931"/>
              </a:xfrm>
              <a:prstGeom prst="bentConnector2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78B81F50-ACA4-0D79-CBCC-66C0B1E2654C}"/>
                </a:ext>
              </a:extLst>
            </p:cNvPr>
            <p:cNvCxnSpPr>
              <a:cxnSpLocks/>
              <a:stCxn id="9" idx="3"/>
              <a:endCxn id="14" idx="0"/>
            </p:cNvCxnSpPr>
            <p:nvPr/>
          </p:nvCxnSpPr>
          <p:spPr>
            <a:xfrm flipH="1" flipV="1">
              <a:off x="4691085" y="3631144"/>
              <a:ext cx="425066" cy="2261968"/>
            </a:xfrm>
            <a:prstGeom prst="bentConnector4">
              <a:avLst>
                <a:gd name="adj1" fmla="val -79458"/>
                <a:gd name="adj2" fmla="val 110106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73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3DCC-3883-9D4F-A7F8-E8FB2909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اجرای هر </a:t>
            </a:r>
            <a:r>
              <a:rPr lang="en-US" dirty="0"/>
              <a:t>Instruction</a:t>
            </a:r>
            <a:r>
              <a:rPr lang="fa-IR" dirty="0"/>
              <a:t> </a:t>
            </a:r>
            <a:r>
              <a:rPr lang="fa-IR" dirty="0" err="1"/>
              <a:t>بصورت</a:t>
            </a:r>
            <a:r>
              <a:rPr lang="fa-IR" dirty="0"/>
              <a:t> یک </a:t>
            </a:r>
            <a:r>
              <a:rPr lang="en-US" dirty="0"/>
              <a:t>Sub routine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81E17-9057-0B2D-43E0-B341DDD3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دستورالعمل </a:t>
            </a:r>
            <a:r>
              <a:rPr lang="fa-IR" dirty="0">
                <a:solidFill>
                  <a:srgbClr val="0070C0"/>
                </a:solidFill>
              </a:rPr>
              <a:t>بعد از </a:t>
            </a:r>
            <a:r>
              <a:rPr lang="fa-IR" dirty="0" err="1">
                <a:solidFill>
                  <a:srgbClr val="0070C0"/>
                </a:solidFill>
              </a:rPr>
              <a:t>واکشی</a:t>
            </a:r>
            <a:r>
              <a:rPr lang="fa-IR" dirty="0">
                <a:solidFill>
                  <a:srgbClr val="0070C0"/>
                </a:solidFill>
              </a:rPr>
              <a:t> </a:t>
            </a:r>
            <a:r>
              <a:rPr lang="fa-IR" dirty="0"/>
              <a:t>باید </a:t>
            </a:r>
            <a:r>
              <a:rPr lang="fa-IR" dirty="0" err="1">
                <a:solidFill>
                  <a:srgbClr val="0070C0"/>
                </a:solidFill>
              </a:rPr>
              <a:t>دیکد</a:t>
            </a:r>
            <a:r>
              <a:rPr lang="fa-IR" dirty="0"/>
              <a:t>، </a:t>
            </a:r>
            <a:r>
              <a:rPr lang="fa-IR" dirty="0">
                <a:solidFill>
                  <a:srgbClr val="0070C0"/>
                </a:solidFill>
              </a:rPr>
              <a:t>آدرس موثر</a:t>
            </a:r>
            <a:r>
              <a:rPr lang="fa-IR" dirty="0"/>
              <a:t>، و </a:t>
            </a:r>
            <a:r>
              <a:rPr lang="fa-IR" dirty="0">
                <a:solidFill>
                  <a:srgbClr val="0070C0"/>
                </a:solidFill>
              </a:rPr>
              <a:t>اجرا</a:t>
            </a:r>
            <a:r>
              <a:rPr lang="fa-IR" dirty="0"/>
              <a:t> روی آن انجام شود.</a:t>
            </a:r>
          </a:p>
          <a:p>
            <a:r>
              <a:rPr lang="fa-IR" dirty="0"/>
              <a:t>هر </a:t>
            </a:r>
            <a:r>
              <a:rPr lang="en-US" dirty="0"/>
              <a:t>operation code</a:t>
            </a:r>
            <a:r>
              <a:rPr lang="fa-IR" dirty="0"/>
              <a:t> در </a:t>
            </a:r>
            <a:r>
              <a:rPr lang="fa-IR" dirty="0" err="1"/>
              <a:t>کنترلر</a:t>
            </a:r>
            <a:r>
              <a:rPr lang="fa-IR" dirty="0"/>
              <a:t> </a:t>
            </a:r>
            <a:r>
              <a:rPr lang="fa-IR" dirty="0" err="1"/>
              <a:t>ریزبرنامه</a:t>
            </a:r>
            <a:r>
              <a:rPr lang="fa-IR" dirty="0"/>
              <a:t> </a:t>
            </a:r>
            <a:r>
              <a:rPr lang="fa-IR" dirty="0" err="1"/>
              <a:t>نویسی</a:t>
            </a:r>
            <a:r>
              <a:rPr lang="fa-IR" dirty="0"/>
              <a:t> شده، </a:t>
            </a:r>
            <a:r>
              <a:rPr lang="fa-IR" dirty="0" err="1"/>
              <a:t>بصورت</a:t>
            </a:r>
            <a:r>
              <a:rPr lang="fa-IR" dirty="0"/>
              <a:t> یک </a:t>
            </a:r>
            <a:r>
              <a:rPr lang="fa-IR" dirty="0" err="1"/>
              <a:t>سابروتین</a:t>
            </a:r>
            <a:r>
              <a:rPr lang="fa-IR" dirty="0"/>
              <a:t> است.</a:t>
            </a:r>
          </a:p>
          <a:p>
            <a:r>
              <a:rPr lang="fa-IR" dirty="0"/>
              <a:t>مدار </a:t>
            </a:r>
            <a:r>
              <a:rPr lang="en-US" dirty="0"/>
              <a:t>Mapping Logic</a:t>
            </a:r>
            <a:r>
              <a:rPr lang="fa-IR" dirty="0"/>
              <a:t> براساس </a:t>
            </a:r>
            <a:r>
              <a:rPr lang="en-US" dirty="0"/>
              <a:t>Operation Code</a:t>
            </a:r>
            <a:r>
              <a:rPr lang="fa-IR" dirty="0"/>
              <a:t> باید یک آدرس </a:t>
            </a:r>
            <a:r>
              <a:rPr lang="fa-IR" dirty="0" err="1"/>
              <a:t>سابروتین</a:t>
            </a:r>
            <a:r>
              <a:rPr lang="fa-IR" dirty="0"/>
              <a:t> را تولید نماید.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A0AE0-B3EC-E2A1-5B9B-958EBD03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F0A3D-CF9C-21FF-C84C-DBFFBD9F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C5CDF-C8F0-1DD6-E34A-0A95179D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98" y="3948571"/>
            <a:ext cx="5328863" cy="23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A3E40-9655-8802-CFBD-4A5E43698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6DC-A31E-0BB7-8AC3-47E096E6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6EC0-59EC-2828-8DEE-E6B59D09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93" y="1240077"/>
            <a:ext cx="11229407" cy="5166142"/>
          </a:xfrm>
        </p:spPr>
        <p:txBody>
          <a:bodyPr>
            <a:normAutofit/>
          </a:bodyPr>
          <a:lstStyle/>
          <a:p>
            <a:r>
              <a:rPr lang="fa-IR" dirty="0" err="1"/>
              <a:t>باتوجه</a:t>
            </a:r>
            <a:r>
              <a:rPr lang="fa-IR" dirty="0"/>
              <a:t> به جدول مقابل، آدرس </a:t>
            </a:r>
            <a:r>
              <a:rPr lang="fa-IR" dirty="0" err="1"/>
              <a:t>سابروتین</a:t>
            </a:r>
            <a:r>
              <a:rPr lang="fa-IR" dirty="0"/>
              <a:t> را برای چهار دستور، مقابل بدست آورید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A006E-AC44-1E0C-B426-0CCAB1D3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F393F-E59D-D2F3-67BF-4FF77A19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96D12-4CAB-99CE-8FF0-A99BE98D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11"/>
          <a:stretch/>
        </p:blipFill>
        <p:spPr>
          <a:xfrm>
            <a:off x="82238" y="4640100"/>
            <a:ext cx="5886716" cy="2160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51C75-0A2B-E6ED-6FDA-1070B09F8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68" y="2153056"/>
            <a:ext cx="2607797" cy="2400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BB1BA6-E93C-F4DD-AEC0-AF55C7B0C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415" y="1973285"/>
            <a:ext cx="3424263" cy="47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975998-B62D-1858-E905-C801207B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زیر روال (</a:t>
            </a:r>
            <a:r>
              <a:rPr lang="en-US" dirty="0"/>
              <a:t>Sub Routine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A3F1F1-6A5E-1E22-3F86-E3E51B45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زیر روال برنامه </a:t>
            </a:r>
            <a:r>
              <a:rPr lang="fa-IR" dirty="0" err="1"/>
              <a:t>هایی</a:t>
            </a:r>
            <a:r>
              <a:rPr lang="fa-IR" dirty="0"/>
              <a:t> هستند که </a:t>
            </a:r>
            <a:r>
              <a:rPr lang="fa-IR" dirty="0" err="1"/>
              <a:t>روالهای</a:t>
            </a:r>
            <a:r>
              <a:rPr lang="fa-IR" dirty="0"/>
              <a:t> دیگر از آنها برای انجام یک کار خاص استفاده میکنند. لذا زیر </a:t>
            </a:r>
            <a:r>
              <a:rPr lang="fa-IR" dirty="0" err="1"/>
              <a:t>روالها</a:t>
            </a:r>
            <a:r>
              <a:rPr lang="fa-IR" dirty="0"/>
              <a:t> باعث صرفه جویی در تعداد ریز دستورات میشود.</a:t>
            </a:r>
          </a:p>
          <a:p>
            <a:r>
              <a:rPr lang="fa-IR" dirty="0"/>
              <a:t>زیر </a:t>
            </a:r>
            <a:r>
              <a:rPr lang="fa-IR" dirty="0" err="1"/>
              <a:t>روالها</a:t>
            </a:r>
            <a:r>
              <a:rPr lang="fa-IR" dirty="0"/>
              <a:t> از </a:t>
            </a:r>
            <a:r>
              <a:rPr lang="fa-IR" dirty="0" err="1"/>
              <a:t>هرکجای</a:t>
            </a:r>
            <a:r>
              <a:rPr lang="fa-IR" dirty="0"/>
              <a:t> برنامه اصلی ریز برنامه </a:t>
            </a:r>
            <a:r>
              <a:rPr lang="fa-IR" dirty="0" err="1"/>
              <a:t>نویسی</a:t>
            </a:r>
            <a:r>
              <a:rPr lang="fa-IR" dirty="0"/>
              <a:t> شده میتوانند فراخوانی شوند.</a:t>
            </a:r>
          </a:p>
          <a:p>
            <a:r>
              <a:rPr lang="fa-IR" dirty="0"/>
              <a:t>برای فراخوانی زیر روال، باید امکاناتی برای </a:t>
            </a:r>
            <a:r>
              <a:rPr lang="fa-IR" dirty="0">
                <a:solidFill>
                  <a:srgbClr val="C00000"/>
                </a:solidFill>
              </a:rPr>
              <a:t>ذخیره آدرس برگشت </a:t>
            </a:r>
            <a:r>
              <a:rPr lang="fa-IR" dirty="0"/>
              <a:t>داشته باشیم.</a:t>
            </a:r>
          </a:p>
          <a:p>
            <a:r>
              <a:rPr lang="fa-IR" dirty="0"/>
              <a:t>همانطور که قبلاً بیان شد آدرس برگشت در </a:t>
            </a:r>
            <a:r>
              <a:rPr lang="fa-IR" dirty="0">
                <a:solidFill>
                  <a:srgbClr val="C00000"/>
                </a:solidFill>
              </a:rPr>
              <a:t>ثبات </a:t>
            </a:r>
            <a:r>
              <a:rPr lang="en-US" dirty="0">
                <a:solidFill>
                  <a:srgbClr val="C00000"/>
                </a:solidFill>
              </a:rPr>
              <a:t>SBR</a:t>
            </a:r>
            <a:r>
              <a:rPr lang="fa-IR" dirty="0"/>
              <a:t> قرار داده میشود.</a:t>
            </a:r>
          </a:p>
          <a:p>
            <a:r>
              <a:rPr lang="fa-IR" dirty="0"/>
              <a:t>یعنی </a:t>
            </a:r>
            <a:r>
              <a:rPr lang="en-US" dirty="0"/>
              <a:t>CAR</a:t>
            </a:r>
            <a:r>
              <a:rPr lang="fa-IR" dirty="0"/>
              <a:t> را در </a:t>
            </a:r>
            <a:r>
              <a:rPr lang="en-US" dirty="0"/>
              <a:t>SBR</a:t>
            </a:r>
            <a:r>
              <a:rPr lang="fa-IR" dirty="0"/>
              <a:t> قرار میدهیم و بعد از اتمام اجرای </a:t>
            </a:r>
            <a:r>
              <a:rPr lang="fa-IR" dirty="0" err="1"/>
              <a:t>سابروتین</a:t>
            </a:r>
            <a:r>
              <a:rPr lang="fa-IR" dirty="0"/>
              <a:t>، مقدار </a:t>
            </a:r>
            <a:r>
              <a:rPr lang="en-US" dirty="0"/>
              <a:t>SBR</a:t>
            </a:r>
            <a:r>
              <a:rPr lang="fa-IR" dirty="0"/>
              <a:t> را استفاده میکنیم.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FB14AE-8421-5C63-6FE5-2F1551B9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A0B5FF-4038-B42F-0721-356F9924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31732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FC2A-9C31-0EE1-0E76-41070C3A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نگاشت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6F537-2897-FE52-2E85-846BBAE4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3951797"/>
            <a:ext cx="11328838" cy="2454421"/>
          </a:xfrm>
        </p:spPr>
        <p:txBody>
          <a:bodyPr>
            <a:normAutofit/>
          </a:bodyPr>
          <a:lstStyle/>
          <a:p>
            <a:r>
              <a:rPr lang="fa-IR" dirty="0"/>
              <a:t>عملاً برای اجرای هر دستورالعمل، میتوانیم 4 ریز عمل بنویسیم.</a:t>
            </a:r>
          </a:p>
          <a:p>
            <a:r>
              <a:rPr lang="fa-IR" dirty="0"/>
              <a:t>اگر طول ریز عمل بیشتر از 4 شد، میتوانیم از خانه های 64 تا 127 که آدرس آن از </a:t>
            </a:r>
            <a:r>
              <a:rPr lang="en-US" dirty="0"/>
              <a:t>100 0000</a:t>
            </a:r>
            <a:r>
              <a:rPr lang="fa-IR" dirty="0"/>
              <a:t> تا </a:t>
            </a:r>
            <a:r>
              <a:rPr lang="en-US" dirty="0"/>
              <a:t>111 1111</a:t>
            </a:r>
            <a:r>
              <a:rPr lang="fa-IR" dirty="0"/>
              <a:t> است، استفاده کنیم.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CE4D8-FD35-CC34-1867-97EC02A5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0050-969E-D3DE-276C-26C709EB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D18F73-C61C-2647-B4BF-259C35CB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25" y="142204"/>
            <a:ext cx="8334448" cy="3706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92B72E-FFF0-281E-5DEA-DE43FF600674}"/>
              </a:ext>
            </a:extLst>
          </p:cNvPr>
          <p:cNvSpPr txBox="1"/>
          <p:nvPr/>
        </p:nvSpPr>
        <p:spPr>
          <a:xfrm>
            <a:off x="89453" y="82449"/>
            <a:ext cx="1286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274199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3F8C-8478-29E6-7141-4CECEE5D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اتصال </a:t>
            </a:r>
            <a:r>
              <a:rPr lang="fa-IR" dirty="0" err="1"/>
              <a:t>ثباتها</a:t>
            </a:r>
            <a:r>
              <a:rPr lang="fa-IR" dirty="0"/>
              <a:t> و مدار </a:t>
            </a:r>
            <a:r>
              <a:rPr lang="fa-IR" dirty="0" err="1"/>
              <a:t>کنترلر</a:t>
            </a:r>
            <a:r>
              <a:rPr lang="fa-IR" dirty="0"/>
              <a:t> برنامه </a:t>
            </a:r>
            <a:r>
              <a:rPr lang="fa-IR" dirty="0" err="1"/>
              <a:t>نویسی</a:t>
            </a:r>
            <a:r>
              <a:rPr lang="fa-IR" dirty="0"/>
              <a:t> شده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BC5E-F4C1-6418-7E06-66B63CF7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848" y="1240077"/>
            <a:ext cx="5682451" cy="5373516"/>
          </a:xfrm>
        </p:spPr>
        <p:txBody>
          <a:bodyPr>
            <a:normAutofit fontScale="70000" lnSpcReduction="20000"/>
          </a:bodyPr>
          <a:lstStyle/>
          <a:p>
            <a:r>
              <a:rPr lang="fa-IR" dirty="0"/>
              <a:t>سخت افزاری بسیار ساده تر از سخت افزاری است که در فصل 5 با آن آشنا شدیم.</a:t>
            </a:r>
            <a:endParaRPr lang="en-US" dirty="0"/>
          </a:p>
          <a:p>
            <a:r>
              <a:rPr lang="fa-IR" dirty="0"/>
              <a:t>در اینجا باس مشترک نداریم.</a:t>
            </a:r>
          </a:p>
          <a:p>
            <a:r>
              <a:rPr lang="fa-IR" dirty="0"/>
              <a:t>ثبات </a:t>
            </a:r>
            <a:r>
              <a:rPr lang="en-US" dirty="0"/>
              <a:t>IR</a:t>
            </a:r>
            <a:r>
              <a:rPr lang="fa-IR" dirty="0"/>
              <a:t> نداریم و به نوعی </a:t>
            </a:r>
            <a:r>
              <a:rPr lang="en-US" dirty="0"/>
              <a:t>DR</a:t>
            </a:r>
            <a:r>
              <a:rPr lang="fa-IR" dirty="0"/>
              <a:t> همان نقش </a:t>
            </a:r>
            <a:r>
              <a:rPr lang="en-US" dirty="0"/>
              <a:t>IR</a:t>
            </a:r>
            <a:r>
              <a:rPr lang="fa-IR" dirty="0"/>
              <a:t> را دارد.</a:t>
            </a:r>
          </a:p>
          <a:p>
            <a:r>
              <a:rPr lang="fa-IR" dirty="0" err="1"/>
              <a:t>ثباتهای</a:t>
            </a:r>
            <a:r>
              <a:rPr lang="fa-IR" dirty="0"/>
              <a:t> ورودی-خروجی نداریم.</a:t>
            </a:r>
          </a:p>
          <a:p>
            <a:r>
              <a:rPr lang="fa-IR" dirty="0"/>
              <a:t>واحد ریاضی، منطق و شیفت دو ورودی و یک خروجی دارد. </a:t>
            </a:r>
            <a:r>
              <a:rPr lang="fa-IR" dirty="0" err="1"/>
              <a:t>ورودیها</a:t>
            </a:r>
            <a:r>
              <a:rPr lang="fa-IR" dirty="0"/>
              <a:t> </a:t>
            </a:r>
            <a:r>
              <a:rPr lang="en-US" dirty="0"/>
              <a:t>DR</a:t>
            </a:r>
            <a:r>
              <a:rPr lang="fa-IR" dirty="0"/>
              <a:t> و </a:t>
            </a:r>
            <a:r>
              <a:rPr lang="en-US" dirty="0"/>
              <a:t>AC</a:t>
            </a:r>
            <a:r>
              <a:rPr lang="fa-IR" dirty="0"/>
              <a:t> هستند.</a:t>
            </a:r>
          </a:p>
          <a:p>
            <a:r>
              <a:rPr lang="en-US" dirty="0"/>
              <a:t>AR</a:t>
            </a:r>
            <a:r>
              <a:rPr lang="fa-IR" dirty="0"/>
              <a:t> میتواند ورودی خود را یا از </a:t>
            </a:r>
            <a:r>
              <a:rPr lang="en-US" dirty="0"/>
              <a:t>PC</a:t>
            </a:r>
            <a:r>
              <a:rPr lang="fa-IR" dirty="0"/>
              <a:t> بگیرد یا از </a:t>
            </a:r>
            <a:r>
              <a:rPr lang="en-US" dirty="0"/>
              <a:t>DR(0-10)</a:t>
            </a:r>
            <a:endParaRPr lang="fa-IR" dirty="0"/>
          </a:p>
          <a:p>
            <a:r>
              <a:rPr lang="fa-IR" dirty="0"/>
              <a:t>واحد </a:t>
            </a:r>
            <a:r>
              <a:rPr lang="en-US" dirty="0"/>
              <a:t>CU</a:t>
            </a:r>
            <a:r>
              <a:rPr lang="fa-IR" dirty="0"/>
              <a:t>، سیگنالهای کنترلی را برای واحد تبادل داده ای ایجاد میکند.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BEE17-88F4-7164-EFCF-882B8714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CFD46-2F07-BDB3-092E-BF510CC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0D607-E643-E75B-E43E-57693D02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4" y="1179520"/>
            <a:ext cx="5490095" cy="54340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FF5A4F-83B7-C383-609D-517D84C6651A}"/>
                  </a:ext>
                </a:extLst>
              </p14:cNvPr>
              <p14:cNvContentPartPr/>
              <p14:nvPr/>
            </p14:nvContentPartPr>
            <p14:xfrm>
              <a:off x="6521040" y="1161000"/>
              <a:ext cx="4890600" cy="4102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FF5A4F-83B7-C383-609D-517D84C665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680" y="1151640"/>
                <a:ext cx="4909320" cy="41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4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3085E-0E5A-C631-D35C-4A59C908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قالب دستور </a:t>
            </a:r>
            <a:r>
              <a:rPr lang="fa-IR" dirty="0" err="1"/>
              <a:t>العمل</a:t>
            </a:r>
            <a:r>
              <a:rPr lang="fa-IR" dirty="0"/>
              <a:t> پیش فرض برای طراحی مدار کنترلی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D7F73-6127-F6A3-E458-A50FFC75F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بسیار مشابه قالب دستورالعمل برای کامپیوتر با </a:t>
            </a:r>
            <a:r>
              <a:rPr lang="fa-IR" dirty="0" err="1"/>
              <a:t>کنترلر</a:t>
            </a:r>
            <a:r>
              <a:rPr lang="fa-IR" dirty="0"/>
              <a:t> سخت افزاری معرفی شده در فصل 5 است با این تفاوت که </a:t>
            </a:r>
          </a:p>
          <a:p>
            <a:pPr lvl="1"/>
            <a:r>
              <a:rPr lang="fa-IR" dirty="0"/>
              <a:t>کد عمل: 4 بیت است</a:t>
            </a:r>
          </a:p>
          <a:p>
            <a:pPr lvl="1"/>
            <a:r>
              <a:rPr lang="fa-IR" dirty="0"/>
              <a:t>بخش آدرس 11 بیت است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99030-8B8F-E153-E1F7-08A4FAA9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E9EF-C95A-3F92-13A3-411C461B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FE8BD8-7F38-8511-B3EC-A93789DCD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11" y="4100092"/>
            <a:ext cx="6340728" cy="12723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BE4063-EFEB-4A85-9CD7-95C55C645C8F}"/>
                  </a:ext>
                </a:extLst>
              </p14:cNvPr>
              <p14:cNvContentPartPr/>
              <p14:nvPr/>
            </p14:nvContentPartPr>
            <p14:xfrm>
              <a:off x="580320" y="1884600"/>
              <a:ext cx="11242440" cy="441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BE4063-EFEB-4A85-9CD7-95C55C645C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60" y="1875240"/>
                <a:ext cx="11261160" cy="44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10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74AD-D99D-462F-A03A-F24D0B59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ریز عملهای مربوط به چهار دستور در کامپیوتر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8232-FFA6-08EB-842D-5FAB7D75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موریس </a:t>
            </a:r>
            <a:r>
              <a:rPr lang="fa-IR" dirty="0" err="1"/>
              <a:t>مانو</a:t>
            </a:r>
            <a:r>
              <a:rPr lang="fa-IR" dirty="0"/>
              <a:t> فرض کرده است که برای این کامپیوتر تنها چهار دستور وجود دارد.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39DB0-1B39-6FA2-B78E-9BCB531C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A34A-A7DD-E4C1-66EE-8F21507E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67DD7-079F-5C1C-A9BF-E764EF41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888" y="2761367"/>
            <a:ext cx="7030651" cy="26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0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DF29D-9FE1-C0BC-0BB0-6CC4A0F70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0A69D2-5ED2-63F0-29F2-5A115C54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94" y="153981"/>
            <a:ext cx="11328838" cy="825283"/>
          </a:xfrm>
        </p:spPr>
        <p:txBody>
          <a:bodyPr/>
          <a:lstStyle/>
          <a:p>
            <a:r>
              <a:rPr lang="fa-IR" dirty="0"/>
              <a:t>کلمه </a:t>
            </a:r>
            <a:r>
              <a:rPr lang="fa-IR" dirty="0" err="1"/>
              <a:t>کنترلر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94D95-20CC-6C12-541C-33549595D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604" y="1240077"/>
            <a:ext cx="7559696" cy="5166142"/>
          </a:xfrm>
        </p:spPr>
        <p:txBody>
          <a:bodyPr>
            <a:normAutofit fontScale="92500" lnSpcReduction="20000"/>
          </a:bodyPr>
          <a:lstStyle/>
          <a:p>
            <a:r>
              <a:rPr lang="fa-IR" dirty="0"/>
              <a:t>با خواندن یک دستور </a:t>
            </a:r>
            <a:r>
              <a:rPr lang="fa-IR" dirty="0" err="1"/>
              <a:t>العمل</a:t>
            </a:r>
            <a:r>
              <a:rPr lang="fa-IR" dirty="0"/>
              <a:t> از حافظه اصلی، باید دنباله ای از ریز عملیات ایجاد و اجرا شود.</a:t>
            </a:r>
          </a:p>
          <a:p>
            <a:r>
              <a:rPr lang="fa-IR" dirty="0"/>
              <a:t>از آنجا که در کنترل سخت افزاری هم در برخی شرایط کنترلی، چندین ریز عمل اجرا میشوند، در کلمه </a:t>
            </a:r>
            <a:r>
              <a:rPr lang="fa-IR" dirty="0" err="1"/>
              <a:t>کنترلر</a:t>
            </a:r>
            <a:r>
              <a:rPr lang="fa-IR" dirty="0"/>
              <a:t> برنامه </a:t>
            </a:r>
            <a:r>
              <a:rPr lang="fa-IR" dirty="0" err="1"/>
              <a:t>نویسی</a:t>
            </a:r>
            <a:r>
              <a:rPr lang="fa-IR" dirty="0"/>
              <a:t> شده نیز باید چند میدان داشته باشیم که در هر میدان یک ریز عمل قابلیت اجرا دارد.</a:t>
            </a:r>
          </a:p>
          <a:p>
            <a:r>
              <a:rPr lang="fa-IR" dirty="0"/>
              <a:t>در مدلی که کتاب معرفی کرده است، سه میدان دستور ریز عمل داریم. یک میدان شرط، یک میدان پرش و یک میدان آدرس.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AD37C-4DCD-F928-FBEA-C28404F8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79224-E1D0-2735-9D47-424AFD2D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7710CD-7B12-2ECB-4AA9-63E20EA2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8" y="4181637"/>
            <a:ext cx="4027836" cy="229648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80B174-0BAF-234F-2025-3D1CBC7D463C}"/>
              </a:ext>
            </a:extLst>
          </p:cNvPr>
          <p:cNvGrpSpPr/>
          <p:nvPr/>
        </p:nvGrpSpPr>
        <p:grpSpPr>
          <a:xfrm>
            <a:off x="192856" y="870745"/>
            <a:ext cx="3026291" cy="2976890"/>
            <a:chOff x="192856" y="870745"/>
            <a:chExt cx="3026291" cy="29768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BF473-2790-3081-4D15-D81DCCE1F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12" t="13816" r="4015" b="71538"/>
            <a:stretch/>
          </p:blipFill>
          <p:spPr>
            <a:xfrm>
              <a:off x="638630" y="2905348"/>
              <a:ext cx="2580517" cy="235747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1795688-4896-9A97-5D60-30CC3D95DBE8}"/>
                </a:ext>
              </a:extLst>
            </p:cNvPr>
            <p:cNvSpPr/>
            <p:nvPr/>
          </p:nvSpPr>
          <p:spPr>
            <a:xfrm>
              <a:off x="656771" y="872385"/>
              <a:ext cx="2562376" cy="295076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7DF2E81-1949-5FCC-44AB-C71363DEEDFE}"/>
                    </a:ext>
                  </a:extLst>
                </p:cNvPr>
                <p:cNvSpPr txBox="1"/>
                <p:nvPr/>
              </p:nvSpPr>
              <p:spPr>
                <a:xfrm>
                  <a:off x="950917" y="1595245"/>
                  <a:ext cx="193780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ROM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128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7DF2E81-1949-5FCC-44AB-C71363DEE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917" y="1595245"/>
                  <a:ext cx="1937801" cy="707886"/>
                </a:xfrm>
                <a:prstGeom prst="rect">
                  <a:avLst/>
                </a:prstGeom>
                <a:blipFill>
                  <a:blip r:embed="rId4"/>
                  <a:stretch>
                    <a:fillRect t="-5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1FBFF0-1FF7-C19F-1B5E-63B40F4F20FB}"/>
                </a:ext>
              </a:extLst>
            </p:cNvPr>
            <p:cNvSpPr txBox="1"/>
            <p:nvPr/>
          </p:nvSpPr>
          <p:spPr>
            <a:xfrm>
              <a:off x="760138" y="978825"/>
              <a:ext cx="23556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fa-IR" dirty="0">
                  <a:cs typeface="B Yekan" panose="00000400000000000000" pitchFamily="2" charset="-78"/>
                </a:rPr>
                <a:t>حافظه مدار کنترل </a:t>
              </a:r>
              <a:r>
                <a:rPr lang="fa-IR" dirty="0" err="1">
                  <a:cs typeface="B Yekan" panose="00000400000000000000" pitchFamily="2" charset="-78"/>
                </a:rPr>
                <a:t>ریزبرنامه</a:t>
              </a:r>
              <a:r>
                <a:rPr lang="fa-IR" dirty="0">
                  <a:cs typeface="B Yekan" panose="00000400000000000000" pitchFamily="2" charset="-78"/>
                </a:rPr>
                <a:t> </a:t>
              </a:r>
              <a:r>
                <a:rPr lang="fa-IR" dirty="0" err="1">
                  <a:cs typeface="B Yekan" panose="00000400000000000000" pitchFamily="2" charset="-78"/>
                </a:rPr>
                <a:t>نویسی</a:t>
              </a:r>
              <a:r>
                <a:rPr lang="fa-IR" dirty="0">
                  <a:cs typeface="B Yekan" panose="00000400000000000000" pitchFamily="2" charset="-78"/>
                </a:rPr>
                <a:t> شده</a:t>
              </a:r>
              <a:endParaRPr lang="en-US" dirty="0">
                <a:cs typeface="B Yekan" panose="00000400000000000000" pitchFamily="2" charset="-78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7F3B9A-3A73-B0AC-9C0E-63C7E32E34C0}"/>
                </a:ext>
              </a:extLst>
            </p:cNvPr>
            <p:cNvCxnSpPr/>
            <p:nvPr/>
          </p:nvCxnSpPr>
          <p:spPr>
            <a:xfrm>
              <a:off x="656771" y="2676363"/>
              <a:ext cx="2562376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FAC044F-110C-FEDB-C34A-C84024FBDBD2}"/>
                </a:ext>
              </a:extLst>
            </p:cNvPr>
            <p:cNvCxnSpPr/>
            <p:nvPr/>
          </p:nvCxnSpPr>
          <p:spPr>
            <a:xfrm>
              <a:off x="638630" y="3379825"/>
              <a:ext cx="2562376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E90FC92-5832-C68D-9396-F11DE638C803}"/>
                </a:ext>
              </a:extLst>
            </p:cNvPr>
            <p:cNvCxnSpPr/>
            <p:nvPr/>
          </p:nvCxnSpPr>
          <p:spPr>
            <a:xfrm>
              <a:off x="647701" y="2435147"/>
              <a:ext cx="2562376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3A13EC-563D-B2A7-EA93-C91051FABD58}"/>
                </a:ext>
              </a:extLst>
            </p:cNvPr>
            <p:cNvSpPr txBox="1"/>
            <p:nvPr/>
          </p:nvSpPr>
          <p:spPr>
            <a:xfrm>
              <a:off x="192856" y="870745"/>
              <a:ext cx="445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a-IR" sz="1800" dirty="0"/>
                <a:t>00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D7E1E3-05D4-4D6A-DD34-2D2DA3889C91}"/>
                </a:ext>
              </a:extLst>
            </p:cNvPr>
            <p:cNvSpPr txBox="1"/>
            <p:nvPr/>
          </p:nvSpPr>
          <p:spPr>
            <a:xfrm>
              <a:off x="193776" y="3478303"/>
              <a:ext cx="445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7F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9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7D6F41-68B8-67C8-8FFE-45CCA89D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مطالب فصل 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76CD8-CEBF-0171-8126-AF69D6A9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DDDA-D514-E2BB-90C9-75FEABBC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F2D57-BF2C-2B88-3BAC-02C8C0BAD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041" y="1276567"/>
            <a:ext cx="8794807" cy="4863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EE1B9F-5F02-DA80-BA3B-6BF1F2CC4D03}"/>
                  </a:ext>
                </a:extLst>
              </p14:cNvPr>
              <p14:cNvContentPartPr/>
              <p14:nvPr/>
            </p14:nvContentPartPr>
            <p14:xfrm>
              <a:off x="3375720" y="3924360"/>
              <a:ext cx="3259080" cy="49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EE1B9F-5F02-DA80-BA3B-6BF1F2CC4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360" y="3915000"/>
                <a:ext cx="3277800" cy="5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37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14D6D-CBFF-482C-4821-FEBCA4FD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699A4-6A10-B137-0960-70FE503F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A0DE1-D089-6F60-DF81-E7972C9E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44D7D61-1A27-3AF6-CA12-D402F212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1" b="68022"/>
          <a:stretch/>
        </p:blipFill>
        <p:spPr>
          <a:xfrm>
            <a:off x="71083" y="59128"/>
            <a:ext cx="5460481" cy="995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F2AA9C-EDC4-C19D-9B90-EFD7047250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89" t="15470" r="10119" b="-3706"/>
          <a:stretch/>
        </p:blipFill>
        <p:spPr>
          <a:xfrm>
            <a:off x="381505" y="1295160"/>
            <a:ext cx="4001593" cy="2593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2374E5-0BFF-CFF5-D8F9-F12FA443A3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4136"/>
          <a:stretch/>
        </p:blipFill>
        <p:spPr>
          <a:xfrm>
            <a:off x="381504" y="4097830"/>
            <a:ext cx="4001593" cy="24140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4EACDA-1D0E-6134-FC0D-39C4D7F6C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438" y="136525"/>
            <a:ext cx="4001593" cy="2485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A2D048-A785-2849-37A1-19280CBEC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174" y="2889517"/>
            <a:ext cx="5869559" cy="1502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50C33A-12F2-E54D-35BE-BCA53AACE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174" y="4521547"/>
            <a:ext cx="6483179" cy="1935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87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2E0876-6A50-21FD-9A03-B83D691A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 ای از ریز دستور </a:t>
            </a:r>
            <a:r>
              <a:rPr lang="fa-IR" dirty="0" err="1"/>
              <a:t>العمل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FF0F4-8367-0610-0E94-0C5356DD9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901467"/>
            <a:ext cx="11328838" cy="4504751"/>
          </a:xfrm>
        </p:spPr>
        <p:txBody>
          <a:bodyPr>
            <a:normAutofit fontScale="85000" lnSpcReduction="10000"/>
          </a:bodyPr>
          <a:lstStyle/>
          <a:p>
            <a:r>
              <a:rPr lang="fa-IR" dirty="0"/>
              <a:t>برای نوشتن زبانی مشابه </a:t>
            </a:r>
            <a:r>
              <a:rPr lang="fa-IR" dirty="0" err="1"/>
              <a:t>اسمبلی</a:t>
            </a:r>
            <a:r>
              <a:rPr lang="fa-IR" dirty="0"/>
              <a:t> استفاده میشود که شامل 5 بخش است:</a:t>
            </a:r>
          </a:p>
          <a:p>
            <a:r>
              <a:rPr lang="fa-IR" dirty="0">
                <a:solidFill>
                  <a:srgbClr val="0070C0"/>
                </a:solidFill>
              </a:rPr>
              <a:t>فیلد برچسب: </a:t>
            </a:r>
            <a:r>
              <a:rPr lang="fa-IR" dirty="0"/>
              <a:t>میتواند خالی باشد یا آدرس سمبلیک را مشخص نماید و بعد از آن : قرار میگیرد.</a:t>
            </a:r>
          </a:p>
          <a:p>
            <a:r>
              <a:rPr lang="fa-IR" dirty="0">
                <a:solidFill>
                  <a:srgbClr val="0070C0"/>
                </a:solidFill>
              </a:rPr>
              <a:t>فیلد ریز عمل ها </a:t>
            </a:r>
            <a:r>
              <a:rPr lang="fa-IR" dirty="0"/>
              <a:t>که ممکن است شامل یک، دو یا سه سمبل باشد. مربوط به میدانهای </a:t>
            </a:r>
            <a:r>
              <a:rPr lang="en-US" dirty="0"/>
              <a:t>F1,F2,F3</a:t>
            </a:r>
            <a:r>
              <a:rPr lang="fa-IR" dirty="0"/>
              <a:t> میشود.</a:t>
            </a:r>
          </a:p>
          <a:p>
            <a:r>
              <a:rPr lang="fa-IR" dirty="0">
                <a:solidFill>
                  <a:srgbClr val="0070C0"/>
                </a:solidFill>
              </a:rPr>
              <a:t>فیلد </a:t>
            </a:r>
            <a:r>
              <a:rPr lang="en-US" dirty="0">
                <a:solidFill>
                  <a:srgbClr val="0070C0"/>
                </a:solidFill>
              </a:rPr>
              <a:t>CD</a:t>
            </a:r>
            <a:r>
              <a:rPr lang="fa-IR" dirty="0">
                <a:solidFill>
                  <a:srgbClr val="0070C0"/>
                </a:solidFill>
              </a:rPr>
              <a:t> </a:t>
            </a:r>
            <a:r>
              <a:rPr lang="fa-IR" dirty="0"/>
              <a:t>دارای یکی از حروف </a:t>
            </a:r>
            <a:r>
              <a:rPr lang="en-US" dirty="0"/>
              <a:t>U,I,S,Z</a:t>
            </a:r>
            <a:r>
              <a:rPr lang="fa-IR" dirty="0"/>
              <a:t> </a:t>
            </a:r>
          </a:p>
          <a:p>
            <a:r>
              <a:rPr lang="fa-IR" dirty="0">
                <a:solidFill>
                  <a:srgbClr val="0070C0"/>
                </a:solidFill>
              </a:rPr>
              <a:t>فیلد </a:t>
            </a:r>
            <a:r>
              <a:rPr lang="en-US" dirty="0">
                <a:solidFill>
                  <a:srgbClr val="0070C0"/>
                </a:solidFill>
              </a:rPr>
              <a:t>BR</a:t>
            </a:r>
            <a:r>
              <a:rPr lang="fa-IR" dirty="0">
                <a:solidFill>
                  <a:srgbClr val="0070C0"/>
                </a:solidFill>
              </a:rPr>
              <a:t> </a:t>
            </a:r>
            <a:r>
              <a:rPr lang="fa-IR" dirty="0"/>
              <a:t>دارای یکی از چهار سمبل </a:t>
            </a:r>
            <a:r>
              <a:rPr lang="en-US" dirty="0"/>
              <a:t>JMP,CALL,RET,MAP</a:t>
            </a:r>
            <a:endParaRPr lang="fa-IR" dirty="0"/>
          </a:p>
          <a:p>
            <a:r>
              <a:rPr lang="fa-IR" dirty="0">
                <a:solidFill>
                  <a:srgbClr val="0070C0"/>
                </a:solidFill>
              </a:rPr>
              <a:t>فیلد </a:t>
            </a:r>
            <a:r>
              <a:rPr lang="en-US" dirty="0">
                <a:solidFill>
                  <a:srgbClr val="0070C0"/>
                </a:solidFill>
              </a:rPr>
              <a:t>AD</a:t>
            </a:r>
            <a:r>
              <a:rPr lang="fa-IR" dirty="0">
                <a:solidFill>
                  <a:srgbClr val="0070C0"/>
                </a:solidFill>
              </a:rPr>
              <a:t> </a:t>
            </a:r>
            <a:r>
              <a:rPr lang="fa-IR" dirty="0"/>
              <a:t>مشخص کننده آدرس ریز دستور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E752F-5AD6-ED1F-E210-D42840F6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21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26D10A-3236-BCA1-A057-679C392D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803E10-C4DB-36BE-B91C-ACB7393C71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1" b="68022"/>
          <a:stretch/>
        </p:blipFill>
        <p:spPr>
          <a:xfrm>
            <a:off x="71083" y="59128"/>
            <a:ext cx="4888477" cy="891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154AB-FC38-BB07-A7C0-717BADBAE316}"/>
              </a:ext>
            </a:extLst>
          </p:cNvPr>
          <p:cNvSpPr txBox="1"/>
          <p:nvPr/>
        </p:nvSpPr>
        <p:spPr>
          <a:xfrm>
            <a:off x="323851" y="1319718"/>
            <a:ext cx="6800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ysClr val="windowText" lastClr="000000"/>
                  </a:solidFill>
                </a:ln>
              </a:rPr>
              <a:t>FETCH:    PCTAR		U	JMP	NEXT</a:t>
            </a:r>
          </a:p>
        </p:txBody>
      </p:sp>
    </p:spTree>
    <p:extLst>
      <p:ext uri="{BB962C8B-B14F-4D97-AF65-F5344CB8AC3E}">
        <p14:creationId xmlns:p14="http://schemas.microsoft.com/office/powerpoint/2010/main" val="10480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F42C-823F-D06E-1EA9-8DA27A88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فیلد آدرس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08ABF-14F3-0500-D92A-E5B9851EC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میتوان </a:t>
            </a:r>
            <a:r>
              <a:rPr lang="fa-IR" dirty="0">
                <a:solidFill>
                  <a:srgbClr val="0070C0"/>
                </a:solidFill>
              </a:rPr>
              <a:t>آدرس سمبولیک </a:t>
            </a:r>
            <a:r>
              <a:rPr lang="fa-IR" dirty="0"/>
              <a:t>یا همان برچسب یکی از دستورات ریز برنامه </a:t>
            </a:r>
            <a:r>
              <a:rPr lang="fa-IR" dirty="0" err="1"/>
              <a:t>نویسی</a:t>
            </a:r>
            <a:r>
              <a:rPr lang="fa-IR" dirty="0"/>
              <a:t> شده را نوشت.</a:t>
            </a:r>
          </a:p>
          <a:p>
            <a:r>
              <a:rPr lang="fa-IR" dirty="0"/>
              <a:t>میتوان از </a:t>
            </a:r>
            <a:r>
              <a:rPr lang="fa-IR" dirty="0" err="1"/>
              <a:t>سمبول</a:t>
            </a:r>
            <a:r>
              <a:rPr lang="fa-IR" dirty="0"/>
              <a:t> </a:t>
            </a:r>
            <a:r>
              <a:rPr lang="en-US" dirty="0">
                <a:solidFill>
                  <a:srgbClr val="0070C0"/>
                </a:solidFill>
              </a:rPr>
              <a:t>NEXT</a:t>
            </a:r>
            <a:r>
              <a:rPr lang="fa-IR" dirty="0"/>
              <a:t> که نشان دهنده آدرس بعدی است استفاده کرد</a:t>
            </a:r>
          </a:p>
          <a:p>
            <a:r>
              <a:rPr lang="fa-IR" dirty="0"/>
              <a:t>اگر </a:t>
            </a:r>
            <a:r>
              <a:rPr lang="fa-IR" dirty="0">
                <a:solidFill>
                  <a:srgbClr val="0070C0"/>
                </a:solidFill>
              </a:rPr>
              <a:t>فیلد </a:t>
            </a:r>
            <a:r>
              <a:rPr lang="en-US" dirty="0">
                <a:solidFill>
                  <a:srgbClr val="0070C0"/>
                </a:solidFill>
              </a:rPr>
              <a:t>BR</a:t>
            </a:r>
            <a:r>
              <a:rPr lang="fa-IR" dirty="0">
                <a:solidFill>
                  <a:srgbClr val="0070C0"/>
                </a:solidFill>
              </a:rPr>
              <a:t> شامل </a:t>
            </a:r>
            <a:r>
              <a:rPr lang="en-US" dirty="0">
                <a:solidFill>
                  <a:srgbClr val="0070C0"/>
                </a:solidFill>
              </a:rPr>
              <a:t>RET</a:t>
            </a:r>
            <a:r>
              <a:rPr lang="fa-IR" dirty="0">
                <a:solidFill>
                  <a:srgbClr val="0070C0"/>
                </a:solidFill>
              </a:rPr>
              <a:t> یا </a:t>
            </a:r>
            <a:r>
              <a:rPr lang="en-US" dirty="0">
                <a:solidFill>
                  <a:srgbClr val="0070C0"/>
                </a:solidFill>
              </a:rPr>
              <a:t>MAP</a:t>
            </a:r>
            <a:r>
              <a:rPr lang="fa-IR" dirty="0">
                <a:solidFill>
                  <a:srgbClr val="0070C0"/>
                </a:solidFill>
              </a:rPr>
              <a:t> </a:t>
            </a:r>
            <a:r>
              <a:rPr lang="fa-IR" dirty="0"/>
              <a:t>باشد، لازم نیست فیلد آدرس نوشته شود. برنامه </a:t>
            </a:r>
            <a:r>
              <a:rPr lang="fa-IR" dirty="0" err="1"/>
              <a:t>اسمبلر</a:t>
            </a:r>
            <a:r>
              <a:rPr lang="fa-IR" dirty="0"/>
              <a:t> </a:t>
            </a:r>
            <a:r>
              <a:rPr lang="fa-IR" dirty="0" err="1"/>
              <a:t>بصورت</a:t>
            </a:r>
            <a:r>
              <a:rPr lang="fa-IR" dirty="0"/>
              <a:t> خودکار </a:t>
            </a:r>
            <a:r>
              <a:rPr lang="fa-IR" dirty="0">
                <a:solidFill>
                  <a:srgbClr val="0070C0"/>
                </a:solidFill>
              </a:rPr>
              <a:t>هفت عدد صفر </a:t>
            </a:r>
            <a:r>
              <a:rPr lang="fa-IR" dirty="0"/>
              <a:t>جایگزین میکند.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140EC-6140-ACD1-BAE1-85EE5836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8460E-BFD3-689D-6EED-7FBFC80E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2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9BAE-50C2-39BF-CD39-CC4441E0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مثال: روال </a:t>
            </a:r>
            <a:r>
              <a:rPr lang="fa-IR" dirty="0" err="1"/>
              <a:t>واکشی</a:t>
            </a:r>
            <a:r>
              <a:rPr lang="fa-IR" dirty="0"/>
              <a:t> دستورالعمل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54CB8-9DF8-3191-FD4A-370AD7D8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15B92-7077-F950-293F-03F95089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F639A2-0BB1-0730-6F58-4E7533C2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191"/>
          <a:stretch/>
        </p:blipFill>
        <p:spPr>
          <a:xfrm>
            <a:off x="157451" y="1092507"/>
            <a:ext cx="8172510" cy="18440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40BB8C-CFD5-3239-8BE7-93F0D81AD4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89" t="15470" r="10119" b="-3706"/>
          <a:stretch/>
        </p:blipFill>
        <p:spPr>
          <a:xfrm>
            <a:off x="323851" y="4690863"/>
            <a:ext cx="3278920" cy="21247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1953D-97F3-4DA1-0FA0-3319AE0972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4136"/>
          <a:stretch/>
        </p:blipFill>
        <p:spPr>
          <a:xfrm>
            <a:off x="3726289" y="4676706"/>
            <a:ext cx="3545557" cy="2138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0B10E4-6BEF-61F1-B7D1-84D327AF3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465" y="4690863"/>
            <a:ext cx="3483060" cy="2163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871D80-A645-A85C-4558-8BC90504576E}"/>
              </a:ext>
            </a:extLst>
          </p:cNvPr>
          <p:cNvSpPr txBox="1"/>
          <p:nvPr/>
        </p:nvSpPr>
        <p:spPr>
          <a:xfrm>
            <a:off x="440631" y="2886891"/>
            <a:ext cx="617211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	ORG	64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FETCH:	PCTAR		U	JMP	NEXT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READ,INCPC	U	JMP	NEXT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DRTAR		U	MAP</a:t>
            </a:r>
          </a:p>
          <a:p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8D505-836A-90D5-EFB3-26B951D1C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F998-0602-B87A-85E5-1E4FAA9D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مثال: محتویات حافظه برای روال </a:t>
            </a:r>
            <a:r>
              <a:rPr lang="fa-IR" dirty="0" err="1"/>
              <a:t>واکشی</a:t>
            </a:r>
            <a:r>
              <a:rPr lang="fa-IR" dirty="0"/>
              <a:t> دستورالعمل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F1F95-64AD-080B-ADF9-D585DCA0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BE7EE-485C-8456-67F4-A7D6422B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C1D760-FD86-DE1B-66B4-28E0C661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89" t="15470" r="10119" b="-3706"/>
          <a:stretch/>
        </p:blipFill>
        <p:spPr>
          <a:xfrm>
            <a:off x="8986423" y="1060714"/>
            <a:ext cx="2906285" cy="18832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A21BC6-5FE8-DFBB-42C3-FF125839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136"/>
          <a:stretch/>
        </p:blipFill>
        <p:spPr>
          <a:xfrm>
            <a:off x="8988827" y="2985451"/>
            <a:ext cx="3061547" cy="18469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933F77-743D-981A-0D46-2677DD83B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423" y="4923225"/>
            <a:ext cx="3081907" cy="1914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78F176-BB2D-5BB8-518E-75BA84DC949B}"/>
              </a:ext>
            </a:extLst>
          </p:cNvPr>
          <p:cNvSpPr txBox="1"/>
          <p:nvPr/>
        </p:nvSpPr>
        <p:spPr>
          <a:xfrm>
            <a:off x="215462" y="1195091"/>
            <a:ext cx="617211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	ORG	64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FETCH:	PCTAR		U	JMP	NEXT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READ,INCPC	U	JMP	NEXT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	DRTAR		U	MAP</a:t>
            </a:r>
          </a:p>
          <a:p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B20AD-111F-4741-4B3A-306A934639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981" t="3395" b="73563"/>
          <a:stretch/>
        </p:blipFill>
        <p:spPr>
          <a:xfrm>
            <a:off x="84779" y="2901539"/>
            <a:ext cx="6672341" cy="719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AF058-62FA-6E61-622F-2EF1EE705A3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689" r="4277" b="43105"/>
          <a:stretch/>
        </p:blipFill>
        <p:spPr>
          <a:xfrm>
            <a:off x="84779" y="3620849"/>
            <a:ext cx="8401698" cy="599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922BC-CFAF-0881-7C4B-FC883A63F7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37" t="56372" r="11964" b="31932"/>
          <a:stretch/>
        </p:blipFill>
        <p:spPr>
          <a:xfrm>
            <a:off x="526839" y="4230618"/>
            <a:ext cx="7284923" cy="365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2D615F-05FB-D491-457D-15B6F07440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62" t="73356" r="11739" b="14948"/>
          <a:stretch/>
        </p:blipFill>
        <p:spPr>
          <a:xfrm>
            <a:off x="532894" y="4674029"/>
            <a:ext cx="7284923" cy="36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AEE7EF-8D2C-B649-5E70-6068C4EC7A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37" t="87738" r="11964" b="566"/>
          <a:stretch/>
        </p:blipFill>
        <p:spPr>
          <a:xfrm>
            <a:off x="526839" y="5062442"/>
            <a:ext cx="72849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A06F02-89D1-F1F1-D9E1-073CB4C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8281"/>
            <a:ext cx="5706420" cy="6157938"/>
          </a:xfrm>
        </p:spPr>
        <p:txBody>
          <a:bodyPr/>
          <a:lstStyle/>
          <a:p>
            <a:r>
              <a:rPr lang="fa-IR" dirty="0" err="1"/>
              <a:t>ریزبرنامه</a:t>
            </a:r>
            <a:r>
              <a:rPr lang="fa-IR" dirty="0"/>
              <a:t> مربوط به کامپیوتری با 4 دستورالعمل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61C1A-3FE6-2A60-9B79-2E7447EE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20843-22B2-E08A-817F-0E6A161C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9AE1C-CA1A-B6B5-A775-6760467F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4" y="180833"/>
            <a:ext cx="5835721" cy="6496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F69CA8-1A88-D8A0-CBD9-C1B517F2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169" y="3952642"/>
            <a:ext cx="4837508" cy="1238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3A4AED-3192-FF61-C7FA-9ECE1066C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169" y="5277446"/>
            <a:ext cx="4837507" cy="14440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21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0925A-4B3F-1E01-CCEC-F70BC4E99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B172-FD05-D3F2-B323-D61B3BE3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A3BF3-C161-94D2-8215-94E417D3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00E3B-1FC6-2C22-BB88-F4C1EC4F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8" y="703750"/>
            <a:ext cx="5364425" cy="59716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E4EC2-207D-EE3F-B1D7-E3006325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1" y="102946"/>
            <a:ext cx="11586959" cy="6303273"/>
          </a:xfrm>
        </p:spPr>
        <p:txBody>
          <a:bodyPr/>
          <a:lstStyle/>
          <a:p>
            <a:r>
              <a:rPr lang="fa-IR" dirty="0"/>
              <a:t>محتویات حافظه ریز برنامه </a:t>
            </a:r>
            <a:r>
              <a:rPr lang="fa-IR" dirty="0" err="1"/>
              <a:t>نویسی</a:t>
            </a:r>
            <a:r>
              <a:rPr lang="fa-IR" dirty="0"/>
              <a:t> شده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10F320-737A-7368-18A7-A3107CBA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361" y="993307"/>
            <a:ext cx="6308317" cy="50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2F46C7-58E7-85B4-1E08-31CE64442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 dirty="0">
                <a:cs typeface="B Mitra" panose="00000400000000000000" pitchFamily="2" charset="-78"/>
              </a:rPr>
              <a:t>پایان </a:t>
            </a:r>
            <a:r>
              <a:rPr lang="fa-IR" sz="6600">
                <a:cs typeface="B Mitra" panose="00000400000000000000" pitchFamily="2" charset="-78"/>
              </a:rPr>
              <a:t>فصل هفتم</a:t>
            </a:r>
            <a:endParaRPr lang="en-US" sz="6600" dirty="0">
              <a:cs typeface="B Mitra" panose="00000400000000000000" pitchFamily="2" charset="-78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68BE583-993F-8A77-2D52-7F5F144BEE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392E-7EBB-7D29-F162-A3D93853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10466-B7B1-46A6-4B8B-D21FDE89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8E71C-A209-12C6-05EF-A8A879622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AF85-7967-1366-D702-0C3B46BC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701C5-650F-40D4-784B-EE9E9220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2EF4C-12A1-D7A0-716F-738C7853B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37" y="2709541"/>
            <a:ext cx="6043105" cy="4011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B0786-C2CE-CF64-7FAB-5CABE058F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775" y="2188244"/>
            <a:ext cx="3734316" cy="4559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528C13-AA60-43C4-D85B-BF7F4583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211" y="475849"/>
            <a:ext cx="2868183" cy="140325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E6B1230-C84D-57C0-64A5-0E6DD8389BAA}"/>
              </a:ext>
            </a:extLst>
          </p:cNvPr>
          <p:cNvGraphicFramePr/>
          <p:nvPr/>
        </p:nvGraphicFramePr>
        <p:xfrm>
          <a:off x="8153400" y="136525"/>
          <a:ext cx="3834825" cy="310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1D0D47C-53EC-49D2-489D-F4E2F291A8DF}"/>
              </a:ext>
            </a:extLst>
          </p:cNvPr>
          <p:cNvSpPr txBox="1"/>
          <p:nvPr/>
        </p:nvSpPr>
        <p:spPr>
          <a:xfrm>
            <a:off x="6649035" y="5341242"/>
            <a:ext cx="2410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rgbClr val="7030A0"/>
                </a:solidFill>
                <a:cs typeface="B Yekan" panose="00000400000000000000" pitchFamily="2" charset="-78"/>
              </a:rPr>
              <a:t>مدار کنترل سخت افزاری </a:t>
            </a:r>
            <a:endParaRPr lang="en-US" sz="16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6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8D5AF2-3593-4288-9B5D-412154020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D48D5AF2-3593-4288-9B5D-412154020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655384-B66F-4E30-BD6F-F1F43AA05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18655384-B66F-4E30-BD6F-F1F43AA05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2CBA68-E371-407F-A724-07BCB1EC2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922CBA68-E371-407F-A724-07BCB1EC2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CA6DE4-D4FA-43D2-8A22-A3DDC149E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C8CA6DE4-D4FA-43D2-8A22-A3DDC149E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80390-18FA-41BE-8792-941FBBA67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38480390-18FA-41BE-8792-941FBBA67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9DC2F8-B2F8-4E7F-8AD0-BE00E2917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A9DC2F8-B2F8-4E7F-8AD0-BE00E2917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50C054-03D6-46E0-9E6A-CB58A47AC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8B50C054-03D6-46E0-9E6A-CB58A47AC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1EAC52-E11C-4BE6-BF77-F2487E3F1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221EAC52-E11C-4BE6-BF77-F2487E3F1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BCAC6-89B5-CF1A-65E8-C1C38D1D0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3DDC67-F5DA-06C4-4613-3418D959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507" y="3091009"/>
            <a:ext cx="7740913" cy="331521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a-IR" dirty="0"/>
              <a:t>در مدار کنترل ریز برنامه </a:t>
            </a:r>
            <a:r>
              <a:rPr lang="fa-IR" dirty="0" err="1"/>
              <a:t>نویسی</a:t>
            </a:r>
            <a:r>
              <a:rPr lang="fa-IR" dirty="0"/>
              <a:t> شده، سیگنالهای کنترلی درون یک حافظه فقط خواندنی نوشته شده </a:t>
            </a:r>
            <a:r>
              <a:rPr lang="fa-IR" dirty="0" err="1"/>
              <a:t>اند</a:t>
            </a:r>
            <a:r>
              <a:rPr lang="fa-IR" dirty="0"/>
              <a:t>.</a:t>
            </a:r>
          </a:p>
          <a:p>
            <a:pPr>
              <a:lnSpc>
                <a:spcPct val="120000"/>
              </a:lnSpc>
            </a:pPr>
            <a:r>
              <a:rPr lang="fa-IR" dirty="0"/>
              <a:t>در مدار کنترل سخت افزاری، خروجی کنترل تعیین میکرد که:</a:t>
            </a:r>
          </a:p>
          <a:p>
            <a:pPr lvl="1">
              <a:lnSpc>
                <a:spcPct val="120000"/>
              </a:lnSpc>
            </a:pPr>
            <a:r>
              <a:rPr lang="fa-IR" dirty="0"/>
              <a:t>باس در اختیار کدام ثبات قرار گیرد.</a:t>
            </a:r>
          </a:p>
          <a:p>
            <a:pPr lvl="1">
              <a:lnSpc>
                <a:spcPct val="120000"/>
              </a:lnSpc>
            </a:pPr>
            <a:r>
              <a:rPr lang="fa-IR" dirty="0"/>
              <a:t>پایه </a:t>
            </a:r>
            <a:r>
              <a:rPr lang="en-US" dirty="0"/>
              <a:t>Load</a:t>
            </a:r>
            <a:r>
              <a:rPr lang="fa-IR" dirty="0"/>
              <a:t> کدام ثبات فعال شود.</a:t>
            </a:r>
          </a:p>
          <a:p>
            <a:pPr lvl="1">
              <a:lnSpc>
                <a:spcPct val="120000"/>
              </a:lnSpc>
            </a:pPr>
            <a:r>
              <a:rPr lang="fa-IR" dirty="0"/>
              <a:t>کدام عملیات در </a:t>
            </a:r>
            <a:r>
              <a:rPr lang="en-US" dirty="0"/>
              <a:t>ALU</a:t>
            </a:r>
            <a:r>
              <a:rPr lang="fa-IR" dirty="0"/>
              <a:t> انجام شود.</a:t>
            </a:r>
          </a:p>
          <a:p>
            <a:pPr>
              <a:lnSpc>
                <a:spcPct val="120000"/>
              </a:lnSpc>
            </a:pPr>
            <a:r>
              <a:rPr lang="fa-IR" dirty="0"/>
              <a:t>بطور کلی برای هر دستور </a:t>
            </a:r>
            <a:r>
              <a:rPr lang="fa-IR" dirty="0" err="1"/>
              <a:t>العملی</a:t>
            </a:r>
            <a:r>
              <a:rPr lang="fa-IR" dirty="0"/>
              <a:t> که خوانده میشد، مجموعه ای از ریز عملیات تولید میشد تا دستور </a:t>
            </a:r>
            <a:r>
              <a:rPr lang="fa-IR" dirty="0" err="1"/>
              <a:t>العمل</a:t>
            </a:r>
            <a:r>
              <a:rPr lang="fa-IR" dirty="0"/>
              <a:t> اجرا شود.</a:t>
            </a:r>
          </a:p>
          <a:p>
            <a:pPr>
              <a:lnSpc>
                <a:spcPct val="120000"/>
              </a:lnSpc>
            </a:pPr>
            <a:r>
              <a:rPr lang="fa-IR" dirty="0"/>
              <a:t>در اینجا تمامی ریز عملیات ها و شرایط کنترلی در یک حافظه خواندنی نوشته میشود.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B53F4-ADD4-C246-7EA7-1AEEB5A9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9EE88-F607-091A-3D9C-BDD3FC07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E9028-89A9-5C7A-2DB9-32E550D81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616" y="57465"/>
            <a:ext cx="4301032" cy="2855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664564-392E-68C1-3822-A2BD35F69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775" y="2188244"/>
            <a:ext cx="3734316" cy="4559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A0FE2-8A9A-B651-DF0D-2D705F6F4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30" y="110644"/>
            <a:ext cx="2352080" cy="1150748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A85AB43-A941-031B-3E3A-D04A2F3E5137}"/>
              </a:ext>
            </a:extLst>
          </p:cNvPr>
          <p:cNvGraphicFramePr/>
          <p:nvPr/>
        </p:nvGraphicFramePr>
        <p:xfrm>
          <a:off x="2070933" y="319759"/>
          <a:ext cx="2185490" cy="179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E7BF16-C0DD-93C2-A582-048D0C269FF8}"/>
              </a:ext>
            </a:extLst>
          </p:cNvPr>
          <p:cNvSpPr txBox="1"/>
          <p:nvPr/>
        </p:nvSpPr>
        <p:spPr>
          <a:xfrm>
            <a:off x="6096000" y="1911245"/>
            <a:ext cx="1664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200" dirty="0">
                <a:solidFill>
                  <a:srgbClr val="7030A0"/>
                </a:solidFill>
                <a:cs typeface="B Yekan" panose="00000400000000000000" pitchFamily="2" charset="-78"/>
              </a:rPr>
              <a:t>مدار کنترل سخت افزاری </a:t>
            </a:r>
            <a:endParaRPr lang="en-US" sz="12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F1190E-748F-FB8F-B3F4-1933E7138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50155" y="336473"/>
            <a:ext cx="3129387" cy="24801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E2FE1B-7573-BFCC-B8F7-446C4DBD24A1}"/>
              </a:ext>
            </a:extLst>
          </p:cNvPr>
          <p:cNvSpPr txBox="1"/>
          <p:nvPr/>
        </p:nvSpPr>
        <p:spPr>
          <a:xfrm>
            <a:off x="8869119" y="2464455"/>
            <a:ext cx="1545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200" dirty="0">
                <a:solidFill>
                  <a:srgbClr val="7030A0"/>
                </a:solidFill>
                <a:cs typeface="B Yekan" panose="00000400000000000000" pitchFamily="2" charset="-78"/>
              </a:rPr>
              <a:t>مدار کنترل ریز برنامه </a:t>
            </a:r>
            <a:r>
              <a:rPr lang="fa-IR" sz="1200">
                <a:solidFill>
                  <a:srgbClr val="7030A0"/>
                </a:solidFill>
                <a:cs typeface="B Yekan" panose="00000400000000000000" pitchFamily="2" charset="-78"/>
              </a:rPr>
              <a:t>نویسی </a:t>
            </a:r>
            <a:r>
              <a:rPr lang="fa-IR" sz="1200" dirty="0">
                <a:solidFill>
                  <a:srgbClr val="7030A0"/>
                </a:solidFill>
                <a:cs typeface="B Yekan" panose="00000400000000000000" pitchFamily="2" charset="-78"/>
              </a:rPr>
              <a:t>شده</a:t>
            </a:r>
            <a:endParaRPr lang="en-US" sz="1200" dirty="0">
              <a:solidFill>
                <a:srgbClr val="7030A0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28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8D5AF2-3593-4288-9B5D-412154020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D48D5AF2-3593-4288-9B5D-412154020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655384-B66F-4E30-BD6F-F1F43AA05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18655384-B66F-4E30-BD6F-F1F43AA05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2CBA68-E371-407F-A724-07BCB1EC2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922CBA68-E371-407F-A724-07BCB1EC2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CA6DE4-D4FA-43D2-8A22-A3DDC149E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C8CA6DE4-D4FA-43D2-8A22-A3DDC149E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480390-18FA-41BE-8792-941FBBA67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38480390-18FA-41BE-8792-941FBBA67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9DC2F8-B2F8-4E7F-8AD0-BE00E2917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A9DC2F8-B2F8-4E7F-8AD0-BE00E2917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50C054-03D6-46E0-9E6A-CB58A47AC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8B50C054-03D6-46E0-9E6A-CB58A47AC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1EAC52-E11C-4BE6-BF77-F2487E3F1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221EAC52-E11C-4BE6-BF77-F2487E3F1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906F1-A34C-C0DE-221D-19FD9BF2E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181E-724D-954D-E727-5B7008A9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err="1"/>
              <a:t>ليست</a:t>
            </a:r>
            <a:r>
              <a:rPr lang="fa-IR" sz="3200" dirty="0"/>
              <a:t> </a:t>
            </a:r>
            <a:r>
              <a:rPr lang="fa-IR" sz="3200" dirty="0" err="1"/>
              <a:t>كلي</a:t>
            </a:r>
            <a:r>
              <a:rPr lang="fa-IR" sz="3200" dirty="0"/>
              <a:t> </a:t>
            </a:r>
            <a:r>
              <a:rPr lang="fa-IR" sz="3200" dirty="0" err="1"/>
              <a:t>ريزعمليات</a:t>
            </a:r>
            <a:r>
              <a:rPr lang="fa-IR" sz="3200" dirty="0"/>
              <a:t> </a:t>
            </a:r>
            <a:r>
              <a:rPr lang="fa-IR" sz="3200" dirty="0" err="1"/>
              <a:t>هایی</a:t>
            </a:r>
            <a:r>
              <a:rPr lang="fa-IR" sz="3200" dirty="0"/>
              <a:t> که در </a:t>
            </a:r>
            <a:r>
              <a:rPr lang="fa-IR" sz="3200" dirty="0" err="1"/>
              <a:t>کنترلر</a:t>
            </a:r>
            <a:r>
              <a:rPr lang="fa-IR" sz="3200" dirty="0"/>
              <a:t> سخت افزاری تولید میشود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757B13-79D8-0AE6-008F-DA4958D5B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47" y="1084323"/>
            <a:ext cx="6266059" cy="44565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9315D-93CD-B5FD-E3EF-93824222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6033F-904C-6AC4-D7AF-6B6D3DA7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B4074-7C48-C330-4678-C7EA6C230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906" y="1190558"/>
            <a:ext cx="5672868" cy="2949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DB4239-FD57-8337-5D6F-9B2BBF2BB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443" y="4369257"/>
            <a:ext cx="5369960" cy="18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1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AB7A-31DB-2EDA-2F63-81E807DD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/>
              <a:t>مقایسه واحدهای کنترل سخت افزاری و ریز برنامه </a:t>
            </a:r>
            <a:r>
              <a:rPr lang="fa-IR" sz="3600" dirty="0" err="1"/>
              <a:t>نویسی</a:t>
            </a:r>
            <a:r>
              <a:rPr lang="fa-IR" sz="3600" dirty="0"/>
              <a:t> شده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317F6-9173-640F-95FB-24FD1603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1B905-F2AC-066C-58E1-A52D7569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F68D4-AB58-DFDB-4B0D-1BBC7F7A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4DFDC-0BDD-4DA3-CADB-88593C4C09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28"/>
          <a:stretch/>
        </p:blipFill>
        <p:spPr>
          <a:xfrm>
            <a:off x="38154" y="1314072"/>
            <a:ext cx="12067488" cy="50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0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7EA1-8CF0-0F04-933D-CF8F06AC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کنترل ریز برنامه </a:t>
            </a:r>
            <a:r>
              <a:rPr lang="fa-IR" dirty="0" err="1"/>
              <a:t>نویسی</a:t>
            </a:r>
            <a:r>
              <a:rPr lang="fa-IR" dirty="0"/>
              <a:t> (</a:t>
            </a:r>
            <a:r>
              <a:rPr lang="fa-IR" dirty="0" err="1"/>
              <a:t>میکروپروگرام</a:t>
            </a:r>
            <a:r>
              <a:rPr lang="fa-IR" dirty="0"/>
              <a:t>)؟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DD266-F04E-8881-8D2D-27E2DD54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rgbClr val="0070C0"/>
                </a:solidFill>
              </a:rPr>
              <a:t>کنترل سخت افزاری، </a:t>
            </a:r>
            <a:r>
              <a:rPr lang="fa-IR" dirty="0"/>
              <a:t>زمانی استفاده میشود که سیستم </a:t>
            </a:r>
            <a:r>
              <a:rPr lang="fa-IR" dirty="0">
                <a:solidFill>
                  <a:srgbClr val="00B050"/>
                </a:solidFill>
              </a:rPr>
              <a:t>پیچیدگی کمی </a:t>
            </a:r>
            <a:r>
              <a:rPr lang="fa-IR" dirty="0"/>
              <a:t>داشته باشد و </a:t>
            </a:r>
            <a:r>
              <a:rPr lang="fa-IR" dirty="0">
                <a:solidFill>
                  <a:srgbClr val="00B050"/>
                </a:solidFill>
              </a:rPr>
              <a:t>تعداد ریز عملها محدود </a:t>
            </a:r>
            <a:r>
              <a:rPr lang="fa-IR" dirty="0"/>
              <a:t>باشد.</a:t>
            </a:r>
          </a:p>
          <a:p>
            <a:r>
              <a:rPr lang="fa-IR" dirty="0">
                <a:solidFill>
                  <a:srgbClr val="0070C0"/>
                </a:solidFill>
              </a:rPr>
              <a:t>کنترل ریز برنامه </a:t>
            </a:r>
            <a:r>
              <a:rPr lang="fa-IR" dirty="0" err="1">
                <a:solidFill>
                  <a:srgbClr val="0070C0"/>
                </a:solidFill>
              </a:rPr>
              <a:t>نویسی</a:t>
            </a:r>
            <a:r>
              <a:rPr lang="fa-IR" dirty="0">
                <a:solidFill>
                  <a:srgbClr val="0070C0"/>
                </a:solidFill>
              </a:rPr>
              <a:t> شده، </a:t>
            </a:r>
            <a:r>
              <a:rPr lang="fa-IR" dirty="0"/>
              <a:t>زمانی استفاده میشود که سیستم دارای </a:t>
            </a:r>
            <a:r>
              <a:rPr lang="fa-IR" dirty="0">
                <a:solidFill>
                  <a:srgbClr val="00B050"/>
                </a:solidFill>
              </a:rPr>
              <a:t>پیچیدگی زیاد</a:t>
            </a:r>
            <a:r>
              <a:rPr lang="fa-IR" dirty="0"/>
              <a:t> باشد.</a:t>
            </a:r>
          </a:p>
          <a:p>
            <a:pPr lvl="1"/>
            <a:r>
              <a:rPr lang="fa-IR" dirty="0"/>
              <a:t>در این حالت سیگنال های کنترلی بیت های </a:t>
            </a:r>
            <a:r>
              <a:rPr lang="fa-IR" dirty="0">
                <a:solidFill>
                  <a:srgbClr val="FF0000"/>
                </a:solidFill>
              </a:rPr>
              <a:t>ذخیره شده در یک حافظه کنترلی </a:t>
            </a:r>
            <a:r>
              <a:rPr lang="fa-IR" dirty="0"/>
              <a:t>هستند که به قیمت های مختلف ارسال میشوند.</a:t>
            </a:r>
          </a:p>
          <a:p>
            <a:pPr lvl="1"/>
            <a:r>
              <a:rPr lang="fa-IR" dirty="0"/>
              <a:t>مزیت عمده این روش، </a:t>
            </a:r>
            <a:r>
              <a:rPr lang="fa-IR" dirty="0">
                <a:solidFill>
                  <a:srgbClr val="FF0000"/>
                </a:solidFill>
              </a:rPr>
              <a:t>انعطاف پذیری </a:t>
            </a:r>
            <a:r>
              <a:rPr lang="fa-IR" dirty="0"/>
              <a:t>آن است زیر با تغییر در سخت افزار و سیستم کنترل تنها کافی است برنامه ذخیره شده در حافظه کنترلی را تغییر دهیم.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A24DA-18C7-9F5B-2AF2-CC5A5713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0BB39-65D5-E623-2B5D-3D45ED72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8BAD-62E7-FA91-7BF8-784D5794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مزیت و عیب روش ریز برنامه </a:t>
            </a:r>
            <a:r>
              <a:rPr lang="fa-IR" dirty="0" err="1"/>
              <a:t>نویسی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A205C-191F-386C-EAA0-7F5517DB2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a-IR" sz="3600" b="1" dirty="0">
                <a:solidFill>
                  <a:srgbClr val="7030A0"/>
                </a:solidFill>
                <a:cs typeface="B Mitra" panose="00000400000000000000" pitchFamily="2" charset="-78"/>
              </a:rPr>
              <a:t> واحد کنترل سخت افزاری</a:t>
            </a:r>
          </a:p>
          <a:p>
            <a:pPr lvl="1">
              <a:lnSpc>
                <a:spcPct val="100000"/>
              </a:lnSpc>
            </a:pPr>
            <a:r>
              <a:rPr lang="fa-IR" sz="3200" dirty="0">
                <a:solidFill>
                  <a:srgbClr val="FF0000"/>
                </a:solidFill>
              </a:rPr>
              <a:t>تغییر در آن مشکل است</a:t>
            </a:r>
          </a:p>
          <a:p>
            <a:pPr lvl="1">
              <a:lnSpc>
                <a:spcPct val="100000"/>
              </a:lnSpc>
            </a:pPr>
            <a:r>
              <a:rPr lang="fa-IR" sz="3200" dirty="0">
                <a:solidFill>
                  <a:srgbClr val="00B050"/>
                </a:solidFill>
              </a:rPr>
              <a:t>میتوان سخت افزار بهینه طراحی کرد: سرعت بالاتر</a:t>
            </a:r>
          </a:p>
          <a:p>
            <a:pPr>
              <a:lnSpc>
                <a:spcPct val="100000"/>
              </a:lnSpc>
            </a:pPr>
            <a:endParaRPr lang="fa-IR" sz="3600" dirty="0"/>
          </a:p>
          <a:p>
            <a:pPr>
              <a:lnSpc>
                <a:spcPct val="100000"/>
              </a:lnSpc>
            </a:pPr>
            <a:r>
              <a:rPr lang="fa-IR" sz="3600" b="1" dirty="0">
                <a:solidFill>
                  <a:srgbClr val="7030A0"/>
                </a:solidFill>
                <a:cs typeface="B Mitra" panose="00000400000000000000" pitchFamily="2" charset="-78"/>
              </a:rPr>
              <a:t>واحد کنترل ریز برنامه </a:t>
            </a:r>
            <a:r>
              <a:rPr lang="fa-IR" sz="3600" b="1" dirty="0" err="1">
                <a:solidFill>
                  <a:srgbClr val="7030A0"/>
                </a:solidFill>
                <a:cs typeface="B Mitra" panose="00000400000000000000" pitchFamily="2" charset="-78"/>
              </a:rPr>
              <a:t>نویسی</a:t>
            </a:r>
            <a:r>
              <a:rPr lang="fa-IR" sz="3600" b="1" dirty="0">
                <a:solidFill>
                  <a:srgbClr val="7030A0"/>
                </a:solidFill>
                <a:cs typeface="B Mitra" panose="00000400000000000000" pitchFamily="2" charset="-78"/>
              </a:rPr>
              <a:t> شده</a:t>
            </a:r>
          </a:p>
          <a:p>
            <a:pPr lvl="1">
              <a:lnSpc>
                <a:spcPct val="100000"/>
              </a:lnSpc>
            </a:pPr>
            <a:r>
              <a:rPr lang="fa-IR" sz="3200" dirty="0">
                <a:solidFill>
                  <a:srgbClr val="00B050"/>
                </a:solidFill>
              </a:rPr>
              <a:t>تغییر در آن ساده است.</a:t>
            </a:r>
          </a:p>
          <a:p>
            <a:pPr lvl="1">
              <a:lnSpc>
                <a:spcPct val="100000"/>
              </a:lnSpc>
            </a:pPr>
            <a:r>
              <a:rPr lang="fa-IR" sz="3200" dirty="0">
                <a:solidFill>
                  <a:srgbClr val="FF0000"/>
                </a:solidFill>
              </a:rPr>
              <a:t>سرعت اجرای دستورات کندتر است.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8FF31-E3ED-6ED5-AECF-CE53836B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3CFDB-D325-3999-B648-B06A9383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2C0A9-5E24-9639-CC12-5F8EF5469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A7A49F-0621-0E71-C7F7-D29974E7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10" y="639669"/>
            <a:ext cx="5581066" cy="590274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921C0D5-8453-4C30-A165-DA8C9474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ساختار مدار کنترل برنامه </a:t>
            </a:r>
            <a:r>
              <a:rPr lang="fa-IR" dirty="0" err="1"/>
              <a:t>نویسی</a:t>
            </a:r>
            <a:r>
              <a:rPr lang="fa-IR" dirty="0"/>
              <a:t> شده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696A0-2BB8-17EF-401D-BD4E0D0D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234" y="1240077"/>
            <a:ext cx="5581066" cy="5166142"/>
          </a:xfrm>
        </p:spPr>
        <p:txBody>
          <a:bodyPr/>
          <a:lstStyle/>
          <a:p>
            <a:r>
              <a:rPr lang="fa-IR" dirty="0"/>
              <a:t>مدار کنترل ریز برنامه </a:t>
            </a:r>
            <a:r>
              <a:rPr lang="fa-IR" dirty="0" err="1"/>
              <a:t>نویسی</a:t>
            </a:r>
            <a:r>
              <a:rPr lang="fa-IR" dirty="0"/>
              <a:t> شده از دو ثبات با نام های </a:t>
            </a:r>
            <a:r>
              <a:rPr lang="en-US" dirty="0"/>
              <a:t>CAR</a:t>
            </a:r>
            <a:r>
              <a:rPr lang="fa-IR" dirty="0"/>
              <a:t> و </a:t>
            </a:r>
            <a:r>
              <a:rPr lang="en-US" dirty="0"/>
              <a:t>SBR</a:t>
            </a:r>
            <a:r>
              <a:rPr lang="fa-IR" dirty="0"/>
              <a:t> تشکیل شده است.</a:t>
            </a:r>
          </a:p>
          <a:p>
            <a:r>
              <a:rPr lang="fa-IR" dirty="0"/>
              <a:t>ثبات </a:t>
            </a:r>
            <a:r>
              <a:rPr lang="en-US" dirty="0"/>
              <a:t>CAR</a:t>
            </a:r>
            <a:r>
              <a:rPr lang="fa-IR" dirty="0"/>
              <a:t>، آدرس کلمه کنترلی را نگه میدارد.</a:t>
            </a:r>
          </a:p>
          <a:p>
            <a:r>
              <a:rPr lang="fa-IR" dirty="0"/>
              <a:t>ثبات </a:t>
            </a:r>
            <a:r>
              <a:rPr lang="en-US" dirty="0"/>
              <a:t>SBR</a:t>
            </a:r>
            <a:r>
              <a:rPr lang="fa-IR" dirty="0"/>
              <a:t>، آدرس بازگشت از ساب روتین را نگه میدارد.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84436A-0A24-E86A-C6E7-59487691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BA767-5E25-ECDD-0865-5996D149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0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35416</TotalTime>
  <Words>1497</Words>
  <Application>Microsoft Office PowerPoint</Application>
  <PresentationFormat>Widescreen</PresentationFormat>
  <Paragraphs>185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 Mitra</vt:lpstr>
      <vt:lpstr>B Yekan</vt:lpstr>
      <vt:lpstr>Calibri</vt:lpstr>
      <vt:lpstr>Calibri Light</vt:lpstr>
      <vt:lpstr>Cambria Math</vt:lpstr>
      <vt:lpstr>Times New Roman</vt:lpstr>
      <vt:lpstr>Wingdings</vt:lpstr>
      <vt:lpstr>Office Theme</vt:lpstr>
      <vt:lpstr>معماری کامپیوتر</vt:lpstr>
      <vt:lpstr>مطالب فصل 6</vt:lpstr>
      <vt:lpstr>PowerPoint Presentation</vt:lpstr>
      <vt:lpstr>PowerPoint Presentation</vt:lpstr>
      <vt:lpstr>ليست كلي ريزعمليات هایی که در کنترلر سخت افزاری تولید میشود</vt:lpstr>
      <vt:lpstr>مقایسه واحدهای کنترل سخت افزاری و ریز برنامه نویسی شده</vt:lpstr>
      <vt:lpstr>چرا کنترل ریز برنامه نویسی (میکروپروگرام)؟</vt:lpstr>
      <vt:lpstr>مزیت و عیب روش ریز برنامه نویسی</vt:lpstr>
      <vt:lpstr>ساختار مدار کنترل برنامه نویسی شده</vt:lpstr>
      <vt:lpstr>تعاریف مربوط به کنترل ریز برنامه نویسی شده (میکروپروگرام)</vt:lpstr>
      <vt:lpstr>مدار انتخاب کننده آدرس بعدی</vt:lpstr>
      <vt:lpstr>اجرای هر Instruction بصورت یک Sub routine</vt:lpstr>
      <vt:lpstr>مثال</vt:lpstr>
      <vt:lpstr>زیر روال (Sub Routine)</vt:lpstr>
      <vt:lpstr>نگاشت</vt:lpstr>
      <vt:lpstr>اتصال ثباتها و مدار کنترلر برنامه نویسی شده</vt:lpstr>
      <vt:lpstr>قالب دستور العمل پیش فرض برای طراحی مدار کنترلی</vt:lpstr>
      <vt:lpstr>ریز عملهای مربوط به چهار دستور در کامپیوتر</vt:lpstr>
      <vt:lpstr>کلمه کنترلر</vt:lpstr>
      <vt:lpstr>PowerPoint Presentation</vt:lpstr>
      <vt:lpstr>نمونه ای از ریز دستور العمل</vt:lpstr>
      <vt:lpstr>فیلد آدرس</vt:lpstr>
      <vt:lpstr>مثال: روال واکشی دستورالعمل</vt:lpstr>
      <vt:lpstr>مثال: محتویات حافظه برای روال واکشی دستورالعمل</vt:lpstr>
      <vt:lpstr>PowerPoint Presentation</vt:lpstr>
      <vt:lpstr>PowerPoint Presentation</vt:lpstr>
      <vt:lpstr>پایان فصل هفتم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384</cp:revision>
  <dcterms:created xsi:type="dcterms:W3CDTF">2021-08-11T10:34:58Z</dcterms:created>
  <dcterms:modified xsi:type="dcterms:W3CDTF">2024-12-21T10:28:53Z</dcterms:modified>
</cp:coreProperties>
</file>