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327" r:id="rId9"/>
    <p:sldId id="262" r:id="rId10"/>
    <p:sldId id="265" r:id="rId11"/>
    <p:sldId id="263" r:id="rId12"/>
    <p:sldId id="266" r:id="rId13"/>
    <p:sldId id="267" r:id="rId14"/>
    <p:sldId id="276" r:id="rId15"/>
    <p:sldId id="269" r:id="rId16"/>
    <p:sldId id="268" r:id="rId17"/>
    <p:sldId id="324" r:id="rId18"/>
    <p:sldId id="332" r:id="rId19"/>
    <p:sldId id="270" r:id="rId20"/>
    <p:sldId id="271" r:id="rId21"/>
    <p:sldId id="277" r:id="rId22"/>
    <p:sldId id="272" r:id="rId23"/>
    <p:sldId id="325" r:id="rId24"/>
    <p:sldId id="273" r:id="rId25"/>
    <p:sldId id="274" r:id="rId26"/>
    <p:sldId id="278" r:id="rId27"/>
    <p:sldId id="264" r:id="rId28"/>
    <p:sldId id="280" r:id="rId29"/>
    <p:sldId id="279" r:id="rId30"/>
    <p:sldId id="281" r:id="rId31"/>
    <p:sldId id="298" r:id="rId32"/>
    <p:sldId id="333" r:id="rId33"/>
    <p:sldId id="282" r:id="rId34"/>
    <p:sldId id="284" r:id="rId35"/>
    <p:sldId id="285" r:id="rId36"/>
    <p:sldId id="286" r:id="rId37"/>
    <p:sldId id="289" r:id="rId38"/>
    <p:sldId id="291" r:id="rId39"/>
    <p:sldId id="292" r:id="rId40"/>
    <p:sldId id="288" r:id="rId41"/>
    <p:sldId id="346" r:id="rId42"/>
    <p:sldId id="294" r:id="rId43"/>
    <p:sldId id="295" r:id="rId44"/>
    <p:sldId id="296" r:id="rId45"/>
    <p:sldId id="297" r:id="rId46"/>
    <p:sldId id="299" r:id="rId47"/>
    <p:sldId id="300" r:id="rId48"/>
    <p:sldId id="301" r:id="rId49"/>
    <p:sldId id="330" r:id="rId50"/>
    <p:sldId id="329" r:id="rId51"/>
    <p:sldId id="304" r:id="rId52"/>
    <p:sldId id="305" r:id="rId53"/>
    <p:sldId id="306" r:id="rId54"/>
    <p:sldId id="307" r:id="rId55"/>
    <p:sldId id="308" r:id="rId56"/>
    <p:sldId id="309" r:id="rId57"/>
    <p:sldId id="323" r:id="rId58"/>
    <p:sldId id="312" r:id="rId59"/>
    <p:sldId id="313" r:id="rId60"/>
    <p:sldId id="314" r:id="rId61"/>
    <p:sldId id="322" r:id="rId62"/>
    <p:sldId id="321" r:id="rId63"/>
    <p:sldId id="315" r:id="rId64"/>
    <p:sldId id="316" r:id="rId65"/>
    <p:sldId id="317" r:id="rId66"/>
    <p:sldId id="318" r:id="rId67"/>
    <p:sldId id="310" r:id="rId68"/>
    <p:sldId id="345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92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90.png"/><Relationship Id="rId1" Type="http://schemas.openxmlformats.org/officeDocument/2006/relationships/image" Target="../media/image780.png"/><Relationship Id="rId4" Type="http://schemas.openxmlformats.org/officeDocument/2006/relationships/image" Target="../media/image82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F5CEDD13-2C06-48DA-9768-AF2A0412852F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 های منظم یا باقاعده</a:t>
          </a:r>
          <a:endParaRPr lang="en-US" dirty="0">
            <a:cs typeface="B Mitra" panose="00000400000000000000" pitchFamily="2" charset="-78"/>
          </a:endParaRPr>
        </a:p>
      </dgm:t>
    </dgm:p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73D7B65-3920-4589-B598-BD52F1346005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گرامرهای حساس به متن</a:t>
          </a:r>
          <a:endParaRPr lang="en-US" dirty="0">
            <a:cs typeface="B Mitra" panose="00000400000000000000" pitchFamily="2" charset="-78"/>
          </a:endParaRPr>
        </a:p>
      </dgm:t>
    </dgm:pt>
    <dgm:pt modelId="{55EF0F27-1B3C-411F-8F8C-72502B2F2DAD}" type="par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590DDE3-A04F-4C7F-B5E4-5E36D34A1CDB}" type="sib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2847F90D-1EE6-430E-9BA7-91B1CF318B7B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گرامرهای بدون محدودیت</a:t>
          </a:r>
          <a:endParaRPr lang="en-US" dirty="0">
            <a:cs typeface="B Mitra" panose="00000400000000000000" pitchFamily="2" charset="-78"/>
          </a:endParaRPr>
        </a:p>
      </dgm:t>
    </dgm:pt>
    <dgm:pt modelId="{3000D9DA-F9E7-4625-AF7B-BA933639F799}" type="par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1F07A39-1EDC-4F1A-BE97-8CC7D82F5127}" type="sib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58D2D68E-17E0-4369-BA6B-FC23FC181914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گرامر های مستقل از متن</a:t>
          </a:r>
          <a:endParaRPr lang="en-US" dirty="0">
            <a:cs typeface="B Mitra" panose="00000400000000000000" pitchFamily="2" charset="-78"/>
          </a:endParaRPr>
        </a:p>
      </dgm:t>
    </dgm:pt>
    <dgm:pt modelId="{24C7BB4E-898A-4F93-8C96-CDD54EAFFD26}" type="par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A74F9D5-AB0E-4722-BA5F-DB456BF56131}" type="sib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4355D6DB-B3CC-472C-9A74-3274684FDBD8}">
      <dgm:prSet phldrT="[Text]"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یک گرامر منظم یا باقاعده خواهد بود اگروتنها اگر  خطی از راست یا خطی از چپ باشد.</a:t>
          </a:r>
          <a:endParaRPr lang="en-US" sz="2000" dirty="0">
            <a:cs typeface="B Mitra" panose="00000400000000000000" pitchFamily="2" charset="-78"/>
          </a:endParaRPr>
        </a:p>
      </dgm:t>
    </dgm:pt>
    <dgm:pt modelId="{B9E814CD-F836-424E-9D6E-CC8A468CF3F6}" type="parTrans" cxnId="{2E4CD271-0175-4453-98FF-FFE3CEC5829A}">
      <dgm:prSet/>
      <dgm:spPr/>
      <dgm:t>
        <a:bodyPr/>
        <a:lstStyle/>
        <a:p>
          <a:endParaRPr lang="en-US"/>
        </a:p>
      </dgm:t>
    </dgm:pt>
    <dgm:pt modelId="{8330CB6E-7850-4C7C-AAB7-DADEE0055CE8}" type="sibTrans" cxnId="{2E4CD271-0175-4453-98FF-FFE3CEC5829A}">
      <dgm:prSet/>
      <dgm:spPr/>
      <dgm:t>
        <a:bodyPr/>
        <a:lstStyle/>
        <a:p>
          <a:endParaRPr lang="en-US"/>
        </a:p>
      </dgm:t>
    </dgm:pt>
    <dgm:pt modelId="{5D919A6D-F053-47B1-9BF6-4D4CB6EEB526}">
      <dgm:prSet phldrT="[Text]"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سمت چپ هر قاعده باید یک متغیر وجود داشته باشه و سمت راست قاعده ازاد هست</a:t>
          </a:r>
          <a:endParaRPr lang="en-US" sz="2000" dirty="0">
            <a:cs typeface="B Mitra" panose="00000400000000000000" pitchFamily="2" charset="-78"/>
          </a:endParaRPr>
        </a:p>
      </dgm:t>
    </dgm:pt>
    <dgm:pt modelId="{5D14A3F9-A19B-4359-9B18-E74E1C06735C}" type="parTrans" cxnId="{E3A44FF5-02CC-4259-8858-FFEFFB0110E2}">
      <dgm:prSet/>
      <dgm:spPr/>
      <dgm:t>
        <a:bodyPr/>
        <a:lstStyle/>
        <a:p>
          <a:endParaRPr lang="en-US"/>
        </a:p>
      </dgm:t>
    </dgm:pt>
    <dgm:pt modelId="{704C5968-F954-43DB-9FE5-EB1ED642D1D1}" type="sibTrans" cxnId="{E3A44FF5-02CC-4259-8858-FFEFFB0110E2}">
      <dgm:prSet/>
      <dgm:spPr/>
      <dgm:t>
        <a:bodyPr/>
        <a:lstStyle/>
        <a:p>
          <a:endParaRPr lang="en-US"/>
        </a:p>
      </dgm:t>
    </dgm:pt>
    <dgm:pt modelId="{472A007E-DDDF-42EB-B88E-9BB3281A42CD}">
      <dgm:prSet phldrT="[Text]"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این گرامر یک مرحله بالاتر از گرامر های مستقل از متن هست بدین صورت که دیگر محدودیتی در سمت چپ وجود ندارد و علاوه بر متغیر ها میتونیم الفبا هم داشته باشیم</a:t>
          </a:r>
          <a:endParaRPr lang="en-US" sz="2000" dirty="0">
            <a:cs typeface="B Mitra" panose="00000400000000000000" pitchFamily="2" charset="-78"/>
          </a:endParaRPr>
        </a:p>
      </dgm:t>
    </dgm:pt>
    <dgm:pt modelId="{0FB0D9D5-7DDE-4521-B219-0AB502A523D5}" type="parTrans" cxnId="{927A1D37-58A5-4F0E-9337-6C83C07E6FA5}">
      <dgm:prSet/>
      <dgm:spPr/>
      <dgm:t>
        <a:bodyPr/>
        <a:lstStyle/>
        <a:p>
          <a:endParaRPr lang="en-US"/>
        </a:p>
      </dgm:t>
    </dgm:pt>
    <dgm:pt modelId="{2B917FFD-31C3-4BD2-A826-A1FFEB400DF8}" type="sibTrans" cxnId="{927A1D37-58A5-4F0E-9337-6C83C07E6FA5}">
      <dgm:prSet/>
      <dgm:spPr/>
      <dgm:t>
        <a:bodyPr/>
        <a:lstStyle/>
        <a:p>
          <a:endParaRPr lang="en-US"/>
        </a:p>
      </dgm:t>
    </dgm:pt>
    <dgm:pt modelId="{53BC2A4F-5B58-4280-AD61-1F50B2DC8CC4}">
      <dgm:prSet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این قاعده دیگه هیچ محدودیتی ندارد</a:t>
          </a:r>
          <a:endParaRPr lang="en-US" sz="2000" dirty="0">
            <a:cs typeface="B Mitra" panose="00000400000000000000" pitchFamily="2" charset="-78"/>
          </a:endParaRPr>
        </a:p>
      </dgm:t>
    </dgm:pt>
    <dgm:pt modelId="{20629C2C-CC0B-432F-B2BF-B693EF77633C}" type="parTrans" cxnId="{E877CA0D-89D6-4DC3-B945-1E0622364453}">
      <dgm:prSet/>
      <dgm:spPr/>
      <dgm:t>
        <a:bodyPr/>
        <a:lstStyle/>
        <a:p>
          <a:endParaRPr lang="en-US"/>
        </a:p>
      </dgm:t>
    </dgm:pt>
    <dgm:pt modelId="{4A019819-7F51-4F0F-8CDA-3B533C29F321}" type="sibTrans" cxnId="{E877CA0D-89D6-4DC3-B945-1E062236445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A8EADF8-1B79-4D2D-8A16-1836FE9762E8}">
          <dgm:prSet phldrT="[Text]"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→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|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 </a:t>
              </a:r>
              <a:r>
                <a:rPr lang="fa-IR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و یا  </a:t>
              </a:r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     </a:t>
              </a:r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→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|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:     </a:t>
              </a:r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,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𝑉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14:m>
                <m:oMath xmlns:m="http://schemas.openxmlformats.org/officeDocument/2006/math"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</m:t>
                  </m:r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𝑎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sSup>
                    <m:sSupPr>
                      <m:ctrlP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sSupPr>
                    <m:e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  <m:sup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∗</m:t>
                      </m:r>
                    </m:sup>
                  </m:sSup>
                </m:oMath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2A8EADF8-1B79-4D2D-8A16-1836FE9762E8}">
          <dgm:prSet phldrT="[Text]" custT="1"/>
          <dgm:spPr/>
          <dgm:t>
            <a:bodyPr/>
            <a:lstStyle/>
            <a:p>
              <a:pPr rtl="0"/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 →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𝐵|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 </a:t>
              </a:r>
              <a:r>
                <a:rPr lang="fa-IR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و یا  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   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 →𝐵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|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:   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𝐴,𝐵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𝑎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𝑇^∗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224C519A-20A3-4363-8CC1-7AAD3CC8D9FF}" type="parTrans" cxnId="{B63BCA93-11DA-4E75-972D-086D694BA2C3}">
      <dgm:prSet/>
      <dgm:spPr/>
      <dgm:t>
        <a:bodyPr/>
        <a:lstStyle/>
        <a:p>
          <a:endParaRPr lang="en-US"/>
        </a:p>
      </dgm:t>
    </dgm:pt>
    <dgm:pt modelId="{3EA2742A-FA8D-413A-8B2E-8A3D11EA76C6}" type="sibTrans" cxnId="{B63BCA93-11DA-4E75-972D-086D694BA2C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D8F3A05-3DE8-4553-B4C1-1B6EB69D53B4}">
          <dgm:prSet phldrT="[Text]"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→</m:t>
                  </m:r>
                  <m:r>
                    <a:rPr lang="el-GR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𝛼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   :     </a:t>
              </a:r>
              <a14:m>
                <m:oMath xmlns:m="http://schemas.openxmlformats.org/officeDocument/2006/math"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𝑉</m:t>
                  </m:r>
                </m:oMath>
              </a14:m>
              <a:r>
                <a:rPr lang="en-US" sz="2000" dirty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14:m>
                <m:oMath xmlns:m="http://schemas.openxmlformats.org/officeDocument/2006/math"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 </m:t>
                  </m:r>
                  <m:r>
                    <a:rPr lang="en-US" sz="2000" b="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𝑎</m:t>
                  </m:r>
                  <m:r>
                    <a:rPr lang="en-US" sz="2000" i="1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∈</m:t>
                  </m:r>
                  <m:sSup>
                    <m:sSupPr>
                      <m:ctrlP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sSupPr>
                    <m:e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)</m:t>
                      </m:r>
                    </m:e>
                    <m:sup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∗</m:t>
                      </m:r>
                    </m:sup>
                  </m:sSup>
                </m:oMath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1D8F3A05-3DE8-4553-B4C1-1B6EB69D53B4}">
          <dgm:prSet phldrT="[Text]" custT="1"/>
          <dgm:spPr/>
          <dgm:t>
            <a:bodyPr/>
            <a:lstStyle/>
            <a:p>
              <a:pPr rtl="0"/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 →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   :   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𝐴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dirty="0" smtClean="0">
                  <a:solidFill>
                    <a:srgbClr val="0070C0"/>
                  </a:solidFill>
                  <a:cs typeface="B Mitra" panose="00000400000000000000" pitchFamily="2" charset="-78"/>
                </a:rPr>
                <a:t>, 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𝑎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〖(𝑉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𝑇)〗^∗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E02886EE-7672-4BB8-B324-3BD743EE656F}" type="parTrans" cxnId="{2FFA33C5-AC8B-4E3C-9005-F93F2B0294E6}">
      <dgm:prSet/>
      <dgm:spPr/>
      <dgm:t>
        <a:bodyPr/>
        <a:lstStyle/>
        <a:p>
          <a:endParaRPr lang="en-US"/>
        </a:p>
      </dgm:t>
    </dgm:pt>
    <dgm:pt modelId="{5BF56A9A-666C-4D17-B135-E59ED2D6F745}" type="sibTrans" cxnId="{2FFA33C5-AC8B-4E3C-9005-F93F2B0294E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2631E15-27E0-4775-A9A3-051BF320B599}">
          <dgm:prSet phldrT="[Text]"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→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  :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+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+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, |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| &lt;=</m:t>
                    </m:r>
                    <m:d>
                      <m:dPr>
                        <m:begChr m:val="|"/>
                        <m:endChr m:val="|"/>
                        <m:ctrlPr>
                          <a:rPr lang="el-G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dPr>
                      <m:e>
                        <m:r>
                          <a:rPr lang="el-GR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𝛽</m:t>
                        </m:r>
                      </m:e>
                    </m:d>
                  </m:oMath>
                </m:oMathPara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B2631E15-27E0-4775-A9A3-051BF320B599}">
          <dgm:prSet phldrT="[Text]" custT="1"/>
          <dgm:spPr/>
          <dgm:t>
            <a:bodyPr/>
            <a:lstStyle/>
            <a:p>
              <a:pPr rtl="0"/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𝛼→𝛽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  :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^+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, 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𝛽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^+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, |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𝛼| &lt;=|𝛽|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E4D950AB-4C43-4D4D-9DF6-4C4328DBB053}" type="parTrans" cxnId="{D509C6F8-D89D-4AD4-BEBA-58810B11E3CB}">
      <dgm:prSet/>
      <dgm:spPr/>
      <dgm:t>
        <a:bodyPr/>
        <a:lstStyle/>
        <a:p>
          <a:endParaRPr lang="en-US"/>
        </a:p>
      </dgm:t>
    </dgm:pt>
    <dgm:pt modelId="{D995B9CB-6208-43A5-B255-9C07DFEAD910}" type="sibTrans" cxnId="{D509C6F8-D89D-4AD4-BEBA-58810B11E3C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66E31C1-4D0F-44FB-9CE1-0C2ADC3D8F2C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→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  :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+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𝛽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Mitra" panose="00000400000000000000" pitchFamily="2" charset="-78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𝑉</m:t>
                            </m:r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Mitra" panose="00000400000000000000" pitchFamily="2" charset="-78"/>
                              </a:rPr>
                              <m:t>∪</m:t>
                            </m:r>
                            <m: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Mitra" panose="00000400000000000000" pitchFamily="2" charset="-78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∗</m:t>
                        </m:r>
                      </m:sup>
                    </m:sSup>
                  </m:oMath>
                </m:oMathPara>
              </a14:m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Choice>
      <mc:Fallback xmlns="">
        <dgm:pt modelId="{E66E31C1-4D0F-44FB-9CE1-0C2ADC3D8F2C}">
          <dgm:prSet custT="1"/>
          <dgm:spPr/>
          <dgm:t>
            <a:bodyPr/>
            <a:lstStyle/>
            <a:p>
              <a:pPr/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𝛼→𝛽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  :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 𝛼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^+  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, </a:t>
              </a:r>
              <a:r>
                <a:rPr lang="el-GR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𝛽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∈</a:t>
              </a:r>
              <a:r>
                <a:rPr lang="az-Cyrl-AZ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(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𝑉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a:t>∪</a:t>
              </a:r>
              <a:r>
                <a:rPr lang="en-US" sz="200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𝑇)</a:t>
              </a:r>
              <a:r>
                <a:rPr lang="en-US" sz="20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a:t>^∗</a:t>
              </a:r>
              <a:endParaRPr lang="en-US" sz="2000" dirty="0">
                <a:solidFill>
                  <a:srgbClr val="0070C0"/>
                </a:solidFill>
                <a:cs typeface="B Mitra" panose="00000400000000000000" pitchFamily="2" charset="-78"/>
              </a:endParaRPr>
            </a:p>
          </dgm:t>
        </dgm:pt>
      </mc:Fallback>
    </mc:AlternateContent>
    <dgm:pt modelId="{D370A63B-9538-42C9-869D-DDA09C598B54}" type="parTrans" cxnId="{23BB6B7F-A272-4105-A420-9D885F66FCC8}">
      <dgm:prSet/>
      <dgm:spPr/>
      <dgm:t>
        <a:bodyPr/>
        <a:lstStyle/>
        <a:p>
          <a:endParaRPr lang="en-US"/>
        </a:p>
      </dgm:t>
    </dgm:pt>
    <dgm:pt modelId="{F8B3948E-B92D-433C-86EE-ADABA0DC66EF}" type="sibTrans" cxnId="{23BB6B7F-A272-4105-A420-9D885F66FCC8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CDD127D-A95A-4617-8C4E-2EA51233D6C0}" type="pres">
      <dgm:prSet presAssocID="{F5CEDD13-2C06-48DA-9768-AF2A0412852F}" presName="descendantText" presStyleLbl="alignAccFollowNode1" presStyleIdx="0" presStyleCnt="4" custScaleY="112847" custLinFactNeighborY="1391">
        <dgm:presLayoutVars>
          <dgm:bulletEnabled val="1"/>
        </dgm:presLayoutVars>
      </dgm:prSet>
      <dgm:spPr/>
    </dgm:pt>
    <dgm:pt modelId="{F082450A-4509-4F3A-ADC7-89A380679ED9}" type="pres">
      <dgm:prSet presAssocID="{A5FFDFF3-6EA7-46C1-8860-A9D05ECF86A7}" presName="sp" presStyleCnt="0"/>
      <dgm:spPr/>
    </dgm:pt>
    <dgm:pt modelId="{55557EDC-D5E9-4379-8640-DD357379D274}" type="pres">
      <dgm:prSet presAssocID="{58D2D68E-17E0-4369-BA6B-FC23FC181914}" presName="linNode" presStyleCnt="0"/>
      <dgm:spPr/>
    </dgm:pt>
    <dgm:pt modelId="{4AD14607-AE16-4F37-88B6-1218BC1F8478}" type="pres">
      <dgm:prSet presAssocID="{58D2D68E-17E0-4369-BA6B-FC23FC18191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0327AC2-9886-4C30-9D5E-07CADECA07D1}" type="pres">
      <dgm:prSet presAssocID="{58D2D68E-17E0-4369-BA6B-FC23FC181914}" presName="descendantText" presStyleLbl="alignAccFollowNode1" presStyleIdx="1" presStyleCnt="4" custScaleY="112847" custLinFactNeighborY="1391">
        <dgm:presLayoutVars>
          <dgm:bulletEnabled val="1"/>
        </dgm:presLayoutVars>
      </dgm:prSet>
      <dgm:spPr/>
    </dgm:pt>
    <dgm:pt modelId="{C7D0DD40-0FCB-4B62-97E7-D366A1029892}" type="pres">
      <dgm:prSet presAssocID="{9A74F9D5-AB0E-4722-BA5F-DB456BF56131}" presName="sp" presStyleCnt="0"/>
      <dgm:spPr/>
    </dgm:pt>
    <dgm:pt modelId="{10E3D1E5-E78B-432B-83A3-B57534CA345F}" type="pres">
      <dgm:prSet presAssocID="{B73D7B65-3920-4589-B598-BD52F1346005}" presName="linNode" presStyleCnt="0"/>
      <dgm:spPr/>
    </dgm:pt>
    <dgm:pt modelId="{83F4C5FD-F6C5-4D4F-9201-72A751586729}" type="pres">
      <dgm:prSet presAssocID="{B73D7B65-3920-4589-B598-BD52F134600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A19EC71-9437-4839-9343-879EF585FE6E}" type="pres">
      <dgm:prSet presAssocID="{B73D7B65-3920-4589-B598-BD52F1346005}" presName="descendantText" presStyleLbl="alignAccFollowNode1" presStyleIdx="2" presStyleCnt="4" custScaleY="112847" custLinFactNeighborY="1391">
        <dgm:presLayoutVars>
          <dgm:bulletEnabled val="1"/>
        </dgm:presLayoutVars>
      </dgm:prSet>
      <dgm:spPr/>
    </dgm:pt>
    <dgm:pt modelId="{DAFC5B18-21BB-4F82-95AF-DDD36726E55A}" type="pres">
      <dgm:prSet presAssocID="{E590DDE3-A04F-4C7F-B5E4-5E36D34A1CDB}" presName="sp" presStyleCnt="0"/>
      <dgm:spPr/>
    </dgm:pt>
    <dgm:pt modelId="{856F046D-F357-4024-AF88-35380CB5435E}" type="pres">
      <dgm:prSet presAssocID="{2847F90D-1EE6-430E-9BA7-91B1CF318B7B}" presName="linNode" presStyleCnt="0"/>
      <dgm:spPr/>
    </dgm:pt>
    <dgm:pt modelId="{EDC4ECAE-A398-46D4-9122-7E91BDD41974}" type="pres">
      <dgm:prSet presAssocID="{2847F90D-1EE6-430E-9BA7-91B1CF318B7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E0BA68C-6374-4542-ABE1-4E022D945452}" type="pres">
      <dgm:prSet presAssocID="{2847F90D-1EE6-430E-9BA7-91B1CF318B7B}" presName="descendantText" presStyleLbl="alignAccFollowNode1" presStyleIdx="3" presStyleCnt="4" custScaleY="112847">
        <dgm:presLayoutVars>
          <dgm:bulletEnabled val="1"/>
        </dgm:presLayoutVars>
      </dgm:prSet>
      <dgm:spPr/>
    </dgm:pt>
  </dgm:ptLst>
  <dgm:cxnLst>
    <dgm:cxn modelId="{5C20BE0C-C732-462A-A7C5-D260B7EBD9CC}" srcId="{FC82734C-CE86-46A6-8EF9-214767EC23A6}" destId="{B73D7B65-3920-4589-B598-BD52F1346005}" srcOrd="2" destOrd="0" parTransId="{55EF0F27-1B3C-411F-8F8C-72502B2F2DAD}" sibTransId="{E590DDE3-A04F-4C7F-B5E4-5E36D34A1CDB}"/>
    <dgm:cxn modelId="{E877CA0D-89D6-4DC3-B945-1E0622364453}" srcId="{2847F90D-1EE6-430E-9BA7-91B1CF318B7B}" destId="{53BC2A4F-5B58-4280-AD61-1F50B2DC8CC4}" srcOrd="0" destOrd="0" parTransId="{20629C2C-CC0B-432F-B2BF-B693EF77633C}" sibTransId="{4A019819-7F51-4F0F-8CDA-3B533C29F321}"/>
    <dgm:cxn modelId="{7E387310-BE80-4077-85E4-33EFDD6970A9}" type="presOf" srcId="{B73D7B65-3920-4589-B598-BD52F1346005}" destId="{83F4C5FD-F6C5-4D4F-9201-72A751586729}" srcOrd="0" destOrd="0" presId="urn:microsoft.com/office/officeart/2005/8/layout/vList5"/>
    <dgm:cxn modelId="{80ADC518-F0D1-492F-8840-AAF63F2E1037}" srcId="{FC82734C-CE86-46A6-8EF9-214767EC23A6}" destId="{2847F90D-1EE6-430E-9BA7-91B1CF318B7B}" srcOrd="3" destOrd="0" parTransId="{3000D9DA-F9E7-4625-AF7B-BA933639F799}" sibTransId="{91F07A39-1EDC-4F1A-BE97-8CC7D82F5127}"/>
    <dgm:cxn modelId="{25AEF61B-B6F7-4C93-8A2B-2FFECDAF247E}" type="presOf" srcId="{53BC2A4F-5B58-4280-AD61-1F50B2DC8CC4}" destId="{DE0BA68C-6374-4542-ABE1-4E022D945452}" srcOrd="0" destOrd="0" presId="urn:microsoft.com/office/officeart/2005/8/layout/vList5"/>
    <dgm:cxn modelId="{927A1D37-58A5-4F0E-9337-6C83C07E6FA5}" srcId="{B73D7B65-3920-4589-B598-BD52F1346005}" destId="{472A007E-DDDF-42EB-B88E-9BB3281A42CD}" srcOrd="0" destOrd="0" parTransId="{0FB0D9D5-7DDE-4521-B219-0AB502A523D5}" sibTransId="{2B917FFD-31C3-4BD2-A826-A1FFEB400DF8}"/>
    <dgm:cxn modelId="{6DC19140-E589-417E-9DD6-C287334A34C7}" type="presOf" srcId="{2847F90D-1EE6-430E-9BA7-91B1CF318B7B}" destId="{EDC4ECAE-A398-46D4-9122-7E91BDD41974}" srcOrd="0" destOrd="0" presId="urn:microsoft.com/office/officeart/2005/8/layout/vList5"/>
    <dgm:cxn modelId="{03BDBA65-55C5-4E18-BF26-B660643B9C6D}" type="presOf" srcId="{58D2D68E-17E0-4369-BA6B-FC23FC181914}" destId="{4AD14607-AE16-4F37-88B6-1218BC1F8478}" srcOrd="0" destOrd="0" presId="urn:microsoft.com/office/officeart/2005/8/layout/vList5"/>
    <dgm:cxn modelId="{A5A8D34D-D8C1-4122-97DC-4AAAE0F510CC}" type="presOf" srcId="{4355D6DB-B3CC-472C-9A74-3274684FDBD8}" destId="{ECDD127D-A95A-4617-8C4E-2EA51233D6C0}" srcOrd="0" destOrd="0" presId="urn:microsoft.com/office/officeart/2005/8/layout/vList5"/>
    <dgm:cxn modelId="{2E4CD271-0175-4453-98FF-FFE3CEC5829A}" srcId="{F5CEDD13-2C06-48DA-9768-AF2A0412852F}" destId="{4355D6DB-B3CC-472C-9A74-3274684FDBD8}" srcOrd="0" destOrd="0" parTransId="{B9E814CD-F836-424E-9D6E-CC8A468CF3F6}" sibTransId="{8330CB6E-7850-4C7C-AAB7-DADEE0055CE8}"/>
    <dgm:cxn modelId="{DB58DB5A-D003-4C6B-8CDD-6C9614434683}" type="presOf" srcId="{2A8EADF8-1B79-4D2D-8A16-1836FE9762E8}" destId="{ECDD127D-A95A-4617-8C4E-2EA51233D6C0}" srcOrd="0" destOrd="1" presId="urn:microsoft.com/office/officeart/2005/8/layout/vList5"/>
    <dgm:cxn modelId="{23BB6B7F-A272-4105-A420-9D885F66FCC8}" srcId="{2847F90D-1EE6-430E-9BA7-91B1CF318B7B}" destId="{E66E31C1-4D0F-44FB-9CE1-0C2ADC3D8F2C}" srcOrd="1" destOrd="0" parTransId="{D370A63B-9538-42C9-869D-DDA09C598B54}" sibTransId="{F8B3948E-B92D-433C-86EE-ADABA0DC66EF}"/>
    <dgm:cxn modelId="{5401678C-704A-48BF-B90F-F16840C235A7}" type="presOf" srcId="{B2631E15-27E0-4775-A9A3-051BF320B599}" destId="{2A19EC71-9437-4839-9343-879EF585FE6E}" srcOrd="0" destOrd="1" presId="urn:microsoft.com/office/officeart/2005/8/layout/vList5"/>
    <dgm:cxn modelId="{B63BCA93-11DA-4E75-972D-086D694BA2C3}" srcId="{F5CEDD13-2C06-48DA-9768-AF2A0412852F}" destId="{2A8EADF8-1B79-4D2D-8A16-1836FE9762E8}" srcOrd="1" destOrd="0" parTransId="{224C519A-20A3-4363-8CC1-7AAD3CC8D9FF}" sibTransId="{3EA2742A-FA8D-413A-8B2E-8A3D11EA76C6}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0F9277B2-2A4A-42AD-985F-258CA3C6A035}" srcId="{FC82734C-CE86-46A6-8EF9-214767EC23A6}" destId="{58D2D68E-17E0-4369-BA6B-FC23FC181914}" srcOrd="1" destOrd="0" parTransId="{24C7BB4E-898A-4F93-8C96-CDD54EAFFD26}" sibTransId="{9A74F9D5-AB0E-4722-BA5F-DB456BF56131}"/>
    <dgm:cxn modelId="{2FFA33C5-AC8B-4E3C-9005-F93F2B0294E6}" srcId="{58D2D68E-17E0-4369-BA6B-FC23FC181914}" destId="{1D8F3A05-3DE8-4553-B4C1-1B6EB69D53B4}" srcOrd="1" destOrd="0" parTransId="{E02886EE-7672-4BB8-B324-3BD743EE656F}" sibTransId="{5BF56A9A-666C-4D17-B135-E59ED2D6F745}"/>
    <dgm:cxn modelId="{C94A78D1-5110-446D-AFE7-6F0B33E1DD1E}" type="presOf" srcId="{472A007E-DDDF-42EB-B88E-9BB3281A42CD}" destId="{2A19EC71-9437-4839-9343-879EF585FE6E}" srcOrd="0" destOrd="0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7D6337E5-696B-42AB-86C3-BA2D95A0CFFD}" type="presOf" srcId="{5D919A6D-F053-47B1-9BF6-4D4CB6EEB526}" destId="{50327AC2-9886-4C30-9D5E-07CADECA07D1}" srcOrd="0" destOrd="0" presId="urn:microsoft.com/office/officeart/2005/8/layout/vList5"/>
    <dgm:cxn modelId="{8D6039EE-07B0-468C-8193-8C243028373B}" type="presOf" srcId="{1D8F3A05-3DE8-4553-B4C1-1B6EB69D53B4}" destId="{50327AC2-9886-4C30-9D5E-07CADECA07D1}" srcOrd="0" destOrd="1" presId="urn:microsoft.com/office/officeart/2005/8/layout/vList5"/>
    <dgm:cxn modelId="{E3A44FF5-02CC-4259-8858-FFEFFB0110E2}" srcId="{58D2D68E-17E0-4369-BA6B-FC23FC181914}" destId="{5D919A6D-F053-47B1-9BF6-4D4CB6EEB526}" srcOrd="0" destOrd="0" parTransId="{5D14A3F9-A19B-4359-9B18-E74E1C06735C}" sibTransId="{704C5968-F954-43DB-9FE5-EB1ED642D1D1}"/>
    <dgm:cxn modelId="{D509C6F8-D89D-4AD4-BEBA-58810B11E3CB}" srcId="{B73D7B65-3920-4589-B598-BD52F1346005}" destId="{B2631E15-27E0-4775-A9A3-051BF320B599}" srcOrd="1" destOrd="0" parTransId="{E4D950AB-4C43-4D4D-9DF6-4C4328DBB053}" sibTransId="{D995B9CB-6208-43A5-B255-9C07DFEAD910}"/>
    <dgm:cxn modelId="{215717F9-3B3A-43D9-BE94-3F2C50E47F11}" type="presOf" srcId="{E66E31C1-4D0F-44FB-9CE1-0C2ADC3D8F2C}" destId="{DE0BA68C-6374-4542-ABE1-4E022D945452}" srcOrd="0" destOrd="1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B544CA2A-9775-46C5-B7DB-B7230542D2A9}" type="presParOf" srcId="{7C48DBF1-EAFE-4171-8AEC-A975B2A44420}" destId="{ECDD127D-A95A-4617-8C4E-2EA51233D6C0}" srcOrd="1" destOrd="0" presId="urn:microsoft.com/office/officeart/2005/8/layout/vList5"/>
    <dgm:cxn modelId="{AD871FF6-A43A-430F-9AA0-3200418C028F}" type="presParOf" srcId="{861B1AF5-E59E-44B5-8DFA-2746912B91E4}" destId="{F082450A-4509-4F3A-ADC7-89A380679ED9}" srcOrd="1" destOrd="0" presId="urn:microsoft.com/office/officeart/2005/8/layout/vList5"/>
    <dgm:cxn modelId="{4FDD7FF0-A274-4632-8CA9-C667C5320D5C}" type="presParOf" srcId="{861B1AF5-E59E-44B5-8DFA-2746912B91E4}" destId="{55557EDC-D5E9-4379-8640-DD357379D274}" srcOrd="2" destOrd="0" presId="urn:microsoft.com/office/officeart/2005/8/layout/vList5"/>
    <dgm:cxn modelId="{BB911566-2F45-472A-A157-D1708EE9C5F5}" type="presParOf" srcId="{55557EDC-D5E9-4379-8640-DD357379D274}" destId="{4AD14607-AE16-4F37-88B6-1218BC1F8478}" srcOrd="0" destOrd="0" presId="urn:microsoft.com/office/officeart/2005/8/layout/vList5"/>
    <dgm:cxn modelId="{13A94F47-4E50-4835-B7CC-D972062E2016}" type="presParOf" srcId="{55557EDC-D5E9-4379-8640-DD357379D274}" destId="{50327AC2-9886-4C30-9D5E-07CADECA07D1}" srcOrd="1" destOrd="0" presId="urn:microsoft.com/office/officeart/2005/8/layout/vList5"/>
    <dgm:cxn modelId="{15F2F6AF-BE37-4300-B43D-570A31852819}" type="presParOf" srcId="{861B1AF5-E59E-44B5-8DFA-2746912B91E4}" destId="{C7D0DD40-0FCB-4B62-97E7-D366A1029892}" srcOrd="3" destOrd="0" presId="urn:microsoft.com/office/officeart/2005/8/layout/vList5"/>
    <dgm:cxn modelId="{306CBC62-AF7F-4951-B48E-DBFCB2CFEC51}" type="presParOf" srcId="{861B1AF5-E59E-44B5-8DFA-2746912B91E4}" destId="{10E3D1E5-E78B-432B-83A3-B57534CA345F}" srcOrd="4" destOrd="0" presId="urn:microsoft.com/office/officeart/2005/8/layout/vList5"/>
    <dgm:cxn modelId="{BC91D57D-861D-416D-B3E6-90A8FFECAD19}" type="presParOf" srcId="{10E3D1E5-E78B-432B-83A3-B57534CA345F}" destId="{83F4C5FD-F6C5-4D4F-9201-72A751586729}" srcOrd="0" destOrd="0" presId="urn:microsoft.com/office/officeart/2005/8/layout/vList5"/>
    <dgm:cxn modelId="{BB7BB160-76CA-496A-A415-A5BD7A09DE08}" type="presParOf" srcId="{10E3D1E5-E78B-432B-83A3-B57534CA345F}" destId="{2A19EC71-9437-4839-9343-879EF585FE6E}" srcOrd="1" destOrd="0" presId="urn:microsoft.com/office/officeart/2005/8/layout/vList5"/>
    <dgm:cxn modelId="{24EB6DF1-C950-4BFC-8652-E24607B5A87D}" type="presParOf" srcId="{861B1AF5-E59E-44B5-8DFA-2746912B91E4}" destId="{DAFC5B18-21BB-4F82-95AF-DDD36726E55A}" srcOrd="5" destOrd="0" presId="urn:microsoft.com/office/officeart/2005/8/layout/vList5"/>
    <dgm:cxn modelId="{D102926D-0A11-4155-BF17-3C234E069DAE}" type="presParOf" srcId="{861B1AF5-E59E-44B5-8DFA-2746912B91E4}" destId="{856F046D-F357-4024-AF88-35380CB5435E}" srcOrd="6" destOrd="0" presId="urn:microsoft.com/office/officeart/2005/8/layout/vList5"/>
    <dgm:cxn modelId="{208C511B-9977-4DA7-95C2-85450E9A6BAA}" type="presParOf" srcId="{856F046D-F357-4024-AF88-35380CB5435E}" destId="{EDC4ECAE-A398-46D4-9122-7E91BDD41974}" srcOrd="0" destOrd="0" presId="urn:microsoft.com/office/officeart/2005/8/layout/vList5"/>
    <dgm:cxn modelId="{2BE2FB3D-E99C-4A1A-B637-8506430FC64A}" type="presParOf" srcId="{856F046D-F357-4024-AF88-35380CB5435E}" destId="{DE0BA68C-6374-4542-ABE1-4E022D9454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A034F-9C09-47E6-8D83-139C581380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B1F79-84C6-4717-A052-9E1D693DCF31}">
      <dgm:prSet phldrT="[Text]" custT="1"/>
      <dgm:spPr>
        <a:solidFill>
          <a:srgbClr val="005426"/>
        </a:solidFill>
      </dgm:spPr>
      <dgm:t>
        <a:bodyPr/>
        <a:lstStyle/>
        <a:p>
          <a:pPr rtl="1"/>
          <a:r>
            <a:rPr lang="fa-IR" sz="2400" dirty="0">
              <a:cs typeface="B Mitra" panose="00000400000000000000" pitchFamily="2" charset="-78"/>
            </a:rPr>
            <a:t>هدف ما دراین فصل تبديل گرامرهاي مستقل از متن به گرامرهاي معادلي كه محدوديت هاي خاصي را رعايت نمايند، میباشد</a:t>
          </a:r>
          <a:endParaRPr lang="en-US" sz="2400" dirty="0">
            <a:cs typeface="B Mitra" panose="00000400000000000000" pitchFamily="2" charset="-78"/>
          </a:endParaRPr>
        </a:p>
      </dgm:t>
    </dgm:pt>
    <dgm:pt modelId="{EF24E8A2-FDFD-4608-926C-C804EBDC6438}" type="par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7ECC75DD-5ED6-4D0A-8E09-16EF8592ACF4}" type="sib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6449A16B-CF94-46C2-8D60-CA0B4FD92998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در تعریف گرامرهای مستقل از متن، هیچ محدودیتی برای سمت راست قانون درنظر گرفته نشده است.</a:t>
          </a:r>
          <a:endParaRPr lang="en-US" dirty="0">
            <a:cs typeface="B Mitra" panose="00000400000000000000" pitchFamily="2" charset="-78"/>
          </a:endParaRPr>
        </a:p>
      </dgm:t>
    </dgm:pt>
    <dgm:pt modelId="{D631E063-C54B-4DA0-80E5-4CD56F86637A}" type="par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575AA90-B131-4033-BADC-3AE193BAB64A}" type="sib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397CE15-D34C-45A1-B278-0F5D0929875A}">
          <dgm:prSet custT="1"/>
          <dgm:spPr/>
          <dgm:t>
            <a:bodyPr/>
            <a:lstStyle/>
            <a:p>
              <a:pPr rtl="1"/>
              <a:r>
                <a:rPr lang="fa-IR" sz="1800" dirty="0">
                  <a:cs typeface="B Mitra" panose="00000400000000000000" pitchFamily="2" charset="-78"/>
                </a:rPr>
                <a:t>در قضیه 5-2 دیدیم که میتوان برخی فرم های جمله ای را بصورتی محدود کرد. حذف قوانین به فرم </a:t>
              </a:r>
              <a14:m>
                <m:oMath xmlns:m="http://schemas.openxmlformats.org/officeDocument/2006/math"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l-GR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𝜆</m:t>
                  </m:r>
                </m:oMath>
              </a14:m>
              <a:r>
                <a:rPr lang="fa-IR" sz="1800" dirty="0">
                  <a:cs typeface="B Mitra" panose="00000400000000000000" pitchFamily="2" charset="-78"/>
                </a:rPr>
                <a:t> و </a:t>
              </a:r>
              <a14:m>
                <m:oMath xmlns:m="http://schemas.openxmlformats.org/officeDocument/2006/math"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n-US" sz="1800" i="1" dirty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𝐵</m:t>
                  </m:r>
                </m:oMath>
              </a14:m>
              <a:r>
                <a:rPr lang="fa-IR" sz="1800" dirty="0">
                  <a:cs typeface="B Mitra" panose="00000400000000000000" pitchFamily="2" charset="-78"/>
                </a:rPr>
                <a:t>  استدلال ها را ساده تر میکند.</a:t>
              </a:r>
            </a:p>
          </dgm:t>
        </dgm:pt>
      </mc:Choice>
      <mc:Fallback xmlns="">
        <dgm:pt modelId="{B397CE15-D34C-45A1-B278-0F5D0929875A}">
          <dgm:prSet custT="1"/>
          <dgm:spPr/>
          <dgm:t>
            <a:bodyPr/>
            <a:lstStyle/>
            <a:p>
              <a:pPr rtl="1"/>
              <a:r>
                <a:rPr lang="fa-IR" sz="1800" dirty="0" smtClean="0">
                  <a:cs typeface="B Mitra" panose="00000400000000000000" pitchFamily="2" charset="-78"/>
                </a:rPr>
                <a:t>در قضیه 5-2 دیدیم که میتوان برخی فرم های جمله ای را بصورتی محدود کرد. حذف قوانین به فرم </a:t>
              </a:r>
              <a:r>
                <a:rPr lang="en-US" sz="1800" i="0" dirty="0">
                  <a:solidFill>
                    <a:srgbClr val="C00000"/>
                  </a:solidFill>
                  <a:latin typeface="Cambria Math" panose="02040503050406030204" pitchFamily="18" charset="0"/>
                </a:rPr>
                <a:t>𝐴→</a:t>
              </a:r>
              <a:r>
                <a:rPr lang="el-GR" sz="1800" i="0" dirty="0">
                  <a:solidFill>
                    <a:srgbClr val="C00000"/>
                  </a:solidFill>
                  <a:latin typeface="Cambria Math" panose="02040503050406030204" pitchFamily="18" charset="0"/>
                </a:rPr>
                <a:t>𝜆</a:t>
              </a:r>
              <a:r>
                <a:rPr lang="fa-IR" sz="1800" dirty="0">
                  <a:cs typeface="B Mitra" panose="00000400000000000000" pitchFamily="2" charset="-78"/>
                </a:rPr>
                <a:t> و </a:t>
              </a:r>
              <a:r>
                <a:rPr lang="en-US" sz="1800" i="0" dirty="0">
                  <a:solidFill>
                    <a:srgbClr val="C00000"/>
                  </a:solidFill>
                  <a:latin typeface="Cambria Math" panose="02040503050406030204" pitchFamily="18" charset="0"/>
                </a:rPr>
                <a:t>𝐴→𝐵</a:t>
              </a:r>
              <a:r>
                <a:rPr lang="fa-IR" sz="1800" dirty="0">
                  <a:cs typeface="B Mitra" panose="00000400000000000000" pitchFamily="2" charset="-78"/>
                </a:rPr>
                <a:t>  </a:t>
              </a:r>
              <a:r>
                <a:rPr lang="fa-IR" sz="1800" dirty="0" smtClean="0">
                  <a:cs typeface="B Mitra" panose="00000400000000000000" pitchFamily="2" charset="-78"/>
                </a:rPr>
                <a:t>استدلال ها را ساده تر میکند.</a:t>
              </a:r>
            </a:p>
          </dgm:t>
        </dgm:pt>
      </mc:Fallback>
    </mc:AlternateContent>
    <dgm:pt modelId="{0D89EFAB-1F06-4C8F-8C01-2A957F451297}" type="par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02D48C6-B3CF-4C18-A313-13CA58B61B76}" type="sib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4C6387B-313E-443D-BD53-BD235FFC4097}">
      <dgm:prSet custT="1"/>
      <dgm:spPr/>
      <dgm:t>
        <a:bodyPr/>
        <a:lstStyle/>
        <a:p>
          <a:r>
            <a:rPr lang="fa-IR" sz="1800">
              <a:cs typeface="B Mitra" panose="00000400000000000000" pitchFamily="2" charset="-78"/>
            </a:rPr>
            <a:t>با این وجود، این همه آزادی کامل هم پسندیده نیست</a:t>
          </a:r>
          <a:endParaRPr lang="fa-IR" sz="1800" dirty="0">
            <a:cs typeface="B Mitra" panose="00000400000000000000" pitchFamily="2" charset="-78"/>
          </a:endParaRPr>
        </a:p>
      </dgm:t>
    </dgm:pt>
    <dgm:pt modelId="{DFFB8E85-C52F-42AA-90EB-6A4BE009D361}" type="parTrans" cxnId="{84B4F715-6700-4446-A6C6-529AAA060421}">
      <dgm:prSet/>
      <dgm:spPr/>
      <dgm:t>
        <a:bodyPr/>
        <a:lstStyle/>
        <a:p>
          <a:endParaRPr lang="en-US"/>
        </a:p>
      </dgm:t>
    </dgm:pt>
    <dgm:pt modelId="{88EDAF34-E5EE-4412-984B-40C3EC6D8DF4}" type="sibTrans" cxnId="{84B4F715-6700-4446-A6C6-529AAA060421}">
      <dgm:prSet/>
      <dgm:spPr/>
      <dgm:t>
        <a:bodyPr/>
        <a:lstStyle/>
        <a:p>
          <a:endParaRPr lang="en-US"/>
        </a:p>
      </dgm:t>
    </dgm:pt>
    <dgm:pt modelId="{B6B623EC-D5D3-4613-8C7C-C304D6C4FDC5}">
      <dgm:prSet phldrT="[Text]" custT="1"/>
      <dgm:spPr>
        <a:solidFill>
          <a:srgbClr val="5BF374"/>
        </a:solidFill>
      </dgm:spPr>
      <dgm:t>
        <a:bodyPr/>
        <a:lstStyle/>
        <a:p>
          <a:pPr rtl="1"/>
          <a:r>
            <a:rPr lang="fa-IR" sz="2400" dirty="0">
              <a:solidFill>
                <a:schemeClr val="tx1"/>
              </a:solidFill>
              <a:cs typeface="B Mitra" panose="00000400000000000000" pitchFamily="2" charset="-78"/>
            </a:rPr>
            <a:t>فرم نرمال، فرمی است که در عین وجود محدودیت، آنقدر جامع است که هر گرامری یک نسخه فرم نرمال معادل دارد. </a:t>
          </a:r>
          <a:r>
            <a:rPr lang="fa-IR" sz="2400" dirty="0">
              <a:solidFill>
                <a:schemeClr val="accent1">
                  <a:lumMod val="50000"/>
                </a:schemeClr>
              </a:solidFill>
              <a:cs typeface="B Mitra" panose="00000400000000000000" pitchFamily="2" charset="-78"/>
            </a:rPr>
            <a:t>فرم نرمال چامسکی و فرم نرمال گریباخ</a:t>
          </a:r>
          <a:endParaRPr lang="en-US" sz="24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6F5899B-6AAA-4D0E-999C-6949D8A191D5}" type="parTrans" cxnId="{5DA8A299-5C81-49C9-8719-76B916B38E70}">
      <dgm:prSet/>
      <dgm:spPr/>
      <dgm:t>
        <a:bodyPr/>
        <a:lstStyle/>
        <a:p>
          <a:endParaRPr lang="en-US"/>
        </a:p>
      </dgm:t>
    </dgm:pt>
    <dgm:pt modelId="{D998CC44-6884-41B1-A61F-EA2DAAF06875}" type="sibTrans" cxnId="{5DA8A299-5C81-49C9-8719-76B916B38E70}">
      <dgm:prSet/>
      <dgm:spPr/>
      <dgm:t>
        <a:bodyPr/>
        <a:lstStyle/>
        <a:p>
          <a:endParaRPr lang="en-US"/>
        </a:p>
      </dgm:t>
    </dgm:pt>
    <dgm:pt modelId="{6EC53E12-17F3-47AB-B2FB-8815DF4E528B}" type="pres">
      <dgm:prSet presAssocID="{76AA034F-9C09-47E6-8D83-139C5813803E}" presName="Name0" presStyleCnt="0">
        <dgm:presLayoutVars>
          <dgm:dir/>
          <dgm:animLvl val="lvl"/>
          <dgm:resizeHandles val="exact"/>
        </dgm:presLayoutVars>
      </dgm:prSet>
      <dgm:spPr/>
    </dgm:pt>
    <dgm:pt modelId="{5BB40EF3-F9AE-4060-B42D-2451E305B377}" type="pres">
      <dgm:prSet presAssocID="{A14B1F79-84C6-4717-A052-9E1D693DCF31}" presName="boxAndChildren" presStyleCnt="0"/>
      <dgm:spPr/>
    </dgm:pt>
    <dgm:pt modelId="{B418D8F7-ED8A-4911-92E9-01D1168CB8FD}" type="pres">
      <dgm:prSet presAssocID="{A14B1F79-84C6-4717-A052-9E1D693DCF31}" presName="parentTextBox" presStyleLbl="node1" presStyleIdx="0" presStyleCnt="2" custScaleY="57393"/>
      <dgm:spPr/>
    </dgm:pt>
    <dgm:pt modelId="{1F17AAD8-8195-460F-905B-137E5C97661F}" type="pres">
      <dgm:prSet presAssocID="{A14B1F79-84C6-4717-A052-9E1D693DCF31}" presName="entireBox" presStyleLbl="node1" presStyleIdx="0" presStyleCnt="2"/>
      <dgm:spPr/>
    </dgm:pt>
    <dgm:pt modelId="{4103EDBD-457A-43F7-987F-0243261A8FBC}" type="pres">
      <dgm:prSet presAssocID="{A14B1F79-84C6-4717-A052-9E1D693DCF31}" presName="descendantBox" presStyleCnt="0"/>
      <dgm:spPr/>
    </dgm:pt>
    <dgm:pt modelId="{0E2BA06B-97EC-4313-A57D-AC42E8BC3F34}" type="pres">
      <dgm:prSet presAssocID="{B6B623EC-D5D3-4613-8C7C-C304D6C4FDC5}" presName="childTextBox" presStyleLbl="fgAccFollowNode1" presStyleIdx="0" presStyleCnt="3">
        <dgm:presLayoutVars>
          <dgm:bulletEnabled val="1"/>
        </dgm:presLayoutVars>
      </dgm:prSet>
      <dgm:spPr/>
    </dgm:pt>
    <dgm:pt modelId="{073652D0-D4DA-46C3-A4BD-3742684F5D9A}" type="pres">
      <dgm:prSet presAssocID="{E575AA90-B131-4033-BADC-3AE193BAB64A}" presName="sp" presStyleCnt="0"/>
      <dgm:spPr/>
    </dgm:pt>
    <dgm:pt modelId="{C9FF8664-FE91-4E69-BBCC-269494DB9953}" type="pres">
      <dgm:prSet presAssocID="{6449A16B-CF94-46C2-8D60-CA0B4FD92998}" presName="arrowAndChildren" presStyleCnt="0"/>
      <dgm:spPr/>
    </dgm:pt>
    <dgm:pt modelId="{6EF372E3-5DEF-45CF-96D0-93BDED3811CA}" type="pres">
      <dgm:prSet presAssocID="{6449A16B-CF94-46C2-8D60-CA0B4FD92998}" presName="parentTextArrow" presStyleLbl="node1" presStyleIdx="0" presStyleCnt="2"/>
      <dgm:spPr/>
    </dgm:pt>
    <dgm:pt modelId="{4F592578-0BF2-40A4-B374-B3F9C1D55496}" type="pres">
      <dgm:prSet presAssocID="{6449A16B-CF94-46C2-8D60-CA0B4FD92998}" presName="arrow" presStyleLbl="node1" presStyleIdx="1" presStyleCnt="2"/>
      <dgm:spPr/>
    </dgm:pt>
    <dgm:pt modelId="{69ADECD8-EE78-4B37-9494-ECC664DBDBAE}" type="pres">
      <dgm:prSet presAssocID="{6449A16B-CF94-46C2-8D60-CA0B4FD92998}" presName="descendantArrow" presStyleCnt="0"/>
      <dgm:spPr/>
    </dgm:pt>
    <dgm:pt modelId="{492FF1CC-69ED-42F2-B2E4-A7BD2AEB39BA}" type="pres">
      <dgm:prSet presAssocID="{B397CE15-D34C-45A1-B278-0F5D0929875A}" presName="childTextArrow" presStyleLbl="fgAccFollowNode1" presStyleIdx="1" presStyleCnt="3">
        <dgm:presLayoutVars>
          <dgm:bulletEnabled val="1"/>
        </dgm:presLayoutVars>
      </dgm:prSet>
      <dgm:spPr/>
    </dgm:pt>
    <dgm:pt modelId="{D0C5BAC2-7867-48C6-8048-FAB7B780AB80}" type="pres">
      <dgm:prSet presAssocID="{54C6387B-313E-443D-BD53-BD235FFC4097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84B4F715-6700-4446-A6C6-529AAA060421}" srcId="{6449A16B-CF94-46C2-8D60-CA0B4FD92998}" destId="{54C6387B-313E-443D-BD53-BD235FFC4097}" srcOrd="1" destOrd="0" parTransId="{DFFB8E85-C52F-42AA-90EB-6A4BE009D361}" sibTransId="{88EDAF34-E5EE-4412-984B-40C3EC6D8DF4}"/>
    <dgm:cxn modelId="{B234EB26-B9F1-46A9-8F48-53DA3FCEAD3F}" srcId="{76AA034F-9C09-47E6-8D83-139C5813803E}" destId="{6449A16B-CF94-46C2-8D60-CA0B4FD92998}" srcOrd="0" destOrd="0" parTransId="{D631E063-C54B-4DA0-80E5-4CD56F86637A}" sibTransId="{E575AA90-B131-4033-BADC-3AE193BAB64A}"/>
    <dgm:cxn modelId="{75EA7E42-EDCB-4E06-9782-47F94886CC5C}" srcId="{76AA034F-9C09-47E6-8D83-139C5813803E}" destId="{A14B1F79-84C6-4717-A052-9E1D693DCF31}" srcOrd="1" destOrd="0" parTransId="{EF24E8A2-FDFD-4608-926C-C804EBDC6438}" sibTransId="{7ECC75DD-5ED6-4D0A-8E09-16EF8592ACF4}"/>
    <dgm:cxn modelId="{8E10FA4B-887C-4EEA-8CDA-55946BBEB774}" type="presOf" srcId="{B6B623EC-D5D3-4613-8C7C-C304D6C4FDC5}" destId="{0E2BA06B-97EC-4313-A57D-AC42E8BC3F34}" srcOrd="0" destOrd="0" presId="urn:microsoft.com/office/officeart/2005/8/layout/process4"/>
    <dgm:cxn modelId="{1C84916D-16CC-427A-ABBB-024F65C6E7F7}" type="presOf" srcId="{6449A16B-CF94-46C2-8D60-CA0B4FD92998}" destId="{4F592578-0BF2-40A4-B374-B3F9C1D55496}" srcOrd="1" destOrd="0" presId="urn:microsoft.com/office/officeart/2005/8/layout/process4"/>
    <dgm:cxn modelId="{65B87481-D494-4E22-8E70-DC53F8B47B5D}" type="presOf" srcId="{76AA034F-9C09-47E6-8D83-139C5813803E}" destId="{6EC53E12-17F3-47AB-B2FB-8815DF4E528B}" srcOrd="0" destOrd="0" presId="urn:microsoft.com/office/officeart/2005/8/layout/process4"/>
    <dgm:cxn modelId="{DE719D8F-A979-42F9-8C56-FDD2818642EF}" type="presOf" srcId="{6449A16B-CF94-46C2-8D60-CA0B4FD92998}" destId="{6EF372E3-5DEF-45CF-96D0-93BDED3811CA}" srcOrd="0" destOrd="0" presId="urn:microsoft.com/office/officeart/2005/8/layout/process4"/>
    <dgm:cxn modelId="{EEED8B94-697D-4587-BCC7-E288B6E5B881}" type="presOf" srcId="{A14B1F79-84C6-4717-A052-9E1D693DCF31}" destId="{1F17AAD8-8195-460F-905B-137E5C97661F}" srcOrd="1" destOrd="0" presId="urn:microsoft.com/office/officeart/2005/8/layout/process4"/>
    <dgm:cxn modelId="{5DA8A299-5C81-49C9-8719-76B916B38E70}" srcId="{A14B1F79-84C6-4717-A052-9E1D693DCF31}" destId="{B6B623EC-D5D3-4613-8C7C-C304D6C4FDC5}" srcOrd="0" destOrd="0" parTransId="{F6F5899B-6AAA-4D0E-999C-6949D8A191D5}" sibTransId="{D998CC44-6884-41B1-A61F-EA2DAAF06875}"/>
    <dgm:cxn modelId="{AF21E4A1-F67C-48ED-A21D-B9A0BD4C26A0}" type="presOf" srcId="{54C6387B-313E-443D-BD53-BD235FFC4097}" destId="{D0C5BAC2-7867-48C6-8048-FAB7B780AB80}" srcOrd="0" destOrd="0" presId="urn:microsoft.com/office/officeart/2005/8/layout/process4"/>
    <dgm:cxn modelId="{480D0DA5-E0FB-4EF3-931B-74618811C8FF}" type="presOf" srcId="{B397CE15-D34C-45A1-B278-0F5D0929875A}" destId="{492FF1CC-69ED-42F2-B2E4-A7BD2AEB39BA}" srcOrd="0" destOrd="0" presId="urn:microsoft.com/office/officeart/2005/8/layout/process4"/>
    <dgm:cxn modelId="{88C6E4D7-FFBC-487D-A5C7-B78B7EEA182A}" srcId="{6449A16B-CF94-46C2-8D60-CA0B4FD92998}" destId="{B397CE15-D34C-45A1-B278-0F5D0929875A}" srcOrd="0" destOrd="0" parTransId="{0D89EFAB-1F06-4C8F-8C01-2A957F451297}" sibTransId="{E02D48C6-B3CF-4C18-A313-13CA58B61B76}"/>
    <dgm:cxn modelId="{840E99E3-8F17-463F-9513-CD76D146301B}" type="presOf" srcId="{A14B1F79-84C6-4717-A052-9E1D693DCF31}" destId="{B418D8F7-ED8A-4911-92E9-01D1168CB8FD}" srcOrd="0" destOrd="0" presId="urn:microsoft.com/office/officeart/2005/8/layout/process4"/>
    <dgm:cxn modelId="{8F4B6445-5E46-4D28-B142-FA91B5406195}" type="presParOf" srcId="{6EC53E12-17F3-47AB-B2FB-8815DF4E528B}" destId="{5BB40EF3-F9AE-4060-B42D-2451E305B377}" srcOrd="0" destOrd="0" presId="urn:microsoft.com/office/officeart/2005/8/layout/process4"/>
    <dgm:cxn modelId="{BE1063CD-48ED-41B3-91D6-61768174B4E9}" type="presParOf" srcId="{5BB40EF3-F9AE-4060-B42D-2451E305B377}" destId="{B418D8F7-ED8A-4911-92E9-01D1168CB8FD}" srcOrd="0" destOrd="0" presId="urn:microsoft.com/office/officeart/2005/8/layout/process4"/>
    <dgm:cxn modelId="{A4D30B42-7ACD-46D4-8C97-C6A8A6CFA2E7}" type="presParOf" srcId="{5BB40EF3-F9AE-4060-B42D-2451E305B377}" destId="{1F17AAD8-8195-460F-905B-137E5C97661F}" srcOrd="1" destOrd="0" presId="urn:microsoft.com/office/officeart/2005/8/layout/process4"/>
    <dgm:cxn modelId="{7B6554BF-58C8-47A2-9004-DBDC38AA7B2F}" type="presParOf" srcId="{5BB40EF3-F9AE-4060-B42D-2451E305B377}" destId="{4103EDBD-457A-43F7-987F-0243261A8FBC}" srcOrd="2" destOrd="0" presId="urn:microsoft.com/office/officeart/2005/8/layout/process4"/>
    <dgm:cxn modelId="{7DEBE134-6D6E-4322-BC29-5589BB6D5745}" type="presParOf" srcId="{4103EDBD-457A-43F7-987F-0243261A8FBC}" destId="{0E2BA06B-97EC-4313-A57D-AC42E8BC3F34}" srcOrd="0" destOrd="0" presId="urn:microsoft.com/office/officeart/2005/8/layout/process4"/>
    <dgm:cxn modelId="{12CA13F6-9DEB-4207-BB24-2D3AD2C5AA9E}" type="presParOf" srcId="{6EC53E12-17F3-47AB-B2FB-8815DF4E528B}" destId="{073652D0-D4DA-46C3-A4BD-3742684F5D9A}" srcOrd="1" destOrd="0" presId="urn:microsoft.com/office/officeart/2005/8/layout/process4"/>
    <dgm:cxn modelId="{69F56E83-0F3F-40E2-A55A-F46296444E04}" type="presParOf" srcId="{6EC53E12-17F3-47AB-B2FB-8815DF4E528B}" destId="{C9FF8664-FE91-4E69-BBCC-269494DB9953}" srcOrd="2" destOrd="0" presId="urn:microsoft.com/office/officeart/2005/8/layout/process4"/>
    <dgm:cxn modelId="{FA0D82F3-6CF5-4A7E-AFEE-09102D259347}" type="presParOf" srcId="{C9FF8664-FE91-4E69-BBCC-269494DB9953}" destId="{6EF372E3-5DEF-45CF-96D0-93BDED3811CA}" srcOrd="0" destOrd="0" presId="urn:microsoft.com/office/officeart/2005/8/layout/process4"/>
    <dgm:cxn modelId="{AE1CBB1C-641C-4AB2-97C8-584EF30F2B44}" type="presParOf" srcId="{C9FF8664-FE91-4E69-BBCC-269494DB9953}" destId="{4F592578-0BF2-40A4-B374-B3F9C1D55496}" srcOrd="1" destOrd="0" presId="urn:microsoft.com/office/officeart/2005/8/layout/process4"/>
    <dgm:cxn modelId="{664E40CD-E945-4FE6-B679-A1D3A5D67834}" type="presParOf" srcId="{C9FF8664-FE91-4E69-BBCC-269494DB9953}" destId="{69ADECD8-EE78-4B37-9494-ECC664DBDBAE}" srcOrd="2" destOrd="0" presId="urn:microsoft.com/office/officeart/2005/8/layout/process4"/>
    <dgm:cxn modelId="{32B6CF0C-3DF5-447E-A261-B8A88A7049CF}" type="presParOf" srcId="{69ADECD8-EE78-4B37-9494-ECC664DBDBAE}" destId="{492FF1CC-69ED-42F2-B2E4-A7BD2AEB39BA}" srcOrd="0" destOrd="0" presId="urn:microsoft.com/office/officeart/2005/8/layout/process4"/>
    <dgm:cxn modelId="{66F9457C-446A-4FFA-9C07-32A8DC6F9F38}" type="presParOf" srcId="{69ADECD8-EE78-4B37-9494-ECC664DBDBAE}" destId="{D0C5BAC2-7867-48C6-8048-FAB7B780AB8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AA034F-9C09-47E6-8D83-139C581380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B1F79-84C6-4717-A052-9E1D693DCF31}">
      <dgm:prSet phldrT="[Text]" custT="1"/>
      <dgm:spPr>
        <a:solidFill>
          <a:srgbClr val="005426"/>
        </a:solidFill>
      </dgm:spPr>
      <dgm:t>
        <a:bodyPr/>
        <a:lstStyle/>
        <a:p>
          <a:pPr rtl="1"/>
          <a:r>
            <a:rPr lang="fa-IR" sz="2400" dirty="0" smtClean="0">
              <a:cs typeface="B Mitra" panose="00000400000000000000" pitchFamily="2" charset="-78"/>
            </a:rPr>
            <a:t>هدف ما دراین فصل تبديل گرامرهاي مستقل از متن به گرامرهاي معادلي كه محدوديت هاي خاصي را رعايت نمايند، میباشد</a:t>
          </a:r>
          <a:endParaRPr lang="en-US" sz="2400" dirty="0">
            <a:cs typeface="B Mitra" panose="00000400000000000000" pitchFamily="2" charset="-78"/>
          </a:endParaRPr>
        </a:p>
      </dgm:t>
    </dgm:pt>
    <dgm:pt modelId="{EF24E8A2-FDFD-4608-926C-C804EBDC6438}" type="par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7ECC75DD-5ED6-4D0A-8E09-16EF8592ACF4}" type="sib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6449A16B-CF94-46C2-8D60-CA0B4FD92998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در تعریف گرامرهای مستقل از متن، هیچ محدودیتی برای سمت راست قانون درنظر گرفته نشده است.</a:t>
          </a:r>
          <a:endParaRPr lang="en-US" dirty="0">
            <a:cs typeface="B Mitra" panose="00000400000000000000" pitchFamily="2" charset="-78"/>
          </a:endParaRPr>
        </a:p>
      </dgm:t>
    </dgm:pt>
    <dgm:pt modelId="{D631E063-C54B-4DA0-80E5-4CD56F86637A}" type="par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575AA90-B131-4033-BADC-3AE193BAB64A}" type="sib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B397CE15-D34C-45A1-B278-0F5D0929875A}">
      <dgm:prSet custT="1"/>
      <dgm:spPr>
        <a:blipFill>
          <a:blip xmlns:r="http://schemas.openxmlformats.org/officeDocument/2006/relationships" r:embed="rId1"/>
          <a:stretch>
            <a:fillRect t="-10067" b="-1677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D89EFAB-1F06-4C8F-8C01-2A957F451297}" type="par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02D48C6-B3CF-4C18-A313-13CA58B61B76}" type="sibTrans" cxnId="{88C6E4D7-FFBC-487D-A5C7-B78B7EEA182A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4C6387B-313E-443D-BD53-BD235FFC4097}">
      <dgm:prSet custT="1"/>
      <dgm:spPr/>
      <dgm:t>
        <a:bodyPr/>
        <a:lstStyle/>
        <a:p>
          <a:r>
            <a:rPr lang="fa-IR" sz="1800" smtClean="0">
              <a:cs typeface="B Mitra" panose="00000400000000000000" pitchFamily="2" charset="-78"/>
            </a:rPr>
            <a:t>با این وجود، این همه آزادی کامل هم پسندیده نیست</a:t>
          </a:r>
          <a:endParaRPr lang="fa-IR" sz="1800" dirty="0" smtClean="0">
            <a:cs typeface="B Mitra" panose="00000400000000000000" pitchFamily="2" charset="-78"/>
          </a:endParaRPr>
        </a:p>
      </dgm:t>
    </dgm:pt>
    <dgm:pt modelId="{DFFB8E85-C52F-42AA-90EB-6A4BE009D361}" type="parTrans" cxnId="{84B4F715-6700-4446-A6C6-529AAA060421}">
      <dgm:prSet/>
      <dgm:spPr/>
      <dgm:t>
        <a:bodyPr/>
        <a:lstStyle/>
        <a:p>
          <a:endParaRPr lang="en-US"/>
        </a:p>
      </dgm:t>
    </dgm:pt>
    <dgm:pt modelId="{88EDAF34-E5EE-4412-984B-40C3EC6D8DF4}" type="sibTrans" cxnId="{84B4F715-6700-4446-A6C6-529AAA060421}">
      <dgm:prSet/>
      <dgm:spPr/>
      <dgm:t>
        <a:bodyPr/>
        <a:lstStyle/>
        <a:p>
          <a:endParaRPr lang="en-US"/>
        </a:p>
      </dgm:t>
    </dgm:pt>
    <dgm:pt modelId="{B6B623EC-D5D3-4613-8C7C-C304D6C4FDC5}">
      <dgm:prSet phldrT="[Text]" custT="1"/>
      <dgm:spPr>
        <a:solidFill>
          <a:srgbClr val="5BF374"/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Mitra" panose="00000400000000000000" pitchFamily="2" charset="-78"/>
            </a:rPr>
            <a:t>فرم نرمال، فرمی است که در عین وجود محدودیت، آنقدر جامع است که هر گرامری یک نسخه فرم نرمال معادل دارد. </a:t>
          </a:r>
          <a:r>
            <a:rPr lang="fa-IR" sz="2400" dirty="0" smtClean="0">
              <a:solidFill>
                <a:schemeClr val="accent1">
                  <a:lumMod val="50000"/>
                </a:schemeClr>
              </a:solidFill>
              <a:cs typeface="B Mitra" panose="00000400000000000000" pitchFamily="2" charset="-78"/>
            </a:rPr>
            <a:t>فرم نرمال چامسکی و فرم نرمال گریباخ</a:t>
          </a:r>
          <a:endParaRPr lang="en-US" sz="24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6F5899B-6AAA-4D0E-999C-6949D8A191D5}" type="parTrans" cxnId="{5DA8A299-5C81-49C9-8719-76B916B38E70}">
      <dgm:prSet/>
      <dgm:spPr/>
      <dgm:t>
        <a:bodyPr/>
        <a:lstStyle/>
        <a:p>
          <a:endParaRPr lang="en-US"/>
        </a:p>
      </dgm:t>
    </dgm:pt>
    <dgm:pt modelId="{D998CC44-6884-41B1-A61F-EA2DAAF06875}" type="sibTrans" cxnId="{5DA8A299-5C81-49C9-8719-76B916B38E70}">
      <dgm:prSet/>
      <dgm:spPr/>
      <dgm:t>
        <a:bodyPr/>
        <a:lstStyle/>
        <a:p>
          <a:endParaRPr lang="en-US"/>
        </a:p>
      </dgm:t>
    </dgm:pt>
    <dgm:pt modelId="{6EC53E12-17F3-47AB-B2FB-8815DF4E528B}" type="pres">
      <dgm:prSet presAssocID="{76AA034F-9C09-47E6-8D83-139C581380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40EF3-F9AE-4060-B42D-2451E305B377}" type="pres">
      <dgm:prSet presAssocID="{A14B1F79-84C6-4717-A052-9E1D693DCF31}" presName="boxAndChildren" presStyleCnt="0"/>
      <dgm:spPr/>
    </dgm:pt>
    <dgm:pt modelId="{B418D8F7-ED8A-4911-92E9-01D1168CB8FD}" type="pres">
      <dgm:prSet presAssocID="{A14B1F79-84C6-4717-A052-9E1D693DCF31}" presName="parentTextBox" presStyleLbl="node1" presStyleIdx="0" presStyleCnt="2" custScaleY="57393"/>
      <dgm:spPr/>
      <dgm:t>
        <a:bodyPr/>
        <a:lstStyle/>
        <a:p>
          <a:endParaRPr lang="en-US"/>
        </a:p>
      </dgm:t>
    </dgm:pt>
    <dgm:pt modelId="{1F17AAD8-8195-460F-905B-137E5C97661F}" type="pres">
      <dgm:prSet presAssocID="{A14B1F79-84C6-4717-A052-9E1D693DCF31}" presName="entireBox" presStyleLbl="node1" presStyleIdx="0" presStyleCnt="2"/>
      <dgm:spPr/>
      <dgm:t>
        <a:bodyPr/>
        <a:lstStyle/>
        <a:p>
          <a:endParaRPr lang="en-US"/>
        </a:p>
      </dgm:t>
    </dgm:pt>
    <dgm:pt modelId="{4103EDBD-457A-43F7-987F-0243261A8FBC}" type="pres">
      <dgm:prSet presAssocID="{A14B1F79-84C6-4717-A052-9E1D693DCF31}" presName="descendantBox" presStyleCnt="0"/>
      <dgm:spPr/>
    </dgm:pt>
    <dgm:pt modelId="{0E2BA06B-97EC-4313-A57D-AC42E8BC3F34}" type="pres">
      <dgm:prSet presAssocID="{B6B623EC-D5D3-4613-8C7C-C304D6C4FDC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52D0-D4DA-46C3-A4BD-3742684F5D9A}" type="pres">
      <dgm:prSet presAssocID="{E575AA90-B131-4033-BADC-3AE193BAB64A}" presName="sp" presStyleCnt="0"/>
      <dgm:spPr/>
    </dgm:pt>
    <dgm:pt modelId="{C9FF8664-FE91-4E69-BBCC-269494DB9953}" type="pres">
      <dgm:prSet presAssocID="{6449A16B-CF94-46C2-8D60-CA0B4FD92998}" presName="arrowAndChildren" presStyleCnt="0"/>
      <dgm:spPr/>
    </dgm:pt>
    <dgm:pt modelId="{6EF372E3-5DEF-45CF-96D0-93BDED3811CA}" type="pres">
      <dgm:prSet presAssocID="{6449A16B-CF94-46C2-8D60-CA0B4FD92998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4F592578-0BF2-40A4-B374-B3F9C1D55496}" type="pres">
      <dgm:prSet presAssocID="{6449A16B-CF94-46C2-8D60-CA0B4FD92998}" presName="arrow" presStyleLbl="node1" presStyleIdx="1" presStyleCnt="2"/>
      <dgm:spPr/>
      <dgm:t>
        <a:bodyPr/>
        <a:lstStyle/>
        <a:p>
          <a:endParaRPr lang="en-US"/>
        </a:p>
      </dgm:t>
    </dgm:pt>
    <dgm:pt modelId="{69ADECD8-EE78-4B37-9494-ECC664DBDBAE}" type="pres">
      <dgm:prSet presAssocID="{6449A16B-CF94-46C2-8D60-CA0B4FD92998}" presName="descendantArrow" presStyleCnt="0"/>
      <dgm:spPr/>
    </dgm:pt>
    <dgm:pt modelId="{492FF1CC-69ED-42F2-B2E4-A7BD2AEB39BA}" type="pres">
      <dgm:prSet presAssocID="{B397CE15-D34C-45A1-B278-0F5D0929875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5BAC2-7867-48C6-8048-FAB7B780AB80}" type="pres">
      <dgm:prSet presAssocID="{54C6387B-313E-443D-BD53-BD235FFC409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4F715-6700-4446-A6C6-529AAA060421}" srcId="{6449A16B-CF94-46C2-8D60-CA0B4FD92998}" destId="{54C6387B-313E-443D-BD53-BD235FFC4097}" srcOrd="1" destOrd="0" parTransId="{DFFB8E85-C52F-42AA-90EB-6A4BE009D361}" sibTransId="{88EDAF34-E5EE-4412-984B-40C3EC6D8DF4}"/>
    <dgm:cxn modelId="{5DA8A299-5C81-49C9-8719-76B916B38E70}" srcId="{A14B1F79-84C6-4717-A052-9E1D693DCF31}" destId="{B6B623EC-D5D3-4613-8C7C-C304D6C4FDC5}" srcOrd="0" destOrd="0" parTransId="{F6F5899B-6AAA-4D0E-999C-6949D8A191D5}" sibTransId="{D998CC44-6884-41B1-A61F-EA2DAAF06875}"/>
    <dgm:cxn modelId="{480D0DA5-E0FB-4EF3-931B-74618811C8FF}" type="presOf" srcId="{B397CE15-D34C-45A1-B278-0F5D0929875A}" destId="{492FF1CC-69ED-42F2-B2E4-A7BD2AEB39BA}" srcOrd="0" destOrd="0" presId="urn:microsoft.com/office/officeart/2005/8/layout/process4"/>
    <dgm:cxn modelId="{8E10FA4B-887C-4EEA-8CDA-55946BBEB774}" type="presOf" srcId="{B6B623EC-D5D3-4613-8C7C-C304D6C4FDC5}" destId="{0E2BA06B-97EC-4313-A57D-AC42E8BC3F34}" srcOrd="0" destOrd="0" presId="urn:microsoft.com/office/officeart/2005/8/layout/process4"/>
    <dgm:cxn modelId="{75EA7E42-EDCB-4E06-9782-47F94886CC5C}" srcId="{76AA034F-9C09-47E6-8D83-139C5813803E}" destId="{A14B1F79-84C6-4717-A052-9E1D693DCF31}" srcOrd="1" destOrd="0" parTransId="{EF24E8A2-FDFD-4608-926C-C804EBDC6438}" sibTransId="{7ECC75DD-5ED6-4D0A-8E09-16EF8592ACF4}"/>
    <dgm:cxn modelId="{65B87481-D494-4E22-8E70-DC53F8B47B5D}" type="presOf" srcId="{76AA034F-9C09-47E6-8D83-139C5813803E}" destId="{6EC53E12-17F3-47AB-B2FB-8815DF4E528B}" srcOrd="0" destOrd="0" presId="urn:microsoft.com/office/officeart/2005/8/layout/process4"/>
    <dgm:cxn modelId="{AF21E4A1-F67C-48ED-A21D-B9A0BD4C26A0}" type="presOf" srcId="{54C6387B-313E-443D-BD53-BD235FFC4097}" destId="{D0C5BAC2-7867-48C6-8048-FAB7B780AB80}" srcOrd="0" destOrd="0" presId="urn:microsoft.com/office/officeart/2005/8/layout/process4"/>
    <dgm:cxn modelId="{88C6E4D7-FFBC-487D-A5C7-B78B7EEA182A}" srcId="{6449A16B-CF94-46C2-8D60-CA0B4FD92998}" destId="{B397CE15-D34C-45A1-B278-0F5D0929875A}" srcOrd="0" destOrd="0" parTransId="{0D89EFAB-1F06-4C8F-8C01-2A957F451297}" sibTransId="{E02D48C6-B3CF-4C18-A313-13CA58B61B76}"/>
    <dgm:cxn modelId="{DE719D8F-A979-42F9-8C56-FDD2818642EF}" type="presOf" srcId="{6449A16B-CF94-46C2-8D60-CA0B4FD92998}" destId="{6EF372E3-5DEF-45CF-96D0-93BDED3811CA}" srcOrd="0" destOrd="0" presId="urn:microsoft.com/office/officeart/2005/8/layout/process4"/>
    <dgm:cxn modelId="{EEED8B94-697D-4587-BCC7-E288B6E5B881}" type="presOf" srcId="{A14B1F79-84C6-4717-A052-9E1D693DCF31}" destId="{1F17AAD8-8195-460F-905B-137E5C97661F}" srcOrd="1" destOrd="0" presId="urn:microsoft.com/office/officeart/2005/8/layout/process4"/>
    <dgm:cxn modelId="{B234EB26-B9F1-46A9-8F48-53DA3FCEAD3F}" srcId="{76AA034F-9C09-47E6-8D83-139C5813803E}" destId="{6449A16B-CF94-46C2-8D60-CA0B4FD92998}" srcOrd="0" destOrd="0" parTransId="{D631E063-C54B-4DA0-80E5-4CD56F86637A}" sibTransId="{E575AA90-B131-4033-BADC-3AE193BAB64A}"/>
    <dgm:cxn modelId="{840E99E3-8F17-463F-9513-CD76D146301B}" type="presOf" srcId="{A14B1F79-84C6-4717-A052-9E1D693DCF31}" destId="{B418D8F7-ED8A-4911-92E9-01D1168CB8FD}" srcOrd="0" destOrd="0" presId="urn:microsoft.com/office/officeart/2005/8/layout/process4"/>
    <dgm:cxn modelId="{1C84916D-16CC-427A-ABBB-024F65C6E7F7}" type="presOf" srcId="{6449A16B-CF94-46C2-8D60-CA0B4FD92998}" destId="{4F592578-0BF2-40A4-B374-B3F9C1D55496}" srcOrd="1" destOrd="0" presId="urn:microsoft.com/office/officeart/2005/8/layout/process4"/>
    <dgm:cxn modelId="{8F4B6445-5E46-4D28-B142-FA91B5406195}" type="presParOf" srcId="{6EC53E12-17F3-47AB-B2FB-8815DF4E528B}" destId="{5BB40EF3-F9AE-4060-B42D-2451E305B377}" srcOrd="0" destOrd="0" presId="urn:microsoft.com/office/officeart/2005/8/layout/process4"/>
    <dgm:cxn modelId="{BE1063CD-48ED-41B3-91D6-61768174B4E9}" type="presParOf" srcId="{5BB40EF3-F9AE-4060-B42D-2451E305B377}" destId="{B418D8F7-ED8A-4911-92E9-01D1168CB8FD}" srcOrd="0" destOrd="0" presId="urn:microsoft.com/office/officeart/2005/8/layout/process4"/>
    <dgm:cxn modelId="{A4D30B42-7ACD-46D4-8C97-C6A8A6CFA2E7}" type="presParOf" srcId="{5BB40EF3-F9AE-4060-B42D-2451E305B377}" destId="{1F17AAD8-8195-460F-905B-137E5C97661F}" srcOrd="1" destOrd="0" presId="urn:microsoft.com/office/officeart/2005/8/layout/process4"/>
    <dgm:cxn modelId="{7B6554BF-58C8-47A2-9004-DBDC38AA7B2F}" type="presParOf" srcId="{5BB40EF3-F9AE-4060-B42D-2451E305B377}" destId="{4103EDBD-457A-43F7-987F-0243261A8FBC}" srcOrd="2" destOrd="0" presId="urn:microsoft.com/office/officeart/2005/8/layout/process4"/>
    <dgm:cxn modelId="{7DEBE134-6D6E-4322-BC29-5589BB6D5745}" type="presParOf" srcId="{4103EDBD-457A-43F7-987F-0243261A8FBC}" destId="{0E2BA06B-97EC-4313-A57D-AC42E8BC3F34}" srcOrd="0" destOrd="0" presId="urn:microsoft.com/office/officeart/2005/8/layout/process4"/>
    <dgm:cxn modelId="{12CA13F6-9DEB-4207-BB24-2D3AD2C5AA9E}" type="presParOf" srcId="{6EC53E12-17F3-47AB-B2FB-8815DF4E528B}" destId="{073652D0-D4DA-46C3-A4BD-3742684F5D9A}" srcOrd="1" destOrd="0" presId="urn:microsoft.com/office/officeart/2005/8/layout/process4"/>
    <dgm:cxn modelId="{69F56E83-0F3F-40E2-A55A-F46296444E04}" type="presParOf" srcId="{6EC53E12-17F3-47AB-B2FB-8815DF4E528B}" destId="{C9FF8664-FE91-4E69-BBCC-269494DB9953}" srcOrd="2" destOrd="0" presId="urn:microsoft.com/office/officeart/2005/8/layout/process4"/>
    <dgm:cxn modelId="{FA0D82F3-6CF5-4A7E-AFEE-09102D259347}" type="presParOf" srcId="{C9FF8664-FE91-4E69-BBCC-269494DB9953}" destId="{6EF372E3-5DEF-45CF-96D0-93BDED3811CA}" srcOrd="0" destOrd="0" presId="urn:microsoft.com/office/officeart/2005/8/layout/process4"/>
    <dgm:cxn modelId="{AE1CBB1C-641C-4AB2-97C8-584EF30F2B44}" type="presParOf" srcId="{C9FF8664-FE91-4E69-BBCC-269494DB9953}" destId="{4F592578-0BF2-40A4-B374-B3F9C1D55496}" srcOrd="1" destOrd="0" presId="urn:microsoft.com/office/officeart/2005/8/layout/process4"/>
    <dgm:cxn modelId="{664E40CD-E945-4FE6-B679-A1D3A5D67834}" type="presParOf" srcId="{C9FF8664-FE91-4E69-BBCC-269494DB9953}" destId="{69ADECD8-EE78-4B37-9494-ECC664DBDBAE}" srcOrd="2" destOrd="0" presId="urn:microsoft.com/office/officeart/2005/8/layout/process4"/>
    <dgm:cxn modelId="{32B6CF0C-3DF5-447E-A261-B8A88A7049CF}" type="presParOf" srcId="{69ADECD8-EE78-4B37-9494-ECC664DBDBAE}" destId="{492FF1CC-69ED-42F2-B2E4-A7BD2AEB39BA}" srcOrd="0" destOrd="0" presId="urn:microsoft.com/office/officeart/2005/8/layout/process4"/>
    <dgm:cxn modelId="{66F9457C-446A-4FFA-9C07-32A8DC6F9F38}" type="presParOf" srcId="{69ADECD8-EE78-4B37-9494-ECC664DBDBAE}" destId="{D0C5BAC2-7867-48C6-8048-FAB7B780AB8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A034F-9C09-47E6-8D83-139C581380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B1F79-84C6-4717-A052-9E1D693DCF31}">
      <dgm:prSet phldrT="[Text]" custT="1"/>
      <dgm:spPr>
        <a:solidFill>
          <a:srgbClr val="005426"/>
        </a:solidFill>
      </dgm:spPr>
      <dgm:t>
        <a:bodyPr/>
        <a:lstStyle/>
        <a:p>
          <a:pPr rtl="1"/>
          <a:r>
            <a:rPr lang="fa-IR" sz="3600" dirty="0">
              <a:cs typeface="B Mitra" panose="00000400000000000000" pitchFamily="2" charset="-78"/>
            </a:rPr>
            <a:t>قابل دستیابی نبودن متغیر از طریق متغیر شروع گرامر</a:t>
          </a:r>
          <a:endParaRPr lang="en-US" sz="3600" dirty="0">
            <a:cs typeface="B Mitra" panose="00000400000000000000" pitchFamily="2" charset="-78"/>
          </a:endParaRPr>
        </a:p>
      </dgm:t>
    </dgm:pt>
    <dgm:pt modelId="{EF24E8A2-FDFD-4608-926C-C804EBDC6438}" type="par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7ECC75DD-5ED6-4D0A-8E09-16EF8592ACF4}" type="sibTrans" cxnId="{75EA7E42-EDCB-4E06-9782-47F94886CC5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6449A16B-CF94-46C2-8D60-CA0B4FD92998}">
      <dgm:prSet phldrT="[Text]"/>
      <dgm:spPr/>
      <dgm:t>
        <a:bodyPr/>
        <a:lstStyle/>
        <a:p>
          <a:pPr rtl="1"/>
          <a:r>
            <a:rPr lang="fa-IR">
              <a:cs typeface="B Mitra" panose="00000400000000000000" pitchFamily="2" charset="-78"/>
            </a:rPr>
            <a:t>بی فایده بودن متغیرها</a:t>
          </a:r>
          <a:endParaRPr lang="en-US" dirty="0">
            <a:cs typeface="B Mitra" panose="00000400000000000000" pitchFamily="2" charset="-78"/>
          </a:endParaRPr>
        </a:p>
      </dgm:t>
    </dgm:pt>
    <dgm:pt modelId="{D631E063-C54B-4DA0-80E5-4CD56F86637A}" type="par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575AA90-B131-4033-BADC-3AE193BAB64A}" type="sibTrans" cxnId="{B234EB26-B9F1-46A9-8F48-53DA3FCEAD3F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B6B623EC-D5D3-4613-8C7C-C304D6C4FDC5}">
      <dgm:prSet phldrT="[Text]" custT="1"/>
      <dgm:spPr>
        <a:solidFill>
          <a:srgbClr val="5BF374"/>
        </a:solidFill>
      </dgm:spPr>
      <dgm:t>
        <a:bodyPr/>
        <a:lstStyle/>
        <a:p>
          <a:pPr rtl="1"/>
          <a:r>
            <a:rPr lang="fa-IR" sz="3600" dirty="0">
              <a:solidFill>
                <a:schemeClr val="tx1"/>
              </a:solidFill>
              <a:cs typeface="B Mitra" panose="00000400000000000000" pitchFamily="2" charset="-78"/>
            </a:rPr>
            <a:t>ناتوانی در اشتقاق یک رشته پایانی</a:t>
          </a:r>
          <a:endParaRPr lang="en-US" sz="36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gm:t>
    </dgm:pt>
    <dgm:pt modelId="{F6F5899B-6AAA-4D0E-999C-6949D8A191D5}" type="parTrans" cxnId="{5DA8A299-5C81-49C9-8719-76B916B38E70}">
      <dgm:prSet/>
      <dgm:spPr/>
      <dgm:t>
        <a:bodyPr/>
        <a:lstStyle/>
        <a:p>
          <a:endParaRPr lang="en-US"/>
        </a:p>
      </dgm:t>
    </dgm:pt>
    <dgm:pt modelId="{D998CC44-6884-41B1-A61F-EA2DAAF06875}" type="sibTrans" cxnId="{5DA8A299-5C81-49C9-8719-76B916B38E70}">
      <dgm:prSet/>
      <dgm:spPr/>
      <dgm:t>
        <a:bodyPr/>
        <a:lstStyle/>
        <a:p>
          <a:endParaRPr lang="en-US"/>
        </a:p>
      </dgm:t>
    </dgm:pt>
    <dgm:pt modelId="{6EC53E12-17F3-47AB-B2FB-8815DF4E528B}" type="pres">
      <dgm:prSet presAssocID="{76AA034F-9C09-47E6-8D83-139C5813803E}" presName="Name0" presStyleCnt="0">
        <dgm:presLayoutVars>
          <dgm:dir/>
          <dgm:animLvl val="lvl"/>
          <dgm:resizeHandles val="exact"/>
        </dgm:presLayoutVars>
      </dgm:prSet>
      <dgm:spPr/>
    </dgm:pt>
    <dgm:pt modelId="{5BB40EF3-F9AE-4060-B42D-2451E305B377}" type="pres">
      <dgm:prSet presAssocID="{A14B1F79-84C6-4717-A052-9E1D693DCF31}" presName="boxAndChildren" presStyleCnt="0"/>
      <dgm:spPr/>
    </dgm:pt>
    <dgm:pt modelId="{B418D8F7-ED8A-4911-92E9-01D1168CB8FD}" type="pres">
      <dgm:prSet presAssocID="{A14B1F79-84C6-4717-A052-9E1D693DCF31}" presName="parentTextBox" presStyleLbl="node1" presStyleIdx="0" presStyleCnt="2" custScaleY="57393"/>
      <dgm:spPr/>
    </dgm:pt>
    <dgm:pt modelId="{1F17AAD8-8195-460F-905B-137E5C97661F}" type="pres">
      <dgm:prSet presAssocID="{A14B1F79-84C6-4717-A052-9E1D693DCF31}" presName="entireBox" presStyleLbl="node1" presStyleIdx="0" presStyleCnt="2"/>
      <dgm:spPr/>
    </dgm:pt>
    <dgm:pt modelId="{4103EDBD-457A-43F7-987F-0243261A8FBC}" type="pres">
      <dgm:prSet presAssocID="{A14B1F79-84C6-4717-A052-9E1D693DCF31}" presName="descendantBox" presStyleCnt="0"/>
      <dgm:spPr/>
    </dgm:pt>
    <dgm:pt modelId="{0E2BA06B-97EC-4313-A57D-AC42E8BC3F34}" type="pres">
      <dgm:prSet presAssocID="{B6B623EC-D5D3-4613-8C7C-C304D6C4FDC5}" presName="childTextBox" presStyleLbl="fgAccFollowNode1" presStyleIdx="0" presStyleCnt="1">
        <dgm:presLayoutVars>
          <dgm:bulletEnabled val="1"/>
        </dgm:presLayoutVars>
      </dgm:prSet>
      <dgm:spPr/>
    </dgm:pt>
    <dgm:pt modelId="{073652D0-D4DA-46C3-A4BD-3742684F5D9A}" type="pres">
      <dgm:prSet presAssocID="{E575AA90-B131-4033-BADC-3AE193BAB64A}" presName="sp" presStyleCnt="0"/>
      <dgm:spPr/>
    </dgm:pt>
    <dgm:pt modelId="{C9FF8664-FE91-4E69-BBCC-269494DB9953}" type="pres">
      <dgm:prSet presAssocID="{6449A16B-CF94-46C2-8D60-CA0B4FD92998}" presName="arrowAndChildren" presStyleCnt="0"/>
      <dgm:spPr/>
    </dgm:pt>
    <dgm:pt modelId="{6EF372E3-5DEF-45CF-96D0-93BDED3811CA}" type="pres">
      <dgm:prSet presAssocID="{6449A16B-CF94-46C2-8D60-CA0B4FD92998}" presName="parentTextArrow" presStyleLbl="node1" presStyleIdx="1" presStyleCnt="2"/>
      <dgm:spPr/>
    </dgm:pt>
  </dgm:ptLst>
  <dgm:cxnLst>
    <dgm:cxn modelId="{B234EB26-B9F1-46A9-8F48-53DA3FCEAD3F}" srcId="{76AA034F-9C09-47E6-8D83-139C5813803E}" destId="{6449A16B-CF94-46C2-8D60-CA0B4FD92998}" srcOrd="0" destOrd="0" parTransId="{D631E063-C54B-4DA0-80E5-4CD56F86637A}" sibTransId="{E575AA90-B131-4033-BADC-3AE193BAB64A}"/>
    <dgm:cxn modelId="{75EA7E42-EDCB-4E06-9782-47F94886CC5C}" srcId="{76AA034F-9C09-47E6-8D83-139C5813803E}" destId="{A14B1F79-84C6-4717-A052-9E1D693DCF31}" srcOrd="1" destOrd="0" parTransId="{EF24E8A2-FDFD-4608-926C-C804EBDC6438}" sibTransId="{7ECC75DD-5ED6-4D0A-8E09-16EF8592ACF4}"/>
    <dgm:cxn modelId="{8E10FA4B-887C-4EEA-8CDA-55946BBEB774}" type="presOf" srcId="{B6B623EC-D5D3-4613-8C7C-C304D6C4FDC5}" destId="{0E2BA06B-97EC-4313-A57D-AC42E8BC3F34}" srcOrd="0" destOrd="0" presId="urn:microsoft.com/office/officeart/2005/8/layout/process4"/>
    <dgm:cxn modelId="{65B87481-D494-4E22-8E70-DC53F8B47B5D}" type="presOf" srcId="{76AA034F-9C09-47E6-8D83-139C5813803E}" destId="{6EC53E12-17F3-47AB-B2FB-8815DF4E528B}" srcOrd="0" destOrd="0" presId="urn:microsoft.com/office/officeart/2005/8/layout/process4"/>
    <dgm:cxn modelId="{DE719D8F-A979-42F9-8C56-FDD2818642EF}" type="presOf" srcId="{6449A16B-CF94-46C2-8D60-CA0B4FD92998}" destId="{6EF372E3-5DEF-45CF-96D0-93BDED3811CA}" srcOrd="0" destOrd="0" presId="urn:microsoft.com/office/officeart/2005/8/layout/process4"/>
    <dgm:cxn modelId="{EEED8B94-697D-4587-BCC7-E288B6E5B881}" type="presOf" srcId="{A14B1F79-84C6-4717-A052-9E1D693DCF31}" destId="{1F17AAD8-8195-460F-905B-137E5C97661F}" srcOrd="1" destOrd="0" presId="urn:microsoft.com/office/officeart/2005/8/layout/process4"/>
    <dgm:cxn modelId="{5DA8A299-5C81-49C9-8719-76B916B38E70}" srcId="{A14B1F79-84C6-4717-A052-9E1D693DCF31}" destId="{B6B623EC-D5D3-4613-8C7C-C304D6C4FDC5}" srcOrd="0" destOrd="0" parTransId="{F6F5899B-6AAA-4D0E-999C-6949D8A191D5}" sibTransId="{D998CC44-6884-41B1-A61F-EA2DAAF06875}"/>
    <dgm:cxn modelId="{840E99E3-8F17-463F-9513-CD76D146301B}" type="presOf" srcId="{A14B1F79-84C6-4717-A052-9E1D693DCF31}" destId="{B418D8F7-ED8A-4911-92E9-01D1168CB8FD}" srcOrd="0" destOrd="0" presId="urn:microsoft.com/office/officeart/2005/8/layout/process4"/>
    <dgm:cxn modelId="{8F4B6445-5E46-4D28-B142-FA91B5406195}" type="presParOf" srcId="{6EC53E12-17F3-47AB-B2FB-8815DF4E528B}" destId="{5BB40EF3-F9AE-4060-B42D-2451E305B377}" srcOrd="0" destOrd="0" presId="urn:microsoft.com/office/officeart/2005/8/layout/process4"/>
    <dgm:cxn modelId="{BE1063CD-48ED-41B3-91D6-61768174B4E9}" type="presParOf" srcId="{5BB40EF3-F9AE-4060-B42D-2451E305B377}" destId="{B418D8F7-ED8A-4911-92E9-01D1168CB8FD}" srcOrd="0" destOrd="0" presId="urn:microsoft.com/office/officeart/2005/8/layout/process4"/>
    <dgm:cxn modelId="{A4D30B42-7ACD-46D4-8C97-C6A8A6CFA2E7}" type="presParOf" srcId="{5BB40EF3-F9AE-4060-B42D-2451E305B377}" destId="{1F17AAD8-8195-460F-905B-137E5C97661F}" srcOrd="1" destOrd="0" presId="urn:microsoft.com/office/officeart/2005/8/layout/process4"/>
    <dgm:cxn modelId="{7B6554BF-58C8-47A2-9004-DBDC38AA7B2F}" type="presParOf" srcId="{5BB40EF3-F9AE-4060-B42D-2451E305B377}" destId="{4103EDBD-457A-43F7-987F-0243261A8FBC}" srcOrd="2" destOrd="0" presId="urn:microsoft.com/office/officeart/2005/8/layout/process4"/>
    <dgm:cxn modelId="{7DEBE134-6D6E-4322-BC29-5589BB6D5745}" type="presParOf" srcId="{4103EDBD-457A-43F7-987F-0243261A8FBC}" destId="{0E2BA06B-97EC-4313-A57D-AC42E8BC3F34}" srcOrd="0" destOrd="0" presId="urn:microsoft.com/office/officeart/2005/8/layout/process4"/>
    <dgm:cxn modelId="{12CA13F6-9DEB-4207-BB24-2D3AD2C5AA9E}" type="presParOf" srcId="{6EC53E12-17F3-47AB-B2FB-8815DF4E528B}" destId="{073652D0-D4DA-46C3-A4BD-3742684F5D9A}" srcOrd="1" destOrd="0" presId="urn:microsoft.com/office/officeart/2005/8/layout/process4"/>
    <dgm:cxn modelId="{69F56E83-0F3F-40E2-A55A-F46296444E04}" type="presParOf" srcId="{6EC53E12-17F3-47AB-B2FB-8815DF4E528B}" destId="{C9FF8664-FE91-4E69-BBCC-269494DB9953}" srcOrd="2" destOrd="0" presId="urn:microsoft.com/office/officeart/2005/8/layout/process4"/>
    <dgm:cxn modelId="{FA0D82F3-6CF5-4A7E-AFEE-09102D259347}" type="presParOf" srcId="{C9FF8664-FE91-4E69-BBCC-269494DB9953}" destId="{6EF372E3-5DEF-45CF-96D0-93BDED3811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F5CEDD13-2C06-48DA-9768-AF2A0412852F}">
          <dgm:prSet phldrT="[Text]"/>
          <dgm:spPr/>
          <dgm:t>
            <a:bodyPr/>
            <a:lstStyle/>
            <a:p>
              <a:pPr rtl="1"/>
              <a:r>
                <a:rPr lang="fa-IR" dirty="0">
                  <a:cs typeface="B Mitra" panose="00000400000000000000" pitchFamily="2" charset="-78"/>
                </a:rPr>
                <a:t>حذف قوانین </a:t>
              </a:r>
              <a:r>
                <a:rPr lang="el-GR" dirty="0">
                  <a:cs typeface="B Mitra" panose="00000400000000000000" pitchFamily="2" charset="-78"/>
                </a:rPr>
                <a:t>λ</a:t>
              </a:r>
              <a:r>
                <a:rPr lang="fa-IR" dirty="0">
                  <a:cs typeface="B Mitra" panose="00000400000000000000" pitchFamily="2" charset="-78"/>
                </a:rPr>
                <a:t>، حذف قوانین یکه مانند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𝐴</m:t>
                  </m:r>
                  <m:r>
                    <a:rPr lang="en-US" i="1" dirty="0" smtClean="0"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→</m:t>
                  </m:r>
                  <m:r>
                    <a:rPr lang="en-US" i="1" dirty="0" smtClean="0"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𝐵</m:t>
                  </m:r>
                </m:oMath>
              </a14:m>
              <a:r>
                <a:rPr lang="fa-IR" dirty="0">
                  <a:cs typeface="B Mitra" panose="00000400000000000000" pitchFamily="2" charset="-78"/>
                </a:rPr>
                <a:t> و حذف متغیر غیر مفید</a:t>
              </a:r>
              <a:endParaRPr lang="en-US" dirty="0">
                <a:cs typeface="B Mitra" panose="00000400000000000000" pitchFamily="2" charset="-78"/>
              </a:endParaRPr>
            </a:p>
          </dgm:t>
        </dgm:pt>
      </mc:Choice>
      <mc:Fallback xmlns="">
        <dgm:pt modelId="{F5CEDD13-2C06-48DA-9768-AF2A0412852F}">
          <dgm:prSet phldrT="[Text]"/>
          <dgm:spPr/>
          <dgm:t>
            <a:bodyPr/>
            <a:lstStyle/>
            <a:p>
              <a:pPr rtl="1"/>
              <a:r>
                <a:rPr lang="fa-IR" dirty="0" smtClean="0">
                  <a:cs typeface="B Mitra" panose="00000400000000000000" pitchFamily="2" charset="-78"/>
                </a:rPr>
                <a:t>حذف قوانین </a:t>
              </a:r>
              <a:r>
                <a:rPr lang="el-GR" dirty="0" smtClean="0">
                  <a:cs typeface="B Mitra" panose="00000400000000000000" pitchFamily="2" charset="-78"/>
                </a:rPr>
                <a:t>λ</a:t>
              </a:r>
              <a:r>
                <a:rPr lang="fa-IR" dirty="0" smtClean="0">
                  <a:cs typeface="B Mitra" panose="00000400000000000000" pitchFamily="2" charset="-78"/>
                </a:rPr>
                <a:t>، حذف قوانین یکه مانند </a:t>
              </a:r>
              <a:r>
                <a:rPr lang="en-US" i="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a:t>𝐴→𝐵</a:t>
              </a:r>
              <a:r>
                <a:rPr lang="fa-IR" dirty="0" smtClean="0">
                  <a:cs typeface="B Mitra" panose="00000400000000000000" pitchFamily="2" charset="-78"/>
                </a:rPr>
                <a:t> و حذف </a:t>
              </a:r>
              <a:r>
                <a:rPr lang="fa-IR" dirty="0">
                  <a:cs typeface="B Mitra" panose="00000400000000000000" pitchFamily="2" charset="-78"/>
                </a:rPr>
                <a:t>متغیر غیر مفید</a:t>
              </a:r>
              <a:endParaRPr lang="en-US" dirty="0">
                <a:cs typeface="B Mitra" panose="00000400000000000000" pitchFamily="2" charset="-78"/>
              </a:endParaRPr>
            </a:p>
          </dgm:t>
        </dgm:pt>
      </mc:Fallback>
    </mc:AlternateConten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CB424F8E-60CA-4E63-9016-B6E69B92A352}">
      <dgm:prSet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فاز اول: تعریف متغیر بجای نمادهای پایانی در قوانینی که سمت راست، شامل نماد پایانی بوده و طولی بیشتر از یک دارند.</a:t>
          </a:r>
          <a:endParaRPr lang="en-US" dirty="0">
            <a:cs typeface="B Mitra" panose="00000400000000000000" pitchFamily="2" charset="-78"/>
          </a:endParaRPr>
        </a:p>
      </dgm:t>
    </dgm:pt>
    <dgm:pt modelId="{7B2AEFA5-0BC0-4A65-8B0B-2993E2B0A813}" type="par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7A8D97F6-88F5-44BD-B6C6-2473BA71D9B5}" type="sib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9D50FC03-5479-4B64-9722-C3BA027619D1}">
      <dgm:prSet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فاز دوم: تعریف متغیر بجای دو متغیر متوالی در قوانین خروجی فاز اول که سمت راست، طولی بیشتر از 2 دارند.</a:t>
          </a:r>
          <a:endParaRPr lang="en-US" dirty="0">
            <a:cs typeface="B Mitra" panose="00000400000000000000" pitchFamily="2" charset="-78"/>
          </a:endParaRPr>
        </a:p>
      </dgm:t>
    </dgm:pt>
    <dgm:pt modelId="{736BAB5B-79E0-4C86-804E-C42E45E789DC}" type="parTrans" cxnId="{4DFFE017-50B4-4461-A0CE-B0464CECC292}">
      <dgm:prSet/>
      <dgm:spPr/>
      <dgm:t>
        <a:bodyPr/>
        <a:lstStyle/>
        <a:p>
          <a:endParaRPr lang="en-US"/>
        </a:p>
      </dgm:t>
    </dgm:pt>
    <dgm:pt modelId="{46F305AF-395C-46FF-8E0D-3228AA5D4227}" type="sibTrans" cxnId="{4DFFE017-50B4-4461-A0CE-B0464CECC292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3" custScaleX="263842">
        <dgm:presLayoutVars>
          <dgm:chMax val="1"/>
          <dgm:bulletEnabled val="1"/>
        </dgm:presLayoutVars>
      </dgm:prSet>
      <dgm:spPr/>
    </dgm:pt>
    <dgm:pt modelId="{F082450A-4509-4F3A-ADC7-89A380679ED9}" type="pres">
      <dgm:prSet presAssocID="{A5FFDFF3-6EA7-46C1-8860-A9D05ECF86A7}" presName="sp" presStyleCnt="0"/>
      <dgm:spPr/>
    </dgm:pt>
    <dgm:pt modelId="{EE27758B-DA42-4940-B230-D7F2B6BB4614}" type="pres">
      <dgm:prSet presAssocID="{CB424F8E-60CA-4E63-9016-B6E69B92A352}" presName="linNode" presStyleCnt="0"/>
      <dgm:spPr/>
    </dgm:pt>
    <dgm:pt modelId="{92567A8E-C0BC-416B-9624-84FA0D9260FD}" type="pres">
      <dgm:prSet presAssocID="{CB424F8E-60CA-4E63-9016-B6E69B92A352}" presName="parentText" presStyleLbl="node1" presStyleIdx="1" presStyleCnt="3" custScaleX="263842">
        <dgm:presLayoutVars>
          <dgm:chMax val="1"/>
          <dgm:bulletEnabled val="1"/>
        </dgm:presLayoutVars>
      </dgm:prSet>
      <dgm:spPr/>
    </dgm:pt>
    <dgm:pt modelId="{D26A51F7-85CC-4D8B-88C6-9F3D719BAE8F}" type="pres">
      <dgm:prSet presAssocID="{7A8D97F6-88F5-44BD-B6C6-2473BA71D9B5}" presName="sp" presStyleCnt="0"/>
      <dgm:spPr/>
    </dgm:pt>
    <dgm:pt modelId="{A7DEA617-B2AA-4096-9F76-EB31DAB86BEF}" type="pres">
      <dgm:prSet presAssocID="{9D50FC03-5479-4B64-9722-C3BA027619D1}" presName="linNode" presStyleCnt="0"/>
      <dgm:spPr/>
    </dgm:pt>
    <dgm:pt modelId="{D9F4FD69-BDA0-475B-AE16-3B79662B80D0}" type="pres">
      <dgm:prSet presAssocID="{9D50FC03-5479-4B64-9722-C3BA027619D1}" presName="parentText" presStyleLbl="node1" presStyleIdx="2" presStyleCnt="3" custScaleX="263842">
        <dgm:presLayoutVars>
          <dgm:chMax val="1"/>
          <dgm:bulletEnabled val="1"/>
        </dgm:presLayoutVars>
      </dgm:prSet>
      <dgm:spPr/>
    </dgm:pt>
  </dgm:ptLst>
  <dgm:cxnLst>
    <dgm:cxn modelId="{4DFFE017-50B4-4461-A0CE-B0464CECC292}" srcId="{FC82734C-CE86-46A6-8EF9-214767EC23A6}" destId="{9D50FC03-5479-4B64-9722-C3BA027619D1}" srcOrd="2" destOrd="0" parTransId="{736BAB5B-79E0-4C86-804E-C42E45E789DC}" sibTransId="{46F305AF-395C-46FF-8E0D-3228AA5D4227}"/>
    <dgm:cxn modelId="{896E6F45-F91F-45F8-A4D5-9EA1A500AA4E}" srcId="{FC82734C-CE86-46A6-8EF9-214767EC23A6}" destId="{CB424F8E-60CA-4E63-9016-B6E69B92A352}" srcOrd="1" destOrd="0" parTransId="{7B2AEFA5-0BC0-4A65-8B0B-2993E2B0A813}" sibTransId="{7A8D97F6-88F5-44BD-B6C6-2473BA71D9B5}"/>
    <dgm:cxn modelId="{16462C9A-1113-4DB9-BD73-0E7B897E5DF6}" type="presOf" srcId="{9D50FC03-5479-4B64-9722-C3BA027619D1}" destId="{D9F4FD69-BDA0-475B-AE16-3B79662B80D0}" srcOrd="0" destOrd="0" presId="urn:microsoft.com/office/officeart/2005/8/layout/vList5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BB8111B5-FAC5-43C4-AA4D-DB653F365A4E}" type="presOf" srcId="{CB424F8E-60CA-4E63-9016-B6E69B92A352}" destId="{92567A8E-C0BC-416B-9624-84FA0D9260FD}" srcOrd="0" destOrd="0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42C4B4CA-9F49-4B79-968E-C2B40047DEA3}" type="presParOf" srcId="{861B1AF5-E59E-44B5-8DFA-2746912B91E4}" destId="{F082450A-4509-4F3A-ADC7-89A380679ED9}" srcOrd="1" destOrd="0" presId="urn:microsoft.com/office/officeart/2005/8/layout/vList5"/>
    <dgm:cxn modelId="{DC851B7B-6D98-4A11-9C29-9AFFCA442BB1}" type="presParOf" srcId="{861B1AF5-E59E-44B5-8DFA-2746912B91E4}" destId="{EE27758B-DA42-4940-B230-D7F2B6BB4614}" srcOrd="2" destOrd="0" presId="urn:microsoft.com/office/officeart/2005/8/layout/vList5"/>
    <dgm:cxn modelId="{EC5ADCEE-9936-46A6-A69D-C934E5EF8660}" type="presParOf" srcId="{EE27758B-DA42-4940-B230-D7F2B6BB4614}" destId="{92567A8E-C0BC-416B-9624-84FA0D9260FD}" srcOrd="0" destOrd="0" presId="urn:microsoft.com/office/officeart/2005/8/layout/vList5"/>
    <dgm:cxn modelId="{F3A76072-E995-4E85-92C3-37FBAA4235E0}" type="presParOf" srcId="{861B1AF5-E59E-44B5-8DFA-2746912B91E4}" destId="{D26A51F7-85CC-4D8B-88C6-9F3D719BAE8F}" srcOrd="3" destOrd="0" presId="urn:microsoft.com/office/officeart/2005/8/layout/vList5"/>
    <dgm:cxn modelId="{CADFB020-AAD6-4028-BA34-295D47E91B19}" type="presParOf" srcId="{861B1AF5-E59E-44B5-8DFA-2746912B91E4}" destId="{A7DEA617-B2AA-4096-9F76-EB31DAB86BEF}" srcOrd="4" destOrd="0" presId="urn:microsoft.com/office/officeart/2005/8/layout/vList5"/>
    <dgm:cxn modelId="{B2D5D4A7-B585-4C9F-A63B-E7E5AC65C5A8}" type="presParOf" srcId="{A7DEA617-B2AA-4096-9F76-EB31DAB86BEF}" destId="{D9F4FD69-BDA0-475B-AE16-3B79662B80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F5CEDD13-2C06-48DA-9768-AF2A0412852F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 های منظم یا باقاعده</a:t>
          </a:r>
          <a:endParaRPr lang="en-US" dirty="0">
            <a:cs typeface="B Mitra" panose="00000400000000000000" pitchFamily="2" charset="-78"/>
          </a:endParaRPr>
        </a:p>
      </dgm:t>
    </dgm:p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73D7B65-3920-4589-B598-BD52F1346005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گرامرهای حساس به متن</a:t>
          </a:r>
          <a:endParaRPr lang="en-US" dirty="0">
            <a:cs typeface="B Mitra" panose="00000400000000000000" pitchFamily="2" charset="-78"/>
          </a:endParaRPr>
        </a:p>
      </dgm:t>
    </dgm:pt>
    <dgm:pt modelId="{55EF0F27-1B3C-411F-8F8C-72502B2F2DAD}" type="par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590DDE3-A04F-4C7F-B5E4-5E36D34A1CDB}" type="sibTrans" cxnId="{5C20BE0C-C732-462A-A7C5-D260B7EBD9C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2847F90D-1EE6-430E-9BA7-91B1CF318B7B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گرامرهای بدون محدودیت</a:t>
          </a:r>
          <a:endParaRPr lang="en-US" dirty="0">
            <a:cs typeface="B Mitra" panose="00000400000000000000" pitchFamily="2" charset="-78"/>
          </a:endParaRPr>
        </a:p>
      </dgm:t>
    </dgm:pt>
    <dgm:pt modelId="{3000D9DA-F9E7-4625-AF7B-BA933639F799}" type="par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1F07A39-1EDC-4F1A-BE97-8CC7D82F5127}" type="sibTrans" cxnId="{80ADC518-F0D1-492F-8840-AAF63F2E1037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58D2D68E-17E0-4369-BA6B-FC23FC181914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گرامر های مستقل از متن</a:t>
          </a:r>
          <a:endParaRPr lang="en-US" dirty="0">
            <a:cs typeface="B Mitra" panose="00000400000000000000" pitchFamily="2" charset="-78"/>
          </a:endParaRPr>
        </a:p>
      </dgm:t>
    </dgm:pt>
    <dgm:pt modelId="{24C7BB4E-898A-4F93-8C96-CDD54EAFFD26}" type="par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A74F9D5-AB0E-4722-BA5F-DB456BF56131}" type="sibTrans" cxnId="{0F9277B2-2A4A-42AD-985F-258CA3C6A035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4355D6DB-B3CC-472C-9A74-3274684FDBD8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9E814CD-F836-424E-9D6E-CC8A468CF3F6}" type="parTrans" cxnId="{2E4CD271-0175-4453-98FF-FFE3CEC5829A}">
      <dgm:prSet/>
      <dgm:spPr/>
      <dgm:t>
        <a:bodyPr/>
        <a:lstStyle/>
        <a:p>
          <a:endParaRPr lang="en-US"/>
        </a:p>
      </dgm:t>
    </dgm:pt>
    <dgm:pt modelId="{8330CB6E-7850-4C7C-AAB7-DADEE0055CE8}" type="sibTrans" cxnId="{2E4CD271-0175-4453-98FF-FFE3CEC5829A}">
      <dgm:prSet/>
      <dgm:spPr/>
      <dgm:t>
        <a:bodyPr/>
        <a:lstStyle/>
        <a:p>
          <a:endParaRPr lang="en-US"/>
        </a:p>
      </dgm:t>
    </dgm:pt>
    <dgm:pt modelId="{5D919A6D-F053-47B1-9BF6-4D4CB6EEB526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D14A3F9-A19B-4359-9B18-E74E1C06735C}" type="parTrans" cxnId="{E3A44FF5-02CC-4259-8858-FFEFFB0110E2}">
      <dgm:prSet/>
      <dgm:spPr/>
      <dgm:t>
        <a:bodyPr/>
        <a:lstStyle/>
        <a:p>
          <a:endParaRPr lang="en-US"/>
        </a:p>
      </dgm:t>
    </dgm:pt>
    <dgm:pt modelId="{704C5968-F954-43DB-9FE5-EB1ED642D1D1}" type="sibTrans" cxnId="{E3A44FF5-02CC-4259-8858-FFEFFB0110E2}">
      <dgm:prSet/>
      <dgm:spPr/>
      <dgm:t>
        <a:bodyPr/>
        <a:lstStyle/>
        <a:p>
          <a:endParaRPr lang="en-US"/>
        </a:p>
      </dgm:t>
    </dgm:pt>
    <dgm:pt modelId="{472A007E-DDDF-42EB-B88E-9BB3281A42CD}">
      <dgm:prSet phldrT="[Text]" custT="1"/>
      <dgm:spPr>
        <a:blipFill>
          <a:blip xmlns:r="http://schemas.openxmlformats.org/officeDocument/2006/relationships" r:embed="rId3"/>
          <a:stretch>
            <a:fillRect t="-6215" b="-791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FB0D9D5-7DDE-4521-B219-0AB502A523D5}" type="parTrans" cxnId="{927A1D37-58A5-4F0E-9337-6C83C07E6FA5}">
      <dgm:prSet/>
      <dgm:spPr/>
      <dgm:t>
        <a:bodyPr/>
        <a:lstStyle/>
        <a:p>
          <a:endParaRPr lang="en-US"/>
        </a:p>
      </dgm:t>
    </dgm:pt>
    <dgm:pt modelId="{2B917FFD-31C3-4BD2-A826-A1FFEB400DF8}" type="sibTrans" cxnId="{927A1D37-58A5-4F0E-9337-6C83C07E6FA5}">
      <dgm:prSet/>
      <dgm:spPr/>
      <dgm:t>
        <a:bodyPr/>
        <a:lstStyle/>
        <a:p>
          <a:endParaRPr lang="en-US"/>
        </a:p>
      </dgm:t>
    </dgm:pt>
    <dgm:pt modelId="{53BC2A4F-5B58-4280-AD61-1F50B2DC8CC4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0629C2C-CC0B-432F-B2BF-B693EF77633C}" type="parTrans" cxnId="{E877CA0D-89D6-4DC3-B945-1E0622364453}">
      <dgm:prSet/>
      <dgm:spPr/>
      <dgm:t>
        <a:bodyPr/>
        <a:lstStyle/>
        <a:p>
          <a:endParaRPr lang="en-US"/>
        </a:p>
      </dgm:t>
    </dgm:pt>
    <dgm:pt modelId="{4A019819-7F51-4F0F-8CDA-3B533C29F321}" type="sibTrans" cxnId="{E877CA0D-89D6-4DC3-B945-1E0622364453}">
      <dgm:prSet/>
      <dgm:spPr/>
      <dgm:t>
        <a:bodyPr/>
        <a:lstStyle/>
        <a:p>
          <a:endParaRPr lang="en-US"/>
        </a:p>
      </dgm:t>
    </dgm:pt>
    <dgm:pt modelId="{2A8EADF8-1B79-4D2D-8A16-1836FE9762E8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24C519A-20A3-4363-8CC1-7AAD3CC8D9FF}" type="parTrans" cxnId="{B63BCA93-11DA-4E75-972D-086D694BA2C3}">
      <dgm:prSet/>
      <dgm:spPr/>
      <dgm:t>
        <a:bodyPr/>
        <a:lstStyle/>
        <a:p>
          <a:endParaRPr lang="en-US"/>
        </a:p>
      </dgm:t>
    </dgm:pt>
    <dgm:pt modelId="{3EA2742A-FA8D-413A-8B2E-8A3D11EA76C6}" type="sibTrans" cxnId="{B63BCA93-11DA-4E75-972D-086D694BA2C3}">
      <dgm:prSet/>
      <dgm:spPr/>
      <dgm:t>
        <a:bodyPr/>
        <a:lstStyle/>
        <a:p>
          <a:endParaRPr lang="en-US"/>
        </a:p>
      </dgm:t>
    </dgm:pt>
    <dgm:pt modelId="{1D8F3A05-3DE8-4553-B4C1-1B6EB69D53B4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02886EE-7672-4BB8-B324-3BD743EE656F}" type="parTrans" cxnId="{2FFA33C5-AC8B-4E3C-9005-F93F2B0294E6}">
      <dgm:prSet/>
      <dgm:spPr/>
      <dgm:t>
        <a:bodyPr/>
        <a:lstStyle/>
        <a:p>
          <a:endParaRPr lang="en-US"/>
        </a:p>
      </dgm:t>
    </dgm:pt>
    <dgm:pt modelId="{5BF56A9A-666C-4D17-B135-E59ED2D6F745}" type="sibTrans" cxnId="{2FFA33C5-AC8B-4E3C-9005-F93F2B0294E6}">
      <dgm:prSet/>
      <dgm:spPr/>
      <dgm:t>
        <a:bodyPr/>
        <a:lstStyle/>
        <a:p>
          <a:endParaRPr lang="en-US"/>
        </a:p>
      </dgm:t>
    </dgm:pt>
    <dgm:pt modelId="{B2631E15-27E0-4775-A9A3-051BF320B599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4D950AB-4C43-4D4D-9DF6-4C4328DBB053}" type="parTrans" cxnId="{D509C6F8-D89D-4AD4-BEBA-58810B11E3CB}">
      <dgm:prSet/>
      <dgm:spPr/>
      <dgm:t>
        <a:bodyPr/>
        <a:lstStyle/>
        <a:p>
          <a:endParaRPr lang="en-US"/>
        </a:p>
      </dgm:t>
    </dgm:pt>
    <dgm:pt modelId="{D995B9CB-6208-43A5-B255-9C07DFEAD910}" type="sibTrans" cxnId="{D509C6F8-D89D-4AD4-BEBA-58810B11E3CB}">
      <dgm:prSet/>
      <dgm:spPr/>
      <dgm:t>
        <a:bodyPr/>
        <a:lstStyle/>
        <a:p>
          <a:endParaRPr lang="en-US"/>
        </a:p>
      </dgm:t>
    </dgm:pt>
    <dgm:pt modelId="{E66E31C1-4D0F-44FB-9CE1-0C2ADC3D8F2C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370A63B-9538-42C9-869D-DDA09C598B54}" type="parTrans" cxnId="{23BB6B7F-A272-4105-A420-9D885F66FCC8}">
      <dgm:prSet/>
      <dgm:spPr/>
      <dgm:t>
        <a:bodyPr/>
        <a:lstStyle/>
        <a:p>
          <a:endParaRPr lang="en-US"/>
        </a:p>
      </dgm:t>
    </dgm:pt>
    <dgm:pt modelId="{F8B3948E-B92D-433C-86EE-ADABA0DC66EF}" type="sibTrans" cxnId="{23BB6B7F-A272-4105-A420-9D885F66FCC8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D127D-A95A-4617-8C4E-2EA51233D6C0}" type="pres">
      <dgm:prSet presAssocID="{F5CEDD13-2C06-48DA-9768-AF2A0412852F}" presName="descendantText" presStyleLbl="alignAccFollowNode1" presStyleIdx="0" presStyleCnt="4" custScaleY="112847" custLinFactNeighborY="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2450A-4509-4F3A-ADC7-89A380679ED9}" type="pres">
      <dgm:prSet presAssocID="{A5FFDFF3-6EA7-46C1-8860-A9D05ECF86A7}" presName="sp" presStyleCnt="0"/>
      <dgm:spPr/>
    </dgm:pt>
    <dgm:pt modelId="{55557EDC-D5E9-4379-8640-DD357379D274}" type="pres">
      <dgm:prSet presAssocID="{58D2D68E-17E0-4369-BA6B-FC23FC181914}" presName="linNode" presStyleCnt="0"/>
      <dgm:spPr/>
    </dgm:pt>
    <dgm:pt modelId="{4AD14607-AE16-4F37-88B6-1218BC1F8478}" type="pres">
      <dgm:prSet presAssocID="{58D2D68E-17E0-4369-BA6B-FC23FC18191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27AC2-9886-4C30-9D5E-07CADECA07D1}" type="pres">
      <dgm:prSet presAssocID="{58D2D68E-17E0-4369-BA6B-FC23FC181914}" presName="descendantText" presStyleLbl="alignAccFollowNode1" presStyleIdx="1" presStyleCnt="4" custScaleY="112847" custLinFactNeighborY="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0DD40-0FCB-4B62-97E7-D366A1029892}" type="pres">
      <dgm:prSet presAssocID="{9A74F9D5-AB0E-4722-BA5F-DB456BF56131}" presName="sp" presStyleCnt="0"/>
      <dgm:spPr/>
    </dgm:pt>
    <dgm:pt modelId="{10E3D1E5-E78B-432B-83A3-B57534CA345F}" type="pres">
      <dgm:prSet presAssocID="{B73D7B65-3920-4589-B598-BD52F1346005}" presName="linNode" presStyleCnt="0"/>
      <dgm:spPr/>
    </dgm:pt>
    <dgm:pt modelId="{83F4C5FD-F6C5-4D4F-9201-72A751586729}" type="pres">
      <dgm:prSet presAssocID="{B73D7B65-3920-4589-B598-BD52F134600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9EC71-9437-4839-9343-879EF585FE6E}" type="pres">
      <dgm:prSet presAssocID="{B73D7B65-3920-4589-B598-BD52F1346005}" presName="descendantText" presStyleLbl="alignAccFollowNode1" presStyleIdx="2" presStyleCnt="4" custScaleY="112847" custLinFactNeighborY="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C5B18-21BB-4F82-95AF-DDD36726E55A}" type="pres">
      <dgm:prSet presAssocID="{E590DDE3-A04F-4C7F-B5E4-5E36D34A1CDB}" presName="sp" presStyleCnt="0"/>
      <dgm:spPr/>
    </dgm:pt>
    <dgm:pt modelId="{856F046D-F357-4024-AF88-35380CB5435E}" type="pres">
      <dgm:prSet presAssocID="{2847F90D-1EE6-430E-9BA7-91B1CF318B7B}" presName="linNode" presStyleCnt="0"/>
      <dgm:spPr/>
    </dgm:pt>
    <dgm:pt modelId="{EDC4ECAE-A398-46D4-9122-7E91BDD41974}" type="pres">
      <dgm:prSet presAssocID="{2847F90D-1EE6-430E-9BA7-91B1CF318B7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A68C-6374-4542-ABE1-4E022D945452}" type="pres">
      <dgm:prSet presAssocID="{2847F90D-1EE6-430E-9BA7-91B1CF318B7B}" presName="descendantText" presStyleLbl="alignAccFollowNode1" presStyleIdx="3" presStyleCnt="4" custScaleY="112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44FF5-02CC-4259-8858-FFEFFB0110E2}" srcId="{58D2D68E-17E0-4369-BA6B-FC23FC181914}" destId="{5D919A6D-F053-47B1-9BF6-4D4CB6EEB526}" srcOrd="0" destOrd="0" parTransId="{5D14A3F9-A19B-4359-9B18-E74E1C06735C}" sibTransId="{704C5968-F954-43DB-9FE5-EB1ED642D1D1}"/>
    <dgm:cxn modelId="{927A1D37-58A5-4F0E-9337-6C83C07E6FA5}" srcId="{B73D7B65-3920-4589-B598-BD52F1346005}" destId="{472A007E-DDDF-42EB-B88E-9BB3281A42CD}" srcOrd="0" destOrd="0" parTransId="{0FB0D9D5-7DDE-4521-B219-0AB502A523D5}" sibTransId="{2B917FFD-31C3-4BD2-A826-A1FFEB400DF8}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5C20BE0C-C732-462A-A7C5-D260B7EBD9CC}" srcId="{FC82734C-CE86-46A6-8EF9-214767EC23A6}" destId="{B73D7B65-3920-4589-B598-BD52F1346005}" srcOrd="2" destOrd="0" parTransId="{55EF0F27-1B3C-411F-8F8C-72502B2F2DAD}" sibTransId="{E590DDE3-A04F-4C7F-B5E4-5E36D34A1CDB}"/>
    <dgm:cxn modelId="{DB58DB5A-D003-4C6B-8CDD-6C9614434683}" type="presOf" srcId="{2A8EADF8-1B79-4D2D-8A16-1836FE9762E8}" destId="{ECDD127D-A95A-4617-8C4E-2EA51233D6C0}" srcOrd="0" destOrd="1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2E4CD271-0175-4453-98FF-FFE3CEC5829A}" srcId="{F5CEDD13-2C06-48DA-9768-AF2A0412852F}" destId="{4355D6DB-B3CC-472C-9A74-3274684FDBD8}" srcOrd="0" destOrd="0" parTransId="{B9E814CD-F836-424E-9D6E-CC8A468CF3F6}" sibTransId="{8330CB6E-7850-4C7C-AAB7-DADEE0055CE8}"/>
    <dgm:cxn modelId="{0F9277B2-2A4A-42AD-985F-258CA3C6A035}" srcId="{FC82734C-CE86-46A6-8EF9-214767EC23A6}" destId="{58D2D68E-17E0-4369-BA6B-FC23FC181914}" srcOrd="1" destOrd="0" parTransId="{24C7BB4E-898A-4F93-8C96-CDD54EAFFD26}" sibTransId="{9A74F9D5-AB0E-4722-BA5F-DB456BF56131}"/>
    <dgm:cxn modelId="{6DC19140-E589-417E-9DD6-C287334A34C7}" type="presOf" srcId="{2847F90D-1EE6-430E-9BA7-91B1CF318B7B}" destId="{EDC4ECAE-A398-46D4-9122-7E91BDD41974}" srcOrd="0" destOrd="0" presId="urn:microsoft.com/office/officeart/2005/8/layout/vList5"/>
    <dgm:cxn modelId="{25AEF61B-B6F7-4C93-8A2B-2FFECDAF247E}" type="presOf" srcId="{53BC2A4F-5B58-4280-AD61-1F50B2DC8CC4}" destId="{DE0BA68C-6374-4542-ABE1-4E022D945452}" srcOrd="0" destOrd="0" presId="urn:microsoft.com/office/officeart/2005/8/layout/vList5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8D6039EE-07B0-468C-8193-8C243028373B}" type="presOf" srcId="{1D8F3A05-3DE8-4553-B4C1-1B6EB69D53B4}" destId="{50327AC2-9886-4C30-9D5E-07CADECA07D1}" srcOrd="0" destOrd="1" presId="urn:microsoft.com/office/officeart/2005/8/layout/vList5"/>
    <dgm:cxn modelId="{B63BCA93-11DA-4E75-972D-086D694BA2C3}" srcId="{F5CEDD13-2C06-48DA-9768-AF2A0412852F}" destId="{2A8EADF8-1B79-4D2D-8A16-1836FE9762E8}" srcOrd="1" destOrd="0" parTransId="{224C519A-20A3-4363-8CC1-7AAD3CC8D9FF}" sibTransId="{3EA2742A-FA8D-413A-8B2E-8A3D11EA76C6}"/>
    <dgm:cxn modelId="{215717F9-3B3A-43D9-BE94-3F2C50E47F11}" type="presOf" srcId="{E66E31C1-4D0F-44FB-9CE1-0C2ADC3D8F2C}" destId="{DE0BA68C-6374-4542-ABE1-4E022D945452}" srcOrd="0" destOrd="1" presId="urn:microsoft.com/office/officeart/2005/8/layout/vList5"/>
    <dgm:cxn modelId="{80ADC518-F0D1-492F-8840-AAF63F2E1037}" srcId="{FC82734C-CE86-46A6-8EF9-214767EC23A6}" destId="{2847F90D-1EE6-430E-9BA7-91B1CF318B7B}" srcOrd="3" destOrd="0" parTransId="{3000D9DA-F9E7-4625-AF7B-BA933639F799}" sibTransId="{91F07A39-1EDC-4F1A-BE97-8CC7D82F5127}"/>
    <dgm:cxn modelId="{03BDBA65-55C5-4E18-BF26-B660643B9C6D}" type="presOf" srcId="{58D2D68E-17E0-4369-BA6B-FC23FC181914}" destId="{4AD14607-AE16-4F37-88B6-1218BC1F8478}" srcOrd="0" destOrd="0" presId="urn:microsoft.com/office/officeart/2005/8/layout/vList5"/>
    <dgm:cxn modelId="{2FFA33C5-AC8B-4E3C-9005-F93F2B0294E6}" srcId="{58D2D68E-17E0-4369-BA6B-FC23FC181914}" destId="{1D8F3A05-3DE8-4553-B4C1-1B6EB69D53B4}" srcOrd="1" destOrd="0" parTransId="{E02886EE-7672-4BB8-B324-3BD743EE656F}" sibTransId="{5BF56A9A-666C-4D17-B135-E59ED2D6F745}"/>
    <dgm:cxn modelId="{7D6337E5-696B-42AB-86C3-BA2D95A0CFFD}" type="presOf" srcId="{5D919A6D-F053-47B1-9BF6-4D4CB6EEB526}" destId="{50327AC2-9886-4C30-9D5E-07CADECA07D1}" srcOrd="0" destOrd="0" presId="urn:microsoft.com/office/officeart/2005/8/layout/vList5"/>
    <dgm:cxn modelId="{D509C6F8-D89D-4AD4-BEBA-58810B11E3CB}" srcId="{B73D7B65-3920-4589-B598-BD52F1346005}" destId="{B2631E15-27E0-4775-A9A3-051BF320B599}" srcOrd="1" destOrd="0" parTransId="{E4D950AB-4C43-4D4D-9DF6-4C4328DBB053}" sibTransId="{D995B9CB-6208-43A5-B255-9C07DFEAD910}"/>
    <dgm:cxn modelId="{C94A78D1-5110-446D-AFE7-6F0B33E1DD1E}" type="presOf" srcId="{472A007E-DDDF-42EB-B88E-9BB3281A42CD}" destId="{2A19EC71-9437-4839-9343-879EF585FE6E}" srcOrd="0" destOrd="0" presId="urn:microsoft.com/office/officeart/2005/8/layout/vList5"/>
    <dgm:cxn modelId="{7E387310-BE80-4077-85E4-33EFDD6970A9}" type="presOf" srcId="{B73D7B65-3920-4589-B598-BD52F1346005}" destId="{83F4C5FD-F6C5-4D4F-9201-72A751586729}" srcOrd="0" destOrd="0" presId="urn:microsoft.com/office/officeart/2005/8/layout/vList5"/>
    <dgm:cxn modelId="{E877CA0D-89D6-4DC3-B945-1E0622364453}" srcId="{2847F90D-1EE6-430E-9BA7-91B1CF318B7B}" destId="{53BC2A4F-5B58-4280-AD61-1F50B2DC8CC4}" srcOrd="0" destOrd="0" parTransId="{20629C2C-CC0B-432F-B2BF-B693EF77633C}" sibTransId="{4A019819-7F51-4F0F-8CDA-3B533C29F321}"/>
    <dgm:cxn modelId="{23BB6B7F-A272-4105-A420-9D885F66FCC8}" srcId="{2847F90D-1EE6-430E-9BA7-91B1CF318B7B}" destId="{E66E31C1-4D0F-44FB-9CE1-0C2ADC3D8F2C}" srcOrd="1" destOrd="0" parTransId="{D370A63B-9538-42C9-869D-DDA09C598B54}" sibTransId="{F8B3948E-B92D-433C-86EE-ADABA0DC66EF}"/>
    <dgm:cxn modelId="{A5A8D34D-D8C1-4122-97DC-4AAAE0F510CC}" type="presOf" srcId="{4355D6DB-B3CC-472C-9A74-3274684FDBD8}" destId="{ECDD127D-A95A-4617-8C4E-2EA51233D6C0}" srcOrd="0" destOrd="0" presId="urn:microsoft.com/office/officeart/2005/8/layout/vList5"/>
    <dgm:cxn modelId="{5401678C-704A-48BF-B90F-F16840C235A7}" type="presOf" srcId="{B2631E15-27E0-4775-A9A3-051BF320B599}" destId="{2A19EC71-9437-4839-9343-879EF585FE6E}" srcOrd="0" destOrd="1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B544CA2A-9775-46C5-B7DB-B7230542D2A9}" type="presParOf" srcId="{7C48DBF1-EAFE-4171-8AEC-A975B2A44420}" destId="{ECDD127D-A95A-4617-8C4E-2EA51233D6C0}" srcOrd="1" destOrd="0" presId="urn:microsoft.com/office/officeart/2005/8/layout/vList5"/>
    <dgm:cxn modelId="{AD871FF6-A43A-430F-9AA0-3200418C028F}" type="presParOf" srcId="{861B1AF5-E59E-44B5-8DFA-2746912B91E4}" destId="{F082450A-4509-4F3A-ADC7-89A380679ED9}" srcOrd="1" destOrd="0" presId="urn:microsoft.com/office/officeart/2005/8/layout/vList5"/>
    <dgm:cxn modelId="{4FDD7FF0-A274-4632-8CA9-C667C5320D5C}" type="presParOf" srcId="{861B1AF5-E59E-44B5-8DFA-2746912B91E4}" destId="{55557EDC-D5E9-4379-8640-DD357379D274}" srcOrd="2" destOrd="0" presId="urn:microsoft.com/office/officeart/2005/8/layout/vList5"/>
    <dgm:cxn modelId="{BB911566-2F45-472A-A157-D1708EE9C5F5}" type="presParOf" srcId="{55557EDC-D5E9-4379-8640-DD357379D274}" destId="{4AD14607-AE16-4F37-88B6-1218BC1F8478}" srcOrd="0" destOrd="0" presId="urn:microsoft.com/office/officeart/2005/8/layout/vList5"/>
    <dgm:cxn modelId="{13A94F47-4E50-4835-B7CC-D972062E2016}" type="presParOf" srcId="{55557EDC-D5E9-4379-8640-DD357379D274}" destId="{50327AC2-9886-4C30-9D5E-07CADECA07D1}" srcOrd="1" destOrd="0" presId="urn:microsoft.com/office/officeart/2005/8/layout/vList5"/>
    <dgm:cxn modelId="{15F2F6AF-BE37-4300-B43D-570A31852819}" type="presParOf" srcId="{861B1AF5-E59E-44B5-8DFA-2746912B91E4}" destId="{C7D0DD40-0FCB-4B62-97E7-D366A1029892}" srcOrd="3" destOrd="0" presId="urn:microsoft.com/office/officeart/2005/8/layout/vList5"/>
    <dgm:cxn modelId="{306CBC62-AF7F-4951-B48E-DBFCB2CFEC51}" type="presParOf" srcId="{861B1AF5-E59E-44B5-8DFA-2746912B91E4}" destId="{10E3D1E5-E78B-432B-83A3-B57534CA345F}" srcOrd="4" destOrd="0" presId="urn:microsoft.com/office/officeart/2005/8/layout/vList5"/>
    <dgm:cxn modelId="{BC91D57D-861D-416D-B3E6-90A8FFECAD19}" type="presParOf" srcId="{10E3D1E5-E78B-432B-83A3-B57534CA345F}" destId="{83F4C5FD-F6C5-4D4F-9201-72A751586729}" srcOrd="0" destOrd="0" presId="urn:microsoft.com/office/officeart/2005/8/layout/vList5"/>
    <dgm:cxn modelId="{BB7BB160-76CA-496A-A415-A5BD7A09DE08}" type="presParOf" srcId="{10E3D1E5-E78B-432B-83A3-B57534CA345F}" destId="{2A19EC71-9437-4839-9343-879EF585FE6E}" srcOrd="1" destOrd="0" presId="urn:microsoft.com/office/officeart/2005/8/layout/vList5"/>
    <dgm:cxn modelId="{24EB6DF1-C950-4BFC-8652-E24607B5A87D}" type="presParOf" srcId="{861B1AF5-E59E-44B5-8DFA-2746912B91E4}" destId="{DAFC5B18-21BB-4F82-95AF-DDD36726E55A}" srcOrd="5" destOrd="0" presId="urn:microsoft.com/office/officeart/2005/8/layout/vList5"/>
    <dgm:cxn modelId="{D102926D-0A11-4155-BF17-3C234E069DAE}" type="presParOf" srcId="{861B1AF5-E59E-44B5-8DFA-2746912B91E4}" destId="{856F046D-F357-4024-AF88-35380CB5435E}" srcOrd="6" destOrd="0" presId="urn:microsoft.com/office/officeart/2005/8/layout/vList5"/>
    <dgm:cxn modelId="{208C511B-9977-4DA7-95C2-85450E9A6BAA}" type="presParOf" srcId="{856F046D-F357-4024-AF88-35380CB5435E}" destId="{EDC4ECAE-A398-46D4-9122-7E91BDD41974}" srcOrd="0" destOrd="0" presId="urn:microsoft.com/office/officeart/2005/8/layout/vList5"/>
    <dgm:cxn modelId="{2BE2FB3D-E99C-4A1A-B637-8506430FC64A}" type="presParOf" srcId="{856F046D-F357-4024-AF88-35380CB5435E}" destId="{DE0BA68C-6374-4542-ABE1-4E022D9454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82734C-CE86-46A6-8EF9-214767EC23A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</dgm:pt>
    <dgm:pt modelId="{F5CEDD13-2C06-48DA-9768-AF2A0412852F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1017889-6A19-455A-9AA9-913566838CDB}" type="par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A5FFDFF3-6EA7-46C1-8860-A9D05ECF86A7}" type="sibTrans" cxnId="{474F0E9D-9899-4187-B97A-9B921DDDA264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CB424F8E-60CA-4E63-9016-B6E69B92A352}">
      <dgm:prSet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فاز اول: تعریف متغیر بجای نمادهای پایانی در قوانینی که سمت راست، شامل نماد پایانی بوده و طولی بیشتر از یک دارند.</a:t>
          </a:r>
          <a:endParaRPr lang="en-US" dirty="0">
            <a:cs typeface="B Mitra" panose="00000400000000000000" pitchFamily="2" charset="-78"/>
          </a:endParaRPr>
        </a:p>
      </dgm:t>
    </dgm:pt>
    <dgm:pt modelId="{7B2AEFA5-0BC0-4A65-8B0B-2993E2B0A813}" type="par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7A8D97F6-88F5-44BD-B6C6-2473BA71D9B5}" type="sibTrans" cxnId="{896E6F45-F91F-45F8-A4D5-9EA1A500AA4E}">
      <dgm:prSet/>
      <dgm:spPr/>
      <dgm:t>
        <a:bodyPr/>
        <a:lstStyle/>
        <a:p>
          <a:pPr rtl="1"/>
          <a:endParaRPr lang="en-US"/>
        </a:p>
      </dgm:t>
    </dgm:pt>
    <dgm:pt modelId="{9D50FC03-5479-4B64-9722-C3BA027619D1}">
      <dgm:prSet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فاز دوم: تعریف متغیر بجای دو متغیر متوالی در قوانین خروجی فاز اول که سمت راست، طولی بیشتر از 2 دارند.</a:t>
          </a:r>
          <a:endParaRPr lang="en-US" dirty="0">
            <a:cs typeface="B Mitra" panose="00000400000000000000" pitchFamily="2" charset="-78"/>
          </a:endParaRPr>
        </a:p>
      </dgm:t>
    </dgm:pt>
    <dgm:pt modelId="{736BAB5B-79E0-4C86-804E-C42E45E789DC}" type="parTrans" cxnId="{4DFFE017-50B4-4461-A0CE-B0464CECC292}">
      <dgm:prSet/>
      <dgm:spPr/>
      <dgm:t>
        <a:bodyPr/>
        <a:lstStyle/>
        <a:p>
          <a:endParaRPr lang="en-US"/>
        </a:p>
      </dgm:t>
    </dgm:pt>
    <dgm:pt modelId="{46F305AF-395C-46FF-8E0D-3228AA5D4227}" type="sibTrans" cxnId="{4DFFE017-50B4-4461-A0CE-B0464CECC292}">
      <dgm:prSet/>
      <dgm:spPr/>
      <dgm:t>
        <a:bodyPr/>
        <a:lstStyle/>
        <a:p>
          <a:endParaRPr lang="en-US"/>
        </a:p>
      </dgm:t>
    </dgm:pt>
    <dgm:pt modelId="{861B1AF5-E59E-44B5-8DFA-2746912B91E4}" type="pres">
      <dgm:prSet presAssocID="{FC82734C-CE86-46A6-8EF9-214767EC23A6}" presName="Name0" presStyleCnt="0">
        <dgm:presLayoutVars>
          <dgm:dir/>
          <dgm:animLvl val="lvl"/>
          <dgm:resizeHandles val="exact"/>
        </dgm:presLayoutVars>
      </dgm:prSet>
      <dgm:spPr/>
    </dgm:pt>
    <dgm:pt modelId="{7C48DBF1-EAFE-4171-8AEC-A975B2A44420}" type="pres">
      <dgm:prSet presAssocID="{F5CEDD13-2C06-48DA-9768-AF2A0412852F}" presName="linNode" presStyleCnt="0"/>
      <dgm:spPr/>
    </dgm:pt>
    <dgm:pt modelId="{86D8EC63-1699-45EF-BD88-56E2D5B2BB02}" type="pres">
      <dgm:prSet presAssocID="{F5CEDD13-2C06-48DA-9768-AF2A0412852F}" presName="parentText" presStyleLbl="node1" presStyleIdx="0" presStyleCnt="3" custScaleX="263842">
        <dgm:presLayoutVars>
          <dgm:chMax val="1"/>
          <dgm:bulletEnabled val="1"/>
        </dgm:presLayoutVars>
      </dgm:prSet>
      <dgm:spPr/>
    </dgm:pt>
    <dgm:pt modelId="{F082450A-4509-4F3A-ADC7-89A380679ED9}" type="pres">
      <dgm:prSet presAssocID="{A5FFDFF3-6EA7-46C1-8860-A9D05ECF86A7}" presName="sp" presStyleCnt="0"/>
      <dgm:spPr/>
    </dgm:pt>
    <dgm:pt modelId="{EE27758B-DA42-4940-B230-D7F2B6BB4614}" type="pres">
      <dgm:prSet presAssocID="{CB424F8E-60CA-4E63-9016-B6E69B92A352}" presName="linNode" presStyleCnt="0"/>
      <dgm:spPr/>
    </dgm:pt>
    <dgm:pt modelId="{92567A8E-C0BC-416B-9624-84FA0D9260FD}" type="pres">
      <dgm:prSet presAssocID="{CB424F8E-60CA-4E63-9016-B6E69B92A352}" presName="parentText" presStyleLbl="node1" presStyleIdx="1" presStyleCnt="3" custScaleX="263842">
        <dgm:presLayoutVars>
          <dgm:chMax val="1"/>
          <dgm:bulletEnabled val="1"/>
        </dgm:presLayoutVars>
      </dgm:prSet>
      <dgm:spPr/>
    </dgm:pt>
    <dgm:pt modelId="{D26A51F7-85CC-4D8B-88C6-9F3D719BAE8F}" type="pres">
      <dgm:prSet presAssocID="{7A8D97F6-88F5-44BD-B6C6-2473BA71D9B5}" presName="sp" presStyleCnt="0"/>
      <dgm:spPr/>
    </dgm:pt>
    <dgm:pt modelId="{A7DEA617-B2AA-4096-9F76-EB31DAB86BEF}" type="pres">
      <dgm:prSet presAssocID="{9D50FC03-5479-4B64-9722-C3BA027619D1}" presName="linNode" presStyleCnt="0"/>
      <dgm:spPr/>
    </dgm:pt>
    <dgm:pt modelId="{D9F4FD69-BDA0-475B-AE16-3B79662B80D0}" type="pres">
      <dgm:prSet presAssocID="{9D50FC03-5479-4B64-9722-C3BA027619D1}" presName="parentText" presStyleLbl="node1" presStyleIdx="2" presStyleCnt="3" custScaleX="263842">
        <dgm:presLayoutVars>
          <dgm:chMax val="1"/>
          <dgm:bulletEnabled val="1"/>
        </dgm:presLayoutVars>
      </dgm:prSet>
      <dgm:spPr/>
    </dgm:pt>
  </dgm:ptLst>
  <dgm:cxnLst>
    <dgm:cxn modelId="{4DFFE017-50B4-4461-A0CE-B0464CECC292}" srcId="{FC82734C-CE86-46A6-8EF9-214767EC23A6}" destId="{9D50FC03-5479-4B64-9722-C3BA027619D1}" srcOrd="2" destOrd="0" parTransId="{736BAB5B-79E0-4C86-804E-C42E45E789DC}" sibTransId="{46F305AF-395C-46FF-8E0D-3228AA5D4227}"/>
    <dgm:cxn modelId="{896E6F45-F91F-45F8-A4D5-9EA1A500AA4E}" srcId="{FC82734C-CE86-46A6-8EF9-214767EC23A6}" destId="{CB424F8E-60CA-4E63-9016-B6E69B92A352}" srcOrd="1" destOrd="0" parTransId="{7B2AEFA5-0BC0-4A65-8B0B-2993E2B0A813}" sibTransId="{7A8D97F6-88F5-44BD-B6C6-2473BA71D9B5}"/>
    <dgm:cxn modelId="{16462C9A-1113-4DB9-BD73-0E7B897E5DF6}" type="presOf" srcId="{9D50FC03-5479-4B64-9722-C3BA027619D1}" destId="{D9F4FD69-BDA0-475B-AE16-3B79662B80D0}" srcOrd="0" destOrd="0" presId="urn:microsoft.com/office/officeart/2005/8/layout/vList5"/>
    <dgm:cxn modelId="{474F0E9D-9899-4187-B97A-9B921DDDA264}" srcId="{FC82734C-CE86-46A6-8EF9-214767EC23A6}" destId="{F5CEDD13-2C06-48DA-9768-AF2A0412852F}" srcOrd="0" destOrd="0" parTransId="{B1017889-6A19-455A-9AA9-913566838CDB}" sibTransId="{A5FFDFF3-6EA7-46C1-8860-A9D05ECF86A7}"/>
    <dgm:cxn modelId="{7EE990AC-C588-4CDD-A4D1-643242CB6879}" type="presOf" srcId="{FC82734C-CE86-46A6-8EF9-214767EC23A6}" destId="{861B1AF5-E59E-44B5-8DFA-2746912B91E4}" srcOrd="0" destOrd="0" presId="urn:microsoft.com/office/officeart/2005/8/layout/vList5"/>
    <dgm:cxn modelId="{BB8111B5-FAC5-43C4-AA4D-DB653F365A4E}" type="presOf" srcId="{CB424F8E-60CA-4E63-9016-B6E69B92A352}" destId="{92567A8E-C0BC-416B-9624-84FA0D9260FD}" srcOrd="0" destOrd="0" presId="urn:microsoft.com/office/officeart/2005/8/layout/vList5"/>
    <dgm:cxn modelId="{DEC0B6E2-6FD8-4F87-870B-C8BC602716FB}" type="presOf" srcId="{F5CEDD13-2C06-48DA-9768-AF2A0412852F}" destId="{86D8EC63-1699-45EF-BD88-56E2D5B2BB02}" srcOrd="0" destOrd="0" presId="urn:microsoft.com/office/officeart/2005/8/layout/vList5"/>
    <dgm:cxn modelId="{ED3CE647-1402-4FF9-B499-AA74CC5807E9}" type="presParOf" srcId="{861B1AF5-E59E-44B5-8DFA-2746912B91E4}" destId="{7C48DBF1-EAFE-4171-8AEC-A975B2A44420}" srcOrd="0" destOrd="0" presId="urn:microsoft.com/office/officeart/2005/8/layout/vList5"/>
    <dgm:cxn modelId="{CEC471BA-3E6E-45CE-BD6A-ED14EB74B088}" type="presParOf" srcId="{7C48DBF1-EAFE-4171-8AEC-A975B2A44420}" destId="{86D8EC63-1699-45EF-BD88-56E2D5B2BB02}" srcOrd="0" destOrd="0" presId="urn:microsoft.com/office/officeart/2005/8/layout/vList5"/>
    <dgm:cxn modelId="{42C4B4CA-9F49-4B79-968E-C2B40047DEA3}" type="presParOf" srcId="{861B1AF5-E59E-44B5-8DFA-2746912B91E4}" destId="{F082450A-4509-4F3A-ADC7-89A380679ED9}" srcOrd="1" destOrd="0" presId="urn:microsoft.com/office/officeart/2005/8/layout/vList5"/>
    <dgm:cxn modelId="{DC851B7B-6D98-4A11-9C29-9AFFCA442BB1}" type="presParOf" srcId="{861B1AF5-E59E-44B5-8DFA-2746912B91E4}" destId="{EE27758B-DA42-4940-B230-D7F2B6BB4614}" srcOrd="2" destOrd="0" presId="urn:microsoft.com/office/officeart/2005/8/layout/vList5"/>
    <dgm:cxn modelId="{EC5ADCEE-9936-46A6-A69D-C934E5EF8660}" type="presParOf" srcId="{EE27758B-DA42-4940-B230-D7F2B6BB4614}" destId="{92567A8E-C0BC-416B-9624-84FA0D9260FD}" srcOrd="0" destOrd="0" presId="urn:microsoft.com/office/officeart/2005/8/layout/vList5"/>
    <dgm:cxn modelId="{F3A76072-E995-4E85-92C3-37FBAA4235E0}" type="presParOf" srcId="{861B1AF5-E59E-44B5-8DFA-2746912B91E4}" destId="{D26A51F7-85CC-4D8B-88C6-9F3D719BAE8F}" srcOrd="3" destOrd="0" presId="urn:microsoft.com/office/officeart/2005/8/layout/vList5"/>
    <dgm:cxn modelId="{CADFB020-AAD6-4028-BA34-295D47E91B19}" type="presParOf" srcId="{861B1AF5-E59E-44B5-8DFA-2746912B91E4}" destId="{A7DEA617-B2AA-4096-9F76-EB31DAB86BEF}" srcOrd="4" destOrd="0" presId="urn:microsoft.com/office/officeart/2005/8/layout/vList5"/>
    <dgm:cxn modelId="{B2D5D4A7-B585-4C9F-A63B-E7E5AC65C5A8}" type="presParOf" srcId="{A7DEA617-B2AA-4096-9F76-EB31DAB86BEF}" destId="{D9F4FD69-BDA0-475B-AE16-3B79662B80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D127D-A95A-4617-8C4E-2EA51233D6C0}">
      <dsp:nvSpPr>
        <dsp:cNvPr id="0" name=""/>
        <dsp:cNvSpPr/>
      </dsp:nvSpPr>
      <dsp:spPr>
        <a:xfrm rot="5400000">
          <a:off x="7591168" y="-3219201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یک گرامر منظم یا باقاعده خواهد بود اگروتنها اگر  خطی از راست یا خطی از چپ باشد.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|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 </a:t>
          </a:r>
          <a:r>
            <a:rPr lang="fa-IR" sz="2000" kern="1200" dirty="0">
              <a:solidFill>
                <a:srgbClr val="0070C0"/>
              </a:solidFill>
              <a:cs typeface="B Mitra" panose="00000400000000000000" pitchFamily="2" charset="-78"/>
            </a:rPr>
            <a:t>و یا  </a:t>
          </a:r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    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→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|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:    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,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𝑉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𝑎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𝑇</m:t>
                  </m:r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∗</m:t>
                  </m:r>
                </m:sup>
              </m:sSup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124309"/>
        <a:ext cx="7591631" cy="956347"/>
      </dsp:txXfrm>
    </dsp:sp>
    <dsp:sp modelId="{86D8EC63-1699-45EF-BD88-56E2D5B2BB02}">
      <dsp:nvSpPr>
        <dsp:cNvPr id="0" name=""/>
        <dsp:cNvSpPr/>
      </dsp:nvSpPr>
      <dsp:spPr>
        <a:xfrm>
          <a:off x="0" y="2440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 های منظم یا باقاعده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59748"/>
        <a:ext cx="4184778" cy="1059340"/>
      </dsp:txXfrm>
    </dsp:sp>
    <dsp:sp modelId="{50327AC2-9886-4C30-9D5E-07CADECA07D1}">
      <dsp:nvSpPr>
        <dsp:cNvPr id="0" name=""/>
        <dsp:cNvSpPr/>
      </dsp:nvSpPr>
      <dsp:spPr>
        <a:xfrm rot="5400000">
          <a:off x="7591168" y="-1986547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سمت چپ هر قاعده باید یک متغیر وجود داشته باشه و سمت راست قاعده ازاد هست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   :    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𝑉</m:t>
              </m:r>
            </m:oMath>
          </a14:m>
          <a:r>
            <a:rPr lang="en-US" sz="2000" kern="1200" dirty="0">
              <a:solidFill>
                <a:srgbClr val="0070C0"/>
              </a:solidFill>
              <a:cs typeface="B Mitra" panose="00000400000000000000" pitchFamily="2" charset="-78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𝑎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(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𝑉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B Mitra" panose="00000400000000000000" pitchFamily="2" charset="-78"/>
                    </a:rPr>
                    <m:t>∪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𝑇</m:t>
                  </m:r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)</m:t>
                  </m:r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∗</m:t>
                  </m:r>
                </m:sup>
              </m:sSup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1356963"/>
        <a:ext cx="7591631" cy="956347"/>
      </dsp:txXfrm>
    </dsp:sp>
    <dsp:sp modelId="{4AD14607-AE16-4F37-88B6-1218BC1F8478}">
      <dsp:nvSpPr>
        <dsp:cNvPr id="0" name=""/>
        <dsp:cNvSpPr/>
      </dsp:nvSpPr>
      <dsp:spPr>
        <a:xfrm>
          <a:off x="0" y="1235094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 های مستقل از متن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1292402"/>
        <a:ext cx="4184778" cy="1059340"/>
      </dsp:txXfrm>
    </dsp:sp>
    <dsp:sp modelId="{2A19EC71-9437-4839-9343-879EF585FE6E}">
      <dsp:nvSpPr>
        <dsp:cNvPr id="0" name=""/>
        <dsp:cNvSpPr/>
      </dsp:nvSpPr>
      <dsp:spPr>
        <a:xfrm rot="5400000">
          <a:off x="7591168" y="-753893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این گرامر یک مرحله بالاتر از گرامر های مستقل از متن هست بدین صورت که دیگر محدودیتی در سمت چپ وجود ندارد و علاوه بر متغیر ها میتونیم الفبا هم داشته باشیم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  :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+</m:t>
                  </m:r>
                </m:sup>
              </m:sSup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,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+</m:t>
                  </m:r>
                </m:sup>
              </m:sSup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, |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| &lt;=</m:t>
              </m:r>
              <m:d>
                <m:dPr>
                  <m:begChr m:val="|"/>
                  <m:endChr m:val="|"/>
                  <m:ctrlPr>
                    <a:rPr lang="el-GR" sz="200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dPr>
                <m:e>
                  <m:r>
                    <a:rPr lang="el-GR" sz="200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𝛽</m:t>
                  </m:r>
                </m:e>
              </m:d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2589617"/>
        <a:ext cx="7591631" cy="956347"/>
      </dsp:txXfrm>
    </dsp:sp>
    <dsp:sp modelId="{83F4C5FD-F6C5-4D4F-9201-72A751586729}">
      <dsp:nvSpPr>
        <dsp:cNvPr id="0" name=""/>
        <dsp:cNvSpPr/>
      </dsp:nvSpPr>
      <dsp:spPr>
        <a:xfrm>
          <a:off x="0" y="2467748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گرامرهای حساس به متن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2525056"/>
        <a:ext cx="4184778" cy="1059340"/>
      </dsp:txXfrm>
    </dsp:sp>
    <dsp:sp modelId="{DE0BA68C-6374-4542-ABE1-4E022D945452}">
      <dsp:nvSpPr>
        <dsp:cNvPr id="0" name=""/>
        <dsp:cNvSpPr/>
      </dsp:nvSpPr>
      <dsp:spPr>
        <a:xfrm rot="5400000">
          <a:off x="7591168" y="465697"/>
          <a:ext cx="1059819" cy="7643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Mitra" panose="00000400000000000000" pitchFamily="2" charset="-78"/>
            </a:rPr>
            <a:t>این قاعده دیگه هیچ محدودیتی ندارد</a:t>
          </a:r>
          <a:endParaRPr lang="en-US" sz="2000" kern="1200" dirty="0">
            <a:cs typeface="B Mitra" panose="00000400000000000000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→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  :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𝛼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+</m:t>
                  </m:r>
                </m:sup>
              </m:sSup>
              <m:r>
                <a:rPr lang="en-US" sz="2000" b="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 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, </m:t>
              </m:r>
              <m:r>
                <a:rPr lang="el-GR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B Mitra" panose="00000400000000000000" pitchFamily="2" charset="-78"/>
                </a:rPr>
                <m:t>𝛽</m:t>
              </m:r>
              <m:r>
                <a:rPr lang="en-US" sz="2000" i="1" kern="1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Mitra" panose="00000400000000000000" pitchFamily="2" charset="-78"/>
                </a:rPr>
                <m:t>∈</m:t>
              </m:r>
              <m:sSup>
                <m:sSupPr>
                  <m:ctrlP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</m:ctrlPr>
                </m:sSupPr>
                <m:e>
                  <m:d>
                    <m:dPr>
                      <m:ctrlPr>
                        <a:rPr lang="az-Cyrl-AZ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</m:ctrlPr>
                    </m:dPr>
                    <m:e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𝑉</m:t>
                      </m:r>
                      <m:r>
                        <a:rPr lang="en-US" sz="2000" b="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∪</m:t>
                      </m:r>
                      <m:r>
                        <a:rPr lang="en-US" sz="2000" i="1" kern="12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𝑇</m:t>
                      </m:r>
                    </m:e>
                  </m:d>
                </m:e>
                <m:sup>
                  <m:r>
                    <a:rPr lang="en-US" sz="2000" b="0" i="1" kern="1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cs typeface="B Mitra" panose="00000400000000000000" pitchFamily="2" charset="-78"/>
                    </a:rPr>
                    <m:t>∗</m:t>
                  </m:r>
                </m:sup>
              </m:sSup>
            </m:oMath>
          </a14:m>
          <a:endParaRPr lang="en-US" sz="2000" kern="1200" dirty="0">
            <a:solidFill>
              <a:srgbClr val="0070C0"/>
            </a:solidFill>
            <a:cs typeface="B Mitra" panose="00000400000000000000" pitchFamily="2" charset="-78"/>
          </a:endParaRPr>
        </a:p>
      </dsp:txBody>
      <dsp:txXfrm rot="-5400000">
        <a:off x="4299394" y="3809207"/>
        <a:ext cx="7591631" cy="956347"/>
      </dsp:txXfrm>
    </dsp:sp>
    <dsp:sp modelId="{EDC4ECAE-A398-46D4-9122-7E91BDD41974}">
      <dsp:nvSpPr>
        <dsp:cNvPr id="0" name=""/>
        <dsp:cNvSpPr/>
      </dsp:nvSpPr>
      <dsp:spPr>
        <a:xfrm>
          <a:off x="0" y="3700402"/>
          <a:ext cx="4299394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100" kern="1200" dirty="0">
              <a:cs typeface="B Mitra" panose="00000400000000000000" pitchFamily="2" charset="-78"/>
            </a:rPr>
            <a:t>گرامرهای بدون محدودیت</a:t>
          </a:r>
          <a:endParaRPr lang="en-US" sz="4100" kern="1200" dirty="0">
            <a:cs typeface="B Mitra" panose="00000400000000000000" pitchFamily="2" charset="-78"/>
          </a:endParaRPr>
        </a:p>
      </dsp:txBody>
      <dsp:txXfrm>
        <a:off x="57308" y="3757710"/>
        <a:ext cx="4184778" cy="105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AAD8-8195-460F-905B-137E5C97661F}">
      <dsp:nvSpPr>
        <dsp:cNvPr id="0" name=""/>
        <dsp:cNvSpPr/>
      </dsp:nvSpPr>
      <dsp:spPr>
        <a:xfrm>
          <a:off x="0" y="2948662"/>
          <a:ext cx="9807848" cy="1934642"/>
        </a:xfrm>
        <a:prstGeom prst="rect">
          <a:avLst/>
        </a:prstGeom>
        <a:solidFill>
          <a:srgbClr val="0054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Mitra" panose="00000400000000000000" pitchFamily="2" charset="-78"/>
            </a:rPr>
            <a:t>هدف ما دراین فصل تبديل گرامرهاي مستقل از متن به گرامرهاي معادلي كه محدوديت هاي خاصي را رعايت نمايند، میباشد</a:t>
          </a:r>
          <a:endParaRPr lang="en-US" sz="2400" kern="1200" dirty="0">
            <a:cs typeface="B Mitra" panose="00000400000000000000" pitchFamily="2" charset="-78"/>
          </a:endParaRPr>
        </a:p>
      </dsp:txBody>
      <dsp:txXfrm>
        <a:off x="0" y="2948662"/>
        <a:ext cx="9807848" cy="1044706"/>
      </dsp:txXfrm>
    </dsp:sp>
    <dsp:sp modelId="{0E2BA06B-97EC-4313-A57D-AC42E8BC3F34}">
      <dsp:nvSpPr>
        <dsp:cNvPr id="0" name=""/>
        <dsp:cNvSpPr/>
      </dsp:nvSpPr>
      <dsp:spPr>
        <a:xfrm>
          <a:off x="0" y="3954676"/>
          <a:ext cx="9807848" cy="889935"/>
        </a:xfrm>
        <a:prstGeom prst="rect">
          <a:avLst/>
        </a:prstGeom>
        <a:solidFill>
          <a:srgbClr val="5BF37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chemeClr val="tx1"/>
              </a:solidFill>
              <a:cs typeface="B Mitra" panose="00000400000000000000" pitchFamily="2" charset="-78"/>
            </a:rPr>
            <a:t>فرم نرمال، فرمی است که در عین وجود محدودیت، آنقدر جامع است که هر گرامری یک نسخه فرم نرمال معادل دارد. </a:t>
          </a:r>
          <a:r>
            <a:rPr lang="fa-IR" sz="2400" kern="1200" dirty="0">
              <a:solidFill>
                <a:schemeClr val="accent1">
                  <a:lumMod val="50000"/>
                </a:schemeClr>
              </a:solidFill>
              <a:cs typeface="B Mitra" panose="00000400000000000000" pitchFamily="2" charset="-78"/>
            </a:rPr>
            <a:t>فرم نرمال چامسکی و فرم نرمال گریباخ</a:t>
          </a:r>
          <a:endParaRPr lang="en-US" sz="2400" kern="12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0" y="3954676"/>
        <a:ext cx="9807848" cy="889935"/>
      </dsp:txXfrm>
    </dsp:sp>
    <dsp:sp modelId="{4F592578-0BF2-40A4-B374-B3F9C1D55496}">
      <dsp:nvSpPr>
        <dsp:cNvPr id="0" name=""/>
        <dsp:cNvSpPr/>
      </dsp:nvSpPr>
      <dsp:spPr>
        <a:xfrm rot="10800000">
          <a:off x="0" y="2203"/>
          <a:ext cx="9807848" cy="29754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cs typeface="B Mitra" panose="00000400000000000000" pitchFamily="2" charset="-78"/>
            </a:rPr>
            <a:t>در تعریف گرامرهای مستقل از متن، هیچ محدودیتی برای سمت راست قانون درنظر گرفته نشده است.</a:t>
          </a:r>
          <a:endParaRPr lang="en-US" sz="2600" kern="1200" dirty="0">
            <a:cs typeface="B Mitra" panose="00000400000000000000" pitchFamily="2" charset="-78"/>
          </a:endParaRPr>
        </a:p>
      </dsp:txBody>
      <dsp:txXfrm rot="-10800000">
        <a:off x="0" y="2203"/>
        <a:ext cx="9807848" cy="1044393"/>
      </dsp:txXfrm>
    </dsp:sp>
    <dsp:sp modelId="{492FF1CC-69ED-42F2-B2E4-A7BD2AEB39BA}">
      <dsp:nvSpPr>
        <dsp:cNvPr id="0" name=""/>
        <dsp:cNvSpPr/>
      </dsp:nvSpPr>
      <dsp:spPr>
        <a:xfrm>
          <a:off x="0" y="1046596"/>
          <a:ext cx="4903924" cy="889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Mitra" panose="00000400000000000000" pitchFamily="2" charset="-78"/>
            </a:rPr>
            <a:t>در قضیه 5-2 دیدیم که میتوان برخی فرم های جمله ای را بصورتی محدود کرد. حذف قوانین به فرم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→</m:t>
              </m:r>
              <m:r>
                <a:rPr lang="el-GR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𝜆</m:t>
              </m:r>
            </m:oMath>
          </a14:m>
          <a:r>
            <a:rPr lang="fa-IR" sz="1800" kern="1200" dirty="0">
              <a:cs typeface="B Mitra" panose="00000400000000000000" pitchFamily="2" charset="-78"/>
            </a:rPr>
            <a:t> و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→</m:t>
              </m:r>
              <m:r>
                <a:rPr lang="en-US" sz="1800" i="1" kern="1200" dirty="0">
                  <a:solidFill>
                    <a:srgbClr val="C00000"/>
                  </a:solidFill>
                  <a:latin typeface="Cambria Math" panose="02040503050406030204" pitchFamily="18" charset="0"/>
                </a:rPr>
                <m:t>𝐵</m:t>
              </m:r>
            </m:oMath>
          </a14:m>
          <a:r>
            <a:rPr lang="fa-IR" sz="1800" kern="1200" dirty="0">
              <a:cs typeface="B Mitra" panose="00000400000000000000" pitchFamily="2" charset="-78"/>
            </a:rPr>
            <a:t>  استدلال ها را ساده تر میکند.</a:t>
          </a:r>
        </a:p>
      </dsp:txBody>
      <dsp:txXfrm>
        <a:off x="0" y="1046596"/>
        <a:ext cx="4903924" cy="889668"/>
      </dsp:txXfrm>
    </dsp:sp>
    <dsp:sp modelId="{D0C5BAC2-7867-48C6-8048-FAB7B780AB80}">
      <dsp:nvSpPr>
        <dsp:cNvPr id="0" name=""/>
        <dsp:cNvSpPr/>
      </dsp:nvSpPr>
      <dsp:spPr>
        <a:xfrm>
          <a:off x="4903924" y="1046596"/>
          <a:ext cx="4903924" cy="889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>
              <a:cs typeface="B Mitra" panose="00000400000000000000" pitchFamily="2" charset="-78"/>
            </a:rPr>
            <a:t>با این وجود، این همه آزادی کامل هم پسندیده نیست</a:t>
          </a:r>
          <a:endParaRPr lang="fa-IR" sz="1800" kern="1200" dirty="0">
            <a:cs typeface="B Mitra" panose="00000400000000000000" pitchFamily="2" charset="-78"/>
          </a:endParaRPr>
        </a:p>
      </dsp:txBody>
      <dsp:txXfrm>
        <a:off x="4903924" y="1046596"/>
        <a:ext cx="4903924" cy="889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AAD8-8195-460F-905B-137E5C97661F}">
      <dsp:nvSpPr>
        <dsp:cNvPr id="0" name=""/>
        <dsp:cNvSpPr/>
      </dsp:nvSpPr>
      <dsp:spPr>
        <a:xfrm>
          <a:off x="0" y="2943407"/>
          <a:ext cx="11942762" cy="1931193"/>
        </a:xfrm>
        <a:prstGeom prst="rect">
          <a:avLst/>
        </a:prstGeom>
        <a:solidFill>
          <a:srgbClr val="0054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قابل دستیابی نبودن متغیر از طریق متغیر شروع گرامر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0" y="2943407"/>
        <a:ext cx="11942762" cy="1042844"/>
      </dsp:txXfrm>
    </dsp:sp>
    <dsp:sp modelId="{0E2BA06B-97EC-4313-A57D-AC42E8BC3F34}">
      <dsp:nvSpPr>
        <dsp:cNvPr id="0" name=""/>
        <dsp:cNvSpPr/>
      </dsp:nvSpPr>
      <dsp:spPr>
        <a:xfrm>
          <a:off x="0" y="3947627"/>
          <a:ext cx="11942762" cy="888349"/>
        </a:xfrm>
        <a:prstGeom prst="rect">
          <a:avLst/>
        </a:prstGeom>
        <a:solidFill>
          <a:srgbClr val="5BF37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chemeClr val="tx1"/>
              </a:solidFill>
              <a:cs typeface="B Mitra" panose="00000400000000000000" pitchFamily="2" charset="-78"/>
            </a:rPr>
            <a:t>ناتوانی در اشتقاق یک رشته پایانی</a:t>
          </a:r>
          <a:endParaRPr lang="en-US" sz="3600" kern="1200" dirty="0">
            <a:solidFill>
              <a:schemeClr val="accent1">
                <a:lumMod val="50000"/>
              </a:schemeClr>
            </a:solidFill>
            <a:cs typeface="B Mitra" panose="00000400000000000000" pitchFamily="2" charset="-78"/>
          </a:endParaRPr>
        </a:p>
      </dsp:txBody>
      <dsp:txXfrm>
        <a:off x="0" y="3947627"/>
        <a:ext cx="11942762" cy="888349"/>
      </dsp:txXfrm>
    </dsp:sp>
    <dsp:sp modelId="{6EF372E3-5DEF-45CF-96D0-93BDED3811CA}">
      <dsp:nvSpPr>
        <dsp:cNvPr id="0" name=""/>
        <dsp:cNvSpPr/>
      </dsp:nvSpPr>
      <dsp:spPr>
        <a:xfrm rot="10800000">
          <a:off x="0" y="2199"/>
          <a:ext cx="11942762" cy="29701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200" kern="1200">
              <a:cs typeface="B Mitra" panose="00000400000000000000" pitchFamily="2" charset="-78"/>
            </a:rPr>
            <a:t>بی فایده بودن متغیرها</a:t>
          </a:r>
          <a:endParaRPr lang="en-US" sz="6200" kern="1200" dirty="0">
            <a:cs typeface="B Mitra" panose="00000400000000000000" pitchFamily="2" charset="-78"/>
          </a:endParaRPr>
        </a:p>
      </dsp:txBody>
      <dsp:txXfrm rot="10800000">
        <a:off x="0" y="2199"/>
        <a:ext cx="11942762" cy="1929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EC63-1699-45EF-BD88-56E2D5B2BB02}">
      <dsp:nvSpPr>
        <dsp:cNvPr id="0" name=""/>
        <dsp:cNvSpPr/>
      </dsp:nvSpPr>
      <dsp:spPr>
        <a:xfrm>
          <a:off x="299577" y="2354"/>
          <a:ext cx="11343607" cy="1553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700" kern="1200" dirty="0">
              <a:cs typeface="B Mitra" panose="00000400000000000000" pitchFamily="2" charset="-78"/>
            </a:rPr>
            <a:t>حذف قوانین </a:t>
          </a:r>
          <a:r>
            <a:rPr lang="el-GR" sz="3700" kern="1200" dirty="0">
              <a:cs typeface="B Mitra" panose="00000400000000000000" pitchFamily="2" charset="-78"/>
            </a:rPr>
            <a:t>λ</a:t>
          </a:r>
          <a:r>
            <a:rPr lang="fa-IR" sz="3700" kern="1200" dirty="0">
              <a:cs typeface="B Mitra" panose="00000400000000000000" pitchFamily="2" charset="-78"/>
            </a:rPr>
            <a:t>، حذف قوانین یکه مانند </a:t>
          </a:r>
          <a14:m xmlns:a14="http://schemas.microsoft.com/office/drawing/2010/main">
            <m:oMath xmlns:m="http://schemas.openxmlformats.org/officeDocument/2006/math">
              <m:r>
                <a:rPr lang="en-US" sz="3700" i="1" kern="120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m:t>𝐴</m:t>
              </m:r>
              <m:r>
                <a:rPr lang="en-US" sz="3700" i="1" kern="120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m:t>→</m:t>
              </m:r>
              <m:r>
                <a:rPr lang="en-US" sz="3700" i="1" kern="1200" dirty="0" smtClean="0">
                  <a:latin typeface="Cambria Math" panose="02040503050406030204" pitchFamily="18" charset="0"/>
                  <a:cs typeface="B Mitra" panose="00000400000000000000" pitchFamily="2" charset="-78"/>
                </a:rPr>
                <m:t>𝐵</m:t>
              </m:r>
            </m:oMath>
          </a14:m>
          <a:r>
            <a:rPr lang="fa-IR" sz="3700" kern="1200" dirty="0">
              <a:cs typeface="B Mitra" panose="00000400000000000000" pitchFamily="2" charset="-78"/>
            </a:rPr>
            <a:t> و حذف متغیر غیر مفید</a:t>
          </a:r>
          <a:endParaRPr lang="en-US" sz="3700" kern="1200" dirty="0">
            <a:cs typeface="B Mitra" panose="00000400000000000000" pitchFamily="2" charset="-78"/>
          </a:endParaRPr>
        </a:p>
      </dsp:txBody>
      <dsp:txXfrm>
        <a:off x="375428" y="78205"/>
        <a:ext cx="11191905" cy="1402107"/>
      </dsp:txXfrm>
    </dsp:sp>
    <dsp:sp modelId="{92567A8E-C0BC-416B-9624-84FA0D9260FD}">
      <dsp:nvSpPr>
        <dsp:cNvPr id="0" name=""/>
        <dsp:cNvSpPr/>
      </dsp:nvSpPr>
      <dsp:spPr>
        <a:xfrm>
          <a:off x="299577" y="1633853"/>
          <a:ext cx="11343607" cy="1553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700" kern="1200" dirty="0">
              <a:cs typeface="B Mitra" panose="00000400000000000000" pitchFamily="2" charset="-78"/>
            </a:rPr>
            <a:t>فاز اول: تعریف متغیر بجای نمادهای پایانی در قوانینی که سمت راست، شامل نماد پایانی بوده و طولی بیشتر از یک دارند.</a:t>
          </a:r>
          <a:endParaRPr lang="en-US" sz="3700" kern="1200" dirty="0">
            <a:cs typeface="B Mitra" panose="00000400000000000000" pitchFamily="2" charset="-78"/>
          </a:endParaRPr>
        </a:p>
      </dsp:txBody>
      <dsp:txXfrm>
        <a:off x="375428" y="1709704"/>
        <a:ext cx="11191905" cy="1402107"/>
      </dsp:txXfrm>
    </dsp:sp>
    <dsp:sp modelId="{D9F4FD69-BDA0-475B-AE16-3B79662B80D0}">
      <dsp:nvSpPr>
        <dsp:cNvPr id="0" name=""/>
        <dsp:cNvSpPr/>
      </dsp:nvSpPr>
      <dsp:spPr>
        <a:xfrm>
          <a:off x="299577" y="3265353"/>
          <a:ext cx="11343607" cy="15538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فاز دوم: تعریف متغیر بجای دو متغیر متوالی در قوانین خروجی فاز اول که سمت راست، طولی بیشتر از 2 دارند.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375428" y="3341204"/>
        <a:ext cx="11191905" cy="140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1-23T12:12:46.12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3876 4438 0,'0'0'0,"22"0"31,-22-20 94,0-1-94,0-1-15,0 2-1,-22-2-15,22 2 16,-41-1 0,19-21-1,1-1 1,-21 23 0,21-1-1,-21-1 1,22 2 15,-23-2-15,1 22-1,21-21-15,0 21 16,0 0-16,0 0 16,-21 0-1,-21-20 1,43 20-16,-44 0 31,43 0-15,-21 20-1,1-20 1,-2 0 0,23 21-1,-23-21 1,1 22 15,0 20-15,-1-21-1,2-1 1,20 2 0,-21-1-1,21 21 1,0-21-1,0 21 1,0-22 0,-22 23-1,43-1 1,-20-21 0,20-1-16,0 23 15,0-23 1,0 2-1,0-2 1,0 23 0,0-23-1,0 2-15,20-1 16,-20-1-16,0 2 16,0-1-1,22-1 1,-22 2-1,21-2 1,0 23 0,-21-23-1,21 2 1,0-1 0,21-1-1,-21-20 1,-21 22-1,42-1 1,-22-21-16,2 0 16,-22 20-16,63 2 31,-21-22-15,-21 20-1,21 2 1,1-1-1,-23-21 1,22 0 0,-42 20-1,42-20 1,-21 0 0,0 0-1,1-20 1,19 20 15,1 0-15,-21 0-16,21-21 15,-21 21-15,0 0 16,22-22 0,-2 2-1,1-2 1,-42 2-16,84-23 31,-42 23-15,0-23-1,1 23 1,-23-1 0,1-1-1,0 2 1,21-22 15,-21-1-15,22 23-1,-43-23 1,20 23 0,-20-23-1,0 23-15,0-2 16,0 2-16,0-1 15,-20 21-15,20-42 16,-22-1 0,1 23-1,0-1 1,0 21 0,21-22-1,-21 22 16,21-20 1,-21 20-17,21-22 1,21 22-16,-63-20 16</inkml:trace>
  <inkml:trace contextRef="#ctx0" brushRef="#br0" timeOffset="1587.34">3456 4438 0,'21'0'15,"0"0"79,-42-20-63,0 20-15,1-21 15,-2-1-15,1 22-1,-21 0 1,21 0 0,0 22-1,-42-1 1,22-1 0,41 2-16,-22-1 15,1-21 1,21 20-16,0 2 31,21-1-15,1-1-1,-2-20-15,22 22 16,-21-22-16,0 0 16,21 20-1,0 2 1,-21-1-1,1-21-15,-2 0 16,-20 20 0,0 2-1,0-1 1,-20 21 0,-23-21-1,1-1 16,21 2-15,0-22 0,-21 0-1,21 0-15,-42-22 32,42 22-17,21-20 1,0 40 234,21-20-235,1-20 1</inkml:trace>
  <inkml:trace contextRef="#ctx0" brushRef="#br0" timeOffset="4832.6">8245 3704 0,'20'0'0,"2"-22"31,-22 2 0,0-2 1,-22 22-17,22-21 1,0 1 0,-20 20-1,20-43 1,-21 23-1,0-2 1,0 2 0,21-1-16,-21-1 15,0 22-15,0-20 16,-1-2 0,2 22-1,-23-21 1,2 1 15,20 20-31,-42-22 31,20 22-15,2 0 0,-1 0-1,21 0-15,-21-21 16,21 21-16,-21 21 15,0-21 1,-21 22 0,42-22-16,-1 20 15,2-20 1,-1 0-16,-21 21 31,0 1-15,-1-2-1,23 2 1,-1 19 0,-21 1-1,21 1 1,0-23 0,21 43-1,-21-41-15,21-1 16,0 84 15,-22-42-15,44-21-1,-1-1 1,-21 2 0,21-23-1,-21 2 1,21-22-1,-21 41 1,20-41-16,-20 22 16,22 41 15,-22-43-15,41 2-1,-41-1 1,22-1-1,-1 2 1,21-22 0,-21 21-1,21-1 1,0-20 0,-1 22-1,2-22 1,-1 0 15,21 0-15,-21 0-1,-1 0 1,-19-22-16,19 22 16,-19 0-16,-1 0 15,21-20 1,0-1-1,-1-1 1,-19 2 0,-1 20-16,-1-21 15,2 21-15,-1-22 16,21-19 0,0 19-1,-21-20 1,-1 21 15,2-21-15,-22 1-1,0 19 1,21-19 0,-21 19-1,0 2 1,0-2-1,0 1 1,-21-21 0</inkml:trace>
  <inkml:trace contextRef="#ctx0" brushRef="#br0" timeOffset="5732.24">7594 3956 0,'0'20'16,"0"2"46,0-44 1,21 22-32,-21-20-31,20-1 15,23-21 1,-1-43 0,-42 65-1,63-86 1,-43 86-16,2-23 16,-1 23-16,-21-2 15,20 22-15,2-41 16,-1 41 62,-21 20-78,0 1 16,0 1-16,0-2 15,0 43 1,0 22-1,0-22 1,0 0 0,0-43-16,21 23 15,-42-43-15,42 20 16,-42 2 62,21-44-62,-21 2-16,-1-1 15</inkml:trace>
  <inkml:trace contextRef="#ctx0" brushRef="#br0" timeOffset="6139.06">7635 3913 0,'22'0'94,"-1"0"-94,-21-20 16,21 20-1,0 0-15,0 0 16,0 0-16,0 0 16,-1 0-1,2 0 1,-1 0-1</inkml:trace>
  <inkml:trace contextRef="#ctx0" brushRef="#br0" timeOffset="10415.32">7657 7190 0,'21'0'31,"-21"-21"-16,0 0 1,0 0 15,0 0-15,0 0 0,0 0-1,0 1 1,-21-2-16,21 1 31,0 1-31,-22-23 16,22 22-16,-20 0 15,-23-62 17,23 61-17,-1-19 1,-21-2-1,0 22 1,-1-21 0,2 21-1,-22-22 1,41 43 0,2-20-16,-22-1 15,21 21 1,-21 0-16,-1-20 31,23 20-15,-43-22-1,42 22-15,-1 0 16,2 0-16,-2 0 0,-19 22 16,-1-22-1,-1 0 1,-40 20-1,41-20 1,-1 21 0,-20-1-1,22 2 1,19-1 0,-20 0-16,22 0 15,-1 0-15,-1 0 31,2-21-31,-1 43 16,21-23-16,-22 1 16,22 1-16,-41 82 31,19-83-15,22 42-1,-20-42 1,20 1-16,0 19 15,-22-20-15,22 21 16,0 0 0,-20 21-1,40-21 1,-20-21 0,0 1-16,22 19 15,-22-20 1,20 0-16,23 1 31,-23 41-15,2-63-16,-1 20 15,-1 23-15,23-23 16,-1 1 0,0 0-1,-1 0 1,-19 1-1,41-22 1,-22 20 0,23-20-1,-1 0 1,-22-20 0,22 20-1,-41 0 1,41-22-1,-21 22-15,-21-21 16,42 0 0,-43 21-16,23-21 15,41-42 17,-43 21-17,2 1 1,-1-2-1,-21 22 1,-21-42 0,0 22-1,0-2 1,0 23-16,21-65 31,-42 64-15</inkml:trace>
  <inkml:trace contextRef="#ctx0" brushRef="#br0" timeOffset="11483.05">6879 7022 0,'0'-21'15,"-20"21"-15,-1 0 94,21 21-94,0 1 16,0-2-1,0 1-15,0 21 16,0-21-16,0 0 15,0 0-15,-22-21 16,22-21 47,0 0-48,0 0-15,22-62 16,-22 20 15,41-1-15,2 22-1,-23 21 1,2 21-16,20 0 16,-21 0-16,-1 0 15,2 0 1,19 21-1,-19 0-15,-22 21 32,0-21-32,-22 21 15,2-42-15,-1 21 16,-21 21 0,-1-21-1,1 0 1,42-42 31,22 21-16,-2-21-15,23 42-1,-1-21 1,-1 21-1,2 0 1,-23 0 0,-20 0-1,-20 22 1,-43-2 0,-21 1-1,20 1 1,-40-23 15,62 1-15,-1-42-1,-19-21 1</inkml:trace>
  <inkml:trace contextRef="#ctx0" brushRef="#br0" timeOffset="14015.42">4297 8387 0,'20'21'32,"-20"-42"30,0 1 1,0-2-32,0 2-16,0-2-15,-20 22 16,-2-21 0,1 1-16,0-2 15,21 1-15,-41 1 16,19-2 0,-19 1-1,19 21 1,-19-20-1,19 20-15,1 0 0,0 0 16,-21-22 0,-20 1-1,19 21 1,23 0-16,-65 0 31,22 21-15,0 1-1,21-2 1,-21 1 0,42 1-1,-21-2 1,22 1-16,-23 21 16,23-21-1,-2 1-15,-20 20 16,0 21 15,21-22-15,-20 22-1,19-21 1,22-20-16,-21 19 16,1-19-16,20 19 15,0 1 1,0 21-1,0-20 1,0 19 0,20 1-1,-20-20 1,0-1 0,21 21-1,1-63 1,-22 20-1,0 1-15,20 1 16,22 20 0,-21-21-1,0-1-15,21 2 32,0 19-17,1-41 1,-43 22-16,41-22 15,-20 20-15,21-20 16,-21 21 0,22-21-1,-23 0-15,23 0 16,-23 0-16,1 22 16,0-22-16,21 0 15,-21 0 1,22 0-16,-2-22 31,43 22-15,-42-21-1,22 1 1,-1-2 0,0-19-1,-1 19 1,-41 2-1,21-1 1,1-21 0,-23 42-16,1-22 15,-21 1-15,22 1 16,-2-2 0,1-19-1,21-1 16,-20 20-15,-22 1-16,0-21 16,20 42-16,-20-41 15,0 19 1,0-19 0,21 19-1,-21 2 1,0-2-16,0 1 15,0 1-15,0-2 16,0 1 0,-21-21-1,21 21-15,-20 1 16,20-2 0,-22 2-16,1-2 15,0 1-15,21 1 16,-41-23 15,41 1-15,-43 1-1,43 19 1,-20 2-16,-2-2 16,-19-19-1</inkml:trace>
  <inkml:trace contextRef="#ctx0" brushRef="#br0" timeOffset="14866.56">3855 8576 0,'21'-20'31,"-21"-2"63,-21 22-79,1 0 1,-2 0 15,1 0-31,0 0 16,0 22-1,0-2 1,-41 43 0,40-41-1,1 19 1,21 22 0,0-21-1,43 1 1,-2-23 15,1 2-15,21-22-1,-21-22 1,1 22 0,-23 0-1</inkml:trace>
  <inkml:trace contextRef="#ctx0" brushRef="#br0" timeOffset="21598.62">2741 4586 0,'-20'0'391,"-1"20"-360,0-20-16,0 22 1,0-22 15,21 21-31,-42-21 16,21 0 0,0 0-1,21 20 16,-21-20-31,-42 0 32,41 22-17,-19-22 1,-1 0 0,0 0-1,21 0 1,-21 0-1,-1 0 1,-19 0 0,19 0-1,-20-22 1,22 22 0,19 0-1,2 0 1,-1 0-16,0 0 15,0 0-15,-1-20 16,2 20-16,-23 0 16,23-21-1,-23 21 1,2-22 0,20 22-16,0 0 15,-21-20 1,-1-22-1,23 42 1,-23-43 0,23 23-1,-1-1 1,-1-1 0,22 2-16,-20-1 15,-2-1 1,22 2-1,0-2-15,-20-19 32,20-1-17,0 21 1,0-1-16,0-19 16,0 19-1,0 2-15,0-2 16,20 1-1,-20-21 1,22 22 0,-2-23-1,2 2 1,-22 19 0,21 2-1,-1-2 1,2 1 15,-22 1-15,41-2-1,-19 2 1,-1-1 0,-1 21-1,-20-22-15,22 22 16,-1 0-16,41-41 31,-40 41-15,19-22-1,-19 22 1,-1 0 0,-1 0-16,23 0 15,-22 0 1,0 0-1,-1 22 1,23-22 0,-23 0-1,23 21 1,-1-1 0,-21-20-1,21 22 1,-22-1-1,2-21 1,-1 20 0,-1-20-1,2 22 1,-22-2 0,42 1-1,-21 1 1,0-22 15,-21 20-31,42 2 16,-42-1-16,20-21 15,2 20 1,-1 2 0,-21-1-1,20-21-15,2 20 16,-1 2-1,-21-2-15,21-20 16,-21 21 0,21 1-1,0 20 1,0-42 0,-21 21-16,21-21 15,-21 20 1,21 2 15,-42-1 63,0-21-79,0 0 1,-21-21 0</inkml:trace>
  <inkml:trace contextRef="#ctx0" brushRef="#br0" timeOffset="22375.3">2447 4166 0,'-20'0'16,"-1"0"0,0 0 15,42 21 47,0-21-62,-1 20-1,2 2 1,19-1 0,2-1-1,-22 2 1,-21-1 15,42-21-15,-21 0 46,-21-21-31,0-1-31,21 2 16,-21-23 0,21 23-16,0-23 15,-21 23-15,21-23 16,-1-19 0,2 19-1,-22 23 1,0 40 156,0 2-157,-22 19 17</inkml:trace>
  <inkml:trace contextRef="#ctx0" brushRef="#br0" timeOffset="27580.21">3960 4207 0,'0'22'31,"0"-44"172,21 22-187,-21-20-1,42-1 1,1-1 0,-2 2-1,1 20 1,-21 0-16,21-22 16,-21 22-1,0 0-15,0-21 16,42 1 15,0-2-15,0 22-1,-42-20-15,42-1 16,-42 21-16,1 0 16,19-22-1,22 2 1,-21 20-1,21-21 1,-21 21 0,1-22-1,-2 22 1,1 0 0,0-20-1,1 20 16,-23 0-31,23 0 16,-23 0-16,23-22 16,19 22-1,1-21 1,-42 21-16,64-20 31,-65 20-31,22 0 16,-21 0-16,21 0 15,1-22 1,-2 22 0,1 0-1,21-20 1,-21 20 0,1 0-1,-2 0 1,1-21 15,1 21-15,19 0-1,1 0 1,-42 0-16,21 0 16,-20 0-16,19 0 15,2 0 1,19 0-1,-19 0 1,-23 0-16,23-22 16,-23 44-16,43-44 15,-21 44 1,21-22 0,-20 0-1,20 0 1,-21 0 15,0 21-15,-21-21-1,-1 0 1,2 0 15,-1 0-15,-1 0-1,23-21 1,-1 21 0,0 0-1,-21 0 17,-42 0 14,-1 0-30,2 0 0,20-22-1,-22 22 1,2 0-16,-1-20 16,-1-1-16,2 21 15,-1-22 1,-1 2-1,-19-2 1,-1 1 0,20 1-1,2 20 1,40 0 109,-20 20-125,22-20 16,-2 0-1,2 21-15,-1 1 16,-1-22-16,2 20 15,-1-20 1,42 22 0,-43-1-1,22-1 1,-20 2 0,-1-22 15,-42 0 109,21 21-140,-22-21 16,2 20-16,-43 22 31,21-21-15,-21 21 0,20-20-1,1-1 16,42-1-31,-20-20 16,-1 22 0,-1-22 62,22-22 219</inkml:trace>
  <inkml:trace contextRef="#ctx0" brushRef="#br0" timeOffset="32965.6">3183 5237 0,'22'0'16,"-22"-21"109,0-1-62,-22 44 93,1-1-141,1 21 17,-2 0-17,1-1 1,0 2 0,21-23-1,-21 2 1,21 20-1,0-21 1,0 21 0,-21-1-1,0-19 1,0 41 0,21-21-1,-22 0 1,22 0 15,0-21-15,-20 21-1,20-22 1,0 23 0,0-22-16,0 63 31,0-62-16,0 19 1,0 1 0,-21 0-1,21-21 1,0 0-16,21 21 16,-21-20-1,0-2-15,0 21 16,0 2 15,20-1-15,-20-21-1,0 0-15,0 22 16,22-23-16,-22 1 16,0 21-1,0 0 1,0 0-1,0-21-15,21 0 16,-21 1 0,0-2-16,0 1 0,0 1 15,21 61 17,-21-41-17,21 1 1,-21-2 15,0 1-15,0-21-1,21 0 1,-21 21 0,0-21-16,21 22 31,0-23-16,-21 23 1,22-23 0,-22 1-1,20 1-15,-20-2 16,0 1 0,21-21-16,-21 42 15,22-20 1,-22-2-1,0 1 1,20 42 15,1-63-31,-21 42 16,0-21-16,0 0 16,21 0-1,-21 1 1,21-2-1,-21 1 1,21-21 0,-21 42-1,21-21 1,-21 1 0,21-2-1,1 22 1,-2 1 15,1-23-15,-21 1-1,22-21 1,-2 0 78,-20 22-79,-20-22 48,-2 0-48,1 0-15,-21 0 32,0 0-32</inkml:trace>
  <inkml:trace contextRef="#ctx0" brushRef="#br0" timeOffset="34015.54">3246 7946 0,'0'-21'15,"-21"21"17,1 0 30,40-20-31,1 20-15,0 0 0,-21 20-1,42-20 1,-21 21 0,0-21-16,21 42 31,-21-42-16,1 21 1,-2-21 15,-20-21 94,21 21-109,-21-20-16,0-2 16,0-41-1,21 21 1,-21 21-16,21-21 15,-21 21-15,0 1 16,21 20-16,-21-22 0,0 1 109,21 21-77,-42 21 249,-21-21-265</inkml:trace>
  <inkml:trace contextRef="#ctx0" brushRef="#br0" timeOffset="51676.18">3120 9291 0,'22'0'32,"-22"-22"-17,20 22 17,1 0 14,-42-20 283,1 20-314,-2 0 16,1 0-15,0 0 0,0 20-1,0-20 17,0 0-17,0 0 1,21 22-1,-22-22 1,2 0 0,-1 21-1,0-21 1,21 20-16,-21-20 16,21 22-1,-21-22 1,21 20-1,-21-20 1,0 21 0,21 1 15,-21-22-15,21 20-1,0 2 1,-21-1-1,21-1 1,0 2 0,-21-1-1,21-1 1,0 2 15,0-2 0,21 1-15,-42 1 0,21-2-1,0 2 1,21-22 0,-21 21-1,0-1 1,0 2-1,0-1 1,0-1 0,21 2-1,-21-1 17,0-1 14,21-20-30,-21 22 0,21-22-1,-21 20 1,0 2-16,21-1 16,21 21 15,-42-21-16,21-1 1,0 2 0,-21-1-1,20-21 1,2 20 0,-1-20-1,0 22 1,0-2 15,0-20-15,0 22-1,0-22 1,1 21 0,-2-1-1,1-20 1,1 22-1,-2-22 1,1 0 0,0 21-1,0-21 1,0 0 0,0 0-1,0 0 16,1-21-15,-2 21 0,23-22-1,-43 44-15,20-22 16,1 0-16,0 0 16,0-22-1,0 22 1,0-20-1,-21-1 1,21 21-16,1-22 16,-2 22-1,1 0 1,-21-20-16,22 20 16,-2-22-1,-20 2 1,21 20-1,0 0-15,-21-21 0,42-1 32,-42 2-17,21 20 1,0-21 0,-21-1-1,0 2-15,0-1 16,22-1-1,-22 2 1,0-2 0,20 22-16,-20-20 15,0-1 1,0-1-16,0-19 31,-20-1-15,20 21 15,0-1-15,-22 22-1,22-20-15,0-2 32,0 1-1,-21 21-16,21-20-15,-21 20 110,0 20-95,21 1 1,-21-21 0,21 22-16,-21-2 31,21 23-15,-21-1-1,1-42 1,20 21-1,20-42 79,-20-1-78,21 2-1,-21-1 1,21-21 0,-21 20-1,0 1 1,0 1 0,0-2-1,0 2 1,21 20 15,-21-21-15,21 42 62,0-21-47,0 0-15,-21 20-1,42-20 1,-21 22 0,1-2-1,-2-20-15,1 21 16,0-21-1,0 0 1,0 22 31,0-22 0,-42 0 187,-63 42-203</inkml:trace>
  <inkml:trace contextRef="#ctx0" brushRef="#br1" timeOffset="65232.68">8265 6686 0,'0'21'15,"-20"-21"17,20 21 124,-21-21-141,0 0 1,21 22 15,-21-22-15,21 20-16,-21-20 16,0 43-1,0-23-15,-1 1 16,2 21-1,-1 0 1,-1-42-16,22 21 0,-41 21 31,20-21-31,0 1 16,21-2 0,-21-20-1,21 21 1,-21-21-1,21 21 17,0 0-17,-21-21 1,42 0 62,-21-21-62,21-21-1</inkml:trace>
  <inkml:trace contextRef="#ctx0" brushRef="#br1" timeOffset="66070.42">7846 6750 0,'0'-22'0,"-21"22"15,21-21 17,21 21 108,-1 21-109,2-21-15,20 22 0,-21 19-1,21-19 1,-1-2 0,-19 22-1,-1-42-15,21 42 16,-21-21-1,0 0 1,0-21-16,0 22 16,0-2-1,-21 1-15,41 1 16,-19-2 0,-22 1-1,21-21 1,-21 21-1,0-42 110,-43 0-109</inkml:trace>
  <inkml:trace contextRef="#ctx0" brushRef="#br2" timeOffset="97883.3">7090 3998 0,'0'21'15,"-21"-21"423,21-21-407,-22 21 0,22-22-15,-20 22 47,20-20 15,-21 20-47,21-21 0,0-1 32,-22 22-48,22-20-15,0-2 32,0 1-17,0 1 16,-20 20 1,40 0-17,-20-22 1,-20 2 0,40-1 15,-20-1-16,0 2 1,0-1 15,0-1-15,22 2 0,-22-2-1,0 1 1,0 1 15,21 20-31,-21-22 16,0 1 15,20 1-15,-20-2 15,22 22-16,-22-20 1,0-1 0,21 21-1,-21-22 1,0 2 0,20 20-1,-20-22 1,22 1 31,-22 1-32,21 20 1,-21-22-16,20 22 31,-20-21-15,22 21-1,-1-20 1,0 20 0,20-42 15,-19 42-15,-1 0-1,-21-21 1,20 21-1,-20-22 1,22 22 0,-1 0-1,-1-20 1,2 20 0,-1 0-1,0 0 16,0 0-15,-1-22 0,2 22-1,19 0 1,-19 0 0,-1 0 15,-1 0 0,2 0-15,-1-21-1,21 21 1,-21 0 0,0 0-1,0 0 16,-1 0-15,2 0 0,-1 0-1,-1 0 1,2 0 0,-1 0-1,21 21 1,-21-21-1,0 0 17,0 0-32,-1 0 15,2 22 17,-1-22-1,-1 0 0,-20 20-15,22-20-1,-22 22 1,21-22 0,0 0-1,0 21 1,0-21-1,0 20 1,0-20 0,-21 22-1,20-22 1,2 20 0,-1-20 15,-21 21-16,20-21 1,2 22 0,-1-2-1,0-20 1,-21 21 0,21-21-1,0 22 1,-21-2-1,21 2 1,0-1 0,-1-1-1,-20 2 1,22-2 0,-1 1 15,-21 1-16,20-2 1,-20 1 0,22 1-1,-22-2 1,0 2 0,21 19-1,-21-19 1,0-1-1,0-1 1,0 2-16,0-2 16,0 1-1,0 1 1,0-2-16,0 2 31,-21-1-31,21 21 31,0-21-15,0-1 0,0 2-1,0-2-15,-22 1 16,22 1 0,-20-22-16,20 20 15,-21 2 1,21-1-1,-22-1 1,22 2 0,-20-22-16,20 21 15,-21-1 1,21 2-16,-21-22 0,0 41 31,-21-19 0,21-2-15,21 2 0,-22-1-1,22-1 1,-20-20 0,-1 22-1,-1-22-15,22 21 16,-62 21 15,20-21-15,0-1-1,20-20 1,-19 22 0,19-22 15,-19 0-16,20 0-15,0 0 16,-42-22 15,21 22-15,21 0 0,-21-20-1,0 20 1,21-21-1,-21 21 1,21-22 0,-21 2-1,21-1 1,-1 21 0,-19-22-1,19 22 16,2 0-15,-1-20 0,0-1-1,0 21 1,-1 0 0,2-22-1,-1 22 1,-1 0-1,22-20 1,-20 20 0,-1-22-1,-21 2 1,21 20 0,0-21-1,0 21 16,-1-22-15,-19 2 0,19-1-1,2 21 1,20-22 0,-21 22-16,21-20 15,-22 20-15,2-21 16,20-1 15,-21 22-15,21-20-1,0-2 1,-42-61 0</inkml:trace>
  <inkml:trace contextRef="#ctx0" brushRef="#br2" timeOffset="115348.97">7762 7064 0,'0'-20'47,"0"40"31,21-20 156,-21 21-203,0 0-15,0 0 0,20 0-1,-20 0 1,0 0-1,0 1 17,0-2-17,0 1 17,-20 1-17,20-2 16,-21 1-15,21 1 15,0-2-15,-21-20 0,21 21-1,-21 0 16,0 0-15,21 1 0,-21-2 15,21 1 0,-21-21-15,21 22-1,-22-2 1,2-20 0,20 21-1,-21 1 1,21-2 15,-22-20-31,22 21 31,-20-21-15,-1 21 0,21 0-16,-22-21 15,2 22-15,-1-22 32,21 20-17,-21-20 1,0 21-1,-1-21 1,2 22 0,-1-22-1,-1 0 1,22 20 0,-20-20-1,-23 21 16,23-21-15,-1 22 0,-21-22-1,20 20 1,-19-20 0,19 21-1,2-21 1,-1 0-1,-1 0 1,-19 0 0,19 21-1,-20-21 1,22 0 0,-1 0-1,-1 0 16,-19 0-15,19 0 0,-19 21-1,19-21 1,2 0 0,-2-21-1,2 21 1,-23 0-1,-20-21 1,43 21 0,-1 0-1,-1 0 1,2 0 15,-2 0-15,2 0-1,20-21 1,-21 21 0,-1-20-1,-19 20 1,19-22 0,2 22-16,-1-21 15,-1 21 1,22-20-1,-20 20 1,20-22 0,-22 22-1,22-21-15,-20 21 16,20-20-16,-21-2 16,-1 1-1,2-21 16,-23 22-15,43-2-16,-42-19 31,42 19-15,-21 1 0,21 1-1,-20-2 1,20 1-1,0 0 1,-22 0 0,22 1-1,0-23 1,0 23 0,0-2-1,0 1 16,0 1-15,-21 20 0,21-22-1,0 1 1,0 0 0,0 0-1,0 0 1,0 0-1,0 0 1,21 1 0,-21-2-1,0 1 1,0 1 15,0-2-31,22 22 16,-22-21-1,20-21 17,1 0-17,-21 21 1,0 1 0,22-2-1,-22 1 1,20 21-1,2-42 1,-22 21 15,21 21-31,-21-21 16,0 0 0,20 21-1,2-21 16,-1-21-15,-1 42 0,-20-22-1,42 2 1,-20-1 0,-1 1-1,-1-2 1,2 22 15,-1 0 0,-21-21-31,20 0 16,2 21 0,-1-21 15,-1 21 0,2 0-15,-2 0-1,2-21 1,-1 21 0,-1 0-1,2 0 1,-1 0-1,-1-21 1,2 21 0,-1 0-1,21 0 1,-22 0 0,2 0-1,-1 0 16,-1 0-15,2 0 0,-1 0-1,-1 0 1,2 0 0,-1 0-1,-1 0 1,22-21-1,-20 21 1,-1 0 0,-21 21-1,20-21-15,2 0 16,-1 0 0,-1 0 15,2 0 0,19-21-15,-19 42-1,-1-21 1,0 0 0,20 0-1,-19 0 1,-1 21-1,-1-21 1,2 21 15,-1-21-15,-1 21 15,2-21-31,-1 21 31,0 0-15,0-21 0,-1 22-1,2-22 1,-22 20 0,21-20-1,-1 21 1,2-21-1,-22 20 1,21 2 0,-21-1-1,20 0 1,2-21 0,-1 21-1,-21 21 16,21-42-15,-21 21 0,0 1-16,21-22 15,-21 20-15,21 1 16,-21 1 0,21-2-1,-21 1 1,0 0-1,21 0 1,-21 0 0,20 0 31,-20 0-32,0 1 1,0-2-1,22-20 1,-22 43 0,0-2-1,0-20 1,0 0 0,0 0-1,0 0 1,0 0-1,0 1 1,0-2 0,-63 64-1</inkml:trace>
  <inkml:trace contextRef="#ctx0" brushRef="#br2" timeOffset="165048.75">12152 7547 0,'0'0'0,"20"0"110,2 0-110,-1 0 15,-1 0 1,43-21 0,1 21-1,-43 0-15,-1 0 16,106 0 15,-41 0-15,-65 0-16,2 0 15,19 0 1,2 0-16,-23 0 16,2 0 15,-44 0 63,2 0-79,-43-20 1</inkml:trace>
  <inkml:trace contextRef="#ctx0" brushRef="#br2" timeOffset="175949.11">11416 7190 0,'22'0'0,"-1"0"16,-1 0-1,-20-21 32,22 21-31,-2 0-1,1 0 17,1 0-17,-22-21 16,20 21 1,-20-21-17,21 21 1,-42 0 31,21-21-16,-20 21-15,-2 0-1,1 21-15,-21-21 32,22 21-17,-23 0 1,1 0-1,42 1-15,-21-2 16,21 1 0,0 1-16,0-2 15,43 23 1,-23-23 0,2 1-16,-1-21 31,21 21-31,-1-21 15,1 21 1,1 1 0,-23 19-1,-20-19-15,0-2 16,0 1-16,0 42 16,-20-21-1,20-20 1,-22 41-1,1-63-15,-42 41 32,21-41-17,22 0-15,-43 0 16,41 0 0,1-21-16,1 21 15,20-20 16,20 20-15,23-43-16</inkml:trace>
  <inkml:trace contextRef="#ctx0" brushRef="#br2" timeOffset="177498.87">12046 7674 0,'21'0'16,"1"0"62,-2 0-15,2 0-48,-1 0 17,21 0-17,-1 0 1,-19-22-16,41 22 15,-43 0 1,23 0-16,40 0 16,44 0-1,-64 0 1,-42 0 0,-1 0-16,107-21 31,-106 21-31,-1 0 15,2 0 1,-1 0 0,-21-21 77,-21 21-93,21-21 16,-22 1 0,-19-23-1,19 1 1,2 1 0,-22 19-1,21-20 16,21 21-15,-22 21-16,22-20 16,0-2-16,0 44 109,22-22-93,-1 20-16,-1 1 15,22 21 1,-20-20 0,41 19 15,0 1-16,-22-21 1,-19 1 0,-22-2 31,-22-20-47,2 21 15,-23 0 1,2 0-1,-22 1 1,-42 41 0,83-63-16,-41 20 15,43 1 1,-1-21-16,-21 22 16,42-2 15,-22-20 47,2-20-62</inkml:trace>
  <inkml:trace contextRef="#ctx0" brushRef="#br2" timeOffset="178082.7">12845 6707 0,'20'-21'0,"-20"42"78,-20-21-63,-1 21 1,-1 1 0,-20-2 15,1 23-16,41-23-15,-63 22 16,41-21-16,22 0 0,-20 0 16,20 0-16,-63 21 31,83-42 16,-20-20-32,22-2-15,-1-41 32</inkml:trace>
  <inkml:trace contextRef="#ctx0" brushRef="#br2" timeOffset="178448.89">12634 6770 0,'0'0'16,"0"-42"-16,0 21 31,22 21 47,-22 21-62,21-21-1,-21 22-15,0-2 16,20 23-1,23 19 1,-23-20 0,2 0-1,20 0 1,-64-42 31,2 0-32,-22-42 1</inkml:trace>
  <inkml:trace contextRef="#ctx0" brushRef="#br2" timeOffset="178929.87">12446 6875 0,'20'0'31,"-20"-21"-15,22 21-16,19 0 31,23 0-16,-23-21 1,44 21 0,-44 0-1,44 0 1,-43 0 0,-42-20 155</inkml:trace>
  <inkml:trace contextRef="#ctx0" brushRef="#br2" timeOffset="182895.24">13643 7547 0,'-22'22'0,"22"-2"31,0-40 110,22 20-126,-22-22 1,21 1-1,0 21 1,-21-20-16,21 20 0,21-22 31,-21 44-15,21-2 0,-21-20-1,-1 63 1,-40 0-1,-1-41 1,-21 41 0,21-43-1,-21 1 1,63-21 62,-21-21-78,21 21 16,-21-20-16,42-2 15,-21 22-15,0-41 16,-1 41-16,23-43 16,20 1-1,-21 0 1,-21 21-16,0 1 15,0-2 17,-42 22 30,0 0-46,0 22-1,0-2 1,-21 23 0,21 19-1,0-41 1,21 21 0,0 1-1,0-2 1,21-19-1,42-2 1,-21 1 0,0-21-1,-22 0-15,2 0 32,-44-21 733</inkml:trace>
  <inkml:trace contextRef="#ctx0" brushRef="#br2" timeOffset="183432.16">14294 7737 0,'0'0'0,"0"20"0,20-20 15,-20 21 32,-20-21-16,20 22-31,0-2 16,0 1 0,0 0-1,0 0 1,0 21-1,0-21 1,0 1 0,0-44 62,0-19-63</inkml:trace>
  <inkml:trace contextRef="#ctx0" brushRef="#br2" timeOffset="184415.74">14861 7275 0,'21'0'16,"-21"-22"0,21 22-1,-21-21 16,-21 21 1,21-20-17,-21 20 1,21-22 0,-21 22-1,0 0 1,0 0-16,1 22 15,-2-22-15,1 20 16,-21-20 0,0 43-1,21-23 1,0 23 0,-21 40-1,42-20 16,0 0-15,0 21 0,21-41-1,0 20 1,0-43-16,0 1 16,-21 1-16,21-22 15,0 0 1,1 0-16,-2 0 15,1 0-15,-21-22 16,22 22-16,19 0 16,-20-21-16,0 21 15,21-20 1,-42-2 0,21 22 15,-21-41-31</inkml:trace>
  <inkml:trace contextRef="#ctx0" brushRef="#br2" timeOffset="185426">15113 7506 0,'0'-22'109,"21"1"-93,0 1 0,1-2-1,-2 22 1,23 0 0,-23 0 15,1 42-16,1 1 1,-22 20 0,-43-1-1,23-41 1,-23 21 0,64-62 30,1-2-30,-2 1 0,23-21-1,-23-21 1,22 0 0,-21 63-1,1-42 1,-22 21-16,0 0 15,-22 42 48,22 0-63,-21 1 16,21 19-1,-21 1 1,21 21-1,21-21 1,0-21 0,1-21-16,-2 22 15,1-22 1,1 0 0,-44 0 15,44 0-16</inkml:trace>
  <inkml:trace contextRef="#ctx0" brushRef="#br2" timeOffset="186154.81">15617 7715 0,'22'0'63,"-22"-21"-48,0 1 16,20 20-15,-20-22 0,21 22-16,1 0 31,-2 0-31,1 0 16,-21 22-16,22-22 15,-22 20 1,0 23-1,-43-2 1,1-19 0,-21 19-1,42 1 1,0-42 0,21 22 15,21-22-16,-21 20-15,43-40 16,-23 20-16,1 0 16,21 0-1,1 0 1,-23 0 0,1 0 15,-42 0 78,1-22-93</inkml:trace>
  <inkml:trace contextRef="#ctx0" brushRef="#br2" timeOffset="188765.75">16395 7631 0,'-22'0'31,"44"0"32,-2 0-47,1 0-1,1 0 1,-2 0-16,23 0 15,-1 0-15,21 0 16,0-21 0,20 21-1,22 0 1,-42 0 0,-20 0-1,40 0 1,-61 0-16,-2 0 15,1 0 1,1 0 0,-22-21 15,-22 21-31,22 21 16,-83-62-1</inkml:trace>
  <inkml:trace contextRef="#ctx0" brushRef="#br2" timeOffset="189799.25">16458 7484 0,'-22'0'15,"1"0"1,1 0 0,-2 0-1,1-21 17,42 21 46,1 0-78,-2 0 0,23 0 15,40 0 1,2 21 0,61-42 15,-41 21-16,-42 0 1,22 0 0,-44 0-1,-19 0 1,-44 0 0,2-20-1,-1-2 1,-21 1-1,20 0 1,-19 21 0,19-21-1,-19 1 1,41 40 93,20-20-109,1 0 16,1 21 0,41 0-1,-21 0 1,-21 1-16,62-2 15,-61 1-15,-2-21 16,43 42 0,-41-42-1,-1 0 1,-21 21 0,-21-21-1,-1 22 1,2-22-16,-1 20 0,-1 1 15,-146 84 17,63-42-17,64-21 1,19-42-16,-19 21 16,41 0-16,-22-42 15,44 21 1,-44-21-16</inkml:trace>
  <inkml:trace contextRef="#ctx0" brushRef="#br2" timeOffset="190255.34">16961 6791 0,'0'0'0,"22"0"15,-44 22 32,1-22-31,1 41-1,-23 1 1,-19 0 0,-1 21 15,20-20-16,23-23 1,61-125 47</inkml:trace>
  <inkml:trace contextRef="#ctx0" brushRef="#br2" timeOffset="190582.5">16794 6728 0,'0'0'0,"0"22"94,0-2-94,0 1 15,21 1 1,-21-2-16,20 22 16,2-21-16,-22 0 0,0 0 15,20 0-15,-20 1 16,0-2-16,0 23 16,0-23-16,0 1 31,-20-21-31,20-21 15,-63-42 17</inkml:trace>
  <inkml:trace contextRef="#ctx0" brushRef="#br2" timeOffset="190882.24">16646 6938 0,'0'0'0,"21"0"31,-21 21-15,22-21-1,41-21 1,-43 21-16,65 0 16,-65 0-16,43 0 15,0 0 1,-20-21-1,-23 21 1,-20 21 15,-41-21 1</inkml:trace>
  <inkml:trace contextRef="#ctx0" brushRef="#br2" timeOffset="194599.19">17990 7463 0,'22'0'16,"-22"-20"15,21 20-31,-21-22 94,-21 22-32,21 22-46,-22-22 0,22 20-1,-20 1-15,20 1 16,-21-2-16,21 43 31,21-21-15,-1-21-1,2-21 1,-1 0-16,21 0 16,-22 0-1,2-21-15,-1 21 0,21-62 31,-1 19-15,-19 1 0,-22 1-1,0 19 1,0 44 31,0-2-32,0 1 1,0 21 0,21 21-1,-1-21 1,23-21 0,-1-21 15,0-21-16,-1-21 1,-41 22-16,22-23 16,-22 23-16,0-2 15,0-62 1,-22 42 0,22 22-1,0 40 16,0 1-15,22 0 0,-1 0-1</inkml:trace>
  <inkml:trace contextRef="#ctx0" brushRef="#br2" timeOffset="195132.97">19062 7379 0,'0'-21'15,"-21"1"1,21-2 0,-21 22-16,21-21 31,-21 21-31,21 21 16,-63 1 15,41-2-16,-19 43 1,41-41-16,-22 19 16,2-19-16,20-2 15,20 64 1,2-42 0,19-20-1,2-2 1,-23-20-16,23 0 15,-22 0-15,20-20 16,2-2 0,-64 1-1,21 0 1,-63 0 0</inkml:trace>
  <inkml:trace contextRef="#ctx0" brushRef="#br2" timeOffset="195382.89">18851 7506 0,'0'0'0,"-20"0"15,-1 0-15,21 20 32,21-20 14,-1 0-30,43-20 0,43-2-1,-44 22 1,-19-21 0</inkml:trace>
  <inkml:trace contextRef="#ctx0" brushRef="#br2" timeOffset="196232.84">19587 7148 0,'0'-21'15,"0"42"79,0 0-94,0 0 16,0 21-1,0 21 1,0 21 0,0-42-1,0 0 1,0-21-16,-21 1 15,21-2 1,21-20 0,-21 21-1,20-21 1,2 0 0,-1-21-16,-1 21 15,2 0-15,-1 0 16,21-20-1,-21 20 1,0-22 0,22-19-1</inkml:trace>
  <inkml:trace contextRef="#ctx0" brushRef="#br2" timeOffset="196615.89">20385 7044 0,'-21'0'31,"0"20"-15,0 1 0,1 0-1,-23 42 1,1 21 0,21-62-16,21 41 15,0-22-15,0-20 0,0 85 16,21-43-1,-21-43-15,42 22 16,105 21 15,-63-83-15</inkml:trace>
  <inkml:trace contextRef="#ctx0" brushRef="#br2" timeOffset="197369.34">20931 7212 0,'0'0'15,"0"-22"-15,-21 22 0,21-21 16,-42 0-1,21-21 1,1 42 0,-2 0-16,1 0 15,1 21 1,-2 0-16,-20 0 16,21 42 15,21-42-31,-21 105 31,42-84-31,0 0 16,-21-21-16,42 1 15,21-22 1,42-22 0,-63 1-1,21-21 1,-42 21-1,-42 0 1,1 21 0,-23 0-1,22 0 1,0 0 15,42 0 0,0 0-15,0-21 0,21 1-1,-21 20 1,-21 20 0,22 1-1,-22 21 1,20-20-1,1 19 1,0-19 0,0-22-1,1-22 17</inkml:trace>
  <inkml:trace contextRef="#ctx0" brushRef="#br2" timeOffset="197715.95">21352 6959 0,'0'0'0,"0"-21"31,42 42-15,-22 21-1,23 21 1,-23 21 0,-20-63-1,0 105 1,0-83-16,-20 103 15,-43-20 1,-64-21 0,-41-20-16</inkml:trace>
  <inkml:trace contextRef="#ctx0" brushRef="#br2" timeOffset="200315.69">17025 8219 0,'21'0'0,"-42"0"31,21 21-15,-22-21-1,2 22 1,-2 41 0,-41 20-1,0 2 1,63-65-16,-41 65 16,19-85-16,2 63 15,-2-43 1,22-40 15</inkml:trace>
  <inkml:trace contextRef="#ctx0" brushRef="#br2" timeOffset="200566.34">16709 8219 0,'0'21'16,"21"1"-1,1 19 1,20 1 0,41 21-1,23 42 1,-86-105-16,23 43 15,19-1 1</inkml:trace>
  <inkml:trace contextRef="#ctx0" brushRef="#br3" timeOffset="211740.34">1041 20591 0</inkml:trace>
  <inkml:trace contextRef="#ctx0" brushRef="#br3" timeOffset="214432.81">4885 9123 0,'20'0'16,"-20"-22"47,0 44 15,-20-22-78,20 20 0,-22 1 15,1 1 1,1-2-16,-2 43 16,1-41-16,1 41 15,20-43-15,-22 1 16,-20 64 15,42-65-31,0 2 63,0-44-48,0 44 1,0-85-1</inkml:trace>
  <inkml:trace contextRef="#ctx0" brushRef="#br3" timeOffset="-214531.15">4654 9269 0,'0'-20'16,"0"-1"-1,0 42 110,20-21-125,1 20 16,1-20 0,40 43-1,-19-23 1,-43 2-16,63 19 16,-43-41-16,1 22 15,1-22-15,20 42 31,-42-21 126,-42-21-157</inkml:trace>
  <inkml:trace contextRef="#ctx0" brushRef="#br3" timeOffset="-211780.79">25741 9774 0,'21'20'16,"-21"2"-1,21-22 16,-42 21-15,21-1 15,-21 22 1,21 21-17,-21-20 1,21-23-16,-21 23 15,21-23-15,-21 22 16,-1-20 0,2-22-1,20-22 17,0 2-17,0-22 1,20-21-1,23 0 1,20-22 0,-63 65-16,42-23 15,-20 23-15,-22-1 0,41-1 16,22-19 0,-42 19-16,0 22 15,42 43 16,-41-23-15,-2 2-16,-20 19 16,21-19-1,-42-1-15,1 21 16,-23-22 0,-20 2 15,21-1-16,22-21-15,20-21 32,20 21-17,22-22 1,0 22 0,0 22-1,0-1 1,-42-1-16,43 2 15,-23-1-15,-20-1 16,-20 23 0,-2-23-1,1 2-15,-84 20 32,84-42-17,-41 21 1,40-21-16,-19 0 15,-23-21 1,43-1 0,-21-20-1</inkml:trace>
  <inkml:trace contextRef="#ctx0" brushRef="#br3" timeOffset="-211278.02">25447 10130 0,'0'22'16,"-22"-22"15,2 0-15,-1 0-1,21-22 1,-42 22 0,42-20-1,22-2 1,-2 2-1,1 20 1,21 20 0,-42 2-1,0-2 1,0 23 15,-22-23-31,2 2 16,20-1-16,-41-1 15,-23 2 1,22-1 0,21-21-16,-22-43 15</inkml:trace>
  <inkml:trace contextRef="#ctx0" brushRef="#br3" timeOffset="-210593.29">24900 9857 0,'22'0'15,"-22"-20"1,21-1 0,-1 21-1,-20-22-15,-20 22 31,20-20-31,-21 20 16,21-21 0,-22 21-1,2 0-15,-43 0 32,63 21-17,-42-1 1,21-20-16,-21 43 15,-1 19 1,23 1 0,-1 43-1,21-64 1,21-22-16,21 23 16,-21-23-16,42-20 15,0 22 1,-1-44-1,-40 22 1,-1 0 0,-42 0 46,-1-20-46</inkml:trace>
  <inkml:trace contextRef="#ctx0" brushRef="#br3" timeOffset="-208791.12">24082 9899 0,'0'-20'125,"20"20"-94,-40 0 78,20-22-78,-21 22 63,-1 22-78,2-22-1,20 20-15,-43 2 16,23-1 0,-1 21-1,-1-21 1,44-1 0,-22 2-1,21-22 16,-1 0-15,2 0-16,-1 0 16,-1 0-16,2-22 15,-1 22 1,-42 0 62,21 22-62,-22-22-16,2 0 15,-1 0-15,-1 21 16,2-21-16,-85 0 31,84-21 0,-1 21-15,22-22 0,22 2-1,-22-1 1,21 21-16,-21-42 16,20 42-16,-20-21 15,22-1 1,-44 2-1,22-2 17,-20 22-32,-1 0 15,-1 0 1,2 22 0,-1-2 15,-1-20-16,2 22 1,20-1 0,0-1-1,-21 2 17,21 19-17,-22-19 1,44-22-16,-44 21 15,22-1 1,-20 2 0,-23-2-1,-19 2 1,-1-1 0,42-21-1,-21 42 1,20-42-16</inkml:trace>
  <inkml:trace contextRef="#ctx0" brushRef="#br3" timeOffset="-208463.88">23536 10404 0,'21'0'16,"-21"20"-1,20-20 1,2 0-16,-2 0 15,1 0-15,1 0 16,83-41 15,-21 20-15,-42 0 0,-42-21-1</inkml:trace>
  <inkml:trace contextRef="#ctx0" brushRef="#br3" timeOffset="-208163.58">23956 9480 0,'20'0'15,"-20"-21"1,0 42 46</inkml:trace>
  <inkml:trace contextRef="#ctx0" brushRef="#br3" timeOffset="-206680.22">23200 9837 0,'20'0'62,"-20"20"-46,0 2-1,22-22-15,-22 20 16,21 2 0,-1-1-1,-20-42 17,0-1-17,-20 22 1,20-20 15,-43 40 0,43 2-15,-42-1 0,1 21-1,-1-21 1,21-21-16,-64 20 15,65-20 1,-2 0-16,-19-20 16,-1-1-1,21-1 1,21 2 0,0-1-1,21-1-15,-21 2 16,20-2-1,2 2 1,19 20 0,-41 20-16,22-20 15,-22 42 1,-22 1 0,22-23-16,-21 2 15,-62 19 16,41-41-15,21 0-16,-1 0 16,22-20-16,-20 20 15,-2 0-15,22-21 16,-21-1 0,21 2 15,0 40 16,-20 2-47,20-1 15,-22-1 1,1 2 0,1-1-1,-22-21 1,-1-21-1,23-1 1,20 2 0,0-23-1,0 23-15,0-1 16,0-1 0,-22 22-1,44-20 1,-44 40-1,22 2 1,-21-1 0,1-1-1,-23 23 1,-19 20 0,41-63-16,-1 20 31,2-20-16,40-41 1</inkml:trace>
  <inkml:trace contextRef="#ctx0" brushRef="#br3" timeOffset="-206422.56">22801 9354 0,'0'0'16,"0"-22"-16,20 22 93,-40 22-93,-1 19 32</inkml:trace>
  <inkml:trace contextRef="#ctx0" brushRef="#br3" timeOffset="-206030.39">22549 10319 0,'21'0'15,"-21"22"-15,20-22 16,2 0 0,19 0 15,-19 0-31,-2 0 15,1-22-15,-21 2 47</inkml:trace>
  <inkml:trace contextRef="#ctx0" brushRef="#br3" timeOffset="-204364.08">21897 9879 0,'0'-22'0,"22"22"63,-22-20-47,20 20-16,1 20 31,1-20-16,-2 0-15,1 0 0,1 0 16,61 42 15,-83-20-15,-21-1 0,21-1-16,-20 2 15,-2-22-15,2 0 0,-23 21 16,23-21-16,-23 0 15,23 0 1,-2 0-16,-19 0 0,-1-21 16,-1-1-1,43 2 1,0-23 15,21 43-31,1-42 16,-2 42-16,2 0 15,-2 0 1,-20 22 0,21-2-1,-42 2-15,1-1 16,20-1-16,-22 23 16,-41-1-1,-42-21 1,22 21-1,-23-42 1,1 20 0,85-40-16,-43 20 15,41 0 1,-19-22-16,-2 2 16,23-1 15,-2 21-16,22-22 1,0 44 0,22-22-1,-22 21 1,-22-1 0,1 2-1,0-2 1,-20-20-1,19 0 1,1-20 0,-21-2-1,42 2 1,-21 20 15,21 20 0,0 2-15,0-2 0,-21 2-1,0-1 1,0-21 0,21 20-1,-21-20-15,21-20 16,-21-1 15,21-1-31,0 2 16,0-2-16,0 2 15,-20-1 1,20-1-16,0 2 16,-22 20 62,22 20-63,-21-20-15,21 22 16,-63-1 0,42 21-1,-21-22 1,21 2-1,42-44 32,0 22-31,0-42 0</inkml:trace>
  <inkml:trace contextRef="#ctx0" brushRef="#br3" timeOffset="-204083.02">20952 9774 0,'0'0'0,"0"-21"0,21-42 141</inkml:trace>
  <inkml:trace contextRef="#ctx0" brushRef="#br3" timeOffset="-203813.48">21058 9626 0,'20'22'0,"-20"-44"0,21 22 15,21 0 1,0-21 0,-21 1-1,42-2 1,-41 22 0,-2 0-1,1 0 1,-84 22 15</inkml:trace>
  <inkml:trace contextRef="#ctx0" brushRef="#br3" timeOffset="-203458.2">20302 10110 0,'0'0'0,"20"0"15,-125 0 95</inkml:trace>
  <inkml:trace contextRef="#ctx0" brushRef="#br3" timeOffset="-192881.15">16857 11391 0,'20'0'16,"1"-21"15,-21 0 157,-21 21-173,1 0 17,-2 0-17,2 0 16,-1 0-15,-1 0 0,2 21-1,-2 0 1,-19-1 0,19 2-1,1-22 1,1 21-1,20-1 1,0 2 0,20-22 15,-20 21-15,21 0-1,1 0 1,-2-21-1,1 21 1,-21 0-16,42-21 31,-20 21-15,19-21 0,-19 20-1,-2 2 1,1-22-1,-21 21-15,0-1 32,0 2-17,0-1 1,0 0 0,-21 0 15,1 0-16,-2 0 1,-19-21 0,-1 21-1,20-21 1,-19 0 0,19 0-1,1 0-15,1 0 16,-2 0-16,1 0 15,-21 0 1,22-21 0,20-21 15</inkml:trace>
  <inkml:trace contextRef="#ctx0" brushRef="#br3" timeOffset="-191241.51">17297 11790 0,'-20'0'16,"-1"0"15,-1 0 1,44 0 108,-1 0-140,-1 0 16,2 0-1,41 0 1,-43 0-16,2 0 0,41 0 31,-42 0-31,21 0 16,-22 21-16,43-21 16,0 0-1,43 0 1,-22 0-1,-21 0 1,21 0 0,-42 0-1,-22 0 1,-40 0 31,-2 0-32,2 0 1,-1-21 0,-1 21-1,2-21 1,-1 0 0,-1 0-1,22-1-15,-20 22 16,20-20-1,-21 20-15,-1 0 32,22-21-32,-20 21 31,40 0 47,2 21-62,-1-1-1,21 2 1,21-1 0,0-21-1,0 21 1,-21-21-1,-1 0 1,-19 0-16,-1 0 63,-42 0-63,-1 21 31,-19 0-16,19 0 1,-41 22 0,21-23-1,-21 21 1,22 2 0,19-43-16,2 42 15,-1-21 1,-1-21 31,44 0 93,-22-21-108</inkml:trace>
  <inkml:trace contextRef="#ctx0" brushRef="#br3" timeOffset="-189430.46">18789 11705 0,'21'22'16,"-21"-44"78,21 2-63,-42 20-31,21-21 15,0-1 1,0 2 0,-21-1-16,0 21 31,-1-21-15,2 0-1,-1 21 1,-1 21-1,2-21 1,20 21-16,-21-21 16,-1 21-1,2-21 1,-1 20-16,21 2 16,-42-1 15,20 42-16,22-42 1,0 21 0,0-21-1,0 0 1,22 21 0,-1-21 15,0-21-31,0-21 15,-1 21 1,23 0 0,-23-20-1,2-2 1,-1 22 0,-1-21-16,2 0 15,-1 0 1,0-21-1,0 21 1,-1-21 0,2 42-16,-22-21 15,-22 42 63,2-21-46,20 20-32,0 2 15,-21-1 1,21 0-16,0 0 16,0 21 15,0 1-16,0-23-15,21 1 16,-1-1-16,2 2 47,-1-22-47,-1-22 16,2 22-1,-22-20-15,21 20 16,-1-84-1</inkml:trace>
  <inkml:trace contextRef="#ctx0" brushRef="#br3" timeOffset="-188057.98">19439 11307 0,'0'-21'31,"0"0"0,-20 21-15,20-22 15,-21 22-15,-1 0-1,2 22 1,-22-22 0,0 21-1,42 0-15,-42 0 16,20-21-1,22 21-15,-20 0 16,-1 0 0,21-1-1,0 2 1,21-1 0,-1-1-16,2-20 15,20 22 1,0-1-1,0 0 1,0 0 0,-1 0-1,-41 0-15,64 20 32,-64-19-17,42 19 1,-42 2-1,-21-1 1,0 0 0,0-21-1,-22 21 1,23-21 0,-23-42 15,2 21-16,20 0-15,0-20 16,21-2-16,-21 22 0,0 0 16,21-21-1,0 42 376,-21-21-344,21-21-16</inkml:trace>
  <inkml:trace contextRef="#ctx0" brushRef="#br3" timeOffset="-186930.78">19860 11202 0,'0'-22'31,"0"44"94,0-1-125,0-1 16,0 2 0,0-1-1,0 0-15,-20 42 16,20-42-16,0 21 16,0 21-1,0 0 1,0 0-1,0 20 1,0-40 0,0-22-16,0 63 15,0-62 1,-22 19-16,22-21 16,0 2-16,0 62 46,0-63-46,0 0 16,22-21-16,-22 22 0,0-2 31,0-40 1,-22 20-17,22-22 1,0-41 15</inkml:trace>
  <inkml:trace contextRef="#ctx0" brushRef="#br3" timeOffset="-185934.61">20259 11748 0,'0'21'16,"0"0"-1,0 0 1,21-21-1,1 0 95,-22-21-110,0 0 15,20-21 1,1 0 0,0-21-1,0 0 1,-21 42 0,21-63-1,-21 63-15,21-63 16,-21 42-1,21 0 1,21 0 0,-21 21-1,1-1 1,-2 22 0,-20 22 15,21-1-16,-21-1-15,-21 2 16,21-1-16,21 21 16,-21-21-1,0 21-15,0-22 16,0 23-16,21 83 47,-21-64-32,0-19 1,0-23 0,-21-20 62,0-20-63,1-1 1</inkml:trace>
  <inkml:trace contextRef="#ctx0" brushRef="#br3" timeOffset="-185515.4">20322 11601 0,'21'0'47,"0"0"-31,0 0-1,0-21-15,21 21 16,0-21 0,21 21-1,-42 0 1,-42 0 62,21 21-62,-20-21-16</inkml:trace>
  <inkml:trace contextRef="#ctx0" brushRef="#br3" timeOffset="-181715.17">16626 13050 0,'0'0'0,"0"-20"125,20 20-109,-20-22-16,21 1 16,1-42 15,-2 1-16,-20 40-15,43-62 16,-43 42-16,63-63 16,-21 42-1,-1 21 1,-19 0 0,-2 63 30,1 0-30,-21 0 0,22 42-1,-22-21 1,0 0-16,0 42 16,0-63-1,0 42 1,20 21-1,-20-21 1,0-42 0,0-42 62,-20 21-78</inkml:trace>
  <inkml:trace contextRef="#ctx0" brushRef="#br3" timeOffset="-181380.35">16709 12882 0,'21'0'32,"1"0"-17,-22-20 1,42-2-1,-21 22 1,41-21 0,-41 21-1,1 21 1</inkml:trace>
  <inkml:trace contextRef="#ctx0" brushRef="#br3" timeOffset="-180194.6">17402 12945 0,'-20'0'15,"40"0"79,-20-21-78,22 21-1,-1-21 1,21 21-1,41 0 1,-20 0 0,0 0-1,43 0 1,-86 0-16,65 21 31,-43-21-31,21 0 16,42 0-1,-42-21 1,-22 21 0,-61 0 15,-1 0-15,-1 0-1,2-21 1,-1 21-1,-1-20-15,2 20 16,-2-22 0,2 1-16,-1 21 15,-21-20 1,21-2 0,42 44 46,-1-2-31,2-20-31,-22 21 16,63 1 0,0-22-1,-43 20-15,2-20 16,19 0-1,-19 0-15,-22 21 16,21-21 0,-42 0 31,21 21-32,-42 0 1,-1 1-1,-20 19 1,21 1 0,22-42-16,-1 21 15,-1 1-15,2-22 63,20-43-48</inkml:trace>
  <inkml:trace contextRef="#ctx0" brushRef="#br3" timeOffset="-179082.17">18894 12882 0,'20'0'16,"-20"-20"15,0-2-31,0 1 31,-20 21-15,-1-42-1,21 21 1,-42 0 0,21 0-1,0 21 1,0 0-16,-1 0 16,2 21-16,-1-21 15,-21 21 1,42 0-16,-21 1 15,-1-22 1,22 20-16,-20 1 0,20 21 16,0-21-1,0 0-15,0 22 16,20-23 0,-20 1-1,22 1 1,19-22 15,2-22-15,20-19-1,-1-2 1,23-41 0,-44 63-1,-41 1-15,22-2 16,-44 44 46,22-2-62,-20-20 0,20 21 16,-21 21 0,21 21 15,0-41-16,41 19 1,-19-19 0,-1-22-1,0 0 1,0 0 0,-63 0 140</inkml:trace>
  <inkml:trace contextRef="#ctx0" brushRef="#br3" timeOffset="-177406.69">16730 13638 0,'-21'-20'94,"1"20"765,20 20-828</inkml:trace>
  <inkml:trace contextRef="#ctx0" brushRef="#br3" timeOffset="-172126.73">16016 11243 0,'0'0'0,"0"-20"16,0-1-1,0-1 16,-20 22 16,-2 22-15,1-1-17,1-1-15,20 23 16,-22-1-1,44 0 1,19 21 0,-19 0-1,19 0 1,-20 42 0,-21-42 15,-21 42-16,-20-42 1,-2 0 0,1-21-1,42-21 1,-21-21 0,21 21 30,21-21-30,-21 21 0,0 0-16,22 21 15,-2-1 1,-20-19-16,0 41 31,0-42-31,0 43 16,-20 19-1,20 43 1,-22-104-16,1 145 31,21-125-31,0 63 16,0-84-16,21 43 16,-21-23-1,0 22 1,0-41-1,0-44 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0T07:33:01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13991 6163 115 0,'0'0'0'0,"0"0"10"0,0 0-10 0,0 0 0 15,0 0 0-15,0 0 0 0,0 0 131 0,0 0 24 16,0 0 5-16,0 0 0 0,0 0-124 0,0 0-26 16,0 0-10-16,0 0 8 0,0 0 8 0,0 0 0 15,0 0 1-15,0-3 0 0,0-3 17 0,0 6 3 0,0 0 1 0,0-10 0 16,0 10-13-16,0 0-2 0,0 0-1 0,0-3 0 16,7-3-22-16,-7 6-18 0,4-10 3 0,3 10 1 31,-7 0-18-31,7-6-4 0,0 3-1 0,4 3 0 0,-1 0 25 0,1-6 12 0,-1 6-12 15,4 0 12-15,4-4 15 0,-4 4 10 16,4-6 3-16,-4 6 0 0,4-3 7 0,-1-3 1 0,4 3 1 0,0-4 0 16,1 4 6-16,2-3 1 0,-2-3 0 0,2 9 0 15,-3-7-16-15,4-2-2 16,0 9-1-16,-1-10 0 0,-2 7-25 0,2-3 8 0,-3 3-8 0,4-3 0 16,-4-4 17-16,1 10-1 0,2-6-1 0,1 3 0 15,-4-3-3-15,4 6-1 0,-4 0 0 0,4-4 0 16,-1 4-11-16,1 0 0 0,0 0 0 0,-1 0 0 15,1 0 0-15,3 0 0 0,-3 0 8 0,-4 0-8 16,0 0 0-16,1 0 0 0,2 0 0 0,-3 0 0 16,1 4 14-16,-1-4 1 0,0 0 0 0,0 6 0 0,-3-6 0 15,3 3 0-15,4-3 0 0,-4 6 0 0,-4-6-15 0,5 7 9 16,-1-4-9-16,-4-3 8 0,1 6 10 0,0-3 2 16,3 3 0-16,-4-3 0 0,5 4-20 0,-1-4 0 15,0 6 0-15,4-9 0 0,-8 7 0 0,8 2 0 16,-4-3 0-16,4-3 0 0,-4-3-10 0,4 0-6 15,-1 0 0-15,5 0-1 0,-5-3 17 0,4-3-12 16,1 0 12-16,-1 3-10 0,-3-4 10 0,3-2 0 16,0-1 0-16,4 1 0 0,-4 6 0 0,0-3 0 15,0-4 0-15,1 4 0 0,-1 3 0 0,0-3 0 16,0 6 10-16,-3 0-10 0,3-4 20 0,-3 4-3 0,0-6 0 16,-1 6 0-16,1 0-17 0,0 6 0 0,3-6 0 0,0 0 0 15,-7 0-21-15,4-6 1 0,0 6 1 0,3 0 0 16,-3-3 11-16,3-3 8 0,0 3-12 0,0-4 12 15,-3-2-10-15,3 9 10 0,-3-9-8 0,0 2 8 16,-4-2 0-16,4 9 8 0,-4-10 0 0,0 7 0 16,0-3-8-16,-3 6 12 0,3-3-4 0,-4-3 0 15,1 6-8-15,0 0 0 0,-4-3 0 0,0 3 0 0,0 0 0 16,0 3 0-16,4-3 8 0,-1 0-8 16,-2 0 14-16,2 0-2 0,1 6 0 0,-1-6 0 15,1 3-25-15,0-3-6 0,-1 0-1 0,1 0 0 16,0-3 20-16,-1-3 0 0,-3 6 0 0,4 0 0 15,0-10 0-15,-4 10 0 0,0-6 0 0,0 3 0 16,0 3 17-16,0-6 1 0,4 6 0 0,-8 0 0 16,5 0-18-16,-5 0 0 0,1 0 0 0,-1 6 0 0,-3-6 0 15,4 3 0-15,0 3 0 0,-1 4 0 0,1-4 0 0,-1 3 10 16,1 1-10-16,-1-1 8 0,5 1-8 0,-5-1 0 16,4 7 9-16,-3-4-9 0,7 4 0 0,-8-7 9 15,-3 10-9-15,4-3 0 0,-1-7 8 0,1 1-8 16,3 5 0-16,-7-2 0 0,0-4 11 0,4 1-2 15,-4-4 0-15,0 3 0 0,-7 1-1 0,3-1 0 16,-3 1 0-16,0-4 0 0,0 3-8 0,0 1 0 16,0-1 0-16,0 0 0 15,-3 1-36-15,3-1-10 0,0 1-2 0,7 5-641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73.84615" units="1/cm"/>
          <inkml:channelProperty channel="Y" name="resolution" value="74.48276" units="1/cm"/>
        </inkml:channelProperties>
      </inkml:inkSource>
      <inkml:timestamp xml:id="ts0" timeString="2020-12-06T06:48:13.62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9454 12294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2-12-21T07:14:27.56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3392 16623 0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07:23:2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137 117 3200,'-2'-8'176,"0"-1"-1,1 1 1,0-1 0,0 1-1,0-1 1,1 1-1,2-14 1,-1-5 1229,-1 27-1392,0 0-1,1-1 0,-1 1 0,0 0 0,0 0 0,0-1 0,0 1 0,0 0 0,0-1 0,0 1 0,0 0 0,0-1 1,0 1-1,-1 0 0,1 0 0,0-1 0,0 1 0,0 0 0,0 0 0,0-1 0,0 1 0,-1 0 0,1 0 0,0-1 0,0 1 1,0 0-1,-1 0 0,1 0 0,0-1 0,0 1 0,-1 0 0,1 0 0,0 0 0,0 0 0,-1 0 0,1-1 0,0 1 0,0 0 1,-1 0-1,1 0 0,0 0 0,-1 0 0,1 0 0,0 0 0,0 0 0,-1 0 0,1 0 0,0 0 0,-1 0 0,1 0 0,0 0 1,0 1-1,-1-1 0,1 0 0,0 0 0,0 0 0,-1 0 0,1 0 0,0 1 0,0-1 0,-1 0 0,1 0 0,0 0 1,0 1-1,-15 13-24,-12 20 49,11-15 32,1 0 0,-12 23 0,24-37-82,1 0 1,-1 0-1,1 0 0,0 1 0,0-1 0,0 1 0,1 0 0,0 0 0,0-1 0,0 1 0,1 0 1,0 0-1,1 10 0,0-14 10,0 1 0,0 0 0,0 0 0,0-1 0,1 1 0,-1 0 0,1-1 0,0 1 0,0-1 0,-1 0 0,2 0 0,-1 0 0,0 0 0,0 0 0,1 0 0,4 2 0,5 3 63,0-1 0,17 7 0,-21-10-19,-6-2-16,0 0 0,0 0-1,0 0 1,0 0-1,0 0 1,0 0-1,0 1 1,0-1 0,-1 1-1,1 0 1,-1-1-1,1 1 1,-1 0-1,0 0 1,1 0-1,-1 0 1,0 0 0,0 0-1,0 0 1,-1 0-1,1 0 1,0 1-1,-1-1 1,0 0 0,1 0-1,-1 1 1,0-1-1,0 5 1,-1-1-56,0 0-1,-1 0 1,1 0 0,-1 0 0,0 0-1,-1 0 1,1 0 0,-1-1 0,-6 10-1,-26 31-3055,17-26 1924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07:23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7424,'-8'0'2816,"11"0"-2208,-11 3 0,3 2-224,2 3-416,-6 3-32,-4 4-2528,-5 9-1152,-3 7 1920,-10 8 896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1-23T12:33:29.66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1164 3404 0,'0'18'250,"0"0"-234,0-1-16,0 1 15,0 17 1,0 18-1,0-35-15,0-1 16,0 1 0,0 0-16,0-1 0,18-17 15,-18 18-15,0 0 32,17-1-17,1-17 16,0 0 1,-18-17-32,35-1 15,0-17 1,1-1 0,-19 19-16,1-1 0,-1 0 15,1 1-15,35-54 31,-53 54-15,0-1-16,18 18 16,-18 18 109</inkml:trace>
  <inkml:trace contextRef="#ctx0" brushRef="#br0" timeOffset="595.87">1552 3739 0,'0'-17'15,"0"34"95,0 1-110,0 0 15,0-1 1,0 19-1,-17-1 1,17-17 0,0-1-1,0-34 32,0-1-31,35-17-1</inkml:trace>
  <inkml:trace contextRef="#ctx0" brushRef="#br0" timeOffset="946.04">1729 3687 0,'0'17'0,"17"-17"16,1 0 15,0 0-31,-1 0 16,54 0 15,-54 0-31,1 0 15,0 0 1,-1 0 0,-17-17 31,-35-1-32</inkml:trace>
  <inkml:trace contextRef="#ctx0" brushRef="#br0" timeOffset="1247.08">1711 3581 0,'18'-18'47,"-1"18"-47,1 0 15,17 0 1,-17-18 15,17 18-15,0 0-1,1 0 1,-1-17 0</inkml:trace>
  <inkml:trace contextRef="#ctx0" brushRef="#br0" timeOffset="2362.98">2575 3616 0,'18'0'0,"-18"-18"15,18 18 1,-1-17 0,1-1-1,-18 0 1,0 1 0,0-1-16,-18 0 15,-17-34 16,17 34-15,-17-17 0,17 17-1,1 0 1,-19 18 15,1 0-15,0 0-1,17 18 1,-17 0 0,0-1-1,17 1 1,0 17 0,-17 0-1,35 1 1,-18 17-1,1-18 1,17 18 0,0-35-1,17 34 1,1-16 15,0-19-15,-1 1-1,19-18 1,-36-18-16,35 1 16,0 17-16,1-18 15,16-17 1,-16 17 0,-19 1-16,36-36 31,-53 35-16,0-17 1</inkml:trace>
  <inkml:trace contextRef="#ctx0" brushRef="#br0" timeOffset="2929.87">2734 3298 0,'0'-17'62,"0"34"-62,-18-17 16,1 18 0,-1-18-16,-17 35 15,17-17 1,1-18-16,-36 53 31,17-18-15,-34 36-1,52-71-15,-35 53 16,36-36-16,-19 36 16,-52 18-1,18-1 1,-1-17 0,53-17-1,1-36-15,-1 17 16,18 1-1,0-36 48,18 1-47</inkml:trace>
  <inkml:trace contextRef="#ctx0" brushRef="#br0" timeOffset="4886.06">2910 3634 0,'0'17'156,"18"-17"-156,0 0 16,-1 0 0,19 0-1,-1 0 1,18 0-1,-36 0-15,1 0 16,0 0-16,-1 0 16,1 0-16,0 0 15,-1 0-15,19 0 16,-19 0 0,18 18 15,-17-18-16,-36 0 32,1-18-31,-1 18 0,18-17-1,-17-1 1,-19 0-1,19 1 1,-1-1 15,0 0 16,36 18 47,-18 18-94,18-18 16,-1 18-1,1-1 1,17 1-1,0 17 1,-17-35 0,0 0-16,-1 0 15,-17 18 63,-17 0-62,-1-18 0,0 17-1,-17 18 1,0-17 0,17 0-1,1-18 1</inkml:trace>
  <inkml:trace contextRef="#ctx0" brushRef="#br0" timeOffset="6063.61">3739 3298 0,'0'-17'0,"18"17"31,-18-18 0,-18 18 16,18 18-31,-17-18-16,-1 17 15,1 1 1,-1-18 0,18 18-16,0-1 0,-18-17 15,18 71 17,18-36-17,0 0 1,-18 1-1,0-1 1,0 0 0,-18-17-1,-17 17 1,-1-17 15,19 0-15,17-1-1,0-34 17,17 17-17,1 0 1,0 17 0,-18 1-1,17-1 1,-34 19-1,17-1 1,0 0 0,0 18-1,0 0 1,0-35 15,17-1-15,-17 1-1,18-18 48,-18-18-32</inkml:trace>
  <inkml:trace contextRef="#ctx0" brushRef="#br0" timeOffset="10326.68">4163 3457 0,'0'-17'62,"-18"-1"32,1 18-63,-1-18-15,0 18 15,1 0-31,17 18 16,-53-18-1,35 35 1,-17-17 0,17-1-1,0-17 1,1 18 15,34 0-15,1-1-1,17-17 1,-17 36 0,0-19-1,-1-17-15,1 36 16,0-19-16,-18 1 16,17 0-1,-17-1 1,0 1-1,0-1 1,-17 1 0,-1 0-16,0-18 15,18 17-15,-17-17 0,-1 18 16,18 0 0,-53-18 15,35-18-16,1 18 1,17-18-16</inkml:trace>
  <inkml:trace contextRef="#ctx0" brushRef="#br0" timeOffset="13358.09">27076 6085 0,'17'0'31,"-17"18"-15,18-18 0,0 0 30,-1 0 48,-17 18-63,18-18-31,0 0 16,-1 0 0,18 17-1,1-17 1,-1 18 0,-17-18-1,-1 0 1,1 0-1,0 0 1,-1 0 0,18 0-1,-17 0 1,0 0 15,-18-18 125</inkml:trace>
  <inkml:trace contextRef="#ctx0" brushRef="#br0" timeOffset="22081.83">4339 3298 0,'0'18'0,"-17"-18"156,34 0-156,-17-18 16,18 18-1,-18-17 1,35 17 0,-17-18-1,-1 18 1,1 18 0,0-18-1,-18 35 1,0 0-1,-18-17-15,18 35 16,0-35 0,0 34-1,18 1 1,-1-53 15,-17 18-15,18-18-1,-18-18 48,0 36-47,-18-18-16,1 0 15,-19 35 16,36 1-15,-17-1 0,-1 0-1,18 18 1,0 0 15,0-18-15,-18 1-1,1-1 1,17 0 0,-18-17-1,1-1 1,17 1 0</inkml:trace>
  <inkml:trace contextRef="#ctx0" brushRef="#br0" timeOffset="23196.62">4710 3616 0,'17'0'110,"1"0"-95,35 0 1,-36 0-16,36 0 15,-35 0 1,17 0-16,-17 0 0,0 0 0,87 0 16,-69 0-1,17 0-15,70 0 47,-88 0-31,-17-18-1,-36 18 1,1 0 0,-1-17-1,-17-1 1,35 0-16,-18 18 16,0 0-16,18-17 15,-17 17-15,-18-18 31,35 0 48,17 36-79,1 0 15,-1-18 1,1 17-1,35 19 1,-35-36-16,-1 17 16,19 1 15,-54-18-15,0 18-1,-17-1 1,0 1-1,-18 17 1,18-17 0,35-1-1,35-34 32</inkml:trace>
  <inkml:trace contextRef="#ctx0" brushRef="#br0" timeOffset="24253.54">5750 3281 0,'0'-18'62,"-17"18"-62,-1 0 32,18 18-17,-18-18 1,1 17-1,-1 1 1,0 17 0,18-17-1,18 35 1,0-35 0,-1 17-1,-17-18-15,0 19 16,0-19-16,-17 1 15,-1 17 1,-17 1 0,0-19-1,52-17 48,1 0-48,-1 18 1,1 0 0,-18-1-1,0 1-15,0 17 16,0-17-16,0 35 16,0-18-1,18 0 1,-18 0-1,17-17 1</inkml:trace>
  <inkml:trace contextRef="#ctx0" brushRef="#br0" timeOffset="32546.12">6174 3422 0,'17'0'0,"1"0"0,0 0 31,-18-18 16,-18 18 0,0 0-32,1 0 1,-19 0-1,19 0-15,-19 18 16,19-18-16,-1 18 16,0-1-1,36 1 17,17-1-17,1 1 1,17 17-1,-18-17 1,-17 35 0,-18-18-1,-18-17 1,0 0 0,-17 17-1,17-35-15,1 17 16,-36 1-1,17-36 1,19 1 0,-1 17-16,36-53 31</inkml:trace>
  <inkml:trace contextRef="#ctx0" brushRef="#br0" timeOffset="33022.68">6368 3669 0,'0'0'15,"17"0"1,-17 18-16,0-1 47,-17-17-32,-1-17 17,18-1-1,18 18-31,-18-18 15,17 18 1,1-17 0,0 17-1,-1 17 1,-17 19 15,-17-1-15,-19 0-1,19 18 1,-19-18 0,54-35-1</inkml:trace>
  <inkml:trace contextRef="#ctx0" brushRef="#br0" timeOffset="33379.06">6632 3492 0,'0'0'16,"18"0"-1,-18 18 32,0 0-47,0-1 16,0 1-16,0 0 15,-18 105 17,1-88-17,-1-17-15,0 17 16,18-52 31</inkml:trace>
  <inkml:trace contextRef="#ctx0" brushRef="#br0" timeOffset="33846.21">6650 3475 0,'0'-18'0,"0"1"31,18-1 16,-1 18-47,1 0 15,35 18 1,0-1 0,17 18-1,-35 1 1,1-19 15,-36 36-15,-18-17-1,0-19-15,-52 19 16,52-19-16,-35 1 16,18-1-1,-18 1 1,36-18 0,-1 0 15,0-35-16</inkml:trace>
  <inkml:trace contextRef="#ctx0" brushRef="#br0" timeOffset="41096.07">7250 3616 0,'0'18'125,"52"-71"-47,-87 70-63</inkml:trace>
  <inkml:trace contextRef="#ctx0" brushRef="#br0" timeOffset="42062.73">7091 3404 0,'0'-17'16,"-18"17"15,18-18-15,0 0-1,18 18 1,-1-17 15,1-1-15,0 18 0,-1 0-16,-17-18 15,18 36 16,0 0-15,-18 17 0,0 0-1,0 36 17,17-36-17,-17-17-15,18-1 16,-18 1-16,18 0 0,-1-1 15,1-17-15,35 18 32,-36-18-17,1-18 1,0 18 0,-36-17 15,0 17-16,18 17-15,-17 1 16,-19 17 0,19 1-1,-1-1 1,1-18 0,17 36-1,0-35-15,0 0 16,-18 35-1,0-18 1,1-18 0,-1 1-16,0 0 15,18-1-15,-17-17 16,34-35 15</inkml:trace>
  <inkml:trace contextRef="#ctx0" brushRef="#br0" timeOffset="42946.25">7638 3634 0,'-18'0'15,"0"0"1,18-18 78,18 18-94,17 0 15,18 0 1,53 0 0,-35 0-1,-54 0-15,71 0 16,-70 0-16,35 0 16,-18 0-1,-17 0 1,-36 0 15,18-18-31,-17 18 0,-19-17 16,19-1-1,17 0 1,-18 1 0,-17-1-1,17 0 1,36 18 15,-1 0-15,1 0-1,17 18 1,18-18 0,-35 0-16,0 18 15,-1-1 1,-34 1-1,-19 17 1,36-17-16,-35 0 16,-18 52 31,35-70-47,36-17 15</inkml:trace>
  <inkml:trace contextRef="#ctx0" brushRef="#br0" timeOffset="43762.47">8572 3228 0,'-17'0'16,"-1"0"-16,1 0 15,-1 0 17,0 0-17,1 0 1,-1 18 0,18-1-1,0 1-15,0 17 16,0-17-1,18 17-15,-1 0 16,1 1 0,-18-19-16,18 18 15,-54 36 32,1-53-31,17-18-1,1 0 1,34 0 31,1 0-31,-18 17-1,35 1 1,-52 35-1,-1-18 1,18-17-16,-18 35 16,18-36-1,0 36-15,0-17 16,0-1 15,18 0-15,0-17-1,-1-1 1,-34-34 0</inkml:trace>
  <inkml:trace contextRef="#ctx0" brushRef="#br0" timeOffset="51779.07">8908 3404 0,'17'0'47,"-17"-17"15,-17 17 1,-1 0-48,0 0 1,1 0-1,-19 17 1,-16-17 0,34 18-16,0-18 15,1 18-15,-1-18 16,36 17 0,-1 1-1,1-18-15,88 53 31,-53-36-15,-18 19 0,-17-19-1,-36 1 1,-17 17 15,-1-17-15,1 0-1,0-1 1,0-17 0,52-35 15</inkml:trace>
  <inkml:trace contextRef="#ctx0" brushRef="#br0" timeOffset="52230.68">9137 3634 0,'18'0'15,"-18"17"1,-18-17-1,0 18 1,1-18 0,-1 0-1,18-18 32,18 18-47,-18-17 16,17 17-1,1 0 1,0 17 0,-1 1-1,-52 35 1,17-18 15,-17 18-15,17-35-1,36-54 1</inkml:trace>
  <inkml:trace contextRef="#ctx0" brushRef="#br0" timeOffset="52845.85">9437 3722 0,'0'0'0,"-18"17"16,36-17 0,-18 18 15,0-36 0,17 1-15,1 17-1,0-35 1,-1-1 0,1-34-1,35-19 1,-35 72-16,-1-18 15,1 17-15,-18 0 16,17 1-16,1-1 16,-18 36 15,18-18-15,-18 17-1,17 1 1,1 52-1,-18-34-15,-18 52 32,18-35-17,0-18 1,18 0 0,-18-52 15,-18-1-16</inkml:trace>
  <inkml:trace contextRef="#ctx0" brushRef="#br0" timeOffset="53096.4">9454 3616 0,'18'0'31,"0"0"-15,-1 0-16,1 0 15,53 0 1,-19 0 0,-34 0-1,0-18 1</inkml:trace>
  <inkml:trace contextRef="#ctx0" brushRef="#br0" timeOffset="53495.81">9913 3651 0,'-18'0'32,"18"18"-17,-17-18 1,-1 0 0,0-18-1,36 1 16,0-1-15,-1 18 0,1 0-1,-18 18-15,18 52 47,-54-35-31,19 1-1,17-19 1</inkml:trace>
  <inkml:trace contextRef="#ctx0" brushRef="#br0" timeOffset="53830.03">10142 3492 0,'18'-17'15,"-18"34"17,0 1-17,0 0 1,0-1-16,-18 36 15,18-35-15,0 35 16,0-35-16,0 70 31,0-71-15,0-34 0,0-19-1</inkml:trace>
  <inkml:trace contextRef="#ctx0" brushRef="#br0" timeOffset="54178.88">10160 3510 0,'0'0'0,"0"-18"0,0 1 16,0-1 0,18 18-1,-1 0 1,1-35-1,17 35 1,18 0 0,0 18-1,-35-1-15,52 1 16,-52-18-16,35 53 16,-18-18-1,-53 36 1,-17-18-1,-71-1 1,0 1 0,18-35-1,35-18 17,18-18-32</inkml:trace>
  <inkml:trace contextRef="#ctx0" brushRef="#br0" timeOffset="55929.16">10672 3316 0,'17'0'125,"-17"-18"-63,18 18-30,-18-17-17,0-1 16,0 1 1,17 17-17,1-18 17,0 18-32,-1-18 15,1 18-15,0 0 16,-18 18-1,17 0 1,19-1 0,-36 1-16,0-1 15,0 1-15,0 0 0,0-1 16,-18 36 0,18-17-1,18-1 1,-1-18-1,1 1 1,-1-36 0,1 18 15,-18-17-15,-18 17 15,1 0-16,-1 17 1,1-17 0,17 18-16,-53 17 31,53 1-15,17-1-1,-17-17-15,0 17 16,0-17-16,0 17 15,0-18 1,-17 19 0,-19-19-1,1 19 17,0-36-32</inkml:trace>
  <inkml:trace contextRef="#ctx0" brushRef="#br0" timeOffset="58846.2">11148 3545 0,'17'0'125,"1"0"-109,0 0-16,35 0 15,88 0 1,-53 0 0,18 0-1,-89 0 1,107 0 15,-89 0-15,0 0-1,-17 0 1,-18-17 0,-18 17-16,18-18 15,-52 0 1,16 18 0,1-17-1,0 17 1,35-18-16,-18 18 31,36 18 16,-1-18-31,1 17-1,35-17 1,0 0-1,-36 0-15,1 18 16,0 0 0,-36-18-1,0 35 1,-34 0 0,34-17-1,18 0-15,-35-1 16,35 1-1</inkml:trace>
  <inkml:trace contextRef="#ctx0" brushRef="#br0" timeOffset="59704.87">12294 3175 0,'0'0'0,"-17"0"0,17-18 16,-18 18 31,0 18-16,1 0-16,-1-18 1,0 35 0,18-17-1,0-1-15,36 54 32,-19-54-32,-17 1 15,18 0-15,-18-1 0,0 1 16,0 35-1,-35-18 1,-1 18 0,1-35-1,18-18 1,34-18 31,1 18-32,-1 0 1,1 0 0,0 18-1,-1 17 1,1 0 0,-18 18-1,0 0 1,0 18-1,0-54-15,0 36 32,18-35-17,-18-1 1</inkml:trace>
  <inkml:trace contextRef="#ctx0" brushRef="#br0" timeOffset="62529.3">12647 3246 0,'18'17'0,"-1"-17"31,-17-17-15,18 17-1,-36 0 79,1 0-63,-1 17-31,-17-17 16,0 18 0,17-18-16,-17 17 15,17-17-15,18 18 16,0 0 0,0-1-1,35 19 1,18-1-1,-18-17 1,1-1 0,-19 18-1,1-17 17,-36 0-17,1-1 1,-19 1-1,-16 0 1,16-18 0,1-18-1</inkml:trace>
  <inkml:trace contextRef="#ctx0" brushRef="#br0" timeOffset="64395.98">12982 3492 0,'0'18'187,"-17"-18"-171,17 18-1,-18-18 1,0-18 15,36 0-15,-18 1-1,18 17 1,-1-18 0,1 36-1,17-1 1,-17 1 0,-18 0-16,-18 17 15,1-17-15,-19 35 16,-17 0-1,18-18 1,17-18 0,36-52-1</inkml:trace>
  <inkml:trace contextRef="#ctx0" brushRef="#br0" timeOffset="64929.06">13212 3616 0,'-18'0'0,"18"18"0,0-1 15,18-17 32,-18-17-47,0-1 16,17-17-1,18-18 1,1-18 15,17-17-15,0 35-1,-36 35-15,1 1 16,-1 17-16,-17-18 16,18 36-1,0-1 1,-1 36 0,-17-35-16,0 17 15,0-17-15,0 0 0,0 17 16,0 18-1,0-18 1,-17 0 0,-1-17-1,-17-36 17</inkml:trace>
  <inkml:trace contextRef="#ctx0" brushRef="#br0" timeOffset="65145.55">13282 3475 0,'0'17'32,"18"-17"-17,17-17 1,18 17-1,-35 0-15,17 0 16,0 0-16,36-18 16</inkml:trace>
  <inkml:trace contextRef="#ctx0" brushRef="#br0" timeOffset="65579.23">13847 3457 0,'0'0'16,"17"18"-16,-34-18 16,-19 17 15,19-17-16,-1 0 1,0 0 15,36-17-15,0 17 0,-18-18-1,35 18 1,-17 0-16,-18 18 15,0 35 17,-18-53-32,0 53 15,18-36-15,-17 1 0,-1 17 16,0 1 0,18-19-1</inkml:trace>
  <inkml:trace contextRef="#ctx0" brushRef="#br0" timeOffset="65862.92">14058 3351 0,'18'0'16,"-18"18"-16,0 0 15,0-1 1,0 1 0,0 35-1,-18 0 1,18-36-16,0 19 16,0-19-16,0 1 15,0 0-15,0-1 16,-17-17-1,17-35 1</inkml:trace>
  <inkml:trace contextRef="#ctx0" brushRef="#br0" timeOffset="66202.28">14041 3369 0,'0'0'0,"0"-18"0,0 1 16,17-1-1,1 0 1,17 1 0,0 17-1,-17 0-15,35 17 16,-35-17-16,35 18 16,17 35-1,-52 0 1,-1 0-1,-34-36-15,-54 72 32,-17-54-17,35 0 17,0-35-17,35-17 1</inkml:trace>
  <inkml:trace contextRef="#ctx0" brushRef="#br0" timeOffset="66662.2">14570 3545 0,'0'0'0,"0"18"16,-18 0-1,0-18 1,1 17 0,17-34-1,-18 17 1,18-18-1,18 0 1,-1 1 0,1 17-1,0 0 1,-1 17 0,-17 19-1,0-19 1,0 36-1,-17-53-15,-1 53 16,0-35 0,18-1-16,0-52 31</inkml:trace>
  <inkml:trace contextRef="#ctx0" brushRef="#br0" timeOffset="67462.57">14817 3334 0,'0'0'0,"17"0"0,-17 17 31,0 1-15,0 17-1,0 18 1,0 0 0,0 0-1,-17-18 17,17-17-32,0 0 15,-18-18 1,18-18-16,0 0 15,0 1 1,0-36 0,0 35-16,18-17 15,-18 17-15,17-17 0,19-18 16,-1 0 0,18 35-1,0 1 1,-18 17-1,-17 17-15,-1-17 16,1 18 0,0 0-16,-36 17 15,-35 0 17,18 1-17,17-19 1,-17-17-1,52 18 17,1-18-17,0 0 1,-18 17-16,17-17 16,1 18-16,0-18 15,-1 35 1,-17 1-1,-17-19 1,-19 1 0,-17 17-1,-17-35 17,52 18-32,-35-18 15,71-18-15,-53-17 16</inkml:trace>
  <inkml:trace contextRef="#ctx0" brushRef="#br0" timeOffset="68962.68">15328 3193 0,'18'0'0,"-18"-18"16,-18 18 234,18-18-234,18 18-1,-18-17 1,17 17 0,1-18-1,0 18 1,-1 0-1,1 18 1,0-1-16,-1 1 31,1 35-15,-36 0 0,1-18-1,17 18 1,0 0-1,0-18 1,17-17 0,1-18-1,0 0 1,-1 0 15,-34 0 0,-1 0 1,18 17-17,-18-17-15,1 18 16,-1 17 0,18-17-16,0 17 15,0-17 1,0 0-16,0 52 15,18-35 1,-18 18 0,-18-17 15,18-19-31,-18 1 16,18 0-16,-17-18 15,-71 0 1</inkml:trace>
  <inkml:trace contextRef="#ctx0" brushRef="#br0" timeOffset="82046.45">1870 4904 0,'17'0'16,"-17"-18"62,-17 0 31,-1 18-93,0 0 0,-17 18-1,0-18 1,-18 18 15,18-1-15,17 1-1,0 0 1,18-1 0,18 18-1,0-17 1,17 0 0,0 17-1,1 0 1,-1-17-1,-18 17 1,1-17 0,-36 17-1,1-17 1,-1-1 0,1 1-16,-1 0 15,-35-1 1,18-17-1,-18 0 1,18 0 0,-1-17-1,19 17-15,-19-36 16,54 36 0</inkml:trace>
  <inkml:trace contextRef="#ctx0" brushRef="#br0" timeOffset="83379.06">2134 5186 0,'18'0'78,"0"17"-62,-1-17-1,1 0 1,17 0 0,36 0-1,-54 0-15,54 18 16,158-18 15,-123 0-15,-35 0-1,-36 0 1,-53 0 15,1-18-15,-19 1-1,1 17 1,0-18 0,17 1-1,0 17-15,1-18 32,34 18 30,1 0-46,17 18-1,1-1 1,34 1 0,18-18-1,-52 17 1,17-17-1,-53 18 32,-18-18-47,0 0 16,1 0-16,-54 35 47,18-17-32,36-18-15,-54 35 16,53-35-16,1 0 16,-19 18-1,19 0 1,-1-18 15,36 0-15,-1-18 15</inkml:trace>
  <inkml:trace contextRef="#ctx0" brushRef="#br0" timeOffset="84612.35">3492 5221 0,'18'0'15,"0"0"17,-1-18 15,-17 1-16,18 17-16,-18-18 1,-18 1 0,18-1-1,-35-17 1,17 35 0,1 0-1,-18 0 1,17 0-1,0 17-15,-17 1 16,17 0 15,1-18-15,-1 35 0,0-18-16,1 1 15,17 35 16,17-18-15,1-35 0,17 18-1,1-18 1,-1-18 0,-17 1-16,34-1 15,-34 18-15,17-35 16,-17 35-1,35-53 1,0 18 0,-35 17-1,-1 0 1,-34 36 15,-1-18-15,18 18-1,-35 17 1,17 0 0,0 0-1,36-17-15,-18 0 16,18-1-16,-1-17 31,1 0-31,0 0 16,34-17-1,-34-1 1</inkml:trace>
  <inkml:trace contextRef="#ctx0" brushRef="#br0" timeOffset="85146.07">4180 4939 0,'0'-18'0,"-17"36"62,17 0-46,-18-1-16,18 1 16,-17 17-1,17-17-15,-36 17 16,19 18-1,-1 17 1,0-52-16,-35 123 31,53-105-31,-35 16 16,17-16-16,1-1 16,17 0-1,0-17 1,17-36 15,-17 1-15,0-19-1</inkml:trace>
  <inkml:trace contextRef="#ctx0" brushRef="#br0" timeOffset="86062.36">4427 5239 0,'18'-18'47,"-18"0"-32,18 18 1,-36-17 0,18-1-1,-18 1 1,18-1-1,-17 18-15,-1 0 16,0 0 0,1 0-16,-18 18 15,-18 17 1,17-18 15,1 36-15,0-17-1,35-19-15,0 1 16,0 0-16,17-1 16,1 1-1,0-18-15,17-18 16,-17 18-16,17-17 16,0-1-16,18-17 15,-35 35-15,52-89 31,-34 72-15,-54 17 31,0 17-31,18 1-16,-35 17 15,35-17-15,-18 0 16,18 17-1,18-17 1,0-1 0,17-34-1,0-1 1,-17 0 0,-1 1-1</inkml:trace>
  <inkml:trace contextRef="#ctx0" brushRef="#br0" timeOffset="86613.5">4762 5380 0,'0'18'0,"18"-1"63,-18-34-63,18 17 15,-1-18 1,19 0 0,-36 1-16,17-19 15,-17 19-15,36-54 16,17 1-1,35-36 1,-35 53 0,-36 35-1,19-17 1,-19 17-16,1 18 16,-18 18-1,-18 17 1,1 18-1,-1 18 1,18-54-16,-53 142 31,35-124-15,18 18 0,18-53 30,-36 0-46,1-53 16</inkml:trace>
  <inkml:trace contextRef="#ctx0" brushRef="#br0" timeOffset="86846.04">4886 5221 0,'18'18'47,"-1"-18"-31,1 0-16,0 0 16,-1-18-16,36 18 15,-18 0-15,1 0 16</inkml:trace>
  <inkml:trace contextRef="#ctx0" brushRef="#br0" timeOffset="87562.17">5592 4886 0,'0'18'62,"-18"-18"-62,18 17 0,-18 36 32,18 0-17,-17 18 1,-1-54-16,0 54 15,1-36-15,17 18 16,-36 18 0,19 17-1,-1-35 1,18 0 0,0-36-1,-17-17 1,34 0 78,-17-17 15,-35-19-78</inkml:trace>
  <inkml:trace contextRef="#ctx0" brushRef="#br0" timeOffset="89346.02">5909 5080 0,'-18'0'78,"18"18"-63,0-1 1,0 1 0,0 0-1,-17 52 17,-19-17-17,19-18 1,-1-17-1,18 0 1,0-36 0,0 0-1,18 1 1,-18-19 0,17-17-1,1 36-15,0-18 16,-1 17-1,1 0-15,0-17 16,35 0 0,-1 17-1,-34 18 1,17 0 0,-17 0-16,0 18 15,-18-1 1,0 1-1,-36 17 1,1 1 0,-18-19-1,36-17-15,-19 18 16,19-18 0,34 0 30,1-18-46,17 18 16,0 0 0,-17 0-1,35 35 1,-35 1 15,-36-19-15,0 1-16,1 17 15,-1-17-15,-35 0 16,0 17 0,-35-17-1,35-18 1,36 0-16,-1-18 16,0 18-16,1-18 0,34-17 15,19-18 1</inkml:trace>
  <inkml:trace contextRef="#ctx0" brushRef="#br0" timeOffset="90170.03">6668 4921 0,'17'-17'16,"-17"34"62,0 1-47,-17-36 251</inkml:trace>
  <inkml:trace contextRef="#ctx0" brushRef="#br0" timeOffset="93279.36">1411 6279 0,'0'0'0,"0"36"16,0-19-1,18-17 17,-18 18-17,17-18 79,1-18-94,0 1 16,-1-1-1,19 0 1,17-70-1,-18 0 1,35-18 0,1 36-1,-36 52 1,-35 0-16,18 18 31,-18 18-15,17 17-1,-17 1 1,18-19-16,-36 71 16,18-70-1,0 35-15,0 18 16,0-19 15,0-16-15,18-36 15,-36-18-31,1 0 16,-1 1-1,-17-18-15</inkml:trace>
  <inkml:trace contextRef="#ctx0" brushRef="#br0" timeOffset="93495.37">1623 6209 0,'0'0'0,"-18"0"16,36 18 15,-18-36-15,35 18 0,-17 0-1,52-18 1,-17 1-1,-18 17 1,18 0-16</inkml:trace>
  <inkml:trace contextRef="#ctx0" brushRef="#br0" timeOffset="94395.56">2134 6262 0,'-17'0'47,"34"0"-16,1 0-16,0 0 1,34 0 0,37 17-1,-19-17 1,18 0 0,-70 0-16,106 0 15,-107 0 1,36 0-16,0 0 15,-35 0 1,-36-17 15,0 17-31,1-18 32,17 1-32,-36-1 15,19 18-15,-1-18 16,18 1-1,-17-1 1,17 0 0,17 18 31,-17 18-32,18-18-15,-1 0 16,19 18-1,-19-18-15,36 17 16,-35 1 0,17-18-16,1 18 15,16-18 17,-69 17-1,-1 1-16,1-1 1,-19 1 0,1 17-1,0 1 1,17-19 0,0 1-1,1-18 16,-1-18 1,18 1-17</inkml:trace>
  <inkml:trace contextRef="#ctx0" brushRef="#br0" timeOffset="95579.23">3334 6244 0,'17'0'16,"1"-17"15,0-1 0,-18 0-15,0 1 0,0-1-16,0 0 15,-18 18-15,18-17 0,0-1 16,-18 0 0,1 18-16,-19-17 31,19 34-16,-1-17-15,1 0 16,-1 18 0,-17 0-16,-1-1 15,19 19 1,-1-1 15,18 0-15,0-17-16,18 17 15,-18-17-15,0-1 16,17-17 0,1 18-1,0-36 1,52 1 0,-52-1-16,17-17 15,-17 17-15,17-17 16,18-18-1,-18 35 1,-17-17 0,-36 53 31,1-1-32,-1 1 1,18 0-1,-18 35 1,18-36-16,0 18 16,18-17-16,0 0 15,-1-1 1,18-34 0,1-1-1,17-17 1</inkml:trace>
  <inkml:trace contextRef="#ctx0" brushRef="#br0" timeOffset="96774.4">3845 6015 0,'0'-18'15,"0"36"32,-17-18-47,17 17 16,-18 36-1,18-35-15,-18 35 16,18-35 0,0 17-1,0 0 1,-17 0-1,17-17 1,-18-18 0,18-18-1,0 1 1,18-18 0,-18-1-1,17-17 1,19 0-1,-19 36-15,1-19 16,0 19 0,-1-1-16,18-17 15,1 35 17,-1-18-17,-17 18-15,-1 0 16,1 0-16,0 18 0,-1-18 15,1 0-15,0 18 16,-36 52 15,-35-52-15,18 17 0,17-35-16,-17 18 15,17-18-15,36-18 63,-1 18-48,1 0-15,17 0 32,1 18-17,17-1 1,-36 1-1,18 17 1,-35-17-16,-17 0 16,-1 17-16,1-18 15,-19 36 1,19-53-16,-1 18 16,-53 35 15,54-53-16,-1 0-15,-17 0 16,17-18 0,1 18-1,-1 0 1,18-17 0,18-1 93</inkml:trace>
  <inkml:trace contextRef="#ctx0" brushRef="#br0" timeOffset="98128.93">4463 5909 0,'0'-18'16,"17"18"0,-17-17-1,0 34 63,0 1-62,0 0-16,0-1 16,-17 19-1,17 52 1,-36 35-1,19-35 1,-1 1 0,-17-1-1,17-53 1,18-17 0,0-36 30,-17 0-30,34-17 0</inkml:trace>
  <inkml:trace contextRef="#ctx0" brushRef="#br0" timeOffset="98813.52">4745 5997 0,'0'-17'31,"0"-1"-15,0 0-1,0 1 1,17-1 0,19 0-1,-19 1 1,1 17 0,0 0-16,17 35 31,-35 0-16,0 36 1,0 17 0,18-35-1,-18 35 17,17-53-17,-17 1 1,0-19-16,18 1 15,-18 0-15,18-18 32,-36 0-1,0 0-15,18-18-16,-17-17 15</inkml:trace>
  <inkml:trace contextRef="#ctx0" brushRef="#br0" timeOffset="99234.4">4886 6191 0,'0'-17'15,"-18"17"79,1 17-78,17 1-16,-18-18 15,-17 53 17,17 0-32,-17-36 0,35 1 15,-71 53 16,54-54-31,17-34 141</inkml:trace>
  <inkml:trace contextRef="#ctx0" brushRef="#br0" timeOffset="101212.32">1623 6985 0,'-18'0'31,"18"18"0,-17-1-15,17 1-1,0 0 1,0-1-16,17 54 31,-34-18-15,-1 0-1,0-36-15,1 18 16,17-17 15,0-36-15,0 1 0,17-1-1,1-52 1,17-1-1,-17 18 1,35 0 0,-36 18-1,54 35 1,-36 0 0,-17 0-16,17 18 15,-17-18-15,-1 17 16,-34 19-1,-1-1 1,-17 0 0,0-17-1,17-1 1,-17-17 15,17 18-15,53-36-1,1 1 1,34 17 0,-52 0-16,17 17 15,-17-17-15,-1 18 16,19 17 0,-54 1-1,0-1 1,-17 0-1,-18-17 1,-17-1 0,34-17-1,1-17 1,0-1 15,35 0-15,0 1-16,35-1 0</inkml:trace>
  <inkml:trace contextRef="#ctx0" brushRef="#br0" timeOffset="101981.72">2205 7267 0,'0'0'0,"0"18"32,17-18-1,-17-18-31,18 18 15,0 0 1,17 0 0,18 0-1,35 18 1,-70-18-16,88 0 31,-18 0-15,-35 0-1,-36 0-15,1 0 16,-36 0 15,18-18-31,-53 18 32,18-17-17,18-1 1,-1 18-16,0-18 15,36 18 32,0 0-31,-1 18 0,1-18-16,17 18 15,-17-18 1,-1 17-16,19-17 15,-19 18 1,-34-1 0,-1 1 15,0 0-15,-52-1-1,35 19 1,17-36-1,36 0 1</inkml:trace>
  <inkml:trace contextRef="#ctx0" brushRef="#br0" timeOffset="102597.93">2946 7408 0,'0'18'0,"17"-18"63,1 0-63,0-18 15,-1 18 1,1-17-16,17-36 31,18 0-15,0-18 0,-35 36-16,52-53 15,-35 53-15,36-36 16,0 18-1,-19 0 1,-52 71 0,-17-1-1,-1 36 17,18 0-17,0 0 1,-17 18-1,17-1 1,-18 18 0,18-70-16,18 17 15,-18-17-15,0 0 16,-18-18 31,-17-36-32</inkml:trace>
  <inkml:trace contextRef="#ctx0" brushRef="#br0" timeOffset="102845.29">3140 7250 0,'17'17'0,"1"-17"31,0-17-15,52-1 0,-52 18-16,70-18 15,-53 18-15,18 0 16,18 0-1</inkml:trace>
  <inkml:trace contextRef="#ctx0" brushRef="#br0" timeOffset="103628.8">3933 7285 0,'0'0'0,"18"0"0,-18-18 16,0 1 0,-18-1-16,18-17 31,-17 17-16,17 0-15,-18 1 16,18-1 0,-17 18-16,-19-18 15,1 36 17,0 0-17,-1 17 1,-16 0-1,16 18 1,19-18 0,34 1-1,1-19 1,35 19 0,0-54-1,0 0 1,17-35-1,-35 18 1,1 0 0,-19 17-1,-17 1 1,-17 17 31,17 17-32,0 1 1,-18 0-16,18-1 16,-18 1-16,18 17 15,18 0 1,17-17 0,-17 0-1,0-18-15,-1 0 16,1 0-1,0-18 1,-54 0 0</inkml:trace>
  <inkml:trace contextRef="#ctx0" brushRef="#br0" timeOffset="105578.85">1623 7938 0,'0'-18'0,"-18"18"31,1 18 32,17-1-63,0 1 16,0 17-1,0 18 1,-18 35-1,18-17 1,0-18 0,0-36-1,-18 1 1,18-36 0,0-17-1</inkml:trace>
  <inkml:trace contextRef="#ctx0" brushRef="#br0" timeOffset="105945.32">1552 8008 0,'0'0'0,"18"-18"16,-18 1-16,18 17 15,-18-18-15,17 18 16,-17-17-16,18 17 0,-1 0 15,1-18-15,53 36 32,-1-1-17,18 18 1,-35 18 0,-35-53-16,0 36 15,-18-1-15,0 0 16,-36 18-1,-17-18 1,-17 18 0,35-53-1,17 18-15,-70-18 32,70-18-17,18-17-15</inkml:trace>
  <inkml:trace contextRef="#ctx0" brushRef="#br0" timeOffset="106713.98">2187 8237 0,'18'0'0,"-1"0"31,1 0-15,0 0-1,-1 0-15,72 0 32,-1 0-17,35 18 1,-35-18 0,-52 0-16,52 0 15,-70 0-15,35 0 16,-36 0-1,-34-18 1,-1 18 0,-17 0-1,17-17 1,-17-1 0,17 18-16,18-18 15,-18 18 1,1-17-1,34 17 17,1 17-17,0-17 1,35 18 0,0-18-1,17 18 1,-52-18-1,-18 17 1,-36 19 0,1-19-1,-35 19 1,-1-1 15,36-18-15,17-17-16,-17 18 15</inkml:trace>
  <inkml:trace contextRef="#ctx0" brushRef="#br0" timeOffset="107762.36">3387 8255 0,'17'-18'31,"-17"1"-15,0-1-1,0 0 1,0 1-16,0-1 15,-35-17 17,35 17-17,-18 18 1,-17 18 0,17 0-16,-17-1 15,18 1-15,-1 17 16,-17 0-1,35 1 1,17-1 0,1-35-1,17 0 1,36-35 15,-18-1-15,35-52-1,0 0 1,-70 53-16,52-18 16,-34 18-16,-1 17 0,35-53 15,-52 54-15,0-1 16,-36 36 15,0-1-15,-17 36-1,17-35-15,-17 35 16,18-36 0,-1 19-16,-35 52 15,18-35 17,17 17-17,0-52 1,36 17-1,17-52 1,-17-1 0,17 0-16</inkml:trace>
  <inkml:trace contextRef="#ctx0" brushRef="#br0" timeOffset="108512.2">3951 8220 0,'18'-18'0,"-1"18"16,-17-18 0,0 1-1,-17-1 1,-1 1-1,18-1-15,-18 18 16,1-18-16,-1 18 16,1 0-1,-1 18-15,0-18 16,-35 70 15,18-17-15,17-17-1,1-1 1,34 0 0,1-35-1,35-17 1,0-19 15,0-17-15,-36 36-16,72-89 15,-54 71-15,18-36 16,53-17 0,-36 0-1,-34 70 1,-54 36 15,0-1-31,-17 19 16,-18 34-1,0-17 1,36-18-16,-89 106 31,88-123-15,0 35 0,18-35-16,-17 17 15,17-17 1,17-18-1,19-18 1,-19 0 0,1 1-16</inkml:trace>
  <inkml:trace contextRef="#ctx0" brushRef="#br0" timeOffset="109345.66">4357 8237 0,'0'0'0,"17"0"16,1 0-16,-18-17 15,18 17 1,-18-18-1,0 0 1,0-17 0,-18 18-1,-17 17 1,17 0 0,-17 17-1,-18 18 1,18 1-1,17-19 1,18 1 0,-35 17-16,35-17 15,0 0 1,17-1 0,1-17-1,17-17 1,36-19-1,-1 1 1,19-53 0,16-18-1,-16 18 1,-1 0 0,-53 52-1,-17 19 1,-36 34-1,0 1-15,-17 0 16,18-1 0,-19 19-16,1 16 15,-18 1 17,-35 18-17,35-1 1,35-34-16,-35 34 15,36-52-15,-36 35 16,35-18 0,18 0-1,18-35 1,0 0 0,-1 0-1,1-17 16</inkml:trace>
  <inkml:trace contextRef="#ctx0" brushRef="#br1" timeOffset="118445.4">11800 6209 0,'0'-18'63,"-17"18"-48,-1 0 1,18-17-16,-17 17 16,17-18 15,0 0-16,17 18 1,-17-17-16,18-1 16,17 36-1,-17-18 17,-1 17-17,1 1 1,-18 0-1,-35 17 1,-18-17 0,0-1-1,0-34 1,18-1 0,17 18-16,18-18 15,-18 1-15,18-19 16,0 1-1,0-18 1,0 18 0,0 17-1,18 1 17,0-1-17,-1-17-15</inkml:trace>
  <inkml:trace contextRef="#ctx0" brushRef="#br1" timeOffset="118628.88">11818 5750 0,'0'18'62,"-35"17"-46</inkml:trace>
  <inkml:trace contextRef="#ctx0" brushRef="#br1" timeOffset="118962.19">11359 6085 0,'-17'0'16,"17"18"15,-18-18-16,18 18 1,-17-1-16,-36 19 16,0 17-1,-18-18 17,36-18-17,35-52 1</inkml:trace>
  <inkml:trace contextRef="#ctx0" brushRef="#br1" timeOffset="119128.88">11412 5856 0,'0'0'0,"0"-18"15,0 36 32,-35 0-31</inkml:trace>
  <inkml:trace contextRef="#ctx0" brushRef="#br1" timeOffset="119398.27">11077 5856 0,'-17'0'47,"17"18"-31,0-1-16,-18 36 15,-17 35 1,17-17 0,0-53-16,-17 35 31</inkml:trace>
  <inkml:trace contextRef="#ctx0" brushRef="#br1" timeOffset="119779.24">10760 6103 0,'-18'0'16,"18"18"0,-18-18-1,18-18-15,-17 18 16,17-18-1,-18 1 1,36-1 0,-1 18-1,1-18 17,0 36-17,17-18 1,-35 35-1,-18 1 1,-17 17 0,-53-18-1,-71 18 1</inkml:trace>
  <inkml:trace contextRef="#ctx0" brushRef="#br1" timeOffset="120212.09">10389 5821 0,'0'0'0,"0"-18"16,0 36 15,0-1-16,18 19 1,-18 34 0,0-52-16,-18 105 15,1-87-15,-1 34 16,-53 18 0,-52-17-1,52-36 1,-34-52-1,52-36 1,53-18 0,53 1-1,17 34 17,-52 36-32,-1 0 15,36 36-15</inkml:trace>
  <inkml:trace contextRef="#ctx0" brushRef="#br1" timeOffset="122945.19">758 8714 0,'0'-18'16,"-17"18"-1,-1 0 1,36 0 93,-1 0-93,19 0-16,-1 0 16,36 0 15,52 0-15,-105 0-16,17 0 0,0 0 15,265 0 16,-194 0-15,53-18 0,-18 36-1,0-18 1,-18 0 0,-105 0-16,88 0 15,-89 18-15,72-18 16,17 0-1,-71 0 1,35-18-16,-34 18 16,-1 0-16,0 0 0,18 0 15,-18 0-15,89-18 16,-89 18-16,106-17 16,-17 17-1,17 0 1,35 0-1,-123-18-15,18 18 16,-18 0-16,0 0 0,35 0 16,-53 0-16,212 0 31,-71 0-15,-35 0-1,-17 0 1,35 0-1,-124 0-15,106 0 16,-106 0 0,54 18-16,69-18 15,-34 17 17,70 1-17,-53-18 1,-88 18-16,106-18 15,-107 0-15,107 17 16,18 1 0,34 0-1,-52-1 1,17-17 0,-123 18-16,177-1 15,-160-17 1,36 18-16,53 0 15,52-1 1,-52 1 0,88 0 15,-176-18-31,105 0 16,-105 17-16,52-17 15,142 18 1,-54 0-1,-158-18-15,141 0 16,-123 0-16,70 0 16,-70 17-16,123-17 15,-124 0-15,124 18 16,-123-18-16,35 0 16,-36 0-16,-17 0 0,18 17 15,176-17 1,-177 0-16,71 18 15,0-18 1,89 0-16,-1 0 16,0 0-1,-141 18 1,142-18 0,299 17 15,-247-17-16,-70 18 1,52-18 0,-52 0-1,0 18 1,70-18 0,-212 0-16,124 0 15,-141 0-15,124 17 16,-36-17-1,0 0 1,-18 0 0,-87 0 15,-19 0-15,-52 0-1,-88-17 1</inkml:trace>
  <inkml:trace contextRef="#ctx0" brushRef="#br1" timeOffset="127645.79">7726 6138 0,'0'-17'828,"-18"-1"-797,18 0-15,-17 18 0,-1 0-1,18-17 1,-35-1 0,17 18-1,-17 18 1,17-18-1,0 0-15,-17 17 16,18 1 0,-54 0-16,36 17 15,-1 18 17,36-35-32,-17 17 15,-1-18-15,53 107 31,-35-106-31,18 17 16,0 0 0,17 0-1,0-17 1,36-18 0,-54 0-16,36-18 15,-35 1-15,17-1 16,-17 18-16,17-35 31,-35 17-15,-17 1-1,-1 17 1,-17 0 0,35-18-16,-18 18 15,0 0 1,36 0 15,0 0-15,17 0-1,-17 0-15,-1 0 16,18 0 15,-17 18-15,-18-1-1,0 1-15,0-1 16,0 1 0,0 0-16,0-1 15</inkml:trace>
  <inkml:trace contextRef="#ctx0" brushRef="#br1" timeOffset="127962">7920 6491 0,'18'0'16,"-18"18"-1,0-1 17,17-17-32,-34 36 15,17-19 1,0 19 0,0-19-16,-18 36 15,18-35 1,0 17-16</inkml:trace>
  <inkml:trace contextRef="#ctx0" brushRef="#br1" timeOffset="137762.31">3387 10442 0,'17'0'0,"1"0"156,-18-17-140,0-1 31,-18 18-32,18-18-15,0 1 16,0-1-1,-17 0 1,17 1 0,-18-1-1,0 0 17,1 1-17,-1-1 1,0 1-1,-17-1 1,18 18 0,-1-18-1,0 18 1,-17-17 0,17 17-1,-17-18 1,17 18-1,-17 0 1,0 0 0,0 0-1,-1 0 17,19 0-17,-1 18 1,-35-18-1,18 17 1,0 1 0,-1 0-1,1-1 1,17 1 0,-17-18-1,17 17 1,-17 1-1,35 0-15,-17-1 16,-1-17 0,0 0-16,-17 36 15,17-19 17,1 19-17,-1-19 1,0 1-16,1 0 15,17-1-15,-18 1 16,18-1 0,-17 19-1,17-1 1,0-17 0,-18-1-16,18 19 15,0-19 1,0 1-16,0-1 15,0 19 1,0-1 0,0-17 15,18-1-31,-18 1 16,0 0-16,17-18 15,-17 35 1,18-18-1,-1 1 1,1 0 0,17-1-1,-17 19 1,0-19 0,-1-17-1,19 18 1,-19 0-1,18-1 1,1 1 0,-1-18-1,0 0 17,1 0-17,-1 0 1,18 0-1,-18 0 1,0 0 0,1-18-1,17 18 1,-18-17 0,-18 17-16,19-18 15,-19 18 1,-17-18-1,18 18-15,0-17 16,17-1 0,-17 0-1,-1-17 17,18 17-17,-17 1 1,17-1-1,-17 1 1,-18-1-16,18-17 16,-18 17-16,17 0 15,1-17 1,0 0 0,-18 0-1,17-18 1,-17 17-1,0 19-15,0-19 16,0 19 0,-17-1-16,17-17 15,0 17 17,-18 1-17,0-1 32,-35 36-31</inkml:trace>
  <inkml:trace contextRef="#ctx0" brushRef="#br1" timeOffset="138595.73">3069 10460 0,'0'-18'16,"18"18"0,-1 0 15,-17-17 0,18 17 0,-36 0-15,18-18 0,-17 18-1,-1 0 1,-17 18-1,0-18 1,-1 17 0,19-17-1,-1 18-15,0-18 16,18 18 0,0-1-1,0 1 1,36 17-1,-19-17 1,1-1 0,0 1-1,-1 0 1,1-18-16,0 0 16,-1 17-1,-17 1-15,-17 0 31,-1-1-15,0-17-16,1 35 16,-1-35-16,0 18 15,-17 0 1,0-18 0,0 0-1,17 0 1,-17-18-16</inkml:trace>
  <inkml:trace contextRef="#ctx0" brushRef="#br1" timeOffset="141504.71">3581 10548 0,'-18'0'156,"0"0"-125,1 0 16,17 18-31,-18-18-16,0 0 15,1 0 63,34 0 1,1 0-64,0 0-15,-1 0 16,54 0-1,-18 0 1,-35 0-16,34 0 16,37 0 15,-19 0-15,-52 0-16,35 0 15,-36 0-15,19 0 16,34 0-1,1 17 1,17-17 0,-17 0-1,-36 0 1,35 0 0,-52 0-16,53 0 15,-1 0 1,1 0-1,-18 0 1,-36 0-16,18 18 16,-17-18-16,0 0 0,35 0 15,0 0 1,0 18 0,35-18-1,-35 0 1,17 17-1,-52-17-15,35 0 16,-36 0 0,1 0-16,35 18 15,-35-18 17,-18-18 14,-18 18-30,18-17-16,-18 17 16,18-18-1,-17 18 1,17-18 78,-18 18-79,18-17 1,-35 17 15,-1-18-15,36 0-1,-17 18 1,17-17-16,-18 17 16,1-18-16,17 36 109,17-18-93,1 17-16,-1 1 15,1-18 1,-18 18-16,35-18 16,-17 17-16,-18 1 0,18-18 15,17 18 1,18-1-1,-35-17-15,34 18 32,-34-18-17,-18 18 32,-18-18-31,1 0-1,-1 0-15,-17 17 16,0 18 0,17-35-1,0 18-15,1-18 16,-1 0-16,18 18 16,-18-18-1,1 17 1,17 1 15,-18-18-31,0 0 16</inkml:trace>
  <inkml:trace contextRef="#ctx0" brushRef="#br1" timeOffset="143261.99">6650 10742 0,'18'0'15,"-18"-18"1,17 18-16,1 0 31,-18-17-31,0-1 32,0 1-17,0-1 1,0-17-1,-18 35-15,18-18 16,-17 0-16,17-17 16,-18 17-1,0 1-15,-35-36 32,18 18-17,0-1 1,-1 1-1,19 35-15,-18-35 16,17 35 0,-17-18-16,-1 0 15,1 1 17,17 17-32,-70-18 31,35 18-16,18 0 1,-18 0 0,18 18-1,-18-18 1,35 0-16,-17 17 16,17 1-16,1-18 15,-1 0-15,-17 18 16,-18-1-1,18 19 1,-1-19 0,1 19-1,17-19 17,-17 19-17,18-19 1,-1 36-1,18-35 1,-18 17 0,18-17-16,0 35 15,0-36 1,0 1-16,0 17 16,0 0-1,0-17-15,0 0 16,0-1-16,0 1 15,18 0 1,-18-1-16,18 1 16,-1 17-1,1-17 17,-1-18-32,1 17 15,0 1-15,-1 0 31,1-1-15,17 1 0,-17-18-1,35 18 1,-18-18 0,-35 17-16,35-17 15,-17 0-15,17 0 16,1 0-1,16 0 1,-16 0 0,-1 0 15,-17 0-31,35-17 16,-36 17-16,19 0 15,-19-18 1,36 0-1,-18 1 1,-17-1 0,0 18-16,17-35 15,-17 35-15,-1-18 16,18-17 0,1 17-1,-1-17 1,-35 17-1,18 18-15,-18-17 16,17-1 0,-17-17-16,18 17 15,0-17 17,-1 17-17,-17 1 1,-17 17 15,-1 0-15</inkml:trace>
  <inkml:trace contextRef="#ctx0" brushRef="#br1" timeOffset="143962.57">5980 10707 0,'0'17'31,"0"-34"32,17 17-48,-17-18 1,18 1-16,-1-19 16,36-34 15,-35 17-15,0 35-16,-18-17 15,17 35-15,-17-18 0,18 1 16,0 17-16,-1 17 62,1-17-62,-18 18 16,18 35 0,-18-18-1,17 18 1,-17-35-1,0 35 1,0-36 0,0 1-1,-17-18 17,17 17-17,-18-34 1,-17-18-16</inkml:trace>
  <inkml:trace contextRef="#ctx0" brushRef="#br1" timeOffset="144212.65">5944 10636 0,'18'0'47,"-18"18"-32,35-18-15,18-18 32,-35 18-32,35 0 15,-36 0-15,19 0 16</inkml:trace>
  <inkml:trace contextRef="#ctx0" brushRef="#br1" timeOffset="145828.81">3351 10971 0,'-17'0'0,"-1"0"31,18-17-15,18 34 109,-1 1-94,1-18-15,-18 35-1,35-35 1,-35 18-16,36-18 16,-36 18-16,35-1 15,18 1 1,0-1-1,-36 1 1,54 17 0,-53-35-1,34 36-15,-34-36 16,0 0-16,-1 17 16,36 1-1,0 17 1,-18 1-1,18-1 1,-35-35-16,0 35 16,-1-35-16,1 0 0,17 18 15,36 17 1,-18 0 0,0 1-1,0-19 1,-36-17-16,18 18 15,-17-18-15,0 17 16,35 19-16,17-1 16,1 0-1,-1 18 17,1-17-17,-54-19-15,1 1 0,53 17 16,35 53 15,-54-52-15,-16-19-1,-36 1 1</inkml:trace>
  <inkml:trace contextRef="#ctx0" brushRef="#br1" timeOffset="146495.73">5045 11800 0,'17'0'15,"-17"18"64,0 0-79,18-18 15,0 35 1,-1-17-16,19 52 31,-1-35-15,0 18-1,-17-35 1,-36-18 15,0 0-15,-17 18-1,-18-18 1,18 0 0,-18 0 15,0 0-15,18 17-1,-36-17 1,36 18-1,17 0 1,1-18-16</inkml:trace>
  <inkml:trace contextRef="#ctx0" brushRef="#br1" timeOffset="147912">6421 12488 0,'17'-17'32,"-17"-1"-17,18 0 1,-18-17-1,-18 17 1,18 1-16,-17-18 16,-1 17-16,0-17 15,1-1 1,-1 19-16,0 17 16,-17-53-1,17 35-15,1 1 16,-1-1-16,-35 0 15,36 1-15,-1 17 16,-17-36-16,-1 19 16,-34-19-1,17 36 17,0-17-17,0-1 1,35 18-16,-17 0 15,18 0-15,-36 18 16,17-18 0,-17 17-1,1 1 1,34 0-16,-17-1 16,17-17-16,-17 18 15,-1 17 1,19-17-1,-18 17 1,17 0 0,18-17-1,-18 17-15,18-17 16,0 17 0,0 1-1,-17 16 1,17-16-1,0-1 1,17 0 0,-17-17-16,18 17 15,-18-17-15,35 17 16,-17 18 0,17-18-1,-17 18 1,17-17-1,-17-36-15,17 35 16,-17-35 0,34 17-16,1-17 15,53 0 17,-35 0-17,17-17 1,-70 17-16,87-18 15,-69 18-15,-1-17 16,36-1 0,-36 0-1,0 1 1,-17-1-16,-1-17 16,1 17-1,0-17-15,-1 0 16,1-1-1,-18 19 1,-18 17 0,1-36-1,-36 19 1</inkml:trace>
  <inkml:trace contextRef="#ctx0" brushRef="#br1" timeOffset="148945.81">5715 12312 0,'0'18'31,"-18"-18"-15,18 17 0,0 1-1,0 17 1,0-17-16,0 35 31,0-18-15,0-17-1,0-36 32,0 0-47,0-17 16,0 0-1,18-1 1,0-16 0,17 34 15,-35 0-31,53 1 16,-36-1-1,1 18-15,0 0 16,17 0-1,0 18 1,-17-18 0,0 17-1,-36 19 1,-17-19 0,-1 1-1,1-1 1,35 1-16,-18-18 15,1 0-15,17 18 63,17-36-63,1 18 16,17 18-1,-17-18-15,0 17 31,17 1-15,-17-18 0,-1 18-1,-17-1 1,-17 1-16,-1-18 16,0 18-16,1-1 15,-19 1 1,-34 0-1,35-1 1,-18-34 0,17 17 15,19-18-15,-1 0-1,-17-17-15</inkml:trace>
  <inkml:trace contextRef="#ctx0" brushRef="#br1" timeOffset="152161.77">6509 10971 0,'17'0'125,"-17"18"109,18-18-203,0 0 16,-18 18-31,17-18-16,1 17 15,0-17 17,-1 18-17,1 0 1,0 17-1,-1-18 1,1 1 0,-18 0-16,17 17 15,-17-17-15,18 17 32,-18 18-17,0-18 1,0-17-16,0 17 15,0-17 1,0-1-16,-18 19 16,1 17 15,-1-36-15,-17 18-1,17 1 1,1-36-16,-1 35 15,0-17-15,1-1 16,-1 1 0,0 17-1,1-17 1,-19 0 0,19 17-1,-18-18 1,17-17-1,18 18 1,-35 17 0,-1-17 15,19 0-15,-1 17-1,0-17 1,1-18-1,-1 17 1,1 1 47,17-36-1,0 1-46,17-1-1,18 0 1,-52 1-16</inkml:trace>
  <inkml:trace contextRef="#ctx0" brushRef="#br1" timeOffset="152901.76">6279 11800 0,'0'-17'0,"0"-1"0,0 1 31,0-1-15,-17 36 62,17-1-62,-18-17-1,18 18-15,0-1 16,-35 1 0,35 0-16,-18 17 15,-17-17 1,35 17-1,-18-35-15,18 18 16,-17-1 0,17 1-1,-18-18 17,36 0-1,-1 0-16,36 0 1,0 0 0,18 0-1,-36-18 17,0 18-17,-17 0-15,0 0 0,34 18 31,-16-18-15,-19 0 0,1 0-1,-36 0 126</inkml:trace>
  <inkml:trace contextRef="#ctx0" brushRef="#br1" timeOffset="158537.37">5609 11853 0,'-17'18'0,"-1"-18"63,18-18-47,-18 18-1,1-17 16,17-1-15,-18 18 0,18-18-16,-18 18 15,1-35 17,-1 18-17,18-1-15,-18 0 16,18 1-16,-17-1 15,-1-17 1,18-18 0,0 0-1,0 35 1,18-35 0,17 0-1,-17 18 1,17-18-1,18 0 1,-18 18 0,18 0 15,-35 17-15,-1 0-1,19 1 1,-1-1-1,0 0 1,-17 18-16,-36 0 94,1 18-63,-1-18-15,0 0-1,1 0-15,-19 0 32,19 0-17,-1-18 1,0 18-1,1 0 1,-1 0 47,1 0-1,17 18 63,17-18-125,1 0 16,17 0-1,0 0 1,-17 0 0,17 0-1,-17 0 16,0-18 79,-18 36-1,-18-18-109,18 18 16,-18-18-16,1 35 15,-19 36 1,19-18 0,17-36-16,0 36 31,0-35-31,0-1 16,-18 1-1,0 0 79</inkml:trace>
  <inkml:trace contextRef="#ctx0" brushRef="#br1" timeOffset="162945.11">3087 13423 0,'-18'0'110,"18"-17"-95,-17 17 1,17-18 0,0-17-1,0-1 1,17 19-16,-17-36 15,0 35-15,18-17 16,-18 17-16,17-35 16,1 53-16,35-88 31,-18 35-15,-17 36-1,17-19 1,18 19-1,-53-1-15,35 18 16,-17-18 0,0 18-1,17-17-15,0 17 32,18 0-17,0 0 1,-35 0-16,17 17 15,-17-17-15,17 18 16,18-18 0,-18 18-1,18-1 1,-53 1-16,53 0 16,-35-1-1,-1 1-15,18 0 16,-17-18-16,17 52 31,-17-34-15,-18 0-1,18-1 1,-1 1-16,-17 17 16,0-17-1,0 52 1,0-34-1,-17 17 1,17-36-16,0 54 31,-18-36-15,18 0 0,-18 1-1,-17-1 1,17-35-16,1 35 15,-1-17 1,-35 17-16,18 0 16,0-17-1,17-18 1,-35 35 15,0-35-15,-17 0-1,-1 0 1,-35 0 0,53-17-1,0-1 1,36 18-16,-36-35 16,18 35-16,17-18 15,-17-35 1,-1 18-1,19-18 1,-1 0 0,18 35-16,0-52 31,18 52-31,-18 1 0,17-19 16,19-34-1,-19 17 1</inkml:trace>
  <inkml:trace contextRef="#ctx0" brushRef="#br1" timeOffset="163395.49">3528 13247 0,'17'0'0,"-34"17"15,17 1 1,0 0-1,0-1 1,0 1 0,17 0-1,-17-1-15,0 19 16,0-19-16,0 1 16,0-1-16,0 19 15,0-19 1,-17-34 15,-1 17-15,0-36-1</inkml:trace>
  <inkml:trace contextRef="#ctx0" brushRef="#br1" timeOffset="163862.29">3475 13194 0,'0'0'0,"17"-18"31,1 18-15,17-17 0,18 17-1,0 0 1,0 0-1,-53 17-15,35 1 16,-17-18 0,0 18-16,-1-1 15,1 1 17,0 17-17,-18-17 1,-18-1-16,18 36 15,-18-53-15,18 36 16,-17-19 0,-54 36-1,54-53-15,-1 18 16,0-18-16,1 17 0,-1-17 16,0 0-16,1 18 15,-19-18 1,1 0-1,0-35 1</inkml:trace>
  <inkml:trace contextRef="#ctx0" brushRef="#br1" timeOffset="167362.17">2752 13458 0,'17'0'16,"-17"-17"15,-17 17 16,17 17-31,-18-17-16,18 18 15,-35 17 17,-1 18-17,19-35-15,-18 17 16,35-17-16,-36 17 15,19 18 1,-19-18 0,36-17-1,0-36 48,0-17-48</inkml:trace>
  <inkml:trace contextRef="#ctx0" brushRef="#br1" timeOffset="167721.26">2469 13494 0,'0'0'0,"-17"-18"15,34 18 32,1 18-31,0-18 0,-18 17-16,17-17 0,1 36 15,0-36 1,-1 35-16,1-17 0,17-1 15,-17 1 1,-18-1-16,53 1 16,-36 0-1,-17-1 48,-53-17-48</inkml:trace>
  <inkml:trace contextRef="#ctx0" brushRef="#br1" timeOffset="174345.57">9631 9842 0,'17'0'63,"1"0"-1,0 0-15,-1 0 16,-17-17-1,18 17 1,-36 0-32,18-18-15,-17 18-1,-1 0 17,0 0-32,1-17 15,-1 17 1,1 17-1,-1-17 1,0 18-16,1-18 16,-1 17-1,0-17 1,18 18 0,-17 0-1,-1-1 1,18 1-1,18 0 17,-1-18-17,1 17 1,17 1 0,-17 0-1,35-1 1,-36 19-1,19-1 1,-19 0 0,1-17-1,-18-1 17,0 1-17,0 17 1,-35-17-1,17 0 1,-17-18 0,-18 17-1,35-34-15,1 17 16,-1 0-16,0-18 16,18 0-1,0 1 16</inkml:trace>
  <inkml:trace contextRef="#ctx0" brushRef="#br1" timeOffset="175725.83">10054 10142 0,'-17'0'0,"-1"0"31,0 0-15,36 0 109,0 0-125,-1 0 15,1 0-15,17 0 16,18 0-1,0 0 1,0 0 0,53 18 15,-36-18-15,36 0-1,-35 0 1,-18 0-1,-1 0 1,-34 0 0,-36-18-1,1 18 1,-1 0 0,-17-17-1,0-1 1,-1 18-1,19-18 1,-1 1 0,-17-1-1,17 1 17,1 17-17,34 0 48,1 0-48,-18 17-15,35 1 16,-17-18 0,35 17-1,0 1 1,-18 0-1,0-1 1,0-17 0,1-17 15,-19 17-15,-17 17 30,-17-17-46,-1 0 16,0 18 0,-17 0-1,0-1 1,17-17-16,-35 36 16,36-36-16,17 17 15,-18-17-15,0 18 0,1-18 16,17 17-1,-18 1-15,0-18 16,18 18 15,0-36 63</inkml:trace>
  <inkml:trace contextRef="#ctx0" brushRef="#br1" timeOffset="177329">11518 10107 0,'-17'0'0,"17"-18"16,-18 18-1,18-17-15,-18 17 16,1-18 0,17 1 15,0-1-15,-18 18-1,18-18 16,0 1 1,0-1 108,0 0-108,0 1-17,-18-1 1,18 0-1,-17 18 1,-1 0 0,0 0-1,1 0-15,-18 18 16,17-18 0,0 18-16,1-1 15,-1-17-15,-35 71 31,18-18-15,35-18 0,17 0 15,1 1-15,0-19-1,35-17 1,0 0-1,-18-17 1,-18 17-16,36-36 16,-35 19-1,-18-1-15,35-17 16,-17-18 0,0 18-1,-1 17 1,-17 0-16,0 1 15,18 17 1,-36 17 31,18 1-47,-17 0 31,17-1-31,0 19 16,0-19-16,0 18 15,0 18 1,17-35 0,-17 0-16,35-1 15,-17-17 1,17 0 0,-17 0-1,-18-17 1</inkml:trace>
  <inkml:trace contextRef="#ctx0" brushRef="#br1" timeOffset="178004.53">12083 9684 0,'0'17'47,"0"1"-31,-18 0-16,18-1 16,0 54-1,-18-1 1,18 36-1,0 0 1,-17 0 0,17 0 15,0-53-15,0 0-1,17-106 48</inkml:trace>
  <inkml:trace contextRef="#ctx0" brushRef="#br1" timeOffset="178745.44">12400 10072 0,'0'-18'16,"0"1"-1,-18-19 1,18 19 0,-17-19-1,-1 19 1,1-1 0,-19 18-1,19 18 1,-19-1-1,1 19 1,35-19-16,-18 1 31,18 0-31,-17-1 0,17 18 16,0 1 0,35-1-1,0-17 1,-17-18-1,0 0-15,17-18 16,-17 0-16,-1 1 0,1-1 16,17-17-1,0-36 1,-17 36 0,-18 17-1,0 36 32,0 0-31,-18-1-16,18 36 31,0-18-15,0-17-16,0 17 15,0-17-15,18 0 16,0-18-1,-18 17 1,17-52-16</inkml:trace>
  <inkml:trace contextRef="#ctx0" brushRef="#br1" timeOffset="179396.44">12788 10213 0,'0'0'0,"18"0"46,-1-18-14,-17 1-17,18-1 1,-18 0-16,18-17 16,-18 17-16,17 1 15,-17-18-15,0 17 0,36-70 16,-19 52-16,36-52 15,-35 71 1,17-36-16,0 0 16,-17 53-1,0-18 17,-18 36-17,17 17 1,-17 0-1,18 18 1,-18 35 0,0-17-1,0 35 1,0-89-16,0 36 16,0-35-16,18 0 15,-18-1 1,-18-17 15,18-17-31,-35-19 16</inkml:trace>
  <inkml:trace contextRef="#ctx0" brushRef="#br1" timeOffset="179661.73">12912 10054 0,'17'-17'0,"1"17"16,17-18-1,1 18 1,-1-18-1,18 18 1,-36 0 0,1 0-1</inkml:trace>
  <inkml:trace contextRef="#ctx0" brushRef="#br1" timeOffset="180212.25">13529 9648 0,'18'18'63,"-18"0"-63,0-1 15,-18 19 1,18 17 0,0-1-1,0 72 1,0-106-16,-18 87 15,18-87 1,-17 70-16,17 0 16,0-35-1,17 0 17,-17-17-17,18-36 1,-18-18-16</inkml:trace>
  <inkml:trace contextRef="#ctx0" brushRef="#br1" timeOffset="181247.94">13899 9860 0,'0'18'31,"0"-1"-15,0 1-1,-17 35 1,17 0-1,0-35-15,-18 34 16,18-34-16,0 0 0,0-1 0,-17 54 31,17-53-15,0-36 15,0 0-15,0 1-16,-18-36 15,18-18 1,18 1 0,-1 17-1,18-18 17,-17 53-17,0 1-15,17-1 16,-35 1-16,53 17 15,-18-18 1,18 36 0,-35-1-1,-1 18 1,-34 1 0,-1-1-1,-35-17 1,36-1-1,-19-17 1,54 0 47,0 0-63,-1 0 15,1 0 1,17 0-1,0 18 1,-17-18-16,17 18 16,-17-18-16,0 17 15,-1-17-15,1 71 32,-53-1-17,17-34 1,0-19-16,-52 36 15,52-53 1,-35 18-16,0 17 16,-17-35 15,52 0-31,-17-18 31,17 18-15,18-17-1,-35 17 1</inkml:trace>
  <inkml:trace contextRef="#ctx0" brushRef="#br1" timeOffset="182945.55">9419 11201 0,'0'0'0,"0"17"16,0 1 0,0 0 15,18-18-15,-1 0 30,-17-18-30,18 18 0,-18-18-16,35-35 31,1 0-15,-36 18-16,17 18 0,19-19 15,-19 1-15,71-71 31,-88 89-31,18 17 16,-18-18 0,0 53-1,18-17 1,-1-1-16,1 36 16,-18-35-1,18 35-15,-18 0 16,0 17-1,0-17 1,0-17 0,17-19-1,-17 1 1,-17-36 0,-1-35-1</inkml:trace>
  <inkml:trace contextRef="#ctx0" brushRef="#br1" timeOffset="183197.06">9560 11112 0,'18'0'32,"0"0"-32,17 0 31,18 0-15,0 0-1,17 0 1</inkml:trace>
  <inkml:trace contextRef="#ctx0" brushRef="#br1" timeOffset="183945.99">10054 11148 0,'18'0'47,"-1"0"-32,1 0 1,0 0-16,-1 0 15,36 0 1,-35 0-16,70 0 16,-70 0-16,70 0 15,18-18 1,-18 18 0,-17 0-1,-54 0-15,-17-18 47,-35 18-47,0-17 16,-1-1-1,19 1 17,-1-1-32,0 18 31,36 0 16,0 0-47,-1 18 15,19-18 1,17 17 0,-18-17-1,-35 18 1,-18-1-1,1 1 1,-1 0 0,-35-1-1,35 1-15,1 0 16,-36 35 0,35-53-1,1 17-15</inkml:trace>
  <inkml:trace contextRef="#ctx0" brushRef="#br1" timeOffset="185195.34">11236 11165 0,'18'0'15,"-18"-17"16,0-1-15,0 0 0,-18 1-1,0-18 17,18 17-32,-17 18 15,17-18-15,-53 1 31,35 17-31,0 0 16,1 17 0,-36 1-1,35 17 1,1-35-16,-1 53 16,0-35-1,18-1-15,0 19 16,36-1-1,-19-35 1,54 0 0,-1-18 15,-34 1-15,34-19-1,-52 19-15,0-1 16,-1 0-16,-17 1 0,18-1 15,-1-17 1,-17 17 0,0 36 31,0 0-32,0-1 1,0 1-16,0 17 15,18 0 1,0 1 0,-1-36-1,19-18 17,-19 18-17,19-35-15</inkml:trace>
  <inkml:trace contextRef="#ctx0" brushRef="#br1" timeOffset="186128.74">11748 10901 0,'0'17'47,"0"1"-31,0 17-1,-18 1 1,18-1-1,0 0-15,-18 0 16,18-17-16,0 0 0,0-1 16,0 1-16,0 0 15,-17-18 17,17-18-17,0 0 1,0 1-16,17-19 15,-17 19 1,18-36-16,0 0 16,17-18-1,-18 36 17,19 0-17,17 17 1,0 1-1,-1 17 1,1 17 0,-35 1-1,-36 17 1,-17 0 0,0 1-1,-36-19 1,54 1-1,-1-36 1,36 18 31,17-17-31,0 17-1,0 17 1,18 1-1,-35-18-15,17 35 16,-17-17-16,0 17 16,-18-17-1,-18-18-15,-70 70 32,35-52-17,-18 0 1,1-36-1,52-17 17</inkml:trace>
  <inkml:trace contextRef="#ctx0" brushRef="#br1" timeOffset="186529.14">12347 10707 0,'18'0'15,"-18"17"1,17 1-1,1 35 1,-18 0 0,18-35-1,-18 34 1,0-34-16,17 70 16,-17-17-1,0-1 1,0 19-1,0-54 1,0-17-16,0-1 16,18-70 15</inkml:trace>
  <inkml:trace contextRef="#ctx0" brushRef="#br1" timeOffset="187029.14">12700 10848 0,'-18'0'0,"18"-18"0,0 1 15,0-1 1,18-17 0,0 17-1,-18 0-15,17 18 16,1 0 0,0 0-16,-1 18 15,36 17 1,-53-17-1,53 53 1,-53 17 0,0-71-1,18 54 1,-18-53-16,17 17 16,1 35-1,17-34 1,-17-19-1,-18-34 17,-35-1-17</inkml:trace>
  <inkml:trace contextRef="#ctx0" brushRef="#br1" timeOffset="187392.42">12894 11024 0,'-18'0'79,"18"18"-64,-17-18-15,-1 18 16,18-1-16,-53 54 31,18-36-15,17 0-1,18-17 1,-17-36 93</inkml:trace>
  <inkml:trace contextRef="#ctx0" brushRef="#br1" timeOffset="188997.08">9666 12012 0,'0'0'16,"-18"-18"-16,1 18 78,17 18-78,0 0 16,0-1-16,0 19 15,-18-19-15,18 54 16,0-54 0,-17 1-16,17 0 0,0-1 15,-18-17-15,0 71 32,1-71-17,17-18 1,0 1-1,17-36 1,-17 35-16,36-70 16,-36 53-16,35-18 15,18-35 1,-18 52 0,-17 36-16,-1-17 15,54 52 16,-36-17-15,-35 34 0,-18-16-1,-17-1 17,18 0-17,-1-35-15,-17 18 16,17-18-16,36 0 31,-1 0-15,19-18-1,-1 18 1,18 18 0,-18 0-1,-17 17 1,-18 0-1,0 18 1,0-35-16,-36 17 31,19-17-31,-1-1 16,0-17-16,1 18 16,-89-36 15,88 1-16,18-19 1,0 19-16,18-36 16</inkml:trace>
  <inkml:trace contextRef="#ctx0" brushRef="#br1" timeOffset="189732.39">10213 12206 0,'0'18'31,"18"-18"-16,-1 0 1,1 0-16,-1 0 16,125 0 15,-107 0-31,71 0 16,-71 0-16,71 0 15,-36 17 1,-34-17-1,-36-17 17,-18 17-17,0 0 1,-17-18 0,-18 0-1,18 1 1,17 17-16,18-18 15,-17 18-15,34 0 32,-17 18-17,36-1 1,-19-17-16,1 0 16,-1 18-16,1-18 15,0 0-15,-1 0 0,1 18 0,17-18 16,-17 0-16,0 0 15,-1 0-15,1 17 32,-36-17-32,1 18 31,-19 0-15,19-1-16,-19-17 15,36 18-15,-17-18 0,17 18 0,-18-18 16,0 17-1</inkml:trace>
  <inkml:trace contextRef="#ctx0" brushRef="#br1" timeOffset="190278.51">11130 12382 0,'18'0'16,"-1"0"0,-17-17-1,36-1 1,-36 1-16,0-1 15,17 0-15,-17 1 0,18 17 0,-18-18 16,0 0-16,18-52 16,-1-1-1,36-35 1,-35 89-16,17-18 16,-17 17-16,-1 0 15,-17 36 1,0 0-1,18 52 1,-18-17 0,18 0 15,-1 17-15,-17-34-16,0 17 15,0-36-15,18 19 16,-18 16-1,0-34 1,-35-53 31</inkml:trace>
  <inkml:trace contextRef="#ctx0" brushRef="#br1" timeOffset="190511.87">11148 12241 0,'17'0'16,"1"-17"-16,0 17 15,35 0 1,17-18-1,-17 18 1,-35 0-16,-1 18 16,1-18-16</inkml:trace>
  <inkml:trace contextRef="#ctx0" brushRef="#br1" timeOffset="191261.94">11924 12277 0,'18'-18'0,"-1"18"31,1-18-15,-18 1-16,0-19 31,-18 1-15,-17-18 0,17 36-1,-17-1 1,0 0-1,-1 18 1,-16 36 0,-1-1 15,17 0-15,19 36-1,17-36 1,0 0-1,35 1 1,-17-36-16,35 0 16,-18-18-16,18 0 15,0-35 1,0 18 0,-36 17-16,18-34 31,-35 34-31,0 36 31,0-1-15,-17 1-1,17-1 1,0 19 0,0-1-1,17-17-15,1-1 16,0 1-16,-1-18 15,54-18 1,-36 1 0</inkml:trace>
  <inkml:trace contextRef="#ctx0" brushRef="#br1" timeOffset="196478.94">17110 12647 0,'-18'0'15,"0"0"17,18-18-1,-17 18-16,17-17 1,0-1-16,17 18 16,1-17-1,17-1 17,-17 18-17,0 18 1,-18-1-1,0 1 1,-36 17 0,36-17-1,-53-1 1,1-17 0,16 0-1,1-17 1,17-1-1,18 0 1,18 1-16,-18-1 16,0 1-16,35-36 31,1 0-15,-36 35-1,0-35 16</inkml:trace>
  <inkml:trace contextRef="#ctx0" brushRef="#br1" timeOffset="196662.5">17163 12294 0,'0'-17'0,"17"17"0,1 0 47,-71 53-16</inkml:trace>
  <inkml:trace contextRef="#ctx0" brushRef="#br1" timeOffset="197045.74">16616 12718 0,'0'0'0,"0"-18"0,17 18 0,-34 18 78,-1-1-78,1 1 16,-1 0-1,0-1 1,1-17-16,-19 35 16,19-35-1,-19 0 1</inkml:trace>
  <inkml:trace contextRef="#ctx0" brushRef="#br1" timeOffset="197262.34">16792 12435 0,'18'0'16,"-18"-17"-1,-18 34 32,-17 1-31</inkml:trace>
  <inkml:trace contextRef="#ctx0" brushRef="#br1" timeOffset="197611.72">16351 12506 0,'18'18'46,"0"-18"-30,-1 17 0,1 19-1,-36-1 1,18-18-16,-88 36 31,35-35-15,35-18-16,-17 18 15,-18-36 1</inkml:trace>
  <inkml:trace contextRef="#ctx0" brushRef="#br1" timeOffset="198013.78">16122 12647 0,'-18'0'16,"1"0"0,-1 0-1,18-18 1,-18 18 0,1-17-1,34-18 1,1 17-1,0 0 17,-18 36-32,17-18 15,19 18 17,-54 17-17,0 0 1,-17-17-1,-18 35 1,18-53-16,17 17 16,-52 1-1</inkml:trace>
  <inkml:trace contextRef="#ctx0" brushRef="#br1" timeOffset="198495.04">15840 12541 0,'17'-17'15,"-17"-1"-15,18 0 47,0 36-31,-18 0 15,-18-18 0,18 17-31,-18-17 16,1 0 0,-1 0-1,-17 0 1,0 36-1,17-36 1,0 17 0,18 1-16,-17 17 31,17-17-31,0-1 16,17 19-1,-34 34 1,-1-17-1,0 0 1,1 18 0</inkml:trace>
  <inkml:trace contextRef="#ctx0" brushRef="#br1" timeOffset="199551.81">14728 12629 0,'0'0'0,"0"-17"0,0-1 16,0 1 0,-17-19 15,-1 19-16,1-1 1,-1 18 0,-17 18-1,17-1 1,-35 19 0,0 16-1,36-34-15,-1 0 16,-53 105-1,54-52 1,-1-1 0,36-34-1,35-19 17,0-17-17,-36 0-15,54-17 16,-54-1-16,54 0 15,-18 1 1,0-19 0,-36 19-1,-34 17 1,-19 0 0,1 0-1,18 0 1,-1 0-1,18-18 1,0 0 15,18 18-15,-1-17 0,1 17-16,-1 0 15,-17 17 16,18 1-15,0-18-16,-1 35 16,1-17-16,-18 0 15,0-1 1</inkml:trace>
  <inkml:trace contextRef="#ctx0" brushRef="#br1" timeOffset="200245.57">14587 12224 0,'18'-18'16,"-36"18"0,18 18 46,-17-18-62,17 17 16,-36 19-1,36-19-15,-17 1 16,-1 0-16,18-1 0,-17-17 16,17 18 15,0-36-31,17 18 16,1-35-1,17 0 1,-17 17-16,-1-17 15,1 17 1,0 0-16,-1 18 31,-17 18 1,18 0-17,-18-1-15,35 36 16,-35-35-16,35 35 15,89 17 1</inkml:trace>
  <inkml:trace contextRef="#ctx0" brushRef="#br1" timeOffset="-113101.68">3581 15011 0,'17'0'125,"-17"17"-109,0 1-16,36 35 15,-1 35 1,-17-17 0,17-18 15,-35-36-31,35 36 16,-17-35-16,-18-1 46,17-34-30,1-1 0,17-35-1,1-17 1,-1-54 0,-18 71-1,1 36-15,-18-19 31,0 54-15,-18 17 15,18-17-31</inkml:trace>
  <inkml:trace contextRef="#ctx0" brushRef="#br1" timeOffset="-112417.75">3792 14781 0,'0'-17'0,"0"-1"15,0 0 1,-17 18 15,-1 0 16,18 18-31,-18 0-1,18 17 1,18-35 78,-18-18-94,0 1 15,18 17 1,-18-36 0,17 1-1,1 0 1,-18 17-1,18 18 32,-18 18-47,0 0 16,17-1-16,-17 18 16,18 1-16,-18-19 0,18 36 15,17 0 1</inkml:trace>
  <inkml:trace contextRef="#ctx0" brushRef="#br1" timeOffset="-111996.88">4216 15258 0,'0'0'0,"0"17"62,17-17-46,1 0 0,35 0-1,-18 0 1,-17 0-16,17 0 15,-17-17-15,-54-1 32</inkml:trace>
  <inkml:trace contextRef="#ctx0" brushRef="#br1" timeOffset="-111768.31">4198 15152 0,'18'0'31,"-1"0"-15,1-18-1,35 1 1,-35-1-1,34 18-15</inkml:trace>
  <inkml:trace contextRef="#ctx0" brushRef="#br1" timeOffset="-110801.02">4815 14817 0,'0'0'0,"0"-18"15,-17 18 1,17-18 15,-18 18-15,0 0 15,18 18-31,-17-18 16,-1 18-1,18 17 1,0-17 0,18 34-1,-1-16 1,19-1-1,-19 18 1,-34-18 0,-1 18 15,0-35-15,-17-1-1,35 1 1,18-18 46,-1 0-46,1 0 0,-18 18-16,35-1 15,-17 19 1,-36-1-1,18 18 1,0 0 15,0-18-15,18 0 0,0-35-16,-18 18 15,17 0-15</inkml:trace>
  <inkml:trace contextRef="#ctx0" brushRef="#br1" timeOffset="-110068.24">5274 14905 0,'-18'0'16,"1"-18"15,-1 36-16,0-18 1,1 0-16,-18 35 31,17-17-31,0-1 16,1 1 15,34 0-15,1-1-1,35-17 1,-18 18 0,18 0-1,-35-1 1,17 1 0,-35 35-1,-35-18 1,17 0-1,-35 18 1,18-35 0,0-18 15,17 0-15,-17-35-1</inkml:trace>
  <inkml:trace contextRef="#ctx0" brushRef="#br1" timeOffset="-109601.49">5521 15134 0,'0'0'15,"18"18"-15,-36-18 16,18 17-16,-18-17 31,1 18-15,-1-18-16,0 0 31,18-18-15,18 1-1,-18-1 1,18 18 0,-1-17-1,1 34 1,0-17 0,-1 18-1,-34 35 1,-1 0-1,18-36-15,-35 19 32,17-19-32,18 1 15,-35-1-15</inkml:trace>
  <inkml:trace contextRef="#ctx0" brushRef="#br1" timeOffset="-109051.81">5786 15222 0,'17'0'47,"-17"-17"-31,18 17-1,-18-18-15,53-52 32,-36-1-17,19-17 1,17 0-1,-1 17 1,-34 53 0,0 18-1,-1 18 1,-17 0 0,18 35-1,0-1 1,-1-16-1,-17-19-15,18 54 16,-18-53 0,0-1-16,0 19 31,-18-1-15,18-18-1,-35-17-15</inkml:trace>
  <inkml:trace contextRef="#ctx0" brushRef="#br1" timeOffset="-108800.95">5838 15117 0,'0'-18'15,"18"18"1,0 0-16,17-18 31,0 1-15,-17 17-16,52 0 16,-52 0-16,0 0 15,35 0-15</inkml:trace>
  <inkml:trace contextRef="#ctx0" brushRef="#br1" timeOffset="-108385.06">6473 15064 0,'-17'17'16,"-1"-17"15,1 0-15,17-17 0,0-1 15,17 18-31,1 0 31,-1 0-15,1 18-1,-18-1 1,0 36 0,-18-35-16,-17 88 15,18-89 1,-19 36-16,19-35 15,-1-18 1</inkml:trace>
  <inkml:trace contextRef="#ctx0" brushRef="#br1" timeOffset="-107484.31">6720 14870 0,'0'0'0,"18"0"16,-18 17 31,0 1-32,0-1-15,0 19 16,-18 17 15,1 0-15,-1-18 0,18-17-1,-17-18 16,17-18-15,0-17 0,17-36-1,18 18 1,1-17 0,-36 52-16,35 0 15,-17 18 1,-1 0-16,36 0 15,-18 0 1,18 0 15,-35 18-15,-18 0-16,0-1 16,-18 1-16,1-1 15,-36 19 1,18-19-1,-18 1 1,70-36 47,1 18-48,0 18-15,-1-18 16,36 35-1,-18-17 1,-35 17 0,18 18 15,-36-18-15,1 1-1,-54-1 1,-17-17-1,17-18 1,36-18 0,18-35-1</inkml:trace>
  <inkml:trace contextRef="#ctx0" brushRef="#br1" timeOffset="-106551.15">7302 14799 0,'0'-18'0,"-17"18"16,17-17 0,0-1-1,-18 18 1,36-18-1,-18 1 1,17 17 0,1 0-1,17-18 1,1 36 0,-1-1-1,-17 19 1,-1 34-1,1-17 1,-18 18 0,0-36 15,18-17-31,-18-1 16,17-17-16,-17 18 15,0-36 1,18 18-1,-18-17 1,-18-1 0,1 36-1,-19-1 1,19 1 0,-19 17-1,36 1 1,-17 34-1,17-17 1,-18 0 15,-17 17-15,17-17 0,-17-17-1,-53-1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4T07:34:03.2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24388 9264 212 0,'7'-6'79'0,"-7"6"-61"0,21 0 4 16,-11 0 3-1,4 0-16-15,4 0 12 16,0 0-13-16,3-9 7 0,4 9-8 0,6-10-2 15,5 4-3-15,-1-4-10 16,-3 10 4-16,3 0-16 16,0 0 11-16,0 10 22 15,1-1-7-15,3-2-1 16,-1 8-3-16,8-5-27 16,0 2 14-16,14-2 22 15,-4-4-5-15,19-3 17 16,-8 3-14-16,10-6-4 15,1 0-3-15,17 0-5 16,0 0 7-16,1 0 2 16,-1 0-8-16,-7-9 0 15,0 9 0-15,15-6-10 16,-12 2 7-16,5-5 2 16,-8 3 2-16,10-7 16 0,1-2-21 15,-11 8 2 1,1-2 1-16,6 6 12 0,-3-4-15 15,3 4-5-15,-3-3 11 16,-8 6 11 0,4 0-5-16,11-9 0 0,0 6-6 15,-4-10-1-15,4 4 1 16,0-1 0-16,-4 1 0 16,4-1 4-16,14-5 2 0,-4 2-2 15,-7-3-1-15,1 4-3 16,-8-4-1-16,0 7 7 15,4-7 4-15,0 13-14 16,3-3-4-16,-10 3 7 0,0-4 5 16,-8 7-1-16,1 0-2 15,0 0-5-15,-4 0-2 16,3 0 9-16,-3-3 5 16,1-3-6-16,-5 6-2 15,4 0 3-15,-7-10 3 16,-7 10 1-16,-3 0 1 15,-1 0 0-15,-10 0 0 16,-7 0-4-16,-7 0-3 16,-7-6 0-16,-4 6-1 15,-10 0 0 1,3 6 0-16,-7-6-3 0,0 0 40 16,-3 0 19-16,-1 0-66 15,-3 0-28-15,0-6 16 16,0 6 7-16,-3-3 8 0,-1-3 8 15,1 6 3-15,-4-3-10 16,0-4-5-16,0 7-86 16,-4-3-35-1,1-3 67-15</inkml:trace>
  <inkml:trace contextRef="#ctx0" brushRef="#br0" timeOffset="3558.46">32360 4959 144 0,'4'-19'55'0,"-4"19"-43"0,0-3 16 0,0-3 7 16,0 6-13-16,0-4-2 15,0-2-12-15,0-3-3 16,0 9-3-16,0-7 1 0,0 4 0 16,-4 3-4-16,1 0 1 15,-1 0-2-15,-6 10 0 16,-4 9 2-16,-4-1 2 16,-3 1 1-16,-4 6 1 15,0 0 26-15,-6 4 15 16,-5-1-25-16,-2 16-13 15,-5-4-10-15,1 7-4 0,-4 13 1 16,-3-3 2-16,-4 2 4 16,0-2 2-16,-7 2-5 15,-4-2-2-15,-6 12 6 16,-4-4 6-16,0 14-5 16,0-7-3-16,3-9 0 15,7-10 2-15,4 0 2 16,4-9 3-16,7-6-16 15,6-4-8-15,5-5 20 16,6-4 11-16,4 0-7 16,3-13-3-16,7 4-4 15,1-7-3-15,2-2 9 16,5-4 6-16,-1-3-23 16,4 0-8-16,0 0-31 15,4 0-10-15,-1 0 36 0,4 0 18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0T04:53:29.3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3859 1227 388 0,'0'0'17'15,"0"0"4"-15,0 0-21 0,0 0 0 0,0 0 0 0,0 0 0 0,0 0 45 0,0 0 5 16,0 0 1-16,0 0 0 0,0 0-3 0,0 0-1 16,0 0 0-16,0 0 0 0,0 0-3 0,0 0-1 15,0 0 0-15,0 0 0 0,0 0-27 0,0 0-6 16,0 0-1-16,0 0 0 0,0 0-9 0,0 0 0 15,0 0 0-15,0 0 0 0,0 0 0 0,0 0 0 16,11 10-9-16,-11-10 9 0,0 0 0 0,0 0 0 16,0 0 0-16,4 6 0 0,-4-6 13 0,0 0 7 0,0 0 0 0,7 0 1 15,-7 0 9-15,10 3 2 0,-10-3 0 0,7 6 0 16,4-6-8-16,-11 0 0 0,0 0-1 0,0 0 0 16,0 0-11-16,0 0-3 0,0 0 0 0,0 0 0 15,0 0 3-15,10 0 0 0,1 0 0 0,-8 0 0 16,8-6-12-16,0 3 0 0,-11 3 0 0,3 0-11 15,4 0 11-15,-3-6 0 0,3 6 0 0,0-10 0 16,0 7 17-16,4-3 6 0,-8-4 1 0,8 10 0 16,-1-9-24-16,1 0-8 0,-8 2 0 0,8-2 0 15,-1-1 16-15,-2 1 4 0,-1-7 1 0,3 7 0 16,1 0 4-16,-4-10 1 0,3 9 0 0,1-5 0 16,0 5 6-16,-1-9 2 0,1 7 0 0,3-4 0 15,-4 1-6-15,-3-4-2 0,4 3 0 0,7 3 0 16,-15-2-7-16,11-10-2 0,-3 12 0 0,3-3 0 15,4-5-9-15,-4-1 12 0,0 3-12 0,7 0 12 16,-7 0-12-16,7-6 0 0,-14 13-12 0,11-10 12 0,0 12 0 0,-1-9 0 16,-10 4 0-16,11 2 0 0,-7-3 0 0,-4-2 0 15,10 8 0-15,-10-5 0 0,4 11 0 0,-1-11 0 16,-2 5 0-16,6 1 0 0,-11 3 0 0,4 3 0 16,7-4 0-16,-10 4 0 0,-4 3-8 0,7 0 8 15,-7 0 0-15,7-9 0 0,4 9-13 0,-11 0 1 16,0 0 1-16,0 0 0 15,7 0-13-15,3 0-4 0,-10 0 0 0,4 9 0 0,6-6 5 0,-10 7 1 16,0-10 0-16,4 6 0 0,3 3 14 0,-7 10 8 0,3-13-10 16,-3 7 10-16,0 3 0 0,4-7-9 0,0 10 9 0,-1-3 0 15,-3-1 0-15,0-2-8 0,0 6 8 0,0-10 0 16,-3 16 0-16,3-9 0 0,0-4 0 16,0 4 0-16,-4 3 0 0,4 0 0 0,-4-4 0 0,4 4 0 15,-3 0 0-15,3 0-8 0,-7-4 8 0,3 4 0 16,4-9 0-16,0 12 0 0,0 0 0 0,-7-7 0 15,4 1 0-15,-1-4 0 0,4 7 0 0,0-9 0 16,0-1 0-16,0 7 0 0,0-7 0 0,0 7 0 16,0-7 0-16,0-6 0 0,0 10 0 0,0-4 0 15,0 4 0-15,0-13 0 0,0 0 0 0,4 16 0 16,-1-13 0-16,4 6 0 0,-7-9 0 0,0 6 0 16,4 4 0-16,-4-10 0 0,0 9 0 0,0 1 8 15,0-10-8-15,0 0 0 0,0 6 0 0,0 3 8 16,0-9-8-16,0 3 0 0,0 10 0 0,-4-4 0 0,4-9 0 15,0 0 8-15,0 0-8 0,0 0 0 0,0 0 8 16,0 0-8-16,0 0 8 0,0 0-8 0,0 0 0 16,0 0 0-16,0 0 0 0,0 0-8 15,0 0-35-15,0 0-6 0,0 0-2 0,0 0-511 0</inkml:trace>
  <inkml:trace contextRef="#ctx0" brushRef="#br0" timeOffset="633.91">4184 961 230 0,'0'0'10'0,"0"0"2"0,0 0-12 0,0 0 0 16,0 0 0-16,0 0 0 0,0 0 150 0,0 0 27 15,0 0 6-15,0 0 1 0,0 0-127 0,0 0-25 16,0 0-4-16,0 0-2 0,0 0 3 0,0 0 1 16,0 0 0-16,0 0 0 0,0 0-14 0,0 0-4 15,0 0 0-15,0 0 0 0,0 0-12 0,0 0 0 16,0 0 0-16,0 0-10 0,0 0 10 0,0 0-8 15,3 0 8-15,5 6-8 0,-5-3 16 0,4-3 3 16,-3 0 1-16,6 0 0 0,1 0 5 0,-1 0 2 16,4 0 0-16,-3 0 0 0,7 0-4 0,-1 0-1 15,-3 0 0-15,8-3 0 0,-8-3-3 0,0 6-1 16,7 0 0-16,-10 0 0 0,3-4 5 0,0 4 1 0,-4 0 0 0,1 0 0 16,0 0-16-16,3 0 9 0,-4 0-9 0,-3 0 8 15,0 0-8-15,4 0 8 0,0 0-8 0,-8-6 8 16,8 12-8-16,-1-6 8 0,-6 0-8 0,6 0 8 15,-6 0-8-15,6 0 0 0,-10 0 0 0,0 0 0 16,8 0 0-16,-8 0 0 0,0 0-9 0,7 0 9 16,-7 0 0-16,0 0-10 0,0 0 10 0,0 0-8 31,0 0-23-31,0 0-4 0,0 0-1 0,0 0-351 0,0 0-70 0</inkml:trace>
  <inkml:trace contextRef="#ctx0" brushRef="#br0" timeOffset="2141.62">4812 1199 230 0,'10'3'20'0,"-2"-3"-20"0,-5-3 0 0,8-3 0 15,-1 6 128-15,1-3 20 0,-4-7 5 0,11 4 1 0,-8-4-93 16,4 1-18-16,-3 6-4 0,3-10-1 0,0 10-14 0,-3-6-4 16,-1 3 0-16,1-4 0 0,-8 1-3 15,8-1-1-15,-8 10 0 0,8-6 0 0,-4 3-5 0,7-3-2 16,-10 6 0-16,6-3 0 0,1 3-1 0,-1 0 0 16,1-7 0-16,3 7 0 0,-3 0-8 0,3 0-12 15,-4 0 2-15,1 0 1 0,3 0 9 0,0 7 0 16,-3-7 0-16,3 0-8 0,0 0 8 15,4 0 0-15,-4 0 0 0,0 0-8 0,0 0 8 0,4 0 0 16,-4 3 0-16,3-3 0 0,1 0 16 0,0 0-2 16,3-3 0-16,0 3 0 0,-7 0 2 0,7 0 0 15,4 0 0-15,-7 0 0 0,3 0-8 0,3 0 0 16,-2 0-8-16,-1 0 12 0,-4 0-12 0,5 0 0 16,-5 0 0-16,4-7 0 0,1 7 0 0,-5 0 8 15,1 0-8-15,-1 0 0 0,1-9 0 0,0 9 8 0,-4 0-8 16,3 0 0-16,1-10 8 0,0 7-8 0,-8-3 11 0,4 6-11 15,1-3 12-15,-1 3-12 0,0 0 12 0,3 0-12 16,-6 0 10-16,-4 0-10 0,4 0 8 0,3 0-8 16,-7 3 16-16,3-3-1 0,1 0-1 0,-4 0 0 15,4-3-14-15,-1 3 0 0,-10 0 0 0,4 0 0 16,3-6 0-16,-7 6 0 0,0 0 0 0,0 0 0 16,0 0 0-16,0 0 14 0,0-7-1 0,0 7 0 15,0 0-5-15,0 0-8 0,0 0 11 0,0 0-11 16,-4 0 0-16,1-3 0 0,-1 3 0 0,1-9 0 15,-4 9 0-15,0 0 0 0,3-6 0 0,4 6 0 16,-7 0 0-16,0 0 0 0,-4 0 0 0,4 0 0 16,0 0-18-16,4-10 2 0,-11 10 1 0,10 0 0 0,-3 0-1 0,0 0-1 15,3-9 0-15,-6 9 0 0,3 0 17 0,3-3-10 16,-6-4 10-16,3 7-8 0,3 0 8 0,-3-6 8 16,7 6-8-16,0 0 11 0,-11 0-11 0,4 0 8 15,4 0-8-15,3 0 8 0,-7 0-8 0,0-3 0 16,0-3 0-16,7 6 0 0,-7 0-16 0,3 0 0 15,-3 0 1-15,-4 0 0 0,11 0-5 0,-7 0-2 16,0 0 0-16,0 0 0 0,4 0 2 0,-4 0 0 16,0 0 0-16,3 0 0 0,4 0 20 0,0 0 0 15,-7-4 0-15,7 4 0 0,0 0 8 0,0 0 7 16,0 0 1-16,0 0 0 0,0 0 8 0,0 0 1 0,0 0 1 16,0 0 0-16,0 0-6 0,0 0 0 0,0 0-1 15,0 0 0-15,0 0-2 0,0 0 0 0,0 0 0 0,0 0 0 16,0 0-3-16,0 0-1 0,0 0 0 0,0 0 0 15,0 0-13-15,0 0 0 0,0 0 8 0,0 0-8 16,11 4 0-16,3-4 0 0,-4 6 0 0,4-3-10 16,-3-3 10-16,0 0 0 0,3 0 0 0,-4 0 0 15,4 0 8-15,-3 0 4 0,0 0 1 0,3-3 0 16,-4 3 9-16,4-6 2 0,-3 6 0 0,0 0 0 16,6 0-9-16,-6 0-2 0,3 6 0 0,-3-6 0 15,3-6-13-15,0 6 0 0,-4 0 0 0,1 0 0 16,-4 0 0-16,7 0 0 0,-3 0 0 0,-4 0 0 15,-7 0 9-15,7 0-1 0,3 0 0 0,-10 0 0 16,0 0-8-16,0 0 0 0,0 0-12 0,0 0 12 16,11 0 0-16,-11 0 0 0,0 0 0 0,0 0 12 0,14 0-12 15,-14 0 8-15,0 0-8 0,0 0 8 0,0 0 14 0,0 0 2 16,0 0 1-16,0 0 0 0,0 0 7 0,0 0 0 16,0 0 1-16,0 0 0 0,0 0-7 0,0 0-2 15,0 0 0-15,0 0 0 0,0 0 8 0,0 0 2 16,0 0 0-16,0 0 0 0,0 0-34 0,-7 0-16 15,7 0 2-15,-7 0 0 0,-4 0 14 16,1 6-12-16,-1-3 12 0,1 3-12 0,-1 1-2 0,4-4 0 16,-11 6 0-16,8 7 0 0,3-7 14 0,-7 7-9 15,3-4 9-15,0-2-8 0,-6-1 8 0,3 1 0 16,0 5 0-16,-1-5-8 0,1 9 8 0,-3-4 0 16,-1 1 0-16,0-4 0 0,1 4 0 0,-1-3 0 0,4-4 0 15,0 7 0-15,0 3 0 0,0-10 0 0,3-3 0 0,1 4-8 16,-1-1 8-16,4 0 0 0,0 1 0 15,-4-4 0-15,8-3 0 0,-4 4 0 0,3-7 0 0,4 0 0 16,0 0 0-16,0 0 8 0,0 0-8 0,0 0 0 16,0 0 0-16,0 0 0 0,0 0 0 0,0 0 0 15,0 0-18-15,0 0-2 0,0 0 0 0,0 0 0 32,0 0-136-32,0 0-28 0</inkml:trace>
  <inkml:trace contextRef="#ctx0" brushRef="#br0" timeOffset="5499.59">6541 845 403 0,'0'0'36'0,"0"0"-36"0,0 0 0 0,0 0 0 16,0 0 60-16,0 0 4 0,0 0 2 0,0 0 0 15,0 0-56-15,0 0-10 0,0-4 0 0,0 4 0 31,-4-6-72-31,0 6-6 0,4-9-2 0,0 9 0 16,0 0 20-16,0 0 4 0,0 0 1 0,0 0 0 0,0-10 75 0,0 10 16 0,0 0 2 0,0 0 1 16,0-9 47-16,0 9 10 0,0 0 1 0,0 0 1 15,0 0-30-15,0 0-5 0,0 0-2 0,0 0 0 16,0 0-16-16,0 0-3 0,0 0-1 0,0 0 0 16,0 0-9-16,0 0-1 0,0 0-1 0,0 0 0 15,0 0-14-15,0 0-4 0,0 0 0 0,0 0 0 16,0 0-12-16,0 0 0 0,0 0 8 0,0 0-8 15,0 0 11-15,0 0-1 0,0 9 0 0,0 10 0 0,-7-13 7 0,7 4 2 16,0-1 0-16,-3 10 0 0,3-10-19 0,-7 7 10 16,7-3-10-16,-4 2 8 15,1 4 4-15,-4-3 1 0,3 3 0 0,-3 0 0 0,0-1-1 0,4 4 0 16,-5 0 0-16,8-6 0 0,-7 3-4 0,4 6 0 16,-8-6-8-16,8-1 12 0,-4-8-12 15,3 9 9-15,-6-10-9 0,6 7 8 0,-3-7-8 0,4 7 0 16,3-7 0-16,-8-6 8 0,8-3-8 0,0 0 0 15,0 0 0-15,0 0 0 0,0 0 0 0,0 0 0 16,0 0-12-16,0 0 12 0,0 0-15 0,0 0 5 0,0 0 1 16,0 0 0-16,8-3 9 0,-5-6-12 0,4-7 12 0,0-3-12 15,0 4 4-15,0-4 0 0,4-3 0 0,-1 0 0 16,-3-6-6-16,4 3-1 0,-4-4 0 0,0 11 0 16,0-1 15-16,0-6 10 0,4 6-2 0,-1 3 0 15,-6-6 4-15,3 0 1 0,0 10 0 0,0-4 0 16,-7-9-1-16,7 12-1 0,-3-2 0 0,3 2 0 15,0-2-3-15,-4 5 0 0,4-6 0 0,-3 7 0 16,-1-3-8-16,8-1 0 0,-4 4-12 0,0-1 12 16,4 1 0-16,-4-1 0 0,3 1 0 0,1 0 0 15,-4 2-18-15,4 4 4 0,-1-6 1 0,1 9 0 16,-1-7 3-16,-6-2 1 0,3 9 0 0,7 0 0 16,-7 0 9-16,0 0 0 0,-7 0 0 0,11 0-8 15,-1 0 16-15,1 0 3 0,3 0 1 0,-10 9 0 16,-4-9-26-16,7 7-5 0,0-4-1 0,-7-3 0 0,7 6 7 0,-4 4 1 15,4-7 0-15,-7 9 0 0,0 1 20 0,0-4 5 16,0 1 1-16,0-1 0 0,-3 4 3 0,-1-1 1 16,1 4 0-16,-8-7 0 0,-3 1-18 0,3 5-16 15,1-2 4-15,-1 2 0 0,-3-2 12 0,4 3 16 16,-5-7-3-16,1 7-1 0,4-7-12 0,-8 4 0 16,4-1 0-16,3 1 0 0,4-13 0 0,-3 9 0 15,3-3 0-15,0-2 0 0,-4 5 0 0,4-3 0 16,7-6 0-16,-11 0 0 0,4 10 0 0,0-10 0 15,4 9 0-15,3-9 0 0,-14 0-15 0,14 0-5 16,0 0-2-16,0 0 0 0,-4 0 2 0,4 0 1 16,0 0 0-16,0 0 0 0,0 0 7 0,0 0 2 0,0 0 0 0,0 0 0 15,0 0-6-15,0 0 0 0,0 0-1 0,0 0 0 32,0 0-11-32,0 0-3 0,7 0 0 0,4 10 0 0,-11-10 31 0,3 6 16 0,-3-6-1 0,7 9-1 15,4-6-22-15,3 10-5 0,-7-13-1 0,4 3 0 16,-1 6 14-16,4 1 0 0,-3-1 0 0,3-2 0 15,4-4 32-15,-8 3 0 0,-3-3 0 0,4 3 0 16,0 4-19-16,-4-4-4 0,7-3-1 0,-11 13 0 16,4-13-8-16,-3 6 10 0,3-2-10 0,-4-1 10 15,-3-3 2-15,0 6 0 0,0 1 0 0,0-4 0 16,-3 7-1-16,3-4 0 0,-4 7 0 0,1-7 0 16,-1 10-11-16,-6-10 8 0,-1 7-8 0,4 3 8 15,0-3-8-15,-11-4 8 0,11 4-8 0,-3 3 8 0,-8-10 0 16,4 0 0-16,3 7 0 0,-3-7 0 0,4 1 6 15,-1 6 1-15,4-7 0 0,-7 0 0 16,-4 1 3-16,4-1 1 0,0 1 0 0,0-1 0 0,-4-3-8 0,1-3-2 16,6 10 0-16,-6-13 0 0,-1 3-9 0,4-3 0 15,3-3 0-15,-6 3 0 0,10 0 36 0,-11 0 3 16,4-13 0-16,3 10 0 0,1-3 16 0,3-3 3 16,-11-1 1-16,7-2 0 0,4-1-9 0,-3 1-2 15,3 2 0-15,0-6 0 0,7 7-23 0,-8 0-5 16,8-1 0-16,-3 1-1 0,3 3-19 0,0-4 0 15,0 1 8-15,0-1-8 0,0 4 0 0,0 3 0 16,3-3-11-16,5 3 11 0,-5-7-19 0,4 4 3 16,-7 6 1-16,7 0 0 15,4-10-33-15,-4 7-6 0,7-3-2 0,-3 3-766 16</inkml:trace>
  <inkml:trace contextRef="#ctx0" brushRef="#br0" timeOffset="7114.65">9116 1174 115 0,'0'0'0'0,"0"0"10"0,0 0-10 0,0 0 0 16,0 0 0-16,0 0 0 0,0 0 204 0,0 0 38 15,0 0 8-15,0 0 2 0,0 0-168 0,0 0-34 0,0 0-6 0,0 0-2 16,0 0-17-16,0 0-3 0,0 0-1 0,0 0 0 16,0 0-21-16,0 0 8 0,0 0-8 0,0 0 0 15,0 0 0-15,0 0 0 0,7 16-10 0,0-13 10 16,0-3-10-16,0 9 10 0,-3-3-8 0,3 4 8 15,0-1 0-15,0 1 0 0,0-10 0 0,0 6-8 16,-7-6 8-16,7 3 0 0,0-3 0 0,4 6 0 16,-11-6 10-16,7 0 4 0,0-6 1 0,3 3 0 15,-3-3 33-15,4-4 6 0,-1 7 2 0,1-3 0 16,3-10-24-16,-3 7-5 0,-4-1-1 0,3-9 0 16,4 7-14-16,1-4-4 0,-1 1 0 0,0-14 0 15,0 11-8-15,0-8-11 0,4 8 3 0,-8-1 0 16,4-6 8-16,-3 0 0 0,3-4 0 0,-3 4 0 15,3 6 0-15,0-9-12 0,0 9 12 0,4-9-12 16,-11 6 12-16,3 3 0 0,1-2 0 0,-1-1 0 16,1 3 0-16,0 0 0 0,-1 10 0 0,1-1 0 0,-1-6 0 15,1 7 0-15,-4 0 0 0,0-1 0 0,-3 4 0 16,-4 6 0-16,0 0 0 0,0 0 0 0,0 0 0 0,0 0 0 16,10 0 0-16,-10 0 0 0,4 6 0 0,-1 0 0 15,1-2-9-15,-1 5 9 0,1 0 0 0,-1 7-11 16,1-6 11-16,-4 5-8 0,3-2 8 0,1 6 0 15,-4-4 0-15,0 4-8 0,0-3 8 0,0 6 0 16,0-7 0-16,0 10 0 0,0-12 8 0,0 12 3 16,-4-6 1-16,1 0 0 0,3 6-12 0,-4 3 0 15,4-3 0-15,-3 3 0 0,-1-3 0 0,1 4 0 16,3-4 0-16,0 0 0 0,-4 0 0 0,4-3-17 16,0-3 4-16,0-4 1 0,4 4 12 0,-4-3 0 0,0-7 0 15,0 1 0-15,0-10 0 0,0 0 0 0,0 0 0 0,0 0-9 16,0 0 9-16,0 0 0 0,0 0 0 0,0 0 0 15,0 0 0-15,0 0 0 0,0 0 0 0,0 0 11 16,0 0-11-16,0 0-12 0,0 0 2 0,0 0 1 31,0 0-19-31,0 0-3 0,3-10-1 0,1 1-389 0,-4 3-79 0</inkml:trace>
  <inkml:trace contextRef="#ctx0" brushRef="#br0" timeOffset="7414.39">9356 1092 403 0,'0'0'36'0,"0"0"-36"15,0 0 0-15,0 0 0 0,0 0 188 0,0 0 32 16,0 0 5-16,0 0 2 0,0 0-99 0,0 0-20 15,0 0-4-15,0 0-1 0,0 0-63 0,0 0-12 16,0 0-2-16,0 0-1 0,0 0-25 0,0 0 0 16,0 0-14-16,7-6 5 0,3 6-3 0,4 0-1 15,1-3 0-15,2-3 0 0,-3 6 1 0,4-3 0 16,0 3 0-16,-4-7 0 16,3-2-35-16,-3 9-6 0,1-10-2 0,-5 10-375 0,4 0-75 15</inkml:trace>
  <inkml:trace contextRef="#ctx0" brushRef="#br0" timeOffset="8231.7">10421 870 979 0,'14'0'43'0,"-14"0"9"0,0 0-41 0,0 0-11 16,0 0 0-16,7 0 0 0,4 0 128 0,-11 0 24 0,-11 0 5 0,11 0 1 15,7-3-122-15,-7 3-25 16,0 0-11-16,0 0 10 0,0 0-10 0,0 0 12 0,-3-7-12 0,-8 1 12 15,1-3-12-15,3 5 0 0,7 4 0 0,-11 0 0 16,-3-6-10-16,0 6-4 0,14 0-1 0,-7 0 0 16,-7 0 15-16,-1 0 10 0,5 0-2 0,3 0 0 15,-7 6-21-15,3-6-5 0,-3 4-1 0,3 2 0 16,1-3 19-16,-1 10-10 0,-3-10 10 0,4 6-8 16,-1 0 8-16,0-2 0 0,-3 2 0 0,4-6-8 15,-4 7 0-15,3-4 0 0,4 3 0 16,-4 1 0-16,-3-1 8 0,7-3 0 0,-3-2 0 0,3 5 0 15,-1-3 0-15,1 4 0 0,0-1 0 0,4 1 0 16,-4-4 0-16,3 3 9 0,1-6-9 0,-1 13 0 16,1-7 0-16,-1 1 0 0,1-1-12 0,3 1 3 15,7-1 9-15,-7-3-10 0,0 4 10 0,0-4-10 16,0 7 10-16,3-7 0 0,-3 3 0 0,4-9-8 16,-1 3 8-16,1 10 0 0,3-10 0 0,-4 6 0 0,-3-9 0 15,4 10 0-15,3-1 0 0,0-2-8 0,-7-7 8 0,7 3 0 16,0 6 0-16,0-3 0 0,4-6 0 0,-4 7 0 15,0-4 0-15,3-3 0 0,5 0 13 0,-5 0-1 16,1 0-1-16,-1 0 0 0,4 0-11 0,-3 6 10 16,-4-6-10-16,0 0 10 0,4 3-10 0,-1-3 0 15,1 0 0-15,-4 0 8 0,-7 0-8 0,7 0 0 16,0 0 0-16,0 0 0 0,-7 0 0 0,0 0 0 16,11 0 0-16,-4 0 8 0,-7 0-8 0,0 0 0 15,7 0 0-15,0 0 0 0,-7 0 0 0,0 0 0 0,0 0 0 16,7 0 0-16,3 0-16 0,-2 0-4 15,-8 0-2-15,0 0 0 16,7 0-20-16,-7 0-4 0,0 0-1 0,0 0 0 16,0 0-115-16,0 0-23 0,0 0-5 0,0 0-1 0</inkml:trace>
  <inkml:trace contextRef="#ctx0" brushRef="#br0" timeOffset="8671.6">10104 1108 403 0,'0'0'17'0,"0"0"5"0,0 0-22 0,0 0 0 16,0 0 0-16,0 0 0 0,-8 0 62 0,8 0 8 15,0 0 2-15,-3 0 0 0,3 0-46 0,-7 3-9 16,7-3-1-16,0 0-1 0,-7 0-15 0,0 10 0 16,3-10 0-16,4 0 0 0,-7 6 0 0,4-3 0 15,-1 3 0-15,4-6-10 0,0 0 10 0,0 0 11 16,-3 0-3-16,3 0 0 0,0 0 52 0,0 0 9 16,0 0 3-16,0 0 0 0,0 0-7 0,0 0-1 15,0 0 0-15,0 0 0 0,0 0-19 0,0 0-4 16,0 0-1-16,0 0 0 0,7-9-32 0,0 9-8 0,-7 0 0 0,7-6 0 15,3 6 0-15,-3-10 0 0,-7 10 0 0,11-3 0 16,-4-3 0-16,4 6-11 0,-11 0 3 0,10 0 0 16,-3 0 8-16,4 0 0 0,-1 0 0 0,-2 0 0 15,-8 0-12-15,10 6 0 0,1-6 0 0,-1 3 0 16,-10-3 12-16,7 0-8 0,4 10 8 0,-4-10-8 31,-7 0-24-31,0 0-4 0,7 6 0 0,0-6-1 16,-7 0-37-16,7 3-7 0,-7-3-2 0</inkml:trace>
  <inkml:trace contextRef="#ctx0" brushRef="#br0" timeOffset="9432.52">10686 772 874 0,'0'0'39'0,"0"0"8"0,0 0-38 0,0 0-9 0,0 0 0 0,0 0 0 15,-7 0 103-15,7 0 18 0,0 0 4 0,0 0 1 16,0 0-45-16,0 0-9 0,0 0-1 0,0 0-1 16,0 0-34-16,0 0-6 0,0 0-2 0,0 0 0 15,0 0-14-15,0 0-3 0,0 0-1 0,0 0 0 16,0 0-10-16,0 0 0 0,0 0 0 0,0 0 0 16,0 0-11-16,0 0 3 0,7 7 0 0,-7 2 0 15,-4-6 8-15,4 7-12 0,7 5 12 0,0-5-12 16,-10-1 12-16,6-3 0 0,1 4 0 0,3-1-8 15,-4 1 8-15,1 8 0 0,-4-2 8 0,7-3-8 16,0 2 0-16,0 4 0 0,-7-9-12 0,0 5 4 16,7 14 8-16,-3-11 0 0,-4-2 0 0,0 12 0 15,3-12 0-15,1 3 0 0,-1 6-8 0,-3-13 8 16,-7 10-31 0,7-9-1-16,7 6 0 0,0-10 0 0,-10 7 2 0,6-10 0 15,4 7 0-15,0-13 0 0,-7 0 21 0,0 0 9 0,7 6-8 0,0-3 8 0,-7-3 20 16,0 0 10-16,0 0 2 0,0 0 0 0,15 0-12 0,-5-3-1 15,-10 3-1-15,4-6 0 0,6 6-2 16,-3-10 0-16,-3 1 0 0,-1-7 0 0,4 7 0 0,-3 6 0 16,7-13 0-16,-8 3 0 0,-3-9-8 0,4 10-8 15,10-13 9-15,-4 6-9 0,-6-6 10 0,-1 3-10 16,8-9 10-16,0 2-10 0,-1 10 0 0,-3-6 0 16,0 0 0-16,4 6 0 0,6-2 0 0,-6 5 0 15,-7 0 0-15,3-3 0 0,3 10 0 0,-3-7 0 16,-7 13 0-16,0-6 0 0,4 2 12 0,-4 7 10 15,0 0 2-15,0 0 0 0,0 0-14 0,0 0-2 0,3-9-8 0,-3 0 12 16,-7 9-12-16,7 0 0 0,0 0 0 0,0 0 0 16,-3-3 0-16,3 3-8 0,0 0 8 0,7-7-13 15,-4 7 13-15,-3 0 0 0,-3-6 0 0,3 6 0 32,14 0-31-32,-14 0 0 0,-4-9 0 0,4 9 0 0,0 0 31 0,0 0 13 0,0 0-1 0,0 0 0 15,0 0-12-15,0 0-10 0,0 0 2 0,0 0-499 16,0 0-99-16</inkml:trace>
  <inkml:trace contextRef="#ctx0" brushRef="#br0" timeOffset="10022.14">9140 1986 288 0,'0'0'25'0,"0"0"-25"15,0 0 0-15,0 0 0 0,0 0 109 0,0 0 17 16,0 0 3-16,0 0-387 0</inkml:trace>
  <inkml:trace contextRef="#ctx0" brushRef="#br0" timeOffset="10913.55">9112 1973 115 0,'0'0'0'0,"0"0"10"0,0 0-10 0,0 0 0 15,0 0 0-15,0 0 0 0,0 0 234 0,0 0 45 16,0 0 9-16,0 0 1 0,0 0-173 0,0 0-36 16,0 0-6-16,0 0-2 0,0 0-33 0,-3 4-7 0,3-4-2 15,-4 9 0-15,4-9-15 0,-3 6-3 16,-4 4-1-16,3-7 0 0,1 6-19 0,-1 4-4 0,0-4-1 16,1 4 0-16,-1 2 13 0,4 1-9 0,-3-3 9 15,-1 5-8-15,4 1 8 0,-3-3 0 0,-4 9-9 16,7-12 9-16,-4 12-13 0,1 0 1 0,-1-13 1 0,1 13 0 15,-1-9-8-15,-3-3-1 0,7 2-1 0,-7 4 0 16,4-13 21-16,-1 7-9 0,0-4 9 0,1 4 0 16,-4-4-12-16,3-6 12 0,1 13-12 0,-1-13 12 15,1 3-37-15,3-6-1 16,0 0 0-16,0 0 0 0,0 0-27 0,0 0-6 0,0 0-1 0,-7 0 0 16,0-6-101-16,7 6-21 0,-4-3-4 0,4-3-1 0,0-13 154 15,0 10 30-15,-7-7 7 0,14 7 8 16,-7-10 57-16,4 9 19 0,-1-5 4 0,1-4 1 0,-1 0 7 0,4 3 2 15,0-3 0-15,0-2 0 0,4-1-57 0,3 3-11 16,-7-3-2-16,4 0-1 0,3 3-19 0,0-3 0 16,0 0 0-16,4 3 0 0,-4-6 0 0,3 13 0 15,-2-4 0-15,-1-3 0 0,0 4 0 0,0 5 0 16,0 1 0-16,4-4 0 0,-4-3 0 0,0 10 10 16,0-3-10-16,-3 6 8 0,3-4 2 0,-7 4 0 15,3-3 0-15,4 6 0 0,-3 0-2 0,7 0 0 16,-15 0 0-16,4 0 0 0,7 0 19 0,-7 0 3 15,4 6 1-15,-7-3 0 0,10-3-8 0,-14 0-2 16,0 0 0-16,0 10 0 0,3-4-3 0,1-3-1 16,-1 10 0-16,-6-4 0 0,-1 4-1 0,1-4 0 0,3 1 0 15,-11 5 0-15,0-5 7 0,1 5 1 0,-1-2 0 16,1 3 0-16,3 2-24 0,-4-2 0 0,0-3 0 0,-3 2 0 16,-3 4 0-16,3 0-8 0,-4-10 0 0,0 7 0 15,1 3 8-15,3-10 0 0,-4 1 0 0,4 2 0 16,0-9-20-16,0 4-1 0,3-4-1 0,4 6 0 15,0-9 22-15,7 0 0 0,-4 6 0 0,4-6 0 16,0 0 16-16,0 0 7 0,0 0 1 0,0 0 1 16,0 0-9-16,0 0-3 0,0 0 0 0,7-6 0 15,4-3-13-15,0-1 0 0,-1 7 0 0,4-9-10 16,0 8 10-16,4-5 0 0,-4 3 0 0,7-4 0 16,-7 1 0-16,1 9 8 0,-1-9-8 0,-4 9 0 15,1-7 0-15,3 7 0 0,-3 0 0 0,3 0-8 16,-7 0 8-16,3 0 0 0,1 7 0 0,-4-7 0 15,0 9 0-15,-3 0 0 0,3-9 0 0,0 10 0 0,-7-1 0 16,3-3-8-16,1-2 8 0,-4 8-8 0,0-9 8 0,0 7 0 16,-7-1 0-16,7 0 0 0,0 1 0 0,0-1 0 15,-11 7 0-15,4-7 0 0,3 7 0 0,-3-3 0 16,-7-1 0-16,4 1 0 0,3 2 0 0,-7-2 0 16,-1-4 0-16,5 7 0 0,-4-7 0 0,0 7 0 15,0-7 8-15,-1 1-8 0,-2-1 12 0,6 1-1 16,-3-1-1-16,0 1 0 0,0-4-10 0,0-3 10 15,3 3-10-15,1-3 10 0,-1-3 2 0,0 0 1 16,1 0 0-16,-1-3 0 0,4-3 4 0,0 6 1 16,-3-3 0-16,-1-3 0 0,7-4 2 0,-3 10 0 15,4-12 0-15,-1 2 0 0,1-2-8 0,-1 8 0 16,4-11-1-16,-3 2 0 0,3-2-11 0,0 8-16 16,3-5 4-16,-3 2 1 15,4 4-29-15,-1-6-5 0,1 2-2 0,-1 4-404 0,-3 6-81 0</inkml:trace>
  <inkml:trace contextRef="#ctx0" brushRef="#br0" timeOffset="11722.95">10026 2039 1134 0,'0'0'50'0,"0"0"10"0,0 0-48 0,0 0-12 15,0 0 0-15,0 0 0 0,0 0 66 0,0 0 10 0,0 0 3 0,0 0 0 16,0 0-22-16,0 0-4 0,0 0-1 0,0 0 0 16,0 0-24-16,-4 0-6 0,-3-3-1 0,0-3 0 15,7 6 9-15,-3-3 2 0,-4-3 0 0,0 6 0 16,0-7-20-16,3 4-4 0,-3-3-8 0,0 3 12 15,0 3-12-15,0-10-10 0,0 10 2 0,0-6 0 16,-4 6-6-16,-3 0-1 0,3 0 0 0,1 0 0 16,-1 0 2-16,1 6 0 0,-4-3 0 0,3 4 0 15,-3-4 13-15,3 3 0 0,1-3 0 0,-1 10 0 16,1-10-12-16,-1 6 3 0,4 1 1 0,-4-1 0 16,1 1 8-16,-1 5 0 0,4-5 0 0,-3-1 0 15,3 7 0-15,-1-4-8 0,5 4 0 0,-1 3 0 16,-3-13 8-16,0 3 0 0,0 7 0 0,4-13 0 15,3 7-10-15,0-1 0 0,0 0 0 0,0 1 0 94,0-1 2-94,0 4 0 0,0-13 0 0,0 9 0 0,0-6-3 0,3 13 0 0,-3-16 0 0,4 3 0 0,-1 7 11 0,1-4 0 0,-4-6 0 0,7 9-8 0,-4-2 8 0,4-4 0 16,1 6 0-16,-1-3 0 0,0 4 0 0,0-7 16 0,0 3-4 0,0-3-1 0,3 4-11 0,1-7 0 0,0 6 0 0,-1-3 0 0,-3 3 0 0,4-3 0 0,-1 7 0 0,-3-10 8 0,4 6-8 0,0-6 0 15,-4 0 9-15,3 3-9 0,-3 3 9 0,-7-6-9 16,7 0 12-16,-7 0-12 0,11 4 0 0,-11-4 0 16,0 0 0-16,7 0 0 0,4 0 8 0,-11 0-8 0,0 0 12 0,0 0-12 15,0 0 8-15,0 0-8 0,7 6 0 0,-7-6 0 16,0 0 0-16,0 0 0 0,7 0-15 0,-7 0 5 31,0 0-26-31,0 0-6 0,10 6-1 0,-10-6 0 16,0 0 11-16,0 0 1 0,0 0 1 0,0 0 0 15,0 0-2-15,0 0-1 0,0 0 0 0,0 0 0 0,0 0 8 0,0 0 1 0,0 0 1 0,0 0 0 32,0 0-35-32,0 0-7 0,0 0-2 0,0 0-370 0</inkml:trace>
  <inkml:trace contextRef="#ctx0" brushRef="#br0" timeOffset="12239.73">9716 2268 57 0,'0'0'0'0,"0"0"0"0,0 0 0 0,0 0 0 15,0 0 0-15,0 0 0 0,0 0 171 0,0 0 29 16,-4 0 5-16,4 0 2 0,0 0-156 0,0 0-31 16,0 0-7-16,-7 0-1 0,0-6-4 0,7 6-8 15,0 0 11-15,0 0-11 0,0 0 12 0,0 0-4 0,0 0 0 0,0 0-8 16,0 0 37-16,0 0 1 0,-7 0 0 0,7 0 0 16,0 0-5-16,0 0-1 0,0 0 0 0,0 0 0 15,0 0-22-15,0 0-10 0,0 0 8 0,0 0-8 16,0 0 0-16,0 0 0 0,0 0 0 0,0 0 0 15,0 0 16-15,0 0-1 0,0 0-1 0,7 0 0 16,-7 0 15-16,10 6 3 0,1-3 1 0,0-3 0 16,-4-3-17-16,3 3-3 0,1-6-1 0,3 6 0 15,-3 0 6-15,3-3 1 0,-4-3 0 0,4 6 0 16,0-7 11-16,-3 7 2 0,3-3 1 0,-3-3 0 16,-1 6-20-16,1-3-4 0,-1-4-1 0,1 4 0 15,3 3 5-15,-3-6 1 0,-4 6 0 0,-7 0 0 16,10 0-14-16,-10 0 8 0,7 0-8 0,-7 0 0 15,0 0 0-15,0 0 8 0,0 0-8 0,0 0 0 16,0 0-11-16,0 0-5 0,0 0 0 0,0 0-1 16,0 0-37-16,-3 6-7 0,-1 4-2 0,-6-7 0 15,3 6-117-15,-7 7-24 0</inkml:trace>
  <inkml:trace contextRef="#ctx0" brushRef="#br0" timeOffset="13470.03">10689 1923 936 0,'0'0'41'0,"0"0"9"0,0 0-40 0,0 0-10 16,0 0 0-16,0 0 0 0,-7 0 111 0,7 0 20 16,0 0 4-16,0 0 1 0,0 0-60 0,0 0-11 15,0 0-2-15,0 0-1 0,0 0-42 0,0 0-8 16,-7 0-1-16,4 0-1 0,3 0-10 0,0 0-11 16,0 0 3-16,0 0 0 0,0 0-12 0,0 0-3 0,0 0 0 0,-11 0 0 15,4 0 1-15,7 0 0 0,0 0 0 0,0 0 0 16,-7 0 22-16,-4 0-11 0,11 0 11 0,0 0-8 15,0 0 8-15,0 0 11 0,-7 0-3 0,7 0 0 16,0 0 7-16,0 0 1 0,-7 10 0 0,0-4 0 16,7-6-16-16,-3 9-18 0,-8-5 4 0,7 2 1 15,4 3 13-15,-3 1 15 0,-4-1-3 0,-4 7-1 16,-3-7-22-16,7 7-4 0,4-4-1 0,-1 7 0 16,-3 3 16-16,3-9 0 0,-3 12 0 0,7-13-9 15,-3 10 9-15,3-3 0 0,3-6 0 0,-3 9 0 16,4-4 0-16,-4-5 0 0,0 9 0 0,3-10 8 15,8 7-8-15,-7-3 9 0,-4 0-9 0,3-4 10 16,8 7 0-16,-4-3 0 0,-4-7 0 0,-3 10 0 16,0-10-10-16,4 1 8 0,3 2-8 0,3 1 8 15,-3-4 5-15,1-3 1 0,2 4 0 0,-6-1 0 16,-1 1-3-16,4-4-1 0,0 3 0 0,4 4 0 0,-4-7-10 16,0-3 8-16,0 4-8 0,4-4 8 0,3 3-8 15,-7 0 0-15,-7-6 0 0,0 0 0 0,10 3 0 0,1 7 0 16,-11-10 0-16,0 0 0 0,7 0 0 0,-7 0 0 15,0 0 0-15,0 0 8 0,0 0-16 0,7 9-4 16,-7-9-1-16,0 0 0 16,0 0-115-16,0 0-22 0,0 0-5 0</inkml:trace>
  <inkml:trace contextRef="#ctx0" brushRef="#br0" timeOffset="14430.81">11070 1861 943 0,'0'0'41'0,"0"0"10"0,0 0-41 0,0 0-10 0,0 0 0 0,0 0 0 0,0 0 55 0,0 0 9 15,0 0 1-15,0 0 1 0,0 0-12 0,0 0-2 16,0 0-1-16,0 0 0 0,7 9-26 0,-7-9-5 16,0 6 0-16,0-6-1 0,0 0-8 0,4 10-2 15,-4-10 0-15,0 0 0 0,0 3-9 0,0 6 8 16,3-3-8-16,-3-6 8 0,0 0-8 0,0 7 0 15,7 2 0-15,-7 4 8 0,-3-7 12 0,3 3 1 0,3 1 1 0,1-1 0 16,-1 10-22-16,-3-10-10 0,0 7 1 0,4 0 0 16,-1-4 9-16,1 13 0 0,-8-9 0 15,4 6 0-15,11-6 0 0,-7-4 11 0,-8 10-11 0,4-3 12 16,4-6-12-16,-4 2 0 0,0 4-12 0,-4-3 12 16,4-7 0-16,0 1 0 0,4 8 0 0,-4-2 0 15,-4-7 0-15,4 1 0 0,7-1 0 0,-3 1 0 16,-4-1 0-16,0 1 0 0,0-10 0 0,3 6 0 15,-3-6 0-15,0 0 0 0,0 0 0 0,7 3 0 16,7 6 10-16,-14-9-10 0,0 0 12 0,0 0-12 16,0 0 11-16,0 0-11 0,0 0 10 0,0 0-10 15,7 0 0-15,-7 0 0 0,0 0 0 0,0 0 0 16,0 0 0-16,7 0 0 0,4-3 0 0,-11 3 0 0,0-6 8 16,4 3-8-16,3-7 0 0,0 4 0 15,0-3 17-15,-4-1-2 0,8-5-1 0,-1 5 0 16,1 1-3-16,-4-10-1 0,0 3 0 0,4 4 0 0,6-4-10 15,-6-6 8-15,-8 6-8 0,4 1 8 0,4-4 0 0,-4 3-8 16,-3-3 12-16,-1 1-4 0,1 5 9 0,-1-3 2 16,8 7 0-16,-8-7 0 0,-3-2-11 0,4 2-8 15,6 6 9-15,-6-8-9 0,-1 5 8 0,1-3-8 16,7 1 0-16,-1-4 0 0,1 3 0 0,-4 4 0 16,3-4-8-16,5-3 8 0,-1 10 0 0,-4-1-8 15,-6 1 8-15,3-7 0 0,7 13 0 0,-3-3 9 16,-11-4-1-16,0 10 0 0,0 0-8 0,0 0-11 15,3-6 3-15,-3 6 0 0,0 0 8 0,0 0 0 0,0 0 0 16,0 0 8-16,-7 0-8 0,7 0 0 0,0 0 0 16,0 0 8-16,0 0-18 0,0 0-3 0,0 0-1 0,0 0 0 15,0 0 5-15,0 0 1 0,0 0 0 0,4 6 0 16,3 4-2-16,-7-10 0 0,-4 9 0 16,4-9 0-1,7 10-13-15,-7-10-2 0,-3 6-1 0,3-6 0 16,0 9-17-16,0-5-3 0,-4 8-1 0,1-3-399 0,-5 4-80 0</inkml:trace>
  <inkml:trace contextRef="#ctx0" brushRef="#br0" timeOffset="15570.53">11751 1914 115 0,'0'0'10'0,"0"0"-10"16,0 0 0-16,0 0 0 0,0 0 234 0,0 0 45 15,0 0 9-15,0 0 1 0,0 0-205 0,0 0-40 16,0 0-9-16,0 0-2 0,0 0-8 0,0 0-1 16,0 0-1-16,0 0 0 0,0 0-23 0,0 0 0 15,0 0 0-15,0 0 0 0,0 0 0 0,0 0-15 16,0 0 3-16,0 9 0 0,-3 7-3 0,-1-7 0 15,4 1 0-15,0-1 0 0,0 10 15 0,0-3-12 16,0-4 12-16,0 13-12 0,4-6 12 0,-4 3 0 16,-4 0 0-16,4-3 0 0,4 3 0 0,-4 0 0 15,-4-3 0-15,4-4-9 0,0 4 9 0,4-3 0 0,-4-4 0 16,0 4 0-16,-4-7 0 0,4 10 0 0,7-9 0 16,-3 2 0-16,-4 1 0 0,3-4 0 0,1 1 8 15,-4-1-8-15,3 0 9 0,1-2-9 0,-4-7 12 0,3 9-12 16,4-3 10-16,-3 7-10 0,-1-7 8 0,1-3-8 15,-4-3 8-15,3 6-8 0,-3-6 8 0,0 0-8 16,7 4 0-16,-7-4 0 0,0 0 0 0,11 0 0 16,-11 0 0-16,11 0 8 0,-1-4-8 0,1-2 0 15,-1-3 26-15,1-1 0 0,-1-8 0 0,5 8 0 16,-5-5-7-16,4-4-2 0,0 0 0 0,-3 0 0 16,3 0-9-16,-3-3-8 0,3 10 9 0,-4-13-9 15,1 12 0-15,-4-3 0 0,4 1 0 0,-4 2 0 16,0-2 8-16,-4 8-8 0,4-2 0 0,-3 6 0 0,-1-7 29 15,1 4 0-15,-4-3 0 0,3-1 0 0,-3 7 3 16,0 3 0-16,4-6 0 0,-4 0 0 0,0 6-7 0,0-4-1 16,-4-5 0-16,4 3 0 0,0-4-24 0,-3 7 0 15,-1-3 0-15,1 3 0 0,3 3 11 0,-4-6 3 16,-3-1 1-16,7 7 0 0,4-3-3 0,-4 3 0 16,0-6 0-16,0 6 0 0,0 0-12 0,0 0 0 15,-4-3 0-15,4 3 0 0,0-10 0 0,0 10 0 16,0 0 8-16,0 0-8 0,0 0 8 0,0 0-8 15,0 0 11-15,0 0-11 0,0 0 0 0,0 0 0 16,0 0 0-16,0 0 0 0,0 0 0 0,0 0-9 16,0 0 9-16,0 0-12 0,0 0-8 0,0 0-1 0,0 0-1 15,0 0 0 1,0 0-7-16,0 0-2 0,0 0 0 0,0 0 0 0,0 0 31 0,0 0 0 0,0 0 0 0,0 0 0 16,0 0 0-16,0 0-9 0,0 0 9 0,0 0 0 15,0 0-9-15,0 0 9 0,0 0-10 0,0 0 10 31,0 0-56-31,0 0-4 0,0 0-2 0,0 0-617 0</inkml:trace>
  <inkml:trace contextRef="#ctx0" brushRef="#br0" timeOffset="16259.37">12263 1898 540 0,'0'0'24'0,"0"0"4"0,-7 6-28 0,7-6 0 0,0 0 0 0,-4 7 0 15,-3-4 44-15,3-3 2 0,-3 6 1 0,7-6 0 16,0 0-24-16,0 0-5 0,-3 3-1 0,3-3 0 15,0 0 10-15,-7 10 1 0,3-10 1 0,4 0 0 16,-3 0 2-16,3 0 0 0,0 0 0 0,0 0 0 16,0 0 21-16,0 0 5 0,0 0 1 0,0 0 0 15,0 0-7-15,0 0-2 0,0 0 0 0,0 0 0 16,0 0-12-16,0 0-2 0,0 0-1 0,0 0 0 16,7 6-12-16,3-6-2 0,-3 3-1 0,4-3 0 15,0 6-19-15,-4-6 0 0,-7 0-13 0,14 0 5 16,-4-6 8-16,4 6 0 0,-3 0 8 0,3 0-8 15,-3-3 9-15,3 3-9 0,0-6 12 0,0 6-12 0,-3 0 13 16,3 0-4-16,0 0-1 0,-4-10 0 0,1 10 0 16,0 0 0-16,3 0 0 0,-4 0 0 0,1 0 2 15,-1 0 0-15,1 0 0 0,0 0 0 0,-1 0-10 0,1 0 0 16,-1 0-12-16,-3 0 12 0,4 0 0 0,-4 10 0 16,0-10 0-16,-7 0 0 0,7 0 0 0,-7 0 0 15,11 0 0-15,-11 0 0 0,0 0 0 0,0 0 8 16,0 0-8-16,0 0 0 0,0 0-14 0,7 0-8 15,0 0-2-15,-7 0 0 16,0 0-16-16,0 0-3 0,0 0-1 0,0 0 0 16,0 0-19-16,0 0-4 0,0 0-1 0,0 0 0 15,0 0 9-15,0 0 2 0,0 0 0 0,0 0 0 16,0 0-23-16,0 0-4 0,0 0 0 0,-4 6-153 0,-3 3-31 16</inkml:trace>
  <inkml:trace contextRef="#ctx0" brushRef="#br0" timeOffset="16720">12432 2021 802 0,'0'0'36'0,"0"0"7"0,0 0-35 0,0 0-8 0,0 0 0 0,0 0 0 16,0 0 83-16,0 0 14 0,0 0 3 0,0 0 1 16,0 0-45-16,0 0-8 0,0 0-3 0,0 0 0 15,0 0-35-15,0 0-10 0,0 0 0 0,0 0 0 16,0 0-20-16,0 0-9 0,0 0-2 0,0 0 0 15,0 0 13-15,0 0 2 0,-4-7 1 0,4 7 0 16,0 0 15-16,0 0 0 0,0 0 0 0,0 0 0 0,0 0 22 0,0 0 1 16,0 0 0-16,0 0 0 0,0 0 7 0,0 0 2 15,0 0 0-15,0 0 0 0,0 0-5 0,0 0-1 16,0 0 0-16,0 0 0 0,0 0-9 0,0 0-1 16,0 0-1-16,0 0 0 0,0 0-15 0,0 0 0 15,0 0 0-15,0 0 0 0,0 13 0 0,0-13 0 16,4 9 0-16,-4 4-10 0,0-7 10 0,0 3 0 15,0-5 0-15,3 11 0 0,-3-5 0 0,0-1 0 16,4 0 0-16,-4 1 0 0,0-1 0 0,0 7 0 16,0-7 0-16,0 7 0 0,0-7 0 0,-4 7 0 0,4-6 0 15,-3 2 0-15,3-6 0 0,-4 4 8 0,4-1-8 16,0 1 11-16,0-1-11 0,0 0 0 16,0-9 0-16,0 10 8 0,0-10-8 0,0 6 0 0,0-6 0 15,0 9 0-15,0-9 8 0,0 0-8 0,0 0 12 0,0 0-4 16,0 0-8-16,0 0 0 0,0 0 0 0,0 0 0 31,0 0-26-31,0 0-1 0,0 0 0 0,0 4 0 16,0-4-180-16,0 0-36 0</inkml:trace>
  <inkml:trace contextRef="#ctx0" brushRef="#br0" timeOffset="17325.71">12774 1842 403 0,'0'0'36'0,"0"0"-36"16,0 0 0-16,0 0 0 0,-3 6 140 0,3-6 20 15,0 0 5-15,0 0 1 0,0 0-86 0,0 0-16 0,0 0-4 0,0 0-1 16,0 0-3-16,0 0 0 0,0 0 0 0,0 0 0 16,0 0-27-16,0 0-5 0,0 0-2 15,0 0 0-15,0 0-11 0,0 0-3 0,0 0 0 0,3 3 0 16,4 3 7-16,0 7 1 0,0-7 0 0,-3 4 0 15,-1-7-7-15,4 6-1 0,4-3 0 0,-4 4 0 16,-3-4 0-16,3 7-8 0,0-7 12 0,-4 3-4 16,4-5-8-16,0 8 8 0,0-9-8 0,-3 7 8 15,-1 5-8-15,1-5 0 16,-1-1 9-16,4 1-9 0,-7 5 8 0,4-2-8 0,-4-4 8 0,0 7-8 16,0 3 0-16,-4-1 8 0,4 1-8 0,-3-3 0 15,-1 9 0-15,1-12 9 0,-4 12-9 0,3-7 0 16,-3 1 8-16,0 6-8 0,-3-6 0 0,-1-3 0 15,0 3 0-15,1 6 0 0,-4-13 0 0,3 10 0 16,1-3 8-16,-4-6-8 0,-1 2 0 0,5 4 0 16,-1-3 0-16,1-7 0 0,-1 1-12 0,0 5 3 0,1-2 9 15,3-7 0-15,-4 4 0 0,4-7 0 0,0 3 0 16,0 0 0-16,0-3 0 0,7-3 0 0,0 0 0 0,0 0 12 16,0 0-4-16,0 0 0 0,-7 0-8 0,7 0 9 15,0 0-9-15,0 0 10 0,0 0-10 0,0 0-16 16,0 0 4-16,0 0 1 15,0 0-19-15,7 0-4 0,0 0-1 0,4-9-443 16,-1 3-89-16</inkml:trace>
  <inkml:trace contextRef="#ctx0" brushRef="#br0" timeOffset="17914.06">13307 1682 633 0,'0'0'28'0,"0"0"6"0,0 0-34 0,0 0 0 15,0 0 0-15,0 0 0 0,0 0 172 0,0 0 28 16,0 0 6-16,0 0 1 0,0 0-147 0,0 0-28 15,0 0-7-15,0 0-1 0,0 0-12 0,0 0-4 16,-7 0 0-16,7 0 0 0,0 0-8 0,0 0 0 16,-4 0-12-16,-3 0 12 0,4 9-15 0,-4-9 5 15,3 10 1-15,-3-4 0 0,3-6 9 0,-3 9 0 16,0-6 0-16,0 10 0 0,-3-4-12 0,3 4 4 16,0 3 0-16,0-7 0 0,-1 0 8 0,1 7 0 15,0 3 0-15,0-10 0 0,-3 7 0 0,-1-3 0 0,4 2 0 16,0-2-8-16,-4-4 8 0,4 7 0 0,7-7 0 15,-7 7 0-15,0-7 8 0,0-5-8 0,0 8 8 16,7-12-8-16,0 0 0 0,0 0 0 0,-3 3 0 0,3-3 0 16,0 0 0-16,0 0-8 0,0 0 0 0,0 0 0 31,0 0-24-31,0 0-5 0,0 0-1 0,0 0 0 16,0 0-14-16,0 0-2 0,0 0-1 0,0 0 0 15,0 0-8-15,0 0-1 0,0 0-1 0,7-15 0 0</inkml:trace>
  <inkml:trace contextRef="#ctx0" brushRef="#br0" timeOffset="18380.36">13046 1735 230 0,'0'0'10'0,"0"0"2"0,0 0-12 0,0 0 0 16,0 0 0-16,0 0 0 0,0 0 200 0,0 0 36 15,0 0 8-15,0 0 2 0,0 0-159 0,0-3-32 16,0 3-7-16,0 0 0 0,0-13-20 0,3 10-4 16,1 3-1-16,-4 0 0 0,0 0-1 0,0 0 0 15,0 0 0-15,0 0 0 0,0 0 8 0,7-6 2 16,0 3 0-16,-7 3 0 0,10 0-32 0,-10 0 0 16,0 0 0-16,0 0-10 0,8 3 18 0,-8-3 4 15,7 6 1-15,0-3 0 0,-4 4-1 0,4-1-1 0,-3-3 0 0,3 3 0 16,0-2 5-16,0 5 0 0,0-3 1 0,0 4 0 15,0-7-6-15,0 3-2 0,0-3 0 0,0 3 0 16,-7-6-9-16,7 10 0 0,0-1 0 0,0 1 0 16,0-4 0-16,-3 3 0 0,3 1 0 0,-3-1 0 15,-1 1 0-15,4-1 0 0,-7-9 0 0,4 6 0 16,-1 4 0-16,-3-10 0 0,0 0 0 0,4 9 0 16,-4-9 0-16,7 3 0 0,-7-3-9 0,3 6 9 15,-3-6 0-15,0 0 0 0,0 0 0 0,0 0 0 16,0 0 0-16,0 0-12 0,0 0 12 0,0 0-10 15,0 0-12-15,0 0-2 0,0 0-1 0,0 0 0 16,0 0-23-16,0 0-5 0,0 0-1 16,0 0 0-16,0 0-15 0,0 0-3 0,0 0-1 0,0 0 0 15,0 0-5-15,0 0-1 0,0 0 0 0,0 0-351 16</inkml:trace>
  <inkml:trace contextRef="#ctx0" brushRef="#br0" timeOffset="18854.57">12958 1851 0 0,'0'0'0'0,"0"0"0"0,0 0 0 0,0 0 0 15,0 0 204-15,0 0-41 0,0 0 33 0,0 0 6 16,0 0-117-16,0 0-23 0,0 0-5 0,0 0-1 16,0 0-4-16,0 0-2 0,7 0 0 0,-7 0 0 15,10 0-10-15,-10 0-3 0,7 0 0 0,4 0 0 16,-1 0-5-16,1-3 0 0,-4 3-1 0,4-12 0 15,-1 12-2-15,4-4 0 0,-3 4 0 0,3-6 0 16,-3 3 7-16,-1 3 0 0,1 0 1 0,3-6 0 16,-4 6 13-16,1 0 2 0,3 0 1 0,-3 6 0 15,-1-6-34-15,1 0-7 0,3 0-2 0,-3 0 0 0,-1 0-10 16,1 0 0-16,-4 0 0 0,3 0 0 0,1 0 0 16,0 0 0-16,-1-6 0 0,-10 6 0 0,11 0 0 0,-4 0 0 15,-7 0 0-15,10 0 0 0,-10 0 0 16,7-10 0-16,-7 10 0 0,0 0 0 0,0 0 0 0,0 0 0 15,11 0 0-15,-11 0 0 0,0 0 0 0,0 0-14 16,0 0 5-16,0 0 1 16,0 0-24-16,0 0-5 0,0 0-1 0,0 16-470 15,-4-7-95-15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0T05:02:04.48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4-12-10T05:02:06.234"/>
    </inkml:context>
  </inkml:definitions>
  <inkml:trace contextRef="#ctx0" brushRef="#br0">1912 801 115 0,'0'0'10'0,"0"0"-10"0,0 0 0 0,0 0 0 16,0 0 180-16,0 0 33 0,-7 6 7 0,7-6 2 15,0 0-135-15,0 0-27 0,0 0-6 0,0 0-1 16,0 0-17-16,0 0-4 0,0 0-1 0,0 0 0 16,0 0 6-16,0 0 2 0,0 0 0 0,0 0 0 15,0 0-12-15,0 0-3 0,0 0 0 0,0 0 0 16,0 0 8-16,0 0 2 0,0 0 0 0,0 0 0 15,0 0-22-15,0 0-12 0,0 0 12 0,0 0-12 16,0 0 0-16,0 0 0 0,0 0 0 0,0 0-12 16,0 0 12-16,0 0 0 0,0 0 0 0,11 0 0 15,3 0 12-15,-7-6 6 0,3 3 1 0,1-4 0 16,-8 4-2-16,8-6 0 0,0 2 0 0,-4-2 0 16,3-3-17-16,1-1 0 0,-1 4 0 0,-6-1 0 15,7 1 0-15,-1-10 0 0,1 10 0 16,-8-1 0-16,4-6-8 0,4 7 8 15,-8-4 0-15,1 1-9 0,3 3 9 0,-7-1 0 0,4 1 0 16,3-1 0-16,-4 1 0 0,-3 0 0 0,4-1 0 0,3 1 0 0,-7-7 0 0,10 7 0 16,-6-7 0-16,6 7 0 0,-6-1 0 15,3-9-13-15,4 10 5 0,-8-7 8 0,8 7-9 0,-1-1 9 16,1-8 0-16,-4 8 0 0,10 1-8 0,-9-1 8 16,-1 4 0-16,3-3 0 0,-6-1 0 0,6-5 0 15,-6 11 0-15,3-5 0 0,-4 0 0 0,4 2 0 16,-3-2 0-16,-4 9 0 0,11 0 0 0,-11 0 0 15,0 0 12-15,0 0-3 0,0 0-9 0,0 0 10 16,0 0-10-16,0 0 10 0,0 0-10 0,0 0 8 0,0 0-8 16,0 0 8-16,0 0-8 0,3 16-14 0,-3-16 3 15,7 9 1-15,-7 0 10 0,4 1 0 0,-4-1 0 16,-4 1 0-16,4-1 0 0,0-3-8 0,0 4 0 0,0-1 0 16,4 10-3-16,-4 0 0 0,3-4 0 0,4 4 0 15,-7 6 11-15,4-6 0 0,-4 9 0 0,7-9-8 16,-4 6 8-16,-3 0 0 0,7-6 0 0,-7 0 0 15,4 0 0-15,-4-3 0 0,0 2 0 0,0 1 0 16,4-9 0-16,3 5 0 0,-7 4 0 0,3-10 8 16,-3 7-8-16,7-6 0 0,-3-1-8 0,-1 0 8 15,4 1 0-15,-7-1 0 0,11-3 0 0,-11 4 0 16,0-10 0-16,0 0 0 0,0 0 0 0,10 3 0 16,-10-3 0-16,0 0 8 0,0 0-8 0,0 0 8 15,0 6-8-15,0-6 0 0,0 0 0 0,0 0 0 16,0 0 0-16,0 0 11 0,0 0-11 0,0 0 12 0,0 0-12 15,0 0-11-15,0 0 3 0,0 0 0 16,0 0-31-16,0 0-5 0,0 0-2 0,0 0 0 16,0 0-152-16,0 0-30 0</inkml:trace>
  <inkml:trace contextRef="#ctx0" brushRef="#br0" timeOffset="358.36">2067 744 979 0,'0'0'43'0,"0"0"9"0,0 0-41 0,0 0-11 0,0 0 0 0,14 0 0 16,-3 0 97-16,0-6 18 0,-11 6 3 0,7 0 1 15,3-3-72-15,1 3-15 0,-1-6-2 0,-10 6-1 16,4 0-21-16,6 0-8 0,1-4 0 0,0 4 0 16,-1 0 16-16,1 0-2 0,-4-6-1 0,3 6 0 15,1-9-13-15,0 9 0 0,-1 0 0 0,1 0 0 16,-8 0 0-16,8 0 0 0,-11 0 0 0,10 0 0 15,-6 0-36-15,-4 0-8 0,0 0 0 0,0 0-606 16</inkml:trace>
  <inkml:trace contextRef="#ctx0" brushRef="#br0" timeOffset="921.13">2646 725 460 0,'0'0'41'0,"0"0"-33"0,0 0-8 0,0 0 0 15,0 0 108-15,0 0 19 0,0 0 4 0,0 0 1 16,0 0-87-16,0 0-17 0,0 0-3 0,0 0-1 16,0 0-24-16,0 0 8 0,10 4-8 0,-10-4 0 15,4 6 26-15,7-3 0 0,-1-3 0 0,1 0 0 16,-1 6-11-16,-3-6-3 0,0 0 0 0,7 7 0 0,1-4 6 15,2-3 1-15,-10 9 0 0,11-9 0 16,-4 0 7-16,-3 0 2 0,6 0 0 0,4 9 0 16,-6-9-28-16,6 0 0 0,0 0 0 0,-7 0 0 0,11 7 0 15,-4-7 0-15,4 0-12 0,-8 0 12 0,4 0 8 16,1 0 8-16,-5-7 3 0,4 7 0 0,1 0-19 16,-5 0 0-16,8-9 0 0,-4 9 0 0,4-9 0 15,-4 6 0-15,-4-4 0 0,12 1 0 0,-5-3 0 0,1 9-9 16,0-4 9-16,-8-2-12 0,5 6 12 0,-1-9-10 15,-4-1 10-15,1 10-10 0,-4-9-5 0,0 9-1 16,0-6 0-16,4 3 0 0,-4-4 26 0,-3 7 5 16,-1-3 1-16,-3 3 0 15,4-9-39-15,-11 9-7 0,7 0-2 0,-7 0 0 0,0 0 20 0,0 0 3 16,0-7 1-16,0 7 0 16,7-9-41-16,-7 9-8 0,0 0-2 0,0 0-258 0,-3-9-52 0</inkml:trace>
  <inkml:trace contextRef="#ctx0" brushRef="#br0" timeOffset="1400.65">3418 647 756 0,'-7'0'33'0,"7"0"7"0,0 0-32 0,0 0-8 0,0 0 0 0,0 0 0 15,0-9 104-15,0 9 18 0,0 0 4 0,0 0 1 16,0 0-59-16,0 0-11 0,0 0-2 0,0 0-1 16,0 0-26-16,0 0-4 0,0 0-2 0,0 0 0 15,0 0-22-15,0 0 0 0,0 0-10 0,0 0 10 16,7 0 0-16,4-4 0 0,-11 4 0 0,11-6 0 15,-11 6-14-15,14 0 4 0,-4 0 1 0,4 0 0 16,-3 6 9-16,0-2 0 0,-11-4 0 0,14 9 0 0,-4-9 0 0,-10 0-8 16,14 0 8-16,-3 9-8 0,-11-9 8 0,0 0 0 15,0 0 0-15,0 0 0 0,11 7 0 16,-11-7 0-16,0 0 0 0,0 0 0 0,0 0 8 0,0 0 0 16,0 0 0-16,0 0 0 0,0 0-8 15,0 0 8-15,0 0-8 0,0 0 8 0,0 0-8 0,0 0 8 16,0 0-8-16,0 0 8 0,0 0-8 0,0 0 8 15,0 0-8-15,0 0 8 0,0 0 9 0,0 0 3 16,0 0 0-16,0 0 0 0,0 0-7 0,0 0-1 16,0 0 0-16,0 9 0 0,0-6-12 0,-4 7 0 15,4 2 8-15,-7 1-8 0,3-4 0 0,-6-3 0 16,-1-2 0-16,8 5 0 0,-8 4 0 0,4-10 0 16,0 6 0-16,-4 7 0 0,4-13 0 0,0 3 0 0,-3 4 0 15,3-7 0-15,-4 3 0 0,4 3 0 0,0-9 11 0,3 10-11 16,-3-1 9-16,0-9-9 0,7 6 0 0,-10-6 9 15,10 0 7-15,-7 4 2 0,7-4 0 0,-4 0 0 16,1 0-10-16,3 0-8 0,0 0 9 0,0 0-9 16,0 0 0-16,0 0 0 0,0 0 0 0,0 0 0 15,0 0-29-15,0 0-12 16,0 0-3-16,0 0-678 0</inkml:trace>
  <inkml:trace contextRef="#ctx1" brushRef="#br0">7190 6928 0,'0'0'0</inkml:trace>
  <inkml:trace contextRef="#ctx0" brushRef="#br0" timeOffset="3001.64">3884 453 403 0,'0'0'36'0,"0"0"-36"0,0 0 0 0,0 0 0 0,0 0 0 0,0 0-22 16,0 0 3-16,0 0 1 0,0 0 18 0,-3-10 0 15,3 10-8-15,0 0 8 0,3 0 9 0,-3 0 6 16,0-9 1-16,0 9 0 0,0-3 50 0,0 3 10 16,0-7 3-16,0 7 0 0,0 0 33 0,0 0 6 15,-3-9 2-15,3 9 0 0,0 0-46 0,0 0-9 16,0 0-1-16,0 0-1 0,0-9 1 0,0 9 0 0,0 0 0 0,0 0 0 16,0 0-28-16,0 0-6 0,0 0-1 0,0 0 0 15,0 0 1-15,0 0 0 16,0 0 0-16,0 0 0 0,0 0-10 0,0 0-1 0,0 0-1 0,0 0 0 15,0 0-18-15,0 0 0 0,0 0 8 0,0 0-8 16,0 9 0-16,0 0-12 0,-7-2 1 0,7 2 1 16,-4-6 10-16,4 7-10 0,0 2 10 0,0 1-10 15,0 2 10-15,-7-5 0 0,7-1 0 0,0 10 0 0,-4-3-9 16,4-7-3-16,-3 4-1 0,3-1 0 16,0 1 13-16,0 2 16 0,0-2-3 0,-7-7-1 15,7 4-12-15,0 8 0 0,0-11 0 0,-4 2 0 16,4-6-10-16,0 7-5 0,-7-4-1 0,7 3 0 15,-3 1 26-15,3-10 5 0,0 0 1 0,0 9 0 16,-11-3-16-16,11-6 0 0,0 4 0 0,0-4 0 16,-3 6-30-16,3-6-2 0,0 0-1 15,0 0 0-15,0 0 12 0,0 0 2 0,-7 3 1 0,7-3 0 0,0 0 18 16,0 0-12-16,0 0 12 0,0 0-10 0,0 0 10 0,0 0 0 16,-4 0 10-16,-3-3-10 0,3-3 18 0,4 6-2 15,-3-4-1-15,3-2 0 0,-7-3 0 0,7-1 0 16,0 1 0-16,0 0 0 0,0-1-15 0,7 1 0 15,-7-7 0-15,7 7 0 0,0-7 0 0,-3 3 0 16,3-2 0-16,3-10 0 0,-3 12-11 0,4-3 11 16,-1-6-10-16,1 7 10 0,3-1-12 0,0-3 3 15,-7 0 1-15,4 4 0 0,3 5 8 0,-3-8 0 16,-1 2 0-16,-6 13-8 0,6-7 8 0,1-5 0 16,-4 5 0-16,3 7 0 0,-2-9 0 0,6 8 0 15,-11-2 0-15,8 3 0 0,-1 3 0 0,1 0 0 0,-1-6 0 16,-2 3 0-16,-8 3 0 0,10 0 0 15,1 0 0-15,-4 0 0 0,7 0 0 0,-4 0 0 0,-10 0-8 0,4 0 8 16,7 3 0-16,-11-3 0 0,10 6 0 0,-10-6-8 16,0 0 8-16,0 0 0 0,0 0 0 15,0 0 0-15,0 0 0 0,0 0 0 0,4 3 0 0,-4-3 0 16,0 10 0-16,-4 5 0 0,4-5 0 0,-10 5 0 16,-1-2 0-16,0-1 0 0,1 1 0 0,3 3 0 15,-11-7 0-15,4 4 0 0,0-1 0 0,3 1 0 16,1-4 8-16,6 1-8 0,-6-1 10 0,-1-3-10 15,8 0 0-15,-5-2 0 0,5 5 0 0,3-9 0 16,0 0 12-16,0 0-4 0,0 0-8 0,0 0 12 16,0 0 16-16,0 0 2 0,0 0 1 0,0 0 0 0,0 0-31 0,0 0 0 15,0 0 0-15,0 0 0 0,0 0 0 0,0 0 0 16,0 0 0-16,0 0 0 0,0 0 0 0,0 0 0 16,0 0 0-16,11 0 0 0,-4 0-9 15,0 0-8-15,3 9-2 0,1-9 0 0,-4 0 19 0,3 7 0 16,-3-7-8-16,8 0 8 0,-12 3 0 0,8 3 0 15,-1-6 0-15,4 3 0 0,-7-3 0 0,8 7 0 16,-5-4 0-16,1-3 0 0,-8 6 0 0,8 0 0 16,-8-3 0-16,4 7 0 0,-3-1 0 0,-1-3 0 15,-3-6 0-15,8 4 0 0,-8 2 0 0,0-6 0 16,0 9 0-16,0 1 0 0,0-1 0 0,0 0 0 16,0-2 0-16,-8 2 0 0,1 1 0 0,0-1 0 15,4 0 8-15,-8 1-8 0,1-1 0 0,-1 1 0 16,1-1 0-16,-5-3 0 0,5 4 17 0,-4-1-2 0,0 0-1 15,-1-2 0-15,-2 2-14 0,3-6 8 0,0 7-8 16,0-4 0-16,-4-6 0 0,4 9 0 0,0-9 0 16,10 0 0-16,4 0 12 0,-10 10-4 0,-8-10-8 0,4 0 12 15,10 0 15-15,-6-10 2 0,-1 10 1 0,1 0 0 16,6-3 3-16,-10-3 1 0,7 0 0 0,-4 6 0 16,-3-3-23-16,4-4-11 0,6 4 10 0,-7-3-10 15,8 3 12-15,-8 3-4 0,4-7-8 0,0 7 12 16,0-9-12-16,4 9 11 0,-4 0-11 0,7 0 10 15,0 0 2-15,0 0 0 0,0 0 0 0,0-9 0 16,0 9-12-16,0-10 0 0,-4 10 0 0,4-6 0 16,4-3-57-16,-4 5-4 0,7-2-1 0</inkml:trace>
  <inkml:trace contextRef="#ctx0" brushRef="#br0" timeOffset="4848.3">4583 459 709 0,'0'0'31'0,"0"0"7"0,0 0-30 0,0 0-8 16,0 0 0-16,0 0 0 0,0 0 88 0,0 0 16 16,0 0 3-16,0 0 1 0,0 0-56 0,0 0-12 15,0 0-1-15,0 0-1 0,0 0-38 0,0 0 0 16,7-6 0-16,-7 6 0 0,0 0 26 0,0 0 10 15,0 0 3-15,0 0 0 0,0 0-2 0,0 0 0 0,0 0 0 0,0 0 0 16,0 0-15-16,-7 0-3 0,0 6-1 0,-4-6 0 16,4 0-18-16,-4 6 0 0,4-3 8 0,-3-3-8 15,-1 10 0-15,0-10 0 0,1 0 0 0,6 0 0 16,-6 9 0-16,6-9 0 0,4 0 0 0,-10 6 0 16,-1-2 0-16,8 2 0 0,3-6 0 0,0 0 0 15,-11 3 0-15,11-3 12 0,0 0-4 0,0 0-8 16,0 0 0-16,0 0 0 0,-7 6-12 0,7-6 3 15,0 0 9-15,0 0 0 0,0 0 0 0,-4 6 0 16,4-6 0-16,0 0 0 0,0 0 0 0,0 4 0 16,-7 5 0-16,7-9 0 0,0 0 0 0,0 0 0 15,0 0-24-15,0 9-5 0,7-2-2 16,-7-7 0-16,0 0 31 0,11 3 0 0,-7 3 0 0,3-3 0 0,0-3 0 16,3 10 0-16,-3-10 0 0,0 0 0 15,4 6 0-15,-4 3 0 0,4-9 0 0,-11 0 0 0,3 10 0 16,8-10 0-16,-11 9 0 0,0-9 0 15,0 0 0-15,0 0-9 0,0 0 9 0,0 0 0 0,10 6 0 16,-10-6 0-16,0 0 0 0,0 0 0 0,0 0 22 0,0 0 10 16,7 4 1-16,-7-4 1 0,0 0-22 0,0 0-4 15,0 0 0-15,0 0-8 0,0 0 16 0,0 0-3 16,0 0-1-16,0 0 0 0,0 0 2 0,0 0 0 16,0 0 0-16,0 0 0 0,0 0-14 0,0 0 0 15,0 0 0-15,0 0 0 0,0 0 9 0,0 0 3 16,0 0 0-16,0 0 0 0,0 0 5 0,0 0 2 15,0 0 0-15,0 0 0 0,0 0-19 0,0 0 0 0,0 0 0 0,0 0 0 16,0 0 0-16,0 0 0 0,0 0 0 0,0 0 0 16,0 0 0-16,0 0 0 0,0 0 0 0,0 0 0 15,0 0 0-15,0 0 0 0,0 0 0 0,0 0 0 16,0 0 0-16,0 0 0 0,0 0 0 0,0 0 0 16,0 0 0-16,0 0 0 0,0 0 0 15,0 0 0 1,0 0-28-16,0 0 0 0,0 0 0 0,0 0 0 0,0 0-5 0,0 0-1 15,0 0 0-15,0 0-444 0,0 0-89 0</inkml:trace>
  <inkml:trace contextRef="#ctx0" brushRef="#br0" timeOffset="6074.79">4540 261 172 0,'0'0'16'15,"0"0"-16"-15,0 0 0 0,0 0 0 0,0 0 159 16,0 0 29-16,0 0 5 0,0 0 2 0,0 0-79 0,0 0-16 15,0 0-4-15,0 0 0 0,0 0-28 0,0 0-5 16,0 0-2-16,0 0 0 0,0 0-25 0,0 0-6 16,0 0-1-16,0 0 0 0,0 0-9 0,0 0-1 15,0 0-1-15,0 0 0 0,0 0-6 0,0 0 0 16,4 10-1-16,-4-7 0 0,0 3-11 0,0 4 10 16,-4-1-10-16,4 7 10 0,0-7-10 0,0-6 12 15,0 7-12-15,-7-4 12 0,4 3-4 0,-4 1-8 16,0 5 12-16,7-2-4 0,-8-1 12 0,5 1 1 15,-8 6 1-15,4-4 0 0,0 1-22 0,0-3 0 16,4 6 0-16,-4-4 0 0,0 4 0 0,-4-3 0 16,11-4 0-16,-11 4 8 0,11 3-8 0,-10-4 0 15,6-2 0-15,4-1 0 0,0 1 0 0,-7 3 0 16,7-7 0-16,-3 4 0 0,3-7-17 0,0 13-2 0,0-4 0 16,-7-11 0-16,7 5 8 0,-4 7 2 0,1-7 0 15,3 0 0-15,-7 7 9 0,7-13-10 0,-4 7 10 16,4-4-10-16,0 0 10 0,0-6 0 0,0 0 0 0,0 3-8 15,0-3 8-15,0 10 0 0,0-10-9 0,0 9 9 16,0-9-9-16,0 0 9 0,4 6-12 0,3-2 12 16,0 2 0-16,0-3-8 0,-7-3 8 0,10 0 0 15,4 0 0-15,-3-3 0 0,-11 3 0 0,4-6 0 16,3 6 0-16,7-4 9 0,-4 4-9 0,-6-6 12 16,6-3-12-16,-6 9 0 0,6-13 9 0,-2 7-9 15,-1 0-18-15,3-4-8 0,-3 7-2 0,-3-3-448 16,6-4-91-16</inkml:trace>
  <inkml:trace contextRef="#ctx0" brushRef="#br0" timeOffset="6747.23">4329 594 403 0,'0'0'36'0,"0"0"-36"15,0 0 0-15,0 0 0 0,0 0 135 0,0 0 20 16,0 0 4-16,0 0 1 0,-4 0-80 0,4 0-16 0,-7 0-4 0,7 0 0 16,-4-10-16-16,4 10-3 0,-7 0-1 0,7 0 0 15,0 0 1-15,0 0 0 0,0 0 0 0,0 0 0 16,0 0 0-16,0 0 0 0,-3-9 0 0,3 9 0 15,0 0-17-15,0 0-3 0,0 0-1 0,0 0 0 16,0 0-20-16,10 0 9 0,-6-6-9 0,3-4 0 16,-7 10 23-16,11 0-3 0,-4 0 0 0,3-3 0 15,-3 3-8-15,0-6-3 0,11 6 0 0,-7 0 0 0,3 6 1 0,-11-12 0 16,-3 6 0-16,14 0 0 16,4 0-10-16,-7-3 8 0,-4 3-8 0,3 0 8 15,1 3-8-15,-1-3 0 0,1 0 0 0,0 6 0 16,-4-6 0-16,10-6 0 0,-3 3 9 0,-3 3-9 0,-8-7 17 15,8-2-1-15,0 9 0 0,-1-9 0 0,-10 9 2 16,7 0 0-16,4-4 0 0,-11 4 0 16,7-6 3-16,-7 6 1 0,0 0 0 0,7 0 0 0,-7 0-4 15,0 0-1-15,0 0 0 0,0 0 0 0,0 0-3 0,0 0-1 16,0 0 0-16,0 0 0 0,0 0-5 0,0 0-8 16,0 0 11-16,0 0-11 0,0 0 0 0,0 0 0 15,0 0 0-15,0 0 0 0,0 0-9 0,0 0 1 16,0-6 0-16,0 6 0 0,0 0-6 0,0 0-1 15,0 0 0-15,0 0 0 0,0 0 7 0,0 0 8 16,0 0-13-16,0 0 5 0,0 0 8 0,0 0 0 16,0 0 0-16,0 0 0 0,4 0 0 0,-4 0 9 15,0 0-9-15,0 0 0 0,0-3 9 0,0 3-9 16,0 0 0-16,0 0 9 0,0 0-1 0,0 0 0 0,0 0 0 16,0 0 0-16,0 0-8 0,0 0 0 0,-4 0 9 0,0 0-9 15,1 0 0-15,3 3 0 0,-7-3 0 0,7 0 0 16,-4 0 0-16,-3 6 0 0,0-6 0 0,0 0 0 15,4 10 0-15,-4-10 0 0,-8 9 0 16,5-9 0 0,-1 0-31-16,-3 9-4 0,0-2-1 0,0 2-581 0,3-6-117 0</inkml:trace>
  <inkml:trace contextRef="#ctx0" brushRef="#br0" timeOffset="25803.66">7514 371 115 0,'0'0'0'0,"0"0"10"0,0 0-10 0,0 0 0 15,0 0 0-15,0 0 0 0,0 0 277 0,0 0 54 0,0 0 10 0,0 0 3 16,0 0-226-16,0 0-45 0,0 0-9 0,0 0-1 15,0 0-35-15,0 0-6 0,0 0-2 0,0 0 0 16,0 0-20-16,0 0 9 0,0 0-9 0,0 0 0 16,0 0 8-16,0 0-8 0,0 0 0 0,0 0 0 15,0 0 0-15,0 0 0 0,0 0 0 0,0 0 0 16,0 0 0-16,0 0 0 0,0 0-12 0,0 0 12 16,0 0 0-16,0 0-9 0,0 0 9 0,0 0 0 15,0 0 0-15,0 0 12 0,0 0 0 0,0 0-1 16,0 0-11-16,4 0 0 0,-4 6 0 0,0 4 8 15,-4-7-8-15,4 9 0 0,0 1-12 0,-3 3 12 16,-1 2 0-16,-3 1 0 0,4 6 0 0,-5-6 0 16,1 0 0-16,7 6 0 0,-7-6 0 0,0 0 0 15,0 0-13-15,0 6 5 0,0-7 8 0,-3-2-13 16,3 3 3-16,-1 0 1 0,-2-4 0 0,3 4 0 0,-4 0 9 16,4-10-10-16,0 7 10 0,-3-3-10 0,2-7 10 15,1 13 0-15,0-10 0 0,-3-3-8 0,10-2 8 0,-11 5 0 16,11-9 0-16,0 6 0 0,-7 4 0 0,7-10 0 15,0 0 0-15,0 0 0 0,0 0 0 0,0 0 0 16,0 0 0-16,0 0 0 0,0 0 0 0,0 0-10 16,0 0 10-16,0-10 0 0,7 4 0 0,-3-3 0 15,3 5 0-15,-7-2 0 0,3-3-16 0,1-4 1 16,-1 1 0-16,-3 2 0 0,-3 7 15 0,6-13 0 16,1 7 0-16,-1-3 0 0,-3-1 0 0,0 0 10 15,0 7-10-15,0-13 8 0,0 10 1 0,-3 0 0 0,3-1 0 16,0-6 0-16,0 7-9 0,0-4 0 0,0 1-12 15,0 3 12-15,3-1 0 0,-3-9 0 0,0 10 0 16,0 0 0-16,0-1 0 0,7 1 0 0,-7-7 0 16,0-3 0-16,8 10-9 0,-5-7 9 0,1-3 0 15,6 10 0-15,-10-1 0 0,4 1 0 16,-1-7 0-16,4-2 0 0,0 8 0 0,0 1 0 0,4-1 0 0,0-5 0 16,-1 2 0-16,1 1 0 0,-1 2 9 15,4 7-9-15,-3-6 0 0,3-7 0 0,-3 16 0 0,3-9 0 16,-4-1 11-16,5 4-3 0,-5 6-8 0,1 0 12 15,-1-3 0-15,4 3-1 0,-7 0 0 0,4-7 0 16,0 7-11-16,-1 0 0 0,1 0 0 0,-1 7 8 16,-3-7-8-16,0 3 0 0,4-3 0 0,-4 6 0 0,0-6 0 15,-7 0 0-15,4 10 0 0,-4-10-11 16,3 9 11-16,-3 7 0 0,0-7 0 0,-3-6 0 0,-1 7 0 16,-3-4 0-16,4 3 8 0,-1 1-8 0,-7 5 0 15,4-2 0-15,0-7 0 0,-3 4 0 0,-1 8 0 0,1-11-12 16,6 2 12-16,-10 4-12 0,3 2 12 0,-3 4-13 15,4-3 5-15,-1-7 8 0,1 10-15 0,-5-3 5 16,5-7 1-16,-1 4 0 0,1-7 9 0,-1 3 0 16,0 1-9-16,4-1 9 0,-3-3 0 0,3-2 0 15,0 2 0-15,0-3 0 0,7-3 0 0,0 0 0 16,0 0 0-16,0 0 0 0,0 0 8 0,0 0-8 16,-4 0 8-16,4 0-8 0,0 0 12 0,0 0-2 15,0 0-1-15,0 0 0 0,0 0-9 0,0 0 10 0,0 0-10 16,0 0 10-16,0 0-10 0,7-3 0 0,4-3 0 0,6 2 0 15,-10 4 0-15,4 0 10 0,0-6-1 16,-4 6 0-16,7 0-9 0,-4 0 8 0,1 0-8 0,3 0 8 16,-7 0-8-16,4 0 0 0,-1 0 0 0,1 6 8 15,-1-6-8-15,1 4 0 0,-4-4 0 0,-7 0 0 16,7 9 0-16,0-3 8 0,-7-6-8 0,7 0 0 16,0 10 8-16,-7-10-8 0,7 9 8 0,-3 0-8 15,-1-2 8-15,1 2-8 0,-4 1 0 0,0-1 8 16,-7 0-8-16,3 1 10 0,1 5-10 0,-1-11 10 15,4 5-10-15,-7 7 0 0,4-7 0 0,-4 7 8 16,3-7-8-16,1-6 0 0,-1 7 0 0,1-4 8 16,-1 3-8-16,4-9 0 0,-11 10 0 0,4-1 0 15,0-3 0-15,7-6 0 0,0 0 9 0,-10 4-9 16,3 5 18-16,0-3-1 0,7-6 0 0,-7 0 0 16,3 7-17-16,-6-4 0 0,2 6 0 0,1-9 0 0,0 0 0 0,0 0 0 15,-3 9 0-15,3-9 0 0,-4-9 0 16,4 9 0-16,-4 9 0 0,4-9 0 0,-3-9 0 15,-1 9 0-15,-3 0-8 0,4 0 8 0,2 0 0 16,-2-9 0-16,3 9 0 0,0 0 0 0,-4-10 0 0,4 10 8 16,0-6-8-16,4 6 10 0,-5-9 4 0,8 5 1 15,0-2 0-15,0 6 0 0,0 0-15 0,0 0 9 16,0-9-9-16,0-1 8 16,0 1-39-16,0 3-8 0,4-4-1 0,0 7-490 15,3-6-98-15</inkml:trace>
  <inkml:trace contextRef="#ctx0" brushRef="#br0" timeOffset="26486.43">7828 879 1119 0,'0'0'49'0,"0"0"11"0,0 0-48 0,0 0-12 15,0 0 0-15,0 0 0 0,0-9 57 0,0 9 9 16,0 0 2-16,-3-3 0 0,3-4-36 0,-4 1-6 16,1 3-2-16,-1-3 0 0,-3 6 6 0,7 0 1 15,0 0 0-15,0 0 0 0,0 0-31 0,0 0 8 16,0 0-8-16,0 0 0 0,0 0 0 0,0 0 8 0,0 0-8 0,0 0 0 16,0 0 12-16,0 0-3 15,0 0-1-15,0 0 0 0,0 0-8 0,0 0 0 0,0 0 0 0,0 0 0 16,0 0 0-16,0 0 0 0,4 9 0 0,-4-3 0 15,0-6 0-15,0 10 0 0,0-1 8 0,-4 0-8 16,-3-2 8-16,0 2-8 0,7 1 8 0,-7-1-8 16,3 0 0-16,-6 1 8 0,6 5-8 0,1-11 0 15,-4 5 0-15,3 7-16 0,-3 3 3 16,0-4 0-16,3 1 13 0,-3-4 0 0,0 7 0 0,0-3 0 16,0-7-14-16,4 10 3 0,-4-3 1 0,3-4 0 15,-3 4 10-15,7-7 0 0,-7 1 0 0,3 6-8 16,4-7 8-16,0 0 0 0,-3-2 10 0,3 2-10 15,0 4 0-15,0-7-13 0,0-6 1 0,0 9 0 16,0-9 12-16,0 0 0 0,0 0 0 0,0 0 0 16,7 3 0-16,-7-3-9 0,11 0 9 0,-4 7-8 15,-7-7 8-15,0 0 0 0,0 0 0 0,0 0 0 16,14 0 16-16,-4 0-2 0,1 0 0 0,-4 0 0 0,4-7-14 16,-4 7-10-16,3 0 2 0,-3-3 0 0,-7 3 8 0,7 0 12 15,-7 0-2-15,7 0-1 0,-7 0-9 0,11-9-16 16,-4 9 4-16,-7 0 1 0,0 0-9 0,0 0-1 15,0 0-1-15,4-16-417 16,-4 16-83-16</inkml:trace>
  <inkml:trace contextRef="#ctx0" brushRef="#br0" timeOffset="26817.63">7687 967 1555 0,'0'0'68'0,"0"0"16"0,0 0-68 0,0 0-16 0,0 0 0 0,0 0 0 15,0 0 38-15,0 0 4 0,0 0 1 0,0 0 0 16,0 0-31-16,0 0-12 0,0 0 8 0,0 0-8 15,0 0-9-15,0 0-7 0,0 0-2 0,0 0 0 16,0 0-38 0,0 0-7-16,4-6-1 0,-4 6-1 0,0 0 39 0,0 0 8 0,10 0 2 0,1-4 0 15,-1 4 16-15,1-6 0 0,3 6 0 0,-7-9 0 16,7 9 0-16,0 0 0 0,-7 0 0 0,4 0 0 16,0 0 0-16,-1 0 0 0,1 0 0 0,-1-10-403 15,-3 10-86-15</inkml:trace>
  <inkml:trace contextRef="#ctx0" brushRef="#br0" timeOffset="27089.3">8167 700 601 0,'0'0'26'0,"0"0"6"0,0 0-32 0,0 0 0 0,0 0 0 0,0 0 0 15,-11 0 0-15,4 0 0 0,0 0 0 0,0 10 0 16</inkml:trace>
  <inkml:trace contextRef="#ctx0" brushRef="#br0" timeOffset="27951.48">8054 719 172 0,'0'0'16'0,"0"0"-16"0,0 0 0 0,0 0 0 15,0 0 174-15,0 0 32 0,0 0 6 0,0 0 2 16,0 0-117-16,0 0-23 0,7 0-5 0,4 6-1 16,-4-6 5-16,3 0 1 0,-3 0 0 0,4 0 0 0,-4-6-18 15,7 6-4-15,-3 0-1 0,-1 0 0 0,8 0-31 0,-8 0-7 16,8 0-1-16,-4-9 0 0,4 9 14 0,-8 0 2 15,4 0 1-15,1 0 0 0,-1 0-15 0,-4 0-3 16,4 0-1-16,4 0 0 0,-7 0-10 0,6 0 8 16,-3 0-8-16,4 0 8 0,-7 0-8 0,3 0 0 15,3 0 0-15,-6 0 0 0,3 0 8 0,4 0-8 16,-11 0 8-16,10 0-8 0,-10-10 8 0,4 10-8 16,0 10 0-16,3-10 8 0,-4-10-8 0,1 10 0 15,-4 0 0-15,3 0 8 0,-2 0-8 0,-1 0 0 16,0 0 0-16,3 0 0 0,-3 10 0 0,0-10 0 15,-7 0-10-15,7 0 10 0,-7 0-15 0,7 0 3 16,4 0 1-16,-7 0 0 0,-4 0-3 0,0 0-1 16,7-10 0-16,0 10 0 0,-7 0 4 0,0 0 1 0,10 0 0 15,-10 0 0-15,4-3 10 0,-4 3 0 16,0 0 0-16,0 0 0 0,0 0 0 0,0 0 9 0,0 0-1 16,0 0-8-16,0 0 12 0,0 0-4 0,0 0 0 15,0 0-8-15,-4-6 8 0,4 0-8 0,-7-4 0 0,0 7 0 16,0-3-14-16,0 3-6 0,0-4-2 0,0-2 0 15,0 9 3-15,0-9 1 0,3 5 0 0,4 4 0 16,-7-6 18-16,0 0 0 0,4-3 0 0,-4 5 0 16,3 4 0-16,4 0 9 0,-3-15-9 0,3 15 8 15,0 0-8-15,-8 0 0 0,5-10 0 0,3 10 0 16,-7-3 0-16,7 3 0 0,-7-6-9 0,7 6 9 16,-4 0 0-16,4 0 0 0,-10 0-8 0,10 0 8 15,-7 0 0-15,3 0-8 0,4 0 8 0,-3 9 0 0,3-9-12 0,0 0 4 16,0 0 8-16,0 0-13 0,0 0 1 0,-4 10 1 15,4-10 0-15,0 0 0 0,0 0 11 0,0 0-13 16,7 9 5-16,-7-9 8 0,4 6 0 0,-4-6 12 16,10 4 0-16,-3-4 0 0,0 9 12 0,0-3 2 15,4-6 1-15,-4 6 0 0,0-2-8 0,4-4-2 16,-1 9 0-16,1-9 0 0,-1 0-8 0,5 0-1 16,-5 9-8-16,4-9 12 0,-3 0-12 0,-1 0 9 15,5 0-9-15,-5 0 8 0,4 0-8 0,-3-9 10 16,-1 9-10-16,5 0 10 0,-5 0 2 0,-3 0 0 15,-7 0 0-15,0 0 0 0,7 0-1 0,-7 0 0 16,0 0 0-16,0 0 0 0,0 0-3 0,0 0-8 16,0 0 12-16,0 0-4 0,0 0-8 0,0 0 0 15,0 0 0-15,0 0 0 0,0 0 0 0,0 0 0 16,0 0 0-16,0 9 0 0,-10-2-13 0,3-4 1 0,0 6 1 16,-4-2 0-16,4-4 11 0,-4 3-10 0,4 3 10 15,-3 1-10-15,-1-10 10 0,1 9 0 0,-1-3 0 0,0-2 0 16,4 5 0-16,-10-3 0 0,6 1 0 0,0-4 0 15,1 6 0-15,-1 0 0 0,4-2 0 0,0-7 0 16,-3 9 0-16,3-6 0 0,-4 4 0 0,4-4 0 0,7-3 0 16,-4 6 0-16,-3-6 0 0,7 0 0 15,0 0 0-15,0 0 0 0,-7 0 0 0,7 0 0 16,0 0 0-16,0 0-15 0,0 0 4 0,0 0 1 16,0 0-21-16,0 0-4 0,0 0-1 0,0 0 0 15,0 0-33-15,0 0-7 0,0 0-2 0,0 0-588 16</inkml:trace>
  <inkml:trace contextRef="#ctx0" brushRef="#br0" timeOffset="28660.2">9151 387 115 0,'0'0'0'0,"0"0"10"0,0 0-10 0,0 0 0 0,0 0 0 0,7-7 0 16,-7 4 202-16,0 3 38 0,0 0 8 0,0 0 2 16,0 0-130-16,0 0-25 0,0 0-6 0,0 0-1 15,0 0-36-15,0 0-7 0,0 0-1 0,0 0-1 16,0 0-20-16,0 0-4 0,0 0-1 0,0 0 0 0,0 0-6 0,0 0 0 15,0 0-1-15,0 0 0 0,0 0-11 0,0 0 0 16,0 0 9-16,0 0-9 16,4 10 0-16,3-7 0 0,-7 3 0 0,0-6 0 0,0 0 0 0,3 10 0 15,-3-1 0-15,0 7 0 0,0-16 0 0,0 9 0 16,0 0 0-16,0 1 0 0,-3 9 0 0,3 0 0 16,-7-4 0-16,7 4 0 0,-7-3 0 0,3-4 0 15,-3 4 0-15,0 3 0 0,0 0 0 0,0-4 0 16,0 4 0-16,0-3-12 0,0-7 3 0,3 4 0 15,1-7 0-15,-1 3 0 0,-3 1 9 0,3-1 0 16,1-3 0-16,3-6-8 0,0 4 8 0,0-4 0 16,0 9-9-16,0-9 9 0,0 0-9 0,3 6 9 0,-3 4-12 0,0-10 12 15,0 0-9-15,8 9 9 0,-8-9 0 0,3 9-9 16,-3-9 9-16,11 7 0 0,-4 2 0 0,0-6-8 16,3-3 8-16,-3 10 0 0,0-10 0 0,1 6 0 15,2-6 0-15,-3 0 0 0,0 0 0 0,4 0 0 16,-4 0 0-16,3 0 8 0,-2-6-8 0,2 6 0 15,1-3 16-15,-4-4 0 0,0 4-1 0,3 3 0 16,1-9-15-16,-4 2 0 0,4 7 0 0,-4-9 0 16,0 0 0-16,0 6 0 0,-4-4 0 0,4 1 0 31,-3 3-37-31,-1-3-14 0,1 2-2 0,-1-2-1 16,1-3-161-16,-4 9-32 0</inkml:trace>
  <inkml:trace contextRef="#ctx0" brushRef="#br0" timeOffset="29019.5">8936 581 576 0,'0'0'51'0,"0"0"-41"15,0 0-10-15,0 0 0 0,0 0 248 0,0 0 47 0,0 0 9 0,0 0 3 16,0 0-207-16,0 0-42 0,0 0-8 0,0 0-2 16,0 0-36-16,0 0-12 0,0 0 8 0,0 0-8 15,0 0 0-15,7-6-12 0,4 6 1 0,6 0 1 16,-6 0 10-16,6 0-13 0,1 0 5 0,3 0 8 15,0 0 0-15,4 0 16 0,0-6 0 0,3 6-1 16,0 0 6-16,4-3 2 0,0 3 0 0,-4-7 0 16,0 7 1-16,0-3 0 0,1-3 0 0,-5 3-614 15,1 3-122 1</inkml:trace>
  <inkml:trace contextRef="#ctx0" brushRef="#br0" timeOffset="35907.87">3739 1108 403 0,'0'0'36'0,"0"0"-36"0,0 0 0 0,0 0 0 15,0 0 84-15,0 0 9 0,0 0 3 0,4-6 0 16,3 3-74-16,-7 3-14 0,0 0-8 0,0 0 8 31,0 0-48-31,0 0-8 0,0 0-3 0,0 0 0 0,0 0-12 0,0 0-2 0,0 0-1 0,0 0 0 16,0 0 42-16,0 0 8 0,0 0 1 0,0 0 1 0,0 0 14 0,0 0 12 15,0 0-3-15,0 0 0 0,0 0 19 0,0 0 4 16,0 0 1-16,0 0 0 0,0 0-3 0,0 0-1 16,0 0 0-16,0 0 0 0,0 0-14 0,0 0-3 15,0 0-1-15,4-7 0 0,3 1-11 0,-7 6 12 16,0 0-12-16,10 0 12 0,-6-9-12 0,6 9 10 15,-6 0-10-15,3 0 10 0,7 0-2 0,-3 0 0 16,-1 0 0-16,4-3 0 0,-3 3 1 0,3-7 0 16,-3 7 0-16,3-9 0 0,0 9 4 0,0 0 1 15,-7 0 0-15,4 0 0 0,3-10 19 0,-4 10 4 16,-6 0 1-16,3 0 0 0,0 0-22 0,0 0-4 0,-7 0 0 16,11 0-1-16,-11 0 7 0,0 0 2 15,0 0 0-15,0 0 0 0,0 0-20 0,7 0 0 0,-7 0 8 16,0 0-8-16,7 0 0 0,-7 0 0 0,0 0 8 0,0 0-8 15,0 0 0-15,0 0-14 0,0 0 2 0,0 0 1 16,0 0 11-16,0 0 0 0,0 0 8 0,0 0-8 16,0 0 0-16,0 0 0 0,0 0 0 0,0 0 0 15,0 0-12-15,0 0 4 0,0 0 0 0,0 0-273 16,0 0-55-16</inkml:trace>
  <inkml:trace contextRef="#ctx0" brushRef="#br0" timeOffset="36306.61">3743 1215 1105 0,'0'0'48'0,"0"0"12"0,0 0-48 0,0 0-12 15,0 0 0-15,0 0 0 0,0 0 44 0,0 0 6 16,0 0 2-16,0 0 0 0,0 0-32 0,0 0-7 16,0 0-1-16,0 0 0 0,0 0-25 0,0 0-6 15,11 3-1-15,-4-3 0 0,3 0 5 0,-6 6 1 16,6-3 0-16,1-3 0 0,-8 0 14 0,8 0 0 16,0 0 0-16,-1 0 0 0,4-3 0 0,-3 3 0 15,-4-6 0-15,11 3 0 0,-4-4 0 0,0 1 0 0,-4 3 0 0,1-3 0 16,-8 3 20-16,5-4 0 0,-5-2 0 0,-3 9 0 15,11 0 0-15,-11 0 1 0,3-10 0 0,-3 10 0 16,0 0-8-16,0 0-1 0,0 0-1 0,0 0 0 16,0 0-11-16,0 0 0 0,0 0 0 0,0 0 0 31,0 0-30-31,0 0-8 0,0 0-2 0,0 0 0 16,0 0-7-16,0 0-1 0,0 0-1 0,11 0 0 15,-11 0-18-15,0 0-3 0,0 0-1 0</inkml:trace>
  <inkml:trace contextRef="#ctx0" brushRef="#br0" timeOffset="37655.72">4276 1108 172 0,'0'0'16'0,"0"0"-16"16,0 0 0-16,0 0 0 0,0 0 107 0,0 0 18 15,0 0 4-15,0 0 1 0,0 0-97 0,0 0-19 0,0 0-4 0,0 0-1 16,0 0-1-16,0 0 0 0,0 0 0 0,0 0 0 16,0 0 18-16,0 0 3 0,0 0 1 0,0 0 0 15,0 0 18-15,0 0 4 0,0 0 1 0,0 0 0 16,0 0-5-16,0 0-2 0,0 0 0 0,0 0 0 16,0 0-23-16,0 0-5 0,0 0-1 0,0 0 0 15,0 0-17-15,0 0 0 0,0 0 0 0,0 0 0 16,0 0 0-16,0 0-9 0,0 0 9 0,0 0 0 15,3 3 0-15,8 7 0 0,-11-10 0 0,3 6 0 16,4-6 0-16,-7 0 0 0,7 9 0 0,0-9-8 16,-7 0 8-16,11 3 0 0,-7-3 0 0,-4 0 0 15,7 7 0-15,0-1 0 0,0-6 0 0,3 3 0 16,-10-3 0-16,4 0 0 0,6 6 0 0,-6-6 0 0,3 0 0 0,-7 0 0 16,11 0 12-16,-8 0-4 15,8-6-8-15,-8 6 0 0,8 0 0 0,-1 0-8 16,-6 0 8-16,3 0 0 0,-7 0 0 0,11-3 0 0,-4 3 0 15,0 0 0-15,-7 0 0 0,0 0 0 0,0 0 0 0,10-6 0 16,-10 6 0-16,0 0 0 0,0 0 0 0,0 0 0 16,0 0 0-16,0 0 0 15,0 0-27-15,0 0-3 0,0 0-1 0,0 0 0 16,0 0-127-16,0 0-26 0,0 0-4 0,0 0-2 0</inkml:trace>
  <inkml:trace contextRef="#ctx0" brushRef="#br0" timeOffset="38022.87">4265 1218 518 0,'0'0'46'0,"0"0"-37"0,0 0-9 0,0 0 0 15,0 0 139-15,0 0 25 0,4-3 6 0,-4 3 1 16,0 0-118-16,0 0-23 0,7-7-5 0,-7 7-1 16,0 0 7-16,0 0 1 0,0 0 0 0,0 0 0 15,0 0-52-15,0 0-9 16,0 0-3-16,0 0 0 0,0 0 14 0,0 0 2 0,0 0 1 0,0 0 0 16,0 0 2-16,7 7 0 0,0-4 0 0,3 3 0 15,-10-6 13-15,4 3 0 0,6-3 0 0,1 10 0 16,0-10 0-16,-8 6 0 0,8-6 0 0,-8 0 0 0,8 0 0 15,-1 0 0-15,1 0 0 0,-7 0 0 0,3 0 9 0,7 0 5 16,-14 0 1-16,3 0 0 16,4 0-15-16,0 0 9 0,-7 0-9 0,7 0 8 0,4-6 0 0,-7 6-8 15,3 0 12-15,0 0-367 16,-7 0-73-16</inkml:trace>
  <inkml:trace contextRef="#ctx0" brushRef="#br0" timeOffset="51823.6">8089 1152 403 0,'0'0'36'0,"0"0"-36"15,0 0 0-15,0 0 0 0,0 0 55 0,0 0 4 16,0 0 1-16,-3 3 0 0,3-3-3 0,0 0 0 16,0 0 0-16,-4 6 0 0,1-3-5 0,-1 7 0 15,-3-10-1-15,7 0 0 0,-3 6-33 0,-5 4-6 16,5-10-2-16,-4 3 0 0,0 6-10 0,0-9 0 15,7 0 0-15,-4 6 0 0,4-6 0 0,0 0 0 0,-3 10 0 0,3-10 0 16,0 0 0-16,0 0 0 0,0 0 0 16,0 0 0-16,0 0 21 0,0 0 3 0,0 0 0 15,0 0 0-15,0 0 16 0,0 0 4 0,0 0 1 0,0 0 0 16,0 0-21-16,-4 9-4 0,4-9 0 0,0 0-1 16,0 0-10-16,0 0-1 0,-3 10-8 0,-1-1 12 15,1 0-12-15,-1-2 0 0,-3 2 8 0,3-3-8 16,-3-3 0-16,4 7-15 0,-8-1 3 0,4 1 1 15,-3-4-6-15,3-3-2 0,-4 3 0 0,4 4 0 0,0-10 19 0,-7 9 0 32,3 1 0-32,1-10 0 0,-4 6 0 0,3 3 0 0,0-9 0 0,1 3-10 15,-1 10 10-15,1-13 11 0,-1 3-3 0,4 3 0 16,-7-3 3-16,3-3 0 0,-3 10 0 0,4-10 0 16,3 0 8-16,3 0 1 0,-7 6 1 0,4-6 0 15,0 0 15-15,-7 0 4 0,4 0 0 0,3 0 0 16,-4 0-28-16,0 0-4 0,4 3-8 0,-10 4 11 0,6-7-11 15,-3 0-9-15,0 3 9 0,0 3-13 16,0-3-26-16,3 3-5 0,-7-6 0 0,11 0-1 0,-10 7 29 16,6-4 7-16,-3-3 1 0,3 0 0 0,4 0 8 0,-3 0 0 15,-1 0 8-15,1-3-8 0,-1-4 20 0,4 7-1 16,-4 0 0-16,1 0 0 0,3-6 14 0,0 6 3 16,-4-3 1-16,4-3 0 0,0 6-5 0,-4-3 0 15,4 3-1-15,-3-10 0 0,3 4 6 0,-4-4 2 16,-3 7 0-16,4-3 0 0,-5 3-19 0,5-10-4 15,-1 10-1-15,1-3 0 0,-1-3-15 0,-3-1 0 16,3 7 0-16,1-3 0 0,-1-4 0 0,1 4 0 16,3-3 8-16,0 6-8 0,-1-7 0 0,-2 4 8 0,3-4-8 15,3 1 0-15,-6 6 16 0,3-10-4 0,0 10 0 16,0-6 0-16,-4 3 5 0,4-4 1 16,7 1 0-16,-7-1 0 0,0 4-18 0,0-3-12 0,0-1 1 0,3 1 1 15,1-4 10-15,-4 4 16 0,3-4-4 16,-3 1-1-16,3 6-2 0,1-13 0 0,-4 9 0 0,3 1 0 15,1 0-1-15,3-7-8 0,-4 3 12 0,-3 4-4 16,4-7-8-16,-1 7 0 0,1-7 0 0,3 7 0 16,-7-7 9-16,3 7-9 0,1-1 10 0,3 1-10 15,-8-4 10-15,5 1-10 0,3 2 10 0,0 7-10 16,0-6 11-16,-7-7-11 0,7 7 12 0,-4-7-12 16,4 7 0-16,-3 5 0 0,3-11 0 0,-4 5 0 15,4 1 0-15,0 3 0 0,0-4 0 0,0 7 0 16,0-13 0-16,0 7-9 0,-3 0 9 0,3-1-12 15,0-5 12-15,0 11-12 0,3-11 12 0,-3 5-12 0,0 1 12 16,4 3-10-16,-1-7 10 0,1 4-10 0,-4 2 10 0,7-2 0 16,-7-4-9-16,0 1 9 0,3 3 0 0,1-1 0 15,3 1-9-15,-3-1 9 0,3 1 0 0,-7 0 0 16,3-1 0-16,1 1 0 0,-1-7 0 0,4 7 0 16,-7-1 0-16,4 1 0 0,3-1 0 0,0-5 0 15,0 15 0-15,0-13 0 0,4 1-9 0,-8 2 9 16,4 7 0-16,0-6-9 0,0-7 9 0,4 7-10 15,-4-1 10-15,0 1-10 16,4-1-14-16,-4 4-4 0,3-3 0 0,1-4 0 16,-4 1 14-16,3 2 2 0,5 1 1 0,-5-1 0 0,4 1 11 0,-3 0-10 15,-4-7 10-15,11 13-10 0,-8-7 2 0,4 4 0 16,0-13 0-16,0 10 0 0,-3 3-3 0,3-4 0 16,4 1 0-16,-11-1 0 0,10 1 11 0,-6 0 0 0,3-1 0 15,0 4 0-15,0 3-21 0,1-7-3 0,2-5 0 16,-6 5 0-16,6 7 14 0,-3-9 10 0,4 8-13 15,-4-2 5-15,0 3 8 0,4-6 0 0,0 2 0 0,-1-2 0 16,-3 0 0-16,4 9-8 0,0-10 8 0,-1 10 0 16,1-6 0-16,0 6 0 0,-4-3 0 0,3-4 0 15,-6 4 0-15,7 3-12 0,-4 0 4 0,3 0 0 16,-6 3 8-16,3 4 0 0,0-7 0 0,0 3 0 16,-3 3-15-16,-1 4 3 0,1-1 0 0,0 0 0 15,3-2 12-15,-4 2-12 0,-3-6 12 0,4 7-12 16,-4 5 12-16,4-5 0 0,-1-1 0 0,1-3-9 15,-1 4 9-15,1-7 0 0,-4 3 0 0,0 4 0 0,4-1 0 16,-4 0 0-16,0-2 0 0,-4 2 0 0,4-6 0 16,-3 7 0-16,3-4 0 0,0 13 0 0,-7-10 0 0,0-3-8 15,7 7 8-15,-7-1 0 0,0 1 0 0,-4 3 0 16,4-4 0-16,0 4 0 0,0 12-23 0,-3-12 1 16,3-1 0-16,0 7 0 0,0-6 10 0,0 3 3 15,0 0 0-15,0 6 0 0,3-10 9 16,-3-2 0-16,0 12 0 0,4-15-8 0,-1-1 8 0,1 10 0 15,-4-10 0-15,4 1-8 0,-4-1 8 16,3-3 0-16,1 4 0 0,-4-1 0 0,0 7 0 0,0-7 0 16,0-6 8-16,3 13-8 0,-3-7 0 0,0 1 0 15,-3 5 0-15,3-11 0 0,-4 11 0 0,4-5 0 16,-3-1 0-16,3 0 0 0,0 1 0 0,0-1 0 16,0 1 0-16,-4-4 0 0,4-6 0 0,0 9 9 0,0 10-9 15,-4-13 0-15,4 4 0 0,-3-1 0 0,3 10 0 16,-4-10 0-16,1-2 0 0,3 5 0 0,-7-2 0 0,3 5 0 15,-3 4 0-15,0-9 0 0,4-1 0 0,-1 7 0 16,-3 9 8-16,-4-13-8 0,4 4 9 0,4 3-9 16,-8 0 8-16,4 3-8 0,-3 0 0 0,3-4 0 15,0-2 0-15,-4 3 0 0,4 0 0 16,0 3 0-16,0 0 0 0,3-7-13 0,-3 1 1 0,7 6 0 16,-7-13 12-16,4 7 13 0,-1 0-2 0,1-4-1 15,-4 4-10-15,7-7 0 0,-4 1 0 0,4-1 8 16,-4 0 10-16,4 1 2 0,0-10 0 0,-3 0 0 15,3 9-7-15,0-9-1 0,0 0 0 0,-7 7 0 16,3-4-12-16,1 3 0 0,-1-3 8 0,4-3-8 0,0 0 8 0,-7 6-8 16,7-6 11-16,0 0-11 0,0 0 8 0,0 0-8 15,0 0 0-15,0 0 0 0,-7 7 0 0,7-7 0 16,0 0 0-16,-7 3 0 0,4-3-16 0,3 0-3 16,0 0-1-16,0 0 0 15,0 0-36-15,0 0-8 0,0 0-2 0,0-10 0 0</inkml:trace>
  <inkml:trace contextRef="#ctx0" brushRef="#br0" timeOffset="53963.92">2117 879 1047 0,'0'0'23'0,"0"0"5"16,0 0 0-16,0 0 2 0,0 0-30 0,0 0 0 0,0 0 0 0,0 0 0 0,0 0 0 0,0 0-8 15,0 0-1-15,0 0 0 16,0 9-15-16,0-9-4 0,0 10 0 0,0-10 0 16,0 0-12-16,0 0-4 0,0 6 0 0,0-6 0 15,0 0 5-15,0 10 1 0,0-10 0 0,0 0 0 0,0 0 26 0,0 0 12 16,0 0-10-16,0 9 10 0,0-3 0 0,0-6 0 16,0 0 0-16,0 0 10 0,0 0 2 0,0 0 0 15,0 0 0-15,0 0 0 0,0 0-1 0,0 0 0 16,3 13 0-16,-3-13 0 0,0 0 9 0,7 0 3 0,-3 9 0 15,-4-9 0-15,0 0-5 0,7 6-1 0,-4-2 0 16,8 2 0-16,-11-3-17 0,3 3 0 16,8-6 8-16,-7 0-8 0,-4 0 0 0,10 0 0 0,-10 0 8 15,7 7-8-15,7-7 0 0,-14 0 0 0,0 0 8 0,4 0-8 16,6 0 0-16,-10 0 0 0,11-7 0 0,-11 7 0 16,0 0 0-16,0 0 0 0,4 0 8 0,-4 0-8 15,0 0 0-15,0 0-9 0,0 0 1 0,0 0 0 31,0 0-23-31,0 0-4 0,0 0-1 0,0 0-304 0</inkml:trace>
  <inkml:trace contextRef="#ctx0" brushRef="#br0" timeOffset="54251.36">2071 1152 288 0,'0'0'25'0,"0"0"-25"16,0 0 0-16,0 0 0 0,0 0 199 0,0 0 34 16,0 0 7-16,0 0 2 0,0 0-162 0,0 0-33 15,0 0-7-15,0 0 0 0,0 0-31 0,0 0-9 16,0 0 0-16,0 0 0 15,10-6-26-15,1 6-12 0,-7 0-2 0,6 0-1 16,4-7 5-16,-3 7 2 0,10 0 0 0,-7-3 0 16,0-3-7-16,7 3-2 0,4-3 0 0,-4 6-238 0,-7-10-48 0</inkml:trace>
  <inkml:trace contextRef="#ctx0" brushRef="#br0" timeOffset="54982.28">3739 1130 356 0,'0'0'16'0,"0"0"3"0,0 0-19 0,0 0 0 0,0 0 0 0,0 0 0 16,0 0 0-16,0 0 10 0,0 0-10 0,0 0 8 16,0 0-18-16,0 0-4 0,0 0-1 0,0 0 0 0,0 0 43 0,0 0 8 15,0 0 1-15,0 0 1 0,0 0 26 0,0 0 6 16,0 0 1-16,0 0 0 0,0 0-48 0,11-3-10 15,0-3-1-15,-8 6-1 0,-3 0-11 0,7-10 0 16,7 7 0-16,-10-3 8 0,3 3-8 0,0-4 12 16,0 7-12-16,4-6 12 0,-1-3 5 0,-6 9 2 15,-4 0 0-15,10-3 0 0,1 3 0 0,-8-7 0 16,-3 7 0-16,0 0 0 0,11-9-19 0,0 9 10 16,-1 0-10-16,-10 0 8 0,0 0-8 0,4 0 0 15,6 0 0-15,-10 0 0 0,0 0 0 0,0 0-16 16,11 0 4-16,-11 0 1 15,0 0-21-15,0 0-4 0,3 0 0 0,-3 0-1 16,0 0-42-16,0 0-8 0</inkml:trace>
  <inkml:trace contextRef="#ctx0" brushRef="#br0" timeOffset="55382.94">3739 1227 172 0,'0'0'16'0,"0"0"-16"0,0 0 0 0,0 0 0 16,0 0 124-16,0 0 21 0,0 0 5 0,0 0 1 0,0 0-91 0,0 0-17 15,11-3-4-15,-7-3-1 0,-4 6-22 0,10 0-4 16,-3-3 0-16,7-4-1 0,-10 7-11 0,3 0 0 16,7 0 0-16,-10-6 0 0,6 6 0 0,1 0 0 15,-8 0 0-15,4 0 0 0,4 0 0 0,-4-3 0 16,4-3 0-16,-1 6 0 0,1 0 0 0,-1 0 0 16,-6 0 0-16,-4 0 0 0,7-3 13 0,7 3 1 15,-14 0 0-15,0 0 0 0,0 0 16 0,0 0 3 16,0 0 1-16,0 0 0 0,0 0-10 0,0 0-1 15,0 0-1-15,0 0 0 0,0 0-9 0,0 0-1 16,0 0-1-16,0 0 0 0,0 0-11 0,0 0 0 16,0 0 0-16,0 0-527 0</inkml:trace>
  <inkml:trace contextRef="#ctx0" brushRef="#br0" timeOffset="140563.85">11525 566 345 0,'-14'0'31'16,"11"3"-31"-16,3-3 0 0,0 0 0 15,-4 0 132-15,4 0 20 0,0 0 4 0,0 0 0 16,0 0-81-16,0 0-17 0,0 0-3 0,0 0-1 0,0 0-41 0,0 0-13 16,0 0 8-16,4 6-8 0,3 3 11 0,-7-9-2 15,-4 10 0-15,4-10 0 0,7 0 2 0,-7 0 0 16,0 0 0-16,0 0 0 0,-3 15-11 0,3-11 0 16,7 5 0-16,-7-9 0 0,0 0 8 0,-4 6-8 15,8 4 8-15,-4-10-8 0,7 0 0 0,-7 0 0 16,0 0 0-16,0 0 0 0,7 9 8 0,-7-9-8 15,0 0 8-15,7 0-8 0,3 0 31 0,-2 0 1 16,-8 0 0-16,10-9 0 0,1 5-4 0,-4-2 0 16,0 0 0-16,-4-3 0 0,8-1 20 0,-4 1 3 15,0-10 1-15,4 10 0 0,-8-7-16 0,8 6-2 16,-1-8-1-16,4 2 0 0,-3-3-8 0,0 0-1 16,-1 4-1-16,1 2 0 0,-1-3-14 0,-3-2-9 15,0 2 12-15,1 3-12 0,-1-2 15 0,0 5-4 16,-4-5-1-16,4 5 0 0,-3-2-10 0,-1-4 12 0,1 7-12 15,-1-1 12-15,4 4-12 0,-3-7 12 0,-1 7-12 16,1-3 12-16,3-4-12 0,0 1 0 0,0 2 0 16,0 7 0-16,0-13 0 0,4-2 0 0,3 8 0 0,0 1 0 15,-3-7 0-15,3 7 0 0,-4-10 0 0,1 13 0 16,3-4 0-16,-7 1 0 0,0 6 0 0,0-4 0 16,0-2 0-16,0 9 0 0,-7 0 0 0,0 0 0 15,0 0 0-15,0 0 12 0,0 0-2 0,0 0 0 0,0 0-10 0,0 0 0 16,0 0 0-16,0 0 0 15,0 0-9-15,0 9-4 0,0 1-1 0,0-1 0 16,0 7 5-16,0-7 1 0,0 10 0 0,4-10 0 0,-1 1 8 16,1 6 0-16,3-7-9 0,-4 7 9 0,1-4 0 0,0 4-9 15,-1-7 9-15,1 10 0 0,-1-3-8 0,1-1 8 16,-1 7 0-16,1-6 0 0,-4-3 0 0,0 2 0 16,0 4 0-16,-4 0 0 15,4-3 0-15,-3 9 0 0,3-3 0 0,0 3 0 0,0-10 0 0,0 4 0 16,0 0 0-16,-4 6 0 0,4-12 0 0,0 2 0 15,-3 4 0-15,3-3 0 0,0-7 0 0,0 10 0 16,0-10 0-16,3 1 0 0,-6-1 0 16,6-2 0-16,-3-7 0 0,0 0 0 0,0 0 0 0,0 0 0 15,0 0 0-15,0 0 0 0,0 0 0 0,0 0 0 16,0 0 8-16,0 0-8 0,0 0-8 0,0 0-5 16,0 0-1-16,0 0-530 15,0 0-107-15</inkml:trace>
  <inkml:trace contextRef="#ctx0" brushRef="#br0" timeOffset="140878.45">11599 531 57 0,'0'0'0'15,"0"0"0"-15,0 0 0 0,0 0 0 16,11-9 218-16,-4 9 38 0,-7 0 8 0,11-4 2 16,3-2-146-16,-7 0-28 0,0 6-7 0,3-3-1 0,1-7-34 0,-4 10-7 15,0-6-2-15,0-3 0 0,-7 9 1 0,11 0 0 16,-1 0 0-16,-3 0 0 0,0-10-19 0,4 20-4 16,0-10-1-16,-1 0 0 0,1 9-18 0,3-9 8 15,0 6-8-15,0-6 0 0,-3 0 8 0,6 0-8 16,-3 4 0-16,0-4 0 0,1 0 8 0,-1 0-8 15,-4-4 0-15,4 4 0 0,1 4 0 16,-5-4 0-16,1 0 0 0,-4 6 0 16,0-6-60-16,-7 0-18 0,0 0-4 0,7 0-1 0</inkml:trace>
  <inkml:trace contextRef="#ctx0" brushRef="#br0" timeOffset="141947.82">12400 575 1188 0,'0'0'26'0,"0"0"6"16,0 0 0-16,0 0 1 0,0 0-33 0,0 0 0 0,0 0 0 0,0 0 0 16,0 0 65-16,0 0 7 0,0 0 0 0,0 0 1 15,0 0-23-15,0 0-5 0,0 0-1 0,0 0 0 0,-7 0-26 0,7 0-6 16,0 0 0-16,0 0-1 0,0 0-11 0,0 0 0 16,0 0 0-16,0 0 8 0,0 0-8 0,0 0-9 15,0 0 9-15,0 0-13 0,0 0 2 0,0 0 1 16,0 0 0-16,7 9 0 0,0-9 10 0,4 0 0 15,-1 10 0-15,1-10 0 0,0 0 0 0,-1 9 0 16,4-9 8-16,0 0-8 0,0 6 10 0,1-6-2 16,-1 0-8-16,-4 0 12 0,4 0 2 0,4 0 0 15,0 0 0-15,-1 0 0 0,1 0-2 0,7 0 0 16,-1 0 0-16,1 0 0 0,3 0-12 0,0 0 0 16,1 0 0-16,2 0 0 0,-2-6 0 0,-1 6 0 15,-3 0 0-15,-1 0 0 0,1 0 0 0,0-9 0 16,-4 9 0-16,0 0 0 0,-3 0 0 0,3 0 0 15,-4 0 0-15,1 0 0 0,0 0 0 0,-1 0 0 16,-3 0 0-16,4 0 0 0,-4 0 0 0,0 0 0 0,-3 0 0 0,3-10 0 16,-3 20 0-16,-1-10 0 0,-3 0 0 0,-7 0 0 15,7-10 0-15,-7 10 0 0,0 0 0 0,4 0 0 16,-4 0 0-16,0 0 0 0,0 0 0 0,0 0 0 16,0-9 0-16,0 9 0 0,0-6 0 0,-4 3 0 15,-3-4 0-15,4 7 0 0,-1-3 0 0,1-3 0 16,-4 3 0-16,0-4 0 0,3 7 0 0,-3-9 0 15,3 9 0-15,-3-9 0 0,0 5 0 0,4-2 0 16,-4 0 0-16,0 3 0 0,0-3 0 0,0 2 0 16,0-2 0-16,-1-3 0 0,5-1 0 0,-4 10 0 15,0-3 0-15,0-3 0 0,3 0 0 0,4 6 0 16,-7 0 0-16,4-10 0 0,-1 7 0 0,4 3 0 0,-7 0 0 16,7 0 0-16,-7 0 0 0,7 0 0 0,-7-6 24 0,7 6 1 15,0 0 1-15,0 0 0 16,0 0-42-16,0 0-8 0,0 0-1 0,0 0-1 0,0 0 39 0,0 0 8 15,0 0 2-15,0 0 0 0,0 0-37 0,0 0-7 16,0 0-2-16,0 0 0 0,0 0 23 0,0 0 0 16,0 0 0-16,3 6 0 0,-3-6 0 0,8 3 0 15,-5 7 0-15,4-4 0 0,0-6 0 0,4 9 0 16,-4 1 12-16,3-10-4 0,5 0-8 0,-1 9-9 16,-4-9 9-16,8 6-13 0,-4-12 13 0,4 6 15 15,-1 0-3-15,1 0-1 0,0-9-3 0,-1 9-8 16,4 0 12-16,-3 0-4 0,0 0 4 0,-4-10 0 0,0 10 0 15,-4 0 0-15,1 0 17 0,-4 0 4 0,0 0 1 16,-7 0 0-16,0 0-34 0,0 0-22 0,0 0 3 0,0 0 1 16,0 0 18-16,0 0 8 0,0 0-8 0,0 0 12 15,-7 10 0-15,0-1-1 0,-4-3 0 0,1 4 0 16,-4-7-11-16,0 3 0 0,-1 13 0 0,-2-10 0 16,3-2-12-16,-4 2-5 0,0 4-1 0,4 2 0 15,0-5 18-15,-3 5 0 0,2-5 0 0,-2-1 0 16,3 10 0-16,0-10 0 0,0 7 0 0,-1-6 0 15,5-1 0-15,-4 0 0 0,3 1 0 0,1 5 0 16,2-11 18-16,-2 2-2 0,6-3-1 0,-3 3 0 16,7-6-15-16,0 0 0 0,0 0 0 0,0 0 0 15,0 0 22-15,0 0 2 0,0 0 0 0,0 0 0 16,0 0-39-16,0 0-7 0,0 0-2 0,0 0 0 0,0 0 24 0,0 0 0 16,0 0 0-16,0 0-584 15,0 0-113-15</inkml:trace>
  <inkml:trace contextRef="#ctx0" brushRef="#br0" timeOffset="143130.62">13649 308 57 0,'4'0'0'0,"-4"-9"0"0,0 9 0 0,0 0 0 0,-4 0 0 0,4 0 0 16,0 0 315-16,0 0 57 0,0 0 12 0,0 0 3 0,0 0-250 0,0 0-49 16,0 0-11-16,0 0-1 0,0 9-40 0,0-9-8 15,0 0-2-15,-4 7 0 0,4 2-26 0,-3-6 8 16,3 7-8-16,-4-4 0 0,1 13 0 0,-1-10-14 15,4 0 2-15,0 1 0 0,-3 2 12 0,-1 1 0 16,4 3 0-16,0-7 10 0,0 0-10 0,-3 1 0 16,3 9 0-16,-4-4 0 0,4-5 0 0,0-1 0 15,0 1 0-15,0 8 0 0,-3-11 0 0,3 5 0 16,-4-2 0-16,1-4 0 0,3-6 0 0,0 9 0 16,-4 1 0-16,1-1 0 0,3-9 0 0,0 0 0 15,0 0 0-15,0 0 0 0,-7 6-16 0,3-2-6 16,4-4-1-16,0 0 0 0,-7 0 12 0,7 0 3 15,0 0 0-15,0 0 0 0,0-4 8 0,0-2-13 16,0-3 5-16,0-1 8 0,7 1 0 0,-7 3 0 0,-4-4 9 16,4 1-1-16,8-1-8 0,-5-8 0 0,-6 8 0 15,3 1 0-15,3-7 27 0,1 7 4 0,-1-10 1 0,-3 9 0 16,-3 1-32-16,3-7 0 0,7-2 0 0,-7 2 0 16,3 3 10-16,1-2-1 0,3 2 0 0,0 1 0 15,-4 2-9-15,1 1 0 0,-1 6 0 0,1-4 0 16,-1-2-20-1,1 0-5-15,0-1-2 0,3 4 0 0,-4 3 27 0,8-4 0 0,-8 4 0 0,4 3 0 16,0-6 0-16,-7 6 0 0,11 0 0 0,-1 0 0 16,-2 0 0-16,2 0 0 0,1 0 0 0,-1 6 0 15,1-6 0-15,-1 0 0 0,1 3 0 0,0 4 0 16,-1-7 0-16,1 3 0 0,-4-3 0 0,3 0 0 0,1 6 0 16,0-6 0-16,-1 0 0 0,1 6 0 0,-1-2 13 15,-3-4 8-15,0 0 2 0,-7 0 0 0,8 9-23 16,-8-9 0-16,0 0 0 0,0 0 0 0,0 0-14 0,-4 9-7 15,-3-2-2-15,0 2 0 0,-4-6 23 0,-3 7 0 16,0 2 0-16,0 1 0 0,-4-4 20 0,4-3 8 16,-3 4 1-16,2-7 1 15,5 3-48-15,-4 0-10 0,3-2-1 0,1 5-1 0,3-9 30 0,-1 9 0 16,5-9 0-16,3 0 0 0,0 0 0 0,0 0 0 16,0 0 0-16,0 0 0 0,0 0 0 0,0 0 0 15,0 0 0-15,0 0 0 0,0 0 0 0,0 0 0 16,3 7 0-16,8-4 0 0,-4 3-22 0,4-6 2 15,-1 0 0-15,1 0 0 0,-1 0 20 0,5 0 0 0,-5 0 0 16,4 0 0-16,0 0 0 0,0 0 0 0,1 3 0 0,-1-3 0 16,3 0 14-16,-3 6 4 0,4-2 1 0,-4-4 0 15,0 6-31-15,0 0-5 16,-3 7-2-16,0-4 0 0,-4-9 31 0,3 6 5 0,1 4 2 0,-8-7 0 16,4 3-19-16,-3 4 0 0,-1-1 0 0,1 7 0 15,-4-16 0-15,4 9-16 0,-4-6 4 0,-4 7 0 16,0 2 12-16,4 1 12 0,-7-4-3 15,0-3 0-15,0 7 7 0,-3-7 2 0,-1 4 0 0,-7 8 0 16,-6-11-26-16,3 2-6 0,-1-6-1 0,1 7 0 16,0-4 15-16,3 3 0 0,-3 1 0 0,0-1 0 15,7-9 24-15,0 6 7 0,-4-6 1 0,4 0 1 16,4 4-20-16,3-4-4 0,-4 0-1 0,0-4 0 16,4 4 12-16,4 0 1 0,3 0 1 0,-7-6 0 15,0-3-22-15,3 9 0 0,1-10 0 0,-1 1 8 0,1 3 34 16,3 3 7-16,-4-7 2 0,1 1 0 15,3 2-31-15,-4-2-5 0,4-4-2 0,-4 7 0 16,4-3-69-16,0 3-13 0,0 2-3 0,0-2-533 16,0-3-107-16</inkml:trace>
  <inkml:trace contextRef="#ctx0" brushRef="#br0" timeOffset="144264.85">14206 221 1278 0,'0'0'56'0,"0"0"12"0,0 0-54 0,0 0-14 16,0 0 0-16,0 0 0 0,0 0 64 0,0 0 9 16,0 0 3-16,0 0 0 0,0 0-36 0,0 0-8 15,-3 6 0-15,3 3-1 0,0-9-11 0,-4 10-1 16,1-1-1-16,3 0 0 0,-4 1-34 0,4-4-8 16,-3 13 0-16,-1-3-1 0,1-7 40 0,3 4 8 15,-4 2 1-15,1 4 1 16,-1-3-43-16,1-1-9 0,-1 7-1 0,4-6-1 0,-3-3 46 0,-1 2 10 15,0 10 1-15,1-12 1 16,-1-1-74-16,1 1-15 0,-1 3-4 0,-3-4 0 0,4-2 76 0,-1 5 16 0,-3-5 2 16,4-1 1-16,-1 1-31 0,4-10 0 15,0 0-13-15,-3 6 4 0,3-6-11 0,0 0-1 0,0 0-1 16,0 0 0-16,0 0 2 0,0 0 1 0,0 0 0 16,0 0 0-16,0 0 30 0,0 0 5 0,0 0 2 0,0 0 0 15,0-6-18-15,0-4 0 0,0 1 0 0,0-1 0 16,0 1 57-16,0 3 5 0,-4-4 1 15,1-2 0-15,3-4-51 0,3 7-12 0,1-7 0 16,-1-3 0-16,-3 0 0 0,4 0 0 0,6 1 0 0,1 2-10 16,-8-3 10-16,1 13 0 0,6-7 0 0,1-2-8 15,0 5 8-15,-1 1 8 0,1-7-8 0,-1 7 11 16,-3-1-11-16,8 1 0 0,-5-10 0 0,4 13 0 16,-3 3 0-16,3-7 0 0,0 4 0 0,-3 6 0 15,3-9 0-15,-4-1 0 0,4 10 0 0,1-3 0 16,2-3 0-16,-3 6 0 0,0 0 0 0,1 0 0 15,-1 0 0-15,0 0 12 0,-4 0-12 0,1 0 12 0,-4 6-12 16,0-3 0-16,-7-3 9 0,0 0-9 16,4 10 10-16,-4-10-2 0,0 0-8 0,-4 9 12 0,0-3-22 0,-3 4-5 15,-7-7-1-15,0 9 0 0,-3 1 41 0,-1-4 8 16,0-2 2-16,-3 2 0 0,3 0-25 0,-3 1-10 16,4-1 8-16,-4 1-8 0,3 5 0 0,4-5 0 15,0-7 0-15,0 3 0 0,6-6 0 0,1 10 0 16,7-10 0-16,0 0 0 0,-7 0 23 0,7 0 2 15,0 0 1-15,0 0 0 0,0 0-41 0,0 0-8 16,0 0-1-16,0 0-1 0,0 0 17 0,0 0 8 0,7 0-8 0,8 0 8 16,-5 0 0-16,1-4 0 0,-1 4 0 15,1 0 0-15,-1 0 0 0,1 0 0 16,0 0 0-16,3 0 0 0,3 0 0 0,-3 4 0 0,1-4 0 0,2 9 0 16,1-9 25-16,-4 0 1 0,7 9 0 0,-7-2 0 15,4 2-41-15,-8-6-8 0,5 3-1 16,-5 4-1-1,1-1-11-15,-4 1-3 0,0-1 0 0,-4-3 0 0,1 4 56 0,-1-7 11 0,-3 3 3 0,-3 4 0 16,-8-1-21-16,4 7-10 0,-3-7 10 0,-4 4-10 16,-4-7 12-16,-7 13-4 0,4-10-8 0,-4 1 12 15,1 5-12-15,-5-5 0 0,5-1 0 0,-1 0 0 16,0 1 20-16,4-1 0 0,0 1 1 0,3-4 0 16,1-6-30-16,3 9-7 0,0 1 0 0,3-10-1 15,0 0 17-15,4 0 0 0,0 0 11 0,7 0-11 16,0 0 16-16,-7 0-4 0,0 0-1 0,4-10 0 15,-1 1-11-15,4 3 0 0,0-4 0 0,0 7 0 16,0-13-15-16,4 7-5 0,3-10 0 0,0 4-1 16,-4 5-118-16,8 1-23 0,7-26-5 15,-4 23-1-15</inkml:trace>
  <inkml:trace contextRef="#ctx0" brushRef="#br0" timeOffset="144706.68">14700 594 230 0,'0'0'20'0,"0"0"-20"0,0 0 0 0,0 0 0 15,0 0 235-15,0 0 42 0,0 0 9 0,0 0 2 16,0 0-180-16,0 0-35 0,0 0-7 0,0 0-2 16,0 0 0-16,-3 15 0 0,3-11 0 0,0 2 0 15,0-6-64-15,0 9 0 0,-4-3-11 0,4 7 1 16,0-4 10-16,-3-2 14 0,3 2-3 0,-4 4-1 16,1-7-10-16,3 13 0 0,-4-10 0 0,1 1 0 15,3 5 0-15,-4 4 0 0,1-3 0 0,-1-4 0 16,0 4 0-16,1 3 0 0,-1-4 0 0,1-5 0 15,3-1 0-15,-4 1 0 0,4-1 0 0,0 7 0 16,0-7 0-16,0-6-16 0,0 7 4 0,4-4 1 16,-1 3-33-16,1 1-8 0,-4-10 0 15,3 0-1-15,5 9 35 0,-1-9 7 0,0 6 2 0,3-6 0 0,-3 0 9 0,4-6 12 16,-1 6-2-16,1-9-1 0,-4-1-9 0,4 7 0 16,-1-3 0-16,-3 0 0 0,-3 3 0 0,-4 3 0 15,10-7 0-15,-3 4 0 16,-3-6-49-16,0 2-12 0,-4 7-3 0,0-9 0 0</inkml:trace>
  <inkml:trace contextRef="#ctx0" brushRef="#br0" timeOffset="144915.67">14436 772 1728 0,'0'0'38'0,"0"0"8"0,0 0 2 0,0 0 0 0,0 0-39 0,0 0-9 0,0 0 0 0,0 0 0 15,7 7 53-15,3-7 9 0,1 0 2 0,3 0 0 16,0 0-48-16,4 0-8 0,-1 0-8 0,5 0 9 16,-8-7-9-16,7 7 0 0,-4-9-10 0,5 9 10 15,-1-9 24-15,-4-1 12 0,5 4 1 0,-1 3-640 16,0-7-128-16</inkml:trace>
  <inkml:trace contextRef="#ctx0" brushRef="#br0" timeOffset="148780.65">1312 1522 57 0,'0'0'0'0,"0"0"0"0,0 0 0 0,0 0 0 15,0 0 165-15,0 0 28 0,0 0 6 0,0 0 1 16,4-9-150-16,3 5-30 0,-7 4-5 0,11-6-2 16,-8 3-13-16,8-3 0 0,-8-1 0 0,8 7 0 15,-1-3 0-15,-6-3 0 0,6 3 0 0,1-3 0 16,0 6 0-16,-1-10 0 0,4 10 0 0,-3-3 0 15,3 3 0-15,0 0 0 0,0 0 0 0,4 0 0 16,-1 0 8-16,5 0-8 0,-1 0 11 0,4 0-11 16,-8 0 8-16,15-6-8 0,-4 6 0 0,4 0 0 15,-7 0 19-15,-1 6-3 0,8-6-1 0,-4 0 0 16,-3 0 16-16,7-6 3 0,-4 6 1 0,7 0 0 0,-10 0-3 0,7 0-1 16,3 0 0-16,-7-3 0 15,4 3-8-15,0 0-2 0,3-7 0 0,0 7 0 0,-3 0-7 16,3 0-2-16,4 0 0 0,0-6 0 0,-4 6 1 0,7 0 0 15,-3 0 0-15,-4 0 0 0,4-3 3 0,-3 3 0 16,-1 3 0-16,0-3 0 0,4 0-4 0,-4 6-1 16,0 1 0-16,4-4 0 0,4 3-3 0,-1-3-8 15,4 7 12-15,0-1-4 0,-8-3-8 0,8-3 0 16,0 10 0-16,4-10 0 0,-5 7 0 0,5-1 0 16,-4-9 8-16,3 6-8 0,1-3 8 0,-1 4-8 15,7 2 12-15,-6 0-4 0,-8-2-8 0,11 2-9 16,-11 4 9-16,4-7-13 0,0 3 13 0,3-6 0 0,-3 10 0 15,4-4 0-15,-4 4 0 0,3-4 0 0,-3 1 0 16,3-1 0-16,-6-3 12 0,2 4-12 0,1-1 12 16,0 1-12-16,3-4 13 0,-3 3-4 0,-3-9-1 15,3 3 0-15,-1 4 0 0,5-1-8 0,-4-3 12 0,0-3-4 16,3 0 1-16,0-3 0 0,-3 3 0 0,4 0 0 16,-5-6-1-16,5-1-8 0,-1 4 12 0,1 3-4 15,-1-9-8-15,0 9 10 0,-6-6-10 0,6 6 10 16,-7-10-10-16,4 7 8 0,0-3-8 0,4 3 8 15,6-4-8-15,-10 1 10 0,10 6-10 0,-3-9 10 16,0 9-10-16,4-3 0 0,-5-4 0 0,1-2 8 16,4 9-8-16,-1-9 8 0,1-1-8 0,3 10 8 15,-7-3-8-15,3-10 0 0,-3 13 0 0,0-3 0 16,0 3 0-16,3-9 0 0,-3 9-9 0,4 0 9 0,-1 0 0 16,0 0 0-16,4 0 0 0,0 0 9 0,-7 0-9 15,7 0 0-15,-3 0-12 0,3 0 12 0,-4 0 0 0,4-6 0 16,7 6 0-16,0-10 0 0,0 10 0 0,-7-3 0 15,0-3 0-15,4-4 0 0,-1 4 13 0,1 3-2 16,-1-3-1-16,4-4 0 0,0 1-1 0,0 0 0 16,-7-1 0-16,7 7 0 0,-3-13 10 0,3 7 1 15,0-7 1-15,-7 7 0 0,7-7-21 0,-4 7 0 16,4-4 0-16,0 7 8 0,0-13-8 0,0 16 0 16,0-13 0-16,4 1 0 0,0 5 8 0,-4-9 1 15,3 4 0-15,-6 5 0 0,3 1-9 0,3-10 0 16,-6 3 9-16,3 7-9 0,3 0 0 0,-3-10 8 15,0 9-8-15,0-5 0 0,0 2 0 0,4-3 0 0,0 7 0 16,-4-7 0-16,3 4 0 0,-3-4 0 0,0 7 0 16,4-7 0-16,3 7 0 0,-7 6 0 0,-7-13 0 0,7 3 0 15,0 4 0-15,0-4 8 0,-11 10-8 0,4-6 0 16,4-7 0-16,-1 7 0 0,-6 6 0 0,-1-4 8 16,-3-2-8-16,7-1 0 0,4 4 0 0,-4-3 8 15,-11-1-8-15,7 7 0 0,15-3 0 0,-8 0 0 16,1-4 0-16,-1 7 9 0,1-3-9 0,-1 3 10 15,4 3-10-15,-7-7 0 0,4-2 0 0,-4 9 0 16,0-9 0-16,0 9 0 0,3-3 0 0,-3-4 0 16,-3 1 0-16,3 6 0 0,0-3 0 0,0-3 0 15,3 6 0-15,4-4 0 0,-3 4 0 0,-1 0 0 16,1-6 0-16,-4 6 0 0,-4 6 0 0,1-6 0 16,3 0 0-16,-4 0 0 0,0 0 0 0,1 0 0 0,-1 0 0 15,-3 4 0-15,0-4 0 0,0 6 0 16,-4-6 0-16,4 0 0 0,0 3 0 0,-3-3 0 15,6 6 0-15,-6 1 0 0,6-4 0 0,-3-3 0 0,-4 9 0 16,4-9 0-16,-3 0 0 0,-1 9 0 0,0-9 0 0,1 0 0 16,-4 7 0-16,3-4 0 0,0-3 0 0,4 6 0 15,0-6 0-15,-3 3 0 0,-1-3 0 0,0 10 0 16,-3-10 0-16,0 6 0 0,0-6 0 0,3 6 0 16,4-3 0-16,0 7 0 0,-3-10 0 0,3 0 0 15,-4 0 0-15,0 9 0 0,1-9 0 0,-1 6 0 16,-3-6 0-16,3 4 0 0,-6-4 0 0,3 6 0 15,3-3 0-15,0-3 0 0,1 6 0 0,-4 1 0 0,-1-4 0 16,1 6 0-16,0-9 0 0,4 0 0 0,-8 0 0 0,4 0 0 16,-4 0 0-16,7 10 0 0,-3-10 0 0,4 6 0 15,-1 3 0-15,-3 1 0 0,0-4 0 0,0 3 8 16,-4-6-8-16,4 7 0 0,0-1 0 0,-4-2 0 16,-3-4 0-16,3 6 0 0,-3 4 0 0,0-1 0 15,0-2 8-15,-1-1-8 0,1 0 0 0,-4 4 8 16,4-10-8-16,-7 16 0 0,0-13 0 0,0 4 0 15,3-1 0-15,-7 0 0 0,4 1 0 0,-4 9 0 16,4-13 0-16,-4 3 8 0,4 7-8 0,-8-7 8 16,5 4-8-16,-8 3 0 0,0-13 0 0,-3 12 8 15,-1 1-8-15,-3-3 0 0,0-4 0 0,-3 0 8 16,0 7-21-16,-4 3-5 0,-4-3-1 0</inkml:trace>
  <inkml:trace contextRef="#ctx0" brushRef="#br0" timeOffset="153130.56">2127 2412 846 0,'0'0'37'0,"0"0"8"0,0 0-36 0,0 0-9 0,0 0 0 0,0 0 0 16,0 0 59-16,0 0 9 0,0 0 3 0,0 0 0 16,0 0-36-16,0 0-7 0,0 0-2 0,0 0 0 15,0 0-17-15,0 0-9 0,0 0 10 0,0 0-10 16,0 0 8-16,0 0-8 0,0 0 0 0,0 0 0 15,-10-6 22-15,10 6-2 0,0 0 0 0,0 0 0 16,-11 0 12-16,11 0 1 0,-3 0 1 0,-4 0 0 16,7 0 6-16,0 0 0 0,0 0 1 0,0 0 0 15,0 0-33-15,0 0-8 0,0 0 0 0,0 0 0 16,0 0 0-16,0 0 12 0,0 0-4 0,0 0 0 16,0 0-8-16,0 0 0 0,0 0 0 0,0 0 8 0,0 0-8 0,0 0 0 15,0 0 0-15,0 0 0 0,0 0 8 0,0 0 2 16,0 0 1-16,10 0 0 0,-10 0 2 0,0 0 1 15,4-3 0-15,3 3 0 0,3-6-2 0,-6-4 0 16,6 7 0-16,-6-3 0 0,6-3-12 0,1 2 11 16,-7-2-11-16,3 6 10 0,3-13-10 0,1 7 0 15,-4-4 0-15,0 1 8 0,3-1 4 0,-2-3 1 16,2-2 0-16,8 2 0 0,-15 3-13 0,8-5 0 16,3-4 0-16,-3 9 0 0,-1-12 0 0,-3 9 0 15,11 4 0-15,-8-13 0 0,5 12-18 0,-5-9 3 16,-3 3 1-16,4 10 0 0,-1-7 14 0,1 4 0 0,-8 2 0 15,8 4 0-15,-4-7 0 0,0 7 0 16,0 3 0-16,-7-9 0 0,0 12 0 0,0 0 0 0,0 0 0 0,0 0 0 16,0 0 0-16,0 0 0 0,0 0 0 0,0 0 0 15,0 0 0-15,0 0-11 0,0 0 11 0,0 0-10 16,0 0 10-16,0 0-10 0,0 0 10 0,0 0-10 16,0 0 10-16,0 0 0 0,0 0 0 0,11 6-8 15,-1 0 8-15,-10-6 0 0,4 3 0 0,6 7-8 16,-6-1 8-16,3-9 0 0,-7 16 0 0,4-13 0 15,-4 13 0-15,0-7 8 0,0 10-8 0,0-4 11 16,0 1-11-16,0 6 10 0,0-3-10 0,0 3 10 16,-4 0-10-16,4-3 0 0,4 6 0 0,-4 0 8 15,3-6-8-15,4-1 0 0,-7 7 0 0,11-6 0 16,-11 0 0-16,3 0 0 16,4-3 0-16,-3-1 0 0,-1 4 0 0,4-10 0 0,-3 1-9 0,3-1 9 15,-7 1 0-15,7 5 0 0,0-5 0 0,-7-1 0 16,4 1-9-16,3-1 9 0,-7 0-13 0,3 1 5 15,-3-4-28-15,7 4-6 0,-7-7-1 0,0-3 0 16,0 0-5-16,0 0 0 0,0 0-1 0,0 6 0 16,0-6-7-16,0 0-2 0,0 0 0 0,0 0-310 15,0 0-63-15</inkml:trace>
  <inkml:trace contextRef="#ctx0" brushRef="#br0" timeOffset="153497.51">2212 2397 403 0,'0'0'17'0,"0"0"5"0,0 0-22 0,0 0 0 0,0 0 0 0,0 0 0 15,0 0 179-15,0 0 247 0,0 0-208 16,10 0-135-16,-6-10-27 0,7 7-6 0,-8-3-1 16,4-3-36-16,4 9-13 0,-8-7 9 0,8-2-9 15,-8 9 21-15,8-3-1 0,-7-3 0 0,6-4 0 16,1 10 19-16,-1-9 3 0,4 6 1 0,1-4 0 16,2-2-34-16,-3 9-9 15,7-6 0-15,-6 6 0 0,2-4 0 0,1 4 0 0,-1-6 0 0,1 3 0 0,-4 3 0 16,0 0 0-16,0 0 0 0,-3 0 0 0,3-6 0 0,-3 6 0 15,-1 0 0-15,1 0 0 16,-11 0-69-16,10 0-19 0,1 0-3 0</inkml:trace>
  <inkml:trace contextRef="#ctx0" brushRef="#br0" timeOffset="154398.64">2896 2268 115 0,'0'0'0'0,"0"0"10"0,0 0-10 0,-10 0 0 0,10 0 0 0,0 0 0 16,-7 0 196-16,7 0 38 16,0 0 7-16,0 0 2 0,-7 0-134 0,7 0-26 0,0 0-6 0,0 0-1 15,0 0-9-15,0 0-3 0,0 0 0 0,0 0 0 16,0 0-19-16,0 0-4 0,0 0-1 0,0 0 0 15,0 0-31-15,0 0-9 0,0 0 0 0,0 0 0 16,0 0 0-16,14 3 0 0,-11 7 0 0,8-10 0 16,-1 6 0-16,5-6 0 0,-5 3 0 0,4 3 0 15,4-6 0-15,-1 4 0 0,5-4 0 0,-8 6 0 16,7-6 0-16,4 6 0 0,-1-3 0 0,1-3 0 16,0 7 0-16,6-7 0 0,-2 0-9 0,2 0 9 15,-2-7-13-15,2 7 1 0,-2-3 1 0,2-3 0 0,5 0 11 0,-12 2 0 16,5-2 0-16,2 3 0 0,-6-3 0 0,0-4 0 15,-8 10 0-15,5-9 0 0,-1 0 0 0,-11 9 0 16,4-7 0-16,1-2 8 0,-5 6-8 0,1-4 0 16,-1-2 0-16,-3 9 0 0,0-9 0 0,-3-1 0 15,3 10 0-15,-4-3 0 0,1-3 0 0,-4 0-12 16,0 2 4-16,0 4 0 16,0-9-20-16,0 3-3 0,-4-4-1 0,4 7 0 0,-3-3 7 0,3-3 1 15,-11 2 0-15,11 7 0 16,-10-9-20-16,6 9-3 0,-6-3-1 0,-1-7 0 0,1 10 26 0,-1-6 5 15,-7 6 1-15,8 0 0 16,-11 0-21-16,6 0-4 0,1 0-1 0,-7 0 0 0,7 6 34 0,-4 4 8 0,4-10 0 0,0 3 0 16,0 3 12-16,3-3 5 0,-3-3 1 15,7 7 0-15,-3-7 14 0,3 0 4 0,7 0 0 0,0 0 0 16,0 0 14-16,0 0 3 0,0 0 1 16,0 0 0-16,0 0 0 0,0 0 0 0,0 0 0 0,0 0 0 15,0 0-45-15,3 9-9 0,-3-9 0 0,11 6 0 16,-1-3 0-16,-6 7 0 0,6-4 0 0,1-3 0 15,3 3 0-15,-3-2 0 0,-1 2 0 16,8 0 0-16,-4-3 0 0,4 4 0 0,-8-4 0 0,15-3 0 16,-11 9 0-16,7-9 0 0,-7 6 0 0,11-6 0 15,-4 0 0-15,-3 0 0 0,3 0 0 0,-7 0 0 16,7-6 13-16,-3 6-1 0,0-9 0 0,-8 9 0 16,4 0 6-16,0-3 1 0,-3-4 0 0,0 7 0 15,-11 0 17-15,0 0 4 0,3-3 1 0,-3 3 0 16,0 0-21-16,0 0-5 0,0 0-1 0,0 0 0 0,0 0 22 15,0 0 5-15,0 0 1 0,0 0 0 0,-10 0-27 0,-1 3-6 16,-3 4-1-16,-4 5 0 0,8-6-8 0,-8 7-12 16,0-4 2-16,-3 7 1 15,0 9-18-15,3-12-3 0,-6 2-1 0,-1 4 0 0,0 0 19 0,4-3 3 16,-4 12 1-16,4-13 0 0,0 4 8 0,3 0-10 16,4-3 10-16,-3-4-10 0,3 4 10 0,3-7 0 15,0 1 0-15,4-1 0 0,7-2 0 0,0-7 0 16,-7 3 0-16,7-3 0 0,0 0 0 0,0 0 9 15,0 0-1-15,0 0-8 0,0 0 20 0,0 0-2 16,0 0-1-16,0 0 0 0,0 0-17 0,0 0 0 16,0 0-13-16,0 0 5 15,0 0-23-15,0 0-4 0,7-3-1 0,0-7-784 0</inkml:trace>
  <inkml:trace contextRef="#ctx0" brushRef="#br0" timeOffset="155657.92">4329 2287 288 0,'0'0'25'0,"0"0"-25"16,0 0 0-16,0 0 0 0,0 0 137 0,0 0 23 16,0 0 4-16,0 0 0 0,0 0-64 0,0 0-14 15,0 0-2-15,0 0-1 0,0 0-14 0,0 0-2 16,0 0-1-16,0 0 0 0,0 0-16 0,0 0-3 16,0 0-1-16,0 0 0 0,0 0-14 0,0 0-4 15,0 0 0-15,0 0 0 0,-4-6 3 0,4 6 0 16,0-10 0-16,0 1 0 0,-7 9-19 0,7 0-4 15,-4-9-8-15,4 2 12 0,-7-2 7 0,4 6 1 16,-1-4 0-16,4-2 0 0,0 9-4 0,-7-9-1 0,4 6 0 0,-4-4 0 16,3 4-7-16,1-3-8 15,3 0 11-15,-11 2-11 0,11-2 8 0,-7 3-8 0,7 3 0 0,-4 0 0 16,-6-6 17-16,6 6-3 0,-3 0-1 0,7 0 0 16,-3 0-29-16,-8 0-7 0,8 0-1 0,-8 0 0 15,4 6 12-15,4-6 1 0,-5 9 1 0,1-9 0 16,0 10 10-16,-3-4-10 0,3-3 10 0,7 7-10 15,-11-1 10-15,1-3 0 0,3 4 0 0,-1-7-8 16,-2 6 8-16,3-2 0 0,0-1 0 0,0-3 0 16,3 6 0-16,-3 1 0 0,-3-4 0 0,6 3 0 15,0-5-9-15,-3 2 9 0,4 0-10 0,3-3 10 16,-11 7-9-16,11-1 9 0,-3 1-8 0,3-4 8 16,0-3-9-16,0-3 9 0,0 9-10 0,0-2 10 15,0-7-13-15,3 9 3 0,1 0 1 0,3 1 0 16,3-4-22-16,-6-3-4 0,7 3-1 0,-8-2 0 15,8 2-5-15,-4 3-2 0,0-9 0 0,3 7 0 16,-3-4-14-16,8-3-3 0,-5 0-1 0,1 0 0 16,3 0 24-16,-4-10 5 0,5 1 0 0,-1 3 1 0,0 2 31 0,3-5 0 15,-3-7 8-15,8 4-8 0,-8-1 12 0,0 1-4 16,7-4 0-16,-7 4-8 0,0-4 0 0,0 0 0 16,4-3 0-16,-7 10 0 0,3-7 36 0,0 7 8 15,-4-4 0-15,1 7 1 0,-11-3-9 0,0-1-3 16,0 7 0-16,0-9 0 0,4 12 7 0,3-4 0 15,-7 4 1-15,0 0 0 0,0 0 7 0,0 0 0 16,0 0 1-16,0-6 0 0,-11 3-37 0,4 3-12 16,7 0 8-16,-4 3-8 0,-10 3 0 0,7-6-11 15,7 0 2-15,0 0 0 0,-3 4 9 0,-4 8 0 16,0-9 0-16,7-3 0 0,0 7-11 0,-7-4 11 0,7 6-13 16,-4 0 5-16,4-2 8 0,4 2-8 0,-8-6 8 15,4 10-8-15,0-10 8 0,0 6 0 0,4 1 0 16,-4-1 0-16,0 1 0 0,7-4-8 0,-7 3 8 15,0-2 0-15,0-4 0 0,0-3-8 0,7 9 8 0,0-3 0 16,-4 4-20-16,4-7 0 0,0 3 1 0,0-3 0 31,4 4-25-31,-11-7-4 0,0 0-2 0,4 0 0 16,6 6-60-16,4-3-12 0,-3-3-2 0,-1 0-1 0</inkml:trace>
  <inkml:trace contextRef="#ctx0" brushRef="#br0" timeOffset="156450.68">4872 1842 345 0,'-18'-6'15'0,"18"6"4"0,0 0-19 0,0 0 0 15,0 0 0-15,-7-4 0 0,7 4 260 0,0 0 48 16,0-6 9-16,0 6 3 0,0 0-183 0,-7-3-36 16,7 3-7-16,0 0-2 0,0 0-40 0,0 0-9 15,0 0-2-15,0 0 0 0,-7 3-30 0,4 3-11 16,3-2 0-16,-8 11 9 0,5-5-9 0,-1 5 0 16,4-2 0-16,-3 2 0 0,-1 1-10 0,4 3 10 0,0-6-13 0,0 2 5 15,-3 4 8-15,3-3 0 0,0 3 0 0,3-4 0 16,1-2 0-16,-1 2 0 0,4 4 0 15,-7 0-8-15,0-3 8 0,0 3 0 0,0-1 0 0,-3 7 8 16,-1-6-8-16,-3 0 0 0,4 0 0 16,-8 6 0-16,1-6 0 0,-1-4 0 0,0 4 0 15,1 0 0 1,3-9-47-16,-4-1-10 0,1 7-3 0,-1-7 0 16,8 0 19-16,-4 1 3 0,-1-4 1 0,5-6 0 0,-1 9 13 0,4-9 2 0,0 0 1 0,0 0 0 0,0 0 21 15,0 0 0-15,0 0 0 0,0 0 0 16,0 0-12-16,0 0 1 0,0 0 1 0,0 0 0 0,0 0 38 15,4-9 8-15,-1-7 2 0,5 7 0 16,2 0-30-16,-3-7-8 0,0 7 0 0,0-1 0 0,4-9 0 16,-1 10 0-16,-3-1 0 0,11 1 0 15,-11-7 0-15,4 7 0 0,3 0 0 0,-4 2-8 0,8-2 8 0,-4 6-8 16,-3-4 8-16,3-2-8 0,0 9 8 0,-3-9 0 16,3 6 0-16,0-4-8 15,-4 7-17-15,1 0-3 0,3-3-1 0,4 3 0 0,-4 0 42 0,-4 3 9 16,1-3 2-16,-4 0 0 0,4 10-39 0,-4-10-7 15,0 9-2-15,3-9 0 0,-3 0 36 0,-7 0 8 16,0 16 0-16,4-13 1 0,-4 6-21 0,0-2 0 16,0-7 0-16,0 9 0 0,-4 0 0 0,-3 1 0 15,4-1 0-15,-4 1-8 0,0-4-8 0,0 3 0 16,-4 1-1-16,4-1 0 0,-4 7 17 0,1-13 0 0,-1 6 0 16,-3-2 0-16,0 2 0 0,3 0 0 0,-6 1 0 0,3-1 0 15,-4-3 10-15,0-2 6 16,4 2 0-16,0 0 1 0,0-3-27 0,-4-3-6 0,4 0 0 15,4 0-1-15,-8 0 45 0,8 0 8 0,-5 0 3 16,5-3 0-16,-1-3-11 0,-3 6-3 0,7-6 0 16,4 2 0-16,-8 4 15 0,4-9 2 0,3 3 1 0,1-4 0 15,3 1-26-15,-7 0-5 0,7 2 0 0,7-2-1 16,-7 6-11-16,0-13 0 0,7 7 0 0,0-1 0 16,4 1-36-16,-1-1 0 15,4 1 0-15,0-7 0 0,0 7-121 0,4 0-24 16,14-10-5-16,-14 3-1 0</inkml:trace>
  <inkml:trace contextRef="#ctx0" brushRef="#br0" timeOffset="157001.57">5394 2209 1267 0,'0'0'56'0,"0"0"12"0,0 0-55 0,0 0-13 0,0 0 0 0,0 0 0 15,0 0 105-15,0 0 19 0,0 0 3 0,0 0 1 16,0 0-78-16,0 0-15 0,-7-3-3 0,0-4-1 15,0 7 4-15,3-3 1 0,4 3 0 0,0 0 0 16,0 0-21-16,-10-6-4 0,10 0-1 0,-11 6 0 16,11 0-10-16,-3 0 0 0,-8 0 0 0,0 0 8 15,4-4-8-15,0 8 0 0,0-4 0 0,-3 0 0 16,3 12 0-16,-11-9-11 0,7 4 11 0,-3 5-8 16,-3-6-1-16,6 4 0 0,-3 2 0 0,3 1 0 15,-6-1 9-15,10 4 0 0,-4-7 0 0,-3 1 0 16,3 9-16-16,1-10 1 0,3 7 1 0,0-4 0 15,7 1-11-15,-7-1-3 16,7 4 0-16,0-7 0 0,0 1-9 0,7-1-3 16,-4-2 0-16,8-4 0 0,3 6 15 0,-3-9 2 0,3 6 1 0,0-2 0 15,3-4 22-15,1 0 0 0,7 0 0 0,-1-4 0 0,-2 4 0 16,-1 0 0-16,0 0 10 0,-3-6-10 0,-4 6 0 0,3 0 0 16,-10 0 0-16,4 0 0 15,-4 0-16-15,-7 0-11 0,0 0-1 0,0 0-1 16,11 0 74-16,-11 0 15 0,0 0 4 0,0 0 0 0,0 0-52 0,0 0-12 15,0 0 0-15,0 0 0 0,0 0 0 0,0 0-12 16,0 0 3-16,0 0 0 16,0 0-32-16,-7 6-7 0,3 4 0 0,-7-7-1 0</inkml:trace>
  <inkml:trace contextRef="#ctx0" brushRef="#br0" timeOffset="162151.96">7408 1889 518 0,'0'0'46'0,"0"0"-37"16,0 0-9-16,0 0 0 0,0 0 163 0,0 0 30 16,0 0 7-16,0 0 0 0,0 0-129 0,0 0-27 0,0 0-4 0,0 0-2 15,0 0-15-15,0 0-3 0,0 0-1 0,0 0 0 16,0 0-7-16,-3 6 0 0,-4-3-1 0,3 3 0 16,4-6 0-16,-3 10 0 15,3-10 0-15,-4 6 0 0,4-3 7 0,-7 7 2 0,0-4 0 0,4 3 0 16,-1-5-4-16,0 2-1 0,4 0 0 0,0 7 0 15,-7-4-15-15,4 7 9 0,-4-4-9 0,3 1 8 16,1-1-8-16,3 7 0 0,-11-3 0 0,4 3 0 16,4-4 0-16,-1-2 0 0,-3 3 0 0,4 2-11 15,-5-2 11-15,1-3 0 0,4 2 0 0,-4 4 0 16,7-3 0-16,-7-13-8 0,3 13 8 0,4-7-8 16,-7-3-10-16,4-3-2 0,3-3 0 0,0 0 0 15,0 0-11-15,0 0-2 16,0 0-1-16,0 0 0 0,0 0 22 0,0 0 12 0,0 0-12 0,0 0 12 15,0 0-10-15,0 0 10 0,0 0-8 0,0 0 8 16,0 0 0-16,-4-3 14 0,4-3-2 0,0-3 0 16,7 2-12-16,-7-2 9 0,7-4-9 0,-7 7 8 0,11-13-8 15,-11 4 12-15,7 2-12 0,-4-3 12 16,4 4-12-16,1-1 0 0,-1 1 0 0,0-4 0 0,3-6 0 16,-6 10 0-16,3-1 0 0,-7-3 0 0,7 4 0 0,-4-1 0 15,4 4 0-15,0-1 0 0,-7 1 19 0,8 0 1 16,-5-1 1-16,4 7 0 0,0-9-21 0,-3 8-8 15,3-5 0-15,0 3 0 0,3-4 8 0,-3 1 8 16,4 6-8-16,3-4 11 0,-7 1-11 0,7 3 0 16,0-3 0-16,-3 3 8 0,3 3-8 0,-7-7 0 0,7-2 0 15,0 9 0-15,1 0 0 0,-1-9 0 16,-4 9 0-16,4 0 0 0,-3 0 0 0,-1 0 0 0,1 0 0 0,-4 0 0 16,4 0 11-16,-4 9-3 15,3-9-8-15,-10 0 12 0,0 0 1 0,4 16 0 0,-1-13 0 0,-6 6 0 16,3-3-13-16,-4 4 0 0,-3 9 0 15,4-13 0-15,-4 7-12 0,0-1 0 16,0 1 1-16,3-4 0 0,-10 7 11 0,7-13 0 0,-4 6 0 0,1 4 0 16,-1-10-10-16,4 6 10 0,-7 7-12 15,3-7 12-15,-3-5 0 0,4 8 0 0,-1-9 0 16,1 7 0-16,-1-10 0 0,0 9 0 0,4-9 0 0,0 0 0 16,0 0 9-16,7 0-1 0,0 0 0 15,0 0 0-15,0 0-8 0,0 0 0 0,0 0 0 0,0 0 0 16,0 0 8-16,0 0-8 0,0 0 8 0,0 0-8 15,0 0 0-15,0 0-9 0,0 0 0 0,0 0 0 16,4 0 0-16,6 0 0 0,-3 0 0 0,0 0 0 16,4 0 0-16,3 6 0 0,-3-6 0 0,-1 3 0 0,4-3 9 15,-3 7 14-15,7-7-3 0,-4 0-1 0,-4 3-10 16,4-3-17-16,4 6 4 0,-7-3 1 0,3 4 12 16,0-7 0-16,0 9 0 0,-7-9-9 0,0 9 17 15,-3 1 4-15,-1-4 1 0,4 3 0 0,-3 1-13 0,-4-1 0 16,0 1 8-16,-4-1-8 0,4 7 0 0,0-7 0 15,-10 1 0-15,3 8 0 0,-4-2 0 0,-3-3 0 16,3 2 0-16,-3 4 0 0,0-9 0 0,-4-1-10 16,1 0 10-16,-1 7-8 0,4-7 8 0,-4 7 8 15,1-13-8-15,-1 7 11 0,0-4-11 0,1 0 0 16,-1-3 0-16,1-3 0 0,-5 7 10 0,5-4 0 16,-4-3 0-16,6 0 0 0,-6 0 5 0,7 0 1 15,-7-3 0-15,7-4 0 0,0 4-4 0,3-3-1 16,-6 0 0-16,10 2 0 0,-8-2 12 0,8 3 2 0,4-13 1 0,-8 13 0 15,4-12-14-15,0 8-2 0,7-2-1 0,-3 6 0 16,3-3-9-16,0 6 0 0,3-10 0 0,1 10 0 31,6-9-42-31,-6 6-1 0,3-4 0 0,0 7 0 16,11-3-124-16,-8-3-25 0</inkml:trace>
  <inkml:trace contextRef="#ctx0" brushRef="#br0" timeOffset="162924.49">7930 2469 57 0,'0'0'0'0,"0"0"0"0,0 0 0 0,0 0 0 16,0 0 0-16,0 0 0 0,0 0 289 0,0 0 53 0,0 0 10 0,0 0 3 16,0 0-225-16,0 0-45 0,0 0-9 0,0 0-1 15,0 0-17-15,0 0-3 16,4-9-1-16,-4 9 0 0,0-4-21 0,-4-2-4 0,4 6-1 0,0 0 0 15,-3-9-9-15,3 9-3 0,0-10 0 0,0 10 0 16,-7 0 9-16,0-9 2 0,7 9 0 0,-7 0 0 16,3 0-27-16,-3-6 0 0,0 6 8 0,0 0-8 15,0 0 0-15,0 0 0 0,-11 0 0 16,11 6 0-16,-10-6 0 0,6 9-14 0,-3-9 5 0,-4 10 1 16,4-1 8-16,4-3 0 0,-1 4 0 0,-3 2 0 15,3-5 0-15,-3 2 0 0,4 0 0 0,-1 7 0 16,-3-6-15-16,3-7-1 0,1 3 0 0,-1 3 0 15,1 1 24-15,6-1 5 0,-7-3 1 0,8 4 0 16,-4-7-25-16,7-3-5 0,-4 9 0 0,4-9-1 16,0 0 4-16,0 7 1 0,0-7 0 0,0 0 0 15,0 9-18-15,0-9-3 16,0 0-1-16,0 9 0 0,7 1-17 0,-3-10-3 16,-4 0-1-16,14 6 0 0,-10-6 28 0,6 0 6 0,4 0 1 0,-3 0 0 0,-1-6 10 15,1-4 10-15,3 1-13 0,0 0 5 0,4 2 8 0,0-5 0 16,-4 2 0-16,3-5 0 0,-6 5 0 0,3 1 0 15,-3 3 0-15,-4-4 0 0,3 1 14 0,-3-1 5 16,0 7 1-16,-3-3 0 0,-1-3 4 0,-3 9 2 16,0 0 0-16,0 0 0 0,4-7 10 0,-4 7 1 0,0 0 1 0,0 0 0 15,0 0-14-15,0 0-2 16,-4-3-1-16,4 3 0 0,0 0-21 0,0 0 0 0,0 0 0 16,0 0 0-16,0 0-8 0,0 0-4 15,0 0 0-15,0 0 0 0,-7 3 4 0,7-3 0 0,-3 7 0 0,3-7 0 16,0 9 8-16,0-9 0 0,0 6 0 0,0-6 0 31,3 13-28-31,-3-7-3 0,0-6-1 0,4 10 0 0,-1-7 32 0,1 3 0 0,-4 3-8 0,7 1 8 16,-4-1-12-16,-3-9 1 0,4 0 0 0,-4 0 0 31,0 0-34-31,11 6-7 0,-4-2-2 0,3-4 0 16,-3 0-16-16,0-4-3 0,4-2-1 0,0-3-310 0,-1-1-61 0</inkml:trace>
  <inkml:trace contextRef="#ctx0" brushRef="#br0" timeOffset="163397.96">8100 2180 345 0,'0'0'15'0,"0"0"4"0,0 0-19 0,0 0 0 16,0 0 0-16,0 0 0 0,-4 4 172 0,4-4 32 15,0 0 5-15,0 0 2 0,-7 6-150 0,7-6-29 0,-7 6-7 0,7-6-1 16,0 0 13-16,0 0 3 16,0 0 0-16,0 0 0 0,0 0-24 0,0 0-5 15,0 0-1-15,0 0 0 0,7 3-10 0,0-3 0 16,4 10 0-16,-8-10 0 0,8 9 0 0,0-9 0 0,-4 0-9 0,7 6 9 15,0-3 0-15,-4 4 0 0,8-7 0 0,-7 0 0 16,-11 0 0-16,10 0 0 0,8 0 0 0,3 0 0 31,-3 0-19-31,3 0-6 0,0 0-2 0,0-7 0 0,0 4 27 0,0-3 0 0,1 6 0 0,2-9 0 16,1 9 0-16,-4-3 0 0,0-4 0 0,-3 7 0 16,0-3 0-16,-1-3 0 0,-3 0 0 0,0 2 0 15,-3 4 0-15,0-6 0 0,6 6 0 0,-13 0 0 16,-4 0 0-16,0 0 0 0,10-3 0 0,-3 3 0 15,-7 0 0-15,0 0 0 0,8-6 0 0,-1 6 0 16,-7 0 0-16,0 0 0 0,0 0 0 0,0 0 0 16,0 0-65-16,0 0-8 15,-7-10-2-15,3 7 0 0,11-3-85 0,-3-3-16 0,-4 9-4 0,0-7-1 0</inkml:trace>
  <inkml:trace contextRef="#ctx0" brushRef="#br0" timeOffset="163824.54">8625 2083 57 0,'0'0'0'0,"-7"-3"0"0,0-3 0 0,0 0 0 15,7 6 0-15,0 0 0 16,-10-4 177-16,3 4 31 0,7 0 5 0,0 0 2 0,-4-9-116 0,-7 9-23 15,1-6-5-15,6 6-1 0,4 0-15 0,0 0-3 16,-7 0-1-16,7 0 0 0,0 0-51 0,0 0 0 16,-7 0-12-16,7 0 3 0,-7 6 9 0,7-6 12 15,0 0-2-15,-3 0-1 0,-4 3-9 0,7-3 0 16,0 0 0-16,-4 6 0 0,-6-2 0 0,10-4 0 0,0 0 0 16,0 0 0-16,7 12 0 0,-4-9 0 15,4 7 0-15,0-1 0 0,7-9 0 0,-7 6 0 0,0-3 0 0,8 4 0 16,-5-4 0-16,4-3 0 0,-7 6 0 0,7-3 0 15,1 4 0-15,-5-7 0 16,-10 0 0-16,7 0 0 0,11 6 0 0,-1-6 0 16,-2 0 0-16,-5 3 0 0,-3-3 0 0,0 0 0 0,-3 0 0 15,-4 0 0-15,0 0 33 0,0 0 5 0,0 0 1 0,0 0 0 16,0 0-11-16,0 0-3 0,0 0 0 0,0 0 0 16,0 0 10-16,0 0 1 0,0 0 1 0,-4 9 0 15,4-9-24-15,-7 10-5 0,0-4 0 0,4 3-8 16,-8-5 0-16,4 8 0 0,0-9 0 15,0 7 0-15,-4-1 8 0,4-9-8 0,0 9 0 0,0 1 0 16,0-1 0-16,-4-2 0 0,8 2 0 0,-4-3 0 16,0-3 12-16,3 7 8 0,-3-4 1 0,7-6 1 15,0 0-35-15,-3 3-7 0,3-3-2 0,0 0 0 16,0 0 22-16,0 0 0 0,-7 6 0 0,7-6 0 16,0 0 0-16,0 0-9 0,0 0 9 0,0 0-13 15,0 0-41-15,0 0-8 0,0 0-2 0,0 0 0 0</inkml:trace>
  <inkml:trace contextRef="#ctx0" brushRef="#br0" timeOffset="164659.26">9229 2243 1267 0,'0'0'28'0,"0"0"5"0,0 0 2 0,0 0 1 0,0 0-36 0,0 0 0 0,0 0 0 0,0 0 0 15,-4-6 58-15,4 6 5 0,0-3 1 0,0 3 0 16,-3-7-52-16,3-2-12 0,-4 9 0 0,4-9 0 15,-3 6 54-15,-1-4 8 0,4 4 2 0,-3-3 0 16,3 0-9-16,-4 2-2 0,4-5 0 0,-4 3 0 16,1-4-33-16,-1 7-8 0,1-3 0 0,-1-3-1 15,1 2 18-15,-1 4 4 0,1-6 1 0,-1 2 0 16,-3-2-8-16,0 9-2 0,4-9 0 0,-4 6 0 0,3-4-14 0,-7 4-10 16,4 3 12-16,-3 0-12 0,-1-6 0 0,1 6 0 15,-5-6 0-15,1 6 0 0,0 12 0 0,0-12 0 16,-3 0 0-16,-1 3 0 0,4 4 0 0,-4-4 0 15,4 6 0-15,0 7 0 0,0-13 0 0,-4 6 0 16,4 4 0-16,3-1 0 0,-3 4-17 0,4-7 2 16,-1 7 1-16,4-13 0 0,0 16 1 0,0-3 0 15,0-13 0-15,3 13 0 16,-3-7-12-16,4 10-3 0,-4-13 0 0,7 7 0 16,-4-7-6-16,4 10-2 0,0-4 0 0,0-6 0 15,4 4-6-15,-4-10-2 0,3 3 0 0,4 3 0 16,-3-3-7-16,-4-3-1 0,10 7-1 0,1-7 0 0,-4 6 42 0,7-3 11 0,0-6 0 15,0 3 0-15,1-6 0 0,2-1 0 16,1 7 0-16,3-9 0 0,0 6 16 0,0-13 4 16,4 7 2-16,-4-1 0 0,0-5-35 0,1 11-7 0,-8-5-2 15,0-7 0-15,-4 7 55 0,1-7 11 0,3 7 3 0,-7 6 0 16,0-13-24-16,0 16-5 0,-3-9-1 16,-1-1 0-16,1 7-17 0,-4-3 0 0,0 6 0 0,0 0 0 15,0 0 0-15,0 0 0 0,0 0 0 0,0 0 0 16,0 0 34-16,0 0 3 0,0 0 1 0,0 0 0 15,0 0-23-15,0 0-5 0,0 0-1 0,0 0 0 16,0 0-9-16,0 0-12 0,0 0 2 0,0 0 1 16,0 0 1-16,0 0 0 0,0 0 0 0,0 0 0 15,3 9 8-15,-3-2 0 0,4 5 0 0,-4-6-8 16,0 4-16-16,0-1-4 0,0 1 0 0,0 5 0 16,0-2 40-16,3 2 7 0,-3-5 1 0,0-1 1 0,0 10-33 15,0-3-8-15,4-13 0 0,-4 6-1 0,3-2 21 16,1 2 0-16,-4-9 0 0,4 9 0 0,3-9 0 15,0 10 0-15,-7-10 0 0,0 0 0 0,7 0-11 0,0 0 3 16,0 0 0-16,0 0 0 0,0 0 8 0,0-10 9 16,0 10-1-16,0 0-8 0,-7 0 0 0,7-9 0 15,4 9 0-15,-11-3 0 16,0 3-80-16,7-6-9 0,-7 6-3 0,7-7 0 0</inkml:trace>
  <inkml:trace contextRef="#ctx0" brushRef="#br0" timeOffset="166770.67">10470 1817 403 0,'0'0'17'0,"0"0"5"0,0 0-22 0,0 0 0 0,0 0 0 0,0 0 0 16,-3 0 176-16,-1 6 32 0,4-6 5 0,0 0 2 15,0 0-147-15,0 0-28 0,0 0-7 0,0 0-1 16,0 0-8-16,0 0-1 0,0 0-1 0,4 3 0 0,3 7-10 0,-3-4-1 15,-12 3-1-15,8 1 0 0,8-1-2 0,-12 0-8 16,0 1 12-16,1 5-4 0,-4 4-8 0,3-3 8 16,1-3-8-16,-4 2 8 0,-4 4 5 0,8 0 1 15,-4 3 0-15,3 0 0 0,4-7-14 0,-3 1-13 16,6-3 2-16,1 2 1 0,-8-2 10 0,1-4 0 16,-8 7 0-16,11-7 0 0,0-9-14 0,-7 10-1 15,0-4 0-15,7-6 0 0,0 0 4 0,0 0 1 16,-7 0 0-16,7 0 0 0,0 0-2 0,0 0 0 15,0 0 0-15,0 0 0 16,3-16-14-16,1 7-3 0,-1 0-1 0,1-1 0 0,-8 1 15 0,4-7 3 16,4 4 1-16,-1-4 0 0,1 0 27 0,-1-3 6 15,5 1 1-15,-1 2 0 0,0 3 7 0,-4-6 2 16,4-2 0-16,7 2 0 0,4-3-18 0,-7 0-3 0,-4 3-1 0,3-3 0 16,8 6-10-16,-4 1 0 0,-3-7 0 15,3 6 0-15,-4 7 0 0,1-7-11 0,-1 7 11 0,1-1-8 31,0 1-22-31,-1 2-4 0,1 4-1 0,-1-3 0 0,1 3 35 0,-1 3 0 0,5 0 0 0,-5 0 0 16,1 0 0-16,-1 0 0 0,-3 3 0 0,0 3 0 16,4-6 0-16,0 3 0 0,-11-3 0 0,7 13 0 15,3-13 0-15,-6 3 0 0,-4-3 0 0,0 0 0 16,7 10 44-16,-7-1 16 0,0-9 4 0,-7 9 0 16,0 1-46-16,0-1-9 0,-4-3-1 0,-3 4-8 15,-4-1 12-15,1 7-4 0,6-7 0 0,-3 7-8 16,-4-13 0-16,1 7 0 0,-1-1-12 0,4 7 3 0,0-13 9 15,3 6-12-15,-3-3 12 0,4 4-12 0,6-4 0 16,1-3 0-16,-5-3 0 0,8 0 0 0,0 0 12 16,0 0 0-16,0 0 0 0,0 0 0 0,0 0 8 0,0 0 3 15,0 0 1-15,0 0 0 0,0 0-12 0,8 10 0 16,2-10 0-16,1 0 0 0,-1 0 0 0,-3 0 0 16,7 0 0-16,-7 6 0 0,-7-6 0 0,8 0 0 15,2 9 0-15,1-9 0 0,-1 4-9 0,1 2 9 16,-1 0 0-16,1 3 0 0,7-5-8 0,-8 5 8 15,-3-3 0-15,0 4 0 0,0 2 0 0,4-5 0 16,0 2 0-16,-1-3 0 0,-3-3 0 0,0 7 0 16,-3-4 10-16,-4 3-2 0,0-5-8 0,-4 11 0 15,4-5 0-15,-3-1 0 0,-8 7 32 0,1-13 6 0,-8 13 1 16,-3-7 0-16,-4 0-39 0,0 7 0 0,1-7 0 0,3 1 0 16,-4-1 0-16,4 1 0 0,-4-1 0 15,4-3 0-15,3-3-16 0,-3 4 1 0,7-4 1 16,-4 3 0-16,4-3 14 0,4-3 0 0,3 0 0 0,-1 0-9 15,1 0 9-15,7 0 0 0,0 0 0 0,-3-9 0 16,-1 6 0-16,4-7 0 0,0 4 0 0,4-3 0 31,3-4-120-31,0 1-21 0,11-17-5 0,3 1-1 0</inkml:trace>
  <inkml:trace contextRef="#ctx0" brushRef="#br0" timeOffset="167383.24">10901 2118 1497 0,'0'0'32'0,"0"0"8"0,0 0 0 0,0 0 4 0,0 0-36 0,0 0-8 15,0 0 0-15,3 3 0 0,-3-3 0 0,-3 9 0 16,3-2 0-16,0 2 0 0,-4 0 0 0,4 1 0 15,-3-1 0-15,3 1 0 0,0 2 0 0,0-2 0 16,-4 2 0-16,4 4 0 0,0-7 12 0,0 7 1 16,-3-4 0-16,3 4 0 0,0-3-13 0,-4 9 0 15,1-10 0-15,-1 7 0 0,1-3 0 0,-1 2-18 16,1 1 4-16,-5-3 1 0,1 3 13 0,4-4 0 16,-1-2 0-16,1 3 0 0,-4-1 0 0,3-2 0 0,1-7 0 15,3 4 0-15,-4-7 0 0,4-3 0 0,0 0 0 16,0 0 0-16,0 0 0 0,0 0 0 0,0 0 0 0,0 0 0 15,0 0 0-15,0 0 0 0,0 0 0 0,0 0 0 16,0 0 0-16,4-3 0 0,-1-7 0 0,1-6 0 16,-1 7 0-16,1-7 0 0,3 7 0 0,0-4 0 15,0 7 0-15,0-13 0 0,0 10 0 0,0 3 10 16,0 2-10-16,0-5 0 0,0 9 0 0,4-6-11 16,-4 6 11-16,0-10 16 0,0 10-4 0,4 0-1 15,-1 0-11-15,1 10-16 0,-4-10 4 0,4 0 1 16,-1 6 11-16,1-6 0 0,-4 0 0 0,3 9 0 15,-3-5 0-15,-3-4 0 0,6 6 0 0,-6 3 0 16,-4-9 10-16,7 10 4 0,0-1 1 0,-7-9 0 16,0 0 1-16,4 6 0 0,-4 4 0 0,3-7 0 0,-3-3 7 0,0 9 1 15,-7-2 1-15,4 2 0 16,-4 0-13-16,-1 1-4 0,-2-4 0 0,-1 4 0 0,-3-7-8 0,4 9 0 16,-4-9 0-16,-1 7 0 0,1-1 0 0,4-3 0 15,-8-2 0-15,7 2 0 0,1-6 0 0,-1 0 0 16,1 0 0-16,-1 0 0 0,1-6 0 0,-1 2 0 15,0 4 0-15,4-6 0 0,0 6 14 0,0-9 1 16,0 9 0-16,4-10 0 16,-1 1-43-16,1 3-9 0,-1-4-2 0,4 1 0 15,7-10-113-15,-7 3-22 0</inkml:trace>
  <inkml:trace contextRef="#ctx0" brushRef="#br0" timeOffset="168381.35">11137 2143 1407 0,'0'0'31'0,"0"0"6"0,0 0 2 0,0 0 1 0,0 0-32 0,0 0-8 16,4 0 0-16,-1 0 0 0,4 3 70 0,-7-3 13 15,0 0 2-15,0 0 1 0,0 0-42 0,0 0-9 16,0 0-2-16,0 0 0 15,0 0-50-15,0 0-11 0,0 0-1 0,0 0-1 0,0 0 45 0,0 0 9 16,4 0 1-16,-1 6 1 0,1-3-26 0,-1 7 0 16,8-4 0-16,0-6-11 0,-1 3-1 0,4 3 0 15,0-6 0-15,4 4 0 0,0 2 12 0,-4 0 0 16,0-6 0-16,0 0-8 0,0 3 8 0,0-3-13 16,0 0 5-16,0 0 8 0,4 0 0 0,-4 0 0 15,4 7 0-15,-4-7 0 0,4-7 0 0,-4 7 0 0,3 0 0 16,1-3 0-16,0-3 0 0,-1 0 0 15,-3 6 0-15,0-4 0 0,1-2 0 0,-1 3 0 16,3 3 0-16,-3 0 12 0,1 0-12 0,-1-6 0 0,0 6-12 16,-4-10 12-16,4 10 0 0,-3 0 0 0,-4-3 0 15,-7 3 0-15,0 0 0 0,7-6 0 0,-7 6 0 16,0 0 0-16,7 0-12 0,-7 0 3 0,0 0 0 0,7-9 0 16,0 9 9-16,-7 0 11 0,0-7-3 0,-7-2 0 15,7 9-57 1,0-3-12-16,-3-7-3 0,-4 4 0 0,0-3 0 15,-4 6 0-15,0-7 0 0,1 4 0 0,3-4-51 0,0 10-10 0,-4-9-3 0,1 3 0 16,-1 6 0-16,0-10 0 0,4 1 0 16,-3 6 0-16,-1-3 103 0,8-1 25 0,-1 7 0 0,1-9 0 0,-4 9 111 15,7 0 27-15,0 0 6 0,0-3 0 0,-4-7-33 0,4 10-7 16,0 0-2-16,0 0 0 0,0 0-74 0,0 0-16 16,0 0-2-16,0 0-1 0,0 0-9 0,0 0 0 15,0 0 0-15,0 0 0 0,0 0 0 0,7 0 0 16,-7 0 0-16,11 0 0 0,-4 3 0 0,-7-3 0 15,7 7 0-15,3-4 0 0,-3-3 0 0,4 9 0 16,0-2 0-16,-1-7 0 0,4 6 0 0,-3-3 0 16,3-3 0-16,0 9 0 0,4-9 0 0,-4 0 0 15,4 10 0-15,-1-10 0 0,-3 0 0 0,4 0 0 16,-4 0 0-16,0 0 0 0,0-10 53 0,0 10 9 16,-3 0 2-16,-1 0 0 0,-2-3 0 0,-1 3 0 0,-7 0 0 15,0 0 0-15,0 0-52 0,0 0-12 0,0 0 0 0,0 0 0 16,0 0 0-16,0 0 0 0,0 0 0 15,0 0 0-15,0 0 0 0,0 0 0 0,-11 3 0 0,0 7 0 16,1-1 0-16,-1 1 0 0,-6 2-9 0,-1-9 9 16,0 16 0-16,-3-3 0 0,4-13 0 0,-5 13 10 15,5-1-10-15,-4-2 0 0,6 2 0 0,-6 1 0 16,7-3-49 0,-3-4-12-16,2 7-3 0,5-4 0 0,-1 4 52 0,4-7 12 0,-3 1 0 0,6-4 0 15,-3 3 25-15,4-5 8 0,3-4 2 0,0 0 0 16,0 0-15-16,0 0-4 0,0 0 0 0,0 0 0 0,0 0-3 0,0 0-1 15,0 0 0-15,0 0 0 16,0 0-12-16,0 0-16 0,0 0 3 0,0 0 1 16,0 0-110-16,0 0-22 0,0 0-4 15,0 0 0-15</inkml:trace>
  <inkml:trace contextRef="#ctx0" brushRef="#br0" timeOffset="169198.63">12086 1682 1267 0,'0'0'56'0,"0"-10"12"0,0 4-55 0,0-3-13 0,0 6 0 0,4 3 0 15,-4 0 54-15,0-10 8 0,-4 4 2 0,4 6 0 16,0 0 0-16,0 0 0 0,0 0 0 0,0 0 0 15,0 0-9-15,0 0-2 0,0 0 0 0,0 0 0 16,0 0-33-16,0 0-8 0,0 0 0 0,0 0-1 16,0 9-26-16,4 1-5 0,-4 5 0 0,0-5-1 0,3 9 21 0,-3-4 0 15,4 1-9-15,-1-3 9 0,1 12 0 16,-1-13 0-16,1 13 0 0,-4 0 0 16,0-6 15-16,0 6 6 0,0-3 2 0,0 3 0 15,-4 0-59-15,1 0-11 0,-4 4-2 16,3-10-1-16,-3-1 29 0,0 7 5 0,4-9 2 0,-4-3 0 15,3 2-40-15,0-2-8 0,1-4-2 0,3-2 0 0,0-7 52 16,0 0 12-16,0 0 0 0,0 0 0 16,0 0-54-16,0 0-8 0,0 0-2 0,0 0 0 0,3-7 52 0,1-2 12 15,3 6 0-15,0-13 0 0,0 7 0 0,0-1 0 16,4-5 0-16,-4 11 0 0,0-5 0 0,3-7 0 16,1 7 0-16,0 0 0 0,-1-1 48 0,4 4 13 15,-3 3 3-15,3-13 0 0,0 16-64 0,4-9-28 16,-4-1 3-16,0 10 0 0,7-3 25 0,-3 3-8 0,-4 0 8 15,4 3 0-15,-4-3 16 0,0 0 9 0,0 0 2 16,0 10 0 0,0-10-73-16,-3 9-14 0,-1-3-4 0,1 4 0 0,-1-7 103 0,1 6 20 15,-4-2 4-15,0 2 1 0,0 0-52 0,-3 1-12 0,-4-1 0 0,3 1 0 16,-3 2 0-16,0-9 0 0,0-3 0 0,-7 10 0 16,4-1 0-16,-8 7 0 0,4-13 0 0,-7 6 0 15,3 7 0-15,-3-7 0 0,-3 1 0 0,-1-4 0 16,-3 3 0-16,-4-5 0 0,4 2 8 0,0 0-8 15,-4-6 0-15,4 0 0 0,0 0 0 0,3 0 0 16,-3 0 28-16,3-6 8 0,1 0 3 0,-1 2 0 16,4-5-21-16,0 3-4 0,0-4-1 0,3 7 0 15,1-3-1-15,-1-3 0 0,4 2 0 0,-4-2 0 16,4 6-12-16,4-4 0 0,-1-2 0 0,1 9 0 0,-1-9 0 16,4-1 0-16,0 1 0 0,7-1 0 15,-3-5-100-15,6-4-22 0,8-16-5 16,7 4-1-16</inkml:trace>
  <inkml:trace contextRef="#ctx0" brushRef="#br0" timeOffset="170822.94">13384 1770 172 0,'15'0'16'0,"-5"0"-16"16,-3 0 0-16,-3 0 0 0,3 3 108 0,-7-3 20 15,0 0 3-15,0 0 1 0,0 0-102 0,0 0-20 16,0 0-10-16,0 0 10 0,0 0 23 0,0 0 5 16,0 0 1-16,0 0 0 0,0 0 71 0,0 0 14 15,0 0 4-15,0 0 0 0,0 0 0 0,0 0 0 16,0 0 0-16,0 0 0 0,0 0-75 0,0 0-14 15,0 0-3-15,0 0-1 0,-4 6-18 0,4 3-3 0,0-9-1 0,-3 10 0 16,3-1-13-16,-4 7 0 0,1-3 0 0,-1 2 0 16,1 4 0-16,-1-3 0 15,1-4 0-15,-1 4 0 0,0 9-8 0,1-12 8 16,-1 2 0-16,-3 4 0 0,0 0 0 0,0 3-8 0,4 0 8 16,-1-7 0-1,-3 4-37-15,-3 0-4 0,-1 0-1 0,7-3 0 16,-3-7 42-16,4 10 22 0,-4-13-2 0,7 3-1 0,0-9-19 0,0 0-9 0,-4 4 1 0,4-4 0 31,-7 0-15-31,7 0-2 0,0 0-1 0,0 0 0 16,-7 6-18-16,0-6-4 0,7 0-1 0,0 0 0 0,-3-6 39 0,3 6 10 0,3-4 0 0,1-11 0 15,-4 5 0-15,3-2 0 0,4-4 0 0,0-3 0 16,0 4 0-16,4-10 0 0,-4 6 0 0,7-9 0 16,4 9 0-16,-4-6 0 0,0 0 0 0,0-4 0 0,-3 4 0 0,-1 6-10 15,1-9 10-15,3 9-10 0,-4 4 10 0,5-14 0 16,6 14 8-16,-4 2-8 0,1-2 17 0,0 2-1 15,-1-3 0-15,-3 7 0 0,-7-7-24 0,1 7-6 16,6 6-1-16,-4-4 0 0,4 1 15 0,-3 6 0 16,0 0 0-16,3 0 0 0,-4 0 15 0,1 6 5 15,3 1 2-15,-4-4 0 0,1 6-12 0,-4 1-2 16,4-4-8-16,-1 3 12 0,-3-6-12 0,-3 10 0 16,-4-13-9-16,7 3 9 0,-4 3 0 0,1 7 0 15,-8-13 11-15,4 16-3 0,-3-13 20 0,-4 6 4 16,-4-3 0-16,4 4 1 0,-7 9-45 0,0-13-10 15,0 7-2-15,-4-1 0 0,1 1 24 0,3-4 0 16,-4 7-9-16,0-7 9 0,4 0 0 0,0 1-8 0,3-1 8 16,1 1 0-16,-1-4 0 0,1-6 0 0,10 0 0 15,0 0 0-15,0 0 0 0,-4 9 0 0,4-9 0 16,0 0 0 0,0 0-30-16,0 0-6 0,0 0 0 0,0 0-1 0,0 0 61 0,0 0 12 0,0 0 2 0,7 0 1 15,0 4-11-15,4-4-3 0,-4 0 0 16,3 0 0-1,1 6-41-15,0 0-8 0,3-6-1 0,-4 0-1 0,1 3 42 0,0-3 8 0,3 10 1 0,0-10 1 16,-4 9-34-16,1-9-8 0,3 6 0 0,-3 4-1 16,-4-10 17-16,0 3-8 0,3 6 8 0,-3-2 0 15,-7-7 0-15,7 0 0 0,-7 0 0 0,4 9 0 16,-1 0 0-16,-3 1 9 0,0-4-9 0,-3 3 12 16,-1 1-1-16,-3-1 0 0,-3 10 0 0,-4-13 0 15,0 7-11-15,-4-4-12 0,4 7 2 0,-4-7 1 16,1 7 9-16,-1-7 0 0,0 1-9 0,-3-1 9 15,0 1 0-15,0-1 16 0,3 0-2 0,-3-2-1 0,3-4-13 0,1 3-12 16,-1-6 3-16,0 0 0 0,-3 0 9 0,0-6 12 16,7 6-2-16,0-3-1 0,0 3-9 0,0-10 0 15,3 4 0-15,0 6 0 0,1-9 0 0,-1-1 0 16,8 7 0-16,-1-9 0 16,1 8-20-16,6-11-5 0,-3 2-2 0,4-2 0 15,3 8-8-15,0-2-1 0,3-4-1 0,5-2-424 16,2 5-85-16</inkml:trace>
  <inkml:trace contextRef="#ctx0" brushRef="#br0" timeOffset="171348.84">13903 2243 1479 0,'0'0'32'0,"0"0"8"0,0 0 0 0,0 0 2 0,0 0-34 0,0 0-8 0,0-6 0 0,0 6 0 0,0-3 55 0,0-7 9 15,-4 4 1-15,4 6 1 0,0-9 1 0,-3 9 0 16,-1-10 0-16,1 7 0 0,-4 3-54 0,3-12-13 16,-3 12 0-16,4-4 0 0,-1-2 44 0,1 3 7 15,-4 3 1-15,3 0 0 0,-3 0-32 0,0 0-7 16,0 0-1-16,-4 0 0 16,4 0-41-16,0 0-9 0,-3 9-2 0,-1-5 0 0,0 8 20 0,1-9 3 15,3 7 1-15,-4 5 0 0,4-2 16 0,-3 3 0 16,3-1 0-16,-1 4 0 0,1-6-21 0,4 2 2 15,-4 4 1-15,3 0 0 16,1-3-23-16,3-1-5 0,0 4-1 0,3-10 0 0,-3 1 33 16,4-1 14-16,-1 1-12 0,4-1 12 0,0-3-27 0,1 4 3 15,-1-10 0-15,3 3 0 0,-10-3 38 0,14 0 8 16,0 0 2-16,1 0 0 0,-1-3-24 0,3 3 0 0,-3-6-10 16,4 2 10-16,-4-2 0 0,0 6 0 0,-3-9 0 15,-1-1 9-15,5 7-9 0,-1-3 0 0,-4 0 0 16,1 2-11-1,-8-5-45-15,4 3-10 0,-3 6-2 0</inkml:trace>
  <inkml:trace contextRef="#ctx0" brushRef="#br0" timeOffset="172222.95">14242 2030 403 0,'0'0'36'0,"-4"6"-36"16,-3-3 0-16,7-3 0 0,0 0 148 0,0 0 22 15,-7 0 5-15,0 10 1 0,7-10-39 0,-7 0-7 16,7 0-2-16,0 0 0 0,0 0-51 0,-7-10-10 16,7 10-3-16,0 0 0 0,0 0-51 0,0 0-13 0,0 0 0 0,0 0 0 15,0 0 54-15,0 0 8 0,0 0 2 0,0 0 0 32,0 0-75-32,0 0-14 0,0 0-3 0,7 10-1 15,0-4-5-15,0-3-1 0,0 3 0 0,4-6 0 0,-4 4 35 0,3 2 0 0,4 0 0 0,1-6 0 16,-5 0 0-16,8 3 0 0,-4-3 0 0,3 0 0 15,-2 0 0-15,6 7 0 0,-4-4 0 0,8-3 0 16,-4 0 0-16,4 0 0 0,-4 0 0 0,0 0 0 16,0 0 0-16,1-3 0 0,-1-4 0 0,-4 4 0 15,5 3 0-15,-5 0 0 0,1-12 0 0,0 8 0 16,-1-2 0-16,-3 3 0 0,4-3 0 0,-8-4 0 16,5 1 0-16,-5 9 0 0,-3-9 0 0,0 2 0 15,-7 7 0-15,7-3 0 0,0-3 0 0,-7 6 0 16,0-3 0-16,0 3 0 0,0 0 0 0,0-10 0 0,0 4-17 15,-3-3 3-15,-1 9 1 0,1-10 0 16,-4 10-31-16,0-3-5 0,-4-3-2 0,4 0 0 16,-4 6-11-16,1 0-2 0,-1 0-1 0,1-4 0 15,-1 4 1-15,1 0 1 0,3 0 0 0,-1-6 0 0,1 3 51 16,-3 3 12-16,3 0 0 0,-4 0 0 0,11 0 48 0,-3 0 13 16,3 0 3-16,-7-6 0 0,7 6-8 0,0 0 0 15,0 0-1-15,0 0 0 0,0 0-37 0,0 0-7 16,0 0-2-16,0 0 0 0,0 0-9 0,0 0 8 15,0 0-8-15,0 0 8 0,7 6-8 0,0-6-9 16,0 9 9-16,3-9-13 0,1 4 13 0,0 8 0 16,-4-9 0-16,3 3 0 0,1-2 0 0,3 5 0 15,-4-9 0-15,1 6 0 0,3 4 0 0,-3-10 0 16,-1 3 0-16,4-3 0 0,-7 6 0 0,4-3 0 0,-4-3 0 16,4 7 0-16,-11-7 0 0,10 0 0 15,1 0 0-15,-4 0 0 0,-7 0 0 0,0 0 0 0,0 0 0 0,0 0 0 16,0 0 58-16,0 0 5 0,0 0 1 0,0 0 0 15,0 0-52-15,0 0-12 0,0 0 0 0,-4 9 0 16,-3 0 0-16,0 1 0 0,-3-4 0 0,-4 3 0 16,-1 1 0-16,1-1 0 0,0 1 0 0,0-1 0 15,-4 7 0-15,4-13-13 0,0 13 2 0,0-7 1 16,0 0 1-16,0 7 0 0,3-7 0 0,1-5 0 16,-1 8 22-16,1-2 5 0,3 2 1 0,3-12 0 15,0 9-33-15,4-9-6 0,0 0-2 0,0 0 0 16,0 0 6-16,0 0 2 0,0 0 0 0,0 0 0 15,0 0-39-15,0 0-8 0,0 0-2 0,8 0-585 16</inkml:trace>
  <inkml:trace contextRef="#ctx0" brushRef="#br0" timeOffset="172808.46">15236 1939 1036 0,'0'0'46'0,"0"0"10"0,0 0-45 0,0 0-11 0,4-6 0 0,-4 6 0 16,4-10 104-16,-4 10 20 0,0 0 3 0,0 0 1 15,0 0-64-15,3-3-12 0,-3-3-2 0,0 6-1 16,0 0-27-16,0 0-6 0,0 0 0 0,0 0-1 16,0 0 25-16,0 0 6 0,0 0 1 0,0 0 0 15,0 0-24-15,0 0-5 0,0 0-1 0,0 0 0 16,-7-3-17-16,-4 6 0 0,4-3 0 0,-3 9 0 16,-4 1 0-16,3-4 0 0,-3 3 0 0,3 7 0 15,-3-7-9-15,0 4-3 0,0 3 0 0,3-7 0 16,-3 10 20-16,0 0 4 0,4-4 1 0,-1 1 0 15,1-6-61-15,2 2-13 0,1 4-3 0,0-13 0 16,0 6 52-16,7 4 12 0,0-4 0 0,0-9 0 0,4 3 0 16,3 7 0-16,0-1 0 0,4-3 0 0,-1-2-11 0,1 8 1 15,-1-12 0-15,4 3 0 0,0-3 10 0,-3 7 14 16,7-4-3-16,-4-3-1 16,-4 0-10-16,5 0 0 0,-5 0 0 0,4 0 0 0,-7 0 46 0,4 0 7 15,-11 0 2-15,7 0 0 0,-7 0 14 0,0 0 3 16,0 0 1-16,0 0 0 0,0 0-58 0,0 0-15 15,0 0 0-15,0 0 0 0,0 0 15 0,0 0 0 16,0 0 0-16,0 0 0 0,0 0-15 0,0 0 0 16,0 0 0-16,0 0 0 0,0 0 0 0,0 0-15 15,0 0 5-15,0 0 1 16,0 0-15-16,0 0-2 0,0 0-1 0,0 0 0 16,0 0-29-16,0 0-5 0,0-10-2 0,0 10-524 0,-4-3-105 0</inkml:trace>
  <inkml:trace contextRef="#ctx0" brushRef="#br0" timeOffset="174867.25">5376 2833 0 0,'-7'9'0'0,"0"-9"0"0,-3 6 0 0,3-2 0 16,-11-4 292-16,4 9-59 0,0-3 47 0,0-6 10 16,-8 3-199-16,8 4-40 0,-10-4-8 0,6 3-2 15,0 3-25-15,-6 1-4 0,-1-1-2 0,4-3 0 16,-4 4-2-16,4-10 0 0,0 9 0 0,3-6 0 15,-7 10-8-15,4-4 8 0,0-5-8 0,-4 5 8 16,1 0-8-16,6 1 0 0,-10 2 0 0,0-2 0 0,3 2 0 16,4-2 0-16,-4-4 0 0,0 3-11 0,-3 1 11 15,3-4 0-15,-3-3 0 0,4 7 0 0,-1-1 14 0,0-9 5 16,-3 0 1-16,3 9 0 0,1-9 4 16,2 0 0-16,-2 10 1 0,-1-10 0 0,0 0 10 0,-6 0 1 15,6 0 1-15,-3 0 0 0,-1 0-24 0,1 0-5 16,3 0 0-16,-6-3-8 0,6 3 11 0,-3-7-11 15,-7 7 10-15,3 0-10 0,4-3 8 0,3-3-8 16,0 6 0-16,-7 0 0 0,4 0 0 0,-4 0 0 16,4 0 0-16,-7 0 0 0,3 0 0 0,4 0-8 15,-4 0 8-15,4 0 0 0,-11 0-19 0,11-9 3 16,-4 9 1-16,1 0 0 0,2-4 15 0,-6-2 12 16,0 6-3-16,-1 0 0 0,1-3-9 0,-4-3 0 15,4 6 0-15,0 0 0 0,0-7 0 0,-1 7 0 0,-3-3-9 0,4-3 9 16,0 3 0-16,0 3 0 0,-1 0 0 0,-2-9 0 15,2 2 0-15,1 7 16 0,0-9-4 16,-1 9 0-16,1-10-12 0,0 10 0 0,7-9 8 0,-8 9-8 16,5-6 8-16,2-4-8 0,5 7 11 0,-8-3-11 15,4-3 0-15,-4 5 0 0,4-5 0 0,-4 3 0 16,4-1 8-16,3-2-8 0,0 6 0 0,-3-13 0 16,3 7 8-16,1-1-8 0,6 1 0 0,-3-7 0 15,-4 7 8-15,4-10-8 0,3 10 0 0,-3-7 0 16,0 3 8-16,7-2-8 0,-11 5 9 0,11-5-9 15,-10 2 11-15,2-3-11 0,8 4 12 0,-7-4-12 16,0 7 12-16,3-7-4 0,-3-3 0 0,7 4-8 0,-11-4 9 16,8 0-9-16,-1 3 0 0,4 4 9 0,-7-4-9 15,7-3 0-15,-8 1 0 0,8 2 0 16,4-3 0-16,-1 0 0 0,-3 0 0 0,4-6 0 0,-1 10 0 16,0-4 0-16,8-9 0 0,-4 9 0 0,3-6 0 15,1 0 0-15,-4 6 0 0,7-9 0 0,-4 2 0 0,4-2 0 16,0 9 0-16,4-9 0 0,-8 3 0 0,8 0 0 15,3-3 0-15,-4 3 0 0,8-3-11 0,-1 2 11 16,5-2-8-16,-5 9 8 0,8-9-9 0,3 3 9 16,25-22-10-16,-22 22 0 0,1 0 10 15,0 0-10-15,0 6 10 0,6-3-11 0,-2 0 11 16,2 3-12-16,5-6 12 0,-8 13-11 0,7-4 11 16,0-3-10-16,1 3 10 0,-1 4 0 0,4-4-9 15,-1 7 9-15,-2-1 0 0,6 4 0 0,-3-3 0 0,-4 6 0 0,0-7 0 16,4 4 0-16,-3 6-8 0,-1 0 8 0,0 0 0 15,0-9 0-15,4 9 0 0,-4 0 0 0,4 9 0 16,4-9 0-16,-5 0 0 16,1 6 0-16,4 4 0 0,-5-10 0 0,1 3-10 0,3 6 10 0,-3-3 0 15,0-6 0-15,3 10 0 0,1-10 0 0,-1 6 0 16,-3-3 0-16,7 7 0 0,-7-10 0 0,-1 0 0 16,5 6 0-16,-4-6 0 0,-4 0 0 0,4 0 0 15,3 0 0-15,-7 0 0 0,8 3 0 0,-8 3 0 16,0-3 0-16,4-3 0 0,-4 0 0 15,8 7 0-15,-5-1 0 0,1-3 0 0,3-3 0 0,-3 10 0 16,7-10 0-16,-4 9 0 0,4-9 0 0,-3 0 0 16,-1 0 0-16,0 0 0 0,8 0 0 0,-4 0 0 15,-8 0 0-15,8 0 0 0,-3 0 0 0,2 0 0 16,1 0 0-16,-7 6 0 0,3-6 0 0,1 0 0 0,-1 0 0 16,-10 3 0-16,10 4 0 0,-7-7 0 0,8 0 0 15,-8 3 0-15,0 3 0 0,1-3 0 0,-1 3 0 16,-3-6 0-16,-4 10 0 0,4-4 0 15,-1-3 0-15,-2 7 0 0,2-10 8 0,-2 6-8 0,2 3 0 0,-2-6 0 16,2-3 0-16,-3 13 0 0,1-10 0 0,-5 3 0 16,8-2 0-16,-7 5 0 0,0-3 0 0,-4 4 0 15,-4-7 8-15,5 6-8 0,-5-3 0 0,4 4 0 16,-7-1 0-16,4 1 0 0,-7 5 0 0,6-11 0 16,-3 11 8-16,4-5-8 0,-11 8 0 0,11-2 8 15,-11 0-8-15,3-4 0 0,1 13 0 0,-4-9 0 0,4 6 0 16,-4-3 0-16,0 3 0 0,3 0 0 0,-3-3 0 0,0 3 0 15,-3-1 0-15,3-2 0 0,-7 3 0 16,4-3 0-16,-1 0 0 0,-3 0 0 0,0 6 0 0,0-13 0 16,-3 13 0-16,-1-6 11 0,-7-3-2 0,4 3 0 15,-3 6-1-15,3-13-8 0,-7 4 12 0,3 3-4 16,-10 0 5-16,7-4 1 0,-11 4 0 0,0 0 0 16,4 3-5-16,-4 0-1 0,1-6 0 0,-1 2 0 15,-10 1 2-15,10 0 0 0,-7-3 0 16,8 2 0-16,-5 1-10 0,5-3-14 0,3 0 3 0,-4-4 1 15,0 4-9-15,4-13-1 0,7 6-1 0,-7 4 0 16,0-10-7 0,7 6-2-16,-4 1 0 0,7-10-689 0</inkml:trace>
  <inkml:trace contextRef="#ctx0" brushRef="#br0" timeOffset="176639.38">6114 2554 990 0,'0'0'44'0,"0"0"8"0,0 0-41 0,0 0-11 16,7 0 0-16,3 0 0 0,8 0 33 0,-11 0 5 15,4 3 1-15,-1-3 0 0,4 0-27 0,-3 0-12 16,3 9 10-16,-3-9-10 0,3 0 0 0,-4 6 0 16,4-2 0-16,4 2 0 0,-7-6 0 0,3 0 0 15,0 3 0-15,0-3 0 0,4 6 0 0,-8-3-8 16,8 4-1-16,3-7 0 0,-7 9 9 0,7-3 0 16,-3-3 0-16,3 7 0 0,4-4 0 0,-4 4 0 15,7-10 0-15,-3 9 0 0,-4-3 0 0,4-3 0 16,6 7 8-16,-6-1-8 0,10-3 8 0,-6 4-8 15,2-7 10-15,5 6-10 0,-5 7 12 0,5-7-3 0,-1 1-1 16,0-1 0-16,0 1-8 0,4-4 0 0,-3 3 0 0,6 1 0 16,-7-1 8-16,8-3 8 0,2 4 3 0,1 2 0 15,0-5 3-15,3 2 1 0,-6 1 0 0,3-1 0 16,0-3-7-16,-1-3 0 0,-2 7-1 0,3-4 0 16,-1 3-7-16,1 1-8 0,0-1 11 0,0 1-11 15,0-4 8-15,-4 6-8 0,4-5 0 0,0 2 0 16,0 1 8-16,3-1-8 0,-10 0 0 0,7 1 0 15,0-4 0-15,3 3 0 0,-3-2 0 0,-4-4 0 16,1 6 10-16,-1-2-10 0,7 2 8 0,-10-9-8 16,3 3 9-16,1 3-9 0,3-3 10 0,-4-3-10 15,-3 7 8-15,0-1-8 0,-1-3 0 0,5-3 9 16,-4 0-9-16,3 10 0 0,-3-10 0 0,0 9 0 0,-4-9 10 16,4 0 0-16,-4 0 0 0,4 9 0 0,0-9-10 0,-1 10-17 15,-2-10 4-15,-1 6 1 0,4-6 12 0,-1 9 0 16,1-9 0-16,4 0 0 0,-12 7 8 15,5-7 5-15,2 0 1 0,-2 0 0 0,3 0-14 0,-1 0 8 16,5 3-8-16,3-3 0 0,-8 0 20 16,5 0-3-16,-1 0 0 0,0 0 0 0,1 0-17 0,3-3 0 15,3-4 0-15,0 7 0 0,-6-3 10 16,3-3-2-16,6 6 0 0,-2-6 0 0,-1 6-8 16,1-10 0-16,-5 10 0 0,5 0 0 0,3 0 0 0,0 0-9 15,-7 0 9-15,3 0 0 0,7 0 0 0,-3 0 0 16,-10 0 8-16,2 0-8 0,8 0 0 0,0 0 0 15,-3 0 0-15,-1 7 0 0,0-4 0 0,4-3 0 0,7 0-9 16,-7 0 9-16,-3 6 0 0,6-6 0 0,4 0 0 16,4 0 10-16,-8 0-10 0,4 0 0 0,0 0 0 15,0 6 0-15,0-6 0 0,-4 3 0 0,1-3 0 16,-1 0 8-16,1 7-8 0,-1-7 0 0,-3-7 0 0,4 7 0 16,-5 7 0-16,5-7 0 0,-1 3 0 0,4-3 8 15,0 0-8-15,-3 0 12 0,3 9-12 0,-4-9 12 16,4 0-12-16,0 0 0 0,-4 7 0 0,4-4 8 15,0 3-8-15,0-6 0 0,0 9 0 0,0-6 0 16,4 4 0-16,-4-7 0 0,3 6 0 0,-3-6 0 16,4 0 0-16,-1 0 0 0,1 0 0 0,3 0 0 15,-4 0 0-15,4 0 0 0,-3 0 0 0,-1 0 0 16,1-6 0-16,-1 6 0 0,4-7 0 0,0-2 0 0,0 6 0 16,0 3 0-16,-3-9 8 0,3 2-8 0,-3 7 0 0,-1-9 0 15,1-1 0-15,-5 7 0 0,1-3 0 16,0 0 0-16,-3 3 0 0,-4-4 8 15,3 7 0-15,-3-9 0 0,4 9 0 0,-1-9 0 0,0-1-8 16,1 1 0-16,3 2 0 0,-7-5 0 0,3 3 0 16,-3 2 0-16,0-12 0 0,0 10 12 0,-4-7-12 0,4 7 0 15,0-10 0-15,-3 3 8 0,-1 4-8 0,-3-4 12 16,-4-3-12-16,1 4 12 0,-1 2 0 0,-3-2 1 16,-1-4 0-16,-2 3 0 0,3-3 3 0,-4 7 1 15,0-10 0-15,-3 9 0 0,-7-3-17 0,-1-2 8 16,4 2-8-16,-3 3 0 0,0-2 8 0,0-4-8 15,-4 10 0-15,3-7 0 0,-6-3 12 0,3 3-12 16,0 7 12-16,-3-4-12 0,0-2 0 0,-1 5 0 0,-3-5-12 16,1 12 3-16,-5-7-3 0,4 4 0 0,-7-4 0 15,0 1 0-15,4 0-6 0,-8 9-2 0,-3 0 0 16,0 0 0-16,0 0 20 0,0 0-10 0,0 0 10 0,0 0-8 16,0 0 8-16,-7 0-10 0,-3-7 10 0,3 7-10 15,-7 7-9-15,0-7-1 0,-1 6-1 0,-2-3 0 16,3 3 5-16,-4-3 2 0,0-3 0 0,4 0 0 15,-3 0-6-15,3 10-2 0,-4-10 0 0,4 0 0 16,-4-10 10-16,4 10 1 0,0 0 1 0,0 0 0 16,0-3 10-16,3 3 0 0,-3-6 8 0,7 6-8 15,7 0 0-15,0 0 0 0,-7 0 0 0,0 0-12 16,7 0 12-16,0 0 0 0,0 0 0 0,0 0-8 16,-7-3 8-16,7 3 0 0,0 0 8 0,0 0-8 15,0 0 0-15,0 0 0 0,0 0 0 0,0 0 0 0,0 0 0 0,10-6 0 16,1-1 0-16,3 4 0 0,7-3 22 0,-3 3 10 15,7-7 1-15,-1 4 1 0,1-3-34 0,0-1 0 16,-1 1 0-16,1 3 0 0,3-4 10 0,-3 1 2 16,-4-1 0-16,4 1 0 0,-1 0 17 0,1-1 4 15,0 1 1-15,-4 3 0 0,-3-4-5 0,3 10-1 16,-3-9 0-16,-1-1 0 0,-3 7-28 0,-3-3 0 16,-1 6 0-16,-3 6 0 0,1-3 0 0,-1 4-8 15,-7-7 8-15,3 12-13 0,1 4 13 0,-4-4 0 16,-4 4 0-16,-3 3 0 0,0 0 0 0,-7 6 0 15,0 3 0-15,-4-3 0 0,-3 10-16 0,-4-10 4 16,1 3 0-16,-1 0 0 0,0 0 12 0,0-3 0 16,1 4 0-16,3-4 0 15,-4-7-27-15,0 8-5 0,4-17-2 0</inkml:trace>
  <inkml:trace contextRef="#ctx0" brushRef="#br0" timeOffset="178029.48">17046 2090 403 0,'0'0'36'0,"0"0"-36"15,0 0 0-15,0 0 0 0,0 0 118 0,0 0 17 16,0 0 3-16,0 0 1 16,0 0-103-16,0 0-20 0,0 0-4 0,0 0 0 15,0 0 0-15,0 0 1 0,7 0 0 0,0-7 0 16,4 4 25-16,-4-3 5 0,4 0 1 0,-4 2 0 0,3-5-22 0,1 3-4 15,-1-13-1-15,1 10 0 16,3-1-9-16,-3 1-8 0,-1-7 9 0,4 3-9 0,-3 4 8 0,7-13-8 16,-8 3 0-16,4 0 0 0,0 4 16 0,4-4-4 15,0 0 0-15,3 0 0 0,-4-6 6 0,8 0 1 16,-4-3 0-16,4 0 0 16,-4 3-8-16,0-10-2 0,0 7 0 0,4-10 0 15,-4 4-9-15,1 9 0 0,2-7 0 0,1 7 0 0,-4 0 0 0,-3 0 0 0,-1 6 0 0,1 0 0 16,-7 7 16-16,3-4 2 0,0 1 0 15,-4 5 0-15,-3 1 29 0,-3 6 5 0,-4 3 2 16,0 0 0-16,0 0-31 0,0 0-7 0,0 0 0 0,7 9-1 16,-3 4-15-16,-4-7-10 0,0 6 2 0,0 13 0 15,0 1-8-15,0-8 0 0,-4 11-1 0,4-11 0 16,4 8 4-16,-4 2 1 0,3-3 0 0,1 0 0 16,-4 0 12-16,3-3 0 0,1-3 0 0,3 6 0 15,-4 3 0-15,4-3 0 0,0-6 0 0,-3 0 0 16,-1 3 0-16,1 0 0 0,-1-7 0 0,1 4 0 15,-4 0 0-15,0-3 0 0,-4-4 0 0,4 1 0 0,-3-1 0 16,-1 4 0-16,1-7 0 0,-1-5 0 0,4 8 0 16,0-12 0-16,0 0 0 0,-3 3 0 15,3-3-32-15,0 0-9 0,0 0-3 0,-4 0-393 16,-3 0-79-16</inkml:trace>
  <inkml:trace contextRef="#ctx0" brushRef="#br0" timeOffset="178280.15">17265 1958 1173 0,'0'0'52'0,"0"0"11"0,0 0-51 0,0 0-12 15,7-6 0-15,0 6 0 0,0 0 62 0,0-4 10 16,0 4 1-16,4-9 1 0,-1 9-24 0,5-6-5 0,2-4-1 0,-3 7 0 15,4-3-11-15,3-4-2 0,0 4-1 0,7 3 0 16,-3-3-5-16,3-4-1 0,4 1 0 0,-4 0 0 16,8 5-24-16,-8-2 0 0,4-3 8 0,-1 3-8 15,-2 2-28-15,-1-2-8 16,0 3-2-16,-3-3-722 0</inkml:trace>
  <inkml:trace contextRef="#ctx0" brushRef="#br0" timeOffset="179080.6">18288 1832 1148 0,'0'0'25'0,"0"0"6"0,0 0 1 0,0 0 0 0,0 0-32 0,-4 4 0 0,4-4 0 0,0 0 0 0,0 0 21 0,0 0-1 15,-7 0-1-15,4 6 0 0,-1-6-19 0,-3 6 0 16,4-6 0-16,-4 0 0 0,3 0 16 0,4 0-3 15,-3 3-1-15,3-3 0 0,0 0 16 0,0 0 4 16,0 0 0-16,0 0 0 0,0 0-7 0,0 0-1 16,0 0 0-16,0 0 0 0,7 0 4 0,0 10 0 15,0-10 0-15,3 9 0 0,1-3-13 0,0-3-3 16,-1 4 0-16,1-4 0 0,3-3-4 0,0 9 0 0,0-9-8 16,4 6 12-16,-4 1-12 0,0-4 9 0,4 3-9 15,3-3 8-15,-4 7-8 0,1-10 8 0,3 6-8 16,4-6 8-16,0 3-8 0,3 3 0 15,4-6-12-15,3 0 12 16,4 0-40-16,3-6 0 0,0 3 0 0,-3 3 0 16,-4-6-19-16,1-4-4 0,-5 10-1 0,1-9 0 0,-4 6 52 0,-3-10 12 0,0 4 0 0,-8 6 0 15,1-4 22-15,-4 4 7 0,0-3 2 0,-3-3 0 16,-4 9-7-16,-7 0 0 0,3-10-1 0,-3 10 0 16,0-3-1-16,-3-9 0 0,-4 8 0 0,0-2 0 15,-4 3-22-15,-3-3-15 0,0-4 3 0,0 10 0 16,0 0-42-16,0-3-8 0,0-3-2 15,-1 6 0-15,-2-3-4 0,-1 3-2 16,1 0 0-16,2 0 0 0,-2-7 40 0,-1 7 8 0,4 0 2 0,-4 0 0 0,1 0 36 16,-1 0 8-16,0 0 2 0,4 0 0 0,0 0 28 15,0 0 6-15,4 0 0 0,2 0 1 0,1 7-13 0,7-7-2 16,0 0-1-16,0 0 0 0,0 0-17 0,0 0-4 16,0 0-1-16,0 0 0 0,0 0-23 0,7 3 0 15,-7-3 0-15,18 9 0 0,0-9 0 16,-4 10 0-16,7-10 0 0,0 0 0 0,0 0 0 0,-3 0 0 15,3 0 0-15,-3 0 0 0,3 0 31 0,-3 0 5 16,3 0 0-16,-4 0 1 0,5 6-28 0,-5-6-9 16,4 0 0-16,-3 0 0 0,-4 0 9 0,7 0-9 15,-3 0 0-15,0 0 9 0,-8 0 11 0,4 0 1 16,-3 0 1-16,-1 0 0 0,-10 0 9 0,0 0 1 16,0 0 1-16,0 0 0 0,0 0-6 0,0 0-2 0,0 0 0 15,0 0 0-15,-7 3-25 0,0 3 0 0,-3-2 8 16,-4 8-8-16,0-3 0 0,-1 4-16 0,1-4 4 0,-3 1 1 15,3 5 3-15,-1 1 0 0,1-3 0 0,0 2 0 16,0 1 8-16,0-3 0 0,3 2 0 0,1-2-8 16,-1 3 8-16,1-1 0 0,3-2 0 0,0 2-8 15,0-11 8-15,3 8 0 0,4-12-9 0,0 0 9 16,-4 10-31 0,1-7-1-16,3-3-1 0,0 0 0 0,0 0 33 0,0 0 0 0,0 0 0 0,0 0 0 15,0 0-109-15,0 0-15 0,7 0-4 16,0-10 0-16</inkml:trace>
  <inkml:trace contextRef="#ctx0" brushRef="#br0" timeOffset="180162.89">19378 1619 1422 0,'25'10'31'0,"-25"-10"6"0,0 0 2 0,0 0 1 0,0 0-32 0,0 0-8 0,0 0 0 0,0 0 0 16,0 0 92-16,0 0 16 0,-7 0 3 0,7 0 1 16,0 0-71-16,0 0-13 0,0 0-4 0,-4 0 0 15,-6 9-16-15,6-9-8 0,4 0 8 0,0 0-8 16,-3 16 0-16,-1-7-14 0,4 0 2 0,0 10 0 15,0-3 12-15,0-4-9 0,0 10 9 0,0-3-8 16,-3-6 0-16,3 2 0 0,-4 4 0 0,4-3 0 16,0-3 8-16,0 2-8 0,-4 4 8 0,1-10-8 15,3 1-26-15,-4 5-5 16,4-5-1-16,-3-4 0 0,-1 7 23 0,4-13 4 0,0 0 1 0,0 0 0 0,-7 6-2 16,7-6 0-16,0 0 0 0,0 0 0 0,-3 3 6 0,3-3 8 15,0 0-13-15,0 0 5 16,0 0-46-16,-4-9-9 0,4-1-1 0,0 1-1 15,0-7 12-15,0 7 2 0,4-10 1 0,3 10 0 16,0-4 5-16,3-3 1 0,-2 1 0 16,-1-4 0-16,0 3 76 0,0 4 16 0,0-13 4 0,3 12 0 0,-6-3 19 15,3 1 4-15,3-4 1 0,1 3 0 0,-4-3-10 0,0 1-2 16,7 8 0-16,0-6 0 0,-3 7-36 0,3 0-8 0,-3-4-2 16,6 7 0-16,-3-4-3 0,-7 4-1 15,1 3 0-15,2-3 0 0,1 6-26 0,-1 0-6 16,1-3-1-16,-4 3 0 0,4 0 19 0,3 0 0 0,3 0 0 0,-3 0 0 15,-3 0 0-15,0 3 8 0,3-3-8 0,-4 0 12 16,-3 0-12-16,4 0-8 0,-4 0 8 0,-7 0-13 16,0 0 13-16,0 0 0 0,0 0 0 0,0 0 0 15,0 9 0-15,0 4 0 0,0-4 0 0,-4 4 0 16,-3-4 0-16,0 0 0 0,-7 4 0 0,4 0 0 16,-5-4 0-16,1 7 0 0,-3-4-10 0,3 4 10 15,0-7 0-15,-1 7 0 0,1-7 0 0,0 1 0 16,4-1 0-16,-5 1 0 0,8-10 0 0,0 9 0 15,0-9-14-15,7 0 2 0,-7 9 0 0,7-9 0 16,0 0 12-16,0 0 0 0,0 0 0 0,0 0 0 16,0 0 0-16,0 0 0 0,0 0 0 0,0 0 0 15,7 0 11-15,0-3 1 0,4 3 1 0,-4-6 0 16,4 6 4-16,-1 0 1 0,1 0 0 0,-1 0 0 0,1-9-18 16,0 9 0-16,3 0 0 0,-4-4-9 0,1-2-3 15,3 6-1-15,-4 6 0 0,1-2 0 0,0-4 21 0,-1 9 4 16,-3-9 0-16,4 6 1 0,-4 4-13 0,0-7 0 15,4 3 8-15,-4-3-8 0,-4 10 0 0,1-10-10 16,-1 16 2-16,-3-13 0 0,0 3 0 0,0 1 0 16,-3-1 0-16,-1 1 0 0,1-1-3 0,-4 7 0 15,-4-13 0-15,4 12 0 0,-7-5 19 0,3-1 3 16,-6 7 1-16,2-7 0 0,1 1-24 0,-3-4-4 16,3 3 0-16,-4 4-1 0,4-7 17 0,0 4 0 15,-4-7 0-15,4 3 0 0,-4-3 0 0,1 4 0 16,-1-1 0-16,4-3 0 0,-4-3-18 0,1 6 0 15,-1-6 0-15,0 0 0 16,4-6-16-16,0 6-3 0,0-3-1 0,4-3 0 0,-1 6 53 0,4-7 10 0,3 4 3 16,1-3 0-16,3 3-15 0,0-13-2 15,3 7-1-15,4-1 0 0,4-5-10 0,0 11-17 0,3-11 4 16,0 5-455-16,-4-2-90 0</inkml:trace>
  <inkml:trace contextRef="#ctx0" brushRef="#br0" timeOffset="180862.73">20038 2111 1036 0,'0'0'46'0,"0"0"10"0,0 0-45 0,0 0-11 16,0 0 0-16,0 0 0 0,0 0 53 0,0 0 9 16,10-3 2-16,-10 3 0 0,4-6 0 0,-4 6 0 15,0 0 0-15,3 0 0 0,-3 0 0 0,0-9 0 16,0 9 0-16,0 0 0 0,0-10 0 0,0 7 0 16,0-9 0-16,0 8 0 0,-3-5-52 0,3 3-12 15,-4-4 0-15,4 1 0 0,-7 0 0 0,4 2 0 0,3 7 0 0,-4 0 0 16,-3-9 54-16,4 6 8 0,-1-7 2 15,-3 4 0-15,0 6-64 0,-4 0 0 16,4 0-9-16,-3-9 0 0,-1 9 9 0,1 9 12 0,-4-9-2 0,-1 0-1 16,-2 6-9-16,-1 4 0 0,1-10 0 15,-1 3 0-15,0 6-12 0,4 4-4 0,0-4 0 16,0 4-1-16,0 2 5 0,0-11 2 0,3 11 0 0,0-5 0 16,1 5 10-16,3-5 0 0,0-1-9 0,0 1 9 31,3-1-32-31,-3 0-1 0,7 7-1 0,-3-7 0 0,3-5 34 0,0-4 12 0,0 12 0 0,0-12 0 15,0 10-34-15,3-7-7 16,4 6-2-16,0-3 0 0,4-3 0 16,-4-3 0-16,7 0 0 0,0-3 0 0,4-3 15 0,-1 6 4 0,8-9 0 0,0-1 0 15,0 7 12-15,-4-13 0 0,3 7 0 0,-2-10-9 16,-5 4-7-16,1-1 0 0,-1 3-1 0,1-2 0 0,-7 2 17 16,-1-3 0-16,-3 1 0 0,4 2 0 0,-4 4 10 15,-4 3 6-15,1-10 0 0,0 13 1 0,-4 3 33 0,0 0 6 16,0 0 2-16,0 0 0 0,0 0-42 15,0 0-8-15,0 0-8 0,0 0 12 0,-8 0-12 0,8 0 0 16,0 0 0-16,-7 0 0 0,4 0 0 0,-4 3 0 16,7-3-10-16,-4 0 10 0,-3 9-12 0,4-2 3 15,-1 2 1-15,4-3 0 0,0-6-2 0,-3 13 0 16,3-4 0-16,3 1 0 16,-3 2-25-16,4-9-5 0,-1 7 0 0,1-1-1 15,-1 7 33-15,4-13 8 0,-3 6 0 0,6 4 0 0,-6-10 16 0,3 6 6 16,0 1 1-16,0-10 0 0,0 6-37 0,0-6-7 15,4 0-2-15,-4 0 0 16,0 0-186-16,0-6-38 0,7-4-7 0,0 1-258 0</inkml:trace>
  <inkml:trace contextRef="#ctx0" brushRef="#br0" timeOffset="181707.45">20302 1538 1036 0,'0'0'92'0,"0"0"-73"0,0 0-19 0,0 0 0 15,0 0 157-15,0 0 28 0,0 0 6 0,0 0 1 16,4 3-103-16,-4-3-20 0,0 0-4 0,0 0-1 0,0 0-23 0,0 0-5 16,0 0 0-16,0 0-1 0,7 6-26 0,-7-3-9 15,0-3 0-15,3 6 9 0,-3 4-9 0,4-1 0 16,0 1 0-16,-1-1 0 0,1 0 0 0,-4 7 0 15,0 3 0-15,3-3 0 0,-3-4 0 0,0 10 0 16,-3-3 0-16,3 6 0 0,-4-12 0 0,4 12 0 16,-3-13 0-16,-1 10 0 15,-3-3-36-15,3 0 1 0,1-4 0 0,3-2 0 0,-4 3 35 0,4-7 0 16,-3 0 0-16,-1 1 0 0,4-10-17 0,0 9 3 16,-3 1 1-16,3-10 0 15,0 0-31-15,0 0-5 0,0 0-2 0,0 0 0 0,0 0 51 0,0 0 0 16,7-13 0-16,-4 4 0 15,4-4-24-15,0 1-5 0,1 2-1 0,-1-5 0 16,3 5-3-16,-3-5-1 0,0 2 0 0,0-3 0 16,0 4 26-16,0-4 8 0,1 0 0 0,-1-2 0 0,-4 5 22 0,4-9 11 0,-3 3 3 15,3 0 0-15,-4 4-4 0,4-4-1 0,-3 0 0 16,3 3 0-16,-4 4-31 0,4-4 0 0,-3 4 0 0,3-1 0 16,0 10 0-16,-3-3 0 0,3-4 0 0,-4 1 0 15,4 9 0-15,-3-9 0 0,3 9 0 0,-4-4 0 16,4-2 0-16,-7 6 0 0,7 0 0 0,-7 0 0 15,8 0 44-15,-1 6 16 0,3-2 4 0,-3-4 0 16,-7 0-103 0,4 9-20-16,6-9-4 0,-6 6-1 0,-4-6 52 0,7 3 12 0,-4 4 0 0,-3-7 0 15,0 0 0-15,8 3 0 0,-5 6 0 0,-3-9 0 16,0 13 0-16,-3-4-12 0,3 4 12 0,-8-7-12 16,1 3 12-16,0-6 0 0,-3 13 0 0,-1-6-9 0,1-1 9 15,-5 0 0-15,1-2 0 0,0 2 0 0,7-6 0 16,-3 3 0-16,3 4 0 0,3-4 0 15,4-6 0-15,0 0-13 0,-3 13 1 0,3-13 1 16,0 0-29-16,0 0-5 0,10 0-2 0,-3 6 0 16,4-3 38-16,-1 3 9 0,1-6 0 0,-1 0 0 0,1 0 0 0,3 0 9 15,0 3-1-15,-3-3-8 0,3 7 0 0,0-1 0 16,0-3-10-16,-3 3 10 0,3-2 0 0,-3 5 0 16,3 7 0-16,-4-13 0 0,-3 6 0 0,0 7 0 15,0-7 12-15,-3 7-4 0,-1-7 0 0,1 7-8 16,-1-13 12-16,-3 16-4 0,-3-3 18 0,-1-13 3 15,-3 12 1-15,0 1 0 0,-7-3-4 16,0 2-1-16,0-11 0 0,-4 8 0 0,-6 1-16 0,2-4-9 0,1-3 10 16,-7 4-10-16,-4-7 0 0,1-3-12 0,2 9 1 15,1-9 0-15,3 7 2 0,1-7 0 0,-1 0 0 16,7 0 0-16,1 0 9 0,-1 0 12 0,0 0-2 0,8 0-1 31,-1-7-30-31,4 4-7 0,0-3 0 0,4 3-1 16,-1-7-5-16,4 4-1 0,4-3 0 0,-1-4 0 0,4 1-85 15,0-1-18-15</inkml:trace>
  <inkml:trace contextRef="#ctx0" brushRef="#br0" timeOffset="182320.55">20736 2011 1202 0,'0'0'53'0,"0"0"11"0,0 0-51 0,0 0-13 15,0 0 0-15,0 0 0 0,0 0 68 0,0 0 12 16,0 0 1-16,4 10 1 0,-4-10-66 0,3 6-16 16,-3-6 0-16,4 9 0 0,-4-6 55 0,3 13 7 15,-3-7 2-15,0-5 0 0,0 8-52 0,4-2-12 16,-4 2 0-16,0 4 0 0,-4-4 0 0,4 1 0 15,0-1 0-15,0 4 0 0,0-3 0 0,0 9 0 16,0-10 0-16,-3 7 0 0,-1 3 34 0,1 0 4 16,-1-7 1-16,1 4 0 15,-1 0-63-15,1-3-12 0,-1-7-2 0,4 1-1 0,-3-1 39 0,-1 0 0 16,4 1 0-16,-3-4 0 0,3-6 0 0,0 0 0 0,0 0 0 0,0 0 0 16,0 0-8-16,0 0 8 0,0 0 0 0,0 0 0 31,3-6-55-31,4-4-6 0,-3-2-2 0,3-1 0 15,0 4-1-15,0-4 0 0,3-2 0 0,5-4 0 0,-1 9 52 0,0-5 12 0,-4 2 0 0,4-2 0 16,1 8 48-16,-1-5 12 0,0 5 2 0,0-2 1 16,0 9-22-16,-3-9-4 0,3 6-1 0,0-4 0 15,-4 7-9-15,1 0-3 0,0 0 0 0,-4 0 0 16,0 0-24-16,-7 0 0 0,0 0 0 0,7 10 0 16,0-1 9-16,-4-9-9 0,1 9 10 0,-4-9-10 15,3 10 0-15,-3-4 0 0,-3 4 0 0,-1-1 0 16,-3 0 0-16,4 1-18 0,-1-1 2 0,-3 1 1 15,-3 2 24-15,-1-2 5 0,-3 2 1 0,3-12 0 16,-3 10-15-16,0-4 0 0,4-3 0 0,-5 6 0 16,5-9 0-16,-4 7 0 0,0-7 0 0,-1 0 0 0,5 0 0 0,-1 0 0 15,1 6 0-15,-1-12 0 0,1 6 0 0,-1 0 0 16,4-7 0-16,0 4 0 0,0-3-16 0,0 3-2 16,0-3-1-16,0-4 0 15,0 1-93-15,3 6-18 0,1-4-4 0,-1-2-467 0</inkml:trace>
  <inkml:trace contextRef="#ctx0" brushRef="#br0" timeOffset="183216.49">21093 1513 1036 0,'0'0'92'0,"0"0"-73"0,0 0-19 0,0 0 0 16,0 0 198-16,0 0 36 0,0 0 7 0,0 0 2 16,0 0-148-16,0 0-30 0,0 0-5 0,0 0-2 15,0 0-31-15,0 0-7 0,0 0 0 0,0 0-1 16,0 0-19-16,0 9 0 0,0-3 0 0,0 4 0 15,0 2 0-15,3 4 0 0,-3 3 0 0,4-4 0 16,-4 1 0-16,0-3-11 0,3 12 11 0,1-7-10 0,-4 1 10 0,0 6 0 16,3-6 0-16,-3 6 0 0,0-3-11 15,0 0 0-15,-3-3 0 0,3 0 0 16,0 0-28-16,0-4-5 0,0-2-2 0,0 2 0 16,0-5 25-16,0 9 5 0,-4-13 0 0,4 3 1 15,0-9-27-15,0 0-6 0,0 0 0 0,0 0-1 16,0 0-12-16,0 0-3 0,0 0 0 0,0 0 0 15,-7-9 0-15,7 9-1 0,-7-6 0 0,7-4 0 16,-3 1 24-16,3-1 5 0,-4 1 0 0,4 0 1 0,0-7 57 0,0 3 11 16,4 4 3-16,-1-7 0 0,4-9 0 0,-3 6 1 15,3 4 0-15,0-4 0 0,0-3-8 0,3-3-1 16,1-3-1-16,0 3 0 0,-1-4-27 0,4 4 0 0,-3 0 0 16,-1 6 0-16,1 1 0 0,3 2 0 0,-3-3 0 0,-1 3 0 15,1 13 46-15,-1-6 4 0,-3 3 1 0,1-7 0 16,-1 7-25-16,0 6-5 0,-7 0-1 0,0 0 0 15,0 0-9-15,7 0-3 0,-7 0 0 0,10 0 0 16,-10 0-16-16,0 0-4 0,7 9-1 0,0 1 0 16,-7-10 13-16,0 6 0 0,4 3 0 0,-4-6-9 15,0-3 9-15,-4 13 0 0,1-10 0 0,-1 7 0 16,-3-1 0-16,0 7 0 0,-3-13 0 0,3 3 0 16,-4 3 0-16,0 1 0 0,1-4-9 0,-1-3 9 15,4 13 0-15,-3-13 0 0,3 3 0 0,0-3 0 16,-1-3 0-16,8 0 0 0,0 0 0 0,0 0 0 0,-3 13-16 15,3-13 2-15,0 3 0 0,0-3 0 0,3 10 4 16,1-1 1-16,3-9 0 0,0 6 0 0,4 4 20 16,-1-10 4-16,1 3 1 0,3-3 0 0,0 6 4 15,0-3 0-15,0-3 1 0,0 6 0 0,1 1-7 16,-1-4-2-16,0 6 0 0,-4-9 0 0,4 16-28 0,-3-13-5 16,0 6-2-16,-4 4 0 0,3-10 23 15,-3 7 0-15,-3-1 0 0,-1-3 0 0,1 4 0 0,-8-1 0 16,-3 0 0-16,0 1 0 0,0 9 0 0,-3-10 0 15,-4 1 0-15,-4 5 0 0,0-5 47 0,4-1 13 0,-4 7 4 16,1-7 0-16,-1 0-64 0,1 1-24 16,-1-1 0-16,7 1 1 0,-3-4 23 0,0-3 0 15,4 3 0-15,-1-6 0 0,0 4 0 0,4-4 0 0,7 0 0 0,0 0 0 16,0 0 0-16,0 0-9 0,0 0 9 16,-3-4 0-16,3 4-11 0,0-9 11 0,0 3-10 0,3-7 10 31,1 4-28-31,-1-4 1 0,4 4 0 0,0-1-504 0,-3 1-101 0</inkml:trace>
  <inkml:trace contextRef="#ctx0" brushRef="#br0" timeOffset="183767.2">21671 2005 1267 0,'0'0'56'16,"0"0"12"-16,0 0-55 0,0 0-13 0,11 0 0 0,-11 0 0 0,0 0 86 0,3-3 14 16,1-4 4-16,-4 7 0 0,7-9-36 0,-7 9-6 15,0 0-2-15,3-9 0 0,-3-1 0 0,0 7-1 16,0 3 0-16,0-6 0 0,0 0-21 0,0 2-4 15,-3-5-1-15,3 9 0 0,-4-6 0 0,4 6 0 16,0 0 0-16,-7 0 0 16,4-10-53-16,3 10-10 0,-11 10-2 0,4-10-1 0,0 6 33 0,-4 3 0 15,1-5 0-15,-1 11 0 0,1-5-19 0,-1 8 3 16,-3 1 1-16,0-3 0 0,0 9-4 0,0-6-1 16,0-3 0-16,-1 5 0 15,1-2-7-15,0 6-1 0,4-6-1 0,3 3 0 16,3-9-23-16,1 2-4 0,6-5 0 0,1 2-1 15,6 1 9-15,4-4 1 0,4-6 1 0,3 7 0 16,4-10 8-16,-4 0 2 0,4 0 0 0,-1-10 0 0,5 1 36 0,-5 6 10 0,1-10 1 0,0 4 0 16,-1 6 42-16,1-4 9 0,-4-2 2 0,-3 9 0 15,-1-9 5-15,-2 9 2 0,-5-3 0 0,1 3 0 16,-11 0-11-16,0 0-3 0,0 0 0 0,0 0 0 16,0 0-45-16,-7 3-12 0,3-3 0 0,-6 0 0 15,-1 9-17-15,0-9-6 0,1 6-1 0,-1-3 0 16,4 4 8-16,0-4 2 0,0-3 0 0,0 9 0 15,7-9-7-15,0 0-2 0,0 0 0 0,0 0 0 16,0 0-14-16,0 0-3 0,0 0-1 0,0 0 0 16,0 0-91-16,0 0-17 0,0 0-4 0,0 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0T05:24:40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3112 772 864 0,'0'0'76'0,"0"0"-60"16,0 0-16-16,0 0 0 0,0 0 25 0,0 0 3 0,0 0 0 0,0 0 0 15,0-9-1-15,0 9 0 0,0 0 0 0,0 0 0 16,0-9-9-16,-8 6-2 0,8 3 0 0,-3-7 0 16,3 7-7-16,0-6-1 0,-7 6-8 0,7 0 12 15,-4-3 8-15,4 3 0 0,-3-6 1 0,-8 6 0 16,11-4-1-16,-10 4 0 0,3-6 0 0,0 6 0 15,-1-9-5-15,5 9-2 0,-8 0 0 0,1-10 0 16,6 10-5-16,-6 0-8 0,3-3 11 0,0-3-11 16,-1 6 9-16,5 0-9 0,-8 0 0 0,-3 0 9 15,14 0-9-15,-10 0 0 0,10 0 0 0,-11 0 8 16,1-6-8-16,-1 6 8 0,4 6-8 0,-4-6 8 16,1 0-8-16,-1 0 0 0,11 0 0 0,-10 0 0 15,-5 9 0-15,5 1 0 0,6-10 0 0,-6 9 0 16,6-3 0-16,-6-2 0 0,-1 2-9 0,0-3 9 15,8 3 0-15,-8 4-12 0,4-1 12 0,4 7-10 0,-8-7 10 0,8-6-10 16,3 7 10-16,-7-4-10 0,3 3 0 0,-3 1 0 16,3-1 0-16,1-3 0 0,3-6 0 0,0 10 0 15,0-1 0-15,-7 1 0 0,14-1 10 0,-7 0 0 16,0-2 0-16,0 2-8 62,0 1 8-62,3-1-12 0,1 0 12 0,3 1-12 0,-7-1 12 0,11 1 0 0,-11-1 8 0,10-3-8 0,-6 4 0 0,6-1-15 0,1 7 3 0,-4-7 0 0,0-6 12 0,4 4 0 0,-1 2 0 0,-3 0 10 16,4 1-10-16,3-1 0 0,-3-2 0 0,-1-4-11 0,4 6 20 0,-3-3 4 16,-1 4 1-16,5-4 0 0,-5 7-14 0,1-7 0 15,-1 3 0-15,4-6 0 0,-3 10 0 0,-8-10 0 0,8 6 0 16,0 1 0-16,-8-4 19 0,4 4 1 0,-7-1 0 16,4 0 0-16,-4 1-20 0,0 9-16 0,0-13 4 0,0 6 0 15,7 1 12-15,-14-1 13 0,7-2-2 0,-4 6-1 16,4-13-10-16,-7 6 0 0,7 7 0 0,-3-7 0 15,-4 1 0-15,3-1-11 0,1-3 11 0,-5 4-8 16,5-1 16-16,-4-3 3 0,3-3 1 0,1 7 0 16,-4-4 4-16,3 4 2 0,-6-7 0 0,3-3 0 15,0 9-6-15,0-9-2 0,-4 6 0 0,7-6 0 16,-6 0 22-16,-1 7 5 0,8-4 1 0,-8-3 0 16,1 0-26-16,-1 0-4 0,7 0-8 0,1 0 11 15,-8 0 1-15,1 0 1 0,-4 0 0 0,3 0 0 16,0 0 3-16,-3 0 1 0,4-3 0 0,-1-4 0 0,-3 7 3 15,3 0 1-15,-3-6 0 0,4 6 0 0,-4-3-9 16,3-3-3-16,-3 6 0 0,3 0 0 0,-3-3-9 0,4 3 0 16,-1-7 0-16,-3 4-11 47,3-3 11-47,4 6 0 0,7 0 0 0,-3 0 0 0,-8 0 0 0,1 0 0 0,10 0 0 0,0 0-8 0,0 0 8 0,0 0-10 0,-4 0 10 0,4 0-10 15,0 0-86-15,0 0-18 0,0 0-3 0</inkml:trace>
  <inkml:trace contextRef="#ctx0" brushRef="#br0" timeOffset="312.7">3376 1318 57 0,'0'0'0'0,"0"0"0"0,0 0 0 0,0 0 0 15,0 0 128-15,0 0 20 0,0-9 4 0</inkml:trace>
  <inkml:trace contextRef="#ctx0" brushRef="#br0" timeOffset="1150.61">3270 1268 172 0,'0'0'8'0,"0"0"1"0,0 0-9 0,0 0 0 16,0 0 0-16,0 0 0 0,0 0 223 0,0 0 42 15,0 0 9-15,0 0 2 0,0 0-220 0,0 0-43 16,0 0-13-16,0 0 0 0,0 0 0 0,0 0 0 16,4 3 0-16,3 3 0 0,-7-6 0 0,10 3-10 15,5-3 10-15,-1 10-12 0,-4-10 12 0,1 0 0 16,3 0 0-16,0 6-8 0,4-3 8 0,-4 4 0 16,0-7 0-16,7 0 0 0,-7 0 0 0,7 0 0 15,-7 0 0-15,4 3 8 0,0-3-8 0,6 0 12 0,-9 0-4 0,6 0 0 16,-7 6 13-16,7-3 3 0,-7-3 1 0,7 0 0 15,-7 0-10-15,11 6-3 0,-11-6 0 0,7 0 0 16,-3 10-12-16,3-10 11 0,0 6-11 0,-3-3 10 16,3-3-10-16,0 0 0 0,-3 10 0 0,3-10 8 15,-7 6-8-15,4-6 8 0,-1 0-8 0,5 3 8 16,-1-3-8-16,-7 6 0 0,4-6 0 0,-1 0 0 16,1 0 0-16,-1-6 0 0,-2 6 0 0,-5-3 0 15,1 3 0-15,3 0 0 0,-4 0 0 0,-2-6 0 16,2 6 0-16,-3 0 10 0,4-10-10 0,-11 10 10 15,7-3-10-15,0-3 0 0,3 6-10 0,-10 0 10 0,0 0 0 16,0-10 0-16,4 4 0 0,-4 6 0 16,0 0 0-16,0-9 0 0,0 6 10 0,-4-4-10 47,4-2 0-47,0-1 0 0,0 10 0 0,-7-9 0 0,4 6 0 0,-4 3 0 0,3-13 0 15,1 10 0-15,-4-3 0 0,3 3 0 0,-3-3 0 0,4-4 0 0,-8 7 12 0,7-3-2 0,-3 6-1 0,7 0 0 0,0 0-9 0,-3-3 0 31,-8-4 0-31,8 7 8 0,3 0-8 0,-11-6 0 0,4 6 0 0,7 0 0 0,0 0 0 0,0 0 0 16,0 0 0-16,0 0 0 0,0 0 0 0,0 0 0 16,0 0 0-16,0 0 0 0,0 0 0 0,0 0-16 15,0 0 4-15,0 0 1 0,0 0-1 0,0 0 0 16,0 0 0-16,7 6 0 0,4 4 12 0,-11-4 0 0,7 7 0 16,3-7-8-16,-3 3 8 0,1-6 0 0,2-3-9 0,1 13 9 15,-1-10 0-15,1 6 0 0,-1 1 0 0,-3-10 0 16,4 0 0-16,7 6 0 0,-11-3 0 0,3 4 0 15,4-7 0-15,4 0 0 0,-7 0 0 0,-4 0 0 16,10 0 0-16,-10 0 0 0,4 0 0 0,-4 0 0 16,4 0 10-16,-8 0-10 0,8-7 12 0,-11 7-12 15,3-3 16-15,4 3-4 0,-3 0-1 0,-4 0 0 16,0 0 5-16,0 0 0 0,0 0 1 0,0 0 0 0,0 0 14 0,0 0 2 16,0 0 1-16,0 0 0 15,0 0-20-15,0 0-4 0,-4 10-1 0,-3-10 0 16,7 0-18-16,-10 3-4 0,3-3-1 0,-4 9 0 15,0-9 14-15,-3 6 0 0,4 4-10 0,-4-4 10 0,3-3 0 16,-7 7 0-16,11-1-9 0,-10 0 9 16,3 4 0-16,3-10 14 0,-3 6-2 0,0 7-1 15,0-6-19-15,3-1-4 32,-6-6-1-32,9 10 0 15,-9-10 21 1,3 16 4-16,3-13 0 0,1 3 1 0,2-6-13 0,-2-3 0 0,3 13 0 0,0-10 0 0,7-3 0 0,-11 6 0 0,11-6 0 0,0 0 0 0,0 0 0 0,0 0 0 0,0 0 0 0,0 0 0 15,0 0-39-15,0 0-10 0,0 0-3 0,0 0-380 16,11 0-77-16</inkml:trace>
  <inkml:trace contextRef="#ctx0" brushRef="#br0" timeOffset="2219.44">5013 1415 1202 0,'0'0'53'0,"0"0"11"0,0 0-51 0,0 0-13 0,0-9 0 0,0 9 0 16,0 0 15-16,7-10 0 0,-7 1 0 0,0 9 0 0,0 0-15 0,4-3 0 16,-1-3-12-16,4-1 12 0,-7 4-13 0,4-3 4 15,-4 3 1-15,7-3 0 0,-4-4 8 0,-3 10 11 16,0-3-3-16,4-3 0 0,-4-4 16 0,0 10 4 15,0-6 0-15,0-3 0 0,-4 6-28 0,4-7 0 16,-3 4 8-16,3-4-8 0,0 1 26 0,0 6 3 16,0-10 1-16,0 10 0 0,-7-3 1 0,3 3 0 15,4-13 0-15,-7 13 0 0,7-3-3 0,0-4-1 16,-3 4 0-16,-1-3 0 0,4 6-10 0,-7-7-1 0,-4 4-1 16,8 6 0-16,-4-10-15 0,0 1 9 0,-4 9-9 15,1-3 8-15,-1-3-8 0,-3-1 0 16,0 7 0-16,3 0-11 0,-3 0-3 0,-4-3-1 0,4 3 0 15,0 3 0-15,0-3-2 0,4 7-1 0,-8-1 0 0,4-6 0 16,-4 3 9-16,8 3 9 0,-5-3-13 0,5 7 5 16,-1-4 8-16,-3 4 0 0,-3 2 0 0,6-6-8 15,4 4 8-15,-4 9 0 0,-3-13 0 0,4 6 0 16,-4 1 0-16,3-1 0 0,0 4 0 0,-3-3 0 16,4 2 0-16,3-5 0 0,0 9 0 0,3-4 0 15,-3-5 0-15,7-1 0 0,0 0 0 0,0 7 0 16,0-6-18-16,0 2-2 0,0-6 0 0,7 4 0 15,-3-1 20-15,3 1 0 0,0-4 0 0,3-3 0 16,-3 3 0-16,4-3 0 0,-1 4 0 0,-2-1 0 16,-8-6 0-16,14 0 0 0,-4 0-8 0,4 0 8 15,-3 0 0-15,-1 0 0 0,5 0 0 0,-5 0 9 0,4-13-9 0,-3 10 0 16,-4 3 9-16,11-9-9 0,-8 3 9 16,4-7-9-16,0 4 12 0,-3-4-12 0,3 4 8 15,0-1-8-15,4 1 0 0,-4-4 0 0,0 4 8 16,0-7-8-16,4 7 0 0,-4-7 0 0,0 4 10 15,0-1-2-15,-3 4 0 0,-1-4 0 0,1-3-8 16,-8 7 0-16,4 6 0 0,4-10 0 0,-11 10 0 16,7-3 0-16,0 3-9 0,-7-3 9 0,0 6 0 0,11 0 0 15,-11 0 0-15,0 0 9 0,0 0-9 0,0 0 0 0,0 0 0 16,0 0 0-16,0 0 0 0,0 0 12 0,0-10-12 0,0 10 12 16,0 0-12-16,0 0 0 15,0 0 9-15,0 0-9 0,0 0 0 0,0 0 9 16,0-9-9-16,0 9 0 0,0 0 12 0,0 0-12 0,0 0 12 0,0 0-12 15,0 0 12-15,0 0-4 0,0 0 0 0,0 0-8 16,0 0 8-16,0 0-8 0,0 0 0 0,-11 9 0 16,4 1 0-16,7-1 0 0,0 0-12 0,-3 4 3 15,-1-10 9-15,4 6 0 0,0 1 0 0,0 6 0 16,0-13 0-16,0 6 0 0,-7-3 0 0,7 4 0 16,7-1 0-16,-7 1 0 0,0-1 0 0,0 0 0 15,0 4-10-15,0-10 10 0,0 16-12 0,0-13 12 16,0 4-8-16,0-1 8 0,4 0 0 0,6 1 0 15,-6-1 0-15,3 1 0 0,0 5 0 0,3-12 0 16,-3 10 0-16,4-10 0 0,-7 3 0 0,6 7 0 16,1-13 0-16,3 6 9 0,-4-3-9 0,-6 4 12 0,7-7-12 15,-1 3 0-15,-10-3 0 0,11 0-11 0,-4 0-2 16,3 6-1-16,-10-6 0 0,7-6-457 16,4 6-91-16</inkml:trace>
  <inkml:trace contextRef="#ctx0" brushRef="#br0" timeOffset="2935.15">5778 942 1335 0,'0'0'59'0,"0"0"13"0,0 0-58 0,4-10-14 0,3 1 0 0,-7 0 0 16,0 2 28-16,0 4 4 0,0-6 0 0,0 2 0 15,0-2-15-15,0 0-2 0,0 6-1 0,0-4 0 16,-7 1-14-16,7 3-10 0,-4-3 2 0,-3 2 0 15,4 4 0-15,3 0 0 0,-7 0 0 0,3-6 0 16,-6 6 8-16,3 0 0 0,0 0 0 0,-4 0 0 16,0 0-8-16,1 0 0 0,3 6 0 0,-7-2 0 15,3-4 8-15,1 9 0 0,-5-3 0 0,-2 4 0 16,3-1 0-16,3 0 0 0,-7-2 0 0,8 2-8 0,-4 4 8 16,3-7-8-16,1 13 8 0,-1-10-8 15,7-3 8-15,-3-2 0 0,4 5 8 0,3-9-8 0,0 0 0 16,-7 6-12-16,7 4 2 0,0-1 0 0,0-9 10 15,0 16-13-15,7-7 5 0,-4-6 8 0,4 10-11 16,-7-10 11-16,15 6-8 0,-5 1 8 0,-3-1-8 0,0-2 8 16,4 2-8-16,-1 0 8 0,5 1 0 0,-5-1 0 15,1 7 0-15,3-7 0 0,-4-6 0 0,5 13-8 16,-5-7 8-16,1 1 0 0,3 6 0 0,-4-13 0 16,5 6 12-16,-5 4-4 0,-3-4-8 0,4 4 0 15,-4-4 0-15,3 0 0 0,-3 4 0 0,0-1 0 16,4-2 0-16,-11 6 0 0,7-7 0 0,-3 0 0 15,-1 1 0-15,1-1 0 0,-4 7 8 0,0-7 0 0,-4-6 0 0,1 10 0 16,-1-1-8-16,-3-2 8 0,0-1-8 0,-4 1 8 16,1-1 3-16,3 4 1 0,-7-1 0 0,3-2 0 15,-7-1-12-15,4 0 12 0,0 4-12 0,0-10 12 16,-3 7-12-16,2-10 0 0,5 9 0 0,-4-9 0 16,3 6 28-16,-3-3 3 0,3 4 1 0,-3-7 0 15,4 0-32-15,-4 3 0 0,14-3 0 0,-11-3 0 16,7 3 8-16,-6 0-8 0,-1-7 0 0,11 7 0 15,-7-9-8-15,7 9-8 0,-3 0-2 0,-1-9 0 16,4-1-23-16,0 7-5 16,-7-3-1-16,7-1 0 0,7-2-31 15,-3 0-6-15</inkml:trace>
  <inkml:trace contextRef="#ctx0" brushRef="#br0" timeOffset="3685.55">6202 710 1836 0,'0'0'81'0,"0"0"17"0,0 0-78 15,0 0-20-15,0 0 0 0,0 0 0 0,0 0 16 0,0 0-1 0,0 0 0 0,0 0 0 16,0 0-24-16,7 9-5 0,-7-3-1 0,0 4 0 31,0-1-25-31,-7 1-6 0,7-1-1 0,-4 7 0 0,4-7 23 0,0 1 5 0,-7 5 1 0,7-2 0 16,-3 2 18-16,-1-2 0 0,1 3 0 0,-1 9 0 16,1-13 0-16,3 4 0 0,-7 3 0 0,7 0-10 15,-4 6 10-15,-3 0 0 0,7-13 0 0,-4 13 0 16,1 4-8-16,3-4 0 0,-7 0 0 0,3 0 0 15,4-3 8-15,-7 3 0 0,0-6 0 0,4 6 0 16,-1 0 0-16,1-3 0 0,-4-6 8 0,3 2-8 16,-3 1 0-16,3 6 0 0,1-9 0 0,-8-7 0 15,4 4 0-15,4-4 9 0,-4 1-1 0,3-1-8 16,4-9 8-16,0 6-8 0,0-6 0 0,-3 0 0 16,3 0 8-16,0 0-8 0,0 0 0 0,0 0 0 0,0 0 12 15,0 0 0-15,0 0-1 0,3-6 0 0,-3 6 0 0,4-9 0 16,3 6 0-16,3-13 0 0,1 6-11 0,-4 1 0 15,0 0 0-15,4-1-11 0,-4 1 3 16,3-7 0-16,1 7 0 0,-1-1 0 0,5-5 8 0,-1 12 0 16,3-13 0-16,-6 16 0 0,7-13 0 0,-4 4 0 15,3 3 0-15,-6-1 0 0,6-2-16 0,-2 6 1 16,2-3 1-16,-10 6 0 0,11 0 6 0,-7 0 8 0,-4 0-13 16,3 0 5-16,1 0 8 0,-1 6-8 15,1-6 8-15,0 9-8 0,-4-6 8 0,-4 4-8 16,4 2 8-16,0-3-8 0,0 7 8 0,-3-7 0 0,3 4 0 15,-7-1 0-15,7 0 0 0,-7 1-8 0,0-1 8 16,0 7 0-16,-7-4 0 0,3 1 0 0,1-1 0 16,-4-2 11-16,3 6-11 0,-6-4 0 0,3 1 0 0,0-1 8 15,-4 4 4-15,-7-4 0 0,11-5 0 0,-10 2 0 16,2 1-12-16,-2-1 0 0,6 7 9 0,-6-13-9 16,-1 3 0-16,4-3 0 0,-4-3 0 0,4 0 8 15,0 0 6-15,0-3 2 0,3-3 0 0,1 3 0 16,-1-4 15-16,1-2 3 0,-1 0 1 0,4 5 0 15,-4-5-15-15,4-4-2 0,7 10-1 0,-3-12 0 16,-1 5-17-16,1-2-11 0,3-1 2 0,3 1 0 16,4-4-88-1,0-3-18-15,4 3-3 0,-8-2-573 0</inkml:trace>
  <inkml:trace contextRef="#ctx0" brushRef="#br0" timeOffset="4603.05">7017 738 345 0,'0'0'31'0,"0"0"-31"0,0 0 0 0,0 0 0 16,0 0 92-16,-4 6 13 0,4 4 3 0,-3-1 0 15,3 7-57-15,-4-7-11 0,4-6-3 0,0 7 0 16,0 5-6-16,-3-5-2 0,3 5 0 0,0-5 0 15,0-1-9-15,0 10-1 0,0-3-1 0,0-7 0 16,0 4-1-16,0 2 0 0,0 4 0 0,0 0 0 16,0 6 8-16,0 0 2 0,0 3 0 0,0 1 0 15,0 2-7-15,0 0 0 0,-7 4-1 0,7-7 0 16,-7 13-19-16,3-7 10 0,0-2-10 0,1 12 8 16,3-10-8-16,-7 10 0 0,0 0 0 0,7-6 8 15,-4-1 5-15,1 4 1 0,-1-13 0 0,4 7 0 0,0-7-22 16,-3-3-5-16,3 0-1 0,0-3 0 0,0-3 14 15,0-4 0-15,0 4 0 0,0-3 0 0,3-3 0 16,-6 2 10-16,3-5-10 0,3-1 8 0,-3 7-8 0,0-16 12 16,0 0-12-16,4 3 12 0,-4 6-4 0,0-9-8 15,0 0 12-15,0 0-4 0,0 0-8 0,0 0 0 16,0 0 0-16,0 0 0 16,0 0-140-16,7 0-24 0</inkml:trace>
  <inkml:trace contextRef="#ctx0" brushRef="#br0" timeOffset="5454.81">7655 1368 57 0,'0'0'0'0,"0"0"0"0,0 0 0 0,0 0 0 15,7-6 361-15,-7 3 67 0,0-3 14 0,0-4 2 0,0 10-325 16,0-9-66-16,0-1-13 0,0 4-2 0,0-3-38 0,0 6 0 15,-7-7 0-15,7 4 0 16,-3-4-54-16,-1 1-6 0,1 6 0 0,-4-13-1 16,3 7 13-16,-3 3 4 0,0-4 0 0,0 1 0 0,0-1 44 0,3 4 0 15,-10-3 0-15,7 9 0 0,-3-3 0 0,-1-4 0 16,0 4 9-16,4-3-9 0,-7 6 12 0,4 0-3 16,-1-10-1-16,1 10 0 0,-1 0-8 0,0 10 0 15,-3-10 0-15,0 0 0 0,4 6 0 0,-5-6 0 16,1 10 0-16,4-7-11 0,-1-3 11 0,1 9 0 15,-1-3 0-15,0 4-8 0,4-1 8 0,0 1 0 16,-3-4-9-16,6 6 9 0,-10 1 0 0,7-1-11 16,4-2 11-16,-8 9-8 0,0-4 8 0,8 4 0 0,-4-3 0 15,3 3-8-15,-3-1 8 0,7-2 0 0,-3-3 0 16,3 9-8-16,0 0 8 0,3-7 0 0,-3 1 0 0,7-3 0 16,-7 5 0-16,4-2 0 0,3-7 8 0,-7 10-8 15,7-3 0-15,0-4 0 0,-4 1 0 0,5-10 0 16,-1 7 0-16,3-1 0 0,-3-9 0 0,4 0 0 15,-1 0 0-15,4 0 8 0,1-9-8 0,-1-1 0 16,3 7 11-16,-3-13-3 0,4-9 0 0,0 6 0 16,-1 4 20-16,1-4 4 0,0-3 1 0,-1-3 0 15,-3 0-33-15,4 6-16 0,-4-6 2 0,0 6 0 0,4 0 14 16,-4-6 16-16,-3 6-3 0,-4 1-1 16,3 2-1-16,4-6-1 0,-7 6 0 0,0 7 0 15,4-10 5-15,-7 3 1 0,-1 7 0 0,1 0 0 16,-1-1-6-16,1 4-1 0,-4-4 0 0,0 10 0 0,0 0 9 0,0 0 2 15,0 0 0-15,0 0 0 0,0 0-3 16,0 0 0-16,0 0 0 0,0 0 0 0,0 0-17 0,0 0 0 16,-4 10-11-16,-3-1 11 0,4 1-16 0,-1-1 3 15,-10 7 1-15,10 3 0 0,-3-10 12 0,7 7-9 16,-7-7 9-16,4 10-8 0,-1-3 8 0,1-4 0 16,3 4 0-16,-4 3 0 0,8-4-8 0,-1 1 8 15,-3-7-8-15,4 4 8 0,-1 3-13 0,4-13 2 16,-3 12 1-16,3-5 0 0,0-1 10 0,0 7 11 15,0-7-3-15,4 1 0 0,-4-1-8 0,3 1 0 16,-10-1 0-16,4-3 0 0,6-3-14 0,1 4-5 16,-11-7-1-16,14 0 0 15,0-7-25-15,0 4-6 0,4-3-1 0,-7-3-402 0,3-4-81 16</inkml:trace>
  <inkml:trace contextRef="#ctx0" brushRef="#br0" timeOffset="6140.08">8213 675 518 0,'0'0'46'0,"0"0"-37"0,0 0-9 0,0 0 0 15,0 0 261-15,0 0 51 0,0 0 9 0,0 0 3 16,3 10-264-16,-3-4-52 0,0 13-8 0,0-4 0 0,0-2-12 0,0 12 12 15,4-9-13-15,-4 3 5 0,0 9 8 0,7-9 0 16,-7 3 0-16,0-1 0 0,3 5 0 0,1 2 0 16,-4-9 0-16,0 15 0 0,0-9 0 0,-4 3 0 15,1 1 0-15,3 5 0 0,-7-6 0 0,3 7 0 16,1-10 0-16,-4 3 0 0,0-3 0 0,3 0 9 16,-7 4-1-16,4-17-8 0,4 10 0 0,-4-3 0 15,0-7 0-15,-4 10 0 0,4-9 0 0,0 3 0 16,0-7 0-16,0 0 0 0,0-2 0 0,0-4 0 15,7-3 0-15,0 0 0 0,0 6 13 0,0-6-4 16,0 0-1-16,0 0 0 0,0 0 0 0,0 0 0 16,0 0 0-16,0 0 0 0,0-6 0 0,3-4-8 15,1 1 12-15,3 0-4 0,0-7-8 0,4-3-9 0,-1 3 9 16,8 7-13-16,-8 0 13 0,5-10-11 0,2 9 11 16,1-5-10-16,-8 12 10 0,4-13 0 0,4 6-9 0,0 7 9 15,-8-6 0-15,4 3 0 0,4-1 0 0,0 4 0 16,-8-3-11-16,4 3 3 0,1 3 0 15,-1-6 0-15,-4 6 8 0,4 0 0 0,-3 0 0 0,3 0 0 16,-3 6 0-16,-4-6 0 0,3 9 0 0,4-6 0 16,-7-3 0-16,4 13 0 0,-7-10 0 0,3 3-8 15,-7-6 8-15,3 13 0 0,4-7 0 0,-3 4 0 16,-4-1 9-16,3 0-9 0,-3 1 12 0,0-1-12 16,-3 7 8-16,-1-7-8 0,-3 1 0 0,4-1 0 15,-4 10 0-15,-1-3 0 0,-2-13 0 0,6 12 0 16,-10-5 9-16,4-1-9 0,-4 1 0 0,3-4 9 15,0 3 12-15,-6-9 3 0,3 3 0 0,-4 10 0 16,7-13-24-16,-6 3 0 0,-1-3-12 0,0 0 4 0,4 0 19 16,0 6 4-16,4-6 1 0,-1 0 0 0,1 0-5 15,2-6-1-15,-6 3 0 0,4 3 0 16,3-6 32-16,-4-1 6 0,4 7 2 0,4-3 0 0,-4-6-13 0,-1 3-2 16,1-4-1-16,4 1 0 0,-4-1-22 0,7 4-12 15,-7-6 12-15,7 2-12 16,-4-6-76-16,1 7-23 0,-1 0-4 0</inkml:trace>
  <inkml:trace contextRef="#ctx0" brushRef="#br0" timeOffset="20335.04">2621 3074 230 0,'0'0'10'0,"0"0"2"0,0 0-12 0,0 0 0 0,0 0 0 0,0 0 0 15,0 0 146-15,0 0 26 0,0 0 6 0,0 0 1 16,0 0-120-16,0 0-24 0,0 0-5 0,0 0-1 16,0 0-29-16,0 0 0 0,0 0 0 0,0 0 0 15,0 0 0-15,0 0 0 0,0 0 0 0,0 0 0 16,0 0-8-16,0 0 8 0,0 0 0 0,0 10 0 16,0-10-8-16,0 9 8 0,0-3 0 0,0 4 0 15,0-1-10-15,0 0 10 0,0 10-8 0,0-9 8 16,0-1 0-16,-7 7 0 0,7-7 0 0,0 10 0 15,-3-10 0-15,-1 1 0 0,4 5 0 0,0 4 0 16,-7-9 0-16,7 5 0 0,-4 4 0 0,4 0 8 16,-7-10-8-16,4 7 0 0,-1 3 0 0,-3-3 8 15,4-4-8-15,-8 4 0 0,11 3 0 0,-7-10 8 16,4 10-8-16,-1-7 0 0,4-2 0 0,-7 2 8 16,3-5-8-16,-3 2 0 0,4-6 0 0,3 10 8 15,-4-10-8-15,4-3 0 0,-7 9 0 0,7-9 8 0,0 0-8 0,0 0 8 16,0 0-8-16,0 0 8 0,0 0-8 0,0 0 0 15,-3 0-8-15,3 0 8 0,0 0 0 0,0 0 0 16,0 0 0-16,0-9 8 0,0 6-8 0,0-4 8 16,0-2-8-16,0 0 8 0,3 2-8 0,4-5-15 15,-7-4 4-15,4 7 1 0,-4-7-3 0,10 7-1 16,-10-10 0-16,4 9 0 0,3 1 14 0,-7-7-9 16,4-2 9-16,-1 2-8 0,4 3 8 0,-3-2 0 15,3-4 0-15,-4 9 0 0,8-8 0 0,-8 2 0 16,4-3 0-16,4 3-8 0,-7-2 8 0,6 5 0 0,1-12 0 15,-8 9 0-15,8-3 17 0,-1 4-1 0,-6 2 0 16,3-2 0-16,-3 5 4 0,6-6 0 16,-6 4 0-16,6-4 0 0,1 7-2 0,-8-1 0 0,8 1 0 15,-4-7 0-15,0 7-8 0,4 0-2 16,-1-1 0-16,1 7 0 0,-1-3-8 0,-6-1 8 0,6 7-8 0,-6-3 8 16,7-3-8-16,-1 6 8 0,1-3-8 15,-11 3 8-15,10 0-8 0,-6 0 0 0,6 0-10 0,1 3 10 16,0 3-12-16,-8-3 12 0,8-3-13 0,-1 7 5 15,-6-1-1-15,-4-6 0 0,0 0 0 0,7 9 0 16,-7 4-11-16,3-7-3 0,-3 7 0 0,0-7 0 16,0 10 15-16,0-4 8 0,0 4-10 0,-3-7 10 15,-4 1 0-15,3 9 8 0,4-4 1 0,-10 4 0 16,10-10-9-16,-11 10-16 0,8-3 4 0,-8-4 1 16,4-5 11-16,3 8 0 0,-10-2 0 0,4-4 0 0,10 1 0 15,-11 5 17-15,-3-5-2 0,3-1-1 0,1 7-6 0,-1-13-8 16,4 10 11-16,-3-4-11 0,-1-6 0 0,0 3-19 15,8-2 3-15,-8 5 0 0,1-9-2 0,6 0 0 16,4 0 0-16,-7 0 0 0,-3 0 18 0,6 0 0 16,-3-9 0-16,7 9 9 0,0-4 6 0,-3-2 1 15,3 3 0-15,0 3 0 0,3-6 10 0,-3 6 2 16,0 0 1-16,0-3 0 0,7-10-18 0,-3 10-11 16,3-3 12-16,-4-4-12 0,4 10 0 0,-3-9 0 15,6-1-10-15,-10 10 10 0,0 0-9 0,4 0 9 16,6 0 0-16,1 0 0 0,-11 0-10 0,11 0 10 15,3 0-8-15,-4 0 8 0,1 7 0 0,-4-4 0 0,4-3 0 16,-1 9 0-16,1-9-8 0,-1 0 8 0,1 7-8 16,-4-4 8-16,4 3 0 0,-1-3 0 0,1 3 0 0,-8 1 0 15,4-4 0-15,4 6-8 0,-8-3 8 0,1 7 0 16,3-13 0-16,-7 9 0 0,4 1 0 0,-4 2 0 16,0 1 0-16,-4-4-10 0,4 7 10 0,0 0-10 15,-7-4 10-15,3-2 0 0,4 8 8 0,-10-2-8 16,6 0 0-16,-3-4 0 0,4 4 0 0,-8 0 0 15,8-4 12-15,-8-2-1 0,0-1-1 0,8 0 0 16,3 1-10-16,-7-4 0 0,-4 4 0 0,8-10 0 16,-8 9 0-16,1-9 8 0,6 9-8 0,-7-9 0 15,-3 0 16-15,7 0-3 0,4 0 0 0,-8 0 0 16,1 0 4-16,6 0 1 0,-7 0 0 0,1 0 0 16,-1-9-2-16,4 9-1 0,-3-9 0 0,-1 9 0 15,1-10-15-15,-1 4 0 0,7 3 8 0,-6-4-8 0,-1-2 8 16,8 0-8-16,-8 6 11 0,4-7-11 0,0 4 29 0,7-4-1 15,-7 1 0-15,3 0 0 0,4 2 1 0,0-2 0 16,0 0 0-16,-7-1 0 0,7 4-14 16,0-4-3-16,0 1-1 0,7 6 0 0,-7-7-22 0,0 4-4 15,4-3-1-15,3 6-432 16,-7-10-86-16</inkml:trace>
  <inkml:trace contextRef="#ctx0" brushRef="#br0" timeOffset="21282.86">3009 3777 57 0,'7'0'0'0,"-7"0"0"0,0-7 0 0,11 7 0 0,-8-9 236 0,1 6 41 15,3-10 9-15,-4 10 2 0,5-3-185 0,-5-4-37 16,-3 1-7-16,4 0-2 0,3-7-29 0,-7 6-7 16,3 1-1-16,-3 0 0 0,7-1-12 0,-7 1-8 15,4 6 8-15,-4-10-8 0,0 10 0 0,0-6 0 16,0 2 0-16,0-2 0 0,0 0 9 0,0-1-9 0,0 4 12 0,0-4-12 16,0 7 26-16,-4-3-2 0,4 3 0 0,0 3 0 15,0 0 3-15,0 0 0 16,-7-6 0-16,7 6 0 0,-3 0-7 0,-4-3 0 15,0 3-1-15,-1 0 0 0,5 3-19 0,-8-3 0 0,1 0 0 0,-1 6 0 16,1-3-23-16,3-3 2 0,-4 6 0 0,0-3 0 16,-3 4 5-16,4-4 2 15,-1 3 0-15,1 0 0 0,-1-2 14 0,7 2 16 0,-6-3-3 16,10-3-1 0,-4 9-35-16,4-9-7 0,-7 0-2 0,4 16 0 0,3-16 32 15,-7 3 0-15,0 10-8 0,0-10 8 0,3 6-9 0,4 7 1 0,-7-13 0 0,7 6 0 16,-4 1 8-16,4-4 0 0,0 4 0 15,4-1 0-15,-4 0-10 0,0 7 10 0,0-16-12 0,0 16 12 16,0-13-10-16,7 3 10 0,-7-6-8 0,0 10 8 16,4-1-8-16,3-6 8 0,-7-3-8 0,3 10 8 15,1-4-8-15,-4-6 8 0,0 0-8 0,7 3 8 16,3-3-16-16,1 6 1 0,-11-6 1 0,3 0 0 16,8 0 14-16,-7 0 13 0,6-6-2 0,1 3-1 0,-1-3-19 15,1 6-4-15,-4-4-1 0,3-2 0 16,1 3 14-16,0-3 0 0,-1-4 0 0,4 7 0 0,-3-6 0 15,0-4 8-15,-4 10 0 0,10-13-8 0,-6-2 20 0,-4 2-4 16,3-3 0-16,1 10 0 0,0-4-5 0,-1 4-2 16,-10-7 0-16,11 7 0 0,-8-7-9 0,1 7 8 15,3-7-8-15,-7 6 8 0,0 1 0 16,0 6-8-16,0-3 12 0,0-4-4 0,0 10 1 0,0 0 0 16,0 0 0-16,0 0 0 0,0 0 3 15,0 0 1-15,0 0 0 0,0 0 0 0,-7 0-13 0,3 10-8 16,1-4 8-16,-8 3-13 0,4 4-2 0,4-1 0 15,-8 1 0-15,8 3 0 0,-5 2 15 0,5-2-12 16,-8 3 12-16,8-7-12 0,-4 4 12 0,3 0 0 16,4-4 0-16,-7 4 0 0,4 0 0 0,3-7 0 0,-7 1 0 15,7-1 0-15,-4-6 0 0,4 7-9 0,0-1 9 16,4-3 0-16,-4-6 0 0,7 6-8 16,-7-6 8-16,3 4 0 0,4 5-8 0,4 0 8 0,-8-9-8 15,8 0 8-15,0 0 0 0,3 0 0 0,-11 0 0 16,8 0 0-16,3-9 0 0,-4 9 0 0,5-3 0 0,-5-3 0 15,11 2-16-15,-10-2 1 0,3 0 1 0,0-3 0 16</inkml:trace>
  <inkml:trace contextRef="#ctx0" brushRef="#br0" timeOffset="22325.37">3496 3331 345 0,'0'0'15'0,"0"0"4"0,0 0-19 0,0 0 0 0,0 0 0 0,0 0 0 15,0 0 183-15,0 0 33 16,0 0 6-16,0 0 2 0,0 0-180 0,0 0-36 0,0 0-8 0,0 0 0 31,0 0-36-31,0 0-8 0,0 0 0 0,0 0-1 0,0 0 17 0,14 3 3 0,-3 4 1 0,-11-7 0 16,3 3 15-16,8-3 9 0,-11 0-10 0,14 6 10 16,0-6 0-16,-3 0 8 0,6 0 1 0,-10-6 0 15,11 6 23-15,-11 0 5 0,11 0 1 0,-8 0 0 16,4-10 2-16,0 10 0 0,1 0 0 0,2-3 0 15,-3-3-14-15,-3 6-2 0,3 0-1 0,-3 0 0 16,6-9-12-16,1 9-3 0,-4 0 0 0,-3-4 0 16,6 4-8-16,1-6 0 0,-4 6 0 0,-3 0 0 15,3 0 0-15,-4 0 0 0,1 0 0 0,3 0 0 16,0 6 0-16,0-2 0 0,4-4-12 0,-4 0 12 16,-3 0-11-16,3 9 11 0,-4-9-8 0,1 0 8 0,3 6-8 15,-4-3 8-15,5-3-8 0,-5 0 8 16,1 0 0-16,-11 0 0 0,0 0 0 0,7 7 0 15,0-7 0-15,-7 0 0 0,0 0 0 0,0 0 0 0,0 0 0 0,0 0 0 16,0 0 0-16,0 0 8 0,0 0 0 0,0 0 0 16,0 0 0-16,0 0 0 0,0 0 4 0,0 0 0 15,0 0 1-15,0 0 0 0,3-7-5 0,-3 7 0 16,0-9-8-16,0 9 12 0,-3-9-4 0,3 5-8 16,-7-2 11-16,7-3-11 0,-7 6 0 0,7-10 0 15,-7 10 0-15,3 3 0 0,4 0 10 0,-10 0-10 16,3-9 8-16,3 2-8 0,-7-2 8 0,8 9-8 15,-8 0 0-15,8-3 8 0,-8 3-8 0,4-7 0 16,4 7 0-16,-8 0 0 0,11 0 0 0,0 0 0 16,0 0 0-16,0 0 0 0,-3 0 0 0,3 0 0 15,0 0 0-15,0 0 0 0,0 0 0 0,-11-9 0 16,4 3 0-16,7 6 0 0,0 0 11 0,0 0-3 0,0 0-8 0,0 0 12 16,0 0-12-16,0 0-13 0,0 0 2 0,0 0 1 15,0 0 1-15,7 0 0 0,-7 0 0 0,11 6 0 16,-8-6 9-16,8 6 0 0,-1-6 0 0,-6 3-8 15,3 4 8-15,0-4 0 0,3 6 0 0,1-9-8 16,0 0 8-16,-1 7 0 0,-6-4 0 0,6 3 0 16,1-6 0-16,3 0-8 0,-14 0 8 0,14 0 0 15,-3 0 0-15,3 0 0 0,-4 0 0 0,1 0 0 16,0 0 17-16,-1 0 3 0,1-6 0 0,-8 3 0 16,8-4 3-16,-11 7 1 0,10 0 0 0,-10 0 0 15,0 0-12-15,0 0-3 0,4 0 0 0,-4 0 0 16,0 0-9-16,0 0 0 0,0 0 0 0,0 0-11 15,0 0-2-15,0 0-1 0,0 0 0 0,0 0 0 0,0 0 14 16,0 0 0-16,-4 10 0 0,-3-4-9 0,4-3 9 16,-4 3 0-16,0 1 0 0,0-7 0 0,3 3 0 15,-6 6 0-15,-1-9 0 0,7 10 0 0,-6-10 0 16,-4 9 0-16,3-9 0 0,1 9 0 0,-1 1 0 0,0-4 0 16,1 0 0-16,3-2-8 0,-11 5 8 15,8 0-12-15,-5-2 12 0,1 2-12 0,4 7 12 0,-1-13 0 16,-3 6 0-16,11 1 0 0,-8-1 0 0,-3 0 0 15,7-2 0-15,3-4 8 0,-6 3-8 0,-1 0 0 16,11-6 0-16,0 0 0 0,0 0 0 0,-3 10 0 16,3-10 0-16,0 0 0 15,0 0-27-15,0 0-6 0,0 0-2 0,0 0-377 16,0 0-75-16</inkml:trace>
  <inkml:trace contextRef="#ctx0" brushRef="#br0" timeOffset="23284.83">4660 3378 1000 0,'0'0'44'0,"0"0"10"0,0 0-43 0,0 0-11 16,0 0 0-16,0 0 0 0,0 0 52 0,0 0 9 15,0 0 2-15,0 0 0 0,4-9-27 0,6 9-6 16,-10-9-1-16,4 9 0 0,3-10-20 0,-4 10-9 15,1-6 8-15,-4-4-8 0,3 10 8 0,1-9-8 16,-4 9 8-16,0 0-8 0,4-13 11 0,-4 7-3 16,0-3-8-16,-4 6 12 0,4-10 15 0,-4 10 2 15,4-13 1-15,-3 7 0 0,3 9 9 0,-4-3 1 16,1-7 1-16,3-2 0 0,-7 9-2 0,3-4-1 0,-3-2 0 0,0 0 0 16,7 9-7-16,-10-10-2 0,3 7 0 15,0-3 0-15,3 6-17 0,-3-7-3 0,0-5-1 0,3 6 0 16,-6-4-8-16,6 10 0 0,-6-9 0 0,3 9 0 15,0 0-16-15,-1-3 5 0,5 3 1 0,-8 0 0 16,4-7-1-16,0 7 0 0,0 7 0 0,4-4 0 16,-8 6 0-16,8-2 0 0,-8-4 0 0,4 3 0 15,3-3-9-15,-3 6-1 0,0-2-1 0,7 2 0 16,-7 1 22-16,4-1-9 0,3 0 9 0,-7 1 0 16,7-4-13-16,0 3 4 0,-4 1 1 0,1 6 0 15,6-7-2-15,-3 0 0 0,0 1 0 0,0-1 0 16,4 1-2-16,-4-1-1 0,0-3 0 0,0 4 0 15,0-7 3-15,0-3 1 0,0 0 0 0,0 12 0 16,7-2-3-16,-7 2-1 0,0-12 0 0,3 0 0 16,-3 0-3-16,7 16 0 0,-7-16 0 0,4 9 0 15,6-2 1-15,-10-7 0 0,0 0 0 0,4 3 0 0,-4-3 6 16,7 6 1-16,-7-6 0 0,11 3 0 0,-4-3-7 16,0 0-1-16,-7 0 0 0,10 0 0 0,-3-3 16 0,0-3 10 15,4 3-2-15,-4-4 0 0,4-2-8 0,-4 3 0 16,3-4 0-16,-3 1 0 0,0 0 0 0,-3-1 10 15,3 1 1-15,0-1 0 0,0 4-11 0,4-13 0 16,-11 10 0-16,10-7 8 0,-6 13-8 0,6-13 0 16,-10 7 0-16,11-1 8 0,-11 1-8 0,3 3 0 15,-3 6 0-15,4-10 8 0,-4 10-8 0,0 0 0 0,0 0 0 0,0 0 0 16,0 0 12-16,0 0 1 16,0-3 0-16,0 3 0 0,0 0 3 0,0 0 1 0,0 0 0 15,0 0 0-15,0 0-8 0,0 0-1 0,0 0-8 0,0 0 12 16,0 0-12-16,0 0 9 0,0 0-9 0,0 0 8 15,0 0-8-15,0 0 0 0,0 0 0 0,0 0-11 16,0 0 11-16,0 0-13 0,0 0 5 0,3 3 8 16,-3-3-12-16,4 10 12 0,0-4-12 0,-4 3 12 15,0 10-10-15,0-9 10 0,7-4 0 0,-7 10-9 16,0-4 9-16,0 7 0 0,0-13 0 0,3 4 0 16,-3-1 0-16,0-9 0 0,7 10 0 0,-7-10 0 15,0 6 0-15,0-6 0 0,0 0 0 0,0 0 0 16,0 0 9-16,14 3 4 0,-3-3 1 0,-8 0 0 15,4 0 15-15,8-3 3 0,-5 3 1 0,-3-6 0 0,4 6-20 16,3-4-4-16,-4-2-1 0</inkml:trace>
  <inkml:trace contextRef="#ctx0" brushRef="#br0" timeOffset="24922.29">2649 4278 518 0,'0'0'46'0,"0"0"-37"16,0 0-9-16,0 0 0 0,0 0 61 0,0 0 11 15,0 0 1-15,0 0 1 0,0 0-59 0,0 0-15 16,0 0 0-16,7 10 0 0,-7-10 8 0,0 9 0 16,0 1-8-16,-7-4 12 0,7 3-12 0,0-6 0 15,0-3 0-15,0 16 0 0,0-7 0 0,-3 7 0 0,3-3 0 0,0-4 0 16,-4 7 0-16,4-7 0 16,-7 10 0-16,4-3 0 0,3-7 0 0,-7 10 0 0,3-3 0 0,4-4 0 15,0 4 0-15,-7 3 0 16,0-10 0-16,0 7 9 0,3-7-9 0,4 7 0 0,-10-4 0 15,10 4 8-15,-11-7-8 0,8 1 0 0,3-1 0 16,-7 1 8-16,3-4-8 0,4-6 0 0,0 0 0 16,0 0 8-16,0 0-8 0,0 0 0 0,0 0 0 0,0 0 8 15,-7 0 2-15,7 0 0 0,-3 0 0 0,-1-6 0 16,4-4-10-16,-7 1-11 0,3 6 3 0,4-10 0 16,0 4 0-16,0-4 0 0,0-3 0 0,4 7 0 15,-4-7 8-15,7 4 8 0,-7-4-8 0,0 4 11 16,0-1 27-16,4-6 6 0,-1 10 0 0,4-10 1 15,-3 3-20-15,3 7-4 0,7-10-1 0,-11 10 0 0,8-7-20 16,0 4-15-16,-1-4 3 0,1 3 0 16,3 4-4-16,-4-7 0 0,-6 7 0 0,7 3 0 15,3-4 16-15,-4 1 0 0,1-1 0 0,-1 4 0 0,1 6 0 16,-8-9 0-16,8 9 0 0,0 0 0 0,-8 0 0 16,8 0 0-16,3 6 8 0,-4-3-8 0,-10-3 0 0,11 0 0 15,0 6 8-15,-1 4-8 0,-6-10 0 0,6 6 0 16,4-3 0-16,-10-3 0 0,3 10 0 0,-7-10 0 15,4 0 0-15,3 9 0 0,-4-3 0 0,-3-6 0 16,4 3 0-16,3 10-9 0,-7-13 9 0,0 3 0 16,0 6 0-16,0-2 0 0,-7 2 0 0,3-6-8 15,-6 7 8-15,-1-1-8 0,7-3-4 0,-10 10 0 16,4-3 0-16,-1-7 0 0,1 3 2 0,-1 7 0 16,7-13 0-16,-6 6 0 0,-1 1 10 0,8-1 0 15,-8-9 0-15,8 10 0 0,-4-1 0 0,7-9 8 16,-4 0-8-16,4 0 0 0,0 0 15 0,0 0-2 15,0 0 0-15,0 0 0 0,0 0-5 0,0 0 0 0,0 0-8 0,0 0 12 16,0 0-12-16,0 0 0 0,0 0 8 0,0 0-8 16,0 0 0-16,0 0 0 0,11 0 0 0,-8 0 0 15,8 0 25-15,-1 0 3 0,1-3 0 0,-4 3 0 16,4 0-4-16,-1 0 0 0,1-6 0 0,3 6 0 16,-4 6-16-16,1-12-8 0,0 6 0 0,-4 6 8 15,3-3-8-15,-3 3 0 0,4-6 0 0,-8 10 0 16,-3-10 8-16,4 6-8 0,3 7 8 0,-7-7-8 15,0 3 0-15,0 7 0 0,0-4 0 0,-7-2 0 16,3 6 0-16,1-4 0 0,-8 4-9 0,1-7 9 16,-4 7-24-16,3 3 3 0,-3-1 0 0,-4 1 0 15,4-3-11 1,0 3-3-16,0 0 0 0,-4-10 0 0,4 7 35 0,0-7 0 0,0 7 0 0,-4-4 0 16,4-2 0-16,4-4 0 0,-4 3 0 0,3-9 0 15,0 0 35-15,8 0 7 0,-11 0 2 0,3 0 0 0,4-6 9 16,0 3 3-16,-4-3 0 0,4 3 0 0,4-7-21 0,3 1-4 15,-4-7-1-15,4 0 0 16,0 13-66-16,0-12-14 16,4-14-2-16,-1 14-542 0</inkml:trace>
  <inkml:trace contextRef="#ctx0" brushRef="#br0" timeOffset="25744.38">2995 4858 1576 0,'0'0'35'0,"0"0"7"0,0 0 2 0,0 0 0 0,0 0-36 0,0 0-8 0,0 0 0 0,0 0 0 0,0 0 9 16,-3 0 0-16,3-6 0 0,0 6 0 0,0 0-9 0,0 0 0 16,0 0 0-16,0 0-11 0,0 0-5 0,0 0-2 15,0 0 0-15,0 0 0 16,0 0-7-16,0 0-2 0,0 0 0 0,0 0 0 0,0 13 8 0,0-4 2 15,0 4 0-15,0-7 0 0,0 3 17 0,3 1 0 16,-3-1-8-16,0 1 8 0,-3 5-14 0,3-2 1 16,0 2 0-16,0-5 0 0,-8 9 13 0,8-4 0 15,-3 4 0-15,-4 0 0 0,3-3 0 0,4 2 0 16,-3 1 0-16,-4 0 0 0,3-3-17 0,4-1 2 16,-10-2 1-16,3 3 0 15,3-4-15-15,1 4-3 0,-4 3-1 0,3-10 0 16,-3-3-10-16,3 4-1 0,4-1-1 0,-3 1 0 0,3-10 35 0,0 0 10 15,0 0 0-15,0 0 0 0,0 0 24 0,0 0 8 0,0 0 3 0,0 0 0 16,-7-10-13-16,3 1-2 0,4 3-1 0,0 2 0 16,0-5-19-16,0 3 0 0,4-13 8 0,3 9-8 15,-4 1 0-15,8 0 0 0,-7-1 0 0,3-5 0 16,0 5 0-16,3 1 0 0,-3-1 0 0,4 1 0 16,-4-7 0-16,3 7 0 0,-2-1 0 0,6 1 0 15,-4 0 0-15,1 2-12 0,-4 4 12 0,3-3-12 16,1 3 12-16,0-3 0 0,-1-4 0 0,1 10-9 15,-4-3 9-15,3 3 0 0,-10 0 8 0,11 0-8 16,0-6 9-16,-1 12-9 0,-10-6 12 0,14 3-12 16,-10 3 16-16,6-2-4 0,-3 5-1 0,-3 0 0 15,0 1-11-15,3-1 12 0,-7 7-12 0,0-7 12 16,0 1-12-16,0-1 0 0,0 7 0 0,0-7 0 0,-7 1 0 16,3-1 0-16,4 0 0 0,-4-2 8 15,-3 2-8-15,4 0 12 0,-8 1-12 0,8 9 12 16,-8-10 4-16,4-3 2 0,4 4 0 0,-8-1 0 0,8-9-7 15,-8 10-2-15,0-10 0 0,8 6 0 0,-8-6 7 0,1 3 2 16,-4-3 0-16,3-3 0 0,0 3-2 0,-3 0-1 16,4-6 0-16,-1 6 0 0,-3-13 5 0,3 1 0 15,8 2 1-15,-8 7 0 0,1-13-35 0,3 13-7 16,3-6-2-16,1-4 0 0,3 4 9 0,0-1 2 16,0 1 0-16,0 0 0 15,0-1-13-15,3 7-3 0,1-3 0 0,3-4-380 16,3 1-77-16</inkml:trace>
  <inkml:trace contextRef="#ctx0" brushRef="#br0" timeOffset="26989.79">3549 4554 57 0,'0'0'0'0,"0"0"0"0,0 0 0 0,0 0 0 15,0 0 0-15,0 0 0 0,0 0 123 0,0 0 19 16,0 0 4-16,0 0 1 0,0 0-85 0,0 0-17 16,0 0-3-16,0 0-1 0,0 0 4 0,0 0 1 15,0 0 0-15,0 0 0 0,0 0-11 0,0 0-3 16,0 0 0-16,0 0 0 0,11 0-12 0,-11 0-4 15,0 0 0-15,10 0 0 0,1 0 4 0,-1 0 0 16,-6 0 0-16,6 0 0 0,1-6 0 0,-4 6 1 16,4 0 0-16,-1 0 0 0,1-3 3 0,-1 3 0 0,4-6 0 15,-3 6 0-15,0 0-5 0,3 0-1 0,7 0 0 16,-7 0 0-16,-3 0-5 0,-1-10-1 0,4 10 0 0,0 10 0 16,1-10-12-16,2 0 0 0,-3 0 0 0,-3 0 0 15,7 0 0-15,-1 0 0 0,-10 0 0 0,4 0 0 16,3 0 0-16,4 0 0 0,-4 0-8 0,-4 0 8 15,4 0-9-15,0-10 9 0,-3 10-13 0,0 0 5 16,3-9-5-16,-4 9-1 0,1 0 0 0,3-3 0 16,-3-4 14-16,-1 7 0 0,1 0 0 0,-4 0 10 15,3-6-10-15,1 6 0 0,0 0 0 0,-8 0 8 16,8-3-8-16,-4 3 0 0,-7 0 0 0,7 0 0 16,3 0 0-16,-10 0 0 0,0 0 0 0,0 0-11 15,0 0 11-15,0 0-12 0,0 0 12 0,0 0-12 0,0 0 12 16,0 0-13-16,0 0 5 0,0 0 8 15,0 0-9-15,0 0 9 0,0 0 0 0,0 0 0 0,0 0 0 0,0 0 0 16,0 0 0-16,0 0 0 0,0 0 0 0,0 0 0 16,0 0 0-16,0 0 0 0,0 0 0 0,0 0-10 15,0 0 10-15,0 0-12 16,-10 0-12-16,3 3-2 0,-4-3-1 0,4 0 0 16,4 0-12-16,3 0-2 0,-15-3-1 0,8-3 0 0,4 6 24 0,-8-3 5 15,8-4 1-15,3 7 0 0,-11 0 20 0,4-3 5 16,7 3 1-16,-3-6 0 0,-4 3 14 0,3-4 2 15,0 4 1-15,4 3 0 0,0 0-15 0,-7-6-4 16,4 3 0-16,3 3 0 0,0-6-2 0,0 6-1 0,0 0 0 16,0 0 0-16,0-10-1 0,0 10-8 15,0 0 12-15,0 0-4 0,0 0-8 0,0 0 0 0,0 0 0 0,0 0 0 16,0 0-16-16,0 0 0 16,0 0 1-16,0 0 0 0,0 0-5 0,0 0-2 0,0 0 0 0,0 0 0 15,0 0 8-15,0 0 2 0,0 0 0 0,10-9 0 16,-10 3 12-16,8 6 0 0,-8 0 0 0,10 0 10 15,1-10 2-15,-4 10 0 0,-7 0 0 0,14 0 0 16,-4 0-12-16,-6 0 12 0,7 0-12 0,-1 0 12 16,-10 0-12-16,11 0 0 0,-4 0 0 0,0 0 0 15,3 0 0-15,-3 0 0 0,1 0 0 0,2 10 0 16,-10-10 0-16,11 0 0 0,3 0 0 0,-4 0 0 16,-6 6 0-16,6-6 0 0,-6 3 0 0,7 3 8 15,-4-6-8-15,7 0 8 0,-14 0-8 0,3 0 8 0,8 3-8 16,-11-3 8-16,0 0-8 0,10 7 8 0,-6-1-8 15,-4-6 0-15,0 0 0 0,0 0 8 0,0 0-8 0,0 0 8 16,0 0-8-16,0 0 8 0,0 0-8 0,0 0 0 16,0 0 0-16,0 0 0 0,0 0 8 15,-4 3 0-15,-6-3 0 0,6 9 0 0,-6-9-8 0,3 7 10 16,0-7-10-16,0 3 10 0,-4 3-10 0,7-6 12 16,-6 3-12-16,-1-3 12 0,1 7 1 0,3-7 1 15,0 3 0-15,3-3 0 0,-6 0 6 0,2 6 2 16,1-3 0-16,0-3 0 0,4 0-1 0,-4 6 0 15,0 1 0-15,0-4 0 0,7-3-21 0,-11 9 0 16,8 1 0-16,-4-10 8 0,-1 9-8 0,1-3 0 16,4 4 0-16,-11-1 0 0,7 0 0 0,3 1 0 15,-6-1 0-15,3 7-8 0,-1-7-4 0,1 1-1 0,-3-1 0 0,3 1 0 32,7 5-30-32,-7-5-5 0,-4-1-2 0,8 7 0 15,-4-4-19-15,3-5-4 0,1-4-1 0,3 6-398 0</inkml:trace>
  <inkml:trace contextRef="#ctx0" brushRef="#br0" timeOffset="27781.4">4558 4128 403 0,'0'0'36'0,"0"0"-36"16,0 0 0-16,0 0 0 0,0 0 236 0,0 0 40 0,0 0 8 0,0 0 1 15,0 0-178-15,0 0-36 0,-4 0-7 0,4 0-2 16,0 0-38-16,0 0-7 0,0 0-1 0,0 0-1 16,0 0-15-16,0 0 0 0,0 0 0 0,0 0-10 15,0 0-6-15,0 0 0 0,0 0-1 0,0 6 0 16,-7 3 5-16,7 4 2 0,0 0 0 0,0-1 0 15,0 4 10-15,0-4-13 0,7 4 5 0,-7 0 8 16,0 2 0-16,0 1 0 0,0 0 0 0,4 0 0 16,-4 3 0-16,-4-10 0 0,4 7 0 0,0 0 0 15,0 6-11-15,-7-6 11 0,4 3-8 0,-1-3 8 16,-3 0-21-16,4-1 1 0,-4-2 0 0,0-3 0 16,7 2-7-1,0-5-1-15,-11 5 0 0,11-5 0 0,-7-7 12 0,7-3 1 0,0 0 1 0,0 0 0 16,0 0-14-16,0 0-4 0,0 0 0 0,0 0 0 15,0 0 52-15,0 0 9 0,0 0 3 0,0 0 0 16,7-3-32-16,-4-4 0 0,5-2 0 0,-5 0 0 0,8-1 0 0,-1 1 0 16,-3-7 0-16,4 7 0 0,-1-1 0 0,1 1 0 15,0-7 0-15,-1 7 0 0,4-1 0 0,0 7-20 16,1-6 4-16,2-4 0 0,-3 10 26 0,0-3 6 16,1-3 0-16,2 9 1 0,-10 0-1 0,11-10-1 15,-8 10 0-15,5 0 0 0,-5 10-7 0,4-10-8 16,-3 0 11-16,-1 6-11 0,5-3 14 0,-5 3-4 15,-3 4-1-15,4-1 0 0,-4 7-9 0,0-4 8 16,-7 4-8-16,0 0 8 0,3-4-8 0,-6 13 0 16,-1-6 0-16,1 0 0 0,-8 0 0 0,1-4-14 0,-1 4 3 15,0 6 1-15,-3 3 10 0,0-9 0 16,0 6 0-16,-4-6 0 0,4 0 15 0,0-3-2 16,0-7 0-16,-3 1 0 0,2 5 13 0,1-12 2 15,0 4 1-15,4-4 0 0,3 3 12 0,-4-6 3 0,4-6 0 16,-4 6 0-16,4-10-12 0,0 7-3 0,0-3 0 15,4-3 0 1,3-1-44-16,-7 1-9 0,0-1-1 0</inkml:trace>
  <inkml:trace contextRef="#ctx0" brushRef="#br0" timeOffset="36694.17">1700 2143 806 0,'0'0'72'0,"7"3"-58"15,4-3-14-15,-4 0 0 0,0 0 132 0,7 0 23 16,-3 0 5-16,3 0 0 0,-3-3-123 0,3 3-25 15,-4 0-4-15,4-6-8 0,-3 6-10 0,3 0-8 16,4 0-2-16,-4 0 0 16,-4 0-6-16,4 0-2 0,-3 0 0 0,0 0 0 0,3 0 28 0,-4 6-8 15,1-3 8-15,3-3 0 0,-3 0 0 0,-4 6-8 16,3-6 8-16,8 3 0 0,-11 7 0 0,4-10 0 16,-1 6 0-16,4-6 0 0,-3 0 0 0,-1 9 0 15,1-9 0-15,3 4 0 0,0-4 9 0,-3 0 1 16,3 0 0-16,4 0 0 0,-4 6 15 0,0-6 3 15,0 6 1-15,3-6 0 0,-2 0-4 0,-1 0-1 0,7 3 0 16,-7-3 0-16,0 0-10 0,0 0-2 0,4 0-1 0,0 0 0 16,-1 7 5-16,1-4 2 0,3-3 0 0,0 0 0 15,-3 9-18-15,3-9 0 0,0 0 8 0,-7 0-8 16,11 0-10-16,-4 6-6 0,-7-3 0 0,7 4-1 16,-3-7 26-16,3 0 6 0,-7 3 1 0,7-3 0 15,-3 0-26-15,3 6-5 0,0-6-1 0,-3 0 0 16,10 3 16-16,-3-3 0 0,-11 0 0 0,11 0 0 15,-4 0 0-15,-3 7 0 0,6-14 9 0,-3 14-9 16,4-7 0-16,0 0 0 0,-4 0 0 0,4 0 0 16,-4 6 0-16,4-3 0 0,-8-3 0 0,4 0 0 15,1 0 8-15,2 0 0 0,1 6-8 0,-7-3 12 16,3-3 0-16,3 0 0 0,1 0 0 0,0 0 0 0,-1 0-12 16,8 0 0-16,-7-3 8 0,7-3-8 15,-8 6 0-15,1 0 0 0,3 0 0 0,-3 0 0 0,0 0 0 16,6 0 0-16,-6 0 0 0,0 0 0 0,0 6 11 15,-1-6-1-15,1 3 0 0,0-3 0 0,-1 0-10 16,1 0 10-16,3 0-10 0,0 0 10 0,4 0-10 16,-7 0 0-16,3-3 0 0,4 3 8 0,-4 0-8 15,4 0 0-15,-4 0 0 0,4 0-11 0,0-6 11 16,-1 6 0-16,5 0 10 0,-8 6-10 0,4-6 16 0,-4 3-2 16,3-3-1-16,-2 0 0 0,2 0-4 0,5 0-1 15,-1-3 0-15,0 3 0 0,-6-6-8 0,6 6 8 16,0 0-8-16,0 0 8 0,1 0-8 0,-1 0 0 15,0-3 0-15,-3 3 0 0,3-6 0 16,0 6 10-16,-3 0-10 0,4 0 10 0,-1 0 7 0,0 6 2 0,-3-6 0 16,0 0 0-16,3 0-9 0,0-6-2 0,0 6 0 0,1 0 0 15,-1 0-8-15,4 0 0 0,-11 0 0 0,7 0 8 16,1 0-8-16,-1-7 0 16,-3 7 0-16,3 0 0 0,4 0 0 0,-4-3 0 0,0-3 0 0,4 6 0 15,0 0 0-15,3 0 8 0,-7 0-8 0,1 0 0 16,3 0 10-16,-4 0-10 0,-7 0 12 0,7 0-12 15,1 0 8-15,-1 0-8 0,-3 0 0 0,6 0 0 16,1 0 11-16,-4 0-11 0,-3 0 10 0,7 0-10 16,-11 0 8-16,8 0-8 0,-1 0 0 0,-3 0 9 15,-1 0-9-15,5 0 0 0,-8 0 0 0,7 0 8 16,-3 0-8-16,0 0 0 0,3 0 0 0,0-3 8 0,0 3-8 16,-3-7 0-16,3 7 0 0,8-3 0 0,-8 3 0 15,0 0 8-15,4 0-8 0,0 0 0 0,0 0 8 0,-4 0-8 16,0 0 0-16,1-6 8 0,6 6 0 0,-10 0 0 15,3 0 0-15,4 0 0 0,0 0 1 0,-4 0 0 16,0 0 0-16,0 0 0 0,4 0-9 0,-3 0 10 16,-1 0-10-16,0 0 10 0,0 0-10 0,4 0 0 15,-4 0 0-15,1 0-11 0,3 0 11 0,-4 0 0 16,0 0 8-16,0-9-8 0,8 9 0 0,-1 0 0 16,-7-3 0-16,4 3 0 0,0 0 12 0,3-7-1 15,-6 7-1-15,2-3 0 0,-2 3 3 0,2-6 1 16,-2 0 0-16,2 6 0 0,5-4 13 0,-11 4 2 15,6 0 1-15,1-6 0 0,0 3-30 0,0 3 0 0,0-6 0 16,-1 6 0-16,-2-10 0 0,-1 7 0 0,0-3-11 0,0 3 11 16,4-3 0-16,-3-1 0 0,-1 4 0 0,4-3 0 15,-1 3 0-15,1-13 0 0,-3 7 8 0,-1 6-8 16,7-4 13-16,-7 4-2 0,1-9-1 0,-1 8 0 16,-3 4-10-16,3-6 0 0,-3 3 0 0,0 3 0 15,3 0 0-15,-3-6 0 0,-4 6 0 0,0 0 0 16,-3-10 12-16,-1 10-2 0,-2-3-1 0,-1-3 0 15,-7 6-1-15,3 6-8 0,5-6 12 0,-12 0-4 16,4-6-8-16,-3 6 0 0,-4 0 0 0,0 6 0 16,4-6-154-1,-11 0-23-15,0 0-5 0,-18 13-1 0</inkml:trace>
  <inkml:trace contextRef="#ctx0" brushRef="#br0" timeOffset="43476.72">2850 5903 572 0,'0'0'25'0,"0"0"6"0,0 0-31 0,0 0 0 0,0 0 0 0,0 0 0 16,0 0 23-16,0 0-2 0,0 0 0 0,0 0 0 15,0 0-21-15,0 0 0 0,0 0 0 0,0 0 0 16,0 0 25-16,0 0 1 0,0 0 0 0,0 0 0 15,0-10 30-15,-3 4 5 0,3 3 2 0,0 3 0 16,0 0-5-16,0 0-1 0,0 0 0 0,0 0 0 16,0 0-11-16,0 0-2 0,0-6-1 0,0 6 0 15,-11 0-14-15,4-10-2 0,4 7-1 0,3-3 0 16,-11 6-8-16,8-3-2 0,3-4 0 0,0 7 0 16,-7-3-16-16,7 3 0 0,-4-6 8 0,-3 6-8 15,3-9 0-15,1 9 0 0,-8 0 0 0,4-7 0 0,4 7 0 16,-1-9 0-16,-6 9 0 0,-1 0-9 15,4 0 9-15,0-3 0 0,0 3 0 0,3-7 0 0,-6 7 0 16,6-3 0-16,-6 3 0 0,3 0 0 0,3 3 0 0,-6-3 0 16,-1 0 0-16,7 7-8 0,-6-4 0 15,6-3 0-15,-6 6 0 0,-1-3 0 0,1 4-7 0,-1 2-1 16,0-3 0-16,8-3 0 0,-8 7-1 0,1-1-1 16,-1 1 0-16,4-4 0 15,0 3-6-15,3 1-2 0,-3-1 0 0,4 0 0 16,-8 1 26-16,8-1 0 0,-4-2 0 0,3-4 8 0,4-3-8 0,0 6 0 0,0-6 0 0,-7 9 0 15,7-9 0-15,0 10-8 0,0-10 8 16,0 0 0-16,0 0 0 0,0 9-10 16,0 1 10-16,0-10 0 0,0 0-10 0,0 9 10 0,0-9-8 15,0 0 8-15,7 13 0 0,-7-13 0 0,4 9 0 0,-4-9 0 16,10 3-10-16,-3 6 10 0,-7-9-12 0,7 7 12 16,-7-7-8-16,7 3 8 0,4 6 0 0,-4-2 0 15,4-7 0-15,-11 0 0 0,0 0 0 0,10 9 0 16,1-9 0-16,-1 6 9 0,-6-3 1 0,-4-3 0 15,11 0 6-15,-1 7 0 0,1-4 1 0,-8 3 0 16,-3-6-5-16,11 3-2 0,-1 3 0 0,1-2 0 16,-7 2-10-16,6-3 0 0,-6 3 0 0,6 4 8 15,-3-4-8-15,-3-3 10 0,-4-3-10 0,10 10 10 16,1-1-10-16,-11 0 0 0,3 1 0 0,8 2-11 16,-7 1 11-16,3-7 0 0,-7 3 0 0,0 1 0 15,0-1 12-15,0 1-1 0,3-1-1 0,-3 1 0 16,0-1-10-16,0 0 0 0,7 7 0 0,-7-7 0 15,-7 1 0-15,7-1 0 0,7-2 8 0,-7 2-8 0,0 0 0 16,-7 1 0-16,4-1 0 0,3 1 0 0,0-1 0 16,0 7-11-16,-7-7 11 0,7-3-8 0,0-6 8 0,-4 3 0 15,-3 7 8-15,0-1-8 0,0-2 8 16,3-4-8-16,-3 3 10 0,4 3-10 0,-8 1 14 0,8-4-3 16,-8-3-1-16,4 7 0 0,0-4-10 0,-4-3 0 0,1 6 9 15,-4-2-9-15,3-4 0 0,-3 3 0 16,3 3 0-16,1-2 0 0,-4-4 0 0,3 3 0 15,1-6 0-15,-1 0 0 0,0 0 0 0,4 0 0 16,-10 0 0-16,6 0 11 0,4-6 6 0,-4 6 2 0,1-3 0 16,-1-4 0-16,1 4 10 0,6-3 3 0,-6-3 0 0,6 2 0 15,-3 4-19-15,4-3-3 0,3 3-1 0,-8-3 0 32,8-4-53-32,-3 7-12 0,6-3-1 0,-3-4-615 0</inkml:trace>
  <inkml:trace contextRef="#ctx0" brushRef="#br0" timeOffset="44712.94">3087 6364 0 0,'0'0'0'0,"0"0"0"0,0 0 0 0,0 0 0 16,-7 3 248-16,7-3-50 0,0 0 40 0,-4 0 8 16,4 9-193-16,0-9-38 0,0 0-15 0,0 0 11 15,0 0-11-15,0 0 0 0,0 0-10 0,0 0 10 16,0 0-8-16,0 0 8 0,0 0 0 0,4 10-9 15,-4-10 9-15,10 6 0 0,-10-6 0 0,11 3 0 16,0-3 21-16,3 0 7 0,-4 0 0 0,1 0 1 16,-4 0-1-16,3 0 0 0,1-3 0 0,3-3 0 15,-3 6-4-15,3-4-2 0,-4-2 0 0,4 6 0 16,-6-3-2-16,2-3-1 0,4 6 0 0,0 0 0 16,-3 0 7-16,0 0 2 0,3-3 0 0,0-4 0 15,-4 7-28-15,4 0 0 0,4 0 0 0,-4 0 0 16,0 0 0-16,0 0 0 0,-3 0-14 0,3 0 5 15,4 0 9-15,-8 0 0 0,4-6 0 0,-3 6-8 16,3 0 8-16,0 0 0 0,-3 6 0 0,3-6-8 0,-3 0 8 16,-1 0 0-16,1 0 0 0,-1 0 0 0,-10 0 0 0,14 0 0 15,-3 0 0-15,-4 7 0 0,-7-7 0 0,11 3 0 16,-1-3 0-16,-3 0-8 0,0 0 8 0,0 0 0 16,4 0 0-16,-4 0 0 0,-7 0 0 0,0 0 0 15,7 0 0-15,4-3 0 0,-8-4 12 0,-3 7-1 16,0 0-1-16,0 0 0 0,7 0-10 0,0 0 0 15,-7 0 0-15,0 0 0 0,7 0 0 0,4 0 0 16,-8-6 0-16,-3 6 0 0,0 0 0 0,0 0 0 16,0 0 0-16,0 0 8 0,0 0-8 0,4-3 0 15,3-3 0-15,-7 3 0 0,0 3 0 0,0-7 0 0,0 4 0 16,0 3 0 0,0 0-26-16,-7-6-7 0,0-4-2 0,0 1 0 15,3 3-18-15,-3 3-4 0,0-4-1 0,0 4 0 16,4-3 22-16,-4 3 5 0,-4-3 1 0,7 2 0 0,1-2 53 0,-8 3 10 0,4-3 3 0,0 6 0 15,0-10 14-15,4 10 3 0,-4-6 1 0,3 3 0 16,-3 3-19-16,4-6-4 0,-1 6-1 0,4 0 0 16,0-4-19-16,-11-2-11 0,11 6 12 0,0 0-12 15,0 0 0-15,0 0 0 0,-7-3 0 0,7 3 0 16,0 0 0-16,0 0 0 0,0 0 0 0,0 0 0 16,0 0 0-16,0 0-9 0,0 0-1 0,0 0 0 15,0 0-4-15,0 0-1 0,0 0 0 0,0 0 0 16,0 0 15-16,11 0-9 0,0 3 9 0,-1 3-8 15,1-2 8-15,-8-4 0 0,4 0 8 0,7 6-8 0,-3-6 16 16,-8 0-2-16,-3 0 0 0,11 0 0 16,0 3-14-16,-1-3 8 0,-3 6-8 0,4-6 0 0,-4 0 11 0,7 7-11 15,-3-4 12-15,-1-3-12 0,-6 6 12 0,6-3-12 16,1 3 12-16,-4-2-12 0,4-4 0 0,-1 6 0 16,1-3 0-16,-1-3 0 0,1 6 0 0,-4-6 0 15,4 3 0-15,-4-3 0 0,7 0 0 0,-14 0 0 16,3 7 0-16,-3-7 0 0,7 0 8 0,-7 0-8 15,11 0 12-15,-11 0-12 0,0 0 23 0,0 0-3 16,0 0 0-16,0 0 0 0,0 0 24 0,0 0 5 16,0 0 1-16,0 0 0 0,0 0-26 0,0 0-6 15,0 0-1-15,0 0 0 0,0 0-17 0,-7 9 0 0,3 0 0 16,4 1 0-16,-10-1 0 0,6 1-22 0,-6-4 3 0,10 3 1 16,-7 7 18-16,3-7 0 0,-10 4 0 15,7-4 0-15,-4 7 0 0,8-7-10 0,-8 1 2 0,1 6 0 16,-1-7 8-16,4 0 0 0,-4 1 0 15,4-1 0-15,0-3 0 0,0 4 0 0,-3-7 0 16,6 6 0-16,-7-2 0 0,1-7 0 0,6 3 0 0,4-3 0 16,-7 6 0-16,7-6 8 0,0 0-8 0,0 0 0 15,0 0 0-15,0 0 0 0,0 0-10 0,0 0 10 32,0 0-145-32,0 0-23 0</inkml:trace>
  <inkml:trace contextRef="#ctx0" brushRef="#br0" timeOffset="46311.51">4403 6019 626 0,'0'0'28'0,"0"0"5"0,0 0-33 0,0 0 0 0,0 0 0 0,0 0 0 16,0 0 95-16,0 0 12 0,0 0 2 0,0 0 1 15,-7-3-49-15,7 3-9 0,0 0-3 0,0 0 0 16,0 0-34-16,0 0-7 0,0 0-8 0,0 0 11 15,0 0-11-15,0 0 0 0,0 0 0 0,0 0 0 0,0 9-14 16,0 0 5-16,-7 1 1 0,3-1 0 0,4 1 8 0,0-1 8 16,0 7-8-16,-7-4 11 0,3-2-11 0,4 5 0 15,-7-5 0-15,4 5-11 0,-1-2 11 0,-3 3 0 16,4 2 0-16,-4-2 0 0,0-3 0 0,7 9 0 16,-11-4 0-16,11 4 0 0,-11 0 0 0,4-3 8 15,0-6-8-15,0 9 11 0,4-4-11 0,-4-5 0 16,0 3 0-16,0 2 8 0,-4-2-8 0,7-3 0 15,-3 2 0-15,0-5 0 0,0-1-9 0,4-3-4 16,3-6-1-16,0 0 0 0,0 4 3 0,0-4 1 16,0 0 0-16,0 0 0 0,0 0-3 0,0 0-1 15,-7-10 0-15,14 7 0 0,-7-13-6 0,3 1-2 16,4 2 0-16,-7-6 0 0,7-3 8 0,4 0 2 0,-4-3 0 16,-3 0 0-16,3 6 12 0,0-6 0 15,3 7 0-15,1-4-9 0,-1 0 9 0,1-7 0 0,0 11 0 0,3-7-8 16,0 3 8-16,-4 0 0 15,12 3 0-15,-8-6-8 0,-4 6 8 0,4 6 0 0,-3-2 0 0,3-4 0 16,0 3 0-16,-3 7 0 0,-1-10 0 0,4 3 0 16,1 7 8-16,2-1 4 0,-10 1 1 0,4 0 0 15,-1-1 3-15,5 4 1 0,-15 6 0 0,10-3 0 16,1-3-1-16,-1 6 0 0,-10 0 0 0,14 6 0 16,-14-6-8-16,8 0-8 0,6 3 12 0,-4 3-12 15,-6 4 0-15,6-4 0 0,-6-3 0 0,3 6 0 16,-4 1 8-16,4-1-8 0,-3 1 0 0,0 2 0 15,3 1 12-15,-7 2-12 0,-7-5 12 0,7 9-12 16,-4-4 13-16,-3 4-4 0,0 0-1 0,0-3 0 0,-4-4-8 16,4 4 0-16,-3 3 0 0,-4 0 8 0,3-4-8 15,-10-2 0-15,7 2 0 0,-4 4 0 0,4-9-16 16,-4 5-6-16,8-5-1 0,-4-1 0 16,3 1-7-16,0-1-2 0,1-9 0 0,-1 0 0 0,8 0 52 0,3 0 9 15,0 0 3-15,0 0 0 0,-7 0 0 0,0-3 0 16,7-3 0-16,0-4 0 0,0 7 6 0,0-6 2 15,0 2 0-15,3-2 0 0,8-1-40 0,-1 1 0 16,-3 0-12-16,4-1 4 0,7-2 8 0,-11 9-8 16,3-4 8-16,4-2-8 0,-3 9 8 0,3 0-8 15,4-3 8-15,-8 3-8 0,4 0 0 0,-3 3 0 16,3-3 0-16,0 6 0 0,-7-3 0 0,7 4 0 16,-3-4 0-16,-4 3 0 0,4 3 8 0,-4 1-12 0,3-4 12 0,-6 3-12 15,6 1 12-15,-10-1 0 0,4 1 0 16,3-1-8-16,-4 7 8 0,-3-4 0 0,4-2 0 0,-1 5 0 15,-6 4 9-15,3-3-9 0,0 0 12 0,-4 2-12 16,1-5 13-16,-8 3-4 0,4 2-1 0,0 1 0 16,-3-3-8-16,-8 3 12 0,4 0-12 15,0-4 12-15,0-5-12 0,-4 8 0 0,0-2 0 0,-3-3 0 16,4 2-11-16,-5-5 3 0,1-1 0 0,7 1 0 16,3-1 22-16,-3-3 5 0,0-3 1 0,-10 4 0 15,13-7-20-15,-10 0 0 0,7-7 0 0,3 7 0 16,1-3 39-16,-1-3 7 0,0 3 2 0,4-7 0 15,-10 1-5-15,10 0-1 0,0-7 0 0,3 7 0 16,-3-7-42-16,3 6 0 0,4-8 0 0,0 8-11 16,4-5-36-1,3 2-7-15,-3-3-2 0,3 1-614 0</inkml:trace>
  <inkml:trace contextRef="#ctx0" brushRef="#br0" timeOffset="47529.65">4854 6815 115 0,'0'0'0'0,"0"0"10"0,0-3-10 0,11-3 0 0,-8-4 0 0,1 1 0 16,-1 6 218-16,1-3 42 0,7-4 8 0,-8 4 1 16,4 3-214-16,-7 3-43 0,0-7-12 0,7-2 0 15,0 6 0-15,-3-3 0 0,-4 6 0 0,0 0 0 0,0 0 16 0,7-4-1 16,-4-2 0-16,-3 6 0 15,0 0 9-15,0 0 3 0,0 0 0 0,0 0 0 16,0-9 15-16,0 6 3 0,0-4 1 0,0 7 0 16,0 0 1-16,0-9 0 0,-3 3 0 0,3 6 0 15,0-3-7-15,0 3 0 0,-7-7-1 0,3 4 0 0,4-3-15 0,-7 6-2 16,4-3-1-16,-1-3 0 0,-3 6-21 0,4-4 0 16,-5-2 0-16,1 6 0 0,4 0 0 0,-4 0 0 15,0 0 0-15,3 0 0 0,-6 0-9 0,6 0-7 16,-6 0 0-16,2 6-1 0,1-2 9 0,0-4 8 15,4 6-12-15,-8-3 12 16,4-3-15-16,0 6 4 0,-3-3 1 0,2 7 0 16,5-10-2-16,-4 6 0 0,3 3 0 0,1-9 0 0,-4 10 4 0,3-1 0 15,4-3 0-15,0-6 0 0,0 0 8 0,-7 4 0 16,4 5-9-16,-1 0 9 0,4-2 0 0,0 2-11 16,0-9 11-16,0 10-8 0,0-1 8 0,0-3 0 15,0 4-9-15,0-10 9 0,0 0-9 0,0 3 9 16,0-3-12-16,4 9 12 0,-1 4-12 0,4-4 4 0,-7-9 8 15,4 10-13-15,-4-10 13 0,7 3-11 0,-7-3 11 16,3 9-10-16,1 0 10 0,3-2 0 0,-7-7 0 16,3 9-8-16,5-3 8 0,-8-6 0 0,0 0 0 15,10 4 0-15,-6 2 0 0,-4-6 0 0,0 0 0 0,0 0 0 16,0 0 0-16,10 3 0 0,-6-3 0 16,-4 0-8-16,0 0 8 0,10 0 16 0,-3 0-4 0,0 0-1 15,-7 0 1-15,8-3 1 0,-8 3 0 0,10-6 0 16,-6 2-13-16,6-2 8 0,-10 6-8 0,4-9 0 15,3 2 9-15,0-2-9 0,-4 0 8 0,1-1-8 16,-1 10 8-16,5-9-8 0,-5 6 0 0,-3-4 8 16,7-2-8-16,-7 3 0 0,4 3 0 0,-1-4 0 15,-3-2 0-15,0 6 0 0,7-3 0 0,-7-4 8 0,0 4-8 16,0 6 0-16,4-3 0 0,-4 3 8 0,7-7-8 0,-7 7 0 16,0-3 0-16,0 3 0 0,0 0 0 0,0 0 8 15,0-6-8-15,0 6 8 0,3-3-8 0,-3 3 0 16,4-6 0-16,-4 6-11 0,0 0 11 0,0 0 0 15,0 0 0-15,0-4 0 0,0 4 8 0,0 0-8 16,0 0 10-16,0-6-10 0,0 6 10 16,0 0-10-16,0 0 10 0,0-9-10 0,0 9 0 0,-4-3 0 15,4 3 0-15,4-7 0 0,3 1 0 0,-7 6-12 16,0-9 12-16,3 9-13 0,4-10 13 0,-3 7 0 16,-4 3 0-16,7-6 0 0,0 6 0 0,0-9 0 15,-7 9-9-15,0 0 9 0,4 0 0 0,-4 0 0 16,7-10 0-16,-7 10 0 0,0 0 0 0,0 0 12 15,0 0-4-15,0 0 0 0,0 0-8 0,0 0 9 0,0 0-9 16,0 0 10-16,0 0-10 0,0 0 0 0,-7 0 0 0,7 0-11 16,0 0 1-16,0 0 0 0,-4 10 0 15,4-10 0-15,-7 6 10 0,7 3-12 0,-7-6 12 0,7-3-12 16,0 10 12-16,0-10 0 0,0 0 0 0,-7 6 0 16,3-3 0-16,4 3 0 0,0-6 0 0,-7 10 0 15,7-10 0-15,-3 9 0 0,3-9 0 0,0 6 0 16,-7-2 0-16,7-4 0 0,0 0 0 0,0 9 0 15,-4 0 0-15,4-9 0 0,0 0 0 0,0 10 0 16,0 2 0-16,0 1-8 0,0-7 8 0,0 4 0 16,0-1 0-16,0 0 0 0,0 1 0 0,0-10-8 15,0 0 8-15,4 9 0 0,3-2 0 0,-7-7 0 16,0 0 0-16,3 9 0 0,4-6 0 0,4 6 11 0,-11-9 4 16,4 0 1-16,6 7 0 0,1-7 0 15,-11 0-4-15,0 0-1 0,7 0 0 0,0 0 0 0,3 0-11 0,1 0 0 16,-4 0 0-16,4 0 8 15,-1 0-30-15,1 0-6 0,-1-7-2 16</inkml:trace>
  <inkml:trace contextRef="#ctx0" brushRef="#br0" timeOffset="49030.2">5507 5940 0 0,'0'0'0'0,"0"0"0"16,0 0 0-16,0 0 0 0,0 0 271 0,0 0-55 16,0 0 44-16,0 0 9 0,0-3-189 0,0 3-39 15,0-6-7-15,0 6-2 0,-7-3-13 0,3-4-3 16,4 7-1-16,0 0 0 0,0 0-3 0,0 0 0 15,-7-3 0-15,0-3 0 0,7 6-2 0,0 0-1 0,-3 0 0 0,-4-3 0 16,0-3 15-16,-1 6 4 0,8 0 0 0,-3 0 0 16,-8-3-12-16,11 3-1 0,-7 0-1 0,7 0 0 15,-7 3-6-15,-3-3-8 0,3 0 11 0,0 0-11 16,-4 0 0-16,0 6 0 0,4-3 0 0,0-3 0 31,-3 6-28-31,-4-3 0 0,3 7 0 0,0-4 0 16,4-3-6-16,0 4-1 0,-3 2 0 0,-1 0 0 0,8 1 25 0,-8-4 10 0,0 3-8 0,4-5 8 15,4 5-8-15,-1 4 8 0,-3-4-8 16,4 0 8-16,-4-6 0 0,0 7 0 0,7-1 0 0,0-2 0 16,0-7 0-16,0 0-8 0,0 0 8 0,0 9 0 15,0-9 0-15,0 9-8 0,0 1 8 0,0-10 0 0,0 0 0 0,7 9-8 16,0-3 8-16,3-2 0 16,-6 2 0-16,3 3 0 0,7-9 0 0,-10 7 0 15,3-4 0-15,7 6 0 0,-11-9 0 0,8 6 8 16,-4-2 3-16,7 2 1 0,-3-3 0 0,-4-3 0 0,0 0 1 15,3 9 1-15,-3-9 0 0,0 7 0 0,-7-7-2 0,11 3-1 16,0 3 0-16,-4 3 0 0,0-2 1 0,-4-4 0 16,8 6 0-16,-8-3 0 0,-3-6-1 0,4 10 0 15,3-1 0-15,0-2 0 0,4 2-11 0,-11-6 12 16,0-3-12-16,3 10 12 0,1-1-12 0,3-3 8 16,-7 4-8-16,3-1 8 0,-3 0 3 0,0 1 0 15,7-1 0-15,-7 1 0 0,0-1-11 0,0 4 0 16,0-10 0-16,0 6 8 0,0 1-8 0,0-1 0 15,0 0 0-15,4-2 0 0,-8 2 9 0,4 0 3 16,0-9 1-16,0 7 0 0,-7 2-13 0,4-6 0 0,3 7 0 16,0-4-10-16,-7-3 27 0,3 3 6 15,1 4 1-15,3-4 0 0,-11-3-10 0,4 3-2 0,0-2 0 16,0 5 0-16,3-3-3 0,-3-3-1 16,4 4 0-16,-8-4 0 0,8 3 4 0,-8 0 1 0,4-3 0 0,0-3 0 15,0 0 18-15,-4 0 3 0,8 0 1 0,-8 0 0 16,1 0-4-16,6 0-1 0,-10 0 0 0,3-3 0 15,1-3-19-15,-4 6-11 0,7 0 12 0,-4 0-12 16,0-6 8-16,4 6-8 0,0-3 0 0,-3 3 0 16,3 0 8-16,0-7-8 0,3 7 0 0,-3 0 0 15,0-3 12-15,0 3-12 0,7 0 12 0,0 0-12 16,-4-6 10-16,-3 6-10 0,4 0 8 0,3 0-8 16,0 0 0-16,0 0 0 0,0 0 0 0,0 0 0 15,0 0-9-15,0 0-1 0,0 0 0 0,0 0 0 16,0 0-32-1,0 0-6-15,0 0-2 0,0 0 0 0,10-3-44 0,-10 3-9 0</inkml:trace>
  <inkml:trace contextRef="#ctx0" brushRef="#br0" timeOffset="50910.99">5898 6044 770 0,'0'0'34'0,"0"0"7"0,0-7-33 0,0 7-8 15,0-9 0-15,0 6 0 0,-7-3 42 0,7 6 6 16,0 0 2-16,0-10 0 0,-3 1-14 0,-1 3-4 15,8 2 0-15,-4 4 0 0,0-9 5 0,0 9 1 16,0 0 0-16,-4-6 0 0,4 6-3 0,0 0-1 16,0 0 0-16,0 0 0 0,0 0-18 0,0 0-3 0,0 0-1 0,0 0 0 15,0 0-12-15,0 0 0 0,0 0 0 16,0 0 0-16,0 0 0 0,0 0-12 0,0 0 12 0,0 0-10 16,0 0 10-16,0 9-8 0,0-3 8 0,0 4-8 15,0-1 8-15,4 1-8 0,-1-4 8 0,4 3-8 16,-7 1 8-16,0-1 0 0,4 1 0 0,-4-1 0 15,7 0 0-15,-7 1 0 0,0 5 0 0,0-5 0 16,0 6 0-16,0-4 0 0,0 4 8 0,0-4-8 16,-7 4 11-16,3 0-3 0,-3-4 0 0,4-2 0 15,-4 5-8-15,3 1 0 0,1-3 0 0,3-4 0 16,-11 7 0-16,4 2 0 0,4-8 0 0,-1-1 0 16,-3 1 0-16,3-4 0 0,-3 3 0 0,0 1 0 15,4-10 0-15,3 0 0 0,0 0 0 0,0 0 0 0,0 0 8 0,0 0-8 16,0 0 0-16,0 0 8 0,0 0 4 0,0 0 1 15,0 0 0-15,0 0 0 0,0 0-4 0,0-10-1 16,3 1 0-16,-3 0 0 0,4-1-8 16,-1-6 0-16,4 1-12 0,-3 2 12 0,3-2-20 15,-7 5 4-15,7-9 1 0,-3 10 0 16,3-1-10-16,0-5-3 0,0-4 0 0,0 3 0 0,3 4 15 16,1-4 2-16,-7-3 1 0,3 4 0 0,7 2 10 0,-7-3-8 15,0 1 8-15,3 5-8 0,-6-2 8 0,7-4 0 16,3 7 0-16,-4-1 0 0,-3 1 0 0,7-1 0 15,-3 1 0-15,-4 0 8 0,4-1-8 0,-4 4 0 16,0-3-8-16,0 9 8 0,3-7 0 0,1 4 0 16,-8-3 0-16,8 6 0 0,3 6 22 0,-7-3 6 15,7-3 2-15,-3 0 0 0,-8 7-30 0,8-7-20 0,-11 0 4 16,11 3 0-16,-4 3 16 0,-7-6-10 0,10 6 10 0,-3-3-8 16,4 7 8-16,-8-4 0 0,8 3 0 0,-7-5 0 15,-4 5 0-15,7-3 0 0,-7 4 0 0,3 5 0 16,-3-5 0-16,0-1 0 0,-3 1 8 0,3-1-8 15,0 10 8-15,-7-10-8 0,3 7 8 0,-3-7-8 16,0 10 0-16,-4-3 8 0,1-4-8 0,-1 4 0 16,1 0 0-16,6-4 0 0,-10 4 0 0,3 3 0 15,1-10 0-15,-1 10-15 0,8-10 3 0,-8 7 0 16,-3-7 3-16,7 1 1 0,-4 6 0 0,4-13 0 16,-3 6 8-16,-1-3 0 0,11 1 8 0,-11-4-8 15,8-3 11-15,3 0-3 0,0 0 0 0,0 0 0 16,0 0-8-16,0 0 8 0,0 0-8 0,0 0 8 15,0 0-8-15,0 0 8 0,0 0-8 0,0-10 8 16,7 1-8-16,0 3-11 0,-3-4 3 0,6 1 0 16,-3-1 8-16,0 7-8 0,0-3 8 0,4 0-8 0,-11 3 0 15,14-4 0-15,-10 7 0 0,6-3 0 0,-3-3 8 0,0 3 0 16,4 3 0-16,-4-6 0 0,7 6 0 16,-3 0 0-16,-4 0 0 0,0 6 0 0,-7-6 0 0,10 0 0 15,1 0 0-15,-4 0 0 0,4 3 0 0,-11-3 0 16,7 0 8-16,0 9-8 0,0-2 0 0,3-4 0 15,-10 9 0-15,4-2-8 0,-1-1 8 0,-3 1 0 16,4-1 0-16,-4 0 0 0,0 7 21 0,-4-3 7 16,4-4 0-16,0 7 1 0,-3-1-13 0,-1-2-4 15,-3 3 0-15,0-7 0 0,4 7-4 0,-4-4 0 16,7-2-8-16,-11-1 12 0,4 0-4 0,0 1-8 0,-4 2 11 0,4-2-11 16,0-1 12-16,0-6-4 0,-3 7 0 0,-1-4-8 15,4-6 16-15,-11 3-4 0,8 3-1 0,3 1 0 16,-4-4 8-16,4-3 1 0,0 0 1 0,-4 6 0 15,-6-6-21-15,-1-6 0 0,4 12-10 0,3-12 10 16,-6 6 0-16,3-3 0 0,0-4 0 0,-1 7 9 16,-2-9 4-16,3 3 1 0,0 3 0 0,3-4 0 15,0-2 5-15,1-1 1 0,-4 1 0 0,7 0 0 16,-4-1-20-16,4 1 8 0,3 3-8 0,-3-4 0 16,7-2 0-16,-3-1-20 0,-1 4 2 0,4 6 1 15,4-7-6-15,-1-6-1 0,4 7 0 0,-3 0 0 16,3 2-2-1,-3-2-1-15,3-4 0 0,0-2 0 0,3-1-5 0,-3 4 0 16,7-4-1-16,-3 6-575 0</inkml:trace>
  <inkml:trace contextRef="#ctx0" brushRef="#br0" timeOffset="51916.2">6389 6762 230 0,'0'0'20'0,"0"0"-20"16,0 0 0-16,0 0 0 15,0 0 223-15,0 0 40 0,0 0 8 0,0 0 1 0,0 0-140 0,0 0-28 16,0 0-5-16,0 0-2 0,0 0-62 0,0 0-13 16,-4-3-2-16,4 3-1 0,0 0-7 0,0 0-2 15,0 0 0-15,0 0 0 0,0 0-10 0,0 0 0 16,0 0 0-16,0 0 0 0,0 0 0 0,0 0-9 15,0 0 9-15,0 0 0 0,0 0-12 0,0 0 4 16,-3 9 8-16,3 1-13 0,-4-1 13 0,4 0-9 16,0 1 9-16,0-4-8 0,0 10 8 0,0-4 0 15,0 4 0-15,0-4 0 0,-7-2 0 0,4 6 0 16,-1-1 0-16,1-2 0 0,-1 2 0 0,1 4 0 16,-5 0 0-16,5-3 0 0,-4 3 0 0,0-4 0 0,3-2 0 15,-3 2 0-15,0 4 0 0,4-9 0 0,-4-1 0 16,3 1-8-16,1-1 8 0,3-3 0 0,-8 4-9 15,8-10 9-15,0 0 0 0,0 0 0 0,-3 9 0 16,3-9 0-16,0 0-11 0,0 0-1 0,0 0 0 0,0 0 0 16,0 0 0-16,0 0-1 0,0 0 0 0,0-9 0 15,3 5 1-15,5-8 1 0,-5 9 0 0,4-7 0 16,0 4 11-16,4-3 0 0,-4-1 0 0,0 1 0 16,3-1 0-16,-2 1-8 0,2 3 8 0,-3-4 0 15,4 1-8-15,-4 9 8 0,7-9-8 0,-3 5 8 16,-4-2 0-16,3 0 0 0,1 3 0 0,-4 3 0 15,0-7 0-15,3 7 0 0,-3 0 0 0,1 0 0 16,-8 0 0-16,10 7 0 0,-3-7 0 0,0 0 0 16,-7 0 0-16,4 9 0 0,3-3 0 0,0-2 0 0,-7 5 0 0,0 0 0 15,3 1 0-15,4-4 0 0,-7 3 16 16,0 7-2-16,0-3 0 0,0-4 0 0,0 1-14 0,-7 5 8 16,7-5-8-16,-3-1 0 0,3 0 11 0,-7 1-11 15,0-1 12-15,3 4-12 0,1-10 8 0,-1 6-8 16,4 1 0-16,0-10 0 0,-7 9 0 0,0-3 10 15,7-6-10-15,-3 4 8 0,-5 2-8 0,8-6 12 16,0 0-12-16,0 3 12 0,-7 3-12 0,7-6 0 16,0 0 0-16,0 0 0 0,0 0 8 0,-3 0 0 15,3 0 0-15,-7 6 0 0,7-6 20 0,-7 0 4 16,0 0 1-16,3 0 0 0,-6-6-12 0,3 6-2 16,0-6-1-16,-4 3 0 0,-3-3-10 0,3 2-8 0,1-2 9 15,-1-3-9-15,0 6 24 16,8-7-2-16,-11 4 0 0,7-3 0 0,-4-1 12 15,4 1 2-15,4-1 1 0,-4 4 0 0,7-3-37 0,-11-1 0 0,11 1-14 16,-7 3-579-16,3-4-116 0</inkml:trace>
  <inkml:trace contextRef="#ctx0" brushRef="#br0" timeOffset="53059.66">7137 5661 1105 0,'0'0'48'0,"0"0"12"0,0 0-48 0,0 0-12 0,0 0 0 0,0 0 0 15,0 0 48-15,0 0 7 0,0 0 1 0,0 0 1 16,0 0-33-16,0 0-8 0,0 0 0 0,0 0-1 15,0 0-15-15,0 0-18 0,0 0 4 0,3 16 1 16,-3-7-11-16,7 1-3 0,-14-1 0 0,7 0 0 16,7 10 27-16,-7-3 0 0,0-3 0 0,0 2-8 15,0 10 0-15,0-6 0 0,0 0 0 0,-7 6 0 16,7-3 8-16,0 3 9 0,-3 3-1 0,3 4-8 16,-4-4 8-16,1 9-8 0,3-2 0 0,-4-1 0 0,1 4 8 15,3 0-8-15,-7 6 9 0,-1-4-9 0,-2 4 8 0,3-3-8 16,0 3 0-16,-4-3 0 0,4-4 0 0,-3-2 0 15,3-1-8-15,-4-2 8 0,0 2 17 0,1 1 11 16,-1 2 1-16,1-2 1 0,-5 9-30 0,5 0 8 16,-1-7-8-16,1-2 0 0,-4 2 0 0,3-2 9 15,4-7-9-15,-7 7 8 0,0-7-8 0,7-3 0 16,0 3 0-16,-4-3 8 0,4-9 0 0,-4-4-8 16,4 4 12-16,0 0-4 0,0-7 13 0,4 1 3 15,3-1 0-15,0-9 0 0,0 0 3 0,0 0 1 16,0 0 0-16,0 0 0 0,0 0-3 0,0 0 0 15,-7 3 0-15,7-3 0 0,0 0 2 0,0 0 0 0,0 0 0 16,0 0 0-16,0 0-27 0,0 0 0 0,0 0-9 0,0 0-507 16,0-9-102-16</inkml:trace>
  <inkml:trace contextRef="#ctx0" brushRef="#br0" timeOffset="54827.31">7578 5947 784 0,'0'0'35'0,"3"-7"7"16,1-2-34-16,-1 9-8 0,-3 0 0 0,0 0 0 16,0 0 50-16,0 0 8 0,0-10 2 0,0 10 0 0,0 0-21 0,0 0-4 15,0 0-1-15,0 0 0 0,0 0-11 0,0 0-3 16,0 0 0-16,0 0 0 0,0 0-20 0,0 0-10 15,0 0 1-15,0 0 0 0,-3 16 9 0,-4-3-10 16,7 2 10-16,-4 4-10 0,1-3 10 0,-1 3-8 16,4-4 8-16,-7-2-8 0,0 6 8 0,3-4 0 15,4 4 0-15,-3-3 0 0,-1 3 0 0,4-4 0 16,-7 4 0-16,4 0 0 0,-1 0 0 0,1-4 14 16,-4 4-3-16,3 0-1 0,1 0-10 0,-1-3 8 15,-3 2-8-15,0-2 8 0,3 3-8 0,-3-3 8 16,0-4-8-16,-3 4 8 0,3-4-8 0,3-5 0 0,-3 8 0 15,0-5 8-15,0-7-8 0,4 3 0 0,3-3 0 16,0-3 0-16,0 0-11 0,0 0-4 16,0 0-1-16,0 0 0 0,0 0 16 0,0 0 0 0,-8 0 0 0,8 0 0 15,0 0 0-15,0-9 0 0,-7-1 12 0,7 1-12 16,0-7 0-16,0 7 0 0,0-10 0 16,7 10 0-16,-7-16 0 0,4 6 0 0,0 0 0 0,-1-6 0 15,1 12 0-15,-1-5 0 0,4-4 0 0,0 3 0 16,0 0 0-16,0-6 0 0,7 6 0 0,-7 0 0 15,1 4 0-15,2-4-9 0,1-6 9 0,3 6 0 16,0 0 0-16,0 0-8 0,0 4 8 0,0-4 0 16,4 0 0-16,-4 3 0 0,0 4 0 0,0-4 0 15,0-3 0-15,0 4 0 0,1 5 0 0,-1 1 0 16,-4-1 0-16,4-5 0 0,4 5 0 0,-4 1 0 16,0 6 8-16,0-4-8 0,4 4 10 0,-7-3-10 15,3 12 9-15,-4-3-9 0,4 4 8 0,0-4-8 0,-3 3 8 16,0-3-8-16,-1 7 8 0,-3-4-8 0,0 3 8 0,-3 1-8 15,3 5 8-15,-7-5-8 0,7-1 11 0,-7 7-3 16,0-7-8-16,0 4 12 0,-4-4 5 0,1 7 1 16,-4-7 0-16,0 1 0 0,-4-1-6 15,1 7 0-15,-1-7-1 0,0 1 0 0,-6 5-11 0,-1-5 0 16,4 2 0-16,0-2 0 0,0 2 0 0,3-2 0 16,-10-1 0-16,7 0 0 0,7-5-11 15,0 2-1-15,-4-3 0 0,11-3 0 0,0 0 20 0,0 0 3 0,0 0 1 16,0 0 0-16,0 0 6 0,0 0 2 15,0 0 0-15,0 0 0 0,0 0-2 0,0 0 0 16,0 0 0-16,0 0 0 0,-7-3-18 0,7 3 0 16,7-6-8-16,0 2 8 0,0-2-10 0,4 3 10 0,0-3-10 15,-1 6 10-15,4 0-14 0,4 0 3 16,-7 0 1-16,3 0 0 0,3 6 1 0,-3-3 0 0,0 7 0 16,1-10 0-16,2 9 9 0,-6-3 0 0,3 4 0 0,-3-1-8 15,-1-3 8-15,1 4 0 0,-1-7 0 0,1 6 0 16,-4-2 0-16,-4 2 0 0,4 0 0 0,1 7 0 15,-8-3 0-15,3-4 0 0,-3 7 0 0,0 3 0 16,-3-1 12-16,-1 7-3 0,-3-6 0 0,0 0 0 16,-4 6-9-16,1-6 8 0,-4 0-8 0,-4 6 8 15,4-6-8-15,-4 3 0 0,-3-4 0 0,0 1 0 16,3 0 0-16,-6 0-11 0,-1-10 11 0,4 7-8 16,0 0 8-16,-4-4-8 0,0-2 8 0,0-1-8 15,1 0 8-15,-1-2 0 0,4 2 0 0,0-9-8 0,3 0 8 16,-3 0 11-16,3-9-3 0,4 2 0 0,-3-2 24 15,2 0 5-15,5-1 1 0,-1-2 0 0,4-4-4 16,4 0-1-16,-1-3 0 0,4 1 0 0,0-1-33 0,0-6 0 16,0 6 0-16,7 0 0 15,4-6-20-15,-1 0-10 0,1 6-2 0,3-6-1 16,0 6-45-16,0 0-9 0,0 4-1 0</inkml:trace>
  <inkml:trace contextRef="#ctx0" brushRef="#br0" timeOffset="55680.64">8160 6734 57 0,'0'0'0'0,"0"0"0"16,0 0 0-16,0 0 0 0,0 0 0 0,7-4 0 16,-7-2 331-16,0 6 61 0,0 0 12 0,0 0 2 15,3-9-310-15,-3 6-63 0,0 3-12 0,0 0-2 0,0 0-19 0,0 0-12 16,0 0 1-16,0 0 1 15,0 0-2-15,0 0-1 0,0 0 0 0,-3-7 0 0,3-2 21 0,0 3 5 16,-7 3 1-16,0-4 0 0,7 7-14 0,-4-3 0 16,-3-3 0-16,4 3 0 0,-1-3 0 0,-3 2 0 15,0-2 9-15,0 6-9 0,0-6 8 0,7 3-8 16,-11 3 0-16,8-7 8 16,3 7-8-16,0 0 0 0,-11 0 0 0,4 0 8 0,0 0-17 0,0 7-4 15,-4-7-1-15,8 0 0 0,-11 9-8 0,7-3-2 16,-4-2 0-16,4 5 0 0,-4 0 4 0,4 1 1 15,4-1 0-15,-8 4 0 0,4-4 19 0,-3 0-12 16,3 4 12-16,0-4-10 0,3 1 10 0,1 6 0 16,-5-7 0-16,5-3-8 0,3 4 8 0,-7-1 0 0,0 0 0 15,3 7-8-15,4-6 8 0,0-1 0 0,0 0 8 16,0-6-8-16,0-3 0 0,4 7-20 16,-1 2 4-16,1 1 1 0,-4-10 15 0,7 9 0 0,-4-3 12 15,5-3-12-15,-8-3-9 0,10 0-9 0,1 0-2 16,-1-3 0-16,1 3 20 0,-1 0 0 0,1-6 0 0,3 3 0 15,0-3 0-15,4-4 0 0,-8-6 0 16,5 4 0-16,-1-4 0 0,0 4 0 0,0-4 0 0,0 0 0 16,0-2 19-16,0-1 1 0,0 3 0 0,-3-3 0 15,-8 7-20-15,8-4 0 0,-4 0 0 0,4-2 0 16,-4 2 0-16,0 6 0 0,0-2 0 0,0 2-9 16,-4 1 17-16,4 0 3 0,-3 2 1 0,0 1 0 15,-4 6 12-15,0 0 4 0,0 0 0 0,0 0 0 16,0 0-4-16,0 0 0 0,-4-3 0 0,4 3 0 0,-4 3-24 15,-3 10-16-15,0-10 3 0,4 12 0 0,-4-2-9 16,0-4-2-16,0 7 0 0,0-6 0 0,3 5 14 0,-3-2 10 16,0-4-13-16,0 7 5 0,0-7 8 15,3 7-8-15,1-4 8 0,3 4-8 0,0-6 8 0,0 5 0 16,0 4 0-16,0-3-8 0,0-4 8 0,0 4 0 16,3-4-9-16,1 4 9 0,-1-6 0 0,1 5 0 15,-1-5-9-15,1-1 9 0,-4-6-9 0,7 3 9 16,-7-6-13-16,4 10 5 15,-4-10-15-15,10 0-2 0,-10 0-1 0,0 0 0 0,0 0 18 0,0 0 8 16,11-16-8-16,-1 7 8 0,1-4 0 0,3-2 0 16,0-1 0-16,4 3-360 15,-8-5-77-15</inkml:trace>
  <inkml:trace contextRef="#ctx0" brushRef="#br0" timeOffset="56745.25">8643 5849 1623 0,'0'0'72'0,"0"0"15"0,0 0-70 0,0 0-17 15,0 0 0-15,0 0 0 0,0 0 20 0,0 0 1 16,0 10 0-16,0-1 0 16,-3-3-37-16,3 4-8 0,0 6-2 0,3-4 0 15,-3 4-13-15,0-4-2 0,0 4-1 0,0 3 0 0,0 0 22 0,0-4 4 16,-3 10 0-16,-1-3 1 0,4 0 15 0,-4-3 0 15,1 3 0-15,3 3 0 0,-7 0 0 0,3 0 0 16,-3-3 0-16,7 3-9 0,-10 0 9 0,6 4 0 16,-3-4 0-16,0-3 0 0,0 3 0 0,0 0 8 15,0-6-8-15,0-1 0 0,3-8 0 0,-6 6 0 16,3-7 0-16,3-6 0 0,1 3 0 0,-1 4-18 16,-3-4 3-16,7-6 1 15,0 0-11-15,0 0-3 0,0 0 0 0,0 0 0 0,-3-6 18 0,3-4 10 16,-4 4-12-16,4-3 12 0,0-4 0 0,4-3 0 0,-1-2 0 15,4-1 0-15,-3-6-17 0,3 0 3 0,0-4 1 16,3 4 0-16,-10-3-9 0,7 0-2 0,4 0 0 0,0-4 0 16,-4 10 8-16,7-9 2 0,-4 9 0 0,4-9 0 15,1 9 14-15,-5-3-9 0,4 0 9 0,0 6-8 16,0-9 8-16,1 9 0 0,-1-6 0 0,-4 6 0 16,4 3 18-16,0-3-1 0,4-6 0 0,-4 13 0 15,0-4-17-15,0-3 0 0,1 10 0 0,-5-1 0 16,-3 1 0-16,4 3 0 0,3-4-8 0,-4 10 8 15,1 0 10-15,3-3 8 0,-7-3 2 0,0 6 0 16,0 9-10-16,4-9-2 0,-11 0 0 0,11 10 0 0,-8-1-8 16,4 1 0-16,-7 5 0 0,7-5 0 15,-7 8 0-15,-7 1 12 0,4 3-12 0,-4 0 12 0,-1-3-3 0,1 6 0 16,-7-6 0-16,0 6 0 0,-3-6-9 0,-1 6 0 16,0 0 0-16,1-3 0 0,-1-3-20 0,-3 6 1 15,0-6 0-15,-1 3 0 16,5-4-6-16,-1-5-2 0,1 3 0 0,2-1 0 0,1-2 5 0,0-4 1 15,4 1 0-15,-1-4 0 0,8-3 21 0,3-3 0 16,-11 6-9-16,11-6 9 0,0 0 25 0,0 0 9 16,0 0 2-16,0 0 0 0,0 0-7 0,7-9-1 15,0 3 0-15,4-7 0 0,-4 4-28 0,3-7 0 16,8 7-8-16,-4-7 8 0,4 7-9 0,-1-1 9 16,-3 1 0-16,1-1-9 0,2 1 9 0,1-1 0 15,-1 1 0-15,-2 3 0 0,2-4 0 0,4 10 0 16,-7-9 0-16,1 9-8 0,-1 0 8 0,0 0 0 0,-4 0 10 15,1 0-10-15,-4 6 9 0,7-3-9 0,-10 4 8 0,3-4-8 16,-7-3 0-16,3 15 8 0,4-5-8 0,-7 6 0 16,0-4 11-16,-3 7-3 0,-1 0-8 0,1 6 12 15,-8-6 4-15,4 3 0 0,-3 0 0 0,-1 3 0 16,-3 3-8-16,0-9 0 0,-4 6-8 0,0-6 12 16,4-1-4-16,0-2-8 0,-11 3 11 0,8 0-11 15,-1-4 13-15,1 4-4 0,-1-9-1 0,0 5 0 16,-3-5 1-16,4 8 0 0,-1-8 0 0,0-4 0 15,1 4-9-15,2-7 10 0,1-3-10 0,0 6 10 16,-3-6-2-16,2 0-8 0,5 0 12 0,3-6-4 0,-4 6 15 16,1-3 2-16,3-4 1 0,3-2 0 15,4 6-9-15,-3-7-1 0,3-2-1 0,3 2 0 16,1 1-31-16,3 0-7 0,0-4-1 0,3-3 0 16,4 1-19-16,1 2-4 0,2 4-1 0,1-7 0 15,-1 0-86-15,1 4-18 0</inkml:trace>
  <inkml:trace contextRef="#ctx0" brushRef="#br0" timeOffset="57532">9095 6574 633 0,'0'0'56'0,"0"0"-44"0,0 0-12 0,0 0 0 15,0 0 200-15,0 0 39 0,0 0 7 0,0 0 2 16,0 0-169-16,0 0-34 0,0 0-6 0,0 0-2 15,0 0-26-15,0 0-11 0,0 0 8 0,0 0-8 16,0 0 0-16,0 0 0 0,0 0 0 0,0 0 0 16,0 0-13-16,0 0 5 0,0 0 8 0,0 0-13 15,-4 6 5-15,1 3 8 0,3 1-13 0,0-1 5 0,-4 1 8 0,0 5 0 16,1-5 0-16,3 9 0 0,-4-1 0 0,-3-2 0 16,4 3 0-16,-1 0-8 0,1 6 8 15,-1 0 0-15,-3 3 0 0,0-3 0 0,0 3 0 16,0-3 0-16,-4-3 0 0,1 3 0 0,3 1-12 15,-4-5 0-15,1-5 0 0,-1 3 0 0,1 0-6 0,-1-4-2 16,0 4 0-16,4-9 0 0,-3 5 1 0,6-5 0 16,-3-7 0-16,7-3 0 0,0 0 10 0,0 0 9 0,0 0-13 15,0 0 5-15,0 0 8 0,0 0 0 16,0 0 0-16,0 0 0 0,7-9 0 0,0-1 0 16,4 1 0-16,-1-1-8 0,1-2 8 0,3-4-10 0,-3 0 10 15,3-2-10-15,-4 2 10 0,4 3-8 16,4-2 8-16,-7-4-8 0,3 3 8 0,3 7 0 0,-2-4 0 15,-1 7-8-15,-4-7 8 0,4-2 0 0,0 8 0 0,-3-2 0 16,3 0 0-16,-3-1 0 0,-1 7 0 0,1-3 0 16,3 3 0-16,-3-4 0 0,-1 7 10 0,1 0-10 15,-4 0 8-15,3 0-8 0,-10 0 0 0,7 0 0 16,1 7 8-16,-1-4-8 0,-4 6 0 0,1 1 0 16,3-1 9-16,-7 0-9 0,0 7 8 0,-7 0-8 15,3-4 8-15,1 4-8 0,-4 3 8 0,3-3-8 16,-3-4 9-16,0 7-9 0,0-3 10 0,0 2-10 15,0-2 9-15,0 3-9 0,0-3 8 0,-4-4-8 16,8 4 0-16,-5-1 8 0,1-5-8 0,0-1 0 16,0 1 11-16,4-1-3 0,-4 1-8 0,0-4 12 15,3-3 16-15,4-3 4 0,-7 6 0 0,4-6 0 16,-8 3-7-16,7-6-1 0,-3 3 0 0,0-6 0 0,0 6-1 16,0-3-1-16,-3-3 0 0,3-1 0 0,-4 4-10 15,-3-3-3-15,3-7 0 0,1 4 0 0,-1-7-9 16,1 7 0-16,-5-7 0 0,8 7 0 15,-3-1-30-15,3-2-8 0,0-4-2 16</inkml:trace>
  <inkml:trace contextRef="#ctx0" brushRef="#br0" timeOffset="60873.38">882 8330 802 0,'0'0'36'0,"0"0"7"0,0 0-35 0,0 0-8 15,0 0 0-15,0 0 0 0,0 0 0 0,0 0 0 0,0 0 0 0,0 0 8 16,0 0-23-16,7 0-5 0,-3 0 0 0,-4 0-1 31,0 0-9-31,10-7-2 0,-10 7 0 0,0 0 0 16,4 0-2-16,-4 0-1 0,10 7 0 0,-10-7 0 0,0 0 19 0,11 0 4 0,-11 0 1 0,10 6 0 16,-6-3 11-16,7 3 0 0,-1-2 8 0,-6-4-8 15,6 6 15-15,1-3-2 0,-8-3 0 0,8 0 0 16,-4 6 18-16,0-6 3 0,11 3 1 0,-11-3 0 15,3 7 4-15,8-7 1 0,-11 0 0 0,11 0 0 16,-4 3-4-16,0-3 0 0,7 0 0 0,-3 0 0 16,3 0-12-16,-7 0-4 0,7 0 0 0,4 6 0 15,-1-6-11-15,-2 6-9 0,2-6 12 0,1 0-12 16,0 3 0-16,-1-3 0 0,1 0 0 0,0 0 0 16,-1 0 0-16,8 0 0 0,-7 0-9 0,3-3 9 15,4 3-13-15,-4 0 2 0,4-6 1 0,3 6 0 16,-10 0 10-16,10 0 0 0,-7 0 0 0,4 6 8 15,3-3-8-15,-6-3 9 0,6 10-9 0,0-4 10 16,-3 4-10-16,0-1 0 0,-1 0 0 0,5-5 8 0,-1 8-8 0,-7 1 0 16,7-7 0-16,1 3 0 0,-1 1 0 0,0-1 0 15,1 0 0-15,2 1 0 0,1-1 0 0,-4 1 0 16,8-1 0-16,-8 7 0 0,4-7 0 0,-4 1 0 16,0-1 0-16,1 0 0 0,-1-2 0 0,4 2 0 15,7 1 0-15,-8-4 0 0,1-3 0 0,7 3 8 16,0-3-8-16,0 4 8 0,-7-4 0 0,7-3 0 15,-4 6 0-15,4-3 0 0,0-3 9 0,-1 0 2 16,5 0 0-16,-1 6 0 0,-3-12 3 0,3 6 1 16,-3 0 0-16,4 0 0 0,-1 0-12 0,-3-3-3 0,3-3 0 15,1 6 0-15,6-3 0 0,-6 3-8 0,-1-7 12 16,-3 4-4-16,7-3-8 0,3 6 0 0,-6-3-10 0,-1-3 10 16,7 6 0-16,-6-10 0 0,10 4 0 0,-7-4 0 15,0 10 0-15,7-9 0 0,-11 6 0 0,11-7 0 16,-11 4 0-16,11-3 0 0,-7-1 0 0,0 1 0 15,7 3 0-15,-7-4 0 0,3 1 8 0,4-1-8 16,0 7 0-16,-7-3 0 0,7-3 0 0,-3 2-9 16,3-2 9-16,0 6 0 0,0-3 0 0,0-4 0 15,-7 7 8-15,7-3-8 0,0-4 8 0,-4 10-8 16,0-6 11-16,4 6-3 0,0-9 0 0,0 9 0 16,0 0 8-16,-3-3 2 0,3 3 0 0,0 0 0 15,-4-7-18-15,1 7 0 0,3 0 0 0,-8 0 0 16,5 0 0-16,3 7 12 0,0-7-1 0,-7 0 0 15,7 0-11-15,-4 3 0 0,1 3 0 0,-1-3 0 0,-3 3 0 16,7 4 0-16,-7-10 0 0,3 9 8 0,-3-3-8 16,7-2 0-16,-7 5 0 0,4-3 0 0,-5-3 0 15,8 4 0-15,-7 2 0 0,4-3 8 0,-4-3-8 16,3 7 0-16,1-1 0 0,-4 1 0 0,3-4 0 16,-3-3 0-16,0 7 0 0,-4-4 0 0,8 3 0 0,-8-3 0 15,4-2 0-15,0 5 0 0,3-9 0 0,1 9 0 16,-4-9 0-16,-4 7 8 0,0 2-8 0,4-9 0 15,0 6 0-15,-3-2 8 0,-4-4-8 0,-1 9 0 16,8-9 0-16,0 6 8 0,-7-3-8 0,0 4 0 16,3-4 0-16,1-3-11 0,-1 6 11 0,-3-3 0 15,3-3 0-15,-3 0 0 0,4 6 11 0,-1-6-3 0,-3 0 0 16,0 0 0-16,0 4 0 0,-1 2-8 0,-2-6 12 16,3 0-4-16,-4 0-8 0,0 0 8 0,4 0-8 0,-3 6 8 15,2-6-8-15,-2 3 0 0,-5-3 0 0,1 0 0 16,4 0 0-16,-5 0 0 0,-6 0 0 0,0 0 0 15,3-3 10-15,-3-3-10 0,-4 6 12 0,-3 0-12 16,0 0 17-16,-4 0-3 0,7 0-1 0,-7 0 0 0,-7 0-1 16,0 0-1-16,4 0 0 0,-4 0 0 15,-7 0 5-15,4 6 2 0,-1-3 0 0,1-3 0 16,-4 0-10-16,-7 0-8 0,0 0 12 0,7 0-12 16,4 0 8-16,-11 0-8 0,0 0 0 0,0 0 0 15,0 0-64 1,0 0-19-16,-7 10-4 0</inkml:trace>
  <inkml:trace contextRef="#ctx0" brushRef="#br0" timeOffset="63002.57">2790 9142 518 0,'0'0'46'0,"0"0"-37"16,0 0-9-16,0 0 0 16,0 0 111-16,0 0 20 0,0 0 4 0,0 0 1 0,0 0-100 0,0 0-19 15,0 0-4-15,0 0-1 0,0 0-12 0,0 0 0 16,0 0 8-16,0 0-8 0,0 0 0 0,0 0 0 15,0 0-9-15,0 0 9 0,0 0-10 0,0 9 10 16,0 1-10-16,0-10 10 0,0 6-14 0,-3 3 3 16,3 1 1-16,-7-7 0 0,3 10 10 0,4-10 14 15,0-3-3-15,-7 9-1 0,4 0 18 0,3 1 3 0,0-1 1 0,0-2 0 16,0 2 7-16,-4 0 1 16,4 1 1-16,-7 5 0 0,7-5-16 0,-3-1-3 0,-4 10-1 15,3-10 0-15,-7 10-21 0,8-9 9 0,-4 5-9 16,3-5 0-16,-3 5 8 0,4-5-8 0,-8 6 0 15,1-4 0-15,6 7 8 0,-3-3-8 0,0 2 0 0,0-8 0 16,3-1 0-16,-6 1 0 0,10-10 0 0,0 0 0 16,0 0 0-16,-4 6 0 0,-3-3 0 0,7-3 0 15,0 0 12-15,0 0-12 0,0 0 12 0,0 0-12 0,0 0 16 16,0 0-4-16,0 0-1 0,0 0 0 16,0 0-11-16,0 0 0 0,0 0 0 0,-3-9-11 15,3-4-10-15,0 4-3 0,3-7 0 0,4 7 0 16,-7-7-14-16,4 3-3 15,-4-2-1-15,10-1 0 0,-10 7 8 0,4-10 2 0,3 6 0 0,-7-2 0 16,14-1 6-16,-10-3 2 0,3 0 0 0,-4 4 0 16,8-4-25-16,-8 0-5 0,4 3-1 0,4-3 0 15,-4 1 15-15,0 2 2 0,4-3 1 0,3 0 0 0,-4 4 69 16,1-4 13-16,-4 6 3 0,11-2 1 0,-4 5-7 0,7-5-2 16,-3-4 0-16,3 6 0 0,0-3-20 0,-7 1-4 15,4-4 0-15,3 0-1 0,0 4-3 0,-3 2 0 16,3-3 0-16,-7 7 0 0,7-1-3 0,0 4-1 15,-7-3 0-15,-3 6 0 0,7 3 0 0,-1-7 0 16,-6 7 0-16,-4 0 0 0,0 0 0 0,3 7 0 16,-2-4 0-16,-8-3 0 0,0 0-8 0,7 9 8 15,-7-3-8-15,3 4 8 0,-6-1-8 0,3 1 0 16,0 5 0-16,0-2 0 0,-7 3 0 0,3-1 0 0,-7-2 0 16,8 2 0-16,-8-5 0 0,-3 6-11 15,4-4 11-15,-4-2-8 0,3 5 8 0,0-5 8 16,-3 5-8-16,-3-2 11 0,10-4-11 0,-4-2 0 0,-3 2 0 15,-4 0-11-15,8 1-4 0,3-4-1 0,-4-3 0 0,0 3 0 16,-3-2 5-16,7-4 1 0,7 0 0 0,-3 6 0 16,-8-6 10-16,11 0 8 0,-3 0-8 0,3 0 11 15,0 0-11-15,0 0 12 0,0 0-12 0,0 0 12 16,0 0-12-16,0-6 0 0,3 2 0 0,8-2 0 16,-1 3 0-16,4-3 0 0,-3-4 0 0,3 1 0 15,0 0 20-15,7 2 1 0,-10 4 1 0,7-3 0 16,-1-4-10-16,1 10-3 0,0-3 0 0,-1-3 0 0,1 6-9 15,-4 0 8-15,4-3-8 0,-1 3 8 16,-3 3-8-16,0-3 0 0,-3 6 0 0,0-3 8 16,3 7-8-16,-4-4 0 0,1 4 0 0,-8-1 0 15,4 0 0-15,-3 1-11 0,-4 5 11 0,0-5-8 0,0 9 8 16,0-10 0-16,-4 7 0 0,-6-4 0 16,3 10 0-16,0-9 0 0,-4 6 0 0,1-10 0 0,-5 7 12 0,-6 2-1 15,7-8-1-15,-3 6 0 0,-1-7 6 16,-3 7 0-16,7-4 1 0,-11 4 0 0,4-7-17 0,0 1 0 15,3 9 0-15,-7-10-9 0,4 0 9 0,0 7 0 16,-4-10 0-16,8-3 8 0,-8 4-8 0,4-4 0 16,-4-3 0-16,11 6 8 0,-4-6 6 0,4-6 2 15,0 6 0-15,3-10 0 0,-3 10 30 0,4-9 6 16,6 0 2-16,-6 9 0 0,3-7-16 0,3 4-3 16,4 3-1-16,0-6 0 0,0-3-34 0,0-1 0 15,4 1-12-15,3-1 3 16,3-5-79-16,4 5-16 0,-3 1-4 0,3-1-531 0</inkml:trace>
  <inkml:trace contextRef="#ctx0" brushRef="#br0" timeOffset="63810.65">3404 9678 1443 0,'0'0'32'0,"0"0"6"0,0 0 2 0,0 0 0 0,0 0-32 0,0 0-8 16,0 0 0-16,0 0 0 0,0 0 0 0,0 0 0 15,0 0 0-15,0 0 8 0,0 0-8 0,0 0 0 16,0 0 0-16,0 0 0 0,0 0-16 0,-3 0-4 16,-8-9-2-16,8 9 0 0,-8 0 22 0,4-3 0 15,4-4 0-15,-5 1 0 0,1 3 0 0,0 3 12 16,4-6-2-16,-4 3 0 0,3-4 10 0,4 7 1 0,0 0 1 0,-10 0 0 15,-1 0 3-15,8 0 1 0,-8 0 0 0,11 0 0 16,0 0-16-16,-4 0-10 0,-6 0 12 0,3 0-12 16,7 0 0-16,-7 7-16 0,-4-4 2 0,1 3 0 31,2 10-17-31,1-4-3 0,-3-2-1 0,3-1 0 0,0 7 8 0,-4-1 2 16,4-2 0-16,4 3 0 0,-4-7 1 0,-1 7 0 0,8-7 0 0,0 4 0 15,-7-4 12-15,4-3 4 0,3 4 0 0,0-10 0 16,0 0-6-16,0 9-1 0,3 0 0 0,-3-9 0 15,7 7-2-15,1-4-1 0,-8-3 0 0,10 0 0 16,1-3 8-16,3-4 2 0,-4-2 0 0,4 0 0 16,4-1 17-16,-4 1 4 0,7-7 1 0,-6-3 0 15,-5 4-6-15,8-4-8 0,3 0 11 0,0 0-11 16,-3-6 12-16,3 0-4 0,0 6 0 0,-7-9-8 0,7 9 0 16,-7-6 0-16,-3-3 0 0,3 9 0 0,-3-6 0 15,-1 0 0-15,-3 6 0 0,4 0-9 0,0 4 9 0,-8 5 0 16,4 1 0-16,-3-1 0 0,-4 1 8 0,7 3-8 15,-7 3 8-15,0 3-8 0,0 0 18 0,0 0-1 16,0 0 0-16,-7 9 0 0,3 0-17 0,4 1 0 16,-7-1 0-16,4 7 0 0,-1-7 0 0,-7 16 0 15,4-3-8-15,0 3 8 0,7 0-15 0,-10 4 3 16,3-4 1-16,-4-3 0 16,4 3-34-16,0-6-7 0,3 3-2 0,-3-4 0 0,4 1 23 0,-1 0 5 15,4-10 1-15,-7 7 0 0,7-3 25 0,0-7 0 16,0 3 0-16,0-9 8 0,0 10 3 0,0-10 1 0,7 9 0 0,-7-9 0 15,0 0-12-15,0 0 0 0,4 6 0 16,6-2 0-16,1-4 11 0,-7 0-3 16,6-4-8-16,4-2 12 0,-3-3-12 0,3 6 0 15,0-13-12-15</inkml:trace>
  <inkml:trace contextRef="#ctx0" brushRef="#br0" timeOffset="64837.53">3810 9358 1335 0,'0'0'59'0,"0"0"13"0,0 0-58 0,0 0-14 16,0 0 0-16,0 0 0 0,11-9 8 0,-11 9 0 15,0 0-8-15,3 0 12 16,4-3-52-16,-7 3-12 0,0 0-1 0,0 0-1 15,0 0-48-15,0 0-10 0,0 0-1 0,0 0-1 16,0 0 46-16,0 0 10 0,0 0 2 0,0 0 0 0,0 0 86 0,0 0 18 0,0 0 3 0,0 0 1 16,0 0 12-16,4 9 4 0,6 1 0 0,-6-7 0 15,-4-3-26-15,0 0-5 0,7 6-1 0,0 0 0 16,4-3-4-16,-11-3-2 0,0 0 0 0,10 0 0 16,1 7-15-16,-1-7-3 0,1 3-1 0,-4-3 0 15,11 6 7-15,-4-6 2 0,-4 0 0 0,4 0 0 16,0 0-20-16,1 0 0 0,2 0-8 0,-3 0 8 15,7-6 0-15,-6 6 0 0,6 0 0 0,-7 0 0 16,4 0 0-16,-1 0 0 0,1-10 0 0,-1 10 0 16,1-3 0-16,0-3 0 0,-1 6 0 0,4-6 0 15,1 6 0-15,-8-3 0 0,0 3 0 0,7 0 0 16,-10-7 13-16,3 7-4 0,-4 0-1 0,4 0 0 16,1-3-21-16,-5 3-5 0,1-6-1 0,-1 6 0 15,-10 0-9-15,0 0-3 16,7 0 0-16,-7 0 0 0,0 0 4 0,0 0 1 0,0 0 0 0,0 0 0 0,0 0 26 0,0 0 0 15,0 0 0-15,-3-3 0 0,-1-4 0 0,-6 7 0 16,-1 0-11-16,8 0 11 16,-8 0-37-16,0-3-2 0,-3-3 0 0,4 6 0 0,-1 0 15 0,1 0 2 15,-1-9 1-15,0 9 0 0,-3-3 21 0,4-4 0 16,3 7 10-16,-4 0-10 0,0-9 43 0,1 9 1 16,-1-6 1-16,8 6 0 0,-11-4 3 0,7 4 0 15,3 0 0-15,4 0 0 0,-10-6-12 0,10 6-1 16,-8 0-1-16,8 0 0 0,0 0-10 0,0 0-3 15,0 0 0-15,0 0 0 0,0 0-21 0,0 0 0 0,0 0 0 16,0 0 0-16,0 0-12 0,8 6-1 16,2-2 0-16,-6 2 0 0,3 3 13 0,7 1-9 0,-11-10 9 15,8 6-8-15,-1-3 8 0,1-3 0 0,3 0 0 16,0 0 0-16,0 0 0 0,4 0 0 16,-7 0 0-16,6 0 0 0,-6 0 0 0,3 0 0 0,-3 0 8 0,3 0-8 15,-4 0 13-15,1 0-1 0,-11 0-1 0,10 0 0 16,1 0-11-16,0 0 0 0,-11 0 0 0,3 0 0 15,-3 0 0-15,0 0 0 0,0 0 0 0,0 0 8 16,0 0-20-16,0 0-4 0,0 0 0 0,0 0-1 16,0 0-7-16,0 0 0 0,0 0-1 0,0 0 0 15,0 0 17-15,0 0 8 0,-3 0-8 0,-8 6 8 16,4-6 0-16,-4 3 0 0,4 4 0 0,-3-7 0 16,3 3 0-16,0-3 0 0,-4 0 0 0,4 0 0 15,-4 0 0-15,4 6 8 0,-3-3-8 0,-4 4 8 16,3-4 1-16,0 3 1 0,-3 0 0 0,4-3 0 0,-4 7 5 15,3-1 1-15,0 1 0 0,1-1 0 0,-1 4-16 16,8-1-12-16,-11 4 3 0,14-4 0 0,-11 4 9 16,4 0 0-16,4-4-9 0,3-2 9 0,0-1-22 0,-8 4 0 15,8-10 0-15,8 6 0 16,-8-9-94-16,10 6-18 0,-10-6-4 0,11 0-1 0</inkml:trace>
  <inkml:trace contextRef="#ctx0" brushRef="#br0" timeOffset="65721.06">4882 9402 1166 0,'0'0'52'0,"0"0"10"16,0 0-50-16,0 0-12 0,0 0 0 0,0 0 0 0,0 0 72 0,0 0 12 15,0 0 3-15,0 0 0 0,8-9-55 0,-5 6-12 16,-3 3-1-16,0-7-1 0,0-2-10 0,0 9-8 15,-3 0 12-15,3-9-12 0,0 2 22 0,-8-2-2 16,5 6-1-16,-1-4 0 0,-3-2 9 16,4 9 1-16,3-9 1 0,-7 6 0 0,3-4-5 0,-3 1-1 15,4 3 0-15,-1-3 0 0,4 6-4 0,-10-10-2 16,2 7 0-16,5-3 0 0,-4 6-8 0,3 0-2 16,1-3 0-16,-4 3 0 0,7 0-8 0,0 0 0 15,-11-7 0-15,4 7 0 0,0 0 0 0,4 0 0 16,-8 0-11-16,4 0 11 0,0 0-10 0,-4 7 10 15,1-7-12-15,6 3 12 0,-6-3-13 0,-1 6 4 16,4 3 1-16,0-5 0 0,0 2 8 0,3-3-13 16,-6 10 5-16,6-4 8 0,-3 0-20 0,4 4 4 0,-11-4 1 15,10 7 0 1,-3-7-10-16,7 7-3 0,-7-3 0 0,3-4 0 0,-3 7 4 0,7-7 1 16,-3 7 0-16,3-7 0 0,-4 1 23 0,4-1 0 0,0 0 0 0,0-9 0 15,0 10-9-15,4-4-1 0,6-3 0 0,-10 3 0 16,0-6 10-16,11 4 0 0,-4 5 0 0,0-3 0 31,4-6-16-31,-8 0-8 0,-3 0-2 0,14 0 0 0,-3 0 17 0,-1 0 9 0,1-9-10 0,0 9 10 16,-1-6 0-16,4-4 0 0,-3 1 0 0,-1-4 0 15,5-2 0-15,-5-1 0 0,4 3 0 0,-3-2-9 16,-1-4 9-16,5 9 8 0,-5-5-8 0,4-4 11 16,-3 3-11-16,-8 4 0 0,8-4-12 0,0 4 12 0,-8-4 8 15,4 0 8-15,0 7 3 0,0-4 0 16,-3-2 1-16,-4 8 0 0,7 4 0 0,-4-3 0 0,-3 3-11 15,0 3-1-15,0 0-8 0,0 0 12 0,0 0 5 16,0 0 1-16,0 0 0 0,0 0 0 16,0 0-18-16,0 0-19 0,0 0 4 0,-3 3 1 0,-4 6-3 0,3-2-1 15,4 2 0-15,-7 0 0 0,0 1 18 16,7-1-10-16,-7 1 10 0,4-4-8 0,-5 10 8 0,5-7-8 16,-1 3 8-16,1-2-8 0,3 6 8 0,-4-1 0 0,1-2 0 15,3 6 0-15,0-4 0 0,-7 1 0 16,7 3 0-16,-4 0 0 0,4-4 0 0,0-2 0 15,0-4 0-15,0 1 0 0,0-10 0 0,0 0 0 16,0 0 0-16,0 0 0 0,0 6 0 0,0-6 14 0,0 0-3 16,0 0-1-16,0 0 5 0,0 0 1 0,11 0 0 15,-4 0 0-15,0 0-16 0,4-6-15 0,3 2 3 0,0-5 1 16</inkml:trace>
  <inkml:trace contextRef="#ctx0" brushRef="#br0" timeOffset="67222.84">2727 10490 518 0,'0'0'46'0,"0"0"-37"0,0 0-9 0,0 0 0 16,0 0 174-16,0 0 33 0,0 0 6 0,0 0 2 15,0 0-167-15,0 0-34 0,0 0-6 0,0 0-8 16,0 7 0-16,3 2 0 0,1-6-8 0,-4 7 8 16,7 5-8-16,-7-5 8 0,0-1 0 0,0 0 0 15,0 7 0-15,-7-6 0 0,7 5 0 0,0-2 0 16,-4-4 0-16,4 7 0 0,-3 3 0 0,3-4 0 16,-7-2 0-16,3 3 0 0,4 2 0 0,-7-2 0 15,4 3 10-15,-1-3-10 0,-3-4 10 0,4-3-10 16,3 1 11-16,-7 6-11 0,3-7 12 0,-3 0-12 15,7-9 10-15,-3 7-10 0,-1-4 8 0,4-3-8 0,0 0 9 16,0 0-9-16,0 0 10 0,-11 0-10 0,11 0 11 0,0-3-11 16,-7-4 12-16,4 4-12 15,3-3-14-15,0-10-10 0,0 7-1 0,3-4-1 16,4-2-17-16,-3 2-3 0,3-3-1 0,0-2 0 16,0 2 11-16,4-3 1 0,-8 0 1 0,8 1 0 0,-1 2 26 0,1-3 8 15,3-6 0-15,-3 0 0 0,3 6 15 0,-4-3 9 16,4 0 3-16,1 3 0 0,2 1-14 0,-3-1-2 15,0 3-1-15,-3-3 0 0,7 4-10 0,-1 2 8 16,-3 4-8-16,1 2 8 0,-1-2 3 0,-4 6 0 16,8-4 0-16,-11 7 0 0,3 0-2 0,5 0 0 15,-5 7 0-15,1-4 0 0,-1 6-9 0,-6 1 12 0,3-1-12 0,-7 1 12 16,3 11-12-16,-3-2 0 0,0-6 0 16,-3 12 8-16,3 0-8 0,-7-6 0 0,3 6 0 15,-6-3 0-15,6-6 0 0,-6 2 0 0,-4-2 0 0,3-3 0 16,0 2 0-16,1 1 0 15,-4-4 0-15,7-2 0 0,-7-4 10 0,3 4 0 0,4-1 0 0,-4 0 0 16,1-2-10-16,10-7 0 0,-11 3 0 0,11-3 0 16,-3 0 0-16,3 0 0 0,0 0 0 0,0 0 8 15,0 0 4-15,0 0 1 0,-7-3 0 0,14-7 0 16,-4 4-13-16,8-3 0 0,-1-1 0 0,1 1 0 16,3-1-11-16,-3 1 2 0,3 3 0 0,-4-4 0 15,8 1 9-15,0 3 0 0,-4 2 0 0,0 4 0 16,0 0 0-16,4-6 0 0,-11 6 0 0,10 0 0 15,-3 6 0-15,-3-6 0 0,0 10 0 0,-4-10 8 0,0 9-8 16,3 1 0-16,-6-4 0 0,3 3 0 0,-4 1 0 16,-3-1 0-16,0 7 0 0,0-4 0 0,0 4 0 0,0-7 0 15,-3 7 0-15,-4-3 0 0,3 5 0 16,-6-2 0-16,3 3 0 0,0-3 8 0,-4-4-8 0,0 4 0 16,-3 0 0-16,4-7 0 0,-4 4 0 0,3 2 0 15,-10-5 0-15,7 5 0 0,-8-5 0 0,8 2 8 16,-7-5-8-16,4 2 8 0,-5 0-8 0,8-2 0 15,-3-4-8-15,3 3 8 0,-1-6 17 0,1 0 9 16,4-6 2-16,-4 6 0 0,-4-10 36 0,11 7 7 16,-4-3 1-16,4-3 1 0,0-1-20 0,0-6-4 15,4 4-1-15,3-4 0 0,-7 1-48 0,7 2-17 0,7-3 0 16,-4-3 0 0,8 1-88-16,-1-1-18 0,1-3-3 0,-4 9-544 0</inkml:trace>
  <inkml:trace contextRef="#ctx0" brushRef="#br0" timeOffset="68057.24">3221 10998 860 0,'0'0'38'0,"0"0"8"0,0 0-37 0,0 0-9 0,0 0 0 16,0 0 0-16,0 0 73 0,0 0 13 15,0 0 2-15,0 0 1 0,0 0-42 0,-11 7-9 0,8-4-2 0,3-3 0 16,0 9-36-16,-7-3 0 0,3 4 0 0,-6-1 0 15,10 10 11-15,0-10-3 0,0 7 0 0,-7-6 0 16,7-1-17-16,-4 7-4 0,4-4-1 0,0-2 0 16,-4 5 22-16,4 1 5 0,0-4 1 0,0-2 0 15,0 6-14-15,-7-7 0 0,4 0 0 0,3 7 0 16,0-3 0-16,-7-4 0 0,3 0 0 0,1 4 0 16,3-4 0-16,-7-6 0 0,3 7 0 0,-3-1 0 15,4-2 0-15,3 2 0 0,-11-3 0 0,8-3 0 0,3-3 0 16,0 0 0-16,0 0 0 0,0 0 0 15,-8 0 0-15,5-3 0 0,3-3 12 0,0 0-3 16,0-4-9-16,0 7 0 0,0-13 0 0,3 7 0 16,5 0 0-16,-1-1 8 0,3-5-8 0,1 5 0 15,-1-2 0-15,4-4 0 0,-3 7 0 0,3-1 0 0,4 1 0 0,-11 2 0 16,10-2 0-16,-10 0 0 0,11 2 0 16,-4 7-14-16,-3-3 5 0,-1 3 1 0,-6 0 8 15,7 3 0-15,-1 4-9 0,1-7 9 0,-8 9 0 0,-3 0 0 16,11-2 0-16,-11 2 0 0,0-6 0 0,0 13 15 15,3-7-3-15,4 1 0 0,-7-1-12 0,0 7 0 16,-10-7 0-16,10 1 0 0,0-1 0 16,-7 7 0-16,3-7 0 0,1-6 0 0,-8 7 0 0,4 2 0 15,4-9 8-15,-8 7-8 0,7-4 8 0,-6 3-8 16,3-5 0-16,3 2 0 0,-6-3 11 0,6-3-11 0,4 0 12 16,-10 0-12-16,2 0 17 0,1 0-3 15,-3-3-1-15,3-3 0 0,0 2 21 0,-4-2 4 0,4 3 1 16,4-3 0-16,3-4-21 0,-7 1-4 0,-1 0-1 15,8 2 0-15,0-5-13 0,-7-4-18 0,7 7 4 0,0-7 1 32,7 7-144-32,-3-4-29 0,7-18-6 0,-8 18 0 0</inkml:trace>
  <inkml:trace contextRef="#ctx0" brushRef="#br0" timeOffset="68625.12">3616 10863 230 0,'0'0'20'0,"0"0"-20"0,0 0 0 0,0 0 0 16,0 0 179-16,0 0 31 0,0 0 6 0,0 0 2 15,-7 0-181-15,7 0-37 0,-4 0 0 0,4 0-12 16,0 0 12-16,0 0 0 0,0 0 0 0,0 0 0 16,0 0 0-16,0 0 0 0,0 0 0 0,0 0-8 15,4 0 8-15,7 0 0 0,-1 4 0 0,1-4 0 16,-1 0 0-16,-3 6 0 0,4-6 0 0,-1 0 0 16,1 0 14-16,3 6-2 0,0-6 0 0,4 3 0 15,-4-3 8-15,-3 0 0 0,6 10 1 0,4-10 0 16,1 0-21-16,-8 0 0 0,7 6 0 0,-3-6 0 15,-1 0 0-15,1-6 0 0,3 6 0 0,4 0 0 16,-4 0 0-16,4 0 0 0,-8 0 0 0,1 0 0 16,-1 0 9-16,5 0-9 0,-8-3 12 0,0 3-12 15,3-7 11-15,-2 7-11 0,6 0 10 0,-7 0-10 16,-4 0 0-16,-3 0-13 0,4 0 1 0,0 0 0 16,-11 0-43-16,7 0-8 0,-7 0-1 0,0 0-1 15,0 0-39-15,0 0-8 0,0 0-2 0,0 0-158 16</inkml:trace>
  <inkml:trace contextRef="#ctx0" brushRef="#br0" timeOffset="69057.17">4085 10810 648 0,'-10'-9'28'0,"10"2"7"0,-7 7-35 0,-1-9 0 16,1 9 0-16,4-3 0 0,-4-3 25 0,7 3-1 16,-7-4-1-16,7 7 0 0,0 0-13 0,0 0-2 0,-7-9-8 0,7 9 12 15,0 0-12-15,0 0-8 0,0 0 8 0,0 0-13 16,7 0 33-16,0-6 6 15,3 6 2-15,-10 0 0 0,11 6 11 0,0-6 2 0,-1 6 1 0,1-3 0 16,3 7-32-16,-4-10-10 0,5 6 0 0,-1-3 0 16,0 3 0-16,-4-3 0 0,1-3 0 0,3 10 0 15,-3-4 0-15,3-3 0 16,-4 4 0-16,1-1 0 0,-1-3 39 0,1-3 1 0,0 6 0 0,-4-3 0 16,0 4-24-16,-7-7-4 0,0 0 0 0,10 3-1 15,-3-3-11-15,-7 0 8 0,11 6-8 0,-11-6 8 16,0 0-8-16,0 0 0 0,0 0 0 0,0 0 0 15,0 0 8-15,0 0-8 0,0 0 12 0,0 0-4 16,0 0 37-16,0 0 7 0,0 0 2 0,0 0 0 16,0 0-10-16,0 0-3 0,-11 0 0 0,8 0 0 15,-1 0-41-15,-6 0-19 0,-1 0 2 0,8 3 0 16,-8-3-14-16,0 0-2 0,-3 0-1 0,4 6 0 0,-4-6 17 16,3 4 3-16,1 2 1 0,-1-6 0 0,-3 9 13 0,3-9 0 15,1 10 0-15,6-4 0 0,-6-3 12 0,-5 3 1 16,8-2 1-16,4 2 0 0,-4-3 5 0,7-3 1 15,0 0 0-15,0 0 0 0,0 0-20 0,0 0 0 16,0 0 0-16,0 0 0 16,7 6-45-16,-7-6-10 0,3 10-1 0,8-10-531 0</inkml:trace>
  <inkml:trace contextRef="#ctx0" brushRef="#br0" timeOffset="69840.74">4639 10327 1152 0,'0'0'102'15,"0"0"-82"-15,0 0-20 0,0 0 0 0,0 0 208 0,0 0 38 16,0 0 7-16,0 0 2 0,0 10-206 0,-3-1-41 16,3 0-8-16,0 1 0 15,-4 6-40-15,4-4-6 0,-4 10-2 0,1-9 0 16,-4 5-5-16,3-2-2 0,4 3 0 0,-7 0 0 0,4 0 37 0,-1 6 7 15,4-7 2-15,-7 1 0 0,4 6 9 0,-4-6 0 16,0 6 0-16,3-6 0 0,0 6 0 0,1-6 0 16,-4 6 0-16,3-6 0 0,-6 6 0 0,6-3-8 15,-3 0 8-15,4-3 0 0,-8-1 0 0,8 1 0 16,-5-3 0-16,5-3 0 0,-4-4-16 0,3 0 3 16,-3 4 0-16,4-4 0 0,3-9 13 0,0 0 0 15,0 0 0-15,0 0-9 0,-11 3 9 0,11-3 0 16,0 0 0-16,0 0 0 0,0 0-9 0,7-9 0 0,-7 0 0 15,4-7 0 1,-1 7-19-16,4-1-4 0,4-2-1 0,0-4 0 0,-4 0 33 0,3 4 0 0,1-4 0 0,-1 7 0 16,4-7 0-16,-3 6 0 0,0 1 0 0,-1 0 0 15,4-1 0-15,-3 7 0 0,-4-3 0 0,11 0 0 16,-15 2 24-16,11-2 4 0,-3 6 2 0,3 0 0 16,-7 0-30-16,4 0-20 0,-1 0 4 0,-3 0 0 15,4 6 0-15,-4-6 1 0,0 4 0 0,0 2 0 16,4 3-3-16,-11-9-1 0,3 7 0 0,4-4 0 15,7 6 19-15,-14 0 0 0,4-2-8 0,-4-7 8 16,7 3 0-16,-7 3 12 0,3 4-1 0,-3-1-1 16,0-9-10-16,0 9 0 0,0 1 0 0,0-10 0 0,-3 6 0 15,3 3 0-15,-7-5 0 0,3 8 8 16,-3-9 3-16,0 7 0 0,7-4 0 0,-10-3 0 0,2 7 18 16,1-1 4-16,-3-9 1 0,3 6 0 15,-4 4 0-15,4-1 0 0,-3 0 0 0,-8-2 0 0,11-4-6 16,-4 3 0-16,-3-3-1 0,-3 4 0 0,2-4-15 15,1 3-4-15,0 0 0 0,4-3 0 0,-8-3 4 0,4 7 0 16,3-7 0-16,-3 0 0 0,4-7 32 0,3 7 6 16,-4-3 2-16,4-3 0 0,7 6-42 0,-4 0-10 15,-3-9 0-15,0 2 0 16,7 4-108-16,0-13-23 0,7-12-5 0,0 9 0 0</inkml:trace>
  <inkml:trace contextRef="#ctx0" brushRef="#br0" timeOffset="74050.7">2956 11901 172 0,'0'0'8'0,"0"0"1"0,0 0-9 0,0 0 0 0,0 0 0 0,0 0 0 15,0 0 112-15,0 0 20 0,0 0 4 0,0 0 0 16,-10 0-111-16,10 0-25 0,0 0 0 0,0 0 0 16,0 0 14-16,0 0 5 0,0 0 1 0,-7-9 0 15,7 9 24-15,0-3 6 0,0 3 1 0,-4-6 0 16,1 6 9-16,3 0 1 0,0-10 1 0,0 10 0 15,0-3-38-15,0 3-7 0,-7-6-1 0,7 6-1 16,-4-10-6-16,4 10-1 0,0-6 0 0,0 6 0 16,0-3-8-16,-7-3 0 0,3 3 0 0,4 3 0 15,0-7 0-15,-3 7 0 0,-8-3 0 0,11 3 0 16,-10-6 31-16,10 6 1 0,-11 0 0 0,8 0 0 0,-8 0-32 0,4 6-13 16,3-6 1-16,-10 3 0 0,4 4-7 0,-1-7-1 15,1 3 0-15,-1-3 0 16,-3 6 9-16,3-3 2 0,4 3 0 0,-3-6 0 0,-1 0 9 0,0 4 8 15,1 2-8-15,6 0 11 0,-6-3 3 16,10-3 1-16,0 0 0 0,-11 0 0 0,8 6 4 0,-4-2 1 16,7-4 0-16,0 0 0 0,-4 6-36 0,4-6-6 0,0 0-2 0,0 3 0 31,0-3-8-31,0 9-3 0,0-2 0 0,0 2 0 16,0-9 7-16,4 10 2 0,3-1 0 0,3 0 0 0,-6-2 26 15,-1-4-8-15,4 6 8 0,4-3 0 0,-4 4-15 0,0-4 3 0,4-3 0 16,-8 7 0-16,8-4 12 0,-1 3 16 0,-6-6-3 15,3 4-1-15,0 2-12 0,4-3-13 0,-1-2 2 0,1 2 1 16,-8-3 34-16,-3-3 8 0,7 9 0 0,4-2 1 16,-4-4-17-16,0-3-4 0,4 6-1 0,-4-3 0 15,0 3-3-15,3-2 0 0,1 2 0 0,-8-6 0 16,1 9-8-16,3 1 8 0,-3-1-8 0,3 7 8 16,-4-7-8-16,1 1 0 0,3-1 0 0,-7 0-11 15,3 1 11-15,-3-1 0 0,0-3 10 0,0 4-10 16,0-1 8-16,0 7-8 0,-3-7 0 0,3 1 9 15,0-1 7-15,-7 7 0 0,3-4 1 0,1-2 0 16,3 5 1-16,-7-5 0 0,3 9 0 0,-7-10 0 16,8 7-18-16,-8-7 0 0,1 1 8 0,3 5-8 15,-7-2 12-15,3-4-2 0,-3 4 0 0,3-4 0 16,4 1 9-16,-10-1 1 0,2-6 1 0,5 7 0 0,-4-4 9 0,3-3 2 16,-3 3 0-16,0 1 0 0,-4-4-32 15,11-3 0-15,-10 6 0 0,3-6 0 0,-1 0 0 16,5 0 16-16,-4-6-4 0,3 6 0 0,1-10-12 15,-1 10 0-15,7-6 8 0,-6 3-8 0,6-3-12 16,-6-4-4-16,3 7-2 0,7-13-446 16,0 7-88-16</inkml:trace>
  <inkml:trace contextRef="#ctx0" brushRef="#br0" timeOffset="75202.37">3136 12372 1173 0,'0'0'52'0,"0"0"11"0,0 0-51 0,0 0-12 0,0 0 0 0,0 0 0 16,0 0 13-16,0 0 0 0,4 0 0 0,6 3 0 15,-6 3-13-15,3-6-12 0,3 0 3 0,-10 0 0 16,0 0 9-16,8 6 0 0,2-6-9 0,1 4 9 16,-1-8-10-16,-6 4 10 0,6 4-13 0,-3-4 5 15,8 0 16-15,-5 0 3 0,1 0 1 0,-4 0 0 16,10 0-12-16,-2 0 10 0,-5 0-10 0,4 0 10 16,0 0 3-16,0 0 1 0,8 0 0 0,-1 0 0 15,-7-4-14-15,7 4 0 0,4 0 0 0,-11-6 0 16,7 6-12-16,-3 0 2 0,-1 0 0 0,8 0 0 15,-11 0 10-15,7 0 0 0,-3 6 0 0,3-6 0 16,0 4 0-16,-7-4 11 0,4 0-3 0,0 0 0 16,6 6-8-16,-6-3 8 0,0-3-8 0,-1 0 8 15,8-3-8-15,-4 3 0 0,0 0 0 0,-7 0 0 16,8-6 0-16,-5 6-17 0,1 0 4 0,7 0 1 16,-11 6 12-16,7-3 0 0,-7-3 0 0,4 0 0 0,-1 6 0 15,-3-3 0-15,0-3 0 0,1 0 0 0,-5 0 0 16,1 0 13-16,-4 0-2 0,7 0-1 0,-11 0-10 15,-3 0-14-15,0 0 3 0,0 0 1 0,0 0 34 0,0 0 6 16,0 0 2-16,0 0 0 0,0 0-20 0,0 0-3 16,-3-3-1-16,-4-3 0 15,0 3-45-15,0-3-10 0,-4-4-1 0,8 10-1 16,-12-9-12-16,5 3-3 0,-4 6 0 0,7-10 0 0,-7 7 42 0,3-3 8 16,-3 3 2-16,3-4 0 0,1-2 12 0,-1 6 0 15,4-4 0-15,-3 1 0 0,-1 3 20 0,4-3 0 16,0 3 0-16,0-4 0 0,3 7 4 0,-6-3 2 0,-1 3 0 15,8-6 0-15,3 6 0 0,-11 0 0 0,11 0 0 0,-7 0 0 16,3 0-12-16,4 0-2 0,0 0-1 0,0 0 0 16,0 0 17-16,0 0 3 0,0 0 1 0,0 0 0 15,0 0-45-15,0 0-9 0,0 0-2 0,0 0 0 16,0 0 12-16,11 6 3 0,-7-6 0 0,6 3 0 16,4-3 9-16,4 7 0 0,-15-4 8 0,8-3-8 15,3 0 0-15,-3 6 0 0,-1-3 0 0,4 3 0 16,-3-6 0-16,3 7 0 0,-3-4-10 0,3-3 10 15,-4 6 0-15,1-3 0 0,3-3 0 0,-3 0 0 16,-1 7 0-16,-6-7 0 0,3 0 0 0,7 0 0 16,-11 3 0-16,-3-3 0 0,7 0 0 0,-7 0 0 15,0 0 0-15,0 0 0 0,0 0 0 0,0 0 0 16,0 0 30-16,0 0 3 0,0 0 1 0,0 0 0 0,0 0 22 0,0 0 5 16,-7 6 1-16,4-3 0 0,-8 7-62 0,8-4-16 15,-8 3-2-15,1 1 0 16,-5-1-14-16,5 0-4 0,-4 1 0 0,-7-4 0 0,7 4 20 15,3 5 3-15,-10-5 1 0,7 2 0 0,0-2 12 0,-4 5 0 16,0-5 0-16,8 5 0 0,-4-5 0 0,-4-1-12 16,0 7 1-16,8-4 1 0,-1-2 10 0,8 5 0 15,-8-5 0-15,0-1-390 16,8 1-71-16</inkml:trace>
  <inkml:trace contextRef="#ctx0" brushRef="#br0" timeOffset="76235.94">4445 12096 403 0,'0'0'36'0,"0"0"-36"16,0 0 0-16,0 0 0 0,0 0 275 0,0 0 48 15,0 0 9-15,0 0 3 0,0 0-271 0,0 0-53 16,0 0-11-16,-7 9 0 15,3 1-44-15,4-1-7 0,0 0-1 0,0 1 0 0,-7 2 25 0,7 1 5 16,0-4 1-16,-3 1 0 0,-1-1 21 0,4 7 0 16,0-7-9-16,0 7 9 0,0-3 0 0,0-4 0 15,0 7 0-15,0 2 0 0,0-2 14 0,0-7 10 16,-7 10 1-16,4-3 1 0,3-3-15 0,-7 2-3 16,3 1-8-16,1-4 12 0,3 4 4 0,-11-6 0 15,11 5 0-15,-7-2 0 0,3-4-25 0,-6 1-5 16,10-4-1-16,-4-3 0 0,-6 3-1 0,10-6-1 0,0 0 0 15,0 0 0-15,0 0 8 0,0 0 9 0,0 0-13 16,0 0 5-16,0-9-11 0,-7 3-1 0,7-4-1 0,7 1 0 31,-4-1-11-31,4-8-1 0,-3 8-1 0,-1-6 0 16,8-2-12-16,-4-1-2 0,4 3-1 0,-8-3 0 16,8 10 17-16,-8-10 4 0,8 3 1 0,-1-2 0 0,-6 2 19 0,7-3 8 0,-4 10-8 0,7-10 8 15,-11-6 0-15,8 6 14 0,-1 6-2 0,4-9 0 16,-3 10 0-16,3-4-1 0,-3-3 0 0,-1 4 0 15,4 5-11-15,-3-2-17 0,0-4 4 0,-1 7 1 16,4-1 12-16,-3 1-12 0,-4 0 12 0,4 2-12 16,-1-2 24-16,1 9 6 0,-1-6 1 0,1 6 0 15,-4-4 9-15,-7 4 3 0,11 4 0 0,-11-4 0 16,7 6-15-16,3-6-4 0,-6 9 0 0,-4-9 0 0,10 10-12 0,-10-1 0 16,4 0 8-16,-4 7-8 15,-4-6 8-15,4 5 0 0,-7-2-8 0,4 2 12 16,-1 4-12-16,4 0-12 0,-10-3 3 0,3-1 0 15,-1-2 9-15,1-4 0 0,-3 1 8 0,-1 5-8 0,-3-5 18 16,4-1-1-16,-1-2 0 0,4-4 0 0,-11 6-9 16,11-3-8-16,0-2 12 0,-3 2-12 0,10-6 12 0,-7 0-12 15,7 0 12-15,0 0-12 0,0 0 16 0,0 0-3 16,0 0-1-16,0 0 0 0,0 0 7 0,0 0 1 16,0 0 0-16,0 0 0 0,0 0-20 0,14-6 0 15,-11 2 0-15,8-2 0 0,-1 6 0 0,1-3 0 16,0-3-8-16,3 6 8 0,-4 0 0 0,4 0 0 15,-3 0 0-15,-1 0 0 0,5 6-11 0,-5-3 1 16,-3-3 0-16,4 6 0 0,-1-2 10 0,-3 2 11 0,8-3-3 0,-12 3 0 16,4 4-8-16,7-1 0 0,-10 0 0 0,3 1 0 15,0 5 0-15,-4 1 0 0,1-3 0 0,-4 2-11 16,3-2 11-16,-6 3 0 0,-1 2 10 0,1-2-10 16,-1 3 0-16,1 6 8 0,-8-6-8 0,-3 0 0 15,4 6 8-15,-5-6-8 0,5-1 11 0,-8 1-11 16,4 6 0-16,-4 3 0 0,8-12 0 0,-11 3-12 31,7-3-27-31,-8-4-5 0,8-2 0 0,-7-1-1 0,0-3 26 0,7 4 6 0,-4-10 1 0,1 6 0 16,2-6 20-16,1-6 4 0,-7 6 0 0,4-10 1 15,-1 4 19-15,4 3 3 0,0-3 1 0,0-4 0 16,3 1-24-16,4-1-4 0,3-2 0 0,-6-1-8 16,6 1-44-16,4-4-15 0,7 4-3 0,0-4-467 15</inkml:trace>
  <inkml:trace contextRef="#ctx0" brushRef="#br0" timeOffset="77105.73">5024 12754 403 0,'0'0'17'0,"0"0"5"0,0 0-22 0,0 0 0 0,0 0 0 0,0 0 0 16,0 0 254-16,0 0 46 0,0 0 10 0,0 0 2 0,0 0-246 0,0 0-49 16,0 0-9-16,0 0-8 15,0 0 0-15,0 0 0 0,0 0-12 0,0 0 12 16,0 0-10-16,0 0 10 0,-4-6 0 0,4 3-9 16,0 3 18-16,0 0 4 0,-11-6 1 0,11 3 0 15,-7-4 6-15,7-2 2 0,-3 9 0 0,-4-6 0 16,0 6-22-16,0 0 0 0,3-10 0 0,-3 10 0 0,0 0 0 0,-4 0-12 15,4 0 12-15,4-3-12 0,-4-3 12 16,3 3 0-16,1-4 0 0,-4 4-8 0,3-3 8 0,-6 12 0 16,6-3 0-16,4-3 0 0,0 0 9 0,-7 10-9 15,4-4 12-15,-8-3-12 0,7 7 0 0,1-4-19 16,-4 3 3-16,0 1 0 16,-4-1-19-16,8 7-3 0,-1-7-1 0,-3 1 0 15,4 8 14-15,-5-8 2 0,1 9 1 0,4-10 0 0,-1 7 14 0,1-1 8 16,3-2-10-16,-7-4 10 0,3 7 0 0,4-7-9 15,0 1 9-15,0-1 0 0,0 1 0 0,0-1 0 16,0-9 0-16,0 6 0 0,0-6 0 0,0 0 0 16,0 0 0-16,4 10 0 15,-4-10-29-15,7 9-1 0,-7-9 0 0,0 0 0 0,0 0 30 0,10-3 0 0,5-3 0 16,-5-4 0-16,-3 1 0 0,4 3 0 0,3-7 0 0,-4-3 0 16,-2 4 0-16,2-10 0 0,-3 9 13 0,4-2-4 15,-4-4-9-15,0 9-11 0,3-5 3 0,-3 5 0 16,4-2 20-16,-7-1 5 0,6 4 1 0,-6 0 0 15,3-1-10-15,-4 1-8 0,-3 9 12 0,0 0-12 16,0 0 21-16,0 0-2 0,0 0-1 0,0 0 0 16,0 0-6-16,0 0-2 0,11-3 0 0,-11 3 0 15,0 0-10-15,0 0-14 0,0 0 3 0,0 0 1 16,0 0 10-16,0 0 0 0,0 0 0 0,-7 9-8 16,3-6 8-16,1 7 0 0,3-4 0 0,-7 3 0 15,7 1 0-15,-4-1 0 0,-3 0 0 0,4 1 0 16,3-1 0-16,0 1 8 0,-4-4-8 0,4 10 0 15,-7-4 0-15,7-6 0 0,0 4 0 0,0-10 0 16,0 9 8-16,0-9-8 0,7 3 8 0,-7-3-8 0,0 0 19 16,0 13-1-16,7-10 0 0,-7-3 0 0,7 9-18 0,-7-9 0 15,11 0 0-15,3 0 0 0,-4 0 21 0,1 0 7 16,3-3 2-16,0-3 0 16,0-3-55-16,4 2-11 0,0-2-3 15,-4 0-615-15</inkml:trace>
  <inkml:trace contextRef="#ctx0" brushRef="#br0" timeOffset="77603.27">5323 12124 867 0,'0'0'38'0,"0"0"9"15,0 0-38-15,0 0-9 0,0 0 0 0,0 0 0 0,0 0 0 16,0 0-11-16,0 0 3 0,0 0 0 0,0 0-2 0,0 0 0 16,0 0 0-16,0 0 0 0,0 0 40 0,0 0 8 15,0 6 2-15,-3 4 0 16,3-7 28-16,-4 3 7 0,4 4 1 0,0-1 0 0,0 0-28 0,-3 1-6 16,3-4-1-16,0 3 0 0,0 1-32 0,0-1-9 15,0 7 0-15,0-3 0 0,0-7 0 0,0 9 0 0,0-2 0 0,-4 3 0 16,4-7 0-16,0 7 0 15,0-4 0-15,0 4 0 0,-7-3 0 0,4 2 0 16,3 1 0-16,0-4 0 0,-7 4 0 0,3 0 0 16,1-4 0-16,3-2 0 0,0-1 0 0,-11 1 0 15,11-1 0-15,-7 4 0 0,7-13 0 0,0 0 0 0,0 0 8 16,0 0-8 0,0 0-40-16,0 0-12 0,0 0-2 0,0 0-504 0</inkml:trace>
  <inkml:trace contextRef="#ctx0" brushRef="#br0" timeOffset="78111.83">5299 12058 1324 0,'0'0'59'0,"0"0"12"15,0 0-57-15,0 0-14 0,0 0 0 0,0 0 0 16,0 0 18-16,0 0 1 0,0 0 0 0,0 0 0 15,10-6-29-15,-6 3-6 0,3-3 0 0,0 6-1 16,4-10-14-16,-4 10-2 0,7-9-1 0,-11 2 0 0,11 7 34 0,-3-3 0 16,0-3 0-16,-4-3 0 0,7 9 21 0,-4-10 8 15,4 10 2-15,0-3 0 0,-3-3-1 0,3 0 0 16,4 2 0-16,-4 4 0 0,0 0-20 0,7 0-10 16,-10-6 10-16,6 6-10 0,-2 6 28 0,2-6 0 15,-6 0 0-15,3 4 0 0,-4 2-19 0,5-6-9 16,-5 9 8-16,4-2-8 0,-3-4 10 0,-1 6-10 15,-3-3 12-15,4 4-12 0,-4-1 0 0,0 1 0 16,0-1 0-16,-3 7 0 0,3-7 9 0,-4 4-9 16,1 9 0-16,-1-4 9 0,-3 1-9 0,0 0 0 15,0-3 9-15,0 2-9 0,-7 1 11 0,4-3-3 0,3-3 0 16,-11 2 0-16,4 4-8 0,0 0 0 0,-3-4 0 16,-8 1 0-16,11-3 0 0,-11 6 0 0,1-4-9 0,2 4 9 15,-2 0 0-15,-1-3-10 0,-3 2 10 0,0 1-8 16,3 0 8-16,-3 3-8 0,0-3 8 0,3-7-8 15,-3 4 8-15,0 3-8 0,3 0 8 0,-3-4-8 16,7 4 8-16,-7 0 0 0,7-3 8 0,-7-7-8 16,3 0 0-16,7 1 0 0,1-1 0 0,-4-3 0 15,3-2 8-15,-3-4-8 0,7 0 8 0,3 0-8 16,-6-4 0-16,3-5-15 0,0 0 3 0,7-7 0 31,0 7-148-31,3-1-28 0,8-18-7 0,-8 3-1 0</inkml:trace>
  <inkml:trace contextRef="#ctx0" brushRef="#br0" timeOffset="78570.05">5803 12607 345 0,'0'0'31'0,"0"0"-31"0,0 0 0 0,0 0 0 15,0 0 284-15,0 0 52 0,0 0 9 0,0 0 3 16,0 0-252-16,0 0-51 0,0 0-9 0,0 0-3 16,0 0-33-16,0 0-9 0,0 0-1 0,0 0 0 15,-7 0-1-15,7 0 0 0,0 0 0 0,-3 6 0 16,-1 1 11-16,-3-4 0 0,3 6 0 0,-3 0 0 16,7 7 8-16,0 0-8 0,-3-4 10 0,3 4-10 15,0-3 0-15,0 2 0 0,-4 1-8 0,4-3 8 16,0 2 0-16,0 1 0 0,-3-4 0 0,3 4 0 15,0-3 0-15,0 2 0 0,0-5 0 0,-4 5 0 16,4-5 0-16,0-1 0 0,4 1 0 0,-4-1 0 16,-4 0 8-16,4-9-8 0,4 10 0 0,-4-10 0 15,0 6 0-15,0-6-13 0,0 0 1 0,0 0-717 16</inkml:trace>
  <inkml:trace contextRef="#ctx0" brushRef="#br0" timeOffset="80254.71">2586 13485 1101 0,'0'0'48'0,"0"0"12"0,0 0-48 0,0 3-12 0,0-3 0 0,-4 10 0 15,4-4 0-15,-7 3 12 0,4-6-12 0,3 7 12 0,0-4-12 0,-7 3-14 16,3 1 3-16,4-1 1 0,-7 1 10 0,7-1 0 16,-3-3 8-16,3 4-8 0,-4-1 0 0,-3 1 8 15,7-4-8-15,-4 6 0 0,4 4 55 0,-7 0 6 16,4 3 2-16,3-1 0 0,-4 7-48 0,-3-6-15 15,4 0 8-15,-4 6-8 0,3-6 14 0,-3 0-1 16,4 6 0-16,-1-3 0 0,-3 0 11 0,3-3 1 16,4-1 1-16,-7 1 0 0,4-3-3 0,-1-4-1 15,4-2 0-15,-7 6 0 0,4-7-11 0,-4 0-3 16,3-2 0-16,4 2 0 0,0-9-8 0,0 0-14 16,0 0 3-16,0 0 1 15,0 0-22-15,0 0-5 0,0 0-1 0,0 0 0 16,0 0-33-16,0 0-6 0,0-9-2 0,4-1-474 0</inkml:trace>
  <inkml:trace contextRef="#ctx0" brushRef="#br0" timeOffset="80735.25">2540 13513 1299 0,'0'0'28'0,"0"0"7"0,0-6 1 0,0-3 0 0,0 9-28 0,7-4-8 0,-7-2 0 0,0 6 0 16,0 0 15-16,4-9 1 0,6 2 1 0,-10 7 0 15,4-3-17-15,6 3-14 0,1 0 2 0,3 0 1 16,-3 0 11-16,-1 3 0 0,4 4 8 0,-3-7-8 16,3 9 0-16,0 1 0 0,4-4 0 0,-4-3 0 15,0 6 0-15,7-2 0 0,-7-4-12 0,7 3 4 0,-3 3 8 0,0-2 9 16,-4-4-1-16,0-3-8 0,7 6 0 16,-10-3 0-16,3-3 0 0,0 7 0 0,0-4 13 15,-3-3-4-15,-1 6-1 0,1-3 0 0,-1 3-8 0,1-3 0 16,-4 4 0-16,0 2 8 0,4-3 2 0,-11 4 0 15,3-1 0-15,-3 1 0 0,0-1-2 0,0 0 0 16,-3 7 0-16,-8-3 0 0,4 6-8 0,3 2 0 16,-10-2 9-16,4 0-9 0,-1-3 0 0,-3 3 0 15,3-7 0-15,-3 4 0 0,-3-1 0 0,-1-2 0 16,7-4 0-16,-3 7 8 0,0-6-8 0,-3 5 0 16,2-12 0-16,1 7 0 0,-7-1 0 0,7-3 11 15,0-2-1-15,-7 2 0 0,7 0 4 0,-4-3 1 16,4-3 0-16,0 0 0 0,0-3 8 0,3-3 1 15,1 6 1-15,-1-6 0 0,0 2-13 0,4 4-2 0,-3-6-1 16,3 6 0-16,3-3-19 0,-3 3-4 0,7 0-1 16,0 0 0-16,-3 0-5 0,3 0 0 0,-4-6-1 15,4 6 0-15,0 0 0 0,0 0 0 0,0 0 0 0,0 0 0 16,0 0 21-16,0 0 12 0,0-3-2 0,4-4 0 31,6 4-53-31,-6-3-10 0</inkml:trace>
  <inkml:trace contextRef="#ctx0" brushRef="#br0" timeOffset="81140.78">3030 14175 345 0,'0'0'31'0,"0"0"-31"16,0 0 0-16,0 0 0 0,-3-6 222 0,-4 2 38 16,7 4 8-16,0 0 2 0,-4 0-196 0,4 0-39 15,0 0-8-15,0 0-2 0,-7 0-10 0,7 0-3 16,0 0 0-16,-3 0 0 0,-4 4-12 0,3 2 0 15,4-6 0-15,0 0 0 0,0 0 8 0,-3 6-8 16,3 4 11-16,-8-1-11 0,8 0 0 0,-3 1 0 16,3 2-10-16,0 4 10 0,0 0 0 0,0-4 0 0,0-2 0 0,0 5 0 15,0 1 0-15,0-3 0 0,0-4 0 0,3 7 0 16,-3-7 0-16,0 7 0 0,8-4 0 16,-8-2 0-16,0 5 20 0,0-5 8 0,0-1 1 15,0-3 1-15,0 4-38 0,3-7-8 0,-3-3-2 0,0 0 0 16,0 0-21-1,0 0-4-15,0 0-1 0,0 0 0 0</inkml:trace>
  <inkml:trace contextRef="#ctx0" brushRef="#br0" timeOffset="82122.05">3450 14034 1220 0,'0'0'27'0,"0"0"5"0,0 0 2 0,0 0 0 0,4 0-34 0,3 0 0 0,3 0 0 0,-3 0 0 16,4 0 10-16,-4 0-10 0,0 0 8 0,0 0-8 15,4 0 0-15,-1 0-16 0,-10 0 3 0,7 0 0 16,4 6 13-16,0-6 0 0,-1 3 0 0,1-3-9 16,-11 0 9-16,10 6 14 0,-3-6-3 0,11 0-1 15,-11 4-10-15,4 2 0 0,6-6 0 0,-10 6 0 16,11-6 29-16,-4 3 1 0,-3-3 0 0,6 0 0 15,1 7-18-15,-4-7-4 0,0 0-8 0,7 0 12 16,-3 0-4-16,3 0 0 0,0-7-8 0,-7 7 12 16,8-3 9-16,-5-3 2 0,4 6 0 0,4-10 0 15,-4 10 5-15,4-6 0 0,-7 3 1 0,3-3 0 16,0-4-29-16,-3 10-8 0,-1-9-1 0,1 6 0 16,3-3 9-16,0-4 12 0,-3 10-2 0,-1-6-1 0,-2-4-9 15,-1 10 0-15,0-3 0 0,3 3 0 16,-10-6-8-16,0 6-4 0,4-3-1 0,0 3 0 0,-11 0 13 0,0 0 16 15,0 0-3-15,3-6-1 0,-3 6-28 16,0 0-5-16,0 0-2 0,0 0 0 0,0 0 9 16,0 0 2-16,0 0 0 0,-3-3 0 15,-4-4-13-15,3 4-3 0,-7-3 0 0,4 6 0 16,0-6-17-16,0 2-4 0,-3 4-1 0,3 0 0 0,-4-6 35 0,1 6 15 16,-1-3-12-16,0 3 12 0,8 0 0 0,-11-6 0 15,3 6 0-15,1-3 0 0,-1 3 22 0,7-7 2 16,-6 7 1-16,-1-9 0 0,8 9 6 0,-8-3 1 15,1-3 0-15,3 6 0 0,3-10-20 0,4 10-3 0,-4 0-1 0,4 0 0 16,0 0 4-16,0 0 0 0,0 0 0 0,0 0 0 16,0 0 22-16,0 0 5 15,0 0 1-15,0 0 0 16,0 0-58-16,0 0-11 0,0 0-3 0,4 3 0 0,7 13 32 0,-8-7-9 0,4-2 9 16,-3 2 0-16,3-6 0 0,7 7 0 0,-4-4 0 15,-6 3 0-15,7 1 0 0,-1-4 0 0,1-3 9 0,-11 3-9 16,0-6 12-16,14 3-12 0,-4 4 12 0,-3-4-12 15,1 3 12-15,2-6-4 0,-6 3 0 0,3 4-8 16,-7-7 17-16,14 0-3 0,-4 6-1 0,-3-3 0 16,0-3-13-16,4 6 0 0,-11-6 8 0,4 3-8 15,3-3 0-15,-7 0 0 0,7 10 0 0,0-4 0 16,3-3 0-16,-10-3 0 0,0 0 0 0,0 0 0 16,0 6 0-16,-7 4 0 0,7-10 8 0,-3 9-8 15,3 1 12-15,-7-4-4 0,3-3-8 0,1 6 12 16,-4-9-12-16,-4 7 0 0,7 2 8 0,-6-9-8 15,-1 10 0-15,8-10 9 0,-11 0-9 0,7 6 8 0,-4-3 2 16,0-3 0-16,4 0 0 0,-3 6 0 0,-1-3 3 0,1-3 1 16,-1-3 0-16,1 3 0 0,2 3-14 0,-2-3 0 15,-1 0 0-15,1 7 0 0,6-7 0 0,4 0 0 16,-10 3 0-16,3-3-10 16,7 0-19-16,0 0-4 0,-4 9-1 0,4-9 0 15,0 0-29-15,0 0-5 0,0 0-2 0,0 0-354 16,0 0-72-16</inkml:trace>
  <inkml:trace contextRef="#ctx0" brushRef="#br0" timeOffset="82981.97">4914 13588 1717 0,'0'0'76'0,"0"0"16"0,0 0-74 0,0 0-18 15,0 0 0-15,0 0 0 0,0 0 20 0,0 0 1 16,0 0 0-16,0 0 0 16,0 0-43-16,-10 7-9 0,-1-7-1 0,8 0-1 15,-8 0-11-15,7 0-3 0,-3 6 0 0,4-3 0 0,-8-6 47 0,1 3 8 16,6 0 3-16,-6 0 0 0,-1 0 16 0,4 0 3 15,0 3 1-15,-4-3 0 0,-3 0-23 0,4 0-8 16,-1 0 0-16,0 10 9 0,1-10-9 0,-1 6-12 16,4-6 2-16,-3 3 1 0,-8 3 0 0,4-3 0 0,3 7 0 0,-3-4 0 15,11 3 9-15,-11 1-8 0,6-1 8 16,5-2-8-16,-8 2 8 0,4 0 0 0,0 1 0 16,7 5 0-16,-7-5 0 0,7-1-12 0,0-6 12 15,0 7-12-15,0-4 12 0,0 4 0 0,7-1 0 0,-7 0-8 16,4 1 8-16,6-4 0 0,-10 3 0 15,11 1 0-15,-4-4-18 0,0 3-2 0,4-5 0 16,-1 5 0-16,-3 0 8 0,4 1 2 0,-4-4 0 0,3 4 0 16,-2-4 10-16,2-3 0 0,1 3 0 0,-1-3 0 15,1 4 24-15,-1-7 6 0,5 3 2 0,-5-3 0 16,-3 6-32-16,4-3 0 0,-1 3 0 0,-3-6 0 16,0 4 0-16,4 2 0 0,-4-6 8 0,7 0-8 15,-3 9 8-15,-8-9-8 0,4 7 0 0,0-4 9 16,4 6-9-16,-4-3 0 0,-7-3 0 0,7 7 0 0,0-4 0 15,4 4 8-15,-11-1-8 0,0 0 8 0,0 1 0 16,0-1-8-16,3 1 12 0,-3 5-4 16,-3-5 1-16,3 5 0 0,3-5 0 0,-6-1 0 0,3 7-9 0,-7-4 10 15,3-2-10-15,4-1 10 0,-10 7 0 0,6-7 0 16,-3 1 0-16,4-1 0 0,-8 1 13 0,4-4 2 16,-7 3 1-16,3 1 0 0,4-1-7 0,-3 7-2 15,-5-4 0-15,5-5 0 0,-1 2-17 0,-3 0 0 16,4 1 0-16,-8-4 0 0,4-3 0 0,0 3-11 15,0-2 11-15,-1-4-10 0,5 0 10 0,-1 0 0 16,-3 0 10-16,4 0-10 0,-4 0 28 0,3 0-1 16,4 0 0-16,3 0 0 0,-6-4-3 0,10 4 0 15,0 0 0-15,0 0 0 0,0 0-24 0,0 0 0 0,0 0 0 16,0 0-11 0,3-9-33-16,4 0-6 0,-3-7-2 0,3 7 0 15,0 2-13-15,0-2-3 0,4-1-1 0</inkml:trace>
  <inkml:trace contextRef="#ctx0" brushRef="#br0" timeOffset="84140.8">5242 13642 460 0,'0'0'20'0,"0"0"5"0,0 0-25 0,0 0 0 16,0 0 0-16,0 0 0 0,0 0 292 0,0 0 52 0,0 0 12 16,0 0 1-16,0 0-275 0,0 0-55 15,0 0-11-15,-3 6-3 0,3-6-13 0,0 0-10 16,-7 16 2-16,7-13 0 0,0-3-1 0,-7 9 0 16,7 7 0-16,0-7 0 0,0 7 9 0,-7-3 0 15,7 2 0-15,0-2 0 0,0 3 0 0,-4 2 0 0,4-2 0 0,0-3 0 16,0 8 0-16,0-2 0 0,-7 0 0 0,7 0 0 15,-7 0 0-15,3 6 0 0,1-6 0 16,-1-1 0-16,4 8-14 0,-10-8 2 0,3 7 1 0,0-6 0 16,0 6-2-16,3-6-1 0,-3 6 0 0,0-6 0 15,0 0 14-15,3 0 0 0,-3-4 0 0,4-2 0 16,-11 3 0-16,14-7 0 0,-11 7-10 0,4-13 10 16,0 6-14-16,7-9 2 0,0 0 0 0,0 0 0 15,0 0 3-15,0 0 1 0,-11-9 0 0,11-1 0 16,-7 1-29-1,7-10-6-15,7 4-1 0,-7-4 0 0,4 0 21 0,3 0 4 0,-3-6 1 0,6 6 0 16,-6 0-11-16,3-6-3 16,0 6 0-16,0 1 0 0,3-7 32 0,1 9 0 0,3-3 0 0,-3 0 0 0,3 0 20 0,-4 4 9 15,-3-4 3-15,11 3 0 0,-7-3-32 0,-4 10 0 16,10-4 0-16,-10-2 0 0,4-1 8 0,0 7-8 16,-4-1 0-16,7 1 9 0,-11-7-9 0,4 7 12 15,0-1-12-15,0 1 12 0,-7 9-1 0,11-3 0 16,0-3 0-16,-11 6 0 0,3 0-3 0,-3 0-8 15,11 9 12-15,-1-3-4 0,-3-3-8 0,-7-3 8 16,4 10-8-16,3-4 8 0,4-3-8 0,-4 4 0 16,-7-7 0-16,0 9 0 0,7-3 0 0,0-3 0 15,-7-3 0-15,3 10 0 0,-3-10 0 0,7 9 0 16,-7-3 0-16,4 4 8 0,-4-1-8 0,0-3 0 0,3 4 0 0,-3-7 8 16,0 6-8-16,0-9 0 0,-3 10 0 0,-1-4 0 15,-3 4 14-15,4-1-2 0,-4 0-1 0,0-2 0 16,7 5 3-16,-11-6 1 0,0 10 0 0,1-6 0 15,-1-1-15-15,-3 3 0 0,4-2 8 0,-5-1-8 16,1 4 0-16,4-4 0 0,-4 1 0 0,3-7 0 16,-3 6 0-16,7-3 0 0,3-2 0 0,-6 2 0 15,-1-6 10-15,11 0-1 0,0 0 0 0,-3 9 0 16,3-9-9-16,0 0 10 0,0 0-10 0,0 0 10 16,0 0-21-16,0 0-4 0,7 0-1 0,0 0 0 15,3 0 16-15,1 0 0 0,3-3 0 0,-3-3 0 16,3 6-16-16,-4-10 0 0,-3 10 0 0,11-6 0 15,-7 3 16-15,6-3 0 0,-6-4 0 0,3 7 0 16,-3-3 12-16,-1 6 1 0,4-9 1 0,0 9 0 0,-3-10-14 16,-1 10-13-16,1-6 2 0,0 6 1 0,-1 0 10 0,-3 0 0 15,0 6 8-15,4-6-8 0,-1 3 17 0,-2 4-1 16,-1 2 0-16,3 0 0 0,-6-2-16 0,3 2 0 16,-7 0 8-16,3 1-8 0,-3 9 0 0,-3-10 8 15,-1 7-8-15,-3-4 0 0,0 4 0 0,4 3 0 16,-12-4 0-16,5-5 0 0,-1 9 10 0,1-4-10 15,-1 4 8-15,-3 0-8 0,0 0 11 0,0-3-3 16,3 2-8-16,1-2 12 0,-11-3-12 0,6-4 11 16,5 7-11-16,-4-7 10 0,3 0-10 0,1 1 8 15,-5-10-8-15,5 9 8 0,-4-9 18 0,3 7 3 16,-3-7 1-16,3 0 0 0,1 0-30 0,-1-7 8 0,1 7-8 16,3 0 0-16,-4-3 16 0,0-3 1 0,4 3 0 0,4-4 0 15,-1-2-27-15,-3 0-6 0,7-1 0 0,0-5-1 31,0-4-174-31,7 6-34 0</inkml:trace>
  <inkml:trace contextRef="#ctx0" brushRef="#br0" timeOffset="85007.96">5659 14194 403 0,'0'0'17'0,"0"0"5"0,-7 0-22 0,-1 0 0 16,8-3 0-16,0 3 0 0,0 0 312 0,0 0 57 16,0 0 12-16,0 0 3 0,0 0-296 0,0 0-58 0,0 0-12 0,0 0-2 15,-7 3-16-15,7-3-16 0,0 0 3 0,0 9 1 16,0 1-11-16,0-4-1 15,0 3-1-15,0 7 0 0,0-4 25 0,0 4 0 0,0 3 0 0,0-3 0 16,0-4 0-16,0 4 0 0,0 3 0 0,0-1 0 16,0-8 0-16,-3 6 0 0,3 2 0 0,0-2 0 15,-7 3 0-15,7-7 0 0,-4 4 0 0,1 3 0 16,-1-3 0-16,-3-1 0 0,7 4 8 0,-7-6-8 16,4-4 0-16,-12 7 0 0,8-7 0 0,4 0 0 15,-11 1 19-15,7-1-1 0,3-2 0 0,-3 2 0 16,-3 0-26-16,2-2-6 0,8-7-1 0,0 0 0 15,0 0 6-15,0 0 1 0,0 0 0 0,0 0 0 16,0 0-16-16,0 0-4 0,0 0 0 0,0 0 0 16,15-10-4-16,-5-2 0 0,-6 2-1 15,6 1 0-15,1-1 16 0,-1 1 3 0,-2 0 1 0,2-1 0 0,-3 1 13 16,0 3-12-16,4-4 12 0,-1 7-12 0,1-3 12 0,0-4 15 16,-1 7-3-16,1-3-1 0,3-3-11 0,-11 9 0 15,4-7 0-15,8 7-11 0,-5 0 36 0,-6 0 7 16,-4 0 2-16,10 0 0 0,1 0-34 0,-4 0 0 15,-7 0 0-15,10 0 0 0,-3 7 8 0,-7-7 2 16,11 3 0-16,-7 3 0 0,-4-6-10 0,7 9 12 16,0 1-12-16,0-1 12 0,-7 1 1 0,3-4 1 15,-3 3 0-15,0 1 0 0,0 8 7 0,0-8 2 16,0-1 0-16,0-2 0 0,-3 8-2 0,3-2 0 16,-11-4 0-16,8 1 0 0,-4-1-10 0,3 4-3 0,-3-1 0 15,3-2 0-15,-6-4 12 0,3 3 3 0,0-6 0 0,0 7 0 16,0 2-2-16,0-9 0 0,-4 4 0 0,0-4 0 15,-3 3-7-15,4-3-2 0,-1 4 0 0,4-7 0 16,-3 0-3-16,-5-7-1 0,5 7 0 0,-8-3 0 16,11-3 8-16,-10 3 0 0,9-4 1 0,-2 4 0 15,-8-3-17-15,11 0 0 0,-3 3 0 0,3 3 0 16,-1 0-8-16,1-7-9 0,4 4-2 0,-4-3 0 31,7 6-14-31,-4-9-3 0,1 5-1 0,3-5 0 0,0-7-100 16,3 7-20-16,1-16-4 0,3 0-1 0</inkml:trace>
  <inkml:trace contextRef="#ctx0" brushRef="#br0" timeOffset="88130.96">2766 15388 1360 0,'0'0'60'0,"0"0"13"0,0 0-58 0,0 0-15 0,0 0 0 0,0 0 0 16,0 0 15-16,-4 0 0 0,-6-6 0 0,10 6 0 31,-11-3-39-31,11 3-8 0,0-6-2 0,-7 6 0 0,3-3-9 0,1-7-1 0,3 4-1 0,0-3 0 16,0 9 45-16,-7-10 10 0,7 10 2 0,0 0 0 15,-4-9 34-15,4 9 7 0,-7-7 2 0,7 7 0 16,0 0-17-16,0 0-3 0,-3 0-1 0,-8 0 0 16,8-3-10-16,-4-3-1 0,3 6-1 0,-3 0 0 15,0 0-10-15,0 0-1 0,3 0-1 0,-6 0 0 16,6 0 1-16,-6 0 0 0,-1 9 0 0,4-2 0 0,0 2-11 0,0-9 0 15,-4 10 9-15,4-4-9 0,-3-3 0 16,-1 6 0-16,4-2 0 0,0-4 0 0,0 6 0 16,3-3 0-16,4 4 0 0,-7-1 0 0,7 1 0 15,-3-1-15-15,3 0 3 0,0-2 0 0,0 2 12 16,0 1-12-16,3-1 12 0,4 7-12 0,-7-7 2 16,4 0 1-16,3 1 0 0,0-1 0 0,0 1-8 15,4-1-2-15,-8 1 0 0,8-4 0 0,-1 3 19 0,1 1 0 16,-4-4 0-16,4 3 0 0,6 1 0 0,-3-7 0 15,1 6 0-15,6-3 0 0,-7 4 0 0,7-1 0 16,-7 1 0-16,0-1 0 0,0 1 19 0,4-4-3 0,-4 3 0 16,-3 1 0-16,3 5-16 0,0-5 0 0,0-1 0 15,-3 1 0-15,-1-1 0 0,1-3 0 0,-8-3 0 0,4 7 0 16,-3-4 0-16,-4-6 0 0,0 0 0 0,7 9 0 16,-7 1 22-16,-7-1-2 0,3 1-1 0,-3-1 0 15,4 0 19-15,-11 1 4 0,7 6 1 0,-4-7 0 16,7 0-28-16,-6-2-6 0,-1 2-1 0,4-6 0 15,-10 7 11-15,2-10 1 0,5 6 1 0,-4-3 0 16,0 3 11-16,-4 1 1 0,0-4 1 0,8-3 0 16,-11 6-26-16,10-6-8 0,-3-6 0 0,3 12 0 15,-3-6 0-15,4-6 0 0,-1 6-13 0,4 0 5 16,0-3 0-16,3-4 0 0,-6 7 0 0,6-6 0 16,4 6-18-16,-7-3-3 15,4-3-1-15,3 6 0 0,0-10-20 0,0 1-4 0,3-4-1 16,4-2 0-16,-3 5-25 0,-1 1-6 0,4-7-1 0</inkml:trace>
  <inkml:trace contextRef="#ctx0" brushRef="#br0" timeOffset="88981.74">3210 15774 1378 0,'0'0'30'0,"0"0"6"0,0 0 2 0,0 0 2 0,0 0-32 0,4 0-8 0,-4 0 0 0,7-3 0 15,3 3-12-15,-10 0-3 0,0-6-1 0,0 6 0 16,7-3 16-16,-7 3-12 0,8 0 12 0,-8 0-12 16,10 0 12-16,-6 0 0 0,6-7 9 0,-10 7-9 15,0 0 24-15,11 7 0 0,-1-7-1 0,5 3 0 16,-1-3-5-16,0 0-1 0,7 0 0 0,0 6 0 16,4-6-17-16,-1 3 0 0,1-3 0 0,-4 0 0 15,8 0 0-15,2-3 0 0,-6 3 0 0,3-6 0 16,4 6 8-16,-7-3-8 0,3 3 0 0,4-7 0 15,-8 7 34-15,1-3 0 0,3-3 0 0,-3 6 0 16,3-9-15-16,-3 9-3 0,0-7-1 0,-1 4 0 0,4 3-1 16,-6-6 0-16,-1 6 0 0,4-3 0 0,-8-4-14 15,1 7 0-15,6 0-12 0,-9-3 12 0,-1 3 0 0,-4 0 0 16,1 0 12-16,-1 0-3 0,-6 0-9 0,-4 0 0 16,0 0-12-16,0 0 12 0,0 0-13 0,0 0 5 15,0 0 8-15,0 0-13 0,0 0 13 0,0 0 0 16,-4-6 0-16,-6 6 0 15,-1 0-20-15,1 0-8 0,-1 0-2 0,-3-3 0 16,0-3-26-16,0 6-4 0,3-4-2 0,-6-2 0 0,2 6 30 0,-2 0 7 16,6-6 1-16,1 6 0 0,-4-3 38 0,-4 3 8 0,4 0 2 15,3-6 0-15,4 6-10 0,-3 0-2 16,-8-4 0-16,11-2 0 0,-4 6 0 0,4 0-1 16,4-3 0-16,-1 3 0 0,-6-6-11 0,10 6 12 0,0 0-12 15,0 0 12-15,0 0-12 0,0 0-12 0,0 0 2 0,0-10 1 16,3 7-13-16,8-3-2 0,-1-4-1 0,1 4 0 15,-4 3 16-15,4 3 9 0,-1-6-10 0,1 6 10 16,3 0 0-16,0 0 0 0,4 6 0 0,-4-6 0 16,0 0 8-16,0 3 7 0,4 3 1 0,-4-6 1 15,0 10-17-15,0-10 0 0,3 9 0 0,-2-9 0 16,-5 7 0-16,1-4 0 0,-8 3 0 0,8-3 0 16,-11-3 11-16,10 0-2 0,-10 0 0 0,0 0 0 15,0 0 24-15,0 0 5 0,0 0 1 0,0 0 0 16,0 0 7-16,0 0 2 0,0 10 0 0,0-10 0 15,0 6-13-15,-7 3-3 0,4 1 0 0,-11-1 0 16,7-3-32-16,-4 4 0 0,1-1 0 0,-5 1 0 0,1-1-11 16,0 0 1-16,4 1 0 0,-4-1 0 0,3 1 10 15,0-1 0-15,1 7 10 0,-1-7-10 16,4 7-26-16,-3-4-11 0,2 1-3 0,-2-4 0 16,3 1-8-16,0-1-3 0,7 0 0 0,7-5-407 15,-7 5-82-15</inkml:trace>
  <inkml:trace contextRef="#ctx0" brushRef="#br0" timeOffset="89919.87">4396 15414 230 0,'0'0'20'16,"0"0"-20"-16,0 0 0 0,0 0 0 15,0 0 336-15,0 0 64 0,0 0 12 0,0 0 2 16,0 0-359-16,0 9-72 0,0-9-15 0,7 12-2 15,-7-5-15-15,7 2-3 0,-7 1-1 0,0 5 0 16,0-5 36-16,0-1 7 0,0 7 2 0,0-4 0 16,0-2 33-16,0 5 7 0,0-5 2 0,-7 9 0 0,14-10 2 15,-14 10 0-15,0-10 0 0,7 7 0 0,-7 0-18 0,3-4-3 16,-3 4-1-16,3-1 0 0,-3-2-14 0,0-4 0 16,7 7 0-16,-10-6 0 0,3-1 8 0,0 0-8 15,7-2 0-15,0-7 0 0,-7 3 8 0,3 3-8 16,-3-3 0-16,7-3 0 0,0 0 0 0,0 0-20 15,-4 0 4-15,4 0 0 0,-7-3-8 0,7-3 0 16,-3 3-1-16,3-4 0 0,3-2 5 0,-3 0 2 16,0-7 0-16,7 3 0 0,-3-2 6 0,3-4 0 15,-3 3 1-15,3 4 0 0,-4-4-6 0,8-3-2 16,-8 0 0-16,8-6 0 16,-8 10-10-16,8-7-3 0,0 6 0 0,3-3 0 0,-4 0 18 0,4 4 3 0,4-4 1 15,-7 3 0-15,3-3 10 0,0 7 0 0,0-10 0 0,4 9 0 16,-4-2 11-16,3-4-3 0,1 12 0 15,-4-5 0-15,0 3 10 0,7-1 2 0,-10 4 0 0,7-4 0 16,-1 4-20-16,-3 3 0 0,-3-3 0 0,-1 6 0 16,5-3 0-16,-5 3 0 0,-3 0-8 0,4 0 8 15,-11 0 0-15,0 0 0 0,7 3 0 0,-7-3 0 16,7 9 0-16,-4 4 10 0,1-4-10 0,-1 4 12 16,-6 5 0-16,-1-2 1 0,1 3 0 0,-4-3 0 15,0 2-5-15,-7-2-8 0,3-3 11 0,-7 5-11 16,8-2 8-16,-8 0-8 0,4-4 0 0,0-2 0 15,3 5 10-15,1-5-10 0,-1-1 8 0,4-2-8 16,-3 2 10-16,3-6-10 0,7-3 12 0,0 0-12 0,0 0 0 0,0 0 0 16,0 0 0-16,0 0 0 0,0 0 0 0,0 0-16 15,0 0 2-15,7 0 0 0,3-3 5 0,4-3 1 16,-3 6 0-16,0-3 0 0,3-4 8 0,0-2 14 16,0 9-3-16,0-10-1 0,4 10-10 0,-8-6 0 15,8 6 9-15,-1 0-9 0,-2 0 0 0,-1 0 8 16,7 6-8-16,-14-6 0 0,3 10 0 15,8-1 0-15,-11-9 0 0,4 10 0 0,-4-1 0 0,-4 1-10 16,1 5 10-16,-4-5-10 0,0-1 10 0,-4 7-8 16,1-4 8-16,-8 4-8 0,4 0 8 0,0-4 12 15,-11 4-2-15,4 3-1 0,0-1-9 0,0-2 0 16,-7 3 0-16,7-3 8 0,-4-4-8 0,1 4-16 16,-1-7 4-16,0 1 1 0,4-1 11 0,-7 0 16 15,7-2-4-15,3-7-1 0,-3 0 25 0,-3-7 6 0,6 7 1 0,4-3 0 16,-4-3-27-16,1-3-4 0,6-1-2 15,4-5 0 1,0 2-37-16,0-3-7 0,4-9-2 0,6 6 0 16,-6 7-112-16,3-13-22 0,4 9-5 0</inkml:trace>
  <inkml:trace contextRef="#ctx0" brushRef="#br0" timeOffset="90716.51">5129 15987 1724 0,'0'0'76'0,"0"0"16"0,0 0-73 0,0 0-19 15,0 0 0-15,0 0 0 0,0 0 27 0,0 0 1 16,-7-3 1-16,7 3 0 0,-3-6-29 0,3 3-8 16,-7-3-1-16,0-1 0 15,0 4-42-15,3-3-8 0,-6 3-1 0,6-4-1 0,-7 7 52 0,4-3 9 0,4-3 0 0,-8 6 8 16,1 0 3-16,6-3 1 0,-6-3 0 0,6 3 0 15,-14-4-12-15,15 7-9 0,-8-6 9 0,8 3-13 16,-8-3-10-16,1-4-1 0,-1 1-1 0,7-1 0 31,-6 1-3-31,3 6-1 0,0-3 0 0,-4-1 0 0,1 4 13 0,6 3 4 0,-6-6 0 0,2 6 0 16,1 6-1-16,0 4 0 0,4-1 0 0,-4 7 0 16,3-4-10-16,-6-2-1 0,6-1-1 0,4 7 0 31,-7-1-8-31,4-2-2 0,3 3 0 0,-8-1 0 0,8-2 19 0,-3 6 3 0,3-10 1 0,0 7 0 15,3-7 12-15,-3 7-12 0,0-7 12 0,8-6-12 16,-8 10 12-16,10-4 10 0,-10-9-2 0,4 3 0 16,-4-3-8-16,10 10 0 0,1-10 0 0,-1 6 0 15,5-6-12-15,-12 0 1 0,11-6 1 0,-3 6 0 16,-1-10 10-16,4 7 0 0,4-3 0 0,-11-3 0 16,4-1 11-16,-1 1-3 0,1-1 0 0,-1 1 0 0,1-7 3 15,3 7 0-15,-10 3 0 0,6-7 0 0,1-3-3 16,-1-2 0-16,1 2 0 0,-11-3 0 0,7-6 16 0,0 6 4 15,-7 0 0-15,4 7 0 0,-4-4 0 0,0 0 0 16,0 4 0-16,-4-4 0 0,4 7-20 0,0 3-8 16,0-4 8-16,-7 7-8 0,7 3 8 0,-3-6-8 15,3 6 8-15,0 0-8 0,0 0 8 0,-11 9-8 16,7-3 0-16,-6 4 8 0,3-1-8 0,3 1 0 16,1 8-10-16,3-2 10 0,-7 3 0 0,3-10 0 0,4 7-8 0,0-3 8 15,-7 2 0-15,7-5 8 0,7 5 0 0,-3-5-8 16,-4-1 19-16,7 1-3 0,-4-1-1 0,1 0 0 15,3 1 0-15,3-1 0 0,1 1 0 0,-7-4 0 16,6-3 4-16,1 3 1 0,-4 4 0 0,3-4 0 16,-3-3-20-16,4 3 0 0,3-6 8 0,-3 0-8 31,-4 4-22-31,3-4-8 0,1 0-2 0,-4 0 0 0,7-4 10 0,-3-2 2 0,-4 3 0 0,0-3-605 16</inkml:trace>
  <inkml:trace contextRef="#ctx0" brushRef="#br0" timeOffset="91649.8">5479 15257 1382 0,'0'0'61'0,"0"0"13"0,0 0-59 0,0 0-15 16,0 0 0-16,0 0 0 0,0 0 133 0,0 0 24 16,0 0 5-16,0 6 1 0,0-6-142 0,0 9-21 15,3 1-18-15,-3-1 3 16,-3 7-11-16,3-4-2 0,0-5-1 0,0 2 0 0,0 1 29 0,0 5 0 0,0-2-8 0,-7-4 8 15,7 7 0-15,0 0 0 0,-4-4 9 0,1 4-9 16,3 3 8-16,-11-4-8 0,11 4 0 0,-11 0 0 16,4-3 0-16,0-4 0 0,0 4 0 0,4 3 0 15,-4-10-22-15,3 7 2 0,1-7 1 0,3 0 0 16,0 1 19-16,-7-4-8 0,7-6 8 0,0 0 0 16,0 0-9-16,0 0 9 0,0 0 0 0,0 0-9 15,0 0-9-15,0 0-2 0,0-6 0 0,0-10 0 16,0 7-8-1,0-4-1-15,7-2-1 0,-7-4 0 0,3 3 30 0,8-3 0 0,-1-6 0 0,-3 13 0 16,0-7-12-16,4-3 0 0,0 9 0 0,3-2 0 16,-11-4 12-16,8 3 0 0,-1 4 0 0,4-7 0 15,1 3 8-15,2 0 5 0,-13 4 1 0,10 3 0 0,-4-7-14 16,5 6 8-16,-5 1-8 0,4 3 0 16,-3-4 12-16,6 1-4 0,-9 6-8 0,2-3 12 0,-3-4-12 15,4 10 0-15,3-9 0 0,-11 9 0 0,8 0 0 16,0 0 0-16,-1 0 8 0,-10 0-8 0,0 0 16 0,4 0 0 15,3 9 0-15,-7-9 0 0,0 0 16 0,3 10 4 16,1-1 1-16,-4 0 0 0,0 1-24 0,-7 5-5 16,3 4 0-16,-3 0-8 0,-3-3 0 0,-1 3 0 15,0-1 0-15,1-2 0 0,-4 0 0 0,0-4 8 16,-1 4 0-16,5-4-8 0,-8 4 13 0,1-6-4 16,2-1-1-16,5 7 0 0,-8-13-8 0,4 3 0 15,4 3 0-15,2-9 8 0,-2 7-8 0,10-7 10 16,0 0-10-16,0 0 10 0,-7 0-10 0,7 0-14 15,0 0 3-15,0 0 1 16,7-13-21-16,-4 4-4 0,4-1-1 0,8 1 0 0,-5-4 18 0,4-2 3 0,7 8 1 16,-6-5 0-16,-1 3 14 0,7-1-9 0,-11 4 9 15,8-4-8-15,0 4 8 0,-1 3 0 0,-3 3 0 0,4-6 0 16,-4 6 0-16,0 0 0 0,0 0 0 0,4 6 0 16,-11-3 0-16,4 3-8 0,-1 4 8 15,-3-4-8-15,0 4 8 0,0-1 0 0,-3 0-9 0,3 1 9 16,0-1-14-16,-3 10 2 0,-4-10 0 0,0 1 0 15,0 5 12-15,-4-5 0 0,1 9 0 16,-1-10 0-16,-7 7 21 0,-3-1-2 0,7-2-1 0,-7 3 0 16,0-4-3-16,3 4-1 0,-3 0 0 0,-3-4 0 15,3-2-14-15,0 5 11 0,-4-5-11 0,0-1 10 16,4 0 6-16,-11 1 0 0,1-4 1 0,3 4 0 0,-1-4-17 16,5-3 0-16,-1 6 0 0,4-9 0 0,3 7 0 0,1-7 0 15,-4 0 0-15,10 0 0 16,-6 0-39-16,10 0-8 0,-7-7-1 0,7 7-1 15,0 0-31-15,0 0-7 0,0-3-1 0,7-6-542 16</inkml:trace>
  <inkml:trace contextRef="#ctx0" brushRef="#br0" timeOffset="92368.17">5920 15755 115 0,'0'0'0'0,"0"0"10"0,0 0-10 0,0 0 0 0,0 0 0 0,0 0 0 16,0 0 351-16,0 0 68 0,0 0 13 0,0 0 4 16,0 0-321-16,0 0-64 0,0 0-13 0,0 0-2 15,0 0-8-15,-7 7-2 0,7-7 0 0,-4 9 0 16,4-6-7-16,0-3-2 0,-7 10 0 0,7-4 0 0,-4 10-9 0,4-4-8 16,0 4 9-16,0 3-9 15,0-4 0-15,0 4 0 0,0 0 0 0,0 0 0 0,0-1 0 0,0 1 0 16,0 3 0-16,-7 0 0 15,7-3 0-15,0 6 0 0,-7-6 0 0,4 6 0 0,-1 0 0 0,1-6 0 16,-4 6 0-16,3-6 0 0,-3 0 0 0,0-4 0 16,7-2 0-16,-7 3 0 0,3-7 0 0,-6 0 0 15,6 1 0-15,1-1 0 0,3-9 0 0,0 0-10 16,0 0 10-16,0 0-12 0,0 0-8 0,0 0-1 16,0 0-1-16,0 0 0 0,3-9-1 0,1-1 0 15,-1-5 0-15,8 5 0 0,-4-2 0 0,4-4 0 16,-4-3 0-16,3 10 0 0,1-7 23 0,3 4 0 15,-3-4 0-15,3 0 0 0,-4 7 0 0,1-1 0 16,3 1 0-16,-3-7 8 0,-1 7 4 0,4 6 0 0,7-7 0 0,-10 4 0 16,3-3-4-16,-3 6-8 0,3-4 12 15,0-2-4-15,-4 9-8 0,1 0 0 0,0 0 0 0,-4 0 0 16,10 0 0-16,-13 3 12 0,3 3-12 16,0 1 12-16,4-4-12 0,-4 6 0 0,-4 1 0 0,-3-1 8 15,4 0 12-15,-4 7 1 0,3-7 1 0,-6 7 0 16,-1-3-2-16,4-4-1 0,-3 7 0 0,-4-1 0 15,3-2 4-15,-7 3 1 0,8-7 0 0,-8 7 0 16,1-7-7-16,-1 1-1 0,8-1 0 0,-8-6 0 16,-3 10 13-16,3-10 3 0,-6 6 0 0,10 1 0 15,-4-4-11-15,-3-3-1 0,-4-3-1 0,4 0 0 16,0 6-6-16,4-6-1 0,-1 0 0 0,-3-6 0 16,3 6-21-16,8 0-5 0,-8-3-1 0,4-3 0 15,0 6-120 1,7-4-24-16,-7-2-5 0</inkml:trace>
  <inkml:trace contextRef="#ctx0" brushRef="#br0" timeOffset="97582.83">6876 15711 115 0,'0'0'0'16,"-7"10"10"-16,3-4-10 0,1 4 0 0,-1-4 0 0,-3 3 0 15,3-6 409-15,1 7 80 0,3-1 16 0,-4-3 3 16,-3-2-412-16,4 2-84 0,3-6-12 0,-4 9-10 0,1 1-6 0,-4-1-2 16,0 7 0-16,3-7 0 0,1 10 8 0,-1-10 2 15,-3 7 0-15,-4-3 0 0,4 2 8 0,0 4 0 16,4-3 0-16,-11-4-8 0,10 4 8 0,-3 3 0 16,-4 0 0-16,1-4 0 0,-1 4 8 0,1-3 1 15,-4 3 0-15,3-1 0 16,0-2 7-16,4 3 0 0,-3 0 1 0,-4 0 0 0,3-1-6 0,1 4-2 15,-1 0 0-15,0-6 0 0,1 9-9 0,-4-6 10 0,3 0-10 16,1 6 10-16,-5 3-10 0,5-3 0 16,-4-3 9-16,0 0-9 0,-1-3 0 0,5 0 8 15,-8-1-8-15,4 7 0 0,0-6 12 0,0 0-1 16,-4 0-1-16,4-3 0 0,-3 2-10 0,-1 1-17 16,0 0 4-16,-3-3 1 0,0 3 12 0,3-1 0 15,-6-2 0-15,-1 3 0 0,4 0 12 0,0-1 0 0,3 4-1 16,-10-3 0-16,-1-6-11 0,5 2 0 0,-1 4 0 0,0 0 0 15,1-3 0-15,-1 3 12 0,-7-1-12 16,4-2 12-16,3 3-12 0,-3-10 0 0,-4 10 0 0,4-3 8 16,-4-1 0-16,4-2 0 0,-4-4 0 0,-3 7 0 15,0-6 0-15,0 5 0 0,-4-5 0 0,3 2 0 16,5-6 0-16,-5 4-8 0,1 5 12 0,0-5-4 16,0 2-8-16,-1-5 0 0,5 8 0 0,-5-5 8 15,-6-1-8-15,0 1 0 0,6-1 0 0,-6 0 0 16,3 1 0-16,0-1 0 0,-6 1 0 0,6 5 0 15,4-5 0-15,-8-1 8 0,1 1-8 0,-1 5 8 16,5-2 2-16,-1-4 0 0,-10-3 0 0,6 10 0 0,4-6 6 16,-10-1 0-16,7 3 1 0,-1-2 0 0,-3 6-26 15,-3-7-6-15,3 0-1 0,0 1 0 0,0-1 16 16,-3-3 0-16,7 4-10 0,-11-1 10 0,3 1 0 16,8-4 0-16,-11 3-9 0,11-5 9 0,-4-4 0 15,-3 6 8-15,-1-3-8 0,4 3 12 0,-3-6-1 16,-4 0-1-16,4 0 0 0,-4 0 0 0,3 0 2 0,5 6 1 15,-5-6 0-15,8 0 0 0,-1 0-13 0,-2-6 11 16,-1 6-11-16,7 0 10 0,-7-6-10 0,7 6 0 16,-3-3 0-16,0 3 0 0,-4 0 0 0,7-6 0 15,4 6 0-15,-8-4 0 0,4-2 0 0,1-3 0 0,2 6 0 16,-6-7 0-16,10-6 0 0,-3 7 8 16,0-7-8-16,-1 7 0 0,1-4 9 0,0 1-9 15,3 2 10-15,4-2-10 0,-4-4 8 0,4 7-8 16,3-7 0-16,1 4 0 0,-8-4 0 0,7-3 8 0,8 3-8 15,-5 4 0-15,-2-7 0 0,3 3 0 0,3 1 0 0,-3-4 0 16,0 0 0-16,3 0 0 0,0 0 0 16,4-6-10-16,-11 7 10 0,11-7-8 0,-7 6 8 0,0-6-8 15,7 6 8-15,0-6 0 0,-7-4-9 0,7 4 9 16,-1 7-8-16,-2-11 8 0,-1 4-10 0,4 3 10 16,-7-3-13-16,0-3 3 0,7 3 1 0,-8 0 0 15,5-3-8-15,-4 3-2 0,10-1 0 0,-3 8 0 16,-7-4 11-16,7-3 8 0,0 6-12 0,3-6 12 15,-3 9 0-15,3-6 0 0,-3-3 0 0,4 0 0 16,-5-3 0-16,5 3 0 0,-8-4 0 0,4 1 0 16,3 0-12-16,4-3 12 0,-10 2-12 0,6-5 12 0,4 6 0 15,-3-7 0-15,-5 1 0 0,-2 5 0 0,6-5 0 0,-3-4 0 16,4 4 0-16,3-4 0 0,-4 4-8 0,-7-4 8 16,15 4 0-16,-8-4 0 0,1 3-9 15,6 1 9-15,1-4 0 0,-8 4-9 0,4-4 9 0,3-3 0 16,-6 4-9-16,10 2 9 0,-4-9-14 0,-3 7 2 15,4-7 0-15,-4 0 0 0,3 0 0 0,4 6 0 16,-3-5 0-16,-8 5 0 16,11-6-13-16,-7 9-3 0,7-8 0 0,-4 5 0 0,4 0 20 0,-7-6 8 15,7 1-8-15,0-8 8 0,0 4 0 0,7 3 0 16,-7 1 0-16,4-1 8 0,3-3-8 0,-7 9 0 16,11-6 0-16,-4 0 0 0,0 0-18 0,-4-3-5 0,4-3-1 15,-3 6 0-15,6 0 16 0,-6-3 8 0,3 3-10 16,-4 7 10-16,5-7-13 0,-5 0 3 0,-3 0 1 0,0 6 0 15,0-6 9-15,4 1 0 0,3 5 0 0,-7-6 0 16,3 0 0-16,-3 0-8 0,0 0 0 0,7 0 0 16,-3-3 8-16,-4 3-8 0,10 1 8 0,-6-4-8 15,3 3 16-15,-4-7 3 0,-3 4 1 0,8 4 0 16,-5-5-12-16,8 5 0 0,-11-1 0 0,3 6 0 16,8-3-12-16,-8-3-4 0,4 7 0 0,4-1-1 15,-11-3 26-15,10 4 6 0,-6-1 1 0,0 4 0 16,3-10-16-16,-4 6 0 0,8-3 0 0,-8 4 0 15,4-1 0-15,4-3 0 0,-8 4 0 0,8 2 0 16,-8-2-15-16,8 2-2 0,0-3-1 0,-8 1 0 16,4-4 5-16,4 7 1 0,-1-10 0 0,-6 6 0 15,7 0 12-15,-1 4 16 0,-6-1-3 0,-1-2-1 0,8 9-12 0,-4-7 0 16,-4 7 0-16,4-4 0 0,-3 4 0 0,7-6-16 16,-11 5 3-16,3 4 1 0,4-3 33 0,-3-6 7 15,-1-4 2-15,4 4 0 16,-7-1-48-16,11 4-10 0,-8-4-1 0,8 1-1 0,-1-1 30 0,-6 1 13 15,7 2-1-15,-1-8 0 0,-6 11-12 0,6-8-16 16,1-4 3-16,-1 3 1 0,5 1 12 0,-1-4 0 16,-4 3 0-16,1 4-9 0,3-4 9 0,0 4 0 15,4-4 0-15,-11 4 0 0,10-4 11 0,-6 3-3 16,3 1 0-16,0-1 0 0,-3-2-8 0,3 2-16 16,0 1 4-16,4 3 1 0,-4-10 11 0,-4 3 11 15,8 4-3-15,0-1 0 0,-11-2-8 0,10 2 0 16,-3 1 0-16,1 2 0 0,-1 1-9 0,-4-7 9 0,8 10 0 0,-11-7 0 15,11 1 0-15,-4-1 0 0,-4-2 0 16,8 2 0-16,0 7-8 0,-4 0 8 0,-4-7 0 0,4 1 0 16,0 6-8-16,1-1 8 0,-5-5 0 0,8 6 0 15,-4-4 0-15,0 10 0 0,0-3 0 0,0-3 0 16,-3-6-8-16,6 9 8 0,-2-4 0 0,-5 11 0 16,4-8 0-16,0-2 0 0,-3 3 0 0,3-3 0 15,0 3 0-15,4-3 0 0,-4-1 0 0,0 4 0 16,0-3 0-16,4-3-15 0,-1 2 5 0,1 1 1 15,7 3-1-15,-8-9 0 0,1 5 0 0,7 1 0 16,-8 0 10-16,5-3 0 0,-1 2 0 0,3 1 0 16,1-6 0-16,0 5 0 0,-4-5 0 0,4 0 0 15,-1 5 0-15,1 4 0 0,3-3 0 0,-3 3-8 0,0-3 8 0,3-1 0 16,-3 4 0-16,-8 7 0 16,8-8 0-16,-4-2 0 0,4 3 0 0,7 3 0 15,-8-3 0-15,1 0 0 0,3 3 0 0,4 0 0 0,-4-6 0 16,4 9-12-16,-4-6 4 0,4 6 0 0,-4 0 8 15,4 4 0-15,3 5 0 0,-7-2 0 0,8-4 0 0,-5 7 11 16,1-1-3-16,3 1 0 0,-3-1-8 16,3 4 0-16,1-3-12 0,-1-1 12 0,0 4 0 0,4 6 0 15,-4-9 0-15,1 9 0 0,-1-3 0 0,4-4 0 16,-4 4 8-16,0-3-8 0,0 6 0 0,1 0 0 0,-12 0 0 16,12 0 0-16,-8 0 0 0,4 0 0 15,-4 6 8-15,4-3-8 0,-1-3 0 0,5 10 0 16,-5-1 0-16,-2-3 0 0,2 10 0 0,-2-3 8 0,6 5-8 15,-3 4 0-15,3-3 0 0,-10 3 0 0,3-6 0 16,4 9 0-16,-8-6 0 0,5-1 0 0,-5 1 0 0,4 0 0 16,1-3 0-16,-1 3 0 0,0-1 0 0,-3-2 0 15,3 3 0-15,-3 0 0 0,-1-4 0 0,1 4 0 16,0-3 0-16,3 3 0 0,-3 0 0 0,-1-1 0 16,1 1 14-16,0 6-2 0,3 3-1 0,-3 4 0 15,-1-1-11-15,5 4 12 0,-1-1-12 0,-3 4 12 16,-1-4-3-16,-3 1 0 0,8 2 0 0,-5-2 0 15,5-7-9-15,-5 7-9 0,1-7 9 0,0 6-13 16,-4-5 37-16,3 2 7 0,1-3 1 0,0 0 1 16,-7 1-17-16,3-4-4 0,0 3-1 0,-3 6 0 15,3-5-11-15,0 2 0 0,4-3 0 0,-8 10 0 16,1-4 0-16,-1 4 10 0,5 6-10 0,-1 0 10 16,3 0-10-16,-6 3 0 0,3 12 9 0,4-2-9 0,-7 2 0 15,3-2 9-15,-4 2-9 0,5-2 0 0,-1 2 8 0,-4-2-8 16,1-7 0-16,0-3 0 0,-8 3 10 0,4-6-10 15,0-3 8-15,8 0-8 0,-15-4 12 0,10-2-4 16,-6 2 0-16,3-2 0 0,0 2 16 0,0-2 4 16,4 3 0-16,-4 2 0 0,-3-2-28 0,-1 0 0 15,4 15-9-15,-3-3 9 0,3-3 0 0,-3 3 9 16,3-3 1-16,-4-3 0 0,1 10-10 0,3-7 0 16,-11 6 0-16,8 0 0 0,0 1 0 0,-1-1 0 15,-3 0 0-15,4 0-11 0,-1-5 19 0,1-5 3 0,-4 1 1 16,0 0 0-16,4-9-12 0,-8 2 0 0,4-2 0 15,-3 2 0-15,3-2 12 0,-4 3 1 0,4-4 0 0,-3 7 0 16,0-10-13-16,-1 4 9 0,4-1-9 0,-7 4 8 16,0-4-8-16,7 1 0 0,-3-1 0 0,-1 1 0 15,8 2 0-15,-4 1 0 0,-4-3 0 0,4 2 0 16,4 7 0-16,-4-3 0 0,0 0 0 0,4-1 8 16,3-2 4-16,-11 0 0 0,8-4 0 0,-4 10 0 15,0-6-12-15,4-4-16 0,-4 7 4 0,0 0 1 16,0-1 11-16,3-2 0 0,1 6 0 0,3 0 0 15,-10-6 0-15,3-1 0 0,7 7 0 0,-11-3 0 16,8-10 0-16,-4 4 0 0,0-1 0 0,4 4 0 16,-4-4 24-16,0 1 6 0,0 2 2 0,-4-2 0 15,4 3-32-15,-3 2 0 0,3-2 0 0,-4 6 0 16,1-7 0-16,3-2-21 0,-7 3 3 0,0 5 1 16,0-2 17-16,0-3 0 0,4-4 0 0,-1 4 0 15,-6 0 15-15,3 2 0 0,3-2 0 0,1-3 0 16,-4 2-15-16,3-2 0 0,-3 2 0 0,0-5 0 0,0-1-12 15,0 3 2-15,0 1 0 0,0-1 0 0,0 1 18 0,0 3 3 16,-3-4 1-16,3 4 0 0,0 6-12 0,0-7 0 16,0 7 0-16,-4-9 0 0,4 2 0 0,0 4 0 15,0-10 0-15,0 10 0 0,0-13 0 0,0 10 0 16,4-4 0-16,-4 1 0 0,3-7 0 0,-3 10 0 16,4 6 0-16,3-3 0 0,-7-4 0 0,3 1 0 15,-3-4 0-15,7 1 0 0,-3-1 0 0,-1-6 0 16,1 7 0-16,-1-7 0 0,1 7 0 0,-4-7 0 15,0 0 0-15,0 7 0 0,0-7-16 0,0 6-4 16,0 4-2-16,0-4 0 0,0 1 10 0,-4-7 1 16,1-3 1-16,-1 3 0 0,1-9 10 0,-1 6 0 0,1-6 0 15,-1-3-8 1,1 0-72-16,3-4-15 0,-11 4-2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0T05:26:41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20313 4636 403 0,'0'0'36'0,"0"0"-36"15,0 0 0-15,0 0 0 0,0 0 24 0,0 0-3 16,0 0 0-16,0 0 0 0,0 0-3 0,0 0-1 16,0 0 0-16,0 0 0 0,0 0-17 0,0 0 0 15,0 0 8-15,0 0-8 0,0 0 0 0,0 0 0 16,0 0 0-16,0 0 0 0,0 0 0 0,0 0 0 16,0 0 0-16,0 0 0 0,0 0 0 0,0 0 0 15,0 0 0-15,0 0 0 0,0 0 0 0,7 9 0 16,-7-9 0-16,7 10 0 0,-7-10 0 0,0 0 10 0,0 0-10 15,11 0 8-15,-11 0 13 0,7 0 3 16,-7 0 0-16,0 0 0 0,0 0-2 0,10 0 0 16,1 0 0-16,-11 0 0 0,0 0-8 0,0 0-2 15,0 0 0-15,0 0 0 0,0 0-12 0,10 6 0 16,-10-6 0-16,11 0-10 0,-11 0 10 0,0 0 0 0,0 0 0 0,7 0 0 16,0 3 11-16,-7-3 1 0,0 0 0 0,0 0 0 15,11 6-12-15,-11-6 0 0,0 0 0 0,10 0 8 16,-3 0 5-16,-7 0 1 0,0 0 0 0,0 0 0 15,11 0 4-15,-4 0 1 0,-7 0 0 0,0 0 0 16,11-6 2-16,-11 6 1 0,7 0 0 0,-7 0 0 16,0 0-2-16,10 0 0 0,-3 0 0 0,4 0 0 15,-4-3-8-15,0 3-1 0,-7 0-1 0,0 0 0 16,11 0-10-16,-4-6 0 0,0 6 0 0,-7 0-11 16,0 0 11-16,10 0 0 0,-10 0 0 0,0 0 0 15,7 0 0-15,-7 0 0 0,0 0 0 0,0 0 0 16,0 0 0-16,7 0 8 0,-7 0-8 0,0 0 8 0,0 0 4 15,0 0 0-15,11 0 1 0,-11 0 0 16,0 0 3-16,0 0 0 0,11 0 0 0,-11 0 0 16,7 0-16-16,-7 0 0 0,0 0 8 0,0 0-8 0,0 0 0 0,7 0 0 15,-7 0 0-15,10-10-10 0,-10 10 10 0,0 0 0 16,7 0 0-16,-7 0 0 0,0 0 0 0,0 0 0 16,0 0 0-16,0 0 8 0,0 0-8 0,7 0 0 15,-7 0 0-15,0 0 0 0,11 0 0 0,-11 0 0 16,0 0 0-16,0 0 8 0,0 0-8 0,0 0 0 15,0 0-8-15,0 0 8 0,0 0 0 0,0 0-10 16,0 0 10-16,7 10 0 16,-7-10-47-16,0 0-2 0,18 6-1 0,-18-6-438 0</inkml:trace>
  <inkml:trace contextRef="#ctx0" brushRef="#br0" timeOffset="1785.28">20842 4680 356 0,'0'0'16'0,"0"0"3"0,0 0-19 0,0 0 0 15,0 0 0-15,0 0 0 0,0 0 56 0,0 0 8 16,0 0 2-16,0 0 0 0,0 0-27 0,0 0-6 16,0 0-1-16,0 0 0 0,7 6-18 0,-7-6-4 15,0 0-1-15,7 9 0 0,-3 4-9 0,3-4 0 16,-7-9 0-16,3 10 8 0,-3-10-8 0,7 6 0 16,-7-6 0-16,7 3 0 0,1 3 0 0,-8-6 0 0,7 0 0 0,0 10 8 15,-4-10-8-15,-3 0 8 0,0 0-8 0,0 0 8 16,11 9-8-16,-4-9 0 0,-7 0 0 0,0 0 0 15,7 10 0-15,-7-10 0 0,0 0 0 0,0 0 0 16,7 0 9-16,3 0 0 0,-2 0 0 0,-8 0 0 16,0 0 11-16,7 6 1 0,3-6 1 0,-10 0 0 15,0 0-9-15,11 3-1 0,-4-3-1 0,0 0 0 16,-7 0-11-16,10 0 8 0,-3 6-8 0,1-6 8 16,-1 0 2-16,0 0 0 0,-7 0 0 0,10 0 0 15,1 0 2-15,-1 0 0 0,-3-6 0 0,4 3 0 16,-4 3-4-16,4 0-8 0,-4 0 12 0,0 0-4 15,-7 0-8-15,14 0 0 0,-3-6 0 0,-1 6 8 16,1 0-8-16,-1 0 8 0,1 0-8 0,3 0 8 16,-7 0-8-16,4 0 0 0,-1 0 0 0,1-10-11 15,-1 20 20-15,1-10 4 0,3-10 1 0,-3 10 0 0,-1 0-6 16,-3 0 0-16,4 0-8 0,-1 0 12 0,1 0 0 0,0-3 0 16,-1-3 0-16,4 6 0 0,-3 0 4 0,3-3 0 15,-3-4 0-15,-4 1 0 0,3 3-4 0,1-3-1 16,-1 3 0-16,-3-4 0 0,-7 7-1 0,7-3 0 15,8 3 0-15,-5 0 0 0,-3-6-2 0,4 6-8 16,-1-3 12-16,1-4-4 0,-4 7-8 0,4 0 12 16,3-3-12-16,-4-3 12 0,1 6-12 0,3 0 0 15,0-3 0-15,0-3 0 0,-7 6 0 0,7-7 0 16,-3 4 0-16,7 3 8 0,-4 0 0 0,0-6-8 0,0 3 12 16,0-3-4-16,7 6 6 0,-3 0 1 15,-8-10 0-15,1 7 0 0,3-3-5 0,-3 6-1 0,6-10 0 16,-6 4 0-16,-4 3 15 0,4-3 4 15,-1 3 0-15,4-4 0 0,0 4-28 0,1-3 0 16,-5 3-9-16,1-4 9 0,-1 7 0 0,1 0 0 0,-8-9 8 0,4 9-8 16,8-3 8-16,-5-3-8 0,-3-1 0 0,-7 7 9 15,7 0-9-15,-7 0 0 0,0 0 0 0,0 0 8 16,11-3-8-16,-8 3 10 0,-3 0-10 0,0 0 10 16,0 0-1-16,0 0 0 0,0 0 0 0,0 0 0 15,-3-6-1-15,3 6-8 0,0 0 12 0,0 0-4 16,0 0-8-16,0 0 0 0,0 0 0 0,0 0 8 15,10 0-8-15,-10 0 0 0,0 0 0 0,0 0 0 16,0 0-10-16,0 0 10 0,0 0-13 0,0 0 5 0,0 0-4 16,0 0-1-16,0 0 0 0,0 0 0 15,0 0-31-15,0 0-7 0,0 0-1 0,0 0 0 16,0 0-104-16,0 0-22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0T07:07:08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 7884 288 0,'0'0'25'0,"0"0"-25"0,0 0 0 0,0 0 0 16,0 0 244-16,0 0 43 0,0-9 9 0,0 9 1 16,0 0-221-16,0 0-45 0,0-3-9 0,0 3-2 15,0 0-20-15,0 0 0 0,0 0 0 0,0 0 0 0,0 0 0 16,0 0-13-16,0 0 1 0,0 0 1 16,0 0 11-16,0 0-12 0,0 0 12 0,0 0-12 0,0 0 12 0,0 0 0 15,0 0 0-15,0 0 0 0,0 0 0 16,0 0 0-16,0 0 0 0,0 0 0 0,0 0 0 0,0 0 14 15,0 0-3-15,0 0-1 0,0 0 24 16,0 0 5-16,0 0 1 0,0 0 0 0,0 0-12 0,0 3-3 16,0-3 0-16,0 0 0 0,0 0-25 0,0 9 8 15,0 1-8-15,7-1 0 0,-7 1 0 0,0 5 0 16,0-5 0-16,0-1 0 0,0 1 0 0,0 5 0 16,0 1 0-16,0-4 0 0,3-2 0 0,-3 6 0 15,0-7 0-15,0 7 0 0,4-4 0 0,-4-2 0 16,7-1 0-16,-7 0 0 0,0 7 0 0,0-6 0 15,4-1 0-15,3 0 0 0,-7 1 0 0,3 5 0 0,-3-5 0 0,0-1 0 16,4 1 0-16,-4 5 0 0,7-5 0 16,-7 5 0-16,0-5 0 0,3 2 0 0,-3-5 0 0,7 2 0 15,-7 0 0-15,4 1 0 0,-4-1 0 0,3 1 0 16,4-1-8-16,-3-3 8 0,-4-6 0 0,7 3 0 16,-4 4-11-16,5 2 3 0,-8-9 0 0,3 6 0 15,8-2 8-15,-11-4-10 0,0 0 10 0,0 0-10 16,0 0 10-16,0 0 8 0,0 0-8 0,0 0 11 15,3 0-11-15,-3 0 0 0,0 0 0 0,11 0 0 16,-11 0 24-16,10-4 0 0,-10 4 0 0,4-6 0 16,3-3 4-16,4 2 0 0,-8 4 0 0,1-3 0 15,3-3-28-15,-4-1 0 0,4 1 0 0,-3-1 0 16,-4 1 0-16,3-7 0 0,4 7 9 0,-3 0-9 16,3-4 0-16,-4 0 9 0,5 4-9 0,-5 0 0 0,1-4 16 15,3-3-4-15,-4 7-1 0,4-7 0 16,-3 7-11-16,-1 0 12 0,4-4-12 0,4-3 12 15,-8 7-12-15,8-1 0 0,0-5 0 0,-8 5 0 0,4-5 0 0,-3 5 0 16,6-2 0-16,-10 2 0 0,11 1 0 0,-11-4 0 16,3 4 0-16,4 0 0 0,-3 5 0 0,-4 4 0 15,0-6 0-15,0 6 0 0,3-9 0 0,5 6 8 16,-8 3-8-16,3-7 8 0,4-2-8 0,-3 3 0 16,-1 3-12-16,4-4 12 0,-3-2-10 0,3 6 10 15,-4-7 0-15,8 1-9 0,-8 3 9 0,5-4 0 0,-8 10 0 16,0 0 0-16,10-6 0 0,-6-3 0 15,-4 9 0-15,0 0 0 0,0 0 0 0,0 0 0 16,0-4 0-16,0 4 0 0,0 0-18 0,0 0-2 0,0 0 0 16,0 0-518-16,0 0-104 15</inkml:trace>
  <inkml:trace contextRef="#ctx0" brushRef="#br0" timeOffset="717.95">1552 8480 716 0,'0'0'32'0,"0"0"6"0,0 0-30 0,0 0-8 0,0 0 0 0,0 0 0 16,-7 0 64-16,7 0 12 0,0 0 3 0,0 0 0 15,-3 0-54-15,3-6-10 0,0 6-3 0,0 0 0 16,0 0-3-16,0 0-1 0,0 0 0 0,0 0 0 16,-4 0-8-16,4 0 0 0,0 0 0 0,0 0 8 15,0 0 10-15,0 0 2 0,0 0 0 0,0 0 0 16,0 0 7-16,0 0 1 0,0 0 1 0,0 0 0 16,0 9-6-16,0-9-2 0,-7 7 0 0,7 2 0 15,0 0-6-15,-3 1-2 0,3-4 0 0,0-6 0 16,0 10-13-16,0-7 9 0,0 6-9 0,0-9 8 15,0 10 3-15,3-4 0 0,-6 3 0 0,3-9 0 0,0 10 1 0,0-1 1 16,0 0 0-16,-8 1 0 0,5 2-13 16,3-2 0-16,0-1 8 0,-4 1-8 0,-3 2 0 15,4-6 9-15,-4 4-9 0,7-1 8 0,-4 1 8 0,4-1 2 16,-7 0 0-16,4 1 0 0,3-4-18 0,0 4 0 16,-4-1 0-16,-3-3 0 15,7-3-26-15,0 7-2 0,0-10-1 0,0 9 0 16,0-3-9-16,0-6-2 0,0 0 0 0,0 4 0 15,0 2-40-15,0-6-8 0,0 0-1 0</inkml:trace>
  <inkml:trace contextRef="#ctx0" brushRef="#br0" timeOffset="1466.09">1750 8634 115 0,'0'0'10'16,"0"0"-10"-16,0 0 0 0,0 0 0 16,0 0 182-16,0 0 34 0,0 0 8 0,0 0 0 15,0 0-165-15,0 0-34 0,0 0-6 0,0 0-2 0,0 0-9 0,0 0-8 16,0 0 12-16,0 0-12 15,0 0 16-15,0 0-3 0,0 0-1 0,-4-9 0 0,4 9 5 0,0 0 1 16,-3-10 0-16,3 10 0 0,-7 0 8 0,7 0 2 16,-4-6 0-16,-6 3 0 0,10-4 16 0,0 7 4 15,-4-3 1-15,4 3 0 0,0 0-7 0,-7-6-2 16,14 3 0-16,-7 3 0 0,0 0-10 0,0 0-2 16,0 0-1-16,0 0 0 0,0 0-17 0,0-10-10 15,4 4 12-15,-4-3-12 0,10-1 0 0,-6 10 0 16,6-6 0-16,-6 3-12 0,13-3 12 0,-6 3-11 15,-11 3 11-15,7 0-10 0,4-7 10 0,-1 7-8 16,1-3 8-16,-1 3-8 0,1 3 8 0,-4-3 0 0,4 0-9 0,-1 0 9 16,1 0-10-16,-8 0 10 0,8 7-13 15,-1-7 5-15,-6 3-1 0,3-3 0 0,-7 0 0 16,11 6 0-16,-11-6 9 0,0 0 0 0,3 3 0 0,-3-3-8 16,0 0 8-16,0 0 0 0,4 6 0 0,3 4 0 15,-7-10 0-15,0 0-12 0,0 6 12 0,0 3-12 16,0-5 24-16,-7 5 4 0,3 0 0 0,4-2 1 15,-10 2-27-15,6 1-6 0,-3-1 0 0,3-3-1 16,-6 4 17-16,6-1 0 0,-6-6 0 0,-1 3 9 16,8 4-9-16,-8-1 8 0,4-2-8 0,4-4 8 15,-8 3-8-15,7-3 0 0,-3 3 9 0,4-3-9 16,3-3 14-16,-11 7-2 0,8-4 0 0,3-3 0 16,0 0-12-16,0 0 0 0,-7 6 8 0,3 0-8 15,4-6 0-15,0 0 0 0,0 0 0 0,0 0 0 16,-7 4 0-16,7-4 0 0,0 0 0 0,0 0 0 0,-3 6-13 15,3-6 1-15,0 0 0 0,0 9 0 16,0-6 12-16,3 7 0 0,4-4 0 0,-7-3 0 0,0-3 0 0,11 6 0 16,-8-2 0-16,1 2 0 0,6 3 0 15,-3-9 0-15,4 10 0 0,-4-10 0 0,4 6 0 16,-1-3 10-16,1-3-10 0,-1 6 8 0,4-3-8 16,-3-3 0-16,0 7-12 0,3-7 12 0,-4 0-12 0,1 3 12 15,3-3-10-15,-3 0 10 0,-4 6 0 0,3-6 0 16,8 0 0-16,-4 0 0 0,-3 6 0 0,3-6 13 15,-4 0-4-15</inkml:trace>
  <inkml:trace contextRef="#ctx0" brushRef="#br0" timeOffset="2784.36">2671 8035 1324 0,'0'0'59'0,"0"0"12"16,0 0-57-16,0 0-14 0,0 0 0 0,0 0 0 0,0 0 182 0,0 0 34 0,0 0 6 0,0 0 2 31,0 0-310-31,0 0-62 0,0 9-12 0,0-2-372 0,3-4-76 0</inkml:trace>
  <inkml:trace contextRef="#ctx0" brushRef="#br0" timeOffset="2934.91">2692 8248 1821 0,'0'0'80'0,"0"0"18"0,0 0-78 0,0 0-20 16,0 0 0-16,0 0 0 0,0 0 12 0,-7 3-2 16,3 4 0-16,-3 2-830 15</inkml:trace>
  <inkml:trace contextRef="#ctx0" brushRef="#br0" timeOffset="6966.44">16436 2779 0 0,'0'0'0'0,"0"0"0"0,0 0 0 0,0 0 0 16,0 0 203-16,0 0-41 0,0 0 33 0,0 0 6 16,0 0-158-16,0 0-32 0,0 0-11 0,0 0 0 15,0 0-20-15,0-3-12 0,0 3-1 0,-4-6-1 16,4 0 4-16,0 6 1 0,0 0 0 0,0 0 0 0,0 0 29 0,0 0 0 15,0 0 0-15,0 0 0 0,0 0 59 0,0 0 5 16,0 0 0-16,0 0 1 0,0 0-12 0,0 0-2 16,-7-3-1-16,7 3 0 0,0 0 5 0,0 0 1 15,0 0 0-15,0 0 0 0,0 0-20 0,0 0-4 16,0 0-1-16,0 0 0 0,0 0-7 0,0 0-2 16,0 0 0-16,0 0 0 0,0 0-22 0,0 0 0 15,0 0 0-15,0 0 0 0,0 0 0 0,0 0-12 16,7 3 2-16,0 3 0 0,0-6 10 0,1 6 0 15,-1-3 0-15,0-3-8 0,-4 10 8 0,4-1 0 16,4-9 0-16,-4 0 0 0,0 10 12 0,0-4-1 16,-3-6-1-16,3 3 0 0,3 3-10 0,-3-3-14 0,0 4 3 15,0-7 1-15,0 6 22 0,0-3 5 0,1-3 1 16,-1 6 0-16,0-2-18 0,0 5 0 0,0-3-8 16,0-6 8-16,3 3 0 0,-3 4 0 0,0-4 0 15,1 3 0-15,2-6 0 0,-3 9 0 0,0-2 0 16,0-4 0-16,0 6 0 0,0-9 0 0,0 0 0 0,4 6 0 15,-11-6 0-15,7 10 0 0,4-10 0 0,-4 0 0 16,-7 0 0-16,7 3 0 0,3 3 0 0,-3-3 0 16,4-3 12-16,-4 0-4 0,4 0 0 0,-4 0-8 15,-7 0 24-15,10 0-1 0,1 0-1 0,-1 0 0 16,1 0 5-16,0 0 1 0,-4-3 0 0,-7 3 0 16,10-6-17-16,1 3-3 0,-1 3-8 0,5 0 12 15,-1 0-12-15,-4 0 0 0,1-6 0 0,-4 2 0 16,0-2 0-16,0 6 0 0,7 0 0 0,-3-9 0 0,-1 9 0 15,-3-3 0-15,7-4 0 0,-3 7 0 0,3 0 0 0,-3-3 9 16,-1-3-9-16,4 6 8 16,-3 0-8-16,0 0 0 0,-11 0 0 0,10 0 0 0,1 0 0 0,-1-6 0 15,1 6 0-15,-11 0-11 0,7-3 11 0,4-4 0 16,-4 4 0-16,-7 3 8 0,7 0-8 0,0-6 0 16,0 6 0-16,0-9 0 0,-7 9 0 0,7-4 0 15,-7 4 0-15,0 0 8 0,0 0-8 0,7-6 0 16,-7 6 0-16,0 0 0 0,7 0 0 0,-7 0 0 15,0 0 0-15,0 0 8 0,0 0-8 0,0 0 0 16,0 0 0-16,0 0 0 0,0 0 0 0,0 0 0 16,0 0-8-16,0 0 8 0,0 0-13 0,0 0 2 15,0 0 1-15,0 0 0 0,0 0 10 0,0 0 0 16,0 0 0-16,0 0 0 0,0 0 0 0,0 0 0 0,0 0 0 16,0 0 0-16,0 0-8 0,0 0 0 15,0 0 0-15,0 0 0 0,0 0 8 0,3 6-10 0,-3-6 10 0,0 0-10 31,4 13-96-31,-4-13-19 0</inkml:trace>
  <inkml:trace contextRef="#ctx0" brushRef="#br0" timeOffset="10146.51">19830 2779 57 0,'0'0'0'0,"0"0"0"0,0 0 0 0,0 0 0 0,0 0 40 0,0 0 4 15,0 0 0-15,0 0 0 0,0 0-44 0,0 0 0 16,0 0 0-16,0 0 0 0,0 0-16 0,0 0-6 15,0 0-1-15,0 0 0 0,0 0 15 0,0 0 8 16,0 0-10-16,0 0 10 0,0 0 45 0,0 0 15 16,7 0 4-16,-7 0 0 0,0 0 36 0,0 0 7 15,0 0 1-15,0 0 1 0,0 0-33 0,0 0-8 16,0 0 0-16,0 0-1 0,0 0-47 0,0 0-10 0,0 0-2 16,0 0 0-16,0 0-8 0,0 0 0 0,0 0-12 0,0 0 12 15,0 0-9-15,0 0 9 0,3 0 0 0,-3 0 0 16,0 0 0-16,0 0 0 0,11 0 0 0,-11 0 0 15,7 10 0-15,-7-10 0 0,0 0 0 0,7 0 0 16,0 9 0-16,-7-9 0 0,0 0 0 0,4 0 9 16,-4 0-9-16,7 10 0 0,-7-10 0 0,3 6 0 15,-3-6 0-15,7 3 8 0,0 6-8 0,-7-9 0 16,7 7 0-16,-3-7 0 0,3 9 0 0,-7-9 0 16,0 0 0-16,3 0 0 0,8 10 0 0,-11-10 0 15,3 0 0-15,5 9 8 0,-5-3-8 0,-3-6 0 16,7 3 0-16,-7-3 8 0,0 0-8 0,7 0 0 15,-7 0 0-15,7 10 0 0,-7-10 0 0,7 6 0 16,-7-6 0-16,7 0 0 0,-7 0 0 0,0 0 0 16,11 9 0-16,-11-9 8 0,10 0-8 0,-2 0 0 0,-8 0 23 15,0 0-1-15,7 7 0 0,3-4 0 0,-10-3-22 16,11 0 0-16,-11 0 0 0,0 0 0 0,7 9 12 0,-7-9-1 16,10 0-1-16,-10 0 0 0,0 0-10 0,11 0 12 15,0 6-12-15,-11-6 12 0,0 0-12 0,7 4 0 16,3-4 0-16,-3 6 0 0,-7-6 0 0,11 0 8 15,-11 0-8-15,10 0 8 0,-10 0-8 0,8 3 0 16,-1-3 0-16,-7 0 0 0,0 0 0 0,10 6 0 16,1-3 0-16,-4-3 0 0,-7 0 0 0,7 7 0 15,3-7 0-15,-3 0 0 0,1 6 0 0,-1-6 0 16,0 3 0-16,0-3 0 0,3 0 0 0,1 6 0 16,-4-6 0-16,0 4 0 0,0-4 0 0,0 0 0 15,0 0 0-15,0 0 0 0,-7 0 9 0,11 9 0 16,-4-9 0-16,0 0 0 0,-7 0-9 0,7 6 0 15,-7-6 0-15,7 3 0 0,0-3 0 0,-7 0 0 0,11 0 0 16,-4 0 0-16,-7 0 8 0,7 7-8 0,3-4 0 16,-3-3 8-16,-7 0-8 0,7 0 0 0,-7 0 0 0,11 6 0 15,-4-6 0-15,-7 0 0 0,7 0 0 0,-7 0 0 16,11 0 0-16,-4 6 0 0,-7-6 0 0,7 0 0 16,0 3 0-16,-7-3 0 0,7 0 0 0,-7 0 0 15,11 0 0-15,-4 0 8 0,0 0-8 0,3 7 8 16,-10-7-8-16,7 0 0 0,0 0 0 0,0 0 0 15,4 0 0-15,-4 0 0 0,-7 0 0 0,7 0 8 16,4 0-8-16,-11 0 0 0,7 0 0 0,0 0 0 16,3 0 0-16,-10 0 0 0,7 3 0 0,4-3 0 0,-11 0 0 15,7 0 0-15,4 0 0 0,-11 0 0 0,7 9 0 0,3-9 0 16,-10 0 0-16,11 0 8 0,-1-9 0 0,1 9 0 16,0 0 0-16,-11 0 0 0,0 0 7 0,0 0 1 15,10 0 0-15,4-3 0 16,-3 3-16-16,-1 0-13 0,-2 3 2 0,6-3 1 0,0 0 10 15,-7 0 0-15,-7 0 0 0,7-3 0 0,3-4 16 0,-3 7-2 16,1 0 0-16,2 0 0 0,-3 0-14 0,4-3 9 16,-4 3-9-16,-4-6 8 0,-3 6 0 0,11 0 0 15,-8 0 0-15,5 0 0 0,-8 0-8 0,7 0 0 16,0 0 0-16,-7 0 0 0,0 0 0 0,7 0 0 16,0 0 0-16,0 0 0 0,-7 0 0 0,0 0 0 0,7-6 0 15,0 6 0-15,4 0 0 0,-4 0 0 16,-7 0 0-16,7-3 8 0,0-4-8 0,0 7 0 15,0 0 0-15,-7 0 0 0,10 0 0 0,-3 0 0 0,-7 0 0 0,7 0 0 16,4 0 0-16,-11 0 0 0,7-3 0 0,-7 3 0 16,0 0 0-16,7 0 0 0,0-6 0 0,0 6 0 15,-7 0 0-15,0 0 0 0,7 0 0 0,0 0 0 16,-7 0 0-16,0 0 0 0,0 0 0 0,7-9 8 16,0 9-8-16,-7 0 0 0,0 0 0 0,8 0 0 15,2-4 0-15,-3-2 0 0,-7 6 0 0,11 0 0 16,-4 0 0-16,3 0 0 0,-3-3 0 0,1-3 0 15,-1 6 0-15,0 0 0 0,0-7 0 0,3 7 0 16,-3 0 0-16,-7 0 0 0,7-3 0 0,4-3 0 16,-11 6 0-16,4 0 0 0,6-3 0 0,-10 3 0 15,7 0 0-15,0 0 0 0,-7 0 0 0,11-6 0 0,-11 6 0 0,0 0 0 16,7-4 0-16,0-2 0 0,3 6 0 0,-2 0 0 16,-8 0 0-16,10 0 0 0,1-9 0 0,-4 9 0 15,-7 0 0-15,10-3 0 0,-3-4 0 16,0 7 0-16,0-3 0 0,1-3 8 0,2 6-8 15,-3 0 0-15,0-6 0 0,0 6 0 0,-7 0 0 0,7 0 0 16,0-3 0-16,4-4 0 0,-7 7 0 16,6 0 0-16,1-3 0 0,-4 3 0 0,-7 0 0 15,7-6 0-15,3 6 0 0,-3-9 0 0,1 9 0 0,-1 0 8 0,-7 0-8 16,7-4 0-16,-4-2 10 0,-3 6-10 16,0 0 12-16,7 0-12 0,4-3 16 0,-11 3-4 15,0 0-1-15,0 0 0 0,7-6-11 0,-7 6 0 0,7-7 0 16,-7 7 8-16,0 0-8 0,0 0 0 15,7 0 0-15,-7 0 0 0,0 0 0 0,3-3 0 0,5-3 0 16,-8 6 0-16,0 0 9 0,0 0 0 0,0 0 0 0,0 0 0 16,7-3 4-16,-7 3 1 0,0 0 0 0,0 0 0 15,0 0-14-15,0 0 11 0,0 0-11 0,0 0 10 16,0 0-10-16,0 0 0 0,0 0 0 0,0 0 0 16,0 0 0-16,0 0 0 0,0 0 0 0,0 0 0 15,0 0 0-15,0 0-9 0,0 0 0 0,0 0 0 16,0 0 9-16,0 0 0 0,0 0 0 0,0 0-8 15,0 0 8-15,0 0 0 0,0 0 0 0,0 0 0 16,0 0 0-16,0 0 0 0,0 0 0 0,0 0 0 16,0 0 0-16,0 0 0 0,0 0 0 0,0 0 0 15,0 0-77-15,0 0-14 16,0 0-2-16</inkml:trace>
  <inkml:trace contextRef="#ctx0" brushRef="#br0" timeOffset="22196.18">4734 8073 626 0,'0'0'28'0,"0"0"5"0,0 0-33 0,0 0 0 0,0 0 0 0,0 0 0 15,0 0 22-15,4 0-2 0,3 0-1 0,-4 0 0 16,-3 0-19-16,7-4 0 0,0-2 0 0,1 6 0 16,-5 0 0-16,4 0 0 0,0-3 0 0,-7 3 0 15,7 0 37-15,-7 0 4 0,0 0 1 0,4 0 0 16,3 0 17-16,-7 0 3 0,0 0 1 0,0 0 0 16,0 0-16-16,0 0-3 0,0 0-1 0,0 0 0 0,0 3-7 15,3 7 0-15,1-1-1 0,-1-3 0 0,-3 4-16 0,4-1-3 16,-1 1-1-16,-3-1 0 0,8 0-15 0,-8 7 8 15,3-7-8-15,4 7 0 16,-7-3 0-16,7-4 0 0,0 7 0 0,-3-1 0 0,3-2 0 16,0 3 0-16,-4-1 0 0,4-2 0 0,1 6 0 15,2-10 0-15,-10 7 0 0,7 3 0 0,4-4 0 16,-4-2 0-16,0-1 8 0,0 1-8 0,-4 3 0 0,4-4 0 16,4-2 0-16,-4 5 0 0,0 1 0 0,-3-4 0 15,6-5 0-15,1 2 0 0,-8 0 0 0,-3-9 0 16,0 0 0-16,7 7 0 0,4-4 0 0,-4-3 0 15,4 0 0-15,-4 0 0 0,-7 0 8 0,14-3-8 0,-4-4 11 16,1-2-11-16,-4 0 34 0,4-1 0 16,-4 1 0-16,7-7 0 0,-4 1-21 0,-3-4-4 0,1 6-1 15,2-3 0-15,1-2-8 0,-8-1 0 0,8 0 0 0,-1-3 0 16,-6 10 0-16,3-7 0 0,0-3-10 16,0 3 10-16,4 6 0 0,-11-9 0 0,3 10 0 0,8-4 0 15,-11-3 0-15,10 4 0 0,-10 5 0 0,4-2 0 16,-4-4 0-16,0 0 0 0,0 4 0 0,0 2 0 15,0 1 0-15,0 0 0 0,-4-7 0 0,4 10 0 16,-7-4 16-16,4 7-4 0,3-3-1 0,-11-4 0 16,8 10-11-16,-4-9 0 0,3 6 9 0,-7-3-9 15,4 6 0-15,7 0-10 0,-7 0 1 0,0 0 0 16,-3 0-3-16,3 6 0 0,-4-3 0 0,4-3 0 16,-4 9 1-16,4-9 0 0,-3 7 0 0,3-4 0 15,0 6 11-15,0-2-13 0,3 2 5 0,-6-9 8 16,10 0-9-16,-4 9 9 0,4-9 0 0,0 0 0 0,-7 10 0 15,7-10 0-15,0 0 0 0,0 0 0 0,0 0-13 16,7 9 4-16,0-3 1 0,4-2 0 0,-4-4 28 16,7 6 7-16,-4-6 1 0,1 3 0 0,3-3-28 0,0 0 0 15,0-3 0-15,0 3 0 0,4-6 0 16,-4 6 0-16,0 0 0 0,-3 6 0 0,3-6 8 0,4 3-8 16,-11-3 8-16,3 0-8 15,1 0-24-15,-4 0-9 0,7 0-3 0,-3 0-630 0</inkml:trace>
  <inkml:trace contextRef="#ctx0" brushRef="#br0" timeOffset="23437.64">5433 8367 345 0,'0'0'31'0,"0"0"-31"16,0 0 0-16,0 0 0 0,0 0 163 0,0 0 26 16,0 0 6-16,0 0 1 0,0 0-141 0,3 7-28 15,-3-7-6-15,11 3-1 0,-1 3-20 0,1 3 0 16,0-9-10-16,-1 10 10 0,4-10 0 0,0 0 0 15,1 6 0-15,-5-6 0 0,1 3 0 0,3-3 9 16,3 0-1-16,-2 0 0 0,-5 0 3 0,8 0 0 0,-1 0 0 0,1-3 0 16,-4 3-3-16,4 0 0 0,-4 0 0 0,0 3 0 15,0-3-8-15,4 0 10 0,-8 7-10 0,4-7 10 16,4 3-10-16,0-3 0 0,-8 0 0 0,4 0 0 16,1 6 10-16,6-3 0 0,-14-3 0 0,10 6 0 15,-2-6-10-15,-1 4 0 0,3 2 0 0,1 0 8 16,-4-3-8-16,4-3 0 0,-4 6 0 0,0-2 0 15,0 2-14-15,4-3 2 0,-4-3 0 0,7 6 0 16,-7-3 12-16,0-3 0 0,7 0 0 0,-3 0 0 16,3 0 0-16,0 0 0 0,4 0 0 0,-11 0 0 15,7 0 15-15,4-3-1 0,-14 3 0 0,6-6 0 16,1 6-14-16,-1-3 0 0,-2-3 8 0,2 6-8 16,-10-4 13-16,11-2 0 0,-7 6 0 0,-4-3 0 15,0-3 3-15,3-4 1 0,-3 10 0 0,4-6 0 0,-4 3-9 16,-4-3-8-16,-3 6 12 0,7 0-12 15,-3-10 9-15,0 7-9 0,-4 3 0 0,0-6 9 0,0 3 3 0,0 3 0 16,0-7 0-16,0 7 0 0,-4-9-3 0,0 3 0 16,4-4 0-16,-7 10 0 0,7 0-9 0,-3-3 0 15,-11-3 0-15,7 6 0 0,3-3-22 0,-6-3 0 16,-1 6 0-16,8-4 0 16,-8-2-6-16,-3 6-2 0,7 0 0 0,3-3 0 0,-10-3 30 0,7 6 10 15,-4 0 0-15,8-7 0 0,-11 7-2 0,7-3 0 16,-4 3 0-16,4 0 0 0,7 0 9 0,-7 0 2 15,4-6 0-15,-8 6 0 0,4 0 13 0,0 0 2 16,0-3 1-16,7 3 0 0,-4-6-27 0,4 6-8 0,0 0 0 16,0 0 0-16,0 0 15 0,0 0-4 0,0 0-1 15,0 0 0-15,0 0-10 0,0 0 0 0,0 0 0 0,0 0 0 16,0 0 0-16,0 0-17 0,0 0 4 0,0 0 1 16,7 0 0-16,0 6 1 0,-7-6 0 0,11 3 0 15,0-3 11-15,3 6 0 0,-4-6 0 0,1 3 0 16,3 4 0-16,-3-7 0 0,-1 6 8 0,4-3-8 15,-3-3 0-15,3 6 0 0,-3-2 0 0,3-4 0 16,0 9 11-16,-4-3-3 0,11-3 0 0,-13-3 0 16,9 7-8-16,-6 2 0 0,6-9 0 0,-2 9 0 15,-5-2 0-15,1-4 0 0,-1 3 0 0,1-3 0 16,-1 4 0-16,-3-4 0 0,-7-3 0 0,8 6 0 16,2-3 0-16,-6-3 0 0,-4 0 0 0,7 6 0 15,-7-6 0-15,0 0 0 0,0 0 0 0,0 0 0 16,7 0 10-16,-7 0-10 0,0 0 12 0,0 0-12 0,0 0 9 15,0 0-9-15,0 0 0 0,0 0 9 0,0 0 14 0,0 0 2 16,0 0 1-16,0 0 0 0,0 0 2 0,-7 10 1 16,0-10 0-16,-4 9 0 0,0 1-39 0,4-4-8 15,-3 3-2-15,-4-6 0 0,3 7 20 0,1-4 0 16,-5 10-8-16,5-7 8 0,-8 1 0 0,11-1 0 16,-10 0 0-16,2 1 0 0,1-1 0 0,0 1 0 15,4-1 0-15,-4 0 0 0,3-2 0 0,-7 2 0 16,4 1 0-16,4-4 0 0,-5-3-12 0,1 3 2 15,0 4 0-15,0-7 0 0,4 6 18 0,2-3 3 16,-2-6 1-16,-1 10 0 0,4-10 6 0,-3 6 2 0,3-3 0 16,7-3 0-16,0 0 7 0,0 0 1 0,0 0 1 0,0 0 0 15,0 0-13-15,0 0-2 0,0 0-1 16,0 0 0-16,0 0-13 0,0 0-8 0,0 0 8 0,0 0-13 31,0 0-21-31,0 0-4 0,10-9-1 0,-3 9-777 0</inkml:trace>
  <inkml:trace contextRef="#ctx0" brushRef="#br0" timeOffset="26925.4">7267 8418 806 0,'0'0'72'0,"0"0"-58"0,0 0-14 0,0 0 0 16,0 0 69-16,0 0 11 0,0 0 3 0,0 0 0 15,0 0-58-15,0-7-11 0,-7 4-2 0,4-3-1 16,3-4-11-16,0 1 0 0,0 3 0 0,-4-4 0 16,4 7 12-16,-3-3 0 0,3-3 0 0,0 5 0 15,-4-5 23-15,1 3 5 0,3-4 0 0,0 4 1 16,-11-3-7-16,7-1-2 0,1 1 0 0,3 6 0 16,-4-7 8-16,1 4 0 0,-4-3 1 0,3 2 0 15,4 4-19-15,-7-6-4 0,0 3-1 0,4 2 0 16,-1-2-17-16,1 3 0 0,-8-3 0 0,4-4 0 15,0 10 0-15,0-6 0 0,-4 6-12 0,1 0 12 32,3-3-28-32,-4 3 0 0,4 0 0 0,0 0 0 0,-11 3 4 0,8-3 0 0,3 6 1 0,-11-6 0 15,11 10-1-15,-7-4 0 0,0-3 0 0,7 7 0 16,-7-4 10-16,3 3 2 0,0-6 0 0,1 7 0 16,3-4 12-16,0 3 0 0,-7-2 0 0,7-4 0 0,3 6 16 15,-10-2-1-15,7-4 0 0,0 6 0 0,0-3-3 0,0 4-1 16,0-1 0-16,3-3 0 0,-3 4-3 0,7-1 0 15,-7-6 0-15,3 7 0 0,1 2-8 0,-1 1 0 16,4 3 0-16,0-4 0 0,0-2 0 0,-3 5 0 16,3-5 0-16,3-1 0 0,1 0 0 0,-1-2-11 15,1 2 11-15,3 0-8 0,-7-9 8 0,0 10 0 16,7-4 0-16,-7-6 0 0,7 3 0 0,4 7 0 16,-11-10 0-16,7 0 0 0,-7 0 0 0,7 9 0 15,3-9 0-15,-10 0 0 0,0 0 8 0,11 0-8 0,-4-3 8 16,4-3-8-16,-4 6 15 0,0-3-2 0,3-4 0 15,-3-2 0-15,4 6 4 0,-4-4 1 0,4-2 0 0,-1 0 0 16,1-1-9-16,-4 4-1 0,7-3-8 0,-11-1 12 16,8 1-12-16,0-1 0 0,-4-5 8 15,0 12-8-15,0-13 0 0,0 6 0 0,0 1 0 16,-4 3 0-16,1 3 0 0,3-7 0 0,-3 4 0 0,3-3 0 16,-7-1 0-16,3 1 0 0,1-1 0 15,-1 4 0-15,4-3 0 0,0 6 0 0,-7-7 0 0,4 4 0 16,3-4 0-16,-7 10 0 0,0-3 0 0,3-3 0 15,-3 6 0-15,4-9 0 0,-4 2 0 0,0 7 0 16,7-3 0-16,-3-3 0 0,-4 6 0 0,0 0 0 16,0 0 0-16,0 0 0 0,7-3 0 0,-7 3 0 0,0 0 10 0,0 0-1 15,0 0 0-15,0 0 0 16,0 0 7-16,0 0 0 0,0 0 1 0,0 0 0 0,0 0-8 0,0 0-1 16,0 0-8-16,0 0 12 0,0 0-12 0,0 0 0 15,0 0 8-15,0 0-8 0,0 0 0 0,0 0 0 16,0 0 0-16,0 0 0 0,0 9 0 0,0-9 0 15,0 0 0-15,0 10 0 0,0-1 0 0,0 0 0 16,0 1 0-16,0-1 0 0,0 1 0 0,0-1 0 16,0-3-8-16,0 4 8 0,0-1 0 0,0 1 0 15,0-4 0-15,0 6 0 0,0-2 0 0,0 2 0 16,-7 1 0-16,7-4 0 0,7 1 0 0,-7-10-16 16,0 0 1-16,3 9 1 0,1-3 14 0,3 4 0 15,3-1 12-15,-10-3-12 0,11-2 0 0,-8 5 0 16,-3-9 0-16,7 6 0 0,0-3 0 0,4 4 0 15,-4 2 0-15,7-9 0 0,-14 0 0 0,4 6 0 0,6-3 0 16,1 4 0-16,0-14-10 0,-4 7 1 0,3 0 0 16,1 0 0-16,-1-3 9 0,-3-3 0 0,7 6 0 15,-14 0-8-15,8-6 8 0,2 3 0 16,-10 3 0-16,7-7 0 16,-7 7-24-16,7-3-2 0,-7 3-1 0,0 0-443 0,0 0-89 0</inkml:trace>
  <inkml:trace contextRef="#ctx0" brushRef="#br0" timeOffset="27974.07">7825 8233 57 0,'0'0'0'0,"0"0"0"0,0 0 0 0,0 0 0 0,0 0 0 0,0 0 0 16,0 0 260-16,0 0 46 0,0 0 10 0,0 0 1 15,0 0-217-15,0 0-44 0,0 0-9 0,0 0-2 16,0 0-18-16,0 0-4 0,0 0-1 0,0 0 0 16,0 0 8-16,0 0 2 0,0 0 0 0,0 0 0 15,0 0-32-15,0 0-15 0,0 0 2 0,0 0 0 16,0 0 22-16,0 0 5 0,0 0 1 0,0 0 0 15,0 0 2-15,0 0 1 0,0 0 0 0,3-4 0 16,-3-2 16-16,0 6 3 0,0-9 1 0,-3 2 0 16,3 4-7-16,0-3-2 0,0-3 0 0,-4 6 0 15,1-4-17-15,-1 4-3 0,-3-3-1 0,7-4 0 16,-7 7-8-16,0-3 0 0,0 0-10 0,3 3 10 16,4 3-16-16,-7 0 4 0,0-7 0 0,0 4 0 0,-3 3 12 0,6-6-12 15,-7 6 12-15,4 6-12 0,0-6-5 0,-3 0-1 16,3 3 0-16,-4 4 0 0,-3-4-1 0,3 3 0 15,4 3 0-15,-7 1 0 0,4-4 10 0,-1 7 9 16,-3-4-13-16,3-3 5 0,1 10 8 0,-1-3 0 16,1-4-9-16,6 0 9 0,-10 7 0 0,7-7 0 15,-4 1-9-15,4 6 9 0,0-7 0 0,4 0 0 16,-1 1-8-16,-3-1 8 0,7 1 0 0,0-1-8 16,-7-3 8-16,7 4 0 0,0-1-12 0,7-3 12 15,-7 4-12-15,4-1 12 0,-1-6 0 0,1 7-8 16,3-1 8-16,-4-3 0 0,4-2 0 0,0 2 0 0,0 3-8 15,-3-3 8-15,3-2 0 0,0 5 0 0,-7-9-8 0,4 6 8 16,-1-3-12-16,4-3 0 0,-7 0 1 16,0 0 0-16,7 7 11 0,-7-7 0 0,14 0 10 0,-10 0-10 15,3 0-9-15,7 0-8 0,-10-7-2 0,6 7 0 16,1-9 19-16,-1 6 16 0,1-13-4 0,3 7 0 16,-3-1 12-16,-4 4 1 0,-4-3 1 0,4 6 0 15,7-13-14-15,-3 6-4 0,-4 1 0 0,0 0 0 16,4-1-8-16,-1 1 12 0,-3 3-12 0,0-4 12 15,-3 1-12-15,3-1 0 0,-7 4 9 0,7 3-9 16,-7-6 26-16,0 2 1 0,4 4 0 0,-4 3 0 16,0-6-15-16,0-4-2 0,0 10-1 0,0-3 0 15,0 3-1-15,0 0-8 0,0 0 12 0,0 0-4 16,0 0 0-16,0 0-8 0,3-6 12 0,-3 6-4 16,0 0-8-16,0 0 0 0,0 0 0 0,0 0-11 15,0 0 11-15,0 0-10 0,0 0 10 0,0 0-10 0,0 0 10 0,0 0-10 16,0 0 10-16,0 0-10 0,0 0 10 0,0 0 0 15,0 0 8-15,0 0-8 0,0 0 0 0,0 0 0 16,0 9 0-16,4 1 0 0,-8 6 0 0,4-7 0 16,0 0 0-16,-3 1 0 0,3 5 0 0,-4-2 0 15,4-4 0-15,0 7-8 0,0-7 8 0,-7 7 0 16,7-6 0-16,0-1-8 0,7 0 8 0,-7 1 0 16,4-1 0-16,3 1 0 0,0-1 0 0,0-3 0 15,3-3 0-15,-3 7 8 0,4-4-8 0,-1 3 0 16,1 1 0-16,0-10 0 0,-1 6 0 0,1-3 8 15,3 4-8-15,4-4 0 0,-8-3 0 0,4 0 0 16,4 6 0-16</inkml:trace>
  <inkml:trace contextRef="#ctx0" brushRef="#br0" timeOffset="47387.49">14647 10920 0 0,'0'0'0'0,"0"0"0"0,0 0 0 0,0 0 0 16,0 0 0-16,0 0 0 0,0 0 338 0,0 0-68 16,0 0 54-16,0 0 12 0,0 0-232 0,0 0-45 15,0 0-10-15,0 0-1 0,0 0-27 0,0 0-5 16,0 0 0-16,0 0-1 0,0 0-15 0,0 0 0 16,0 0 0-16,0 0-10 0,0 0-2 0,0 0-1 15,0 0 0-15,7 6 0 0,-7-6-3 0,4 10-1 16,-1-4 0-16,5-3 0 0,2 6 17 0,-3-2-8 15,-7-7 8-15,7 3 0 0,7 3 0 0,-7-3 0 16,-7-3 10-16,7 7-2 0,0-4 20 0,1 3 5 16,-1 0 1-16,0-3 0 0,0 4-2 0,3-4-1 15,-3-3 0-15,0 6 0 0,0-3-19 0,1 3-3 16,2-2-1-16,-3 2 0 0,0-3-8 0,0 3 0 16,4-3-10-16,-4 4 10 0,0 2 0 0,4-9 0 15,-4 9-8-15,0-2 8 0,0-4 0 0,0 3 0 0,0-3 9 0,0 7-9 16,3-4 0-16,-2 0 8 0,-1-3-8 0,3 7 0 15,1-10 0-15,-1 9 0 0,1-3 0 0,-4-2 0 16,0 5 0-16,4-9 0 0,3 6 0 0,-4 4 0 16,1-10 0-16,-1 9 0 15,5-9 0-15,-5 6 0 0,1-3 0 0,-1 4 0 0,4-4 0 0,-3-3 9 16,0 6 0-16,-1-3 0 0,1-3 0 0,-1 7 0 16,4-7-9-16,1 3 12 0,-5 3-12 0,4-6 12 15,4 0-12-15,-4 0 0 0,-3 6 0 0,-4-3 0 16,-7-3 0-16,10 0 0 0,1 0 0 0,-1 0 0 15,1 7 0-15,3-7 0 0,0 3 0 0,0-3 0 16,4 0 0-16,-4 6 0 0,0-6 0 0,4 3 0 16,-4-3 0-16,4 0 0 0,-4 0 0 0,0 0 0 0,0 0 0 0,4 0 0 15,-4 0 0-15,0 6 0 0,3-12 0 0,1 6 0 16,-4 0 0-16,4 0 0 0,-1 0 0 0,5 0 0 16,-8 0 0-16,7 0 0 0,-3-3 0 0,3 3 0 15,0 0 0-15,-4 3 0 0,1-3 0 0,-4 0 0 16,7 0 0-16,-3 0 0 0,0 0 0 0,-1 0 0 15,1 0 0-15,0 0 0 0,3 0 0 0,-4 0 8 16,1 0-8-16,-4 0 0 0,4 6 0 0,-1-6 0 16,-2 0 0-16,-1 0 0 0,3 0 0 0,-3 4 0 15,-3-4 0-15,3 6 0 0,0-6 0 0,0 3 0 0,0-3 0 16,-3 0 0-16,3 0 0 0,0 0 0 0,0 0 0 16,0 0 0-16,1 0 0 0,-1 0 0 0,3 0 0 0,-3 0 0 15,1 0 0-15,2 0 0 0,1 0 0 0,-1 0 0 16,-2 0 0-16,-1 0 0 0,0 0 0 0,0-3 0 15,4-3 12-15,-1 6-4 0,1 0 0 0,-4-4 0 16,4-2-8-16,-4 6 0 0,0 0 9 0,0 0-9 16,4-3 8-16,-4 3-8 0,3-6 10 0,-3 6-10 15,1 0 8-15,2 0-8 0,-3-3 0 0,-3-4 9 16,3 7-9-16,0 0 10 0,0-3-10 0,0 3 10 16,0-6 1-16,-3 6 0 0,3 0 0 0,0 0 0 15,-3 0-11-15,3 0 10 0,-4-6-10 0,1 6 10 16,3-3-10-16,-3 3 8 0,-1 0-8 0,1 0 8 15,3-7-8-15,-7 7 0 0,4 0 0 0,-1 0 0 16,1-3 0-16,-1-3 0 0,1 3 0 0,0 3 0 0,-1-7 0 16,4 7 8-16,0-3-8 0,0-3 0 0,1 3 0 15,-5-3 0-15,4 6 8 0,4-7-8 0,-4 4 0 16,0 3 0-16,0-6 0 0,4 3 0 0,-4-3 0 0,-3 6 0 16,3-4 0-16,0-2 0 0,-4 6 9 0,5 0 0 15,-5-3 0-15,1 3 0 0,3-6 0 0,-4 6 0 16,1-10 0-16,0 10 0 0,-1 0-1 0,1-3-8 15,-4-3 12-15,3 6-4 0,1 0-8 0,0-6 0 16,-1 6 0-16,4-3 8 0,-3-4-8 0,-1 7 0 16,5-3 0-16,-5-3 0 0,1 3 0 0,-1-4 0 15,1 7 0-15,3 0 0 0,0-9 0 0,-7 9 0 16,-7 0 0-16,7-9 0 0,4 2 0 0,3 4 0 0,-7-3 0 16,0 6 0-16,4-9 24 0,-1 5-1 0,-3-2 0 15,0 3 0-15,4-3-23 0,-8 3 0 0,8-4 0 0,-8 7 0 16,5-3 0-16,-1-3 0 0,3 6 0 15,-3-6 8-15,0 3-8 0,0 3 0 0,-3 0 0 0,-4 0 0 16,7-7 0-16,-7 7 0 0,7 0 0 0,0-3 0 16,0 3 0-16,-7 0 0 0,0 0 0 0,0 0-8 15,0 0 8-15,0 0 16 0,0 0-4 0,0 0-1 16,0 0-11-16,0 0 8 0,7 0-8 0,-7 0 8 16,0 0-8-16,0 0 8 0,0 0-8 0,0 0 8 15,0 0 0-15,0 0-8 0,0 0 12 0,0 0-4 16,0 0-8-16,0 0 8 0,0 0-8 0,0 0 8 15,0 0-8-15,0 0 0 0,0 0 0 0,0 0 0 16,0 0-20-16,0 0 3 0,0 0 1 0,0 0 0 16,0 0-139-16,0 0-27 0,0 0-6 0,0 0 0 0</inkml:trace>
  <inkml:trace contextRef="#ctx0" brushRef="#br0" timeOffset="49240.3">18034 10911 57 0,'0'0'0'0,"0"0"0"0,0 0 0 0,0 0 0 16,11-4 156-16,-4-2 25 0,-4 3 6 0,-3 3 1 15,7-6-110-15,-7 6-22 0,0 0-4 0,0 0 0 16,4-10-27-16,3 10-5 0,-7 0 0 0,0 0-1 16,0 0 14-16,0 0 3 0,0 0 1 0,0 0 0 0,0 0-4 0,0 0-1 15,0 0 0-15,0 0 0 0,0 0-2 0,0 0-1 16,0 0 0-16,0 0 0 0,0 0-15 0,0 0-3 16,0 0-1-16,0 0 0 0,10 0-10 0,-3 0 0 15,-7 0 9-15,8 0-9 0,2 7 28 0,-3-4 2 16,4-3 0-16,-1 6 0 0,-10-6 0 0,11 9 0 15,-1-5 0-15,1 5 0 0,0-3-11 0,-1-6-3 16,4 10 0-16,-3-10 0 0,3 9 0 0,-3 0 0 16,-1-2 0-16,4-4 0 0,-3 3 3 0,-1-3 0 15,1 4 0-15,3 2 0 0,-3-3-19 0,3-3-11 16,0 4 2-16,0-4 0 0,-3 3 9 0,3-3 14 16,-4 3-3-16,4-2-1 0,1 2-10 0,-1-3 0 15,0 3 0-15,0 4 8 0,-4-4-8 0,5-3 0 16,2 6 0-16,1-2 0 0,-4-4 0 0,4 3 0 0,-1-3 0 15,4-3 0-15,-6 7 0 0,2 2 10 0,1-9-1 16,-4 9 0-16,7-9-9 0,-7 7 0 0,4-4 0 0,-1 6 0 16,1-9 0-16,0 6 0 15,-4-2 0-15,4 5 0 0,-1-9 0 0,-3 6 0 0,4-3 0 16,0 4 8-16,-1-7-8 0,-3 6 0 0,0-3 0 0,1-3 0 16,-1 6 0-16,0-6 10 0,3 3-10 0,-3-3 10 15,4 7-10-15,-7-4 0 0,3-3 9 0,-4 6-9 0,8-3 11 16,-4 4-3-16,-3-4 0 0,3 3 0 15,4-6-8-15,-4 6 0 0,0-3 0 0,0-3 0 16,0 0 0-16,4 7 0 0,-4-4 0 0,-4-3 0 16,4 0 0-16,0 6 0 0,1-3 0 0,-1-3 8 15,-4 6-8-15,4-2 0 0,1-4 0 0,-1 0 0 16,-4 6 0-16,1-6 0 0,3 3 0 0,0-3 0 0,0 0 0 16,0 6 0-16,0-6 9 0,0 0-9 0,4 0 8 0,-4 0-8 15,4 0 8-15,-1 0-8 0,-2 0 8 16,2 0-8-16,1 0 10 0,0 0-10 0,-4 0 0 0,3-6 0 15,-3 6 0-15,1 0 0 0,-1 0 0 0,0 0 0 16,0 0 0-16,0 0 0 0,0 0 0 0,0 0 0 16,-3 0 0-16,3 0 0 0,0 0 0 0,0 0 0 15,0 0 0-15,0 0 0 0,0 0 0 0,4 0 0 16,-4 0 0-16,4 0 0 0,-4 0 0 0,0 0 0 16,0-3 0-16,0 3 0 0,4-6 0 0,-4 6 0 15,4 0 0-15,-4 0 0 0,3 0 0 0,1 0 0 0,-4 0 0 16,4 0 0-16,-1-4 0 0,1 4 0 0,-4-6 0 15,-3 6 0-15,-1-3 0 0,1-3 0 0,7 6 0 0,-4-3 0 16,-4-4 0-16,4 7 8 0,0 0-8 0,4 0 0 16,-4-3 0-16,4-3 0 0,-4 6 0 0,0-6 0 15,4 6 0-15,-1-3 0 0,-3-4 0 0,1 7 0 16,2-9 0-16,1 9 0 0,-4-3 0 0,4-4 0 16,-4 4 0-16,0-3 0 0,3 3 0 0,-2-3 0 15,-1-1 0-15,0 4 0 0,3 3 0 0,-2-6 0 16,-1 3 0-16,3-3 0 0,1 6 0 0,0-4 0 15,-1-2 0-15,-3 3 0 0,0-3 0 0,1 3 0 16,-1-4 0-16,3-2-12 0,-6 9 12 16,3-6-13-16,0 3 35 0,0-4 7 0,-3 7 2 0,-1-9 0 15,4 6-31-15,1-4 8 0,-5 7-8 0,1-9 0 0,-1 6 9 16,-3-3-1-16,4-1 0 0,-4 4 0 0,0-3-8 16,0 6 8-16,4-9-8 0,-4 9 8 15,0-4-8-15,0-2 0 0,4 3 0 0,-4-3-11 0,0 6 11 16,0 0 0-16,0-10 0 0,0 10 0 0,0-3 0 15,-7 3 0-15,3-6 0 0,4 0 0 0,0 3 0 0,1 3 0 16,-8 0 0-16,0 0 0 0,0 0 0 0,7-7 0 16,-7 7 8-16,7 0-8 0,-7 0 0 0,0 0 9 15,0 0-9-15,0 0 0 0,0 0 10 0,0 0-10 16,7-3 8-16,-7 3-8 0,0 0 16 0,0 0-3 16,0 0 0-16,0 0 0 0,0 0-5 0,0 0 0 15,0 0-8-15,3 0 12 0,-3 0 9 0,0 0 2 16,0 0 0-16,0 0 0 0,0 0-23 0,0 0-10 15,0 0 1-15,0 0 0 0,0 0 25 0,0 0 4 0,0 0 2 0,0 0 0 16,0 0 6-16,0 0 0 0,0 0 1 0,0 0 0 16,0 0-9-16,0 0-3 0,0 0 0 0,0 0 0 15,0 0-4-15,0 0-1 0,0 0 0 0,0 0 0 16,0 0-12-16,0 0 0 0,0 0 0 0,0 0 0 16,0 0 0-16,0 0 0 0,0 0-11 0,0 0 11 15,0 0-12-15,0 0 12 0,0 0-12 0,0 0 12 16,0 0-24-16,0 0 4 0,0 0 0 15,0 0 0 1,-3 3-134-16,-8-3-26 0</inkml:trace>
  <inkml:trace contextRef="#ctx0" brushRef="#br0" timeOffset="51829.4">2307 9800 230 0,'0'0'20'0,"0"0"-20"0,0 0 0 0,0 0 0 16,0 0 224-16,0 0 41 0,0 0 8 0,0 0 2 15,0 0-182-15,0 0-36 0,0 0-7 0,0 0-2 16,0 0-35-16,0 0-13 0,0 0 9 0,0 0-9 0,0 0 0 0,0 0 0 15,0 0 0-15,0 0 0 0,0 0 0 0,0 0 0 16,0 10 0-16,0-1 0 0,0 1-11 0,0-1 11 16,0 0-8-16,0 1 8 0,0-1 0 0,0 1 0 15,4-1 0-15,-1 4 0 0,-3-1 0 0,7-2 0 16,-7-1 0-16,0 7 0 0,0-7 0 16,4 7-8-16,-4-4 8 0,0-2 0 0,-4 5 0 0,4 1 0 15,4-3 0-15,-8-4 0 0,4 7 0 0,0-1 0 16,4-2 0-16,3 3 0 0,-14-7 0 0,7 10 0 15,-4-10 0-15,4 7-8 0,0-7 8 0,4 1 0 16,-4-4 0-16,0-6 0 0,0 0 0 0,7 9 0 16,-4 1 0-16,-3-10 0 0,7 3 0 0,-7-3 0 0,4 6 0 15,7-3 0-15,-8 7 0 0,-3-10 0 0,11 0 0 0,-1 0 0 16,-10 0 0-16,11 0 0 0,-1 0 0 16,-6-3 8-16,7-4-8 0,3 4 0 0,-4-3 0 15,1 3 8-15,-1-3 0 0,-3-4 0 0,4 1 0 16,0 2 0-16,3-2-8 0,-4 0 9 0,4-1-9 0,-3 1 10 15,3-1-10-15,4-5 8 0,-8 5-8 16,4 1 8-16,-3-4 0 0,3-2-8 0,-3-1 12 0,3 3-4 16,-4-2 20-16,1-4 4 0,-7 3 1 0,6 7 0 15,-6-10 2-15,3 10 0 0,-4-7 0 0,4 3 0 16,-3-2-4-16,-4 5-1 0,3 1 0 0,-3 0 0 16,0-7-30-16,0 6 0 0,7 1 0 0,-7 0 0 15,-7 2 0-15,7-2 0 0,7 6 0 0,-7-7 0 16,0 4 0-16,0-3 0 0,-7-1 0 0,7 10 0 15,0 0 0-15,0-9 0 0,-3 3 0 0,3-4 0 16,0 10 0-16,0-3 0 0,0-3 0 0,0 6 0 0,0 0 0 0,0 0 9 16,-4-3 1-16,4 3 0 0,0-7 4 0,0 7 1 15,0 0 0-15,0 0 0 0,-7-3-15 0,7 3 0 16,-3-6 0-16,-4 6 0 0,3 0 0 0,-3 0 0 16,0-6 0-16,0 12 0 0,3-6-16 0,-6 0 3 15,6 0 1-15,-3 6 0 0,4-3 12 0,3-3-11 16,0 0 11-16,-11 0-10 0,4 7 10 0,7-7-8 15,0 0 8-15,0 0-8 0,-3 9 8 0,-1-6-10 16,4-3 10-16,0 10-10 0,0-10 10 0,0 9-10 16,0 4 10-16,0-4-10 0,0 0-2 0,4 1 0 15,-1-7 0-15,4 6 0 0,4-2 0 0,-8 2-1 0,8-3 0 16,-1-3 0-16,1 7-3 0,-4-10 0 0,4 6 0 16,-1-3 0-16,4-3 1 0,4 0 0 0,-4-3 0 0,7-3 0 15,-7 6-1-15,0-10-1 0,-3 7 0 0,3-3-440 16,7-3-88-16</inkml:trace>
  <inkml:trace contextRef="#ctx0" brushRef="#br0" timeOffset="52958.57">2921 10017 864 0,'0'0'38'0,"-7"0"8"0,3 0-37 0,4 0-9 0,-3 0 0 0,3 0 0 16,0 0 112-16,-7 6 20 0,3-3 4 0,4-3 0 16,0 0-108-16,0 0-28 0,0 0 0 0,0 0 0 15,0 0 0-15,0 0 0 0,0 0-9 0,0 0 9 31,0 0-32-31,11 6 0 0,-11-6 0 0,7 0 0 0,11 4 32 0,-11 2 0 0,3-6 0 0,1 0 0 16,-1 3 19-16,4-3 10 0,1-3 3 0,2 3 0 16,-3 0-32-16,-3 3 0 0,3-3 0 0,7 0 0 15,-7 0 0-15,0 0 0 0,8 0 0 0,-8 6 0 16,7-6 0-16,-7 0 0 0,7 3 0 0,-3-3 0 16,3 0 0-16,0 7 0 0,4-7 0 0,0 9 0 15,-4-9 10-15,-7 0-1 0,3 0 0 0,5 6 0 16,-1-2-9-16,3-4 0 0,-9 0 0 0,6 0 0 15,-4 6 0-15,5-6 0 0,-1 0 0 0,3 0 0 16,-6 0 0-16,0 0 0 0,-1 3 0 0,1-3 0 16,0 0 0-16,-1 0 0 0,1 0 0 0,-4-3 0 15,4 3 0-15,-8-6 0 0,4 6 0 0,0 0 0 0,1-4 0 16,-5-2 0-16,1 3 0 0,-1-3 0 0,4 6 0 16,-3 0 0-16,3-7 0 0,-3 4 0 0,-8 3 0 15,4-6 0-15,4 6 0 0,-4-3 0 0,0-3 0 0,-3-4 0 16,3 10 0-16,-4-9 0 0,-3 6 0 0,7-4 0 15,-7 7 0-15,4-6 0 0,-4 6 0 0,0-9 0 16,-4 6 0-16,4-4 8 0,0 7-8 0,-10-3 8 0,3-3-8 0,3-3 8 16,-7 9-8-16,8-10-9 15,-8 4 9-15,1 3-13 0,-1-4 13 0,8 4-9 16,-8-3 9-16,-3 6-8 0,3-3 8 0,1 3 0 16,6-6 0-16,-6 6 0 0,-1-4 24 0,-3 4 1 0,3 0 0 15,4-6 0-15,0 6 14 0,-3 0 2 0,-1 0 1 0,4 0 0 16,0 0-30-16,7 0-12 0,-7 0 8 0,7 0-8 15,0 0 0-15,0 0 0 0,-4 6 0 0,4-6 0 16,0 4 0-16,0-4 0 0,0 0 0 0,0 0 0 16,0 9-14-16,0-9 5 0,4 9 1 0,6-2 0 15,-6 2 8-15,7 1 0 0,-1-4 0 0,-3-3 0 16,7 3 0-16,-3-3 0 0,3 4 0 0,0-4-8 16,0-3 8-16,4 6 0 0,-4-6 8 0,7 9-8 15,-7-9 0-15,0 0 9 0,1 0-9 0,2 0 0 16,1 7 10-16,-4-7-10 0,-4-7 8 0,-2 7-8 15,6 0 8-15,-11-9-8 0,8 9 0 0,-1 0 8 16,1-6-8-16,-8 6 0 0,-3 0 0 0,8-3 0 16,-8 3 8-16,0 0 0 0,3-7 0 0,-3 7 0 0,0 0-8 15,0 0 0-15,0 0 0 0,0 0 0 0,0 0 0 16,0 0 8-16,0 0 0 0,0 0 0 0,0 0 24 0,0 0 5 16,0 0 1-16,-3 0 0 0,-8 7-38 0,0-4 0 15,1-6-12-15,-1 6 4 0,8-3 8 16,-11 6 0-16,3 3 0 0,-3 1 0 0,-4-4 0 15,1-3 0-15,-1 7 0 0,0-1 0 0,-3 0 0 0,7 4-8 16,-7 0 8-16,3-4-8 0,1 7 8 0,2-7 0 16,1 7 0-16,0-4 0 0,4-2 0 0,-1-1 0 15,4-3 0-15,0 4 0 0,-4-1 0 0,11-9 16 16,-10 10-4-16,6-4-1 0,4-6-11 0,0 0 0 0,0 0 0 16,0 0 0-1,0 3-23-15,0-3-6 0,0 0-2 0,4 9 0 16,-4-9-30-16,10 7-7 0,1-4 0 0,-8-3-611 0</inkml:trace>
  <inkml:trace contextRef="#ctx0" brushRef="#br0" timeOffset="53765.42">4156 10224 1465 0,'0'0'64'0,"0"0"15"0,0 0-63 0,0 0-16 15,0 0 0-15,0 0 0 0,0 0 25 0,0 0 3 16,0 0 0-16,0 6 0 16,0-6-48-16,7 9-10 0,0 1-2 0,-4-4 0 15,-3-6 0-15,7 3 0 0,-7-3 0 0,15 7 0 16,-12-4-9-16,4-3-3 0,-7 0 0 0,11 0 0 0,-4 0 36 0,3 0 8 0,1-3 0 0,-1-4 0 15,1-2 11-15,0 6 4 0,-4-4 1 0,3-2 0 16,-3-7 10-16,7 7 2 0,-3-4 1 0,3-2 0 16,-3-4 4-16,3 3 1 0,-4-9 0 0,5 6 0 15,-1 1-14-15,3-1-4 0,-3-6 0 0,-3 3 0 16,0 0-7-16,-4-6-1 0,10 2-8 0,-10 4 12 16,11-3-3-16,-7 0-1 0,-4 6 0 0,3-6 0 15,1 7 0-15,-1-1 0 0,1 0 0 0,0 0 0 16,3 3 2-16,-4-2 0 0,-6 2 0 0,6 3 0 15,1 4-10-15,-8 0 0 0,1-4 0 0,0 10 0 16,-4 3 15-16,0 0 1 0,0 0 0 0,0 0 0 16,0 0-16-16,0 0 0 0,0 0 0 0,14 0-10 15,-11 9 10-15,4 1-8 0,-7-1 8 0,4 7-8 16,-4-7 8-16,0 10-8 0,3-10 8 0,-3 7-8 16,0-3 8-16,0 2 0 0,0 4 0 0,0-3 0 0,0 3 0 15,0-4 11-15,7-2-3 0,-7 6 0 0,0-4-8 0,0-5 0 16,4 9 0-16,-4-4 0 0,7-5 0 0,-7 5 0 15,0-2 10-15,3 3-10 0,1-7 0 0,-1 10 0 16,-3-10 0-16,8 1 0 0,-8-1 0 0,7 0 0 16,-4 4-12-16,-3-4 3 0,7 1 9 0,-7-10 0 0,0 0 0 0,0 3 0 15,0-3 0-15,0 9 8 16,0 1-8-16,0-10 0 0,0 0 0 0,0 6 8 16,0-6-8-16,0 0 0 0,0 0 8 0,-7 3-8 15,7-3 8-15,0 6-8 0,0-6 0 0,-3 10 0 0,3-10-10 0,0 0 10 16,0 0 0-16,0 0 0 0,0 0 0 0,0 0 0 15,-7 6-13-15,7-6 4 0,0 0 1 0,0 0 0 16,0 0-14-16,0 0-2 0,0 0-1 0,-8 3 0 31,8-3-66-31,0 0-13 0,0 0-2 0,-7-3-1 0</inkml:trace>
  <inkml:trace contextRef="#ctx0" brushRef="#br0" timeOffset="54080.73">4385 10051 1267 0,'0'0'112'0,"0"0"-89"0,-7-6-23 0,7 6 0 0,0 0 122 0,0 0 20 16,-4 0 4-16,4 0 1 16,0 0-126-16,0 0-21 0,0 0-12 0,0 0 2 0,0 0 10 0,0 0 0 15,0 0 0-15,0 0-8 0,0 0 0 0,0 0 0 16,4 0 0-16,3-3 0 0,4-3-4 0,-4 6 0 15,10-4 0-15,-3-2 0 0,-3 3 35 0,0-3 6 16,3 6 2-16,0 0 0 0,0-3-31 0,4 6 0 16,-4-3 0-16,3 0 0 0,1 6 0 0,0-6 8 15,-1 3-8-15,-3-3 0 0,4 0 0 0,0 0 0 16,-8 0 0-16,4 0 0 0,0 0-13 0,-3 6-3 16,3-6 0-16,-7 0 0 0,7-6 16 0,-3 6 0 15,-8 0 0-15,-3 0 0 16,0 0-124-16,7 0-23 0</inkml:trace>
  <inkml:trace contextRef="#ctx0" brushRef="#br0" timeOffset="54792.03">4882 10230 979 0,'0'0'87'0,"0"0"-70"0,0 0-17 0,0 0 0 16,0 0 183-16,0 0 33 0,0 0 6 0,0 0 2 0,0 0-166 0,0 0-33 16,0 0-6-16,0 0-2 0,0 0-17 0,0 0 0 15,0 0 0-15,0 0 0 0,0 0-8 0,0 0-6 16,0 0-1-16,0 0 0 0,0 0 15 0,0 0 0 15,0 0 0-15,0 0 0 0,0 0-13 0,0 0-3 16,0 0-1-16,0 0 0 0,0 0 17 0,0 0 0 16,0 0 0-16,0 0 0 0,0 0 15 0,8 0 6 15,2-6 2-15,-3 3 0 0,4-4-3 0,-4 4 0 16,7-3 0-16,-4-3 0 0,1-1 12 0,3 1 3 16,-3-1 0-16,-8 1 0 0,1-7-27 0,6 4-8 15,1-4 0-15,-4 0 0 0,7-2 8 0,-3 5-8 16,-4-3 0-16,3-3 0 0,1 4 10 0,-4-10-2 0,7 6 0 15,-3 0 0-15,-4-6-8 0,3 6 8 0,-3 0-8 16,4 1 8-16,-4-1-8 0,0 3 12 0,4-3-12 16,-8 4 12-16,8 5-12 0,-8-9 10 0,4 10-10 15,-7-7 10-15,4 13-2 0,-1-6-8 0,-3 2 12 0,4-2-4 16,-4 3 12-16,0 6 3 0,0 0 0 0,0 0 0 16,0 0-14-16,0 0-9 0,0 0 12 0,0 0-12 31,0 0-14-31,0 0-10 0,0 0-1 0,0 0-1 15,0 0-2-15,7 12 0 0,0-2 0 0,-3-1 0 0,3 1 18 0,-7-1 10 0,7 0-12 0,0 7 12 16,3-3-9-16,-6-4 9 0,-1 7 0 0,4-1-9 16,4-2 9-16,-7 3 0 0,3-7 0 0,-4 10-8 15,8-4 8-15,-8-2 0 0,4 3 0 0,0 3 0 16,-3-1 0-16,3-2 0 0,0 3 0 0,4 0 0 16,-11-10 0-16,3 7 0 0,8 3 0 0,-8-10 0 15,4 0 0-15,-3 7 0 0,3-7 0 0,0 1 0 0,0-1 0 16,-3 1 0-16,-4-10 9 0,7 9-9 0,-7-3 0 0,0-6 0 15,0 0 0-15,0 0 0 16,0 0 0-16,0 0 0 0,0 0 0 0,0 0 0 0,0 0 16 0,0 0-4 16,0 0-1-16,0 0 0 0,0 0-11 0,0-6 0 15,-7-3-10-15,3 6 10 16,-7-4-127-16,4-2-19 0,4-1-4 0,-8 4-365 16,8-3-73-16</inkml:trace>
  <inkml:trace contextRef="#ctx0" brushRef="#br0" timeOffset="55026.25">5048 10032 1360 0,'0'0'60'0,"0"0"13"0,0 0-58 0,0 0-15 0,0 0 0 0,0 0 0 16,0 0 68-16,0 0 12 0,-3 4 1 0,3-4 1 16,0 0-54-16,0 0-10 0,0 0-2 0,0 0-1 15,-7 6 6-15,7-6 2 0,0 0 0 0,0 0 0 16,0 0-23-16,10 0 0 0,1 0 0 0,3-6 0 15,-3 6 0-15,10 0 0 0,-7 0 0 0,3 0 8 16,5 0-8-16,-1 6 0 0,-4-3 0 0,5-3 0 16,-1 0 0-16,0 6-15 0,4-6 4 0,-8 0 1 15,1 0-2-15,7-6 0 0,-11 6 0 0,3 0-502 16,1 0-101-16</inkml:trace>
  <inkml:trace contextRef="#ctx0" brushRef="#br0" timeOffset="82768.7">19858 13632 946 0,'0'0'42'0,"0"0"9"0,0 0-41 0,0 0-10 0,0 0 0 0,0 0 0 15,0 0 95-15,0 0 17 0,0 0 3 0,0 0 1 16,0 0-77-16,0 0-15 0,0 0-4 0,0 0 0 16,0 0-35-16,0 0-7 0,0 0-2 0,7 7 0 15,0-4-12-15,-7-3-4 0,7 6 0 0,-7-6 0 0,7 0 22 0,4 9 4 16,-4-2 1-16,0-4 0 16,-7-3 13-16,7 9-9 0,-4 1 9 0,4-4-8 0,-3 3 8 0,3-5 0 15,0 2 0-15,0-6 0 0,-7 0 8 16,11 6 1-16,-1-3 0 0,4 3 0 0,-3-2 16 0,3 2 3 15,0-3 1-15,-3-3 0 0,3 6-9 0,0-3-3 16,0-3 0-16,-3 7 0 0,6-4-17 0,-3-3 10 16,1 6-10-16,-1-6 8 0,3 0-8 0,-6 3 0 15,3 4 0-15,0-1 0 0,-3-3 0 0,3-3 0 16,0 0 0-16,-4 0 0 0,5 6 0 0,-5-3 10 16,4-3-10-16,-3 0 10 0,-1 0-2 0,1 0 0 15,0 0 0-15,-1 0 0 0,1 7-8 0,-1-14 10 16,-3 7-10-16,4 0 10 0,3-9-10 0,-3 9 12 15,-4 0-12-15,3-3 12 0,1-3 0 0,-4 6 1 16,4-7 0-16,-11 7 0 0,7-3-13 0,3 3 0 0,-3 0 0 16,-7 0 0-16,11-6 0 0,-11 6 0 0,0 0 0 0,0 0 9 15,0 0 4-15,7 0 1 0,3 0 0 0,-10 0 0 16,0 0-14-16,0 0 0 0,0 0 8 0,8 0-8 16,-8 0 9-16,0 0-1 0,0 0 0 0,7 0 0 15,3 0-8-15,-10 0-14 0,7 6 3 0,-7-6 1 16,0 0 10-16,11 0 0 0,-11 0 0 0,7 0 0 15,-7 0 0-15,10 0 0 0,1 0 0 0,0-6 0 16,-11 6 0-16,7 0 0 0,0 0 0 0,3 0 0 16,-10 0 0-16,11 0 0 0,-11 0 0 0,7 0 0 15,-7 0 8-15,11-3-8 0,-11 3 10 0,0 0-10 16,0 0 20-16,0 0-1 0,0 0-1 0,0 0 0 16,10-7 10-16,-10 7 1 0,0 0 1 0,0 0 0 15,7 0-10-15,-7 0-1 0,0 0-1 0,0 0 0 0,0 0-18 0,0 0 10 16,0 0-10-16,0 0 8 0,0 0-8 0,0 0 0 15,0 0 0-15,0 0 0 0,0 0-22 0,0 0 0 16,0 0 0-16,0 0 0 16,0 0-22-16,0 0-4 0,7 0 0 0,-7 0-1 15,0 0-31-15,0 0-7 0,0 0-1 0,0 0-520 16</inkml:trace>
  <inkml:trace contextRef="#ctx0" brushRef="#br0" timeOffset="90415.6">24543 13516 345 0,'0'0'15'0,"0"0"4"16,0 0-19-16,0 0 0 0,0 0 0 16,0 0-150-16</inkml:trace>
  <inkml:trace contextRef="#ctx0" brushRef="#br0" timeOffset="90918.78">24532 13488 756 0,'0'0'33'0,"0"0"7"0,0 0-32 0,0 0-8 16,0 0 0-16,0 0 0 0,0 0 44 0,0 0 8 0,0 0 0 15,0 0 1-15,0 0-53 0,0 0 0 0,0 0 0 16,0 0 0-16,0 0-17 0,0 0 1 0,0 0 1 0,7 6 0 16,-3 4 15-16,-4-10 0 0,7 3 0 0,-7-3 0 15,0 0 0-15,7 6 0 0,-7-6 0 0,7 3-9 16,0 7 17-16,-7-10 4 0,0 0 1 0,7 6 0 15,-7-6 7-15,11 9 2 0,-4-2 0 0,3-4 0 16,1 6-22-16,-1-2 0 0,-10-7 0 0,7 3 0 16,1 3 11-16,2-3 1 0,-10-3 0 0,11 0 0 15,-1 6-12-15,1-3 8 0,-4 4-8 0,-7-7 8 16,11 0 7-16,-1 0 1 0,-3 0 0 0,4 0 0 16,-4 6-16-16,3-6 0 0,1 3 0 0,0-3 0 15,-11 0 9-15,10 0-1 0,1-3 0 0,-1 3 0 16,1 0-8-16,-1 0 8 0,1 0-8 0,0-6 8 15,-1 6 0-15,-3 0 0 0,4 0 0 0,-4-7 0 0,3 4-8 16,-2 3 0-16,-8 0 0 0,7-6 0 16,3 6 0-16,-6-3 0 0,-4 3 0 0,0 0 0 0,10-6 0 0,-3 6 0 15,4-3 12-15,-11 3-4 0,0 0-8 16,11-7 0-16,-1 7 0 0,-3-9 0 16,-7 9 0-16,0 0 0 0,7-3 0 0,-7 3-11 0,11-7 11 0,-4 1 0 15,-7 6 0-15,0 0-8 0,0 0-7 0,0-3-1 16,0 3 0-16,0 0 0 0,0 0 16 0,0 0 0 15,3-6 0-15,-3 6 0 0,0 0-8 0,0 0 8 16,0 0-13-16,0 0 5 0,4-10 0 0,-4 10 0 0,0 0 0 16,0 0 0-16,0 0-1 0,0 0 0 15,0 0 0-15,0 0 0 0,0 0-12 0,0 0-3 16,0 0 0-16,0 0 0 16,3 10-102-16,-3-10-21 0</inkml:trace>
  <inkml:trace contextRef="#ctx0" brushRef="#br0" timeOffset="91117.44">25164 13576 57 0,'0'0'0'0,"0"0"0"0,0 0 0 0</inkml:trace>
  <inkml:trace contextRef="#ctx0" brushRef="#br0" timeOffset="91500.82">25079 13579 460 0,'0'0'41'0,"0"0"-33"15,0 0-8-15,0 0 0 0,0 0 196 0,0 0 38 16,0 0 7-16,0 0 2 0,0 0-155 0,0 0-30 15,0 0-6-15,0 0-2 0,7 6-50 0,-7-6 0 16,0 0 0-16,7 3-9 0,-3 4-7 0,3-7 0 16,0 9-1-16,3-9 0 0,-3 10 17 0,0-4 0 15,0-3 0-15,1 3 0 0,-1-3 0 0,3 7 0 16,-3-4 0-16,4-3 0 0,-4 3-12 0,3 4-1 0,-2-10-1 16,-1 6 0-16,-7-6 14 0,10 3-12 0,1 7 12 0,-1-4-12 15,4-3 12-15,-3-3 0 0,-4 0 0 16,4 0 0-16,-1 0 0 0,4 0 0 15,-7-3 0-15,4-3 10 0,3 6-10 0,-3-3 8 0,-1-4-8 16,1-2 8-16,-1-1-8 0,-3 4 8 0,4 3-8 16,0-3 8-16,-8-4 6 0,8 7 1 15,-4-3 0-15,0-3 0 0,-7 9 11 0,7-4 2 0,-4-2 1 0,-3 6 0 16,0 0-8-16,4-9-1 0,-4 2-1 0,0 7 0 16,7-3-7-16,-7 3 0 0,0 0-1 0,0 0 0 15,0 0-23-15,0 0-5 0,0 0-1 0,0 0 0 16,0 0-14-1,0 0-4-15,0 0 0 0,0 0 0 0,0 0-3 0,0 0-1 0,0 0 0 0,0 0 0 16,0 0-12-16,-3 3-2 0,-1 10-1 0,4-10 0 16,0 7-5-16,0-1-2 0,0-9 0 0</inkml:trace>
  <inkml:trace contextRef="#ctx0" brushRef="#br0" timeOffset="93186.1">27104 13516 115 0,'0'0'0'0,"0"0"10"0,0 0-10 0,0 0 0 0,0 0 0 0,0 0 0 16,0 0 140-16,0 0 25 0,0 0 6 0,-4 0 1 15,4 0-140-15,0 0-32 0,0 0 0 0,0 0 0 16,-7 7 0-16,7-7 0 0,0 0 0 0,0 0 8 15,0 3-8-15,0-3 0 0,0 0 0 0,4 6 0 16,-4 3 8-16,0-9-8 0,0 0 12 0,3 10-4 16,1-1 34-16,-4-9 6 0,0 0 2 0,7 7 0 15,0-4-1-15,0 3 0 0,-7-6 0 0,0 0 0 0,7 3-13 0,-7-3-2 16,0 0-1-16,4 6 0 0,6-3-5 0,-3 4-2 16,-7-7 0-16,7 6 0 0,4-3-26 0,-4 3 8 15,4-2-8-15,-4 2 0 0,3-6 0 0,1 3 0 16,-4 3 0-16,3-3 0 0,-6-3 0 0,7 7 0 15,-1-4 0-15,-3 3 0 0,4-3 0 16,-1 3 0-16,-3-6 0 0,4 10 0 0,0-10 0 16,-1 6 0-16,1-3 0 0,-1-3 0 0,1 0 0 0,0 7 13 15,-1-4-1-15,1-3-1 0,-1 0-11 0,1 6 0 16,-4-6 0-16,3 3 0 0,1-3 0 0,0 6 0 16,-1-2 0-16,1 2 0 0,-4-6 0 0,3 0 0 15,-2 0 0-15,2 0 0 0,4 6 0 0,-7-3 12 0,4-3-12 16,-4 0 12-16,3 0-12 0,1 0 8 0,0 0-8 15,-4 0 8-15,3 6-8 0,1-6 0 0,-4 4 0 16,0-4 8-16,4 0-8 0,-4 6 0 0,3-6 0 0,-3 0 0 16,0 3 0-16,4-3 0 0,-1 0 0 0,-2 6 0 15,-8-6 0-15,10 3 0 0,1-3 0 0,3 7 0 16,-4-4 0-16,-3-3 0 0,4 0 0 0,0 6 8 16,-1-6-8-16,1 0 12 0,-1 0-12 0,-3 10 12 15,4-10-12-15,0 0 0 0,-11 0 0 0,10 0 0 16,4 0 0-16,-3 0 0 0,-1 0 0 0,-2 0 0 15,-8 0 0-15,10 0 0 0,1 0 0 0,-4 0 0 16,3 0 0-16,1 0 13 0,-4 0-3 0,-7 0-1 16,11-7-9-16,-1 4 0 0,1 3-10 0,-1-6 10 15,-3 6 0-15,4 0-9 0,0 0 9 0,-1-3 0 16,-10 3-9-16,7-7 9 0,-7 7-10 0,7 0 10 0,4-3 0 16,-11 3 0-16,7-6 13 0,-7 6-4 0,0 0 19 0,7-3 3 15,3-3 1-15,-10 6 0 0,0 0-21 0,4-4-11 16,-4 4 12-16,0 0-12 0,0 0 8 0,0 0-8 15,0 0 0-15,7-6 0 0,-7 6 0 0,0 0 0 16,0 0 0-16,0 0 0 0,0 0 0 0,0 0-9 16,0 0 9-16,0 0-12 0,0 0 12 0,0 0 0 15,0 0 0-15,0 0-8 16,0 0-28-16,0 0-4 0,0 0-2 0,0 0 0 16,0 0-8-16,0 0-2 0,11 0 0 0,-11 0 0 15,0 0-29-15,7 10-7 0,0-10 0 0,-7 0-1 0</inkml:trace>
  <inkml:trace contextRef="#ctx0" brushRef="#br0" timeOffset="94903.96">29789 13532 172 0,'0'0'8'0,"0"0"1"0,0 0-9 0,0 0 0 16,0 0 0-16,0 0 0 0,0 0 162 0,0 0 30 15,7 0 7-15,0 0 1 0,-7 0-164 0,7 0-36 16,0 0 0-16,0 0 0 16,-7 0-32-16,0 0 0 0,7 0-1 0,3 0 0 0,-10 0 53 0,8 0 10 15,-1 0 2-15,-7 0 1 0,7 3-1 0,-7-3-1 16,0 0 0-16,0 0 0 0,7 6-16 0,0 4-3 16,0-10-1-16,-7 0 0 0,0 0-11 0,7 9 0 15,3-2 0-15,1-4 0 0,-4 3 16 0,0-3-3 16,4 3 0-16,-4-3 0 0,3 4 15 0,-3-7 4 15,4 9 0-15,-4-9 0 0,4 6 6 0,-1-2 2 16,-3-4 0-16,4 9 0 0,-4-3-29 0,4-3-11 16,-4-3 8-16,3 7-8 0,1-4 8 0,-1 3-8 0,1-3 8 15,-1 3-8-15,-2 1 0 0,2-4 0 0,4-3 0 16,-3 6 0-16,-1-3 0 0,1-3 0 0,-4 7 0 0,4-4 0 16,-1-3 0-16,4 0 0 0,-3 6 0 0,-1-6 0 15,1 0 8-15,3 3-8 0,-3-3 8 0,3 0-8 16,-4 6 0-16,1-6 0 0,0 4 0 0,-1 2 0 15,1-6 0-15,-1 0 0 0,1 0 0 0,3 0 0 16,-3 9 0-16,3-9 0 0,-4 6 0 0,-3-2 0 16,-7-4 0-16,11 6 0 0,0-6 0 0,-1 3 0 15,-3-3 0-15,4 6 0 0,-1-3 0 0,1-3 0 16,0 7 0-16,-1-7 0 0,1 3 0 0,-1-3 0 16,1 0 12-16,-1 0-4 0,1 0 0 0,0 0 0 15,3 0-8-15,-4 0 0 0,1 0 9 0,3 0-9 0,-3 0 12 16,-1 0-3-16,4-3 0 0,-3-4 0 15,3 7-9-15,-3 0 0 0,-1-3 0 0,4 3 0 0,-7-6 23 16,0 6 9-16,4-3 1 0,-4 3 1 0,0 0-34 16,0 0 0-16,0-6 0 0,0 2 0 0,-3-2 13 0,3 6-4 15,-7 0-1-15,7 0 0 16,3 0-8-16,-10 0-11 0,8 0 3 0,-1 0 0 0,3 0 8 16,-3 6 0-16,0-6 0 0,0 0-8 0,-7 0 8 0,11 0 0 15,-11 0 0-15,7 4 0 0,-7-4 0 0,0 0 0 0,7 0 0 16,-7 0 0-16,11 6 13 0,-11-6-1 15,0 0-1-15,0 0 0 0,0 0 1 0,10 0 0 16,-10 0 0-16,0 0 0 0,0 0-3 0,0 0 0 0,0 0 0 16,0 0 0-16,0 0 3 0,0 0 0 15,0 0 0-15,0 0 0 0,0 0 0 0,0 0 0 0,0 0 0 16,0 0 0-16,0 0-4 0,0 0-8 0,0 0 12 0,0 0-4 16,0 0-8-16,0 0 0 0,0 0 0 0,0 0-11 15,0 0 3-15,0 0 0 0,0 0 0 0,0 0 0 16,0 0 8-16,0 0-13 0,0 0 5 0,0 0 8 15,0 0-8-15,0 0 8 0,0 0 0 0,0 0 0 16,0 0-16-16,0 0 0 0,0 0 1 0,0 0 0 16,0 0-10-1,0 0-3-15,0 0 0 0,0 0 0 0,0 0-51 0,0 0-10 0,0 0-3 16,0 0 0-16</inkml:trace>
  <inkml:trace contextRef="#ctx0" brushRef="#br0" timeOffset="126322.49">22176 4485 694 0,'0'0'31'0,"0"0"6"0,0 0-29 0,0 0-8 0,0 0 0 0,0 0 0 16,0 0 48-16,0 0 9 0,0 0 2 0,0 0 0 16,0 0-59-16,0 0-25 0,0 0 1 0,-7 7-231 15,0-4-46-15</inkml:trace>
  <inkml:trace contextRef="#ctx0" brushRef="#br0" timeOffset="127290.89">22140 4504 115 0,'0'0'10'0,"0"0"-10"0,0 0 0 0,0 0 0 16,0 0 172-16,0 0 33 0,0 0 7 0,0 0 0 15,11 0-147-15,-11 0-29 0,0 0-7 0,0 0-1 16,0 0 4-16,0 0 1 0,0 0 0 0,0 0 0 0,0 0-33 16,0 0-12-16,0 0 0 0,0 0 0 0,-7-3-6 0,7 3-1 15,0 0 0-15,0 0 0 0,0 0 19 0,0 0 0 16,0 0 8-16,0 0-8 0,0 0 32 0,0 0 0 15,0 0 0-15,0 0 0 0,0 0 20 0,0 0 5 16,0 0 1-16,0 0 0 0,0 0-4 0,0 0-1 16,0 0 0-16,0 0 0 0,0 0-10 0,0 0-3 15,0 0 0-15,0 0 0 0,-4-6-13 0,4 6-3 16,0 0-1-16,0 0 0 0,-3 0-3 0,3 0 0 16,0 0 0-16,0 0 0 0,0 0-20 0,0 0-12 15,0 0 2-15,0 0 0 0,7 0 10 0,-7 0 0 16,0 0 0-16,0 0 0 0,0 0 0 0,0 0 0 0,0 0 0 0,0 0 8 15,0 0-8-15,0 0 0 0,0 0 0 0,0 0 0 16,0 0 0-16,0 0 0 0,0 0 0 0,0 0 0 16,-4 9 0-16,4-9 0 0,0 0 0 0,0 0 0 15,0 0-11-15,0 0 0 0,0 0 0 0,0 0 0 16,4 6 11-16,-4-6 0 0,0 0 0 0,0 0 0 16,10 10 0-16,-10-10 16 0,0 0-3 0,4 6 0 15,7 7-13-15,-11-13 0 0,0 0 0 0,0 0 0 16,3 6 0-16,4 3 0 0,-7-9 0 0,0 3 0 15,4 4-10-15,-4-7-2 0,7 6 0 0,-7-6 0 16,0 0 12-16,0 0 0 0,10 9 0 0,-6-6 0 16,-4-3 0-16,0 0 0 0,7 10 0 0,-4-4 0 15,8-3 8-15,-11-3 3 0,0 0 1 0,4 7 0 16,6-4-12-16,-10-3 0 0,0 0 0 0,0 0 0 16,11 6 0-16,-1-3 0 0,-10-3 0 0,0 0 0 15,0 0 0-15,0 0 0 0,7 6 0 0,-7-6 0 0,0 0 0 0,0 0 0 16,4 10 0-16,-4-10 0 0,0 0 0 0,0 0 0 15,0 0 0-15,3 0 0 0,1 9 0 0,3-9 0 16,-4 0 0-16,5 10 0 0,2-10 0 16,-3 0 0-16,-7 0 0 0,7 0 0 0,7 0 0 0,-3 0 0 15,-11 0 0-15,0 0 0 0,11 0 0 0,-1 0 0 16,-3 0 0-16,-7 0 0 0,7 0 0 0,4 0-14 16,-4 0 2-16,3 0 0 0,-10 0 12 0,8 0 16 15,6 0-3-15,-4 0-1 0,-10 0-12 0,11 0 0 16,-1 0 0-16,1 0 0 0,0 0 0 0,-4-10-16 15,-7 10 3-15,10 0 1 0,4 0 12 0,-7 0 0 16,-7 0 0-16,7 0 0 0,7-3 0 0,-6 3 16 16,-8 0-3-16,10-6-1 0,-3 6-12 0,0 0 0 0,0-3 0 15,-7 3 0-15,0 0 9 0,7-7-1 0,4 7 0 16,-11 0 0-16,3-6-8 0,5 3 0 0,2-3 0 0,-3 6 0 16,-7 0 0-16,0 0 0 0,7-3 0 0,0-4 0 15,0 7 0-15,0-3 0 0,-7 3 0 0,0 0 0 16,15-6 0-16,-5 3 0 0,-10 3 0 0,0 0 0 15,11-7 0-15,-4 7 0 0,-7 0 0 0,7-3 0 16,-4-3 0-16,-3 6 0 0,7-3 8 0,-7 3-8 16,0-6 20-16,0 6 0 0,7-7-1 0,0 4 0 15,-7 3-8-15,4-6-2 0,7-3 0 0,-4 9 0 16,0-10-9-16,3 10 0 0,1-9 0 0,-1 9 0 0,1-3 0 16,-4-4 0-16,-7 7 0 0,7-6 0 0,7 6 0 15,-7 0 0-15,-7 0 0 0,7-3 0 0,0-3 0 16,0 6 0-16,-7 0 0 0,0 0 0 0,0 0 0 0,0 0 13 15,0 0-3-15,0 0-1 0,0 0 19 0,0 0 4 16,0 0 1-16,0 0 0 0,0 0-17 0,0 0-3 16,0 0-1-16,0 0 0 0,0 0-12 0,0 0-16 15,0 0 3-15,8 0 1 16,2-3-52-16,-10 3-9 0,0 0-3 0,4 3 0 0</inkml:trace>
  <inkml:trace contextRef="#ctx0" brushRef="#br0" timeOffset="133127.49">2247 14329 770 0,'0'0'34'0,"0"0"7"0,0 0-33 0,0 0-8 15,0 0 0-15,0 0 0 0,0 0 102 0,0 0 18 0,0 0 4 0,0 0 1 16,0 0-66-16,0 0-14 0,0 0-2 0,0 0-1 15,0 0-14-15,0 0-2 16,0 0-1-16,0 0 0 0,0 0-25 0,0 0 0 0,0 0 8 0,0 0-8 16,0 0 0-16,0 0-9 0,0 0 9 0,0 0-13 15,0 0 13-15,4 9 0 0,-4-9-10 16,7 6 10-16,-7-6-9 0,3 10 9 0,1-1-12 0,-4-9 12 16,7 9 0-16,-7-9 0 0,0 10 0 0,3-1 0 15,4-2 12-15,-7 2 0 0,0-9 0 0,4 9 0 16,0 1-12-16,3-1 0 0,-7 1 0 0,3-4 0 15,4 3 9-15,-7 1-9 0,0-1 8 0,4 0-8 16,-4-9 0-16,3 10 0 0,4-1 0 0,-7 7 0 0,0-16 0 16,0 9-14-16,0 1 5 0,0-1 1 15,0-9 8-15,4 10 11 0,-4-4-3 0,7 3 0 16,-7 1-8-16,3-1 0 0,-3 0 0 0,7-2 0 16,-3 2 0-16,0 1 12 0,-4-10-12 0,7 3 12 0,-7 9-12 15,0-12-11-15,3 3 3 0,-3-3 0 16,7 10 8-16,-7-10 0 0,0 0 0 0,0 0 0 0,0 0 0 0,4 6 0 15,-4-6 8-15,0 0-8 0,0 0 8 0,10 3-8 16,-6-3 8-16,-4 0-8 0,0 0 20 0,10 0-1 16,1-3 0-16,-8 3 0 0,-3 0-19 15,11 0 0-15,0-6 0 0,-1 3 0 0,1-4 0 0,-8 7-14 16,8-9 2-16,-1 9 1 0,-6-9 11 0,7 2 0 16,-8 7 0-16,4-9 0 0,4 6 0 0,-8-4 14 15,8-2-3-15,-8 6-1 0,4-3-10 0,-3-4 0 16,3 1 0-16,-3 3 8 0,6-4-8 0,-10 7-16 15,11-6 4-15,-11-1 1 0,3 4 11 0,8-3 0 0,-11-1 0 16,10 1 0-16,-10-1 11 0,11 1-3 16,-11 3 0-16,4-4 0 0,6 1-8 0,-6 3-9 0,3-4 9 15,-4 1-13-15,4-1 13 0,-3 1 0 0,-4 0 12 0,3 2-12 16,4 4 14-16,-7-6-4 0,0 2-1 16,4-2 0-16,-4 0-9 0,0-1 0 0,0 1 9 0,0 3-9 15,0-4 12-15,0 1-3 0,0-1 0 0,0 1 0 16,7 0-9-16,-7-1 0 0,0-6 0 0,0 7 8 15,0 0-8-15,0-1 0 0,-7 1 0 16,14-1 8-16,-7 4-8 0,0-3 0 0,-7-1 0 0,7 7 8 16,0 3 0-16,-4-6 0 0,4-4 0 0,-7 4 0 15,7 3-8-15,0 3 12 0,-3-6-12 0,-1 3 12 16,-3-4 0-16,7 7 1 0,0 0 0 0,-3 0 0 16,-4-9-1-16,7 9 0 0,0 0 0 0,-4 0 0 15,-3 0-4-15,0 0-8 0,0 0 11 0,7 0-11 0,0 0 0 16,-4 0 0-16,-3 0-10 0,4 6 10 0,-8-3-12 15,8-3 12-15,-8 7-10 0,11-7 10 0,0 0 0 16,0 0 0-16,0 0 8 0,0 0-8 0,0 0 0 0,0 0-12 16,0 0 0-16,-7 3 0 0,7-3 12 0,0 0 0 15,0 0-10-15,0 0 10 0,0 0-8 0,0 0 8 16,0 0-10-16,0 0 10 0,0 0 0 0,0 0 0 16,7 9 0-16,-3-3 0 0,3-2 0 0,-7-4 0 15,0 0 0-15,3 6 0 0,8 3 0 0,-8-2 0 16,-3-7 0-16,11 3 0 0,0-3-13 0,-1 6 3 15,1-6 1-15,-1 3 0 16,-6-3-19-16,6 0-3 0,5 0-1 0,-5 0 0 16,1 0-32-16,3-3-8 0,7 3 0 0,-7 0-556 0</inkml:trace>
  <inkml:trace contextRef="#ctx0" brushRef="#br0" timeOffset="134346.46">2875 14485 633 0,'0'0'56'0,"0"3"-44"0,-3-3-12 0,3 0 0 16,0 0 187-16,-7 0 35 0,3 0 7 0,-3 0 2 15,3 0-150-15,4 0-29 0,0 0-7 0,0 0-1 16,-3 0-44-16,-4 0 0 0,7 0-12 0,0 0 2 16,-4 0-26-16,4 0-6 15,0 0-1-15,0 0 0 0,0 0 3 0,0 0 0 0,0 0 0 0,0 0 0 16,0 0 16-16,0 0 3 0,0 0 1 0,0 0 0 16,11 0 20-16,-4 7 0 0,4-4 0 0,-1-3 0 15,1 0 12-15,3 0 6 0,-4-3 2 0,5 3 0 16,-1-7 0-16,3 7 0 0,1 0 0 0,3 0 0 15,-7-3-8-15,7-3-2 0,1 3 0 0,-8-3 0 16,7 6-1-16,-4 0 0 0,5-7 0 0,-1 4 0 0,-4 3-9 16,5-6 0-16,-1 6 0 0,-4-3 8 0,5 3-8 15,-1-6 0-15,-7 6 0 0,3 0 8 0,5 0-8 0,-1 0 8 16,-7 6-8-16,0-6 8 0,4 0-8 0,-4 0 0 16,-4 0 0-16,4 0 0 0,-3 3 0 0,3-3-11 15,-3 0 11-15,-1 0-8 0,4 0 8 0,-14 0 0 16,4 0 0-16,-4 0-8 0,0 0 8 0,11 0 0 15,-11 0 0-15,0 0 0 0,0 0 0 0,0 0 0 16,0 0 8-16,0 0-8 0,10-3 13 0,-10 3-1 16,0 0-1-16,0-6 0 0,0 2 2 0,0 4 1 15,0-9 0-15,-7 3 0 0,4-4-14 0,-1 1 0 0,-3 0 0 0,-4 2-10 16,4-2 18-16,0 6 3 0,4-4 1 0,-8-2 0 16,1 6-12-16,-1-10 0 0,7 4 0 0,-6 0 0 15,-1 5 8-15,8-5 0 0,-8 0 0 0,8 2 0 16,-8-2-8-16,4 0 0 0,-4 2 0 0,4-2 0 15,0 6 16-15,4-4 4 0,-4-2 0 0,7 9 1 16,0 0 11-16,-4-3 1 0,1-3 1 0,-4-1 0 16,7 7-18-16,0 0-4 0,0 0-1 0,0 0 0 15,0 0-11-15,0 0 0 0,0 0 0 0,0 0 0 16,0 0 0-16,0 0 0 0,0 0 0 0,7 7 0 16,-4-1-10-16,8-3 10 0,-8 6-13 0,4-2 5 15,0 2-4-15,4-6 0 0,0 4 0 0,-1 2 0 16,1-3 12-16,3-3 16 0,-4 7-4 0,5-10-1 0,-1 9-11 0,3-3 0 15,-3-2 0-15,-3 2 0 0,3-3 0 0,-3 3 0 16,3-6 0-16,0 3 0 0,-3 4 0 0,-1-7 0 16,1 6 0-16,-1-3 0 0,-10-3 0 0,7 0-16 15,4 0 4-15,-11 0 1 0,0 0 11 0,0 0 0 16,0 0 0-16,0 0 0 0,0 0 16 0,0 0 0 16,0 0-1-16,0 0 0 0,0 0 25 0,0 0 6 15,0 0 1-15,-4 6 0 0,-6-6-23 0,6 3-4 16,-6-3 0-16,-1 7-1 0,-3-4-19 0,-4 3 0 15,4-3 0-15,0 7 0 0,0-4 0 0,-4 3 0 16,1 1-12-16,-1-1 3 0,0 1 9 0,4-1 0 16,-3 7 0-16,3-7 0 0,0 0-12 0,-1 1 4 0,-6 6 0 15,7-7 0-15,4 0 8 0,-5 1 0 0,5-1 0 0,-1-3 0 16,1-2 0-16,6 2 9 0,4-6-1 0,0 0-8 16,0 0 13-16,0 0-4 0,0 0-1 0,0 0 0 15,0 0-8-15,0 0-12 0,0 0 2 0,0 0 1 31,0 0-139-31,11 0-27 0</inkml:trace>
  <inkml:trace contextRef="#ctx0" brushRef="#br0" timeOffset="139624.54">20316 10901 288 0,'0'0'25'0,"0"0"-25"15,0 0 0-15,0 0 0 0,0 0 273 0,0 0 50 16,0 0 9-16,0 0 3 0,0 0-238 0,0 0-47 16,0 0-10-16,0 0-1 0,0 0-26 0,0 0-5 15,0 0 0-15,0 0-8 0,0 0 21 0,0 0-2 16,0 0-1-16,0 0 0 0,0 0-18 0,-3 10 0 15,-4-4 0-15,3 3 0 0,-6 1 0 0,3 5 0 16,-4-2-13-16,1 3 5 0,-1 2-2 0,0 1 0 0,1 6 0 0,-4-6 0 16,0 9 10-16,3-6 0 0,4-3 0 15,-4 0 0-15,8 0 0 0,-4-4 0 0,0-2 0 0,0-4 0 16,0 7 14-16,3-7-2 0,-3 1 0 16,4-1 0-16,-5 1 9 0,8-10 2 0,-3 9 0 0,3-9 0 15,0 0-23-15,0 0 0 0,-4 0 0 0,4 0 0 31,0 0-25-31,0 0-3 0,0 0-1 0,0 0 0 16,-7 0-22-16,7 0-4 0,-3 0-1 0,-1-9 0 0,-6-1-107 16,3 1-21-16,0-10-5 0,3 10-1 0,-3-10 67 15,0 3 14-15,3-3 2 0,1 4 1 0,3-4 158 0,-4 0 32 0,1 0 7 0,-1 3 1 16,1-2 26-16,3 2 6 0,-4-3 0 0,4 7 1 16,-3-4-11-16,3 7-2 0,-4-1-1 0,4 1 0 15,0 2-33-15,0-2-6 0,0 6-2 0,0 3 0 16,0 0-25-16,0 0-5 0,0 0 0 0,0 0-1 0,0 0-19 15,0 0-3-15,0 0-1 0,0 0 0 0,0 0-6 0,0 0-2 16,0 0 0-16,0 0 0 0,4 9-8 0,3 1 0 16,0 2-10-16,3-5 10 0,1 8 0 0,0-2 0 15,3 6-8-15,-4-4 8 0,4 1 0 0,-3-4 0 16,0-2 0-16,-1 6 0 0,8-7 0 0,-4 10 13 16,0-4-4-16,0-2-1 0,-3-4 0 15,3 7 0-15,-4-7 0 0,4 7 0 0,-6-6-8 16,2-1 12-16,1 0-12 0,-1 1 12 15,-3-1-12-15,4-3 0 0,-4-2 0 0,4 5 8 0,-4-3-8 0,-7-6 0 16,0 0 0-16,0 0 0 16,3 0-40-16,-3 0-3 0,0 0-1 0</inkml:trace>
  <inkml:trace contextRef="#ctx0" brushRef="#br0" timeOffset="141068.28">4004 14567 986 0,'0'0'44'0,"0"0"8"0,0 0-41 0,0 0-11 0,0 0 0 0,0 0 0 16,0 0 31-16,0 0 4 0,0 0 1 0,0 0 0 15,0 0-26-15,0 0-10 0,0 0 8 0,0 0-8 0,0 0 0 0,0 0 0 16,0 0 0-16,0 0 0 0,0 0 0 0,0 0 0 16,0 0 0-16,0 0 0 0,-3 9 10 0,3-9-10 15,0 0 12-15,0 7-12 0,0-7 10 0,0 9-10 16,0-9 8-16,0 0-8 0,0 9 10 0,0-9-10 16,0 0 12-16,0 3-12 0,3 7 24 0,-3-10-3 15,0 0 0-15,11 0 0 0,-1 6-5 0,-6-3 0 16,3-3-1-16,7 0 0 0,-11-3 5 0,8-3 0 15,0 3 1-15,3-4 0 0,-4-2 7 0,4 0 2 16,-3-7 0-16,0 7 0 0,-1-10-13 0,4 6-2 16,-3-2-1-16,3-1 0 0,-3-3-14 0,3-6 9 15,0 6-9-15,-4 0 8 0,1-6-8 0,3 6 0 0,4-6 0 16,-11 7 8-16,10-1-8 0,-10 0 8 0,11-6-8 16,-7 3 8-16,3-3-8 0,-4 6 0 15,4 0 0-15,-3-3 0 0,0 3-10 0,-4 7-4 16,0-4-1-16,3 0 0 0,-3 7 15 0,4 0 10 0,-4-1-2 0,-7 7 0 15,4-3-8-15,3-4 0 0,-7 10 0 0,0 0 0 16,0 0 0-16,0 0 0 0,0 0-14 0,0 0 5 16,0 0 9-16,0 0 0 0,0 10 10 0,7-1-10 15,-7 1 8-15,7 5-8 0,-4-5 0 0,4 2 0 16,-7 4 0-16,4 0 8 0,-1-4-8 0,4 4 0 16,-7 3 0-16,4-4 0 0,3 4 0 0,-4 0 0 15,5 0-13-15,-8 0 4 0,3 6 1 0,1-6 0 16,3 6 8-16,-7-7 16 0,0 8-4 0,3-1-1 15,4-3-11-15,-7 3 0 0,4-7 0 0,-1 1 0 0,4 6 0 16,-7-6 12-16,4 0-2 0,3-3 0 16,-7 2-10-16,0-8 0 0,0 6-12 0,0-7 12 0,3 0 0 15,-3 1 0-15,0-10 0 0,0 0 0 0,0 0 0 16,0 0 0-16,0 0 0 0,0 0 8 0,0 0-8 0,0 0-9 16,0 0 9-16,0 0-13 0,0 0-9 15,0 0-2-15,4-10 0 0,0-5-425 16,-1 5-86-16</inkml:trace>
  <inkml:trace contextRef="#ctx0" brushRef="#br0" timeOffset="141385.1">4254 14416 1094 0,'0'0'97'0,"0"0"-77"0,-7 7-20 0,4-7 0 16,3 0 129-16,0 0 23 0,0 0 4 0,0 0 0 31,0 0-156-31,0 0-23 0,0 0-9 0,0 0-1 0,10 0-7 0,1 0-2 0,0-7 0 0,3 7 0 16,-4 0 30-16,4-3 12 0,-3-3-8 0,7 6 8 15,-1 0 12-15,1-6 7 0,0 6 1 0,-1-3 1 16,4 3 15-16,1 0 2 0,2-7 1 0,1 7 0 15,3 0-27-15,-3-3-4 0,0-3-8 0,6 6 11 16,-6-10-11-16,3 7 8 0,-3-6-8 0,3-4 8 0,-10 4-16 0,6 6-4 16,1-13-1-16</inkml:trace>
  <inkml:trace contextRef="#ctx0" brushRef="#br0" timeOffset="142884.92">24042 10848 518 0,'0'0'46'0,"0"0"-37"0,0 0-9 0,0 0 0 16,0 0 290-16,0 0 56 0,0 0 11 0,0 0 3 15,0 0-269-15,0 0-54 0,0 0-10 0,0 0-3 16,0 0-24-16,0 0 0 0,0 0-12 0,0 0 12 16,0 0-20-16,0 0 4 0,0 0 1 0,0 0 0 15,0 0 15-15,0 0 0 0,0 0 0 0,0 0 0 16,0 0 11-16,0 0 5 0,0 0 0 0,0 0 1 15,0 0-4-15,-4 9-1 0,-3-9 0 0,4 6 0 16,-1 4-12-16,-3-4 0 0,-3 4 0 0,2-1-10 16,-2 0 10-16,3 4-10 0,-4-7 10 0,4 10-10 15,0-4 10-15,0 4 0 0,4-6 0 0,-1-1 0 16,1 7 0-16,-5-7 0 0,5 0 0 0,-1 4 0 16,1-7 0-16,-1 4 0 0,-3-1 0 0,7-9 0 0,0 0 0 15,-3 9-8-15,-1-2 8 0,-3-4 0 0,4 6-15 0,3-9 3 16,0 0 0-16,0 0 0 0,-7 0 12 0,7 0-11 15,0 0 11-15,-4 0-10 16,-3 7-25-16,7-7-5 0,0 0 0 0,0 0-1 16,0 0 8-16,-4-7 1 0,1 4 1 0,-1-3 0 15,4-4-93-15,-3 1-18 0,-1 0-4 0,-3-1-402 0,0-15 439 16,-3-3-385-16,6 9 401 0,4 10 74 16,0-1 19-16,-3 1 0 0,-1 3 203 0,4-4 44 15,0 4 9-15,0 6 1 0,-3-3-70 0,3 3-15 0,0-6-2 0,0 6-1 16,0 0-63-16,0 0-13 0,0 0-2 0,0 0-1 15,0 0-17-15,0 0-3 0,0 0-1 0,0 0 0 16,0 0-30-16,0 0-7 0,0 0 0 0,0 0-1 16,0 0-31-16,0 0 0 0,0 0 0 0,10 0-10 15,4 6 10-15,0-3 0 0,0 3 10 0,1 4-10 16,-1-1 0-16,-4 0 0 0,1 7 0 0,3-6 0 16,-3-1 8-16,3 0-8 0,-4 1 0 0,4 5 0 15,0-11 13-15,1 11-3 0,-5-5-1 0,1-1 0 16,3 0-9-16,-4 1 8 0,-3-4-8 0,4-3 8 15,0 7-8-15,-4-4 0 0,0 3-10 0,0-2 10 32,0-4-44-32,0 6-2 0,-4-3-1 0,5 4 0 0,-8-7-158 0,0-3-32 0,0 0-7 15,0 0 0-15</inkml:trace>
  <inkml:trace contextRef="#ctx0" brushRef="#br0" timeOffset="144819.78">5136 14159 230 0,'0'0'10'0,"0"0"2"0,0 0-12 0,0 0 0 0,-3 0 0 0,3 0 0 16,-4 6 224-16,4-6 41 0,0 0 9 0,0 0 2 16,-7 0-231-16,7 0-45 0,-3 10-10 0,3-10-2 15,0 6 2-15,0-6 0 0,-11 3 0 0,11-3 0 16,-3 7 10-16,-4-4 0 0,3 3 0 0,-3-3 0 15,4 3 0-15,-1-2 0 0,-3 2 0 0,7-6 0 16,-4 3 8-16,-3 6 3 0,4 7 1 0,-4-7 0 16,0 7-12-16,0-3 12 0,3 9-12 0,-3-4 12 15,4 1-12-15,3 0 0 0,0 9-12 0,-4-3 12 16,4 0 0-16,-11 4 0 0,4-4 0 0,4-3 0 16,3 3 9-16,-11 0-9 0,8-6 10 0,-4-1-10 15,3 1 22-15,4-3-2 0,-10-7 0 0,6 7 0 16,4-7-1-16,-7 1-1 0,7-1 0 0,-4-2 0 15,4-7-18-15,0 0 0 0,0 0 8 0,0 0-8 0,0 0-12 0,0 0-7 16,0 0-1-16,0 0 0 0,0-7 20 0,4-2 12 16,3-1-1-16,-3-5-1 0,-1 2-10 0,4-2 0 15,-14-1 9-15,14-3-9 0,-3 0 0 0,-4 4 0 16,0-4 0-16,0 0 0 0,7 3 8 0,-7 4-8 16,0-7 8-16,0-3-8 0,0 9 9 0,3-12-9 15,8 7 12-15,-11 2-12 0,3-3 0 0,4-6 0 16,4 6 0-16,-7 0 0 0,6-6 0 0,1 13 0 15,3-4 0-15,-4-3 0 0,1 4 14 0,-4 2-4 0,4-3-1 16,-1 7 0-16,1-7 5 0,-1 7 1 0,1 6 0 16,3-7 0-16,-3 4-15 0,3-3 8 0,-4-1-8 0,4 4 0 15,1-4 0-15,-1 10 0 0,3-3 0 0,-6-3 0 16,3 3 0-16,0-3 0 0,0 3 0 0,0-4 0 16,4 7 0-16,-7-3 0 0,6-3 0 0,-3 6 0 15,-3 0 0-15,7 0 0 0,-4 0 0 0,-4 6 0 16,1-3 0-16,3-3 0 0,-3 0 0 0,3 0 0 15,-4 7 0-15,-6-4 0 0,-4-3 0 0,7 0 0 16,7 6 0-16,-14-6 0 0,0 0 0 0,0 0 0 16,0 0 0-16,0 9 11 0,0-6-2 0,-7 7 0 15,0-1 15-15,0 4 4 0,-4-10 0 0,1 6 0 16,-5 1-28-16,1 5 0 0,0-5 0 0,-3 6 0 16,-1-4 0-16,-7-2 0 0,8 5 0 0,-1-5 8 15,-3-1-8-15,7 0 0 0,-7 7 0 0,3-6 0 16,0-7 0-16,4 9 0 0,0-9 0 0,-4 7 0 15,11-4 0-15,-10-3 8 0,10 3-8 0,-4-2 0 0,4-4 0 16,0 0 8-16,0 6-8 0,7-6 0 0,0 0 0 0,0 0 0 16,0 0 0-16,0 0 0 0,0 0-18 0,0 0-2 15,0 0-1-15,0 0 0 16,7 0-4-16,0 3-1 0,4 3 0 0,-1-6 0 16,1 0 26-16,-1 0-8 0,1 3 8 0,7 4 0 0,-4-7 0 0,3 0 0 15,-3 0 0-15,8 0 8 0,-8 0-8 0,3 0 12 16,1 0-4-16,0 0 0 0,3 0 4 0,0 6 0 15,-3-3 1-15,-1-3 0 0,1 0 0 0,0 9 0 16,-1-9 0-16,1 7 0 0,-4-4-2 0,0 3-1 16,-3-3 0-16,-1 4 0 0,1-7-2 0,3 9 0 0,-11-3 0 0,4-3 0 15,-7 7 0-15,8-1-8 0,-8 1 12 0,-4 5-4 16,0 1 7-16,-3-4 1 0,-3 4 0 0,-1 3 0 16,-3-3-8-16,-4-4-8 0,1 4 11 0,-1 3-11 15,-3-4 20-15,-4-2-4 0,4 6 0 0,-3-4 0 16,-1 1-16-16,-3-3-14 0,6-4 2 0,-2 7 1 15,-1-7 11-15,0 1 8 0,1-4-8 0,-1-3 11 16,4 6-11-16,0-2 12 0,-4-7-12 0,4 0 12 16,3 0 14-16,4 0 3 0,-4 0 1 0,4 0 0 15,4-7 9-15,-1 7 1 0,4-3 1 0,-4 3 0 16,1-6-32-16,3 6-9 0,7 0 0 0,-4-3 0 16,1 3-80-1,3 0-21-15,0 0-4 0</inkml:trace>
  <inkml:trace contextRef="#ctx0" brushRef="#br0" timeOffset="147656.1">2769 14611 57 0,'0'0'0'0,"0"0"0"0,0 0 0 0,0 0 0 16,0 0 237-16,0 0 43 0,0 0 8 0,0 0 1 0,0 0-201 0,0 0-41 15,0 0-8-15,0 0-2 0,0 0-37 0,0 0 0 16,-3 3-9-16,3-3 9 16,-11 0-41-16,11 0-1 0,-3 9 0 0,3-9 0 0,0 0 14 0,0 0 4 15,0 0 0-15,-7 7 0 0,3-7 24 0,-7 9 17 16,11-9-2-16,0 0-1 0,-3 6 21 0,3-6 4 15,0 0 1-15,0 3 0 0,-7 7 8 0,7-10 3 16,-4 6 0-16,4-3 0 0,0-3-16 0,-7 10-3 16,4-4-1-16,-1-3 0 0,4 3 0 0,-7 4 0 15,4-1 0-15,-4-3 0 0,3 4-19 0,-6-7-4 16,6 6-8-16,-7 1 12 0,1 2-12 0,6 1 0 0,-6-4 0 16,3 1 0-16,-4 5 0 0,-3-5 0 0,3-1 0 15,4 7 0-15,-10-4 0 0,6 4 0 0,4-7 0 0,-11 10 0 16,11-9 0-16,-10 5 0 0,3-5 0 0,-1 5 0 31,1-5-37-31,-3 2-1 0,-1-5 0 0,-3 2 0 0,0 0 13 0,3 1 2 0,1-1 1 16,-1-2 0-16,-3-4 13 0,7 3 9 0,-8-3-12 0,5 3 12 15,-1-6 10-15,4 0 9 0,0 0 1 0,0 0 1 16,-4 0 20-16,4-6 4 0,3 3 1 0,-3-3 0 16,4 3-7-16,-4-4-2 0,3-2 0 0,1-1 0 15,-1 1-20-15,4 0-4 0,-4-7-1 0,1 7 0 16,-1-4-12-16,-3-3 0 0,3 1 0 0,1-4 0 15,-4 0 0-15,3 3 0 0,1-6 0 0,6-3 0 16,-7 10 0-16,8-7-12 0,-8-3 12 0,4 6-10 16,4 0-2-16,3-6 0 0,-7 0 0 0,7 6 0 15,-4-6-10-15,4-3-2 0,0 3-1 0,4 6 0 0,-4-9 9 0,0 9 1 16,7 0 1-16,-7-6 0 0,3 6 14 16,-3-6 0-16,0 6 0 0,0-6 10 0,0 6 5 0,7-6 1 15,-3-3 0-15,3 3 0 0,-4 6-16 0,8-6 11 16,-7 3-11-16,6-3 10 0,1 0-10 0,-1 6 10 15,-6 0-10-15,6 0 10 0,1 1 1 0,3 2 0 16,-3 0 0-16,-1-3 0 0,1 7-11 0,-4-4 10 16,4 10-10-16,-1-7 10 0,1 7-10 0,-1-3 0 15,4-1 9-15,-3 1-9 0,7 9 0 0,-1 0 0 16,-3-10 0-16,0 10 0 0,8 0 0 0,-1 0 0 0,-14 0-8 16,14 0 8-16,-7 0 0 0,7 0-10 0,-7 4 10 15,8 2 0-15,-8-6 0 0,7 6 0 0,-7-3 0 0,7-3 9 16,-7 7-9-16,7-7-9 0,-7 0 9 0,4 3-13 15,0-3 13-15,-4 6 0 0,0-6 0 0,0 3-9 16,4-3 9-16,-4 6 0 0,0-6 0 0,0 3 0 16,-3-3 0-16,6 7 0 0,-3-7 0 0,-3 3 0 15,-4 3 0-15,4-6 0 0,-1 10 0 0,1-4 0 16,-1 3 0-16,1 1 0 0,-4-1 0 0,0 0 0 16,4 1 0-16,-8-1 0 0,8 7 0 0,-8-4 0 15,4 4 0-15,-7-6 0 0,4 8 0 0,3-2 0 16,-4-7 0-16,1 10 8 0,3-3-8 0,-7-3 0 15,11-4 0-15,-11 7 0 0,3-1 0 0,4-2 8 16,-3-4-8-16,-1 7 0 0,-3 3 0 0,0-4 0 16,7-5 0-16,-7 9 8 0,0-10-8 0,0 7 8 15,0-4-8-15,0 4 0 0,0-7-8 0,0 1 8 0,-7 5 0 0,7-5 0 16,7-1 0-16,-7 1 0 0,-7 5 18 16,4-5 2-16,3-7 1 0,0-3 0 0,0 9-21 0,-4-2 0 15,-3 2 0-15,7-9-8 0,0 0 8 0,-3 9 14 16,-4 1-3-16,7-10-1 0,0 0 1 0,0 0 0 15,-4 6 0-15,4-6 0 0,0 0-11 0,0 0 0 16,0 0 9-16,-11 3-9 0,11-3 0 0,0 0-8 16,0 0 0-16,-3 10 0 15,-8-4-28-15,11-6-4 0,0 0-2 0,0 9 0 16,0 1-117-16,0-1-23 0</inkml:trace>
  <inkml:trace contextRef="#ctx0" brushRef="#br0" timeOffset="156012.34">1947 5937 579 0,'0'0'25'0,"0"0"7"0,0 0-32 0,0 0 0 0,0 0 0 0,0-6 0 16,-7 3 64-16,4-7 6 15,3 4 2-15,0-3 0 0,0 9-21 0,0-3-4 0,0-4-1 0,0 7 0 16,0 0-12-16,0 0-2 16,0 0-1-16,0 0 0 0,0 0-31 0,0 0 0 15,3-9 0-15,-3 9 0 0,0 0-10 0,0 0-8 0,0 0-2 0,11 9 0 32,-1-9-12-32,1 10-4 0,-11-10 0 0,4 6 0 0,6-3 19 0,-6 6 3 0,-4-9 1 0,7 7 0 15,3-4 13-15,-6 6 0 0,-4-9 0 0,7 7-9 16,-4 2 9-16,8-3 0 0,-7-3 0 0,6 4-8 15,-10-7 8-15,4 3 0 0,6 3 0 0,1 3 0 16,-4-5 12-16,-4 2-3 0,-3-6 0 0,11 3 0 16,0 3 11-16,-8-6 1 0,8 10 1 0,-1-10 0 15,-6 6 11-15,6-3 3 0,1-3 0 0,0 9 0 16,-8-2-36-16,8-4 0 0,-1-3 0 0,-6 6 0 16,6-3 0-16,1-3 0 0,-1 7-10 0,-6-7 10 15,-4 0 0-15,11 9 0 0,3-9 0 0,-4 9 0 0,1-9 0 0,-1 10 0 16,-2-10 0-16,9 0 0 0,-10 6 0 0,4-3 0 15,-1 3 12-15,1-6-4 0,0 4-8 16,-1-4 0-16,4 0 0 0,-3 6 0 0,3-3 0 0,-3 3 0 16,-1-6-12-16,-3 7 12 0,11-4 0 0,-8 6 0 15,4-9 0-15,-3 6 0 0,3-2 0 0,-3-4 0 16,3 6 0-16,-4-3 0 0,1-3 0 0,3 6 0 16,-3-6 0-16,-1 3 0 0,4-3 0 0,-3 7 0 15,-4-4 0-15,11 3 0 0,-8-6 0 0,4 0 0 16,-3 6 0-16,3-3 0 0,-3-3 8 0,3 0 0 15,0 0 0-15,0 0 0 0,7 7-8 0,-7-7 0 0,4 0 0 16,-4 3 0-16,-3-3 0 0,3 6 0 0,-4-6 0 0,4 0 8 16,-3 3-8-16,3-3 10 0,0 0-10 15,4 0 10-15,-11 0-10 0,11 0 8 0,-4 0-8 0,0 0 8 16,0 0 10-16,4 0 2 0,-11 0 0 0,10 0 0 16,-3 0-20-16,-3 0 10 0,0 0-10 0,-4 0 8 15,10 0 5-15,-6 0 1 0,-4-3 0 0,3-3 0 16,5 6-1-16,-5 0 0 0,1 0 0 0,-1-3 0 15,1 3-5-15,3-7-8 0,0 7 11 0,4 0-11 16,-11-3 8-16,10 3-8 0,-10-6 0 0,11 6 0 16,-4 0 0-16,-3 0 0 0,3 0 0 0,-3-6 0 15,-1 6 0-15,4-3 0 0,7 3 0 0,-6 0 0 16,-1 0 0-16,0-7 0 0,3 7 0 0,-3 0 0 16,-3 0 0-16,3 0 0 0,7 0 0 0,-7 0 0 15,-3 0 0-15,3 0 0 0,0 0 0 0,-3 0 0 0,3 0 0 16,-3-3 0-16,-1 3 0 0,4-6 0 0,-7 6 0 15,7 0 0-15,1 0 0 0,-5 0 0 0,1-3 0 0,-1 3 0 16,-3-6 0-16,4 6 0 0,3 0 0 0,-3-4 0 16,6-2 8-16,-10-3-8 0,11 9 0 0,-11-3 0 15,4-4 8-15,6 1-8 0,-3 3 8 0,-3-3-8 16,3 6 12-16,-3-4-12 0,3-5 11 0,-4 3-11 16,1 3 10-16,3-4-10 0,-3-2 11 0,-1 9-11 15,-3-9 12-15,4 2-12 0,3 4 0 0,4-6 0 16,-4 2 0-16,-4-2 0 0,1 6 0 0,6-3 10 15,-2-4-10-15,-5 4 12 0,8-3-12 0,-11 5 0 0,3-5 0 16,1 3-11-16,0 6 11 0,-1-10 0 16,1 7 10-16,-4-3-10 0,0-3 14 0,3 9-3 0,-10-7-1 15,8-2 0-15,-1 6-1 0,-7 3 0 0,0 0 0 16,0-7 0-16,10 4-1 0,-10-3-8 0,4-3 12 0,-4 9-4 16,0 0 3-16,0 0 0 0,7-3 0 0,-7 3 0 15,0 0 5-15,0 0 0 0,3-7 1 0,-3 7 0 16,0 0-6-16,0 0-2 0,0 0 0 0,0 0 0 15,4-6-9-15,-4 6 0 0,0 0 0 0,0 0 0 16,0 0 0-16,0 0 0 0,0 0-10 0,0 0 10 16,0 0-19-16,0 0 3 0,0 0 0 0,0 0 0 15,0 0 3-15,0 0 1 0,0 0 0 0,0 0 0 16,0 0 1-16,10 0 1 0,-10 0 0 0,0 0 0 16,0 0 10-16,0 0 0 0,0 0-9 0,7 6 9 15,-7-6 0-15,0 0 0 0,0 0-9 0,0 0 9 16,0 0 0-16,0 0 0 0,0 0 0 0,0 0 0 15,7 0 0-15,-7 0 0 0,0 0 8 0,0 0-8 0,0 0 0 16,0 0 11-16,0 0-11 0,0 0 10 16,0 0-69-16,8 10-13 0</inkml:trace>
  <inkml:trace contextRef="#ctx0" brushRef="#br0" timeOffset="166451.17">2395 4153 0 0,'0'0'0'0,"0"0"0"0,0 0 0 0,0 0 0 15,0-6 154-15,0-4-31 0,-3 10 25 0,3 0 4 16,0-9-48-16,0 9-11 0,0 0-1 0,0 0-1 15,-7-3-14-15,7 3-2 0,0 0-1 0,0 0 0 16,0 0-40-16,0 0-8 0,0 0-2 0,0 0 0 16,-4-7-12-16,4 7-4 0,0 0 0 0,0 0 0 15,0 0-8-15,0 0 0 0,0 0 0 0,0 0 0 16,0 0-9-16,0 0 9 0,0 0-12 0,0 0 12 0,0 0 0 0,0 0 0 16,0 0 0-16,0 10 0 15,0-10 0-15,11 9 0 0,-11-9 0 0,3 6 0 16,8-2-10-16,-11-4 10 0,3 6-8 0,-3-6 8 0,0 0 0 0,11 3 0 15,-4 3 0-15,-3 4 8 0,-4-10-8 0,10 6 0 16,-6-3 0-16,-4-3 0 0,7 9 0 0,-7-9 0 16,14 0-8-16,-11 10 8 0,4-4 0 0,4-3 0 15,-11-3 0-15,7 13 0 0,0-10 0 0,4 3 0 16,-11-6 0-16,3 3 0 0,8 7 0 0,-8-1 0 16,-3-9 0-16,7 6 0 0,-3 4 0 0,3-7 0 15,0 3 0-15,0 4 0 0,-7-10 0 0,11 6 0 16,-1-3 0-16,-3 7 0 0,0-4 0 0,4-3 0 15,-4 3 0-15,4-6 0 0,-4 3 0 0,7 10 0 0,-11-13 0 16,8 3 8-16,-4 6-8 0,7-9 0 0,-10 10 0 16,6-10 0-16,4 9 0 0,-3-9 0 0,-1 10 0 15,5-4 0-15,-5-3 0 0,4 3 0 0,-3-6 0 0,-1 7 0 16,1-7 0-16,-7 3 0 0,13-3 0 0,-13 6 0 16,6-3 0-16,1-3 8 0,-8 0-8 0,8 10 8 15,0-10-8-15,-4 0 8 0,3 6-8 0,1-6 8 16,3 3-8-16,-3 3 0 0,-11-6 0 0,14 0 0 15,-4 0 0-15,8 0 0 0,-4 3 0 0,-3-3 0 16,3 7 0-16,-4-1 0 0,4-6 0 0,-3 0 0 16,0 3 0-16,3-3 0 0,-4 6 0 0,4-3 0 15,-3 4 0-15,0-7 0 0,3 3 0 0,-4-3 0 16,4 6 0-16,-3-6 0 0,3 0 0 0,-3 3 0 16,3-3 0-16,0 0 0 0,3 7 0 0,-2-7 8 15,-1 0-8-15,0 0 11 0,3 3-11 0,-2-3 12 0,-1 0-2 16,0 0 0-16,3 0 0 0,-2 6 0 0,-5-6-10 15,4 0 0-15,-3 0 0 0,3 3 8 0,0-3-17 0,0 0-4 16,4 0-1-16,-1 0 0 0,1 0 14 0,0 0 0 16,-1 0 0-16,1 0 0 0,3 0 0 15,-7 0 0-15,7 0 0 0,-6 0 0 0,6 0 0 0,-4 0 0 16,1 0 0-16,-4-3 0 0,7 3 0 0,-3-6 0 16,3 6 0-16,0 0 0 0,-7 0 13 0,11-3-1 15,-4-4 0-15,-3 7 0 0,3-3-12 0,0-3-13 16,-14 6 2-16,11-3 1 0,-4-4 10 0,7 7 0 15,-7-9 10-15,4 9-10 0,0-3 26 0,-1 3-1 0,4-13 0 16,0 10 0-16,-6-3-7 0,6 3-2 0,-7-3 0 16,4-4 0-16,-1 10-16 0,1-9 0 0,-1 9 0 0,-2-10 0 15,-1 4 0-15,0 3 0 0,3-3 8 0,-3-4-8 16,1 7 0-16,-1-3 0 0,3 3 8 16,-10-4-8-16,11-2 0 0,-7 9 10 0,3-3-10 0,0-10 8 15,0 10 8-15,-3-3 2 0,10 3 0 16,-11-3 0-16,4-4-18 0,1 10 0 0,-8-9 0 0,7 9 0 15,0-10 0-15,0 4 0 0,-4-3 0 16,5 9 0-16,2-10 0 0,-3 10 0 0,0-9 0 0,1 6 10 16,2-4-10-16,-10 4 12 0,11-3-12 0,-11 3 12 15,4-10-12-15,6 10 0 0,-10 3 0 0,4-9 8 16,-4 2-8-16,3-2 0 0,5 9 0 0,-12-9 0 16,4 6 0-16,0-4 0 0,0 1 0 0,-7 6 0 0,4-3 16 15,-4 3 12-15,7-6 1 0,-7 6 1 16,0 0 13-16,0 0 2 0,0 0 1 0,0 0 0 15,0 0-13-15,0 0-2 0,0 0-1 0,0 0 0 0,0 0-30 0,0 0 0 16,0 0 0-16,0 0 0 0,0 0-12 0,0 0-3 16,0 0 0-16,0 0 0 0,0 0 3 0,0 0 1 0,0 0 0 0,0 0 0 15,0-10 11-15,0 10 0 16,0 0 0-16,0 0 0 0,0 0 0 0,0 0 0 16,0 0 0-16,0 0-8 15,0 0-21-15,0 0-4 0,0 0-1 0,0 0-496 0,3 10-99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0T07:12:51.8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22183 8615 57 0,'0'0'0'0,"0"0"0"0,0 0 0 0,0 0 0 16,0 0 0-16,0 0 0 0</inkml:trace>
  <inkml:trace contextRef="#ctx0" brushRef="#br0" timeOffset="3641.7">21745 9001 345 0,'11'0'31'0</inkml:trace>
  <inkml:trace contextRef="#ctx0" brushRef="#br0" timeOffset="94773.26">522 10964 414 0,'0'0'18'0,"0"0"4"0,0 0-22 0,0 0 0 0,0 0 0 0,0 0 0 16,0 0 27-16,0 0 1 0,0 0 0 0,0 0 0 16,0 0-17-16,0 0-3 0,0 0-8 0,0 0 12 15,0 0-4-15,0 0-8 0,0 0 11 0,0 0-11 16,0 0 17-16,0 0-3 0,0 0-1 0,0 0 0 15,0 0 0-15,0 0 0 0,0 0 0 0,0 0 0 16,11 9 6-16,-11-9 1 0,3 0 0 0,-3 0 0 16,11 7-12-16,-1-4-8 0,-10-3 12 0,7 6-12 15,1-6 12-15,2 0-12 0,1 6 12 0,-1-6-12 16,-6-6 25-16,6 6-1 0,1 0-1 0,0 0 0 16,-8-6-7-16,8 6 0 0,-1 0-1 0,4-3 0 15,-3 3-15-15,3-7 9 0,-3 7-9 0,-1 0 8 16,4-3-8-16,0 3 0 0,-3-6 0 0,3 3 8 0,4 3-8 0,-11-7 0 15,3 7 0-15,1 0 8 0,0 0-8 0,-1-3 0 16,4-3 0-16,-10 6 0 0,-4 0 0 0,10 0 0 16,1-3 0-16,-4-3 0 0,-7 6 0 0,0 0 0 15,0 0 0-15,0 0 0 0,0 0 0 0,0 0 0 16,4 0 0-16,-4 0 0 0,0 0 0 0,0 0 0 16,0 0 0-16,0 0 8 15,0 0-28-15,0 0-5 0</inkml:trace>
  <inkml:trace contextRef="#ctx0" brushRef="#br0" timeOffset="96046.8">617 12008 0 0,'0'0'0'0,"0"0"0"0,0 0 0 0,0 0 0 15,0 0 76-15,0 0-16 0,0 0 13 0,0 0 3 16,0 0 10-16,0 0 2 0,0 0 1 0,0 0 0 16,0 0-45-16,0 0-10 0,0 0-2 0,0 0 0 15,0 0-32-15,0 0 0 0,0 0 0 0,0 0 0 16,0 0 14-16,0 0-4 0,0 0-1 0,0 0 0 16,0 0 7-16,11 0 0 0,-11 0 1 0,0 0 0 15,11 6 1-15,-11-6 0 0,3 3 0 0,-3-3 0 16,0 0-18-16,11 0-16 0,-11 0 4 0,3 0 0 15,8 0 12-15,-1 0 0 0,-6 0 0 0,6 0 10 0,-3 0-2 0,-3 0 0 16,7 0 0-16,-1 0 0 0,1 0-8 0,-4 7 8 16,0-7-8-16,3 0 8 0,-10 0-8 0,0 0 0 15,4 0 9-15,-4 0-9 0,11 0 0 0,-1 0 0 16,-10 0 0-16,4 0 0 0,-4 0 9 0,0 0-9 16,0 0 12-16,10 0-12 0,-6 0 18 0,3-7-3 15,3 7-1-15,-10 0 0 0,0 0-14 0,0 0 9 16,4 0-9-16,-4 0 8 0,0 0-8 0,11-3 0 15,-11 3 0-15,0 0 0 0,0 0 0 0,3 0 0 16,-3 0 0-16,0 0 0 0,0 0 0 0,11 0 0 16,-11 0 0-16,10 0 0 0,-10 0 0 0,4 0 0 15,-4 0 0-15,7 3 0 0,3-3 0 0,-10 0 0 0,0 0 0 0,0 0 0 16,0 0 0-16,4 7 0 0,-4-7 0 16,0 0 0-16,0 0 0 0,11 0 0 0,-8 0 0 0,-3 0 0 31,0 0-29-31,7 3-2 0,-7-3 0 0</inkml:trace>
  <inkml:trace contextRef="#ctx0" brushRef="#br0" timeOffset="97191.2">628 13043 0 0,'0'0'0'15,"0"0"0"-15,0 0 0 0,0 0 0 0,0 0 193 0,0 0-39 0,0 0 31 0,0 0 7 16,0 0-147-16,0 0-29 0,0 0-5 0,0 0-2 16,0 0-9-16,0 0 0 0,0 0 0 0,0 0 0 15,0 0 0-15,0 0 0 0,0 0 0 0,0 0 0 16,0 0 10-16,0 0 0 0,0 0 0 0,0 0 0 15,0 0-10-15,0 0 12 0,0 0-12 0,0 0 12 16,0 0-12-16,0 0-14 0,0 0 3 0,0 0 1 16,0 0 10-16,0 0 11 0,0 0-3 0,3 6 0 15,-3-6-8-15,11 3 0 0,-11-3 0 0,7 0 8 16,-7 0 6-16,7 7 1 0,0-7 0 0,7 0 0 16,-3 0 2-16,-8 0 1 0,8 0 0 0,-4 0 0 15,0 0-18-15,0 0 8 0,-7 0-8 0,11 0 0 16,-4-7 13-16,-7 7-4 0,0 0-1 0,7 0 0 15,-7 0 0-15,10 0 0 0,-10 0 0 0,4 0 0 16,7 0-8-16,-8 0 12 0,-3 0-12 0,11-3 12 16,-11 3-4-16,10 0 0 0,-6 0 0 0,3-6 0 0,3 6-8 15,-10 0 8-15,0 0-8 0,4 0 8 16,-4 0-8-16,0 0 0 0,0 0 0 0,7 0 0 0,-7 0 0 0,0 0 0 16,0 0 0-16,0 0 8 0,0 0-8 0,0 0 0 15,0 0 0-15,0 0 8 0,0 0-8 0,0 0 0 16,4-3 0-16,-4 3 8 0,0 0-8 0,0 0 0 15,0 0 0-15,0 0 8 0,10 0-8 0,-10 0 0 16,0 0 0-16,0 0 0 0,0 0 0 0,4 0 0 16,-4 0 0-16,10 0 0 0,1 0 0 0,-11 0 0 15,0 0 0-15,3 0 0 0,-3 0 0 0,11 3 0 16,-4-3 0-16,-3 6 0 0,-4-6 0 0,10 0 0 16,-10 0 0-16,0 0 0 0,0 0 0 0,0 0 0 15,0 0 0-15,0 0 0 0,0 0 0 0,0 0 0 0,0 0 0 0,0 0 0 16,0 0 0-16,0 0-11 0,0 0 3 0</inkml:trace>
  <inkml:trace contextRef="#ctx0" brushRef="#br0" timeOffset="98503.18">603 14068 518 0,'0'0'23'0,"0"0"5"0,0 0-28 16,0 0 0-16,0 0 0 0,0 0 0 0,0 0 64 0,0 0 8 15,0 0 2-15,-10 0 0 0,10 0-59 0,0 0-15 16,0 7 0-16,0-7 0 0,-11 3 0 0,11-3-13 15,0 0 2-15,-3 0 1 0,-4 6 10 0,7-6 0 16,0 0 0-16,0 0-8 0,0 0 8 0,0 0 0 16,0 0 8-16,0 0-8 0,0 0 31 0,0 0 1 15,0 0 1-15,0 0 0 0,0 0-11 0,0 0-2 16,0 0-1-16,0 0 0 0,0 0-19 0,0 0 0 16,0 0 0-16,0 0-9 0,0 0 9 0,7 3 0 0,-4 6 0 0,-3-2-8 15,0-7 8-15,7 3 0 0,-3 3 0 0,-4-6 0 16,0 0 0-16,10 3 0 0,1 4 0 0,-4-7 0 15,-7 0 0-15,10 6 0 16,1-6 0-16,-4 0 0 0,7 0 0 0,-3-6 8 0,-4 6-8 0,3 0 0 16,8-7 12-16,-4 4-1 0,-3-3-1 0,3 3 0 15,0-4-10-15,0 7 0 0,-3-3 0 16,-1-3 8-16,1 3-8 0,3-3 0 0,-3 6 0 0,-1-3 8 16,-6-4-8-16,6 7 0 0,-6 0 0 0,6-3 8 15,-10 3-8-15,11 0 0 0,-4-6 0 0,0 6 0 16,-7 0 0-16,0 0 0 0,0 0 0 0,0 0 8 15,0 0-8-15,0 0 0 0,0 0 0 0,7 0 8 16,-7 0-8-16,0 0 8 0,0 0-8 0,0 0 8 16,0 0-8-16,0 0 0 0,0 0 0 0,0 0 8 15,0 0-8-15,0 0 0 0,0 0 0 0,11 9 0 16,-11-9-19-16,3 0-5 0,-3 0-2 0</inkml:trace>
  <inkml:trace contextRef="#ctx0" brushRef="#br0" timeOffset="99306.58">631 15103 57 0,'0'0'0'0,"0"0"0"0,0 0 0 0,0 0 0 0,0 0 162 0,0 0 27 0,0 0 6 0,0 0 1 16,0 0-158-16,0 0-38 0,0 0 0 0,0 0 0 15,0 0 0-15,11 0-17 0,0 0 2 0,-8 0 1 16,4 0-7-16,4 0-2 0,-8 0 0 0,8 0 0 15,-1 0 11-15,-6 0 3 0,7 0 0 0,-1 0 0 16,4 0 17-16,-3 0 4 0,-1-6 1 0,1 6 0 16,-4-3 17-16,4 3 3 0,-1 0 1 0,1-7 0 15,3 7-7-15,-3 0-2 0,-1-3 0 0,-6-3 0 16,6 6 1-16,1 0 0 0,-1 0 0 0,1 0 0 16,-11 0-18-16,4-3-8 0,6 3 8 0,-6-6-8 0,-4 6 14 0,10 0-2 15,-6-4-1-15,3 4 0 0,-7 0-11 0,3-6 8 16,-3 6-8-16</inkml:trace>
  <inkml:trace contextRef="#ctx0" brushRef="#br0" timeOffset="111097.16">6943 8662 892 0,'0'0'40'0,"0"0"8"0,0 0-39 0,0 0-9 0,0 0 0 0,0 0 0 31,0 0-30-31,0 0-8 0,0 0-2 0</inkml:trace>
  <inkml:trace contextRef="#ctx0" brushRef="#br0" timeOffset="126173.47">19378 6072 572 0,'0'0'25'0,"0"0"6"0,0 0-31 0,0 0 0 16,-7 0 0-16,7 0 0 0,-7 0 21 0,7 0-1 15,0 0-1-15,-7 0 0 16,0 0-52-16,0 0-11 0,0 0-1 0</inkml:trace>
  <inkml:trace contextRef="#ctx0" brushRef="#br0" timeOffset="126444.42">19293 6081 57 0,'0'0'0'0,"0"0"0"16,0 0 0-16,0 0 0 0,0 0 156 0,0 0 25 15,0 0 6-15,0 0 1 0,0 0-66 0,0 0-13 16,0 0-2-16,0 0-1 0,0 0-26 0,0 0-6 16,0 0-1-16,0 0 0 0,0 0-18 0,0 0-4 15,0 0-1-15,0 0 0 0,0 0-38 0,0 0-12 16,0 0 0-16,0 0 0 0,0 0 0 0,7 7-14 0,-7-7 1 0,11 3 0 15,3 3 13-15,0-3 15 0,0 3-3 0,1-2-1 16,-1 2-22-16,0-6-4 0,3 0-1 0,1 3 0 16,0-3 28-16,-1 0 4 0,4 0 2 0,1 0 0 15,-5 0-18-15,1-3 0 0,0 3 0 0,-1 0 0 16,1-6 0-16,-1 6 0 0,1-4 0 0,0-2 0 16,-1 6 0-16,-3 0 0 0,4-3 0 0,-4 3 0 15,0 0 0-15,-3-6 0 0,-1 6 0 0,1 6 0 16,0-6-17-16,-4 3-1 0,3-3 0 0,-3 6 0 31,0-2-146-31,-7-4-28 0,15 6-7 0,-15-6-1 0</inkml:trace>
  <inkml:trace contextRef="#ctx0" brushRef="#br0" timeOffset="127040.76">22169 6163 576 0,'0'0'25'0,"-4"0"6"0,-3-3-31 0,7 3 0 15,0 0 0-15,0 0 0 0,-4-6 226 0,4 6 39 16,0 0 8-16,0 0 2 15,0 0-206-15,0 0-41 0,0 0-8 0,11-4-1 0,-4 4-19 0,-7 0 0 16,0 0 0-16,11 0 0 0,6 0 0 0,-3 4 0 16,-3-4-11-16,3 9 11 0,7-9-20 0,-7 9 4 15,-3-2 0-15,3-7 0 0,4 9-2 0,-1 0 0 16,5-2 0-16,-8-4 0 16,0 3-10-16,3-3-1 0,8-3-1 0,-7 6 0 15,-1-2-40-15,5 2-8 0,2-3-2 0,1-3-452 0</inkml:trace>
  <inkml:trace contextRef="#ctx0" brushRef="#br0" timeOffset="127570.8">24959 6213 1641 0,'0'0'72'0,"0"0"16"0,4-6-70 0,-4 6-18 0,3 0 0 0,4-10 0 16,-3 10 69-16,-4 0 11 0,0 0 1 0,3-3 1 0,4-3-53 0,-7 6-10 16,0 0-3-16,0 0 0 31,0 0-48-31,4 0-9 0,6 0-3 0,4 0 0 15,4 0-48-15,3 6-9 0,4-3-3 0,0-3 0 16,3 0-29-16,0 7-7 0,7-4 0 0,1-3-1 0</inkml:trace>
  <inkml:trace contextRef="#ctx0" brushRef="#br0" timeOffset="128139.36">27771 6144 230 0,'0'0'20'0,"0"0"-20"16,0 0 0-16,0 0 0 15,0 0 352-15,0 0 67 0,0 0 13 0,0 0 2 0,0 0-300 0,0 0-60 16,0 0-12-16,0 0-2 0,7 0-39 0,3 0-7 15,1 0-2-15,3-3 0 16,4-3-40-16,-1 6-9 0,8-3-2 0,0-4 0 16,6 7-27-16,-2-6-6 0,6 6 0 0,4-3-1 15,0 3-37-15,-1-6-7 0,1 6-2 0,3-4 0 16,4-2 33-16,-3 3 6 0,3-3 2 0,-4 6 0 16,0-10-34-16,1 7-6 0</inkml:trace>
  <inkml:trace contextRef="#ctx0" brushRef="#br0" timeOffset="128532.55">30805 6135 172 0,'0'0'8'0,"0"0"1"16,0 0-9-16,0 0 0 0,0 0 0 0,0 0 0 0,7 0 328 0,0-3 64 15,0-4 13-15,-7 7 3 0,10 0-293 0,-10 0-59 16,7-6-11-16,0 3-2 0,4 3-43 0,-4 0-9 16,7-6-2-16,-3 2 0 0,3 4 11 0,0 0 0 15,0 0 0-15,4 0 0 0,-4 0-9 0,3 4 9 16,12-4-10-16,-1 6 10 16,0-3-33-16,0 3-1 0,1-6 0 0,2 7 0 15,1-4-122-15,3-3-25 0</inkml:trace>
  <inkml:trace contextRef="#ctx0" brushRef="#br1" timeOffset="-187072.31">3581 5476 403 0,'0'0'17'0,"0"0"5"0,0 0-22 0,0 0 0 0,0 0 0 0,0 0 0 0,0 0 83 0,0 0 12 15,0 0 2-15,-7-3 1 16,7 3-52-16,0 0-10 0,0 0-3 0,-4 3 0 0,4-3-33 0,-10 6 0 16,6-6 0-16,-7 10 0 15,4-1-45-15,0 1-16 0</inkml:trace>
  <inkml:trace contextRef="#ctx0" brushRef="#br1" timeOffset="-186488.4">3376 5699 115 0,'0'0'0'0,"0"0"10"0,0 0-10 0,0 0 0 16,0 0 0-16,0 0 0 0,11-10 192 0,-8 7 37 15,-3-6 7-15,4 3 2 0,-4 6-194 0,10-4-44 0,-3-2 0 16,0 0 0-16,-7 6 0 0,11-3 0 0,-4-3 9 0,0 2-9 15,-7 4 0-15,11-6 0 0,-4 6 8 16,3-3-8-16,-10 3 0 0,0 0 0 0,4-6 0 0,-4 6-11 16,10-3 11-16,-10 3 9 0,0 0-1 0,0 0-8 15,0 0 45-15,0 0 3 0,0 0 0 0,0 0 0 16,0 0-22-16,0 0-4 0,0 0-1 0,0 0 0 16,0 0-21-16,0 0 0 0,0 0 0 0,11 3 0 15,-11-3 0-15,7 9 0 0,4-3 0 0,-4-2 0 16,3 5 0-16,-3-3 0 0,4 4 0 0,-4-1-8 15,0 0 8-15,4-2 0 0,-4-4 0 0,3 6 0 16,4-9 0-16,-3 6 0 0,3-6 0 0,-3 0 0 16,-1 10 0-16,4-10 0 0,-3 0 0 0,3 0 0 15,7 0 0-15,-7 0 11 0,0 0-3 0,1 0 0 16,2-6 9-16,1 6 2 0,3-4 0 0,-7 4 0 0,7-6-6 16,-7 6-1-16,8 0 0 0,-8 0 0 0,0 0-12 15,7 0 9-15,-7 0-9 0,7-3 8 0,-7-3-8 0,8 6 0 16,-8 0 0-16,7-3 0 0,-7-4 0 0,4 7 0 15,-1 0 0-15,-6-3 0 0,3-3 16 0,-4 6-3 16,5 0 0-16,-5 0 0 0,1 0-2 0,-8 0-1 16,8 0 0-16,-1 0 0 0,-3 0-10 0,1 0 0 15,2 0 9-15,1-3-9 0,-8 3 0 0,8 0 0 16,-11 0 0-16,10 0 0 0,-10 0 0 0,4-6 8 16,-1 6-8-16,-3 0 0 0,0 0 0 0,0 0 8 15,7 0-8-15,-7 0 0 0,0 0 42 0,0 0 4 16,0 0 1-16,0 0 0 0,0 0 1 0,0 0 0 15,0 0 0-15,0 0 0 0,0 0-27 0,0 0-5 0,0-10 0 0,0 10-1 16,0 0-15-16,0 0 0 0,0-6 8 0,0 6-8 16,0 0 0-16,-10-3 0 0,10 3 0 0,0 0 0 15,0 0 0-15,0 0 0 0,0 0 0 0,0 0 0 32,0 0-104-32,0 0-16 0,0 0-4 0</inkml:trace>
  <inkml:trace contextRef="#ctx0" brushRef="#br2" timeOffset="79685.79">7694 11099 972 0,'0'0'43'0,"0"0"9"0,0 0-42 0,0 0-10 16,0 0 0-16,0 0 0 0,0 0 40 0,0 0 7 15,0 0 1-15,0 0 0 0,0 0-39 0,0 0-9 16,0 0 0-16,0 0 0 16,0 0-32-16,0 0-8 0,0 0-1 0,0 0-1 15,0 0-6-15,0 0 0 0,0 0-1 0,0 0 0 16,0 0 13-16,0 0 4 0,0 0 0 0,0 0-300 0</inkml:trace>
  <inkml:trace contextRef="#ctx0" brushRef="#br2" timeOffset="111562.32">1951 5661 241 0,'0'0'10'0,"0"0"3"0,0 0-13 0,0 0 0 0,0 0 0 0,0 0 0 15,0 0 60-15,0 0 10 0,0 0 2 0,0 0 0 16,0 0-28-16,0 0-6 0,0 0-1 0,0 0 0 16,0 0-17-16,0 0-4 0,0 0-1 0,0 0 0 15,0 0 3-15,0 0 1 0,10 10 0 0,1-10 0 16,-11 0 29-16,11 0 5 0,-8 6 2 0,8-6 0 15,-1 3-4-15,1-3-1 0,-4 0 0 0,4 0 0 16,-1 0-39-16,1 0-11 0,-1 0 0 0,1 0 0 16,3 6 8-16,-3-3-8 0,-4-3 8 0,10 0-8 15,-6 7 0-15,-4-4 0 0,3-3 0 0,1 0 0 0,0 0 0 16,3 6 0-16,0-3 0 0,-4-3 0 0,5 0 0 0,-5 0 0 16,11 0 0-16,-10 0 0 0,3 6 0 0,-3-6 0 15,-1 4 0-15,4 2 0 0,-3-6 0 16,3 6 0-16,0-3 0 0,0-3 0 0,4 0 0 15,-4 0 9-15,-3 0-9 0,3 7 10 0,-4-7-10 0,1-7 12 16,-1 7-12-16,-3 0 12 0,0-9-3 0,4 9 0 16,-11 0 0-16,0 0 0 0,4-6-1 0,-4 6 0 15,0 0 0-15,0 0 0 0,0 0 23 0,0 0 4 16,0 0 1-16,0 0 0 0,0-4-13 0,0-2-3 16,0 6 0-16,0 0 0 0,-4-3-12 0,-3-3-8 0,3 6 8 0,-6 0-8 31,6 0-115-31,-6 9-27 0,-11 7-6 0,7 0 0 0</inkml:trace>
  <inkml:trace contextRef="#ctx0" brushRef="#br2" timeOffset="193991.45">11938 13096 349 0,'0'0'15'0,"0"0"4"16,0 0-19-16,0 0 0 0,0 0 0 0,0 0 0 16,0 0 40-16,0 0 5 0,0 0 1 0,7-9 0 15,-7 9-31-15,0 0-7 0,0 0 0 0,0 0-8 0,0 0 24 0,0 0-1 16,0 0-1-16,0 0 0 0,0 0 6 0,0 0 2 16,0 0 0-16,0 0 0 0,0 0 9 0,0 0 1 15,4-3 1-15,-4 3 0 0,0 0 0 0,0 0 0 16,0 0 0-16,0 0 0 0,0 0 1 0,0 0 0 0,0 0 0 0,0 0 0 15,0 0-12-15,0 0-2 16,0 0-1-16,0 0 0 0,0 0-10 0,0 0-1 16,0 0-1-16,0 0 0 0,0 0-15 0,0 0 0 15,0 0 8-15,0 0-401 16,0 0-80-16</inkml:trace>
  <inkml:trace contextRef="#ctx0" brushRef="#br2" timeOffset="195068.28">11959 13149 172 0,'0'0'16'0,"0"0"-16"0,0 0 0 0,0 0 0 0,0 0 110 0,0 0 19 16,0 0 4-16,0 0 1 0,0 0-85 0,0 0-17 15,0 0-3-15,0 0-1 16,0 0-65-16,0 0-14 0</inkml:trace>
  <inkml:trace contextRef="#ctx0" brushRef="#br2" timeOffset="-210258.92">5144 10998 115 0,'0'0'10'15,"0"0"-10"-15,0 0 0 0,0 0 0 16,0 0 178-16,0 0 34 0,0 0 6 0,0 0 2 0,0 0-185 0,-4 7-35 15,0-4-11-15,4-3 0 16,-3 9-38-16,3-9-8 0,-4 6-2 0,4-6-268 16</inkml:trace>
  <inkml:trace contextRef="#ctx0" brushRef="#br2" timeOffset="-192947.7">3584 8872 403 0,'0'0'36'0,"0"0"-36"16,0 0 0-16,0 0 0 0,0 0 52 0,0 0 4 16,0 0 1-16,0 0 0 0,0 0-41 0,0 0-16 15,0 0 11-15,0 0-193 16,0 0-38-16</inkml:trace>
  <inkml:trace contextRef="#ctx0" brushRef="#br2" timeOffset="-180222.55">12174 10362 298 0,'0'0'13'0,"0"0"3"16,0 0-16-16,0 0 0 0,0 0 0 0,0 0 0 0,0 0 88 0,0 0 15 15,0 0 2-15,0 0 1 0,0 0-34 0,0 0-8 16,0 0 0-16,0 0-1 0,0 0-25 0,0 0-5 16,0 0-1-16,0 0 0 0,0 0-8 0,0 0-3 15,0 0 0-15,0 0 0 0,0 0-32 0,0 0-6 16,0 0-2-16,0 0 0 0,0 0-1 0,0 0 0 15,0 0 0-15,0 0 0 0,0 0 20 0,0 0 0 16,0 0 8-16,0 0-8 0,-3 3 10 0,3-3-10 0,-7 0 10 0,7 0-10 16,-11 0 8-16,11 0-8 0,0 0 0 0,0 0 9 15,0 0-9-15,0 0 0 16,0 0-10-16,0 0 10 16,0 0-27-16,0 0 1 0,0 0 0 0,0 0-250 15,0 0-51-15</inkml:trace>
  <inkml:trace contextRef="#ctx0" brushRef="#br2" timeOffset="-89802.4">2462 5501 403 0,'0'0'17'0,"0"0"5"0,0 0-22 0,0 0 0 16,0 0 0-16,0 0 0 0,0 0 11 0,0 0-3 0,0 0 0 0,0 0 0 15,0 0-8-15,0 0 12 0,0 0-12 0,0 0 12 16,0 0 57-16,0 0 12 0,0 0 3 0,0 0 0 16,0 0-16-16,0 0-2 0,0 0-1 0,0 0 0 15,0 0-26-15,0 0-6 0,0 0-1 0,0 0 0 16,0 0-32-16,0 0 0 0,0 0 0 0,0 0-9 16,7 10 9-16,-7-10 12 0,0 0-2 0,0 0-1 15,0 0 3-15,0 0 1 0,0 0 0 0,0 0 0 16,0 0 47-16,0 0 8 0,0 0 3 0,0 0 0 15,0 0-15-15,0 0-4 0,0 0 0 0,-3 0 0 16,-1 9-38-16,-3-3-14 0,4-3 9 0,-8 4-9 16,1-7 8-16,-1 3-8 0,0-3 8 0,4 6-8 0,-3-6 0 0,-1 6 0 15,-3-2 0-15,-3-4 0 0,2 6 8 0,1-3-8 16,0-3 12-16,-3 9-4 16,2-9-8-16,1 10 0 0,0-4 0 0,-3-3 8 15,9 3-8-15,-13 4 0 0,7-10 0 0,-3 9 0 0,2-2 0 16,5-4 0-16,-4 3 0 0,0-3 0 0,0 7 0 15,3-4 0-15,-3-6 0 0,-4 3 0 0,4-3 0 16,0 6 0-16,0-6 0 0,-4 0 0 16,4 6 8-16,0-12 0 0,-7 6 0 0,7-6 0 0,-11 6-8 0,4-3 0 15,0 3 0-15,3-6 0 0,4 2 8 0,-7-2-8 16,7 3 0-16,-7-3 8 0,6-4-8 0,-2 1 0 16,3-7 0-16,0 7 8 0,3-4 5 0,0-2 1 15,4-1 0-15,0-3 0 0,4-9-3 0,-4 3-1 16,7 6 0-16,0-9 0 0,0-7-10 0,7 10 0 15,3-3 0-15,-6 0 0 0,6-1 0 0,1-2 0 16,-7 3 0-16,10 3 0 0,-4 6 0 0,4-3 0 0,-3-3 0 16,3 0 0-16,7 9 0 0,-7 4 0 0,4-4 0 0,-4-3 0 15,4 10-11-15,3-1 11 0,0 1-8 16,4 3 8-16,-1-4 0 0,-2 7 0 16,2-3 0-16,1 3 11 0,0-4-21 0,-1 7-4 0,1 7-1 0,0-7 0 31,-1 3 15-31,1-3-11 0,0 6 11 0,0-3-10 0,3 7 10 0,-11-10-8 0,15 9 8 0,-7-3-8 15,0 4 8-15,-8-1 0 0,4 7 0 0,4-4 0 16,-4 4 0-16,-7 3-10 0,0 0 10 0,4 0-10 16,-11 15 10-16,0-6 0 0,-3 7 0 0,-8-1 0 15,4 10 0-15,-10 3 0 0,-5 3 0 0,5-3 0 16,-11 7 0-16,3-1 0 0,-3-3 8 0,-4 3-8 16,4-6-112-1,3 1-28-15,-17 39-4 0,0-24-2 0</inkml:trace>
  <inkml:trace contextRef="#ctx0" brushRef="#br0" timeOffset="75593.16">3485 9408 1191 0,'0'0'52'0,"0"0"12"0,0 0-51 0,0 0-13 0,0 0 0 0,0 0 0 16,0 0 22-16,0 0 2 0,-10 0 0 0,6-6 0 31,-6 3-61-31,10 3-12 0,0 0-3 0,0 0 0 16,-7-6-4-16,3 6-2 0,-6-10 0 0,10 10 0 0,0 0 58 0,-4 0 0 0,-3-9 15 0,7 9-3 15,0 0 45-15,0 0 10 0,-4-9 1 0,4 9 1 16,0 0 9-16,0 0 2 0,0 0 0 0,0-7 0 16,0 7-11-16,0 0-1 0,0 0-1 0,-7-3 0 15,7-3-27-15,0 6-4 0,-7-10-2 0,7 7 0 16,0-3-18-16,0-3-3 0,0 6-1 0,0-4 0 15,0-2-12-15,-7 3 0 0,7-4 8 0,0 1-8 16,0-1 0-16,7 1 0 0,-7 0 0 0,0-1 0 16,0 1 0-16,0 2 0 0,0-2 0 0,0 0 0 0,4 6 0 15,-1-4 0-15,4-2 0 0,-7 3 0 0,0 6 0 16,0 0 0-16,4-4-8 0,3-5 8 0,-7 9 0 0,0 0 0 16,0 0 0-16,0-6 0 0,0-4 0 0,0 10 0 15,0 0 0-15,0 0 0 0,4-3 0 0,-4 3 0 16,0 0 0-16,0 0 0 0,0 0-8 0,0 0 8 15,0 0 0-15,10-6 0 0,1 6-9 0,-1 0 9 16,4 6 0-16,-3-3-9 0,-4-3 9 0,11 10 0 16,-8-10 0-16,4 0-8 0,1 6 8 15,-1-3 0-15,3-3 0 0,8 0-8 0,-11 6 8 0,7-6 0 16,-3-6 0-16,3 6 0 0,0 0 0 0,-3-3 0 16,3 3 0-16,0 0 0 0,7-6 10 0,-6 3-2 15,2-4-8-15,1 7 12 0,-4-9-3 0,4 9-1 0,-11-6 0 16,11 3 0-16,-4 3-8 0,4 0 0 0,-1-7 0 0,1 7 0 15,-7 0 0-15,10 0 0 0,-4 0 0 0,1 0 0 16,0 0 0-16,0 0 0 0,-1 0 0 0,4-3 8 16,1-3-8-16,-1 6 0 0,4-3 0 0,-4-4 0 15,4 4 0-15,-8-3 0 0,1 6 0 0,3-9 8 16,4 5-8-16,-7-2 0 0,3 0 0 0,4 3 0 16,-8 3 9-16,5-6 3 0,-5 6 1 0,1-4 0 15,3 4-5-15,-3-6 0 0,0 6-8 0,-1-3 12 16,1 3-12-16,0-6 0 0,3 6 0 0,0 6 0 15,-3-6 19-15,3 0-3 0,-3 0 0 0,-1 0 0 16,8 0-16-16,-7 0 0 0,3 0 0 0,4 0 0 16,-11-6-9-16,7 6-6 0,0 6-1 0,1-6 0 15,-1-6 24-15,4 6 5 0,-4 0 1 0,4 0 0 0,-4 0-14 16,4 0-16-16,-4 0 3 0,4-3 1 0,3 3 12 16,4 0 0-16,-11 0 0 0,4 0 0 0,3 3 0 0,-7-3 0 15,4 0 0-15,3 0 0 0,-7 0 11 0,4 6-2 16,0-3 0-16,0-3 0 0,-1 6-1 0,5-6-8 15,2 0 12-15,1 0-4 0,-7 0-8 0,0 0 8 16,3 0-8-16,0 0 8 0,1 0-8 0,6 4 0 16,-14-4 0-16,7 0 0 0,1 0 0 0,-1 0 0 15,0-4 0-15,1 4 0 0,-5 0 0 0,5 0 0 16,-1 0 11-16,-3 0-11 0,3 0 12 0,0 4-3 16,-7-4-1-16,4 0 0 0,3 0-8 0,-6 6 0 15,2-3 0-15,1 3 0 0,-4 4 0 0,4-1 8 0,0-3-8 0,0 4 0 16,-1-7 0-16,-2 6 0 0,2-2 0 0,-2 2 0 15,6 0 0-15,-3 1 0 0,-1-4 0 0,5-3 0 16,-1 7 0-16,-3-4 0 0,-1-6 0 0,1 9 0 16,0-9 0-16,3 10 0 0,-3-10 8 15,3 6-8-15,0-3 0 0,-3-3 0 0,3 0 0 0,1 0 0 16,-1 6 0-16,-3-6 0 0,3 0 0 0,-7 0 0 16,4 3 0-16,-4-3 0 0,4 7 0 0,3-7 8 15,-7 3-8-15,4-3 0 0,-7 9 0 0,3-9 0 16,4 7 0-16,-4-7 0 0,4 9 0 0,-4-9 8 15,4 9-8-15,-4-2 0 0,4-4 0 0,0-3 0 16,-1 0 0-16,1 6 0 0,3-6 0 0,1 0 0 16,2 0 0-16,-9 0 0 0,6 0 0 0,-3 0 0 15,3-6 0-15,-3 6 0 0,3 0 0 0,-3 0 0 0,-1-3 8 16,8-4-8-16,-7 7 0 0,0 0 8 0,0-3-8 16,-1 3 0-16,-3-6 0 0,4 6 0 0,4 0 0 0,-5 0 0 15,1 0 0-15,0-6 0 0,-4 6 0 0,4-3 0 16,-1 3 0-16,1-7 0 0,4 7 0 0,-1 0 0 15,-3-3 0-15,-1-3 0 0,1 6 0 0,3 0 0 16,8-3 0-16,-12-4 0 0,5 4 0 0,3-3 0 16,-4 6 0-16,4 0 0 0,-4-9 0 0,0 9 0 15,4-10 0-15,0 10 0 0,0-6 0 0,-1 3 0 16,1-3 0-16,-4 6 0 0,1-4 0 0,-1 4 0 16,4-6 0-16,-4 6 0 0,0 0 0 0,1 0 0 0,-1-3 0 15,4 3 0-15,-4 0 0 0,0 0 0 0,1 0 0 16,2-6 0-16,5 6 0 0,-5 0 0 0,-6 0 0 15,0-3 8-15,7-4-8 0,-7 7 8 0,-1 0-8 0,-2-3 8 16,6-3-8-16,-3 6 0 0,-4 0 0 0,4 0 0 16,-8-6 0-16,4 6 0 0,11-3 0 0,-11 3 0 15,-3 0 0-15,0 0 0 0,10-7 8 0,-10 7-8 16,0 0 0-16,-1 0 0 0,4 0 0 0,4 0 0 16,0 0 0-16,-4 0 0 0,-3 0 0 0,3 0 0 15,4 7 0-15,-4-7 0 0,-7 0 0 0,4 0 0 16,7 0 0-16,-4 0 0 0,-3 3 0 0,-1-3 0 15,1 0 0-15,3 6 0 0,0-6 0 0,-3 9 0 16,-4-9 0-16,4 7-9 0,7-4 0 0,-4 3 0 16,-7-3 9-16,7-3 12 0,1 6-2 0,2-6-1 15,-6 4-9-15,7 2 0 0,-4-6 0 0,0 3 0 0,4 3 0 16,-4-6 0-16,0 7 0 0,4-4 0 0,0-3 0 16,0 0 0-16,-4 6 0 0,4-3 0 0,-1-3 0 0,1 0 0 15,0 6 0-15,0-6 0 0,-1 0 0 0,1 0 0 16,0 3 0-16,-4-3 0 0,4 0 0 0,-4 0 0 15,4 0 0-15,0 7 0 0,3-4 0 0,-3-3 8 16,-1 0-8-16,1 9 0 0,0-9 0 0,3 7 0 16,-3-7 0-16,3 0 0 0,4 3 0 0,-4-3 0 15,8 0 0-15,-8 0 0 0,4 0 0 0,-1 0 0 16,8 0 0-16,-7-3 0 0,0 3 0 0,3 0 0 16,-3 0 0-16,0 0 0 0,0 0 0 0,-1 0 0 15,1 0 0-15,0 0 0 0,-4-7 0 0,4 7 0 16,0 0 0-16,-4-3 0 0,4-3 0 0,0 6 0 15,0-3 0-15,-4 3 0 0,0-7 0 0,1 4 0 0,-1-3 0 0,0 3 0 16,4-3 0-16,0 3 0 0,-1-4 0 0,-2 1 0 16,-1 3 0-16,4-3 0 0,-4 2 0 15,0-2 0-15,1-3 0 0,2 6 0 0,-6-4 0 0,4 4 0 16,-1-3 0-16,0 6 0 0,0-6 0 0,1 6 0 16,-1-3 0-16,-3 3 0 0,-1 0 0 0,1 0 0 15,0 0 0-15,3 0 0 0,-3 0 0 0,0 0 0 16,-1 0 0-16,1 0 0 0,3 0 0 0,-3 0 0 15,0-7 0-15,0 7 0 0,3 0 0 0,-3-3 0 16,-1-3 0-16,1 6 0 0,0 0 0 0,0-3 0 16,-4-4 0-16,0 7 0 0,0 0 0 0,1-3 0 15,2 3 0-15,1-6 0 0,-4 6 0 0,1 0 0 0,2 0 0 16,-6 0 0-16,-4 0 0 0,4 0 0 0,0 0 0 16,-1 0 0-16,1 6 0 0,0-6 0 0,3 3 0 0,-3 4 0 15,-1-4 0-15,1-3 0 0,-4 0 0 16,4 0 0-16,0 0 0 0,-4 6 0 0,0-3 0 0,0-3 0 15,4 0 0-15,-4 0 0 0,0 7 0 0,4-7 0 16,-1 0 0-16,-2 3 0 0,-5 3 0 0,4-6 0 16,1 6 0-16,-1-3 0 0,3-3 0 0,-2 7 0 15,-1-4 0-15,3-3 0 0,-6 0 0 0,3 6 0 16,4-6 0-16,-4 3 0 0,0-3 0 0,-3 6 0 16,3-6 0-16,0 0 0 0,-3 4 0 0,3-4 0 15,0 6 0-15,-3-6 0 0,3 0 0 0,-3 0 0 16,3 3 0-16,4-3 0 0,-4 6 0 0,-4-6 0 0,-3 7 0 15,4-7 0-15,0 3 0 0,-1-3 0 0,-3 0 0 0,4 0 0 16,-4 0 0-16,0 0 0 0,0 0-8 0,-3 0 8 16,0 0 0-16,-1 6 0 0,-3-6 0 0,0 3 0 15,-7-3 0-15,7 0 0 0,-7 0 0 16,0 0 0-16,7 9-10 0,-3-9 10 0,-4 0 0 0,0 0-9 16,0 0 1-16,3 10 0 0,1-1 0 0,-4-9 0 15,0 0-1-15,0 7 0 0,0-7 0 0,0 9 0 16,4 0 9-16,-4-9 0 0,-4 10 0 0,4-10 0 15,0 9 0-15,-4 1 0 0,4-10 0 0,-7 6 0 0,7-6 0 16,0 0 8-16,0 0-8 0,-3 3 8 16,3-3 0-16,-7 13 1 0,3-10 0 0,4-3 0 15,0 0 17-15,0 0 3 0,-7 9 1 0,7-9 0 0,-7 0-18 16,7 0-3-16,-7 9-1 0,7-9 0 0,-3 7 0 16,-4-4 0-16,3 6 0 0,0-2 0 0,4 2-8 15,-3 0 0-15,-4 7 0 0,3-3 8 0,1 2-8 0,3 1 0 16,-7-3 0-16,7 5 0 0,-7-2 0 0,3 3 0 15,4-4 0-15,-3-2 0 0,-1 3-12 0,4 3 3 16,0-4 0-16,0 4 0 0</inkml:trace>
  <inkml:trace contextRef="#ctx0" brushRef="#br0" timeOffset="82431.47">4978 11096 0 0,'0'0'0'0,"0"0"0"0,0 0 0 0,0 0 0 16,0 0 97-16,0 0-20 0,0 0 16 0,0 0 3 0,0 0-59 0,0 0-12 15,0 0-2-15,0 0-1 0,0 0 3 0,0 0 1 16,0 0 0-16,0 0 0 0,0 0 30 0,0 0 5 15,0 0 2-15,0 0 0 0,0 0-40 0,0 0-8 16,0 0-2-16,0 0 0 0,7 9-13 0,-4-3 0 16,-3-6 0-16,0 0 0 0,0 0 8 0,4 3-8 15,3 7 11-15,-7-10-11 0,0 0 20 0,0 0-4 16,0 0 0-16,0 0 0 0,-11 6 12 0,11-6 3 16,0 0 0-16,0 0 0 0,0 0 8 0,0 0 1 15,0 0 1-15,0 0 0 0,0 0-30 0,0 0-11 0,0 0 0 0,0 0 9 16,4 9-9-16,-4-9 0 0,0 0 0 0,0 0 0 15,0 0 0-15,0 0 0 0,0 0 0 16,0 0 0-16,0 0 8 0,0 0-8 0,0 0 0 0,-4 4 8 16,1 2-8-16,3-6 12 0,0 9-12 0,-7-6 12 0,3 4-12 0,4-7 0 15,0 0 0-15,-10 9 8 16,6-3-8-16,-7-3 0 0,4 4 0 0,4-4 8 16,-8 3-8-16,1-3 0 0,6-3 0 0,-6 7 0 15,6-4 0-15,-3 3 0 0,-4 3 0 0,4-9 8 16,0 10-8-16,4-4 0 0,-8-3 0 0,4 3 0 15,0-2 0-15,-3 5 0 0,10-9 0 0,-11 6 0 16,4-3 0-16,0 4 0 0,7-7 0 0,-7 0 0 16,3 6 0-16,-10-3 0 0,14-3 0 0,-10 6 0 15,10-6 0-15,-8 3 0 0,-2-3 0 0,3 0 8 16,7 0-8-16,-7 0 0 0,3-3 0 0,-6 3 0 16,6 0 0-16,-3-6 0 0,-3 6 0 0,2 0 8 15,1 0 0-15,4-3-8 0,-8-3 12 0,4 6-4 0,0-7 9 16,0 4 2-16,-3 3 0 0,3 0 0 0,-1-6-7 0,5 6-2 15,3 0 0-15,-11 0 0 0,1 0-2 0,6 0-8 16,-6 0 12-16,3-3-4 0,0 3-8 0,3-6-9 16,-3 6 9-16,7 0-13 0,0-4 13 0,0 4 0 15,-11-6 0-15,4 6 0 0,4-3 11 0,-1-3-2 16,-3 3 0-16,4-4 0 0,-4 4 7 0,7-3 2 16,-4 0 0-16,1-4 0 0,-5 7 10 0,5-3 3 15,3-4 0-15,0 10 0 0,-11-9-19 0,11 9-4 16,0-9-8-16,0 2 12 0,0 7-12 0,-7-3 8 15,7-3-8-15,-3-3 0 0,3 5 0 0,-4-2 0 0,4-3 0 16,0 6 0-16,0-4 0 0,0 7 0 0,0 0 9 0,0 0-9 16,0-9 0-16,-7 0 0 0,7 2-9 0,0 4 9 15,0 3 0-15,0-9 0 0,7 2 0 0,-7-2 0 16,0 0 0-16,0 2 0 0,0-2 0 0,0 0 0 16,0 5 0-16,0-2 0 0,4-3 0 0,-4 6 0 15,3-4 0-15,-3-2 0 0,7 0 0 0,-7 2 0 16,4 4 0-16,-4-3 0 0,7-4 0 0,-7 1 0 15,3 6 0-15,5-10-8 0,-8 4 8 0,0 0-10 16,3 5 10-16,1-5 0 0,3 3 0 0,-7-4 0 16,3 1 0-16,4 3 0 0,-7-4 0 0,4 7-8 15,-1-6 8-15,4 2 0 0,-3-2 10 0,3 0-10 16,-4 2 10-16,1-2-10 0,7-1 10 0,-4 7-10 16,3-6 0-16,-10 3 0 0,14-4 0 0,-10 1 0 15,3 3 8-15,0-4-8 0,0 7 0 0,4-3 0 0,-8-4 0 16,4 7 0-16,-7-3 0 0,7-3 0 0,0 2 0 0,4 4 0 15,-11-3 0-15,7 3 0 0,-4-4 0 0,5 7 0 16,-8 0 0-16,0 0 0 0,0 0 0 0,7-9 0 16,3 6 0-16,-3-3 0 0,-7 6 0 0,7 0 0 15,4-3 0-15,-8-4 0 0,4 7 0 0,0 0 0 16,1-3 0-16,-8 3 0 0,10 0 0 0,-10 0 0 16,0 0 0-16,7-6 0 0,4 6 0 0,-4 0 0 0,-7 0 0 15,7 0 0-15,3 0 0 0,-2 0 0 16,-8 0 0-16,0 0 0 0,10 0 0 0,-3 0 0 15,0 0 0-15,-7 0 0 0,0 0 0 0,11 0 0 16,-4 0 0-16,0 0 0 0,-7 0 0 0,11 0 0 16,-11 0 0-16,3 0 0 0,-3 0 0 0,7 9 0 0,-7-9 0 0,14 0 0 15,-10 0 0-15,6 7 0 0,-10-7 0 0,11 3 0 16,-1 3 0-16,-6-3 0 0,-4-3 0 0,7 6 0 16,7-3 0-16,-10 4 0 0,3-4 0 0,-7-3 0 15,0 0 0-15,0 0 0 0,7 6 0 0,-7-6 0 16,7 10 0-16,-7-1 0 0,0-9 0 0,3 9 0 15,4 1 8-15,-7-1-8 0,4-3 0 0,3 4 0 16,-3-1 0-16,-1 1 0 0,-3-1 0 0,0 0 0 16,7 7 9-16,-7-6-9 0,0-1 8 0,0 0-8 15,0 1 0-15,0-1 0 0,0 1 8 0,0 2-8 16,0-2 0-16,0-1 0 0,0 0 0 0,-7 1 0 16,7-1 0-16,0 1 0 0,0-1 0 0,0 7 0 15,0-4 0-15,0-2 0 0,0 5 0 0,0 4-484 16,-3 0-96-16</inkml:trace>
  <inkml:trace contextRef="#ctx0" brushRef="#br0" timeOffset="85436.24">4847 11186 115 0,'0'0'10'0,"0"0"-10"0,0 0 0 0,0 0 0 16,0 0 164-16,0 0 32 0,0 0 5 0,0 0 2 15,0 0-152-15,0 0-31 0,0 0-5 0,0 0-2 16,-3 7-34-16,3-7-7 0,0 0-2 0,0 0 0 15,-4 3 7-15,4-3 2 0,0 0 0 0,0 0 0 0,0 6 21 16,0-6 0-16,0 0 0 0,0 0 0 0,0 0 16 0,0 3 8 16,-7 7 2-16,7-10 0 0,0 0 12 0,0 0 2 15,0 0 1-15,0 6 0 0,-3 3-13 0,3-2-4 16,0-7 0-16,0 0 0 0,0 3-8 0,0-3-1 16,0 9-1-16,0-9 0 0,-8 6 5 0,8-2 1 15,0-4 0-15,-3 9 0 0,-1-3-1 0,4-6 0 16,0 10 0-16,-3-1 0 0,3-9-19 0,0 6 10 15,-4 4-10-15,4-10 8 0,0 9 2 0,0-9 0 16,-3 3 0-16,3-3 0 0,0 10 9 0,0-4 1 16,0 3 1-16,-7 1 0 0,7-4-11 0,-4-3-2 15,4 7-8-15,-7-1 12 0,7-3-12 0,-3 4 9 16,3-1-9-16,0 7 8 0,-4-7-8 0,4 1 0 0,0-1 0 0,0 0 0 16,0 7 0-16,-7-3 0 0,7-4 0 15,-3 7 0-15,3-1 0 0,0-2 0 0,-8-4 0 0,8 7 8 16,-3 0-8-16,3-4 0 0,-4-2 0 0,1 5 0 15,3-5 0-15,-4 9 0 0,1-10 0 0,3 7 8 16,0-7-8-16,-7 7 0 0,7-4 0 0,-4-2 0 16,4 5 0-16,0-5 0 0,0-1 0 0,-7 7 0 15,7-7 0-15,0 1 0 0,-3-1 0 0,-1 0 0 16,4 1 0-16,0 6 0 0,0-13 0 0,0 12 0 16,-7-5 0-16,7-1 0 0,0 1 0 0,-3-1 0 15,3 0 0-15,0 1 0 0,0 6 0 0,-7-7 0 16,7 7 0-16,0-7 0 0,-4 4 0 0,0 2 0 15,4-5 0-15,0 5 0 0,0-5 0 0,-3 5 0 16,3-2 0-16,0-4 0 0,0 1 0 0,0-1 0 16,0 1 0-16,0 2 0 0,0-9 0 0,0 7 0 0,0-1 0 15,0 0 0-15,-4 1 0 0,4 2 0 0,0-2 0 0,0-1 0 16,0 4 0-16,0-7 0 0,0 7 0 16,0 2 0-16,-3 1 0 0,3-3 0 0,0 2 0 0,0-5 0 15,0 5 0-15,0-2 0 0,-7 2 0 0,7-5 0 16,0 9 0-16,0-10 0 0,-4 7 0 0,4-7 0 15,0 1 0-15,0-1 0 0,0 7 0 0,0-7 0 16,0-6 0-16,0 13 0 0,0-7 0 0,-7 1 0 16,7-1 0-16,0 1 0 0,0-1 0 0,0 4 0 15,-3-1 0-15,-1-3 8 0,8 1-8 0,-4-1 0 16,-4 4 0-16,4-1 0 0,0-2 0 0,0 9 0 0,0-10 0 0,0 7 0 16,0-1 0-16,0-2 0 0,0 3 0 15,0-7 0-15,0 7 0 0,0-7 0 0,0 4 0 0,0-4 0 16,0 7 0-16,0-7 0 0,0 1 0 15,0 5 0-15,0-5 0 0,0-1 0 0,0 7 0 0,0-4 0 16,0-2 0-16,0 5 0 0,0-5 0 0,0-1 0 16,0 7 0-16,0-4 0 0,0 1 0 0,0-1 0 15,0 4 0-15,0-3 0 0,-7 2 0 0,7 4 0 16,0-3 0-16,-3 3 0 0,3-4 0 0,0 4 0 16,0 0 0-16,0 0 0 0,0-4 0 0,0 4 0 15,0-3 0-15,-7 3 0 0,7-7 0 0,0 4 0 16,0 3 0-16,0 0 0 0,-4-4 0 0,1 1 0 15,6 3 0-15,-3-7 0 0,-3 4 0 0,3 0 0 16,0-4 0-16,0 4 0 0,-4-7 0 0,4 7 0 16,-4-3 0-16,4-4 0 0,-3 10 0 0,3-4 0 0,-7 1 0 0,3-3 0 15,4 2 0-15,0 4 0 0,-7-3 0 0,4-4 0 16,3 4 0-16,0 0 0 0,-4-4 0 16,4 4 0-16,0-7 0 0,0 7 0 0,0-3 0 0,0-4 0 15,-7 0 0-15,7 1 0 0,7-1 0 0,-7 7 0 16,-7-7 0-16,7 1 0 0,-3-1 0 0,3 7 0 15,0-7 0-15,-7 1 0 0,7-1 0 0,0 7 0 16,-4-7 0-16,1 1 0 0,-1-1 0 0,4 0 0 16,-4 1 0-16,4-1 0 0,-3 1 0 0,3 2 0 15,0 1 0-15,0-4 0 0,0 0 0 0,0 1 0 16,0-4 0-16,0 4 0 0,0-1 0 0,0 0 0 16,-7 1 0-16,7-1 0 0,0-3 0 0,-4 4 0 0,4-1 0 15,0 1 0-15,0-4 0 0,-7 6 0 0,4-5 0 0,3 2 0 16,-4 1 0-16,4-1 0 0,0-3 0 0,0 4 0 15,-7-1 0-15,7-6 0 0,0 7 0 0,-3 2 0 16,3-2 0-16,0-1 0 0,0 3 0 0,0-2 0 16,0-1 0-16,-7 7 0 0,3-7 0 0,4 7 0 15,0-7 0-15,-3 7 0 0,3-3 0 0,0 2 0 16,0-5 0-16,-8-1 0 0,8 10 0 0,-3-10 0 16,3 1 0-16,-7-1 0 0,7 7 0 0,-4-7 0 15,4 1 0-15,0 5 0 0,-7-5 0 0,4-1 0 16,3 1 0-16,-4 5 0 0,4-5 0 0,-7-1 0 15,7 1 0-15,-3-1 0 0,3 0 0 0,0 7 0 0,-7-7 0 16,7 1 0-16,0-1 0 0,0 1 0 0,-4-1 0 16,4 0 0-16,-3 1 0 0,3-1 0 0,3-2 0 0,1 2 10 15,-4-9-10-15,-4 9 10 0,1-2-10 16,3-4 0-16,0-3 0 0,-7 9-11 0,3-3 11 0,4-6 0 16,0 0 0-16,-7 4 0 0,3 2 0 0,4-6 0 15,0 0 0-15,0 9 0 0,-7-2 0 0,7-7 0 16,0 0 0-16,-3 9 0 0,3-9 0 0,0 3 0 15,0-3 0-15,0 0 0 0,0 0 0 0,0 0 0 16,-4 9 0-16,4-9 0 0,0 0 20 0,0 0-1 16,0 0 0-16,0 0 0 0,0 0 1 0,0 0 0 15,0 0 0-15,0 7 0 0,0-4-20 0,0-3 0 16,0 0-8-16,-7 9 8 0,7-2 0 0,-3 2 0 16,3 0-8-16,0 1 8 0,0-4 0 0,0 3 0 15,0-5 0-15,-7 5 10 0,7 4-10 0,0-4 0 0,0-9 0 0,0 9 0 16,7 1 0-16,-14-1 0 0,3 1 0 0,4-10 0 15,0 3 0-15,0-3 0 0,0 12 0 0,0-12 0 16,-3 3 0-16,3-3 0 0,0 0 0 0,0 0 0 16,0 0 0-16,0 0 0 0,0 0 8 0,0 10-8 15,-7-4 0-15,7-6 0 0,0 0 0 0,0 0 0 16,0 0 0-16,0 0 0 0,0 0 0 0,0 0 0 16,0 0 0-16,0 0 0 0,0 10 0 0,0-10 0 31,7 3-35-31,-7-3-5 0,0 6-2 0,0-3-396 0,3 3-79 0</inkml:trace>
  <inkml:trace contextRef="#ctx0" brushRef="#br0" timeOffset="87344.57">7782 14222 867 0,'0'0'38'0,"0"0"9"0,0 0-38 0,0 0-9 16,0 0 0-16,0 6 0 0,-7-6 84 0,0 10 14 15,7-10 3-15,0 0 1 0,0 6-54 0,-7-3-10 16,0 6-2-16,0-2-1 0,7-4-35 0,-11 6 0 15,8-2 0-15,-4 2 0 0,-4 0 0 0,1 1 0 16,-1-1-10-16,4-3 10 0,-7 4-9 0,3-7 9 16,-3 6 0-16,4-2 0 0,-1 2-12 0,-3 0 12 15,3-2-12-15,-6-4 12 0,3 6 0 0,0-2 0 16,-1 2 0-16,1-3 0 0,0-3 0 0,7 7 0 16,-14-4 0-16,7-3 9 0,0 7-9 0,3-4 0 15,-3 3 0-15,3-9 0 0,-6 10 0 0,3-4 0 16,-4-3 0-16,7 6 0 0,-6-9 0 0,3 7 0 0,0-4 0 15,0-3 0-15,-1 0 0 0,5 0 0 0,-8 0 0 16,4 0 8-16,-4 0 0 0,8-3 0 0,-8 3 0 16,4 0 0-16,4-7 1 0,-5 7 0 0,1 0 0 15,0-3 0-15,4-3 2 0,-5 6 0 0,5-3 0 0,-8 3 0 16,4-6-3-16,0 6 0 0,0 0 0 0,0 0 0 16,3 0-8-16,1 0 10 0,-4 0-10 0,3 0 10 15,4 0-10-15,-4 0 8 0,1 0-8 0,3 0 8 16,-7-7-8-16,7 4 0 0,-4 3 0 0,0-6 8 15,1 3-8-15,3-3 0 0,0 2 9 0,-4-5-9 16,4 3 16-16,0-4-2 0,0 1 0 0,0 0 0 16,0 2-30-16,0-5-5 0,0 2-2 0,0-5 0 15,3 5 23-15,-3 1 0 0,7-7 0 0,-7 7 0 16,0-1 0-16,3 1 0 0,-3 0-9 0,7-1 9 16,-7 4 0-16,4-4 0 0,3-2 0 0,-7-4 0 0,3 7 0 15,1-7 0-15,-1 7 0 0,1-10 0 0,-1 3 0 0,4 7 0 16,-7-10-8-16,7 10 8 0,-4-7 0 0,4 3 0 15,0-2 0-15,0 5 0 0,-3-9 0 0,3 13 0 16,0-6 0-16,0-4 0 0,3 7 0 0,-3-7 0 16,4 6 0-16,-4-2 0 0,0 3-10 0,7-7 10 15,-7 6-8-15,0 1 8 0,4 0 0 0,-1-1-8 16,1-5 8-16,3 5 0 0,0-6-10 0,3 7 10 16,-6 0-12-16,3-4 12 0,0-3 0 0,0 10 0 15,0-3 0-15,4-1 0 0,-4-2 0 0,3-4 0 16,1 0 0-16,3 7 0 0,-7 0 0 0,4-4 0 15,-1 1 8-15,4 2-8 0,-3 1 0 0,3-1 0 0,-3 7 0 16,3-3 0-16,0-4 9 0,0 10-9 0,-3-9 8 0,6 9-8 16,-3-6 9-16,4 3-9 0,-4-4 10 0,0 4-10 15,0-3 0-15,4 6 0 0,-4 0-13 0,4 0 4 16,-8-3 9-16,8-3 0 0,-8 6 0 0,8 0 0 16,-4-4 8-16,4-2 3 0,-8 6 1 0,8 0 0 15,-7-3-12-15,3-3 0 0,0 6 0 0,4 0 0 16,-8-7 8-16,8 7-8 0,-4-3 12 0,3-3-4 15,-6 6 0-15,3 0-8 0,-3-3 12 0,-1 3-4 16,4 0-8-16,-3 0 0 0,3-6 0 0,-3 6 0 16,-1 0 0-16,4 0 0 0,-3 6 0 0,3-6 0 0,-3 0 0 15,-1 3 8-15,4-3-8 0,-7 0 8 16,4 0-8-16,0 0 8 0,-4 0-8 0,3 0 8 16,4 0-8-16,-10 0-11 0,3 0 3 0,7 0 0 15,-7 6 8-15,4-6 8 0,-1 3-8 0,-3-3 11 0,0 7-11 16,4-7 0-16,-4 9 0 0,0-9 8 0,0 10 0 0,-7-10-8 15,4 6 12-15,3 3-4 0,-4-6-8 0,4 7 0 16,0-1 0-16,-3 7 0 0,-1-7 0 0,1 1 0 16,7 5 0-16,-8-5 0 0,1 9 0 0,3-4 0 15,-4-2 0-15,4 3 0 0,0-1 0 0,-7-2 8 16,7 2-8-16,-3 4 8 0,-1-3-8 0,1-4-11 16,3-2 3-16,-3-1 0 0,-1 7 8 0,-3-7 0 15,4 1 0-15,-4-1 0 0,0 1 0 0,0 5 0 16,0-5 0-16,0-1 0 0,0 0 0 0,0 1 8 15,-4-4-8-15,1 4 0 0,-1-1 0 0,-3 0 0 16,7 7 0-16,0-13 0 0,-7 7 0 0,3-4 0 16,1 3 0-16,-1 1 0 0,-3-1 8 0,4 0-8 0,-4-2 10 0,0 2-10 15,7-6 0-15,-4 4 0 0,-3 2 0 0,7 0 0 16,-11-2 0-16,8 2 0 0,-4-6 0 0,3 7 0 16,-3 2 0-16,0-2 0 0,-3-1 0 0,3 4 0 15,-8 2 0-15,5-5 0 0,-4 8 0 0,0-2 0 16,3-6 0-16,-3 8 0 0,3-2 0 0,-3-3-10 15,0 2-12-15,-3-5-2 0,2 5-1 0,1-5-431 16,0-7-87-16</inkml:trace>
  <inkml:trace contextRef="#ctx0" brushRef="#br0" timeOffset="89703.81">6809 14084 288 0,'0'0'25'16,"0"0"-25"-16,0 0 0 0,0 0 0 0,0 0 176 0,0 0 31 15,0 0 5-15,0 0 2 16,0 0-157-16,0 0-31 0,-4 3-6 0,4-3-2 15,-7 6-18-15,7-3-9 0,-11 4 1 0,11-7 0 0,-7 3 8 0,4 3 0 16,3-6 0-16,-4 0 0 0,4 0 0 0,-10 3 19 16,-1-3-3-16,1 7-1 0,6-7 34 0,-10 0 7 15,7 0 2-15,-4 0 0 0,8 0-20 0,-11 0-4 16,7 0-1-16,-4 0 0 0,4 0-20 0,-4 0-4 16,4 0-1-16,-3 6 0 0,3-3-8 0,0-3 0 15,-4 6 0-15,0-3 0 0,4-3 0 0,-3 7 0 16,-4-7 0-16,3 3 0 0,1-3 0 0,-5 6 0 15,5-6 8-15,-8 3-8 0,4-3 19 0,0 6-2 16,0-6 0-16,0 4 0 0,3 2-17 0,-6 0 8 16,2-3-8-16,1-3 0 0,0 10 0 0,0-10 0 15,4 6 0-15,-8-3 0 0,4 3 8 0,-4-2-8 0,8 2 0 16,-8-3 0-16,4 3 0 0,0 4 0 0,0-4 0 16,-8-3 0-16,8 3 0 0,-3-3 0 0,-1 7 0 15,4-4 0-15,-4-3 8 0,1 7 0 0,-1-4 1 16,0 3 0-16,-6 1-9 0,6-4 8 0,0 3-8 0,-6-5 8 15,3 5-8-15,-1-3 0 0,5 4 0 0,-4-1 0 16,-1-9 0-16,5 9-11 0,-4-2 11 0,6-4-8 16,-9-3 8-16,3 6 0 0,6-3 0 0,-6-3 0 15,4 7 0-15,-1-4 0 0,-3 3 0 0,0 0 0 16,10-3 0-16,-10 4 0 0,7-4 0 0,-7 3 0 16,7-3 0-16,-8 3 0 0,5-2 0 0,6 2-8 15,-14-3 8-15,8 3 0 0,3-6 0 0,0 10 0 16,-8-10 0-16,5 0 0 0,6 6 0 0,1-3 0 15,-4-3 8-15,-4 0-8 0,4 6 8 0,0-3-8 0,0-3 0 16,3 0 9-16,-3 7-9 0,3-7 0 0,1 0 12 0,-4 0-12 16,3 3 12-16,-7-3-12 0,4 0 8 0,-3 6-8 15,6-3 0-15,-7 4 0 0,4-7 0 0,0 3 0 16,4 3 8-16,-4 0-8 0,-1-3 0 0,5 4 0 16,-4-4 0-16,-4 3 0 0,4-3 0 0,3 3 0 15,-3-2 0-15,0 2 0 0,4-6 0 0,-1 9 0 16,0-9 0-16,1 10 0 0,-4-10 0 0,3 9 0 15,-3-9 0-15,3 6 0 0,1-3 0 0,3-3 0 16,-11 7 8-16,11-4-8 0,-3 6 0 0,-5-9 0 16,5 7 8-16,-1-7-8 0,-3 9 0 0,4-9 0 15,-1 9 0-15,0-9 0 0,1 7 0 0,6-4 0 0,-10 3 0 16,7-3 0-16,-4-3 0 0,1 6 0 0,3-2 0 0,0-4 0 16,3 6 0-16,-10-3 0 0,7-3 0 0,4 6 0 15,-4-6 0-15,-4 7 0 0,4-4 0 0,0 3 0 16,3-3 0-16,-6 3 0 0,6-2 0 0,-6 2 0 15,3-3 0-15,0 3 0 0,-1-3 0 0,-2 4 0 16,-1-7 0-16,4 3 0 0,0 3 0 0,4-6 0 16,-11 6 0-16,6-3 0 0,5-3 0 0,-8 7 0 15,1-4 0-15,6-3 0 0,-6 6 0 0,3-3 0 16,0 4 0-16,7-7 0 0,0 0 0 0,0 3 0 16,-11-3 10-16,11 0-10 0,0 0 8 0,-7 0-8 15,3 0 8-15,4 0-8 0,-7 6 0 0,7-6 8 16,0 0-8-16,-7 3 0 0,7-3 0 0,0 0 8 15,0 0-8-15,0 0 0 0,0 0 0 0,-7 6 0 16,4 1 0-16,3-7 0 0,0 0 0 0,0 0 0 16,-11 3 0-16,11-3 0 0,0 0 0 0,0 0 0 0,0 0 15 15,0 0 7-15,0 0 2 0,0 0 0 0,0 0-11 0,0 0-1 16,0 0-1-16,0 0 0 0,0 0 5 0,0 0 2 16,0 0 0-16,0 0 0 0,0 0-18 0,0 0 8 15,0 0-8-15,0 0 0 0,0 0 0 0,0 0 0 16,0 0 0-16,0 0 0 0,-3 0 9 0,3 0-9 15,0 0 0-15,0 0 9 0,-7 6 0 0,7-6 0 16,0 0 0-16,0 0 0 0,0 0-9 0,-4 3 0 16,-3-3 9-16,7 0-9 0,0 0 0 0,-4 10-20 15,-6-10 4-15,6 6 1 0,4-6 15 0,0 0 0 0,0 0 0 0,0 0 0 16,0 0 0-16,0 0 0 0,0 0 0 0,0 0 0 16,0 0 0-16,0 0 0 0,0 0 0 0,-7 3 0 15,7-3 0-15,0 0 0 0,0 0 0 0,0 0 0 16,-3 6 0-16,3-6 0 0,0 0 0 0,0 0 0 15,-11 3 0-15,8 4 0 0,-4 2 0 0,3 0 0 16,-3-2 0-16,3-4 0 0,4 6 0 0,-7-2 0 16,7-7 0-16,-3 3 0 0,-1 3 0 0,4-6 0 15,-7 3 0-15,7-3 0 0,0 0 0 0,0 0 0 16,0 0 0-16,0 0 0 0,0 0 0 0,0 0 0 16,0 0 0-16,0 0 0 0,0 0 0 0,0 0 0 15,0 0 0-15,0 0 0 0,0 0 0 0,0 0-9 16,0 0 9-16,0 0-12 0,0 0 12 0,0 0-12 15,0 0-63-15,0 0-13 0,0 0-2 0</inkml:trace>
  <inkml:trace contextRef="#ctx0" brushRef="#br0" timeOffset="96003.63">5094 12218 403 0,'0'0'36'0,"0"0"-36"0,0 0 0 0,0 0 0 0,0 0 60 0,0 0 4 16,0 0 2-16,0 0 0 0,0 0 22 0,0 0 4 15,0 0 0-15,0 0 1 0,0 0-56 0,0 0-11 16,0 0-2-16,0 0-1 0,0 0-23 0,0 0 8 16,0 0-8-16,0 0 0 0,0 0 0 0,0 0 8 15,0 0-8-15,0 0 0 0,0 0 12 0,0 0-1 16,0 0-1-16,0 0 0 0,0 0 1 0,0 0 0 15,0 0 0-15,0 0 0 0,0 0-11 0,0 0 0 16,0 0 0-16,0 0 0 0,0 0 9 0,-7 3 0 16,0 7 0-16,7-10 0 0,0 6-9 0,0-6 0 0,0 0 0 0,-7 3 8 15,3 3-8-15,-3-2 12 0,4 2-12 0,-4-6 12 16,7 0-12-16,0 0 0 0,-4 9 9 0,4-9-9 16,-3 0 0-16,-8 10 0 15,4-10 0-15,4 9 0 0,3-9 30 0,0 0 2 0,-4 0 0 0,-3 6 0 16,3-3-18-16,4-3-3 0,0 0-1 0,0 0 0 15,-10 7 0-15,3-4 0 0,3 3 0 0,4-6 0 16,-3 0-2-16,-8 3 0 0,4 3 0 0,0 1 0 16,7-7-8-16,-7 3 0 0,3 3-10 0,-6-3 10 15,10-3 0-15,-11 7 10 0,8-4 0 0,-8 3 0 16,1-6 16-16,6 3 3 0,-6-3 1 0,2 0 0 16,1 6-14-16,0-2-4 0,4-4 0 0,-8 6 0 15,4-6-4-15,0 9 0 0,0-9-8 0,-4 0 12 16,4 6-12-16,4-2 0 0,-4-4 0 0,0 0-10 15,3 6 10-15,-6-3 0 0,6-3 0 0,-6 0 0 16,10 0 0-16,-11 0 0 0,4 0 0 0,3 0 0 16,1 0 0-16,-8 0 0 0,4 6 0 0,0-6 0 0,7-6 0 15,-10 6 8-15,3 0-8 0,3 0 0 0,-3 0 0 16,3 0 0-16,4 0 0 0,-3 0 8 0,-8 0-8 16,11 0 0-16,0 0 0 0,0 0 8 0,-10 0-8 0,6 0 9 15,-6 0-9-15,3 0 10 0,7 0-2 0,-4 0-8 0,-3-3 12 0,3-3-4 16,1 6-8-16,-4 0 12 15,3 0-12-15,-6-4 12 0,6-2-12 0,4 6 10 0,-7 0-10 16,4 0 10-16,-8-6-10 0,8 3 0 16,-1 3 0-16,0-6 0 0,1 6 0 0,-4-4 10 15,3-2-10-15,4 3 10 0,-10 3 4 0,6-6 1 0,-3 3 0 16,4-4 0-16,3 7-15 0,0-3 0 0,-11-3 0 16,11 6 0-16,0 0 0 0,0 0-10 0,-3-3 2 0,3-4 0 15,-8 1 8-15,5 3 0 0,-4-3 0 0,3 3 0 16,4-4 0-16,0 7 0 0,-7-3 0 0,4-3 0 15,-1 3 0-15,4 3 11 0,0-6-3 0,-7 2 0 16,7 4-8-16,-3-6 0 0,3-3 0 0,-7 9 0 16,3-6 0-16,4 6 0 0,-3-10 0 0,3 7 0 15,-7-3 0-15,7 3-9 0,-4-4 9 0,4-2 0 16,0 9 0-16,0-10 0 0,0 4 0 0,0 3 0 16,0 3 11-16,0-9-11 0,0 2 12 0,0 7-12 15,0-9 8-15,0 9-8 0,0 0 0 0,0-9 0 16,-7-1 0-16,7 1 0 0,0 2 0 0,0-2 0 15,-4 6 0-15,4-3 0 0,0-4 0 0,0 7 0 0,0-9 0 16,0 8 0-16,0-5 0 0,0 9 0 0,4-6 0 0,-4 3 0 16,7-4 0-16,-7-2 0 0,0 6 0 15,0-3-9-15,0-4 9 0,0 4-12 16,4 3 12-16,-4-7 0 0,7 4 0 0,-7-3 0 0,0-1 0 0,3 1 0 16,1 3 0-16,3 2 0 0,-4-5 0 0,4 3-10 15,-3-4 10-15,-1 7-10 0,4-6 10 0,-3 3 0 16,3-4 0-16,-4 1 0 0,5 2 0 0,-1 4 0 15,0-3 0-15,3-3-8 0,-10-1 8 0,7 1 0 16,0-1 0-16,4 4 0 0,-4 3 0 0,0-3 0 16,-3-4 0-16,3 7-8 0,-4-3 8 0,4-4 0 15,-3 7 0-15,6-3 0 0,-6-3 0 0,3 2 0 16,0 4 0-16,-3-3 0 0,3 3 0 0,0-3 0 16,3 2 0-16,-3-2 0 0,0-3 0 0,-3 9 0 15,3-10 0-15,0 10 0 0,4-6 0 0,-4 3 0 0,3-3 0 0,-6 3 0 16,6-4 0-16,-6 4 0 0,-4 3 0 0,7-6-8 15,0 6 8-15,-7 0 0 0,3-3 0 0,12 3 0 16,-12-7 0-16,4 7 0 0,-3 0 0 0,-4 0 0 16,10 0-8-16,-6-3 8 0,6 3-8 0,1 0 8 15,0 0 0-15,-8 0 0 0,8-6 0 0,-1 6 0 16,1 0 0-16,-4 0 0 0,0-6 0 0,4 6 0 16,-1 0 8-16,-3 0 6 0,4 0 2 0,-1-3 0 15,1 3-16-15,-1 0 0 0,1 0 0 0,-7 0 0 16,-4 0 0-16,10 0 0 0,-10 0 0 0,4 3 0 15,3 3 0-15,0-6 0 0,0 0 0 0,3 0 0 16,-6 0 0-16,3 6 0 0,-7-6 0 0,7 0 0 0,0 3-10 16,4-3-5-16,-4 0-1 0,0 0 0 15,3 7 16-15,-6-4 0 0,3-3 0 0,0 0 0 16,-7 0 0-16,0 0 0 0,7 6 0 0,-7-6 0 0,11 0 0 0,-4 3 0 16,-7-3 0-16,7 7 0 0,-7-7 0 0,0 0 0 15,10 3 0-15,-10-3 0 0,0 0 0 0,4 6 0 16,-4-6 0-16,0 0 0 0,3 9 0 0,-3-9 0 15,8 4 0-15,-5 2 0 0,-3-6 0 0,7 9 0 16,-7-9 0-16,4 10 0 0,-4-10 0 0,7 6 0 16,-7-6 0-16,0 0 0 0,0 0 0 0,0 0 0 15,0 9 8-15,0-9-8 0,7 10 0 0,-7-10 0 16,0 0 0-16,0 9 0 0,0-9 0 0,7 9 0 16,-4 1 0-16,-3-10 0 0,7 6 0 0,-7 4 0 0,4-1 0 0,-4-9 0 15,0 9 0-15,3-5 0 0,-3 8 0 0,4-9 0 16,-4 7 0-16,0-1 0 0,0-9 0 0,3 9 0 15,1-2 0-15,3 2 0 0,-7 1 0 0,0-1 0 16,4-3 0-16,-4 4 0 0,0-10 0 0,0 9 0 16,0-6 0-16,7 7 0 0,-7-4 0 0,0 3 0 15,0 1 0-15,0-1 0 0,0-3 0 0,0 4 0 16,0-7 8-16,-7 9-8 0,7-2 0 0,0-1 0 16,-4 1 0-16,4-1 0 0,0-6 0 0,0 7 0 15,0-4 8-15,0 3-8 0,0 1 0 0,0-10 0 16,0 0 0-16,-7 9 0 0,7-3 0 0,0-6 0 15,0 0 0-15,0 3 0 0,0-3 0 0,0 0 0 16,0 0 8-16,-4 10-8 0,1-4 0 0,3-6 0 16,0 0 0-16,0 10 0 0,-4-1 0 0,4-9 0 15,0 0 9-15,0 0-9 0,-3 0 0 0,3 0 9 16,-4 9 4-16,-3-2 1 0,7-7 0 0,-3 3 0 0,-4 3 1 0,3-3 0 16,4-3 0-16,-3 6 0 0,-4-2-15 0,7-4 9 15,0 0-9-15,-4 6 8 0,4 3-8 0,0-9 0 16,-7 10 0-16,7-10 0 0,0 0 0 0,-3 6 0 15,-1-3 0-15,0 7 0 0,1-4-20 0,3-6 4 16,0 9 1-16,-4-3 0 16,4 4-13-16,0-1-4 0,0 1 0 0,-7-1 0 15,7 0-125-15,-3 10-26 0,3 6-5 0,0-6 0 0</inkml:trace>
  <inkml:trace contextRef="#ctx0" brushRef="#br0" timeOffset="103507.41">10534 13178 482 0,'-18'0'21'0,"18"0"5"0,0 0-26 0,0 0 0 0,0 0 0 0,0 0 0 16,-7 0 11-16,7 0-3 0,0 0-8 0,0 0 12 31,0 0-63-31,0 0-13 0,0 0-2 0,0 0-1 16,0 0 7-16,0 0 2 0,0 0 0 0,0 0 0 0,0 0 82 0,0 0 16 0,0 0 3 0,0 0 1 16,0 0 81-16,0 0 17 0,0 0 3 0,0 0 1 15,0 0-36-15,0 0-7 0,0 0-2 0,0 0 0 16,0 0-55-16,0 0-11 0,0 0-3 0,0 0 0 15,-7 6 0-15,7-6 0 0,0 0 0 0,0 0 0 16,0 0-32-16,0 0 0 0,0 0 0 0,0 0 0 16,0 0 0-16,0 0 0 0,0 0 0 0,0 0 0 15,11 0 0-15,-11 0 0 0,0 0 0 0,0 0 0 0,7 0 0 0,-7 0 0 16,0 0 0-16,0 0 0 0,0 0 0 0,0 0 0 16,0 0 0-16,0 0 0 0,0 0 11 0,0 0-2 15,0 0 0-15,0 0 0 0,-7 9-9 0,7-9 0 16,0 0 0-16,0 0 0 0,0 0 8 0,0 0-8 15,0 10 0-15,0-10 8 0,7 6 0 0,-7-6 0 16,0 0 0-16,0 0 0 0,7 3-8 0,-7-3 0 16,-7 10 0-16,7-10 0 0,0 0 0 0,0 0 0 15,0 0 0-15,0 6 0 0,0-6 0 0,0 0 8 16,0 0-8-16,-4 3 8 0,-3 3 4 0,7-6 0 16,0 0 0-16,0 0 0 0,-10 10-12 0,6-4 0 15,4-6 0-15,0 0 0 0,0 0 0 0,0 0 0 0,0 0 0 0,-3 3 8 16,3-3 13-16,0 0 3 0,-7 10 0 0,7-1 0 15,0-9-24-15,0 0 0 0,-7 6 0 0,-1 4 0 16,8-7 0-16,-3 3 8 0,-4 3-8 0,0-2 0 16,0-4 0-16,3-3 0 0,4 0 0 0,-10 9 0 15,-4-9 0-15,3 6 0 0,11-6 0 0,0 0 0 16,-11 4 0-16,1 5 0 0,10-9 0 0,-4 6 0 16,-3 4 0-16,4-1 9 0,-4 1-9 0,0-4 0 15,7-6 8-15,-8 3-8 0,-2 6 0 0,3 1 0 16,7-10 0-16,-7 6 0 0,-7 3 0 0,3 1 0 15,8-10 0-15,-8 9 0 0,0 1 0 0,-3-4 0 16,4-3 0-16,-1 3 0 0,8 4 0 0,-8-4 0 16,0-3 0-16,1 7 0 0,3-10 0 0,0 6 0 15,-4-3 8-15,1 3-8 0,-1-3 0 0,4-3 0 16,0 7 0-16,-4-4 0 0,4-3 0 0,0 0 0 0,0 6 11 0,0-6-11 16,-4 0 10-16,4 0-10 0,0 0 13 0,-3 0-3 15,-1 0-1-15,4 3 0 0,-3-3-9 0,3 6 8 16,-4-6-8-16,4 0 8 0,-4 7-8 0,1-7 0 15,3 0 0-15,0 0 0 0,-4 0 0 0,4 0 0 16,0-7 9-16,0 7-9 0,-4 0 10 0,4 0-2 16,0 0-8-16,0 0 12 0,0 0 13 0,-4 0 3 15,1-6 0-15,3 3 0 0,7 3-18 0,-11 0-10 16,1 0 12-16,-1-6-12 0,-3 6 0 0,3-3 0 16,1-4 0-16,-1 7 0 0,1-3 0 0,-1 3 0 15,-3-6 12-15,3 6-12 0,1 0 0 0,-4-3 0 16,3 3 0-16,1 0 0 0,-1-6 0 0,0 6 0 0,1 0 0 0,-1 0 0 15,1 0 0-15,-1 0 0 0,0-4 0 0,1 4 0 16,-1-6 0-16,4 6 10 0,-3 0-10 0,3 0 8 16,-11-3-8-16,7-3 0 0,4 6 0 0,-3-7 0 15,-1 4 11-15,-3-3-3 0,3 6-8 0,1 0 12 16,3-3-1-16,-4-3-1 0,1 3 0 0,-4-4 0 16,3 4-10-16,-3-3 12 0,3 3-12 0,1-4 12 15,3 1-12-15,-4 3 0 0,-3 3 0 0,3-6 0 16,1 6 0-16,3 0 0 0,7 0 0 0,-7-3 0 15,-4-4 0-15,4 7 0 0,0-3 0 0,-4 3 0 16,1-6 0-16,3 6 0 0,0-3 0 0,0-3 0 16,-4 6 0-16,4-4 0 0,0-2 0 0,0 3 0 15,-4-3 0-15,4-1 0 0,4 4 0 0,-4-3 8 16,3 3-8-16,-3-3 0 0,0 2 0 0,0-2 8 16,3 3-8-16,-3-3 0 0,4-4 0 0,-1 1 0 0,1 9 0 15,-1-6 8-15,1 3-8 0,-4-4 0 0,3 4 0 16,1-6 0-16,-1 3 0 0,1-4 0 0,-5 7 0 0,5-3 0 15,3-10 0-15,-4 7 0 0,1-1-8 0,3-2 8 16,-4-1-10-16,4 4 10 0,0-1 0 0,0 1-9 16,0-4 9-16,0 4 0 0,0-4 0 0,0 4 0 0,0 0 0 15,0-1 0-15,4 1 0 0,-4 6-8 16,3-10 8-16,-3 10 0 0,4-3 0 0,-1-4 0 0,1 1 0 16,0-1-8-16,3 1 8 0,-4 0-10 0,4-1 10 0,-3 1-10 15,-1 3 10-15,4-4 0 16,0 1 0-16,4-1-8 0,-4 1 8 0,0 0 0 0,0-1 0 15,4-6 0-15,-1 7 0 0,-3 0 0 0,4-1 0 0,-4 1 0 16,4-7 0-16,-1 7 0 0,1-1 0 0,-4 1 0 16,3-7 0-16,-3 7-8 0,0-1 8 0,0 1 0 15,1 0 0-15,-1-1-8 0,3 4 8 0,-3-3 0 16,0-1 0-16,4 1 0 0,-1-1 0 0,1 1 0 16,0 3 0-16,-1 2-10 0,1-5 10 0,-1 0 0 15,1-1-8-15,0 4 8 0,-1-3 0 0,1-1 0 16,3 10 0-16,-7-6-8 0,3-4 8 0,5 7 0 15,-8-3 0-15,0-3 0 0,0 9-8 0,0-10 8 16,3 10 0-16,-3-9 0 0,8 9 0 0,-12-6 0 16,-3 6 0-16,11 0 0 0,-1-10-8 0,1 10 8 15,-4-3 0-15,3-3 0 0,1 6-8 0,0-3 8 0,-1-4 0 16,1 7 0-16,-1-3 0 0,5-3 0 16,-5 6 0-16,4 0 0 0,0 0 0 0,4 0 0 0,-4 0-8 15,0 0 8-15,0 0 0 0,0 6 0 0,-3-6 0 0,3 3 0 16,4-3 0-16,3 0 0 0,-7 0 0 0,4 0 0 15,-4 10 8-15,3-10-8 0,1 0 0 0,-4 6 0 16,0-3 0-16,4-3 0 0,-4 6 0 0,4-2 0 16,-8-4 0-16,4 0 0 0,0 0 0 0,-3 0 0 15,3 6-8-15,-3-6 8 0,-11 0 0 0,10 0 0 16,4 0 0-16,-3 0 0 0,-11 0 0 0,11 0 0 0,6 0 0 16,-6 9 0-16,-11-9 0 0,10 0 0 15,1 10 0-15,3-10 9 0,-3 6-9 0,-1-3 8 16,1 6-8-16,-1-2 8 0,5-4-8 0,-5 3 0 0,-10-6 0 15,7 16 0-15,7-4 0 0,0-2 0 0,-10-1 0 16,3 7 0-16,4 3 0 0,-8-10 0 0,4 7 0 0,-7-4 0 16,-3 4 0-16,3 0 0 0,3-4 0 0,-3 4 0 15,-3 3 0-15,-1-4 0 0,11 4 0 0,-7-3 0 16,-7 3 0-16,0-7 0 0,7 4 0 0,4 3 0 16,-1 0 0-16,-3-4 0 0,-7 4 0 0,0 0 0 15,0-3 0-15,3 2 0 0,-6-2 0 0,3-3 0 16,3 2 0-16,1 4 0 0,-4-10 0 0,3 10-11 15,1-3 11-15,-4 0-10 0,3-4 10 0,-3-2-10 16,0-1 2-16,0 0 0 0,3 4 0 0,-3-4 0 16,-3-5-8-16,6 5-2 0,4-9 0 0,-3 6 0 15,-4-3-22-15,3 7-5 16,4-10-1-16,-3 6-668 0</inkml:trace>
  <inkml:trace contextRef="#ctx0" brushRef="#br0" timeOffset="105350.81">5009 12256 57 0,'0'0'0'0,"0"0"0"0,0 0 0 0,0 0 0 16,0 0 174-16,0 0 30 0,0 0 5 0,0 0 2 15,0 0-138-15,0 0-27 0,0 0-6 0,0 0 0 0,0 0-29 0,0 0-11 16,0 0 8-16,0 0-8 0,0 0 0 0,0 0 0 15,0 0 0-15,0 0 0 0,0 0-9 0,0 9 9 16,4 1 0-16,-4-10 0 0,0 0 0 0,0 9 9 16,-4 0 1-16,4 1 0 0,0-10 5 0,0 6 1 15,0-6 0-15,0 9 0 0,0 1 3 0,0-1 1 16,0 1 0-16,0-1 0 0,4 1-3 0,-4-4 0 16,0 9 0-16,0-5 0 0,-4-1-5 0,4 4 0 15,4-4-1-15,-4 7 0 0,0-7 17 0,0 7 4 16,7-3 1-16,-7 2 0 0,0 4-33 0,0 0 0 15,0 6 0-15,0-6 0 0,0 0 13 0,0 3-4 16,0-4-1-16,0 1 0 0,0 0-8 0,-7 6 0 16,7-6 0-16,-4 6 0 0,4-3 10 0,0-6 0 0,0 9 0 15,0-7 0-15,-7 1-10 0,7 0 0 0,-3 0 0 0,3 6 8 16,0-6-8-16,0 0 0 0,0-4 0 0,0 4 8 16,0 6-8-16,-7-6 0 0,7 0 9 0,0 6-9 15,0-6 12-15,0 0-3 0,7-1 0 0,-7 4 0 16,-7-3-9-16,3 0 0 0,1 6 0 0,-4-3 0 15,3-6 20-15,4 3 8 0,-7-1 1 0,4 7 1 16,3-6-22-16,-4 0-8 0,4 3 0 0,-7-3 0 16,3 0 0-16,4-1 0 0,-7 1 0 0,4-3 0 15,3 3-13-15,-7-4 1 0,3 4 0 0,4 0 0 16,-3-3 12-16,3-4 0 0,0 4 0 0,-7-4 0 16,3 4 0-16,4 3 0 0,0-10 0 0,-7 7 0 15,7 3 12-15,-3-10-2 0,-1 10 0 0,4-9 0 16,0 5-10-16,-7 1 0 0,7-7 0 0,-3 4 0 15,3-4 0-15,0 7 0 0,0 0 0 0,0-4 0 16,-8 4 0-16,8 3 0 0,-3-4 0 0,-1-2 0 0,1 3 12 16,3 2-4-16,0-2 0 0,-4-3 0 0,4 2-8 15,-3 4 0-15,3-3 0 0,0-4 0 0,0 4 0 0,-7 0 0 16,7-4 0-16,0 4 0 0,-4 0 0 0,4-4 0 16,0 4 0-16,0-4 0 0,-7 4 12 0,4 0-2 15,-1-4-1-15,4 4 0 0,0-7-9 0,0 7 10 16,0-3-10-16,-7-4 10 0,7 7-10 0,0-1 0 15,-3-2 0-15,3 3 0 0,0-1 0 0,0 4 0 16,-8-6 0-16,8-4 8 0,-3 7-8 0,-1-1 0 16,4-5 0-16,-3 2 0 0,-1-2 0 0,4 5 0 0,-3-5 0 15,3-1 0-15,-7 1 0 0,7 5 0 0,-4-5 0 0,4-1 0 16,0 0 0-16,0 1 0 0,-7-1 0 0,7 7 0 16,0-7 0-16,0 1 0 0,-3-4 0 0,3 3 0 15,0 1 0-15,0-1 0 0,0 1 0 0,0-1 0 16,0 0 0-16,0 1 0 0,0-1 0 0,3-2 0 15,-3-4 0-15,0 9 0 0,0-9 0 0,0 7 0 16,0-1 0-16,0-3 8 0,-3 4-8 0,3-1 8 16,0 1-8-16,0-1 0 0,0 1 0 0,0-1 0 15,-4 0 0-15,4 1 0 0,0 2 0 0,0 1 0 16,0-7 0-16,0 4 0 0,-7-1 0 0,7 0 0 16,-3-2 0-16,3 2 0 0,0 0 0 0,0 1 0 15,0-7 0-15,0 6 0 0,0 1 0 0,-8 2 0 16,5-9 0-16,3 7 0 0,-4-1 0 0,4 1 0 15,-3-4 0-15,3 3 8 0,0-9-8 0,-4 10 0 0,4-1 0 0,0-3 0 16,-3 4 0-16,3-7 0 0,0 6 0 0,0-2 8 16,0-7-8-16,0 9 0 0,0 0 0 0,0 1 0 15,0-1 0-15,0-2 0 0,0 2 0 0,0-6 0 16,0 3 0-16,-7 4 0 0,7-10 0 0,0 9 0 16,0-3 0-16,0-6 0 0,0 0 0 0,0 4 0 15,0-4 8-15,-4 9-8 0,4-9 19 0,0 6 1 16,0-6 1-16,-7 3 0 0,4 4-7 0,3-7-2 15,0 0 0-15,-4 9 0 0,4-9-4 0,0 0 0 16,0 0-8-16,0 6 12 0,0 4-12 0,0-10 0 16,0 3 0-16,0 6 0 0,0 1 0 0,0-4 0 0,0-6 0 15,0 9 0-15,0 1 0 0,0-10 0 0,0 0 0 16,4 6 0-16,-4-6 0 0,0 0 8 16,0 0-8-16,0 0 12 0,0 0 13 0,0 0 3 0,0 0 0 0,0 0 0 15,0 0-2-15,0 0 0 0,0 0 0 16,0 0 0-16,0 0-18 0,0 0-8 0,0 0 8 0,0 0-8 15,0 0 0-15,0 0-19 0,0 0 3 0,0 0-883 16</inkml:trace>
  <inkml:trace contextRef="#ctx0" brushRef="#br0" timeOffset="107310.2">9536 13400 0 0,'0'0'0'0,"0"0"0"15,0 0 0-15,0 0 0 0,0 0 189 0,0 0-38 0,0 0 30 0,0 0 7 16,0 0-114-16,0 0-22 0,0 0-5 0,0 0-1 16,0 0-35-16,0 0-11 0,0 0 0 0,0 0 0 15,0 0 10-15,0 0-10 0,0 0 8 0,0 0-8 16,-7 10 24-16,7-10-1 0,0 0 0 0,0 6 0 15,-8 3-4-15,8 1-1 0,0-10 0 0,0 0 0 16,0 0 11-16,0 0 3 0,-3 6 0 0,3-6 0 16,0 0 24-16,-4 3 4 0,4-3 2 0,0 0 0 15,0 0-22-15,-7 10-4 0,4-4 0 0,-4-3-1 16,0-3-21-16,3 6-4 0,-6-3-1 0,3 4 0 16,0-1-9-16,-1-3 12 0,1 3-12 0,-3-2 12 15,-1 2-12-15,4-3 0 0,4 6 9 0,-11-2-9 16,-1-4 12-16,1 6-3 0,7 4 0 0,-3-4 0 15,3 1-9-15,-4 2 12 0,0-3-12 0,1 4 12 16,-4 0-12-16,7-4 0 0,-11 0-12 0,4 7 12 0,3-7 0 16,-3 1 0-16,4-1 0 0,-4 1 0 0,-1-1 0 0,1 1 0 15,0 5 0-15,0-5 0 0,4-1 0 0,-5 0 0 16,1 1 0-16,0-4 0 0,0 4 0 0,0-1 0 16,3 0 0-16,-3 1 0 0,0-1 0 0,7-3 10 15,-11 4-2-15,8-1-8 0,-1-3 0 0,-3 4 0 16,7-7 0-16,-7 6 0 0,3-2 16 0,-3 2-4 15,0-6-1-15,7 4 0 0,-7 2-11 0,3-3 0 16,1-3 0-16,-1 7 0 0,1-4 8 0,-1-3-8 16,1 3 8-16,-5-2-8 0,5 2 0 0,3 3 0 15,-4-2 0-15,1-4 0 0,-4 6 8 0,3-3-8 16,0-3 8-16,1-3-8 0,-1 10 23 0,1-4-1 0,-1-6 0 16,0 10 0-16,1-4-10 0,-1-3-1 0,1 6-1 0,-1-2 0 15,1-4-10-15,-1 6 0 0,0-3 0 0,4-2 0 16,-7 8 0-16,7-9 0 0,-3 7 0 0,2-4 0 15,-2-3 0-15,3 6 0 0,3-9 0 0,-10 7 0 16,0 2 0-16,7-6 0 0,-4 4 0 0,4 2 0 16,-7-3 0-16,4-3 0 0,3 4 0 0,-4-4 0 15,1 6 0-15,-1-3 0 0,0-6 0 0,1 10 0 16,-4-1 0-16,3-2 0 0,0-4 0 0,-3 6 0 16,4-3 0-16,3-2 13 0,-11 5-3 0,7-3-1 15,-3-3-9-15,4 4 0 0,-4-1 9 0,0-3-9 16,3 6 27-16,7-2 1 0,-13 2 0 0,10-6 0 15,-11 4-19-15,4 2-9 0,-4 0 10 0,8 1-10 0,-15-1 0 0,7 1 0 16,4-1 0-16,4 0 0 16,-8 4 0-16,4-10-8 0,0 6 8 0,0 1 0 0,0-1 0 0,0 1 0 15,-4 2 0-15,4-2 0 0,-4-1 0 16,4-6 0-16,0 7 0 0,-4-4 0 0,4 3 0 0,-7 1 0 16,7-4 0-16,-11 3 0 0,8-6 0 0,-1 7 0 0,0-1 0 15,1-2 0-15,-1 2 0 0,0 0 0 16,4-2 0-16,-10 2 0 0,6-6 0 0,0 7 0 15,1-1 0-15,-1-3 0 0,-3 4 0 0,0-1 0 16,3 0 0-16,0 1 0 0,-3-1 0 0,4-2 0 16,-5 2 0-16,1 0 0 0,4 1 0 0,-4-1-8 15,-4 1 8-15,7 5-10 0,-7-5 10 0,1-1-12 16,3 1 12-16,-4-1-12 0,0 0 12 0,1-2 0 0,-1 2-9 16,0 0 9-16,4 1 0 0,0-1 0 0,-4 1 0 0,0-4 0 15,1 3 0-15,-4 1 0 0,3-1 0 0,4 1 0 16,-4-1 0-16,-7 0 0 0,4 1 0 0,0 5 0 15,3-5 0-15,-3-1 0 0,0 1 0 0,-1-4 0 16,-2 3 0-16,2 1 0 0,5-1 0 0,-4-3 0 16,3 4 0-16,0-7 0 0,-7 6 0 0,4-2 0 15,3-7 0-15,-6 9 0 0,6 0 0 0,0-9 0 16,1 10 0-16,-1-10 0 0,0 6 0 0,1-3 0 16,-1 4 0-16,-3-4 0 0,3 3 0 0,0-6 0 15,1 3 0-15,-1 3 0 0,0-6 0 0,0 7 0 16,11-4 0-16,-10-3 0 0,-1 0 0 0,0 6 0 15,4-3 8-15,-4-3-8 0,1 0 0 0,-1 0 8 16,4 0-8-16,0 0 0 0,-4 0 0 0,0 6 8 0,1-6-8 16,2 4 0-16,-2-4 0 0,-1 0 0 0,0 6 0 15,1-3 8-15,2-3-8 0,-2 0 0 0,-1 6 0 0,0-3 0 16,4-3 0-16,-3 7 0 0,6-4 0 0,-7 3 0 16,0-6 0-16,1 6 0 0,3-3 0 0,-1-3 0 15,1 7 0-15,4-4 0 0,-8 3 0 0,4-3 0 16,0 4 0-16,3-4 0 0,0 3 0 0,1-6-11 15,-4 3 11-15,3 3-8 0,-3-6 8 0,7 0-8 16,-8 7 8-16,8-4-8 0,-10-3 8 0,3 0 0 16,6 6 0-16,-9-3 0 0,6-3 0 0,0 0 0 15,1 0 0-15,-1 6 0 0,4-6 0 0,3 0 0 16,-10 4 0-16,7-4 0 0,0 0 0 0,3 0 0 16,-6 0 0-16,3 0 0 0,0 6 0 0,3-6 0 0,-3 0 0 0,3 0 0 15,-3 0 0-15,4 0 0 0,6 0 0 0,-6 0 0 16,-1-6 0-16,4 6 0 0,0 0 8 0,0 0-8 15,3 0 10-15,-3 0-2 0,7 0-8 0,0 0 12 16,0 0-12-16,-7 0 8 0,0 0-8 0,7 0 0 16,0 0 8-16,0 0-8 0,0 0 0 0,0 0 0 15,0 0 12-15,0 0-3 0,0 0-1 0,0 0 0 16,0 0 2-16,0 0 0 0,0 0 0 0,0 0 0 16,0 0-2-16,0 0 0 0,0 0 0 0,0 0 0 15,0 0-8-15,0 0-16 0,0 0 4 0,0 0 1 31,0 0-86-31,0 0-18 0</inkml:trace>
  <inkml:trace contextRef="#ctx0" brushRef="#br0" timeOffset="115383.72">5387 13052 345 0,'0'0'15'0,"0"0"4"0,0 0-19 0,0 0 0 0,0 0 0 0,0 0 0 15,0 0 0-15,0 0-14 16,0 0 2-16,0 0 1 0,0 0 11 0,0 0 0 16,0 0 0-16,0 0-8 0,0 0 8 0,0 0 0 15,0 0 0-15,0 0 0 0,0 0 33 0,0 0 3 0,0 0 0 0,0 0 0 16,0 0 28-16,0 0 7 0,0 0 1 0,0 0 0 15,0 0-28-15,0 0-4 0,0 0-2 0,0 0 0 16,0 0-9-16,0 0-1 0,7 10-1 0,-7-10 0 16,0 0-7-16,0 0-2 0,0 6 0 0,0-6 0 15,4 9-8-15,-4-9-2 0,0 0 0 0,0 0 0 16,0 10 0-16,0-10 0 0,0 6 0 0,0-6 0 16,0 0 2-16,0 9 0 0,-4-5 0 0,4-4 0 15,0 0-10-15,0 9 0 0,0 0 0 0,-7-2 8 16,3 2-8-16,1 0 0 0,3-9 0 0,-4 10 0 15,4-1 0-15,-3 7 0 0,3-13 0 0,0-3 0 16,-4 13 10-16,4-10 0 0,0-3 0 0,0 9 0 16,-7-3 5-16,4 4 1 0,3-7 0 0,-7 3 0 15,7-6-4-15,-7 10-1 0,7-4 0 0,-7 3 0 16,3 1-11-16,-3-1 0 0,0-6 0 0,0 7 8 0,3-4-8 0,-6 3 0 16,3 1 0-16,0-1 8 0,-4 1-8 15,0-1 0-15,4 0 0 0,0 4 0 0,-3-4 0 16,-4 1 0-16,7 2 0 0,-4-2 0 0,0-1 0 0,4 7 0 15,-3-7 0-15,-4 1 0 0,7-1 0 0,-4-3 0 16,0 4 0-16,4-1 0 0,-3 1 0 0,-1-4 0 16,1-3 0-16,6 3 0 0,-6-3 0 0,6 4 12 15,-7-7-12-15,1 3 12 0,10-3 4 0,-11 6 2 16,8-6 0-16,-8 0 0 0,11 0-18 0,0 0 0 16,0 0 0-16,-14 3 0 0,3 3 10 0,1-6 2 15,3 7 0-15,0-4 0 0,0-3-4 0,-4 0-8 16,4 0 12-16,7 6-4 0,-11-6-8 0,4 3 8 0,-3-3-8 0,6 0 8 15,1 7-8-15,-8-4 0 0,1 3 0 0,-1-6 8 16,8 3-8-16,-12-3 0 0,8 0 0 0,4 6 0 16,-8-6 0-16,1 3 0 0,6-3 0 0,-6 7 0 15,-1-7 0-15,4 0 0 0,0 6 0 0,-4-3 0 16,4-3 12-16,0 0-4 0,-3 0 0 0,2 6 0 16,-2-6 0-16,3 0-8 0,-4 0 12 0,1 0-4 15,6-6 6-15,-6 6 1 0,-5 0 0 0,5 0 0 16,3 0 2-16,-4 0 1 0,4 0 0 0,-3 0 0 15,-8 0-6-15,11 0 0 0,-4-3-1 0,-3 3 0 16,4-6-11-16,-8 6 0 0,11 0 0 0,-4 0 0 16,-3-7 0-16,4 7 0 0,-4-3 0 0,3 3 0 15,-7-6 0-15,4 6 0 0,4 0 0 0,3 0 0 16,-4 0 0-16,0-3 0 0,-3 3 0 0,4-6 0 16,-1 3 0-16,1 3 0 0,-1-7 0 0,0 7 0 0,4-3 0 15,-3-3 0-15,3 3 0 0,0-4 0 0,-4 1 0 0,0 3 0 16,1-3 9-16,-1 6-9 0,1-10 8 0,3 7-8 15,0-3 10-15,-4 3-10 0,7-3 12 0,-6-4-4 16,-1 1-8-16,8 2 12 0,-11 4-4 16,7-3 0-16,3-3-8 0,-6 6 12 0,2-4-12 0,1-2 0 15,0-1 8-15,4 1-8 0,-8 3 0 0,8-4 0 16,-4 7 0-16,3-3 0 0,-6 3 0 0,3-3 0 16,3-4 0-16,0 1 0 0,-3-1 0 0,4 4 0 15,-4-3 0-15,3-1 0 0,1 1 8 0,3 6 0 16,0-4-8-16,-7-2 12 0,3 3-12 0,4-4 11 15,-7 1-11-15,7 0 10 0,0-1-10 0,0 1 0 16,0-1 0-16,0 4 0 0,0-3 0 0,7 5-9 0,-7-11 9 16,0 5 0-16,0 4 0 0,0-3 0 0,4-1 0 15,3 1 0-15,-7-1 0 0,0 1 0 0,3 6 0 0,1-10 0 16,3 4-8-16,-7 0 8 0,3-1 0 0,4 1 0 16,-3-1-9-16,7-5 9 0,-8 5 0 15,4 1-9-15,-3-1 9 0,3 1 0 0,0 0 0 0,0-1 0 16,-4 4 0-16,4-3 0 0,0-1 0 0,1 1-8 15,2-1 8-15,-6 1 0 0,3 3 0 0,7-4 0 16,-11 1 0-16,4-1 0 0,0 1 0 0,0-7 0 16,4 7 0-16,0 6 0 0,-4-7 0 0,3 1 0 15,-3-7 0-15,7 7 0 0,-10-1 0 0,7 1 0 16,-4 0 0-16,0 2 0 0,3-2 0 0,-3 0-8 16,0-1 8-16,4 4 0 0,-4 3 0 0,4-7 0 0,-4 4 0 15,0 3 0-15,3-3 0 0,-3 3 0 0,4-4 0 0,-11 7 0 16,0 0 0-16,7-9 0 0,4 3-13 0,-4 2 2 15,3-2 1-15,1 6 0 0,-1-3 10 0,1-3 0 16,0 6 0-16,-4 0 0 0,3-3 0 0,1-4 8 16,-1 7-8-16,1 0 11 0,0 0-11 0,-4 0 0 15,3 0 0-15,1 0 0 0,-1-3 0 0,1 3 0 16,-4 0 0-16,4-6 0 0,-1 6 0 0,-3 0 0 16,7 0 0-16,-10 0 0 0,-4 0 0 0,14 0 0 15,-3 0 0-15,-1 0 0 0,-3 0 0 0,7 0 0 16,-3 0 0-16,-8 0 0 0,8 0 0 0,0 0 0 15,-1 0 0-15,-3 0 0 0,4 0 0 0,-4 0 0 0,0 0 0 16,3 0 0-16,-2-9 0 0,2 9 0 0,4-7 0 16,-10 7 0-16,3-3 0 0,0-3 0 0,3 6 0 15,1 0 0-15,-4 0 0 0,7 0 0 0,-10-3 0 16,6-4 0-16,1 7 0 0,-11 0 0 0,0 0 0 0,10 0 0 16,5 0 0-16,-5 0 0 0,1 7 0 0,-11-7 0 15,0 0 0-15,7-7 0 0,3 7 0 0,1 0 0 16,-4 7 0-16,7-7 0 0,-3 0 0 0,-4 3 0 15,3-3 0-15,-3 0 0 0,4 6 0 0,-4-6 0 16,4 3 0-16,-4-3 0 0,0 0 0 0,3 0 0 16,1 7 0-16,-4-7 0 0,0 0 0 0,4 0 0 0,-1 0 0 15,1 6 0-15,-1-3 0 0,-6 3 0 16,3-3 0-16,7-3 0 0,-10 10 0 0,3-4 0 16,0-6 0-16,0 3 0 0,3 3 0 0,-3-2 0 0,-7-4 0 15,4 0 0-15,10 0 0 0,-10 6 8 0,3-3-8 16,-4 3 0-16,1 1 0 0,3-4 0 0,3 6 0 0,-10-9 0 15,0 0 0-15,4 6 8 0,3 4-8 0,0-7 0 16,-7-3 0-16,7 9 0 0,-3-2 0 0,3 2 0 16,0 0 0-16,0-2 0 0,-7-7 0 0,0 9 0 15,3 4 0-15,4-7 0 0,-7 3 0 0,4 1 0 16,-1-1 0-16,-3 1 0 0,-3-1 0 0,6 0 0 16,-3 4 0-16,4-4 0 0,-8 1 0 0,4-1 0 15,0-6 0-15,0 7 0 0,0 5 0 0,0-5 8 16,0 5-8-16,0-5 0 0,0-1 0 0,0 7 0 15,-3-7 0-15,3 4 0 0,3-4 0 0,-3 1 0 16,-3-4 0-16,-1 3 0 0,4-9 0 0,0 10 8 0,0-4-8 16,0-6 0-16,0 3 0 0,0-3 0 0,0 10 0 0,0-10 0 15,-10 9 0-15,10-9 0 0,0 9 0 0,0-2 0 16,0-7 0-16,0 0 0 0,0 0 0 0,0 9 0 16,0-9 0-16,0 0 0 0,0 9 0 0,0-9 0 15,0 0 20-15,0 0-2 0,0 0 0 0,-7 7 0 16,3 2-18-16,1-6 0 0,3 7 0 0,0-10 0 15,0 0-9-15,0 0-3 0,0 6 0 0,0-6 0 16,-7 3 12-16,7-3 0 0,-4 6 0 0,-3 4 0 16,7-10 0-16,-4 6 0 0,4-6 0 0,-3 3-8 15,3-3-2-15,0 10 0 0,-4-4 0 0,1 3 0 16,3-6-104-16,-4 13-21 16</inkml:trace>
  <inkml:trace contextRef="#ctx0" brushRef="#br0" timeOffset="132924.91">12838 12184 345 0,'0'0'31'0,"0"0"-31"16,0 0 0-16,-4 3 0 0,4-3 88 0,0 0 12 15,0 0 3-15,0 0 0 0,-7 6-71 0,7-6-13 16,-7 9-3-16,7-9-1 0,0 0-2 0,-4 4 0 0,-3 2 0 0,7-6 0 16,-7 0 29-16,0 6 6 0,0-3 0 0,0-3 1 15,0 7 2-15,-3-4 0 0,2 3 0 0,-2-3 0 16,-1 7-42-16,1-4-9 0,-4 3 0 0,3 1 0 16,-3-1 0-16,0-3 0 0,0 4 0 0,0-1 0 15,-1 0 0-15,1 1 0 0,-3-1 0 0,3 1 0 16,-4-1 0-16,0 1 0 0,4-4 0 0,-3 3 0 15,2 1 0-15,1-4 0 0,-3-3 0 0,-1 3 0 16,7-3 0-16,-3 4 0 0,0-4 0 0,0-3 0 16,0 0 0-16,0 0 0 0,0 0 0 0,3 0 0 15,-3 0 9-15,4 0-9 0,-1-3 8 0,-3-4-8 16,3 7 20-16,-3 0 0 0,7-3-1 0,-3-3 0 16,-5 6 0-16,5-9 0 0,-1 9 0 0,1-4 0 15,-1-2-5-15,0 0-1 0,1 3 0 0,-1 3 0 16,4-6 9-16,-3-4 2 0,3 7 0 0,-4-3 0 15,4-4 1-15,0 1 1 0,0-1 0 0,3 4 0 0,-3-3-18 0,0 6-8 16,4-7 8-16,-4 1-8 0,0-1 11 0,0-2-3 16,3 3-8-16,0-4 12 0,1 4-12 0,-1-7 0 15,4 6 0-15,-3-5 0 0,-4 5 0 0,3-8 0 16,1 2 0-16,-1 3 0 0,-3-2 8 0,4 2-8 16,-1-3 0-16,1 1 0 0,-4 2 13 0,3-2-3 15,1 5-1-15,3-6 0 0,-4 4 5 0,0-4 1 16,1 1 0-16,3 2 0 0,0 4-15 0,-4-7 0 15,4 3 0-15,0-2 0 0,4 8 0 0,-4-5 0 16,0 2 0-16,3 1 0 0,1-7 0 0,0 7 0 0,-1 3 9 16,1-4-9-16,-4 1 0 0,7-1 0 0,-4 1 0 15,4 0 0-15,-3 2 0 0,-1-2 0 0,1 0 0 0,-1-1 0 16,4 1 0-16,0-1 0 0,-3 4 0 0,3-3 0 16,-3-1-9-16,6 1 9 0,-3-1 0 0,4 7 0 15,-1-3 0-15,1-3 0 0,-1 2 0 0,1-2 0 16,0 6 0-16,3-3-8 0,-4-4 8 0,4 1 0 15,-3-1 0-15,3 4 0 0,-3-6 0 0,3 2 0 16,4 4 0-16,-4-4 0 0,0 1 0 0,0 0 0 16,-4 2 0-16,5-2 0 0,-1 6-8 0,0-3 8 15,0-4 0-15,-4 1 0 0,1 2 0 0,3 4 0 16,-3-3 0-16,-4-3 0 0,3 6 0 0,4-4 0 16,-3 4 0-16,0-3 0 0,3 6 0 0,-4-10 0 15,-3 10 9-15,4 0-9 0,3-3 8 0,-7-3-8 16,-7 6 0-16,11 6 8 0,6-3-8 0,-6-3 0 0,0 0 0 0,3 7 0 15,-7-4 0-15,3-3 0 0,1 6 0 16,-1-3 8-16,1 4-8 0,0-4 0 0,-1 3 0 16,-3-3 0-16,4 3 0 0,-1 4 0 0,1-4 0 0,-4-3 0 15,0 7 0-15,4-1 0 0,-4 0-9 0,3-2 9 16,-3-4 0-16,0 9 0 0,-3 1 0 0,3-4 0 16,4 1 0-16,-4 5 0 0,-4-5 0 0,4-1 0 15,-3 7 0-15,3-7 0 0,-4 1 0 0,4-1 0 16,-3 0 0-16,3 7 0 0,0-3 0 0,-3-4 0 15,-1 7 0-15,1-7 0 0,3 7 0 0,-4-4 0 16,1-2 0-16,-1 5 0 0,-3-5 0 0,4-1 0 16,-1 1 0-16,-3-1 0 0,0 1 0 0,0 2 0 15,0-3 0-15,0 1 0 0,0-10 0 0,0 9 0 0,0 1 0 16,0-7 0-16,0-3 0 0,0 12 0 0,0-12-8 16,0 4 8-1,0-4-52-15,0 0-4 0,0 0-1 0</inkml:trace>
  <inkml:trace contextRef="#ctx0" brushRef="#br0" timeOffset="134932.09">5267 13309 57 0,'0'0'0'0,"0"0"0"0,0 0 0 16,0 0 0-16,0 0 84 0,0 0 12 0,0 0 3 0,0 0 0 0,0 0-22 0,0 0-4 16,0 0-1-16,0 0 0 0,0 0-32 0,0 0-8 15,0 0 0-15,0 0-1 0,0 0-11 0,0 10-3 16,7-4 0-16,-7 3 0 0,0-9-5 0,0 10-2 0,4-7 0 0,-4 13 0 16,7-7-1-16,-7 7 0 0,0-7 0 0,0 1 0 15,0-1-9-15,0 7 12 0,0-7-12 0,0 1 12 16,0 2-12-16,0-6 0 0,0 4 0 0,0 5 8 15,0-5-8-15,0-1 12 16,3 4-12-16,-3-7 12 0,0 3 3 0,0 7 1 0,4-6 0 16,-4-1 0-16,-4 0 6 0,4 1 2 0,0-1 0 0,0 7 0 15,-3-7-8-15,3 4-2 0,0 2 0 0,0-5 0 16,0 9-14-16,0-4 9 0,0 4-9 0,0 0 8 16,0 0-8-16,0-3 0 0,0 2 0 0,0-2 0 15,0-3 0-15,0 2 0 0,3 4 0 0,1-3 0 16,-4-7 0-16,7 10 0 0,-7-10 0 0,3 1 0 15,4-1 0-15,-7-3 0 0,4 10 0 0,-1-6 0 16,-3 2 0-16,4-3 0 16,-1 1 0-16,1-4 8 0,-4 10-8 0,0-4 0 0,7-2 0 0,-7-1 8 15,0 7-8-15,0 0 8 0,0-4-8 0,4 4 8 0,-4 3-8 16,7-1 0-16,-7-2 0 0,0 3 8 0,0 0-8 16,0-4 0-16,0 4 0 0,0 0 0 0,0 0 0 0,0-3 0 15,0 2 0-15,3 1 0 0,-3 0 0 0,0-3 0 16,4 2 0-16,3 1 8 0,-7 3-8 0,0-3 0 15,3 0 0-15,4 0 0 0,-7-4 0 0,0-2 0 16,0 3 0-16,0 2 0 0,0-2 0 0,0-3 8 16,0 2-8-16,0 4 0 0,0-3 0 0,0-4 0 15,0 4 0-15,0 3 0 0,0-4 0 0,0-2 8 16,0 9-8-16,0-3 0 0,0-7 0 0,0 4 0 16,0 3 0-16,0-10 0 0,0 7 10 0,0-7-10 15,0 1 12-15,0 5-12 0,4-5 19 0,-4-7-3 0,0 6-1 0,0-2 0 16,0 2-4-16,3 0-1 0,-3 1 0 0,0-1 0 15,4-2-10-15,-1 2 0 0,-3 0 0 0,0-2 8 16,0-7-8-16,0 9 0 0,-3-6 0 0,3 7 0 16,-4-1 0-16,4 0 0 0,0-9 0 0,0 7 0 15,-3 2 0-15,3 0 0 0,3 1 0 0,1-1 8 16,-4-2-8-16,0 2 0 0,0-9 0 0,0 9 0 16,0 1 0-16,0-4 0 0,0 3 9 0,0-5-9 15,0 5 0-15,0 0 0 0,0-2 0 0,0 2 0 16,0 0 0-16,3-2 0 0,-3 2 0 0,-3 1 0 15,3-1 0-15,0 0 8 0,0 1-8 0,0-1 0 16,-4 1 0-16,4-1 0 0,4 0 0 0,-4-2 0 16,-4 2 0-16,4 1 0 0,0-10 0 0,0 6 0 15,0-3 16-15,0-3 0 0,0 0-1 0,0 0 0 16,4 9 1-16,-4 1 1 0,0-4 0 0,0-6 0 0,0 0-17 0,3 9 0 16,-3 1 8-16,4-1-8 0,-4 1 0 0,0-4 0 15,0 6 0-15,0-5 0 0,0 2 0 0,-4 1 0 16,4-4 0-16,-3 3 0 0,3-9 0 0,0 10 0 15,0-7 0-15,0-3 0 0,-4 9 18 0,4-9-3 16,0 0-1-16,0 0 0 0,0 0-5 0,0 6-1 16,0-6 0-16,0 0 0 0,0 0 5 0,0 0 1 15,0 0 0-15,0 0 0 0,0 0-14 0,0 0 0 16,0 10 8-16,0-10-8 0,0 0 0 0,0 0 0 16,0 9 0-16,0-9 0 0,0 0 0 0,0 7 0 0,4 2 0 15,-4-6 0-15,0 6 0 0,0-2 0 0,0 2 0 0,0 1 0 16,0-1 0-16,0 0 0 0,0 1 0 0,0-1 0 15,0 4 0-15,0-10 0 0,0-3 0 0,0 0 0 16,0 0 0-16,0 0 0 0,0 0 0 0,0 0 0 16,0 0 0-16,0 0 0 0,0 0 0 0,0 0 9 15,0 0-19-15,0 0-4 0,0 0-1 0,0 0-703 16</inkml:trace>
  <inkml:trace contextRef="#ctx0" brushRef="#br0" timeOffset="137427.43">12340 12347 518 0,'0'0'46'0,"0"0"-37"0,0 0-9 0,0 0 0 0,0 0 87 0,0 0 15 16,0 0 3-16,0 0 1 0,0 0-83 0,0 0-23 15,0 0 8-15,0 0-8 0,0 0 12 0,0 0 0 16,0 0 0-16,0 0 0 0,0 0 40 0,0 0 8 15,0 0 2-15,0 0 0 0,0 0-26 0,-7 6-6 16,0-3-1-16,0-3 0 0,3 10-21 0,-6-4-8 16,3-6 0-16,0 9 0 0,0 1 0 0,0-1 0 15,0-3 0-15,-4-3 0 0,0 7 17 0,1-4-2 16,-4 4-1-16,3-1 0 0,-3 0-14 0,0 1 0 16,-4-1 0-16,1 1 0 0,3-1 0 0,-4 7 0 15,4-7 0-15,-4 7 0 0,8-7 0 0,-5 1 12 16,-2-1-1-16,-1 0-1 0,1 1-10 0,-1-1 0 0,-3 1 0 0,3 5 0 15,0-5 0-15,-3 5 12 16,4-2-2-16,-5-4 0 0,-2 7-10 0,6-7 12 0,1 7-12 0,-5-3 12 16,-2-4-12-16,6 7 0 0,4-7 0 0,-4 10 0 15,-3-10 0-15,0 7 0 0,0 0 0 0,7-4 8 16,-4-2-8-16,4-1 0 0,-11 7 0 0,4-7 0 16,14 1 0-16,-7-1 0 0,-11 0 0 0,4 7 0 15,7-7 8-15,0 1-8 0,-11 6 8 0,0-7-8 16,4 0 16-16,0 1-3 0,3 5 0 0,-3-2 0 15,-3-4-13-15,2 4 0 0,8-1 8 0,-3-2-8 16,-4 6 0-16,3-7 0 0,7 0 0 0,-3 1 0 16,-3-1 0-16,-1 1-16 0,4-1 3 0,3 0 1 15,1 4 35-15,-8-4 7 0,0 1 2 0,4-1 0 16,7 1-32-16,-7-1 0 0,-7 7 0 0,3-4 0 16,1-2 12-16,3-1-3 0,-8 0-1 0,5 7 0 0,-8-6-8 15,7-1 0-15,4 0 0 0,-3 7 0 0,-12-7 0 16,12 1-11-16,3 5 11 0,-4-5-8 0,-7-1 8 0,4 1 0 15,7-1 0-15,-4 7 8 0,-3-7-8 0,4 4 12 16,-5-7-4-16,8 3 0 0,4 7-8 16,-4-6 0-16,-8 2 0 0,5-3 0 0,3 4 0 0,0 0 11 15,-4-4-11-15,0 0 12 0,4 1-12 0,-3-4 0 16,-1 3 0-16,-3 1 0 0,0-1 0 0,3 1 0 16,0-1 0-16,-3 0 0 0,0 4 0 0,3-4 0 15,4-5 0-15,-3 5 8 0,-1 0-8 0,0 1 0 16,4-4 0-16,0 10 0 0,-4-7 0 0,4 1 0 15,-7 2 8-15,7-2-8 0,0 2 0 0,-4-3 8 0,-3-5-8 16,3 5 0-16,1 0 0 0,-1 1 0 0,-3-1 0 0,3 4 0 16,1-4 0-16,-1-6 0 0,1 13 0 0,-1-13 0 15,-3 7 0-15,0 2 10 0,3 1-2 0,-3-4-8 16,3 0 10-16,-3 1-10 0,0-4 8 0,3 4-8 16,-3-1 0-16,3 0 0 0,-3 7 0 0,0-7 0 15,0 1 0-15,0-1 0 0,3 7 0 0,-3-4 0 16,0-2 0-16,-1-1 0 0,1 7 0 0,0-7 0 15,4 1 0-15,-5-1 0 0,-2 1 0 0,3 2 0 16,3 1 0-16,-3-4 0 0,-4 0 0 0,4-2 0 16,7 2 0-16,-7 7 0 0,3-7 0 0,-3 1 0 15,0 2 0-15,-4-6 0 0,4 4 0 0,-4-1 0 16,4 1 0-16,0 5 0 0,0-5 0 0,-4 2 0 16,4 4 0-16,-4-7 0 0,4 7 0 0,0-6 0 0,-4 5 0 15,0-2 0-15,4-4 0 0,-4 1 0 0,1 5 0 16,-1-5 0-16,0 5 0 0,4-2 0 15,-4-4 0-15,-3 1 0 0,7 5 0 0,-4-5 0 0,1-1 0 0,-1 7 0 16,0-7 0-16,1 1 0 0,2-1 0 0,1 0 0 16,-3 1 0-16,-1 6 0 0,4-7 0 0,-4 0 0 15,7 7 0-15,-6-7 0 0,-5 1 0 0,5-1 0 16,3 10 0-16,-1-10 0 0,-2 1 0 0,-5-1 0 16,8 1 0-16,0 5 0 0,-4-5 0 0,1-1 0 15,3 1 0-15,-1-1 0 0,-2-3 0 0,3 10 0 16,-4-7 0-16,4 1 0 0,0-1 0 0,-1 1 0 0,1 5 0 0,0-2 0 15,0-4 0-15,3 1 0 0,-3 5 0 16,0-5 0-16,3-1 0 0,-3 1 0 0,3-1 0 0,-3 0 0 16,-3-2 0-16,6 8 0 0,0-5 0 0,4-7 0 15,-3 6 0-15,-1-2 0 0,0-4 0 0,1 6 0 16,-1-3 0-16,-3 4 0 0,3-10 8 0,1 9-8 16,-1-3 0-16,0-2 0 0,-3 2 0 0,7-3 0 15,-4 3 0-15,4-3 0 0,-3 4 0 0,3-7 0 16,-1 3 0-16,-2 3 0 0,-1 0 0 0,1-3 0 15,-1 4 0-15,0-4 0 0,4-3 0 0,-4 6 0 16,-3-3 0-16,7 4 0 0,-7-4 0 0,0-3 0 16,3 6 0-16,-3 3 0 0,0-9 0 0,3 7 0 15,1-4 0-15,-1-3 0 0,-3 9 0 0,0-9 0 16,-1 6 0-16,5-2 0 0,-4 2 0 0,0-3 0 0,-4-3 0 16,4 9 0-16,-1-9 0 0,1 7 0 0,-3 2 0 15,6 0 0-15,-7-2 0 0,1-4 0 0,2 6-9 0,-2 1 9 16,-1-4 0-16,0 3 0 0,4 1-8 0,-4-1 8 15,4 7 0-15,-3-7 0 0,2 1-16 0,5-1 3 16,-8 7 1-16,0-7 0 0,8 1 12 0,-1-7-12 16,-7 6 12-16,4 4-12 0,7-4 12 15,-11 1 0-15,4-7 0 0,0 6 0 0,4 0 0 0,-1-2 0 16,0 2 0-16,1 1 0 0,-1-10 0 0,-3 9 0 16,3-3 0-16,8-3 0 0,-15 4 0 0,7-4 0 15,1-3 0-15,-5 9 0 0,8-3 0 0,-7 1 0 16,7-4 0-16,0 3 0 0,-7-3 0 0,7 4 0 15,-4-4 0-15,4-3 0 0,0 6 0 0,0-3 0 16,-4-3 0-16,4 6 0 0,0-3 0 0,3-3 0 0,-6 0 0 16,6 7 0-16,-7-7 0 0,8 0 0 0,-4 0 8 0,3 0-8 15,4 0 0-15,-11 0 0 0,8 0 0 0,3 0 0 16,-7 0 0-16,3 0 10 0,0 0-10 0,4 0 8 16,-3 0 0-16,3 0 0 0,-4 0 0 0,1 0 0 15,-1 0 3-15,7 0 0 0,-10 0 0 0,7 0 0 16,4 0-1-16,-8 0 0 0,4 0 0 0,0 0 0 15,0 3-10-15,4 3 0 0,-12-6 0 0,8 0 0 16,-3 0 0-16,3 0 0 0,-4 6 0 0,4-6 0 16,4 4 0-16,-8-4 0 0,7 0 0 0,-6 0 0 15,3 6 0-15,0-3 0 0,3-3 0 0,-3 0 0 16,0 6 0-16,4-6 0 0,-8 3 0 0,7-3 0 16,4 0 0-16,0 0 0 0,-10 0 0 0,10 0 0 0,0 0 12 0,-7 0 3 15,0 7 1-15,0-7 0 0,7 0-25 0,-4 0-5 16,-6 3-1-16,-1-3 0 0,7 0 15 0,4 0 8 15,0 0 0-15,-7 0-8 0,-3 0 13 0,3 0-4 16,7 0-1-16,0 0 0 0,-7 0-8 0,7 0 0 16,0 0-12-16,0 0 12 0,0 0 0 0,0 0 0 15,0 0 0-15,0 0 0 0,0 0 0 0,0 0 0 16,0 0 0-16,0 0 0 0,0 0 0 0,0 0 0 16,0 0 0-16,0 0 0 15,0 0-20-15,0 0-7 0,-4 0-1 0,4 0-734 0</inkml:trace>
  <inkml:trace contextRef="#ctx0" brushRef="#br0" timeOffset="142606.51">5084 14156 363 0,'0'0'16'0,"0"0"4"0,0 0-20 0,0 0 0 0,0 0 0 0,0 0 0 15,0 0 53-15,0 0 7 0,0 0 2 0,0 0 0 16,0 0-12-16,0 0-2 0,0 0-1 0,0 0 0 15,0 0-11-15,0 0-3 0,0 0 0 0,0 0 0 16,0 0-22-16,0 0-11 0,-4 3 10 0,4-3-10 16,0 0 8-16,0 0-8 0,0 0 0 0,0 0 0 15,0 0 9-15,0 0-9 0,0 0 8 0,0 10-8 16,0-10 22-16,0 6-1 0,0-6 0 0,0 0 0 16,-7 9-9-16,7-9-3 0,0 0 0 0,0 0 0 15,-4 10-9-15,4-10 12 0,-7 9-12 0,7-9 12 16,-3 6 0-16,3-6 1 0,-7 4 0 0,7-4 0 0,0 0-13 0,-7 9 0 15,0-3 0-15,7-6 0 16,0 0 12-16,-4 3 0 0,-6 4 0 0,10-7 0 16,-4 9-12-16,4-9 0 0,0 9 0 0,-7-2 0 15,3 2 0-15,-6-6 0 0,10 4 0 0,-11 2 0 16,1-3 0-16,6-3 0 0,-3 7 0 0,0-4 0 0,0-3 0 0,-4 3 0 16,11-6 0-16,-3 10 0 0,-11-1 0 15,7 1 0-15,7-10 0 0,-4 6 0 0,-6-3 0 0,6 3 0 16,-6-3 0-16,-1 4 0 0,11-7 9 0,0 0-9 15,-7 3 8-15,0 3-8 0,0-3 28 0,3-3 1 16,-6 0 0-16,6 7 0 0,-6-4-4 0,2 3-1 16,1-6 0-16,0 0 0 0,4 9-24 0,-8-9 8 15,4 7-8-15,0-4 0 0,0-3 0 0,4 0 0 16,-8 0 0-16,4 6 0 0,0-6 0 0,0 0 8 0,3 0-8 16,-6 0 8-16,6 0 12 0,-6 0 1 15,3 0 1-15,-1 0 0 0,1 0-4 0,4 0-1 16,-8 0 0-16,4 0 0 0,0 0-17 0,0-6 8 0,-3 6-8 0,3 0 0 15,-1 0 19-15,-2 0-3 0,-1 0-1 0,4-3 0 16,-3-4 5-16,-1 7 0 0,0 0 1 16,1 0 0-16,-1 0-9 0,-3 0-3 0,4 0 0 0,3 0 0 15,-4 0-9-15,0-3 0 0,4-3 0 0,0 6 8 16,0 0-8-16,4 0 0 0,-11-6 0 0,7 3 0 16,3 3 0-16,-7 0 0 0,4-7 9 0,0 7-9 15,-3 0 8-15,3-3-8 0,0-3 10 0,0 3-10 16,3-4 24-16,-7 4 0 0,4-3-1 0,0-3 0 15,0 9-23-15,-3-10 0 0,6 4 0 0,1 3 0 16,-4-3 0-16,3 2 9 0,-7-5-9 0,4 0 0 16,4 2 11-16,-1-2-11 0,-6 0 10 0,3-1-10 15,3 4 10-15,1-4-10 0,3 1 10 0,-7 0-10 16,7-1 0-16,0 1 0 0,-4-1 0 0,4 1 0 16,0 3 0-16,0-4 0 0,0 7 0 0,0-13-10 15,0 10 10-15,0-3 0 0,0-1 0 0,0 1-8 0,0 6 8 16,0-3 0-16,4-4 0 0,3 1 0 0,-7 2 0 15,0 4-8-15,3-6 8 0,1 3 0 0,3-4 0 16,-7 1-8-16,3-1 8 0,4 4 0 0,-3-3 0 0,6-1 0 16,-10 7 0-16,11-6 0 0,-11-4 0 0,11 10 8 15,-8-6 0-15,8-1 0 0,-11 1-8 0,10 3-13 16,-6-4 3-16,6 1 1 0,-10-1 9 0,11 4 0 16,-11 3 0-16,4-3 0 0,3 3 0 0,-7-4 0 15,14-2 0-15,-11 9 0 0,4-9 0 0,-7 9 0 0,0 0 0 0,14 0-8 16,-3-10 8-16,0 10 0 15,-11 0 0-15,3-6 0 0,8-4 0 0,-1 7 0 0,-10-3 0 16,7 3-8-16,4-3 8 0,-4 6 0 0,-7 0 0 0,11-10 0 16,-4 7 0-16,3-3 0 0,-3-4 0 0,7 4 0 15,-3 6 0-15,-4-9 0 0,0 6 0 0,4-4 0 16,-1 4 0-16,-3-3 0 0,0 3 0 0,4-3 0 16,0-1 0-16,-4 4 0 0,3-3 0 0,-3 6 0 15,7 0 0-15,-3-3 0 0,-8-4 10 0,4 7-10 16,8 0 0-16,-5-3 0 0,-6-3-8 0,6 6 8 15,-6 0-8-15,6-3 8 0,-3-3 0 0,0 6 0 16,4-4 0-16,-4-2 0 0,7 6 0 0,-10 0 0 16,6-3 0-16,1 3 0 0,0-6 0 0,-1 6 0 15,-3 0 0-15,4-6 0 0,-1 6 12 0,-3-4-3 16,0 4-9-16,4 0-11 0,-4 0 3 0,7 0 0 16,-3 0 8-16,-4 0 8 0,0 0-8 0,3 0 11 15,-6 0-11-15,3 0 0 0,0 4 0 0,0-4 0 0,-7 0 0 0,0 0 0 16,11 6 0-16,-11-6 0 0,0 0 0 0,0 0 0 15,0 0 0-15,3 9 8 0,8-3-8 0,-11 4 0 16,10-7 0-16,-10 6 0 0,11 1 0 0,-11-10 0 16,7 6 0-16,0 4 0 0,-3-1 0 0,3-3 0 15,-7 4 0-15,3-1 0 0,1-6 0 0,-4 7 0 16,7 2 0-16,-7-3 0 0,3 1 0 0,-3-1-14 16,0-6 3-16,7 7 1 0,-7-1 10 0,0 7 0 15,0-7 0-15,0-2 0 0,0 2 0 0,0 0 0 16,0-9 0-16,0 4 0 0,0-4 0 0,4 12 0 15,3-9 0-15,-7-3 0 0,0 10 0 0,0-10 0 16,0 0 0-16,0 0 0 0,0 9 0 0,0-9 0 16,0 0 0-16,0 9 0 0,0-9 0 0,0 0 0 0,0 0 0 0,0 10 0 15,0-10 0-15,0 0 8 0,0 6-8 0,0-6 0 16,0 3 0-16,-7 10 9 0,3-4-9 0,4 1 0 16,-7-7 9-16,4 6-9 0,-4-3 0 0,0 4 9 15,7-10-9-15,0 6 0 0,-7 4 0 0,3-1 8 16,-3-6-8-16,0 6 12 0,7-2-12 0,-7-4 12 15,3 3-12-15,4-6 0 0,0 0 0 0,0 10 0 16,4-1 0-16,-4-9 0 0,0 0 0 0,-4 9 0 16,4-9-80-1,0 7-19-15,0 2-3 0</inkml:trace>
  <inkml:trace contextRef="#ctx0" brushRef="#br0" timeOffset="143810.08">4314 14316 403 0,'0'0'17'0,"0"0"5"16,0 0-22-16,0 0 0 0,0 0 0 0,0 0 0 0,0 0 112 0,0 0 19 16,0 0 3-16,0 9 1 0,0-9-91 0,0 0-19 15,-7 4-3-15,4 5-1 0,3-3 5 0,0-6 1 16,0 0 0-16,-4 10 0 0,-3-1 9 0,7-9 3 15,-3 9 0-15,3-2 0 0,0-7-15 0,-7 9-2 16,0-6-1-16,7 13 0 0,-11-7-8 0,11 1-1 0,-11-1-1 0,4 1 0 16,0-1 1-16,0 7 0 0,4-7 0 0,-4 0 0 15,0 10-12-15,0-3 10 0,-4-7-10 0,8 10 10 16,-8-3-10-16,0 3 8 0,8-4-8 0,-4 4 8 16,0 0-8-16,-4 6 12 0,4-6-12 0,4 6 12 15,-8-3-12-15,7-6 10 0,-3 2-10 0,4-2 10 16,-4 3-2-16,0-3 0 0,0 2 0 0,3-5 0 15,-3 6-8-15,4 3 10 0,-4-3-10 0,3-1 10 16,0 1-10-16,-6 0 0 0,10-3 0 0,-11 9 8 16,8-6-8-16,-4-7 0 0,3 10 0 0,-3-3 8 15,4-7-8-15,-4 4 0 0,3 3 0 0,1 0 8 16,3-4-8-16,-8 1 0 0,5-3 0 0,3-4 0 16,0 7 0-16,0-7 0 0,0 7 0 0,0-7 0 15,0 1 0-15,0-1 0 0,0 0 0 0,0 1 0 16,0-10 12-16,0 9-4 0,0-2 0 0,0-7 0 0,-7 9 5 0,7-9 1 15,0 0 0-15,0 9 0 0,0 1-1 16,0-1 0-16,-4 1 0 0,4 5 0 0,-3-5-13 0,3-1 11 16,-7 7-11-16,7-4 10 0,-4-2-10 0,4 5 0 15,0-5 0-15,0 5 8 16,-7-2-8-16,7-4 0 0,-3 1 0 0,3 5 0 0,-4-5 0 0,-3-1 0 16,7 1 0-16,-3-1 0 0,-5 1 0 0,5 5 0 15,3-5 0-15,0-1 0 0,-7-3 0 0,7 4 0 16,-4-7 0-16,1 3 0 0,3 3 0 0,0-9 0 15,0 0 0-15,0 0 0 0,0 0 11 0,0 0-3 16,-7 7-8-16,7-7 12 0,0 0 16 0,0 0 2 0,0 0 1 0,0 0 0 16,0 0-6-16,0 0-1 0,0 0 0 0,0 0 0 15,0 0-3-15,0 0-1 0,0 0 0 0,0 0 0 16,0 0-20-16,0 0 9 0,0 0-9 0,0 0 0 16,0 0 20-16,0 0-2 0,0 0-1 0,0 0 0 15,0 0-17-15,0 0 0 0,0 0 0 0,0 0 0 16,0 0-15-16,0 0-3 0,0 0-1 0,0 0 0 15,0 0 19-15,7 9 0 0,-7-9 0 0,0 0 0 16,0 0 0-16,0 0 0 0,0 0 0 0,0 0 0 16,0 0 0-16,0 0 0 0,0 0 0 0,0 0 0 15,0 0 0-15,0 0 9 0,0 0-1 0,0 0 0 16,0 0-8-16,0 0 12 0,0 0-12 0,0 0 12 16,0 0-12-16,0 0 0 0,0 0 0 0,0 0 0 15,0 3-141-15,0 7-27 0,0-1-6 0</inkml:trace>
  <inkml:trace contextRef="#ctx0" brushRef="#br0" timeOffset="144603.94">15109 11230 795 0,'0'0'35'0,"0"0"8"0,0 0-35 0,0 0-8 16,0 0 0-16,0 0-352 16</inkml:trace>
  <inkml:trace contextRef="#ctx0" brushRef="#br0" timeOffset="145555.25">15028 11302 943 0,'0'0'41'0,"0"0"10"0,0 0-41 0,0 0-10 15,0 0 0-15,7 0 0 0,0-3 16 0,1 3 2 16,-1-6 0-16,3 6 0 0,1 0-18 0,3 0-12 16,-4-3 1-16,5-3 1 15,-1-1-25-15,0 4-5 0,3-3 0 0,-6 3-1 0,3-7 29 0,-3 4 12 0,-1-3-8 0,-3 6 8 16,0-4 54-16,-7 7 16 0,7-3 3 0,-7 3 1 15,7 0 8-15,-7 0 2 0,0 0 0 0,0 0 0 16,8 0-12-16,-8 0-1 0,0 0-1 0,0 0 0 16,0 0-36-16,0 0-7 0,0 0-2 0,0 0 0 15,0 0-25-15,0 0 0 0,0 0 0 0,-11 3 0 16,0 4 0-16,1-4 0 0,3 3 0 0,-4-3 0 16,1-3 0-16,3 6 0 0,-1-6 0 0,-2 4 8 15,-1-4-8-15,1 0 0 0,-1 0 0 0,-3 6 0 16,0-6 8-16,0 0 0 0,-4 3 0 0,-3-3 0 15,3 0-8-15,1 6 0 0,-1-6 0 0,-3 0 8 16,0 0-8-16,-4 0 0 0,4 0 0 0,-4 0 8 16,0-6-8-16,4 6 10 0,0-3-10 0,0-3 10 0,0 2-2 0,0-2 0 15,3 3 0-15,-3-3 0 0,3 3-8 0,1-4 8 16,-1-2-8-16,0 3 8 0,1 3-8 0,3-7 0 16,-4 4 0-16,4-4 8 0,3-2-8 0,-3-4 0 15,0 10 0-15,0-7 0 0,0-2 8 0,0 2-8 16,0-2 8-16,-1-1-8 0,1-3 10 0,4 0-10 15,-4 4 12-15,3-7-12 0,0 0 8 0,1 3-8 16,-1-3 0-16,1 0 0 0,3 3 9 0,0 0-9 16,3 0 0-16,1 4 9 0,-5-4-9 0,5 0 0 15,3 3 9-15,0-2-9 0,0 5 0 0,0-3 0 16,3 1 0-16,5 5 0 0,-1-8-9 0,0 2 9 0,0 6-10 16,0-2 10-16,7-4-10 0,-4 1 10 0,5 5-10 0,2-2 10 15,1-4-10-15,3 7 10 0,0-7-10 0,0 3 10 16,1-2-9-16,2 5 9 0,1-5-8 0,0 5 8 15,-1-2 0-15,1-4-10 0,0 7 10 0,3-1 0 16,-3-6-12-16,-1 7 12 0,1 0-12 0,0-1 12 16,3 1-10-16,-7-1 10 0,4 1-8 0,-4 3 8 15,4-4 0-15,-8 7 0 0,4-3 0 0,-3 6-8 16,0-3 8-16,-1 3 0 0,-3 0 0 0,1 3-8 16,-1-3 8-16,0 6 9 0,0-3-1 0,0 7-8 15,0-1-17-15,0 7-11 16,0-1-1-16,4 4-1 0,-7 0 18 0,3 6 12 0,-4-3-13 0,-3 3 5 15,4 3 0-15,-1 7 0 0,-6-7 0 0,3 4 0 16,-3-1 8-16,-1 0 0 0,-3-3 0 0,0 1 0 16,4-1 0-16,-1 3 0 0,-6-9 0 0,3 3 0 0,0-6 0 15,0 6-8-15,0-6 8 0,0 0-8 0,-4-3 8 0,-3-1 0 16,4-2 0-16,-5 2 0 0,-6-2 0 0,4 3 9 16,-1-1-9-16,-3-2 0 0,-7 3 10 0,3-1-10 15,1-2 8-15,-1 6-8 0,0-4 0 0,-3 10 0 16,0-6 0-16,0 0 0 0,3 0 0 0,-3-4 0 15,0 4 0-15,0 0-11 0,3 0-5 0,0-3-2 16,1-1 0-16,-1-2 0 16,4 2-14-16,-4-2-4 0,4-7 0 0,0 4 0 15,4-1 4-15,-4 1 0 0,3-4 0 0,0 3 0 16,1-6-20-16,3 7-4 0,-4-4-1 0,4 0 0 16,-4-3 1-16,4 7 0 0,7-10 0 0,0 0-384 0</inkml:trace>
  <inkml:trace contextRef="#ctx0" brushRef="#br0" timeOffset="147941">14683 11274 1105 0,'0'0'48'0,"0"0"12"0,0 0-48 0,0 0-12 16,0 0 0-16,0 0 0 0,-4 0 64 0,4 0 12 16,0 0 1-16,0 0 1 0,-7 0-50 0,7 0-11 0,0 0-1 0,0 0-1 15,0 0-15-15,0 0-12 0,0 0 3 0,0 0 0 16,-3 0-10-16,-5 10-1 0,1-10-1 0,7 0 0 15,0 0 21-15,-7 9 0 0,4 0 0 0,-4-9 0 16,7 0 0-16,-4 10 0 0,4-10 0 0,-3 6 0 16,-4-3 8-16,3 4 4 0,-3-4 0 0,0 3 0 15,0 0 14-15,-4-3 3 0,4 4 1 0,0-4 0 16,-3 3-14-16,3 3-2 0,-4-5-1 0,4 5 0 16,-4-3-13-16,1 4 0 0,-4-1 0 0,3 1 0 15,1-4 11-15,-1 3-11 0,-3 1 12 0,0-1-12 16,0 0 0-16,3 1 0 0,-3 6 0 0,-4-7 0 15,4 0 8-15,0 1-8 0,-4 5 0 0,4-2 0 16,-3-4 0-16,-1 7 0 0,4-7 0 0,0 7 0 16,-4-3 0-16,4-4 0 0,3-3 0 0,-3 10 0 0,-3-3 13 15,-1 2-4-15,0-5-1 0,1 5 0 0,3-2-8 16,-4 3 0-16,0-4 0 0,1 4 0 0,-4 3 0 0,3-10 0 16,0 7 0-16,1 2 0 0,-1-2 0 0,-3-3 0 15,0 2 9-15,3 4-1 0,-3-3 2 0,0-4 1 16,3 4 0-16,-3 3 0 0,0-3-1 0,0-4 0 15,3 4 0-15,-3 0 0 0,3-4-10 0,-3 4 0 16,-4-1 0-16,8-2 0 0,3 3 0 0,-4-7 0 16,0 10 10-16,1-3-10 0,-1-4 0 0,0 4 0 15,-3-7 0-15,4 7 0 0,-1-4 8 0,0-2-8 16,-3 5 0-16,3 1 0 0,-3-3 11 0,4-4-11 16,-4 7 10-16,-1 3-10 0,1-4 12 0,4-2-4 0,-5 2-8 15,1-5 12-15,0 9-12 0,0-10 0 0,0 7 0 16,0 3 0-16,-1-4 16 0,5-2-4 0,-1-4 0 15,0 7 0-15,-3-7-12 0,4 7 0 0,-5-3 0 16,5 2 0-16,-1-5-10 0,-3 8 2 0,0-8 0 16,0 6 0-16,0 2 8 0,3-2 0 0,-7-3 0 0,4 2 0 15,3 4 0-15,-3-3 0 0,0-4 0 0,0 4 0 16,0 0 0-16,0-4 0 0,-4 4 0 0,4 0 0 16,-4-4 0-16,0 7 11 0,1-3-3 0,2 2 0 15,-2-2-8-15,3-3-11 0,-1 2 3 0,-2 4 0 16,3-3 8-16,-1-4 0 0,1 4 0 0,0 3 0 15,0-3 0-15,0-4 0 0,-4 4 0 0,4-1 0 16,0-2 0-16,-4 3 0 0,0-1 0 0,4-2 0 16,-4 6 0-16,1-4 0 0,-4 4 0 0,3-3 0 15,-3 3 9-15,3-4-9 0,0-2 12 0,4 6-12 16,0-10 0-16,0 7 0 0,-4 3 0 0,0-4 0 0,1-5 8 0,2 9-8 16,-2-1 0-16,-1-2 0 0,0-7 0 15,4 10 0-15,-3-9 0 0,-1 5 0 0,0 4 8 0,0-9-8 16,8 8 0-16,-8-8 0 0,-3 5 0 0,3-5 0 15,4 9 0-15,0-10 0 0,-7 7 0 0,3-1 0 16,0-2 0-16,4 3 0 0,0-7 10 0,-4 10-10 16,1-3 8-16,-1-4-8 0,11 4 0 0,-7 3 0 15,-8-10 0-15,5 10 0 0,6-10 0 0,-3 7 0 16,0 3 0-16,-4-4 0 0,4 1 0 0,0-3 0 16,-4 2 0-16,-3-2 0 0,-4 3 0 0,4 2 0 15,3-2 0-15,-3-7 0 0,-4 10 0 0,4 0 0 0,7-3 0 16,-4 3 0-16,-7-1 0 0,8-2 0 0,2-7 0 15,1 10 0-15,0-9 0 0,0 5 0 0,-7-2 0 16,7 3 8-16,3-7-8 0,-3 0 0 0,-8 7 0 0,5-7 0 16,3 1 0-16,-4 9 0 0,0-10 0 0,-3 7 0 15,3-7 0-15,1 7 0 0,2-4 0 0,-2 7 0 16,-8-3 0-16,0-7 0 0,8 10 0 0,-5-3 0 16,1-4 0-16,0 4 0 0,3 3 0 0,1-3 0 15,-8-1 0-15,7-2 10 0,-3 6-10 0,0-4 10 16,3 1-10-16,-3-4 0 0,-1 7-10 0,1-3 10 15,4 3 0-15,-1-4 0 0,-3-5 0 0,3 9 10 16,-3-4-10-16,3-2 0 0,0-4 0 0,1 7 0 16,-5-7 0-16,5 7 0 0,-1-7-11 0,0 1 11 15,4-1 0-15,-4 7 0 0,1-4 0 0,3-2 0 0,-1-1 0 16,1 1 8-16,-3 5-8 0,2-5 0 0,1 5 0 0,4-5 0 16,-12-1 0-16,5 1 0 0,-1 9 0 0,4-10 0 15,3 0 0-15,-3 7 0 0,0-7 0 0,3 1 0 16,-3-1 0-16,0 1-12 0,0-1 12 0,-4 7 0 15,4-7 0-15,0 1 0 0,0-1 0 0,-1 7 0 16,1-7 0-16,0 0 0 0,0 1 0 0,0-1 8 16,0 1-8-16,-1-4 0 0,1 3 0 0,0 1 0 15,0-1 0-15,-4 1 8 0,4-1-8 0,0 0 0 16,-4 1 0-16,0 2 0 0,4 1 0 0,-3-4 0 16,2 1 0-16,1-1 0 0,-3 4 0 0,2-1 0 15,1-6 0-15,0 7-8 0,-4-4 8 0,1-2 0 16,-1 2 0-16,0 0 0 0,1 1 0 0,-1-1 0 15,-3 1 0-15,-1 5 0 0,5-5 0 0,-1-1 0 16,-3 7 0-16,0-4 8 0,6-5-8 0,-2 12 0 0,-8-10 0 16,4 7 0-16,0-7 0 0,3 7 0 0,0-4 0 0,-3-2 0 15,3 5 0-15,1-5 0 0,-1-1 0 0,0 7 0 16,0-7 0-16,1 4 0 0,3-7 0 0,-4 3 0 16,7 1 0-16,-6 6 0 0,-1-13 0 0,7 6 0 15,-3 0 0-15,0-2 0 0,-4 2 0 0,1-9 0 16,9 10 0-16,1-10 0 0,-10 6 0 0,2-3 0 15,8-3 0-15,-10 6 0 0,6-3 0 0,0 4 0 16,-6-7 0-16,3 3 11 0,6-3-11 0,-9 6 12 16,3-6-2-16,-1 3 0 0,-2-3 0 0,3 6 0 15,-4-6-2-15,7 7 0 0,-7-4 0 0,1-3 0 16,-1 0 0-16,0 9 0 0,4-9 0 0,0 7 0 0,-4-4 10 16,1-3 2-16,3 6 0 0,3-3 0 0,-10 3-20 15,3-2 0-15,0 2 0 0,8-6 0 0,-8 3 0 0,0 3 0 16,1 0 0-16,-1-2 0 0,4-4 0 0,-4 9 0 15,-3-9 0-15,3 0 0 0,0 0 0 0,-3 6 0 16,3-3 0-16,1-3 0 0,-1 7 0 0,0-4 0 16,-3-3 0-16,3 6 0 0,1-6 0 0,-1 3 0 15,0 3 0-15,1-6 0 0,-1 10-12 0,0-10 0 16,1 6 0-16,2-3 0 0,-2 4 12 0,3-4 0 16,-4 6 0-16,0-9 0 0,8 10 0 0,-12-4 16 15,5-3-3-15,6 3-1 0,-7 4-20 0,1-1-5 16,-1-3-1-16,-3-3 0 0,3 7 14 0,0-4 0 0,8 4 0 15,-1-10 0-15,-7 9 0 0,8-3 0 16,-8-3 0-16,7 7 0 0,1-4 0 0,-8-3 0 16,0 7 0-16,8-4 0 0,-1-3 0 0,0 3 0 0,1 4 0 15,-8-10 0-15,7 9 0 0,1-9 0 0,-4 6 0 16,6-3 0-16,-9 4 0 0,3-4 0 0,7-3 0 0,-11 0 0 16,4 6 15-16,0-6-1 0,3 3 0 0,-7-3 0 15,4 0-14-15,7 7 0 0,-7-7 0 0,7 0 0 16,-11 0 0-16,4 0 0 0,0 6 0 0,3-3 0 15,0-3 0-15,1 0 0 0,3 6 0 0,-11-3 0 16,7-3 0-16,1 0 0 0,-8 0 0 0,7 7 0 16,1-4 0-16,-8-3 0 0,4 0 0 0,0 0 0 15,-4 0 0-15,4 6 0 0,3-3 0 0,-7-3 0 16,1 0 0-16,-1 0 0 0,7 0 0 0,1 6 0 16,-8-2 0-16,4-4 0 0,0 6 0 0,3-6 0 0,-3 0 0 0,0 3 0 15,-4 3 0-15,4-6 0 0,3 0 0 0,4 7 0 16,-11-4 0-16,8-3 0 0,-1 0 0 0,-7 6 0 15,8-3 0-15,-1-3 0 0,-7 0 0 16,8 0 0-16,-1 0 0 0,1 0 0 0,-1 0 0 0,-3 0 0 16,7 0 0-16,-8 0 0 0,8 0 0 0,-7-3 14 15,4-3-4-15,6 6-1 0,-7-3-9 0,11-4 0 16,-10 7 0-16,10-9-11 0,-4 9 11 0,4-6 0 0,3 6 0 0,-6 0 0 16,10 0 0-16,-4-4 0 15,-6-2 8-15,3 3-8 0,0-3 0 0,7 6 0 16,0 0 0-16,0 0 0 0,-7-3 0 0,7 3 0 15,0 0 0-15,0 0 0 0,-11-7 0 0,11 7 0 0,0 0 0 0,0 0-8 16,-4 0 8-16,4 0 0 0,0 0 0 0,0 0 0 16,0 0 0-16,0 0-10 0,0 0 10 0,0 0-10 15,0 0-5-15,0 0-1 0,0 0 0 0,0 0 0 32,0 0-13-32,0 0-3 0,0 0-1 0,0 0 0 15,-10-3-30-15,10 3-5 0,0 0-2 0,0 0-681 0</inkml:trace>
  <inkml:trace contextRef="#ctx0" brushRef="#br0" timeOffset="148814.69">3909 15567 802 0,'0'0'36'0,"0"0"7"0,0 0-35 0,0 0-8 0,0 0 0 0,0 0 0 16,0 0 90-16,0 0 16 0,0 0 3 0,0 0 1 15,0 0-74-15,0 0-14 0,0 0-3 0,0 0-1 16,0 0-18-16,0 0 0 0,7 10 0 0,-7-10 0 16,0 0 0-16,0 9 0 0,3-3 0 0,-3 4 0 15,4-1 0-15,3 0 0 0,-7 1 0 0,3-1 0 16,5 1 0-16,2-1-9 0,-6 1 1 0,6 5 0 15,-6-5 8-15,6-1 0 0,1 0 8 0,0 1-8 16,-4-4 20-16,3 4-1 0,1-4 0 0,3 3 0 16,-4-6 1-16,5 7 1 0,2-4 0 0,-6 3 0 15,6-5-9-15,5 5-3 0,-8-3 0 0,7 4 0 16,-7 5-9-16,7-5 0 0,-3-1 0 0,-1 1 8 16,8 5-8-16,-7-2 0 0,3 6 0 0,4-4 8 15,-1 4-8-15,1 6 0 0,-4-6 0 0,7 6 0 16,1-3-29-16,-1 3-8 0,4 0-2 0</inkml:trace>
  <inkml:trace contextRef="#ctx0" brushRef="#br0" timeOffset="160275.67">17565 10544 770 0,'0'0'34'0,"0"0"7"15,0 0-33-15,0 0-8 0,0 0 0 0,0 0 0 0,0 0 32 0,0 0 5 16,0 0 1-16,0 0 0 0,0 0-22 0,0 0-4 15,0 0 0-15,0 0-1 16,0 0-11-16,0 0 0 0,7-4 0 0,-7 4 0 0,3-6 12 0,1-3 0 16,-1 3 0-16,1 2 0 0,0-5 12 0,3 3 2 15,-4-4 1-15,4 1 0 0,0 0 1 0,-3-1 1 16,6-6 0-16,-3 4 0 0,0-4-13 0,4-3-4 16,-4 4 0-16,4-4 0 0,-4 0 12 0,3 3 3 15,-3-2 0-15,4-1 0 0,-4 0 2 0,4-6 1 16,-4 0 0-16,3 3 0 0,1-3-15 0,-4 6-3 15,3 0-1-15,1 3 0 0,-4 1-11 0,0 2 0 16,4-2 0-16,-4 5 8 0,-4 1-8 0,4 2 0 16,0 4 0-16,-7 3 8 0,4 0-8 0,3 3-16 15,0 4 4-15,0-7 1 16,0 9-12-16,0-3-2 0,0 4-1 0,-3 2 0 0,-1-2 26 0,1 5 0 0,-1 4 0 16,1-3 0-16,-4 3 0 0,0 0 0 0,0-4 0 0,0 4 0 15,0-3 0-15,0 3-8 0,3-7 8 0,-3 10 0 16,0-9 0-16,0 5 0 0,0-2 0 0,0 3 0 15,-3 0 0-15,3 0 0 0,-4-4 9 0,-3 4-9 16,7-3 0-16,-3-4 0 0,-1 4 0 0,1 0-12 31,-1-7-23-31,1 0-4 0,-1 1-1 0,1-1 0 0,3-9-12 0,0 0-4 0,0 0 0 0,0 0-425 16</inkml:trace>
  <inkml:trace contextRef="#ctx0" brushRef="#br0" timeOffset="160517.86">17582 10409 1432 0,'0'0'64'0,"0"0"12"0,0 0-60 0,0 0-16 15,11 0 0-15,-4 0 0 0,0 0 31 0,0 0 3 16,4 0 1-16,-4-6 0 0,3 6-19 0,1-4-3 15,3-2-1-15,-3 3 0 0,3-3-12 0,0 3 0 16,0-4 8-16,4 7-8 0,-4-9 0 0,3 9-16 16,-2-10 3-16,2 10 1 15,1-6-32-15,-4 3-7 0,4-3-1 0,-1 6 0 16,-3-10-40-16,4 10-8 0,-7-3-1 0,-1-3-1 0</inkml:trace>
  <inkml:trace contextRef="#ctx0" brushRef="#br0" timeOffset="161151.26">18246 10117 345 0,'0'0'31'0,"0"0"-31"0,0 0 0 0,0 0 0 0,0 0 232 0,7-3 40 16,0-3 8-16,-4 3 1 0,8-4-212 0,-8-2-42 16,4 6-9-16,-3-3-2 0,3-4-16 0,-7 10-11 15,4-9 2-15,-4 9 0 0,0 0 9 0,0-7 0 16,0 4 0-16,0 3-8 0,0 0 41 0,0 0 9 16,0 0 2-16,0 0 0 0,-4-6-15 0,4 6-2 15,-11 0-1-15,4 0 0 0,-7 0-26 0,4 6 0 16,3-3 0-16,-4 4 0 0,0 2 0 0,1 1 0 15,3-4 0-15,-4 3 0 0,4-6 0 0,-3 4 0 16,3-4 0-16,0 3 0 0,3 3 0 0,0 1 0 16,-3-4 0-16,4-3 0 0,-1 7 0 0,1-4 0 15,3-6 0-15,0 0 0 0,0 9-9 0,0-9 9 0,0 10 0 0,3-4 0 16,-3-6-12-16,0 0 4 0,4 9 8 0,3-5-13 16,-4 5 13-16,-3-9 0 0,8 6 0 0,2-3-9 15,-3 7 9-15,0-4 0 0,0-3 8 0,0 3-8 16,0 4 0-16,0-4 0 0,4-3 0 0,-4 7-8 15,0-4 8-15,0-3 8 0,0 3-8 0,0-3 11 16,0 10-11-16,0-10 0 0,-3 7 0 0,-1-1 0 16,1 0 0-16,0 1 8 0,-4-4-8 0,0 3 0 15,-4 1 0-15,4-1 0 0,-4 7 0 0,-3-7 0 16,0 1 0-16,-3 5 0 0,-1-5 0 0,1 2 0 0,-1 4 0 16,-3 3 8-16,0-3-8 0,-4-4 0 15,4 4 0-15,-4-7 0 0,1 7 0 0,-1-7 0 16,4 4 0-16,0-7 0 0,0 4 0 0,0-1 0 15,3-3 0-15,4-3 0 0,0-3 8 0,0 0-8 0,7 0 27 0,0 0 0 16,0 0 0-16,-7 0 0 0,0-9 9 0,7 9 1 16,0 0 1-16,0 0 0 0,0-3-20 0,0-10-4 15,7 4-1-15,0-1 0 0,0 1-28 0,0 0-5 16,0-1-2-16,4 7-529 16,-1-3-105-16</inkml:trace>
  <inkml:trace contextRef="#ctx0" brushRef="#br0" timeOffset="161748.59">18528 9891 403 0,'0'0'36'0,"0"0"-36"0,0 0 0 0,0 0 0 16,0 0 181-16,0 0 30 0,0 0 5 0,0 0 2 0,0 0-143 0,0 0-29 15,0 0-6-15,0 0 0 0,0 0-31 0,0 0-9 16,0 0 0-16,0 10 0 0,0-1 18 0,-4 1-3 16,4-1-1-16,0 0 0 0,-3 7 29 0,-1-6 5 15,1 8 2-15,-4-2 0 0,7 0-34 0,-4-4-6 0,1 7-2 0,3 3 0 16,3 0-8-16,-3-3 0 15,0 3 0-15,0-3 0 0,0-1 0 0,4 1-14 16,-8 6 3-16,4-6 1 0,0 6 10 0,0-3 11 16,0 3-3-16,-3 0 0 0,-1-6-8 0,1 9 0 15,3-3 0-15,0 4 0 0,3-4 0 0,-3 0 0 0,-3-3 0 16,3 3 8-16,0 3-8 0,-4-9 0 0,4 3 0 0,-3-3 0 16,3-7 0-16,0 4 0 0,0 0 0 0,0-7 0 15,0 0 0-15,3 1 0 0,-3-7 0 0,0-3 0 16,0 0 0-16,0 0 0 0,0 0 0 0,0 0 0 15,0 0 10-15,0 0 0 0,0 0 0 0,0 0 0 16,0 0 1-16,0 0 0 0,0 0 0 0,0 0 0 16,0 0-11-16,0 0 0 0,0 0 0 0,0 0 8 15,0 0-24-15,0 0-6 0,0 0-1 0,4-10-700 16</inkml:trace>
  <inkml:trace contextRef="#ctx0" brushRef="#br0" timeOffset="164130.28">18620 10393 288 0,'0'0'12'0,"0"0"4"16,0 0-16-16,3 10 0 0,-3-10 0 0,4 6 0 0,-4 3 128 0,0-9 24 15,0 0 4-15,0 0 0 0,0 0-80 0,0 0-17 16,0 0-3-16,0 0-1 0,0 0-25 0,0 0-5 15,0 0-1-15,0 0 0 0,0 0-14 0,0 0-10 16,0 0 12-16,0 0-12 0,0 0 13 0,0 0-4 0,0 0-1 0,0 0 0 16,0 0 21-16,0 0 4 0,0 0 1 15,0 0 0 1,0 0 22-16,7-9 5 0,0-1 1 0,0 1 0 0,3-7-27 0,-3 4-6 16,1-4-1-16,2-3 0 0,1-6-13 0,3 6-3 15,-7-6-1-15,3 0 0 0,1 3-11 0,0-6 0 16,-1 3 9-16,1-10-9 0,-4 7 0 0,3 0 8 0,1-3-8 15,0 2 0-15,-4 4 8 0,0 13-8 0,0-4 8 16,-4 0-8-16,4 13 23 0,-7-3 0 0,0 6 0 0,0 0 0 16,0 0-15-16,0 0-8 0,0 0 8 0,0 0-8 15,11 6 0-15,-8-3 9 0,8 4-9 0,-4 2 0 16,0 1 0-16,4 5 0 0,-4-2 0 0,0 2-9 16,0 4-7-16,3-3-2 0,-6-4 0 0,7 4 0 15,-8 3 6-15,4 0 0 0,0-4 1 0,-3-5 0 16,-1 9 11-16,1-4 0 0,-4 1-9 0,0-3 9 15,0 5-13-15,0-2 1 0,0 0 1 0,-4-4 0 16,-3 4-24 0,4-4-5-16,-1 4 0 0,-3-6-1 0,4 5-42 0,-4-5-8 15,3-1-1-15,-3 0-1 0,7-9-117 0,-4 0-23 0</inkml:trace>
  <inkml:trace contextRef="#ctx0" brushRef="#br0" timeOffset="164375.84">18637 10249 57 0,'-10'9'0'0,"3"-9"0"16,3 7 0-16,-3-4 0 0,4-3 324 0,-1 6 60 16,4-6 12-16,0 0 3 0,0 0-313 0,0 0-62 15,0 0-13-15,0 0-3 16,0 0-36-16,7 3-8 0,-7-3-2 0,11 0 0 0,3 0 26 0,0 0 12 15,0-9-12-15,0 6 12 0,4-4-12 0,-1-2 12 0,4 6-10 0,-3-10 10 32,0 4-29-32,3-1 0 0,-3 1 0 0,3 0-353 0,-4-1-70 0</inkml:trace>
  <inkml:trace contextRef="#ctx0" brushRef="#br0" timeOffset="165163.72">19124 9998 288 0,'0'0'25'0,"0"0"-25"0,0 0 0 0,0 0 0 16,4 9 289-16,-4 1 53 0,0-10 10 0,3 6 3 16,4 3-284-16,-7 1-57 0,4-1-14 0,-1 1 0 0,1-4 0 0,-1 3 0 15,1 1 0-15,-1-7 0 0,1 6 0 0,-4 1 0 16,3-4 0-16,4 3 0 0,-7 1 0 0,4 6 0 15,-4-7 0-15,4 0 0 0,-4 1 0 0,0-1 0 16,3 1 0-16,-3-1 0 0,0 0 0 0,0 1 0 16,0-4 0-16,-3 3 0 0,3 1 0 0,-4-1 0 15,0-2 0-15,1 2 0 0,-4-6 0 0,3 3 0 16,-3-3 0-16,0 4 0 0,7-7 0 0,-7 0 0 16,0 6-8-16,-3-3 8 0,3-3 0 0,-1 0 0 15,8 0-8-15,-7-3 8 0,0-3 0 0,0-1 9 16,7 7-1-16,0-9 0 0,-3 6 12 0,3-6 3 15,0-7 0-15,0 6 0 0,3-5 11 0,-3 5 2 16,4-2 1-16,-1-7 0 0,1 3-21 0,3-2-5 0,-4-8-1 0,5 8 0 16,-1-7-10-16,3 6 0 0,1-6 0 15,-1 6 0-15,1 0-12 0,3 0 3 0,0 0 0 0,0 4 0 16,0-1-5-16,0 7-1 0,1-1 0 0,-1 7 0 16,0-6 3-16,-4 2 1 0,4 1 0 0,-3 3 0 15,3 3 11-15,-3 0 0 0,3 0 0 0,-4 0 0 16,1 0 0-16,0 0 0 0,-4 0-9 0,-7 0 9 15,7 9-19-15,-7-9 1 0,0 0 0 0,0 0 0 16,0 0 8-16,3 7 2 0,-3-7 0 0,-3 9 0 16,-1 0 8-16,-3 1 0 0,0-7 0 0,-3 6 0 15,2-2 0-15,-2 2-10 0,3 1 10 0,0-4 0 16,-4-3 0-16,8 6 0 0,-1-9 8 0,4 0-8 16,0 0 0-16,0 0-10 0,-3 10 0 0,3-10 0 15,0 0 10-15,-4 6-8 0,4 3 8 0,0 7-8 0,0-7 8 16,4 1-10-16,-1-7 10 0,4 3-10 0,0 4 10 15,0-1 0-15,0-3 0 0,0 4-8 0,0-7 16 16,4 6 3-16,0 1 1 0,-4-4 0 0,3 3-12 16,-3-2 0-16,0-4-10 0,4 6 10 0,-4-2 0 15,-3-4 0-15,-1 3 8 0,1-3-8 0,3 3 12 0,-7 4-12 16,-4-1 12-16,1 1-12 0,-1-1 9 0,-3 0-9 0,-4 1 0 16,1-4 9-16,-4 10-9 0,0-4 10 15,-4-2-10-15,0 5 10 0,-3-5-2 0,0 9-8 16,-4-10 12-16,4 10-4 0,-4-10-8 0,1 7 0 15,-1-7 0-15,7 7 8 0,1-13 8 0,-1 7 0 16,4-4 1-16,0 3 0 0,3-9 12 0,1 0 3 0,6 6 0 16,4-6 0-16,0 0-5 0,0 0-1 0,0 0 0 0,0 0 0 15,0 0-18-15,0 0-8 0,0 0 0 0,4-6 8 16,3-3-18-16,0-1-4 0,-4 4-1 0,4 3-828 16</inkml:trace>
  <inkml:trace contextRef="#ctx0" brushRef="#br0" timeOffset="171154.29">17868 10980 1166 0,'0'0'52'0,"0"0"10"0,0 0-50 0,0 0-12 0,0 0 0 0,7-7 0 15,-3 7 13-15,-4 0 0 0,3-9 0 0,4 6 0 16,0-4-13-16,-7 7 0 0,0 0 8 0,0 0-8 16,4-3-14-16,-1-3-6 0,-3 6 0 0,0 0-1 15,0 0 21-15,0 0 0 0,0 0 0 0,0 0 8 16,0 0 37-16,8 0 7 0,-5-9 2 0,-3 9 0 15,0 0-17-15,7 0-3 0,-3-10-1 0,-4 10 0 16,0 0-9-16,0 0-1 0,3-6-1 0,-3 6 0 16,0 0-22-16,0 0 0 0,0-9 0 0,0 9 0 0,0 0 11 0,0 0-3 15,0-4 0-15,0 4 0 16,-3-6 5-16,3 6 1 0,0 0 0 0,0 0 0 16,-7-3 11-16,3-3 3 0,1 6 0 0,-5 0 0 15,-2 0-19-15,3-3-9 0,0 3 10 0,0 0-10 0,-4 3 14 0,4-3-3 16,-3 0-1-16,-1 6 0 15,4-6-33-15,-4 3-6 0,4 3-2 0,0-2 0 0,0 5 9 0,-3-9 2 16,6 6 0-16,-3-3 0 0,3 4 9 0,4-7 3 16,0 0 0-16,-7 6 0 0,7-6 8 0,0 3-12 15,0-3 12-15,-3 9-12 0,3-9 12 0,0 0 0 16,0 0 0-16,0 10 0 0,3-4-13 0,1-3 2 16,3 4 1-16,-7-7 0 0,7 9 10 0,4-9 0 15,-1 6 0-15,4-3 0 0,-3-3 10 0,3 7 4 16,0-4 1-16,4-3 0 0,-1 6-15 0,1-3 9 15,-4-3-9-15,4 6 8 0,-4-2-8 0,0 2 0 16,-3-3 0-16,3-3 0 0,0 6 0 0,0-6 0 16,-4 10 0-16,1-1 8 0,0-3-8 0,-4-3 0 15,-7-3 0-15,0 0 0 0,10 7 0 0,-10-7 0 0,7 9 0 16,-7-9 0-16,0 10 12 0,-3-1 0 0,3 0 0 16,-4 1 0-16,-3-1 1 0,-3 1 1 0,-4 5 0 15,-1-5 0-15,1 5-14 0,0-2 9 0,0-4-9 0,3 1 8 16,-3 5-8-16,0-5 0 0,0-4 0 0,4-3 0 15,-1 7 0-15,4-10 12 0,-4 6-2 0,4-3 0 16,7-3 4-16,0 0 1 0,0 0 0 0,-3 0 0 16,3 0-7-16,0 0 0 0,0 0-8 0,0 0 12 15,0 0-4-15,0 0 0 0,0 0-8 0,0 0 12 16,0 0-12-16,0 0 0 0,3-3 0 0,-3 3 0 16,7-6 0-16,-7 6 0 0,0 0-8 0,7 0 8 15,-7 0 0-15,7 0 0 0,-7 0 0 0,0 0 0 16,0 0 0-16,0 0 0 0,0 0 0 0,11 0 0 0,-11 0 0 15,0 0 0-15,0 0 0 0,0 0 0 0,0 0 0 0,0 0 0 16,0 0 0-16,0 0 0 0,0 0-8 0,0 0 8 16,0 0 0-16,0 0 0 0,0 0-8 0,0 0 8 15,0 0 0-15,0 0 0 0,0 0-9 0,0 0 9 16,0 0 0-16,0 0-9 16,0 0-117-16,0 0-23 0,0 0-5 0,0 0-1 0</inkml:trace>
  <inkml:trace contextRef="#ctx0" brushRef="#br0" timeOffset="173199.89">18168 11346 990 0,'0'0'44'0,"0"0"8"0,-3 10-41 0,3-4-11 0,-4 3 0 0,4-9 0 15,0 4 17-15,0-4 2 0,0 9 0 0,0-9 0 16,0 0-19-16,0 0 0 0,0 0 0 0,0 0 0 15,0 6 12-15,0-6 6 0,0 0 1 0,0 0 0 16,0 0 42-16,0 0 9 0,0 0 2 0,0 0 0 16,0 0 2-16,0 0 1 0,0 0 0 0,0 0 0 15,0 0-41-15,4-6-8 0,-1-3-2 0,4 5 0 16,-3-2-13-16,-1-3-3 0,4-1-8 0,-3-5 12 16,3 5 2-16,-4 1 0 0,1-1 0 0,3-8 0 15,-4 2-14-15,4 3 9 0,-3-2-9 16,3-4 8-16,-3 3-8 0,3-3 8 0,0 1-8 0,0 2 8 15,-4 3 0-15,1-2 0 0,3 2 0 0,0-2 0 16,0-1-8-16,-3 6 0 0,-1 1 0 0,1 0 0 16,-1-1 0-16,4 4 0 0,-7 6 0 0,0 0 0 15,4-3 0-15,-4 3 0 0,0 0 0 0,7-6 0 16,-7 6 0-16,0 0 0 0,3 0-8 0,-3 0 8 0,0 0 0 0,0 0 0 16,7 0-9-16,-7 0 9 0,0 0 0 0,0 0-8 15,7 6 8-15,-3-3 0 0,3 3 0 0,-3 4 0 16,-1-1 0-16,1 0 0 0,-1 7-12 0,-3-6 12 15,0-1-12-15,0 10 12 0,4-10-12 0,-1 1 12 16,-3 5-12-16,0 4 12 0,0-3-16 0,0-4 4 16,0 4 1-16,0 0 0 0,0-7-1 0,0 4 0 15,4-4 0-15,-4 0 0 16,0 4-12-16,0-10-4 0,0-3 0 0,0 0 0 16,0 9-18-16,0-9-4 0,0 0-1 0,0 0 0 15,0 0-10-15,0 0-3 0,0 0 0 0,0 0 0 16,0 0-36-16,0 0-7 0</inkml:trace>
  <inkml:trace contextRef="#ctx0" brushRef="#br0" timeOffset="173474.69">18189 11274 748 0,'0'0'33'0,"0"0"7"0,0 0-32 0,7 0-8 0,0 0 0 0,4 0 0 0,-1-6 184 0,1 6 34 15,-4-9 7-15,7 5 2 0,-3-2-169 0,-1-3-34 16,5-1-6-16,-5 1-2 0,4 3-27 0,0-4-5 16,-3 1-2-16,0 6 0 15,-1-7-53-15,1 4-10 0,-1-3-3 0,1 2-524 16</inkml:trace>
  <inkml:trace contextRef="#ctx0" brushRef="#br0" timeOffset="173955.99">18655 10845 633 0,'0'0'56'0,"0"0"-44"0,0 0-12 0,0 0 0 16,0 0 237-16,0 0 46 0,0 0 9 0,0 0 1 16,0 0-230-16,0 0-47 0,0 0-8 0,0 0-8 15,0 0 0-15,7 3 0 0,-7-3 0 0,3 9-11 16,1 1 11-16,0 2 0 0,-4 1 0 0,0-4-8 15,3 1 8-15,1 5 0 0,-4 1 0 0,3 3 0 16,-3-7 0-16,4 10 0 0,-4 0 0 0,0 3 0 16,0 0 0-16,0-3 0 0,0 3 0 0,3 4 0 15,-3-11 0-15,0 7 0 0,4 1 0 0,-4-8 0 16,0 7 14-16,3-6-2 0,-3 6 0 0,0-3 0 16,0-6-2-16,0 9-1 0,0-6 0 0,0 0 0 0,0 6-9 15,-3-6 0-15,3-1 0 0,-4-2 8 0,4-3-8 16,-3 2 0-16,3-5 0 0,0-1 0 0,0 1 0 0,0-10 8 15,0 0-8-15,0 9 0 0,0-9 13 0,0 0-2 16,0 0-1-16,0 0 0 0,0 0 10 0,0 0 1 16,0 0 1-16,0 0 0 0,0 0-3 0,0 0-1 15,0 0 0-15,0 0 0 0,0 0-8 0,0 0-2 16,0 0 0-16,0 0 0 0,0 6-8 0,0-6 0 0,0 0 9 16,0 0-9-16,0 0 0 0,0 0 0 0,0 0 0 0,0 0 0 15,0 0-10-15,0 0-6 16,0 0-2-16,0 0 0 15,0 0-94-15,0 0-18 0,-7-6-4 0,3 3-1 0</inkml:trace>
  <inkml:trace contextRef="#ctx0" brushRef="#br0" timeOffset="175263.49">19008 11070 172 0,'0'0'16'0,"0"0"-16"16,0 0 0-16,0 0 0 0,0 0 324 0,0 0 61 15,0 0 13-15,0 0 2 0,-4 10-290 0,1-10-58 16,3 0-12-16,-4 9-3 0,1-2-37 0,-5-4 0 16,5 3 0-16,-1 3 0 0,1 1 12 0,-1-1 0 15,1 1 1-15,-1-1 0 0,1 7-25 0,3 2-4 16,-4-2-2-16,1-3 0 0,-1 9 18 0,4-4 0 0,-3 1 0 15,-1 0 0-15,4 0 0 0,-3-3 0 0,-1 2 0 16,4-2 0-16,-3-3 0 0,3 2 0 0,0-5 0 16,-4 5 0-16,4-5-15 0,-3 2 1 0,3-5 0 15,0-4 0-15,0-3 14 0,0 0 0 0,0 0 0 0,0 0 0 16,0 0-10-16,0 0-9 0,0 0-1 0,0 0-1 31,0 0-11-31,-4-10-1 0,4-2-1 0,4-4 0 16,-1 0-1-16,-3 4 0 0,4-7 0 0,-1-6 0 0,1 9 25 0,3-12 10 0,-4 3-8 0,1 3 8 15,3-3 0-15,-4-3 12 0,4-7 0 0,-3 10-1 16,3-9 10-16,-4 5 3 0,5-5 0 0,-1 12 0 16,0-3 0-16,-4 6 0 0,4 0 0 0,-3 4 0 15,3 5 8-15,-4 1 1 0,1 3 1 0,-1-4 0 16,-3 10-19-16,0 0-4 0,0 0-1 0,0 0 0 0,7 6-10 0,-7-6-14 16,0 0 3-16,8 4 1 0,2 11-10 15,-3-5-1-15,-3-1-1 0,3 0 0 0,0 1 8 0,-4-1 2 16,1-2 0-16,-1 2 0 15,1 0-26-15,-4 1-5 0,3-1-1 0,-3 1 0 0,0-10 17 0,-3 9 3 16,3-3 1-16,-4 4 0 0,1-1 23 0,-1 0 0 16,1 1 8-16,3-10-8 0,-4 9 0 0,1-2 0 15,-4 2 0-15,0-3 0 0,0-3 0 0,7-3 0 16,0 0 0-16,0 0 0 0,0 0 0 0,0 0 0 16,0 0 0-16,0 0 0 0,0 0 0 0,0 0 0 15,0 0 0-15,0 0 0 0,7 7 0 0,0-4 0 16,3-6 0-16,-3 3 0 0,4-7 12 0,0 7-4 15,-1 0 0-15,-3 0 0 0,4 0-8 0,-1 0 8 0,1 0-8 0,-1 0 8 16,1 7-8-16,0-4 0 0,-4 3 0 0,3-3 0 16,-6 3 8-16,3-2 0 0,-4 5 0 0,-3-3 0 15,7 4 2-15,-7-1 0 0,-3 7 0 0,-1-4 0 16,1 4-10-16,-8 3 0 0,4-4 0 0,-3-2 8 16,-4 3-8-16,-1-1 0 0,1-2 9 0,0 3-9 15,-3-7 0-15,-1 7 0 0,7-4 0 0,-3-2-8 16,0-1 8-16,-4-3 0 0,8 4 10 0,-1-4-10 15,1-3 28-15,3-3-1 0,-4 6 0 0,8-6 0 16,-5-6-27-16,8 6-17 0,-7 0 2 0,4-3 1 16,-1-3-29-1,4-4-5-15,0 4-2 0,4-3-572 0</inkml:trace>
  <inkml:trace contextRef="#ctx0" brushRef="#br0" timeOffset="175776.49">19269 11428 57 0,'0'0'0'0,"0"0"0"0,0 0 0 0,0 0 0 15,0 0 0-15,0 0 0 0,0 0 309 0,0 0 57 0,0 0 11 0,0 0 3 16,0 0-272-16,0 0-53 0,0 0-11 0,0 0-3 16,7-3-21-16,3-3-5 0,-3-4-1 0,-3 7 0 15,-1-3 7-15,1-4 2 0,0 1 0 0,-1-1 0 16,4 1 29-16,-3-7 7 0,-1 7 1 0,1 0 0 16,-1-7-15-16,1-3-2 0,-1 3-1 0,1-2 0 15,-4-1-20-15,3 0-4 0,1 0-1 0,-1-6 0 16,-3 0-17-16,4-3 0 0,3 3 8 0,-3-4-8 15,-4 1 0-15,3 9 0 0,4-6 0 0,-3 0 0 16,-1 13 0-16,1-4 0 0,-1 0 0 0,1 7 0 16,-1 6 0-16,-3 3-9 0,0 0 9 0,0 0 0 15,0 0-14-15,0 0 2 0,0 0 1 0,0 0 0 16,7 3 2-16,4-3 0 0,-4 9 0 0,-4 4 0 16,5-4 1-16,-1 1 0 0,0-1 0 0,-4 1 0 0,1-1 8 15,3 10 0-15,0-10 0 0,0 7 0 0,0-7 0 16,0 10 0-16,0-10 0 0,-3 10 0 0,3-3 0 0,0-7 0 15,0 7 0-15,-4-3 0 0,1 2-15 0,-1 1 3 16,4-4 0-16,0 4 0 0,-3-3 12 0,-1 2 0 16,1-5 0-16,-4-1 0 0,4 1-9 0,-4-1 1 15,0 0 0-15,0-2 0 16,0-7-18-16,0 0-3 0,0 0-1 0,0 0 0 16,0 9-17-16,0-9-3 0,0 0-1 0,0 0-463 15,0 0-93-15</inkml:trace>
  <inkml:trace contextRef="#ctx0" brushRef="#br0" timeOffset="176030.33">19360 11212 1904 0,'0'0'42'0,"0"0"9"0,0 0 1 0,8 0 1 0,2 0-42 0,1 0-11 0,-4 0 0 0,7-7 0 15,0 7 0-15,4-3 10 0,-4-6-10 0,7 2 10 16,-4-2-18-16,1 6-4 0,-4-10-1 0,4 4 0 16,-8 6 0-16,5-3 0 0,-5-4 0 0,4 7 0 15,0-3 13-15,-3-4 0 0,3 7 0 0,0-3-9 16,-3 0-101 0,-1-4-20-16,4-2-4 0,1-4-1 0</inkml:trace>
  <inkml:trace contextRef="#ctx0" brushRef="#br0" timeOffset="187915.81">17646 12228 864 0,'0'0'76'0,"0"0"-60"0,0 0-16 0,-4 3 0 0,4-3 112 16,0 0 19-16,0 9 4 0,0-9 1 0,-3 6-96 0,3-6-18 15,0 0-4-15,0 0-1 0,0 0-17 0,0 10 0 16,0-10 0-16,0 3 0 0,0-3 0 0,0 0 0 15,0 6 0-15,0-6 0 0,0 0 0 0,0 0 0 16,0 0 0-16,0 0 0 0,0 0 0 0,0 0-9 16,0 0 9-16,0 10-8 0,0-10 8 0,0 0 0 15,0 0 0-15,0 0 0 0,0 0 0 0,0 0 9 16,0 0-1-16,10 6-8 0,-10-6 32 0,11-6 0 16,0 2 0-16,-1-8 0 0,4 3-10 0,-3-4-2 0,-1-3-1 0,1-3 0 15,0 4-11-15,-1-4-8 16,1-6 12-16,3 6-12 0,-3 0 0 0,-1 0 0 15,1-6 0-15,-1 7 0 0,1-1 11 0,-1 0-11 16,-2 0 10-16,2-3-10 0,-3 10 15 0,0-4-3 0,0 3-1 16,0-2 0-16,0 8-11 0,-3 4 0 15,3-3 9-15,-7 6-9 0,7-3 0 0,-7 3 0 0,7-6 0 0,-7 6 0 16,7 0 0-16,0 0 0 0,4 0-9 0,-4 6 9 16,-7-6-8-16,7 9 8 0,0-6-10 0,0 13 10 15,0-6 0-15,-3 5 0 0,3-2 0 0,0 6 0 16,-4 3 0-16,4-1 0 0,-3 5 0 0,3-1 0 15,-4-7 0-15,1 11 0 0,-1-4 0 0,1 3 0 16,-1-3 0-16,-3 3-9 0,0-9 9 0,0 6 0 16,0-6-9-16,0-3 9 0,0-4-10 0,-3 4 10 15,3-7-16-15,0 1 4 0,0-1 0 0,0-9 0 16,0 0-26-16,0 0-5 0,0 0-1 16,0 0 0-16,0 0-92 0,0 0-20 15,0 0-3-15,-11-9-1 0</inkml:trace>
  <inkml:trace contextRef="#ctx0" brushRef="#br0" timeOffset="188202.87">17685 12187 1663 0,'0'0'36'0,"0"0"8"0,0 0 2 0,0 0 1 0,0 0-38 0,0 0-9 15,0 0 0-15,0 0 0 0,0 0 14 0,0 0 1 16,0 0 0-16,0 0 0 0,0 0-15 0,0 0-12 16,0 0 3-16,0 0 0 0,0 0-12 0,0 0-3 15,10 6 0-15,1-6 0 0,-1 0 11 0,1 3 1 0,0-6 1 0,-1 3 0 16,4 0 11-16,0 0 0 0,1-6 0 0,-5 6-8 16,4 0 8-16,0-3 0 0,1-4 8 0,-1 4-8 31,3-3-28-31,-3-3-11 0,0-1-1 0,-3 4-400 0,3-4-79 0</inkml:trace>
  <inkml:trace contextRef="#ctx0" brushRef="#br0" timeOffset="188951.64">18323 11883 172 0,'0'0'8'0,"0"0"1"0,0 0-9 0,7 0 0 16,-7 0 0-16,7 6 0 0,0-6 229 0,1 3 44 15,-8-3 9-15,7 0 2 0,-7 0-191 0,7 9-37 16,0-9-8-16,0 7-2 0,-7-7-26 0,3 9-6 16,4 1-1-16,-3 5 0 0,3-2-13 0,-4-4 0 15,1 7 8-15,-1 3-8 0,1-1 0 0,-4 8 8 16,-4-8-8-16,4 1 0 0,0 6 8 0,-3 0-8 15,3 0 0-15,0-3 0 0,-4-3 0 0,4 6 0 16,-3-6 0-16,-1-3 0 0,4 3 0 0,-3-4 0 16,-1-2 0-16,1-4 0 0,-1 7 11 0,1-7-11 15,-1-2 12-15,4-7-12 0,-3 3 0 0,3-3 0 0,-7 6 0 0,7-6 0 16,0 0-18-16,0 0 2 0,0 0 1 0,-7-6 0 31,7 6-9-31,-4-3-1 0,-3-7-1 0,7 1 0 0,0-7 5 0,0 7 1 0,7-10 0 0,-3-3 0 16,-1 3 20-16,1-3 0 0,-4-9 0 0,3 3 0 15,4 2 21-15,0-5 9 0,-3 0 2 0,3 3 0 16,0-1-13-16,0-5-3 0,0 9 0 0,0-3 0 16,0 2 0-16,4 4 0 0,-4-3 0 0,3 10 0 15,1-4 13-15,-1 9 3 0,1-5 0 0,0 5 0 16,-4 1-32-16,3 0 0 0,4 9 0 0,-3-10 0 16,7 10 0-16,-8 0 0 0,1 0 0 0,-1 0 0 15,5 0-19-15,-1 6 0 0,-7-2 0 0,0 5 0 16,3 0 7-16,-3-2 2 0,0 2 0 0,-3 0 0 15,-1 1 10-15,1-1 0 0,-4 1 0 0,0-1 0 16,0 1 0-16,0 2 0 0,-4-9 8 0,1 7-8 0,-4 5 0 0,0-5 0 16,-4-1 0-16,4 1-8 0,-3-1 8 0,3-3 11 15,-4-3-3-15,4 7 0 0,0-10-8 0,0 6 0 16,0 3 0-16,7-9 8 0,0 0-8 0,0 0 0 16,-7 0 0-16,7 0 0 0,0 0 0 0,0 0 0 15,0 0 0-15,0 0 0 0,0 0-12 0,0 16 1 16,3-6 1-16,1-7 0 0,-1 6 10 0,4 0 0 15,4-2 0-15,0 8 0 0,-4-2 0 0,3-4 0 16,4 1 0-16,-3 5 0 0,-1 4 0 0,-3-3 0 16,1-4 0-16,-1 4 0 0,0 3 0 0,-4-10 0 15,-3 1 0-15,4 5 0 0,-4-5 36 0,-4-1 4 0,1 7 0 16,-1-3 0-16,-3-7-8 0,-4 9 0 0,1-2-1 0,-4-4 0 16,-4 1-7-16,1 5 0 0,-1-5-1 0,-3-1 0 15,0 7-23-15,-1-7 0 0,-6 1 0 0,0-1-524 16,0 1-112-16</inkml:trace>
  <inkml:trace contextRef="#ctx0" brushRef="#br0" timeOffset="194435.02">19131 12541 345 0,'0'0'15'0,"0"0"4"0,-3 3-19 0,3-3 0 0,-7 7 0 0,7-7 0 16,-7 0-60-16,7 0-16 0,0 0-4 0,-4 6 0 0,-3-3 65 0,0-3 15 15,3 0 0-15,4 0 0 16,0 0 40-16,0 0 8 0,-7 9 1 0,7-9 1 0,0 0 47 0,0 0 10 16,0 0 1-16,-3 0 1 0,-4 7-33 0,7-7-8 0,0 0 0 0,0 0-1 15,-7 3-59-15,7-3-8 16,-4 6 0-16,4-6-12 0,0 0 12 0,0 0 0 15,0 0 0-15,0 0 0 0,-7 3 0 0,4-3-9 16,3 0 9-16,0 0-8 0,-8 10 21 0,5-10 5 0,-1 6 1 0,4-6 0 16,-7 0 26-16,7 0 6 0,0 0 1 0,-3 3 0 15,-4-3-24-15,3 6-5 0,-3-6-1 0,4 7 0 16,-4-4-10-16,3-3-1 0,-7 0-1 0,8 6 0 16,-8-3-10-16,4-3 0 0,0 6 0 0,-3-3 0 15,3 7 0-15,-4-4 0 0,0 4 0 0,1-4 0 16,-4-3 8-16,3 6-8 0,-3-2 12 0,4 2-4 15,-5-6-8-15,1 7 0 0,4-4 0 0,-4 3-11 16,-1-2 11-16,1-4 0 0,0 6 0 16,-3 1 0-16,2-4 0 0,-2-3 0 0,-1 6 0 0,1 4 0 15,-1-10 24-15,0 6 6 0,1 1 2 0,-1-4 0 16,-3 3-32-16,3-5 0 0,-3 2 0 0,3 3 0 16,1 1 0-16,-4-1 0 0,3-3 0 0,-3 4 0 15,0-7 0-15,3 3-20 0,-3-6 4 0,3 3 0 16,-3 4 16-16,0 2 0 0,3-9 0 0,-3 9 0 0,0-9 9 15,0 0 6-15,0 7 1 0,-1-4 0 0,5-3-16 16,-8 0 0-16,0 6 0 0,4-3 0 16,-3-3-23-16,2 0-7 0,-6 7-2 0,3-7 0 0,1 3 32 15,3-3 0-15,-4 0 0 0,7-3 0 0,-6 3 0 0,2-7-9 16,5 4 9-16,-1-3 0 0,0-4 20 0,1 7 8 16,-1-3 3-16,4-3 0 0,-4-1-15 0,4 1-2 15,-3-1-1-15,3 4 0 0,-1-6-2 0,1-4-1 16,-3 6 0-16,3-5 0 0,-1 5-10 0,-2-8 0 15,-4 8 0-15,3-5 0 0,0 5 0 0,4-9 0 16,-3 10 0-16,-1-7 0 0,-3 4 8 0,3-4-8 0,4 7 12 16,0-7-4-16,0 6 0 0,-4-2 0 0,4-4 0 15,-4 1 0-15,1 2-8 0,3-3 0 0,0 4 0 16,0-4 0-16,-4 0 0 0,4 4 0 0,0-4 0 0,0-3 0 16,-1 4 0-16,5-4 8 0,-8 0-8 0,4 3 0 15,0-2 0-15,0-7 0 0,0 6-12 0,3 0 12 16,-3-6 0-16,3 6 0 0,1-9 0 0,-1 9 0 15,-3 0 21-15,0-6 9 0,0 0 2 0,3 6 0 16,-3-6-32-16,4 6 0 0,-1-6 0 0,4 6 0 16,-7-9 0-16,7 12 0 0,-4-5 10 0,4-5-2 15,0 11 0-15,-3-4 0 0,3-6 0 0,3 6 0 16,0 0-8-16,-3-6 0 0,-3 6 0 0,3-3 0 16,3-3 0-16,1 0 0 0,-4 0 0 0,3-3 0 15,1 0 0-15,3 3 0 0,0-10 0 0,0 13 0 0,-4-12 0 16,1 9 0-16,6-1 0 0,-6 5 0 0,-1-5 0 15,1 1 0-15,3-3 0 0,0 9 0 0,0-6 0 16,0 6 0-16,0-6 0 0,0 3 0 0,0-3 8 0,0 0-8 16,0 3 8-16,0-3-8 0,3 0 0 0,1 0 0 15,-1-3 0-15,1 0 0 0,-1 2 0 0,4-2 0 16,-3 3 0-16,3-3 0 0,0 9 0 0,0-6 0 16,0 0 8-16,0-3-8 0,0 3 0 0,0 6 0 15,4-9 0-15,-1 9 0 0,1-6 0 0,-1 6 0 16,1 0 0-16,0-6 8 0,-1 6 2 0,-3 0 1 15,4-6 0-15,-1 6 0 0,1 4-11 0,3-7 10 16,-7 0-10-16,7-6 10 0,-3 9-10 0,-1-6 8 16,1 6-8-16,0 0 8 0,3 0-8 0,0-6 0 0,0 6 0 15,0 4 0-15,0-7 0 0,4 0 0 0,-4 3-10 16,4 0 10-16,-1-6-11 0,1 6 11 16,0 0-12-16,-1 1 12 0,4-7-8 0,-3 6 8 0,-4 0 0 0,4 0 0 15,-1-3 0-15,1 3 0 0,3-9 0 0,0 9 0 16,0-6 0-16,1 6 0 0,-1 1 0 0,0-7 0 15,0 6 0-15,0 3 0 0,0-6 0 0,1 0-10 16,-1 3 10-16,0 7 0 0,-3-10 0 0,3 3 0 16,-4 0 0-16,5 0 0 0,-1 4 0 0,0 2 0 15,4-6 0-15,-4-3-8 0,-4 13 8 0,5-10-8 16,-1 10-4-16,-4-10 0 0,5 10 0 0,-1-7 0 16,0 6 3-16,0-5 0 0,-3 2 0 0,3 4 0 15,-3-1 9-15,-1 1 0 0,1 0 0 0,-4 2-8 16,7-2 8-16,-3-1 0 0,-1-5 0 0,1 5-8 15,3 1 8-15,0-7 0 0,0 7 0 0,4 0 0 16,-4-1 8-16,1 7 4 0,-1-6 1 0,3-4 0 0,1 4-3 0,0-1-1 16,-4 7 0-16,-3-3 0 0,3-4-1 0,-4 1 0 15,1 9 0-15,3-9 0 0,0 2-8 0,1 7 0 16,-5-9 0-16,4 9 0 0,-3-3 0 0,3-4 0 16,-3 7 0-16,-1-3 8 0,5 3-8 0,-1-6 0 15,-4 6 0-15,1 0 0 0,0 6 0 0,-1-6 0 0,1 0 0 16,0 3 0-16,3 4-11 0,-4-4 11 15,1-3-8-15,0 6 8 0,3-3 0 0,-4-3-10 16,1 7 10-16,0 2 0 0,-1-3 0 0,5-3 0 16,-5 7 0-16,4-4 0 0,1-3 0 0,-5 7 0 0,1-4 0 15,-4-3 0-15,4 3 0 0,-1 4 0 0,-3-4 0 16,0-3 0-16,4 7 0 0,-4-4 0 0,0 3 0 16,0 1 0-16,0-1 0 0,1 0 0 0,-1 1 0 0,0-1 0 15,0 1 0-15,0-4 0 0,0 3 0 0,0 7 0 16,0-7 0-16,0 1 0 0,1-1 0 0,2 4 0 15,-3 2 0-15,0 1 0 0,-3-3 0 0,3 2 0 16,-3 4-8-16,3-3 8 0,-4-4 0 0,1 10 0 16,3-3 0-16,-3 0 0 0,-1 0 0 0,1 0 0 15,-4-1 0-15,4 7 0 0,-1-6 0 0,-3 0 0 16,0 6 0-16,0-6 0 0,4 6 0 0,-4 3 0 16,0-3 0-16,0 4 0 0,0-4 0 0,0 3 0 15,0-3 0-15,0 3-10 0,0-3 10 0,0 4-12 16,4-1 12-16,-8-3 0 0,4 0 0 0,1 0-8 15,2 3 8-15,-3-6 0 0,0 10 0 0,0-4 0 16,-3-9 0-16,6 9 0 0,-3-3 0 0,-3 3 0 0,3-12 0 16,0 9 0-16,-3-6 0 0,3 0 0 0,-4-1 0 0,4-2 0 15,-3-3 0-15,-1 2 0 0,1 4 0 0,-1-10 0 16,1 7 0-16,3 3 0 0,-3-3 0 0,-1-4 0 16,1 10 0-16,-1-9 0 0,-3 5 0 0,4-2 0 15,-1 3 0-15,-3-3 0 0,4-4 0 0,-4 10 0 16,0-3 0-16,0 0 0 0,0 0 0 0,-4-1 0 15,4 1 0-15,0 6 0 0,-3-6 0 0,-1 6 0 16,4-6 0-16,-3 6 0 0,3-6 0 0,-4 6 0 16,1-3 0-16,-1 0 0 0,0 0 0 0,-3-3 0 15,4 3 0-15,-1-4 0 0,1 1 0 0,-1 6 0 0,-3-3 0 16,0 0 0-16,0-3 0 0,4 3 0 0,-4 3 0 0,-1 0 0 16,1-6 0-16,0 6 0 0,0-3 0 0,-3-6 0 15,-1 9 0-15,4-6 0 0,-4-1 0 0,1 11 0 16,-1-11 9-16,-3 8-9 0,4-1 12 0,-8 0-12 15,0-3 8-15,1 3-8 0,3 0 0 0,0-3 0 16,-4 3 18-16,0 0-3 0,1-6-1 0,-5 6 0 16,1-6-14-16,4 9 0 0,-1-9 0 0,0 6 0 15,1-6 0-15,-1-1 0 0,0 8 0 0,1-1 0 16,3-7 0-16,0 8 0 0,-1-5 0 0,1-5 0 16,0 9-10-16,0-6 2 0,0 0 0 0,-4 0 0 15,4 0-4-15,0-4-1 0,0 1 0 0,0-4 0 16,0 7-26-16,-4-3-5 15,4 3 0-15,-4 0-405 0,-3-4-81 0</inkml:trace>
  <inkml:trace contextRef="#ctx0" brushRef="#br0" timeOffset="202256.22">4187 15423 0 0,'0'0'0'0,"0"0"0"16,0 0 0-16,0 0 0 0,0 0 176 0,0 0-36 0,0 0 29 0,0 0 6 15,0 0-96-15,0 0-19 16,0 0-4-16,0 0-1 0,0 0-19 0,0 0-4 0,-7 0-1 0,7 0 0 16,-7 0-11-16,4-6-1 15,-4 6-1-15,7 0 0 0,0 0 0 0,0 0 0 0,0 0 0 0,0 0 0 16,0 0 11-16,0 0 3 0,0 0 0 0,0 0 0 15,-4 0-6-15,4 0-1 0,0 0 0 0,0 0 0 16,0 0-1-16,0 0 0 0,0 0 0 0,0 0 0 16,0 0-24-16,0 0 0 0,0 0 0 0,0 0-11 15,0 0 11-15,0 0-8 0,0 0 8 0,0 0-8 16,0 0 8-16,0 0 0 0,0 0 0 0,0 0-8 16,0 0 8-16,0 0 0 0,11 6 0 0,-11-6-8 15,0 0 8-15,10 3 0 0,-6-3 0 0,7 0 0 0,-8 0 13 0,8 6-1 16,-4-6-1-16,0 0 0 15,-7 0-11-15,7 0 0 0,3-6 0 0,-6 6 0 16,-4 0 12-16,10 0-2 0,-6 6-1 0,7-6 0 16,-4 0-1-16,-7 0-8 0,0 0 12 0,7 0-4 15,0-6-8-15,-7 6 8 0,0 0-8 0,10 0 8 16,-3 0-8-16,4 0 0 0,-4 0 0 0,4 0 0 0,-8 0 0 0,8 0 0 16,-8 0 0-16,4 0 0 0,0 0 0 0,0 0 0 15,4 0 0-15,0 0 0 0,-11 0 0 0,0 0 8 16,3 0-8-16,8 0 8 0,-11 0-8 0,3 0 0 15,-3 0 0-15,7 0 0 0,0 0 0 0,-7 0 0 16,0 0 0-16,0 0 0 0,0 0 0 0,0 0 0 16,0 0-12-16,0 0 12 0,0 0-20 0,0 0 3 15,0 0 1-15,0 0 0 16,0 0-19-16,7 0-3 0,-7 0-1 0,0 0-345 16,0 0-68-16</inkml:trace>
  <inkml:trace contextRef="#ctx0" brushRef="#br0" timeOffset="203169.91">4156 15586 0 0,'0'0'0'0,"0"0"0"0,0 0 0 0,0 0 0 0,0 0 0 0,0 0 0 15,0 0 123-15,0 0-25 0,0 0 20 0,0 0 4 16,0 0-45-16,0 0-9 0,0 0-1 0,0 0-1 16,0 0-34-16,0 0-8 0,0 0 0 0,0 0-1 15,0 0-15-15,0 0-8 0,0 0 8 0,0 0-8 16,0 0 8-16,0 0-8 0,0 0 10 0,0 0-10 0,0 0 14 0,0 0-3 16,0 0-1-16,0 0 0 0,0 0 17 0,3 0 3 15,-3 0 1-15,11-9 0 0,-11 9-4 0,3 0-1 16,-3 0 0-16,7-4 0 0,-7 4-2 0,7-6 0 15,-7 6 0-15,11 0 0 0,-11 0-11 0,11-6-2 16,-4 3-1-16,0 3 0 0,-7 0-2 0,10 0 0 16,-3 0 0-16,-7 0 0 0,0 0-8 0,7-6 8 15,0 6-8-15,-7 0 8 0,0 0-8 0,11 0 8 16,-11 0-8-16,11 0 8 0,-8 0-8 0,-3 0 0 16,0 0 0-16,11 6 0 0,-8-6 0 0,-3 0 0 15,0 0 0-15,7 3 0 0,-7-3 0 0,7 6 8 16,-7-6-8-16,0 0 0 0,0 0 16 0,7 0-1 15,-7 0-1-15,0 0 0 0,0 0 4 0,11 6 1 0,-11-6 0 16,0 0 0-16,0 0 9 0,0 0 1 0,0 0 1 0,0 0 0 16,0 0-8-16,0 0-2 0,0 0 0 0,0 0 0 15,4 4-7-15,-4-4-1 0,0 0-1 0,0 0 0 16,0 0-3-16,0 0 0 0,0 0 0 0,0 0 0 31,0 0-37-31,7 6-8 0,-7 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and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229969"/>
            <a:ext cx="11710066" cy="6176250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1" y="136468"/>
            <a:ext cx="11654909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540050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886690" cy="365125"/>
          </a:xfrm>
        </p:spPr>
        <p:txBody>
          <a:bodyPr/>
          <a:lstStyle>
            <a:lvl1pPr algn="l">
              <a:defRPr sz="2800"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>
            <a:cxnSpLocks/>
          </p:cNvCxnSpPr>
          <p:nvPr userDrawn="1"/>
        </p:nvCxnSpPr>
        <p:spPr>
          <a:xfrm>
            <a:off x="215462" y="1027061"/>
            <a:ext cx="1165490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3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1.png"/><Relationship Id="rId7" Type="http://schemas.openxmlformats.org/officeDocument/2006/relationships/image" Target="../media/image4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3.xml"/><Relationship Id="rId4" Type="http://schemas.openxmlformats.org/officeDocument/2006/relationships/image" Target="../media/image4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0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Colors" Target="../diagrams/colors10.xml"/><Relationship Id="rId3" Type="http://schemas.openxmlformats.org/officeDocument/2006/relationships/diagramLayout" Target="../diagrams/layout1.xml"/><Relationship Id="rId12" Type="http://schemas.openxmlformats.org/officeDocument/2006/relationships/diagramQuickStyle" Target="../diagrams/quickStyle1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60.png"/><Relationship Id="rId4" Type="http://schemas.openxmlformats.org/officeDocument/2006/relationships/image" Target="../media/image660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19" Type="http://schemas.openxmlformats.org/officeDocument/2006/relationships/customXml" Target="../ink/ink4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2" Type="http://schemas.openxmlformats.org/officeDocument/2006/relationships/customXml" Target="../ink/ink5.xml"/><Relationship Id="rId2" Type="http://schemas.openxmlformats.org/officeDocument/2006/relationships/image" Target="../media/image8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0.png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9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781.png"/><Relationship Id="rId7" Type="http://schemas.openxmlformats.org/officeDocument/2006/relationships/image" Target="../media/image12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9" Type="http://schemas.openxmlformats.org/officeDocument/2006/relationships/image" Target="../media/image8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50.png"/><Relationship Id="rId7" Type="http://schemas.openxmlformats.org/officeDocument/2006/relationships/customXml" Target="../ink/ink7.xml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6.png"/><Relationship Id="rId7" Type="http://schemas.openxmlformats.org/officeDocument/2006/relationships/image" Target="../media/image69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21.png"/><Relationship Id="rId7" Type="http://schemas.openxmlformats.org/officeDocument/2006/relationships/image" Target="../media/image104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40.png"/><Relationship Id="rId7" Type="http://schemas.openxmlformats.org/officeDocument/2006/relationships/customXml" Target="../ink/ink8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33.png"/><Relationship Id="rId7" Type="http://schemas.openxmlformats.org/officeDocument/2006/relationships/image" Target="../media/image142.png"/><Relationship Id="rId12" Type="http://schemas.openxmlformats.org/officeDocument/2006/relationships/customXml" Target="../ink/ink9.xml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11" Type="http://schemas.openxmlformats.org/officeDocument/2006/relationships/image" Target="../media/image149.png"/><Relationship Id="rId5" Type="http://schemas.openxmlformats.org/officeDocument/2006/relationships/image" Target="../media/image147.png"/><Relationship Id="rId10" Type="http://schemas.openxmlformats.org/officeDocument/2006/relationships/image" Target="../media/image145.png"/><Relationship Id="rId4" Type="http://schemas.openxmlformats.org/officeDocument/2006/relationships/image" Target="../media/image146.png"/><Relationship Id="rId9" Type="http://schemas.openxmlformats.org/officeDocument/2006/relationships/image" Target="../media/image1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7" Type="http://schemas.openxmlformats.org/officeDocument/2006/relationships/image" Target="../media/image155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0.png"/><Relationship Id="rId7" Type="http://schemas.openxmlformats.org/officeDocument/2006/relationships/image" Target="../media/image1560.png"/><Relationship Id="rId12" Type="http://schemas.openxmlformats.org/officeDocument/2006/relationships/image" Target="../media/image134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0.png"/><Relationship Id="rId11" Type="http://schemas.openxmlformats.org/officeDocument/2006/relationships/customXml" Target="../ink/ink10.xml"/><Relationship Id="rId5" Type="http://schemas.openxmlformats.org/officeDocument/2006/relationships/image" Target="../media/image1540.png"/><Relationship Id="rId10" Type="http://schemas.openxmlformats.org/officeDocument/2006/relationships/image" Target="../media/image159.png"/><Relationship Id="rId4" Type="http://schemas.openxmlformats.org/officeDocument/2006/relationships/image" Target="../media/image1530.png"/><Relationship Id="rId9" Type="http://schemas.openxmlformats.org/officeDocument/2006/relationships/image" Target="../media/image1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520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0.png"/><Relationship Id="rId9" Type="http://schemas.openxmlformats.org/officeDocument/2006/relationships/image" Target="../media/image17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3" Type="http://schemas.openxmlformats.org/officeDocument/2006/relationships/image" Target="../media/image1761.png"/><Relationship Id="rId7" Type="http://schemas.openxmlformats.org/officeDocument/2006/relationships/image" Target="../media/image170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690.png"/><Relationship Id="rId10" Type="http://schemas.openxmlformats.org/officeDocument/2006/relationships/image" Target="../media/image1730.png"/><Relationship Id="rId4" Type="http://schemas.openxmlformats.org/officeDocument/2006/relationships/image" Target="../media/image1680.png"/><Relationship Id="rId9" Type="http://schemas.openxmlformats.org/officeDocument/2006/relationships/image" Target="../media/image172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png"/><Relationship Id="rId13" Type="http://schemas.openxmlformats.org/officeDocument/2006/relationships/image" Target="../media/image178.emf"/><Relationship Id="rId3" Type="http://schemas.openxmlformats.org/officeDocument/2006/relationships/image" Target="../media/image139.png"/><Relationship Id="rId7" Type="http://schemas.openxmlformats.org/officeDocument/2006/relationships/image" Target="../media/image1710.png"/><Relationship Id="rId12" Type="http://schemas.openxmlformats.org/officeDocument/2006/relationships/customXml" Target="../ink/ink11.xm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0.png"/><Relationship Id="rId11" Type="http://schemas.openxmlformats.org/officeDocument/2006/relationships/image" Target="../media/image1770.png"/><Relationship Id="rId5" Type="http://schemas.openxmlformats.org/officeDocument/2006/relationships/image" Target="../media/image1750.png"/><Relationship Id="rId15" Type="http://schemas.openxmlformats.org/officeDocument/2006/relationships/image" Target="../media/image178.png"/><Relationship Id="rId10" Type="http://schemas.openxmlformats.org/officeDocument/2006/relationships/image" Target="../media/image1760.png"/><Relationship Id="rId4" Type="http://schemas.openxmlformats.org/officeDocument/2006/relationships/image" Target="../media/image1740.png"/><Relationship Id="rId9" Type="http://schemas.openxmlformats.org/officeDocument/2006/relationships/image" Target="../media/image1730.png"/><Relationship Id="rId14" Type="http://schemas.openxmlformats.org/officeDocument/2006/relationships/customXml" Target="../ink/ink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761.png"/><Relationship Id="rId7" Type="http://schemas.openxmlformats.org/officeDocument/2006/relationships/image" Target="../media/image172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700.png"/><Relationship Id="rId4" Type="http://schemas.openxmlformats.org/officeDocument/2006/relationships/image" Target="../media/image1780.png"/><Relationship Id="rId9" Type="http://schemas.openxmlformats.org/officeDocument/2006/relationships/image" Target="../media/image17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13" Type="http://schemas.openxmlformats.org/officeDocument/2006/relationships/image" Target="../media/image183.png"/><Relationship Id="rId3" Type="http://schemas.openxmlformats.org/officeDocument/2006/relationships/image" Target="../media/image1761.png"/><Relationship Id="rId7" Type="http://schemas.openxmlformats.org/officeDocument/2006/relationships/image" Target="../media/image172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700.png"/><Relationship Id="rId15" Type="http://schemas.openxmlformats.org/officeDocument/2006/relationships/image" Target="../media/image184.png"/><Relationship Id="rId10" Type="http://schemas.openxmlformats.org/officeDocument/2006/relationships/customXml" Target="../ink/ink13.xml"/><Relationship Id="rId4" Type="http://schemas.openxmlformats.org/officeDocument/2006/relationships/image" Target="../media/image180.png"/><Relationship Id="rId9" Type="http://schemas.openxmlformats.org/officeDocument/2006/relationships/image" Target="../media/image181.png"/><Relationship Id="rId14" Type="http://schemas.openxmlformats.org/officeDocument/2006/relationships/customXml" Target="../ink/ink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نظريه زبانها و ماشين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676" y="3096665"/>
            <a:ext cx="8778629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ششم: ساده </a:t>
            </a:r>
            <a:r>
              <a:rPr lang="fa-IR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سازي</a:t>
            </a:r>
            <a:r>
              <a:rPr lang="fa-IR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 </a:t>
            </a:r>
            <a:r>
              <a:rPr lang="fa-IR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گرامرهاي</a:t>
            </a:r>
            <a:r>
              <a:rPr lang="fa-IR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 مستقل </a:t>
            </a:r>
            <a:r>
              <a:rPr lang="fa-IR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ازمتن</a:t>
            </a:r>
            <a:r>
              <a:rPr lang="fa-IR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 و فرم هاي نرمال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6-1: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گرامر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 را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𝑎𝑎𝐴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𝑎𝑏𝐵𝑐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𝑎𝑏𝑏𝐴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 در نظر بگیرید.</a:t>
                </a:r>
              </a:p>
              <a:p>
                <a:r>
                  <a:rPr lang="fa-IR" sz="2400" dirty="0"/>
                  <a:t>با استفاده از جایگزینی پیشنهادی برای 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، گرامر با قوانین زیر بدست می آید: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𝑎𝑎𝐴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𝑎𝑏𝑎𝑏𝑏𝐴𝑐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𝑎𝑏𝑏𝑐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𝑎𝑏𝑏𝐴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 بدست می آید.</a:t>
                </a:r>
              </a:p>
              <a:p>
                <a:r>
                  <a:rPr lang="fa-IR" sz="2400" dirty="0"/>
                  <a:t>گرامر جدید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sz="2400" dirty="0"/>
                  <a:t> متناظر با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است. اشتقاق رشته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𝑎𝑎𝑎𝑏𝑏𝑐</m:t>
                    </m:r>
                  </m:oMath>
                </a14:m>
                <a:r>
                  <a:rPr lang="fa-IR" sz="2400" dirty="0"/>
                  <a:t> توسط دو گرامر به شرح زیر است:</a:t>
                </a:r>
                <a:endParaRPr lang="el-G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3638" y="5419750"/>
                <a:ext cx="5155386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𝑎𝑎𝐴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𝑎𝑏𝐵𝑐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𝑎𝑎𝑎𝑏𝐵𝑐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𝑎𝑎𝑎𝑏𝑏𝑐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638" y="5419750"/>
                <a:ext cx="5155386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63638" y="6125600"/>
                <a:ext cx="351455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𝑎𝑎𝐴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𝑎𝑏𝑏𝑐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𝑎𝑎𝑎𝑏𝑏𝑐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638" y="6125600"/>
                <a:ext cx="3514552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49397" y="5560329"/>
                <a:ext cx="55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97" y="5560329"/>
                <a:ext cx="55887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49397" y="6247556"/>
                <a:ext cx="45948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97" y="6247556"/>
                <a:ext cx="459485" cy="473976"/>
              </a:xfrm>
              <a:prstGeom prst="rect">
                <a:avLst/>
              </a:prstGeom>
              <a:blipFill>
                <a:blip r:embed="rId6"/>
                <a:stretch>
                  <a:fillRect l="-2667" t="-7692" r="-240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2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03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روشهای تبدیل گرامرها: 3) حذف قوانين بي فايده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328838" cy="548145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برخی گرامرها دارای قوانینی هستند که در اشتقاق ها نقشی ندارند و لذا قابل حذف میباشند.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برای مثال گرامری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𝑎𝑆𝑏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𝑎𝐴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در نظر بگیرید.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بدلیل آنکه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نمیتواند رشته پایانی ها را تولید کند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هیچ نقشی</a:t>
                </a:r>
                <a:r>
                  <a:rPr lang="en-US" dirty="0"/>
                  <a:t> </a:t>
                </a:r>
                <a:r>
                  <a:rPr lang="fa-IR" dirty="0"/>
                  <a:t>ایفا نمیکند.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هرچند ممکن است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در فرم جمله ای مشتق شده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حضور داشته باشد، اما هرگز به رشته ای از پایانی ها ختم نخواهد شد.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با حذف این قانون هیچ تغییری در زبان ایجاد نمیشود.</a:t>
                </a:r>
              </a:p>
              <a:p>
                <a:pPr>
                  <a:lnSpc>
                    <a:spcPct val="120000"/>
                  </a:lnSpc>
                </a:pPr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C00000"/>
                    </a:solidFill>
                  </a:rPr>
                  <a:t>تعریف 6-1: </a:t>
                </a:r>
                <a:r>
                  <a:rPr lang="fa-IR" dirty="0"/>
                  <a:t>فرض کنید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 مستقل از متن باشد. متغیر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مفید خوانده میشود اگر و تنها اگر حداقل یک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باشد که 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متغیری که مفید نباشد، </a:t>
                </a:r>
                <a:r>
                  <a:rPr lang="fa-IR" b="1" dirty="0">
                    <a:solidFill>
                      <a:srgbClr val="FF0000"/>
                    </a:solidFill>
                  </a:rPr>
                  <a:t>بی فایده یا غیرمفید </a:t>
                </a:r>
                <a:r>
                  <a:rPr lang="fa-IR" dirty="0"/>
                  <a:t>خوانده میشود.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یک قانون در صورتی بی فایده است که یکی از متغیرهای بی فایده در آن حضور داشته باشد.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328838" cy="5481455"/>
              </a:xfrm>
              <a:blipFill>
                <a:blip r:embed="rId2"/>
                <a:stretch>
                  <a:fillRect t="-556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01841" y="5066042"/>
                <a:ext cx="2026196" cy="551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𝑎𝐴𝑦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841" y="5066042"/>
                <a:ext cx="2026196" cy="551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2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/>
                  <a:t>گرامر مستقل از متن با قوانین زیر را در نظر بگیرید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l-GR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𝑏𝐴</m:t>
                            </m:r>
                            <m:r>
                              <m:rPr>
                                <m:nor/>
                              </m:rPr>
                              <a:rPr lang="fa-IR" sz="24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fa-IR" sz="2400" dirty="0">
                  <a:solidFill>
                    <a:srgbClr val="C00000"/>
                  </a:solidFill>
                </a:endParaRPr>
              </a:p>
              <a:p>
                <a:r>
                  <a:rPr lang="fa-IR" sz="2400" dirty="0"/>
                  <a:t>یکی از عوامل دیگر در بی فایده بودن متغیرها، در مثال بالا آورده شده است.</a:t>
                </a:r>
              </a:p>
              <a:p>
                <a:r>
                  <a:rPr lang="fa-IR" sz="2400" dirty="0"/>
                  <a:t>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 و همچنین قانون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𝑏𝐴</m:t>
                    </m:r>
                  </m:oMath>
                </a14:m>
                <a:r>
                  <a:rPr lang="fa-IR" sz="2400" dirty="0"/>
                  <a:t> بی فایده هستند. هر چند 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 قادر به اشتقاق یک رشته پایانی میباشد ولی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𝑥𝐵𝑦</m:t>
                    </m:r>
                  </m:oMath>
                </a14:m>
                <a:r>
                  <a:rPr lang="fa-IR" sz="2400" dirty="0"/>
                  <a:t> هیچگاه استفاده نمیشود.</a:t>
                </a:r>
              </a:p>
              <a:p>
                <a:r>
                  <a:rPr lang="fa-IR" sz="2400" dirty="0"/>
                  <a:t>یعنی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400" dirty="0"/>
                  <a:t> از طریق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sz="2400" dirty="0"/>
                  <a:t> قابل دسترس نمیباشد.</a:t>
                </a:r>
              </a:p>
              <a:p>
                <a:r>
                  <a:rPr lang="fa-IR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766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متغیرهای بی فایده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9538" y="1168400"/>
          <a:ext cx="1194276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33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69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متغیرهای بی فایده (</a:t>
            </a:r>
            <a:r>
              <a:rPr lang="fa-IR" dirty="0">
                <a:cs typeface="B Roya" pitchFamily="2" charset="-78"/>
              </a:rPr>
              <a:t>غیر مفید)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دو شرط بایستی برای یک متغیر مفید برقرار باشد:</a:t>
            </a:r>
          </a:p>
          <a:p>
            <a:r>
              <a:rPr lang="fa-IR" sz="3200" dirty="0"/>
              <a:t>1- متغیر بتواند در یک فرم جمله ای گرامر رخ دهد یا به عبارتی در یک رشته قابل اشتقاق از </a:t>
            </a:r>
            <a:r>
              <a:rPr lang="en-US" sz="3200" dirty="0"/>
              <a:t>S </a:t>
            </a:r>
            <a:r>
              <a:rPr lang="fa-IR" sz="3200" dirty="0"/>
              <a:t> وجود داشته باشد.</a:t>
            </a:r>
          </a:p>
          <a:p>
            <a:r>
              <a:rPr lang="fa-IR" sz="3200" dirty="0"/>
              <a:t>2- اشتقاق یک رشته پایانی از آن متغیر وجود داشته باشد.</a:t>
            </a:r>
          </a:p>
          <a:p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87069" y="5078640"/>
            <a:ext cx="7899270" cy="956288"/>
            <a:chOff x="2165446" y="4412434"/>
            <a:chExt cx="7899270" cy="956288"/>
          </a:xfrm>
        </p:grpSpPr>
        <p:sp>
          <p:nvSpPr>
            <p:cNvPr id="64517" name="Text Box 76"/>
            <p:cNvSpPr txBox="1">
              <a:spLocks noChangeArrowheads="1"/>
            </p:cNvSpPr>
            <p:nvPr/>
          </p:nvSpPr>
          <p:spPr bwMode="auto">
            <a:xfrm>
              <a:off x="2165446" y="4412434"/>
              <a:ext cx="7832035" cy="956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0000" tIns="46800" rIns="90000" bIns="46800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Zar" panose="00000400000000000000" pitchFamily="2" charset="-7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a-IR" altLang="en-US" dirty="0">
                  <a:cs typeface="B Mitra" panose="00000400000000000000" pitchFamily="2" charset="-78"/>
                </a:rPr>
                <a:t>    به متغیری که در یک فرم جمله ای در درخت اشتقاق جزئی رخ می دهد، قابل دسترس </a:t>
              </a:r>
              <a:r>
                <a:rPr lang="en-US" altLang="en-US" dirty="0">
                  <a:cs typeface="B Mitra" panose="00000400000000000000" pitchFamily="2" charset="-78"/>
                </a:rPr>
                <a:t>(reachable)</a:t>
              </a:r>
              <a:r>
                <a:rPr lang="fa-IR" altLang="en-US" dirty="0">
                  <a:cs typeface="B Mitra" panose="00000400000000000000" pitchFamily="2" charset="-78"/>
                </a:rPr>
                <a:t> از </a:t>
              </a:r>
              <a:r>
                <a:rPr lang="en-US" altLang="en-US" dirty="0">
                  <a:cs typeface="B Mitra" panose="00000400000000000000" pitchFamily="2" charset="-78"/>
                </a:rPr>
                <a:t>S</a:t>
              </a:r>
              <a:r>
                <a:rPr lang="fa-IR" altLang="en-US" dirty="0">
                  <a:cs typeface="B Mitra" panose="00000400000000000000" pitchFamily="2" charset="-78"/>
                </a:rPr>
                <a:t> گفته می شود. </a:t>
              </a:r>
              <a:endParaRPr lang="en-US" altLang="en-US" dirty="0">
                <a:cs typeface="B Mitra" panose="00000400000000000000" pitchFamily="2" charset="-7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16" y="4412434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4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شناسايي متغيرهايي كه از وضعيت شروع قابل دستيابي نباشند </a:t>
            </a:r>
            <a:br>
              <a:rPr lang="en-US" sz="3200" dirty="0"/>
            </a:br>
            <a:r>
              <a:rPr lang="fa-IR" sz="3200" dirty="0"/>
              <a:t>استفاده از گراف وابستگي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9269" y="1168088"/>
                <a:ext cx="11373469" cy="3939489"/>
              </a:xfrm>
            </p:spPr>
            <p:txBody>
              <a:bodyPr>
                <a:normAutofit/>
              </a:bodyPr>
              <a:lstStyle/>
              <a:p>
                <a:r>
                  <a:rPr lang="fa-IR" sz="2400" dirty="0"/>
                  <a:t>در گراف وابستگي براي يك زبان مستقل از متن، رئوس، متغيرهاي گرامر، و يال ها، قوانيني به شكل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𝑥𝐷𝑦</m:t>
                    </m:r>
                  </m:oMath>
                </a14:m>
                <a:r>
                  <a:rPr lang="fa-IR" sz="2400" dirty="0"/>
                  <a:t>مي باشند</a:t>
                </a:r>
                <a:r>
                  <a:rPr lang="en-US" sz="2400" dirty="0"/>
                  <a:t>.</a:t>
                </a:r>
              </a:p>
              <a:p>
                <a:r>
                  <a:rPr lang="fa-IR" sz="2400" dirty="0"/>
                  <a:t>در اینصورت بین راس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sz="2400" dirty="0"/>
                  <a:t> یک یال رسم میکنیم.</a:t>
                </a:r>
              </a:p>
              <a:p>
                <a:endParaRPr lang="fa-IR" sz="2400" dirty="0"/>
              </a:p>
              <a:p>
                <a:endParaRPr lang="fa-IR" sz="2400" dirty="0"/>
              </a:p>
              <a:p>
                <a:r>
                  <a:rPr lang="fa-IR" sz="2400" dirty="0"/>
                  <a:t>مثال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269" y="1168088"/>
                <a:ext cx="11373469" cy="3939489"/>
              </a:xfrm>
              <a:blipFill>
                <a:blip r:embed="rId2"/>
                <a:stretch>
                  <a:fillRect t="-774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67201" y="2587801"/>
            <a:ext cx="3200838" cy="520848"/>
            <a:chOff x="2067201" y="2587801"/>
            <a:chExt cx="3200838" cy="520848"/>
          </a:xfrm>
        </p:grpSpPr>
        <p:sp>
          <p:nvSpPr>
            <p:cNvPr id="5" name="Oval 4"/>
            <p:cNvSpPr/>
            <p:nvPr/>
          </p:nvSpPr>
          <p:spPr>
            <a:xfrm>
              <a:off x="2067201" y="259369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143258" y="2651839"/>
                  <a:ext cx="402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258" y="2651839"/>
                  <a:ext cx="402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5" idx="6"/>
              <a:endCxn id="8" idx="2"/>
            </p:cNvCxnSpPr>
            <p:nvPr/>
          </p:nvCxnSpPr>
          <p:spPr>
            <a:xfrm flipV="1">
              <a:off x="2616219" y="2845279"/>
              <a:ext cx="734682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50901" y="2587801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46437" y="2645946"/>
                  <a:ext cx="4158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437" y="2645946"/>
                  <a:ext cx="41581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4719021" y="2587801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95078" y="26459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078" y="2645946"/>
                  <a:ext cx="4219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86690" y="4029548"/>
                <a:ext cx="22633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,</a:t>
                </a:r>
                <a:endParaRPr lang="fa-IR" sz="2800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,</a:t>
                </a:r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𝑏𝐴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90" y="4029548"/>
                <a:ext cx="2263399" cy="1384995"/>
              </a:xfrm>
              <a:prstGeom prst="rect">
                <a:avLst/>
              </a:prstGeom>
              <a:blipFill>
                <a:blip r:embed="rId6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705103" y="4797650"/>
            <a:ext cx="3200838" cy="520848"/>
            <a:chOff x="4705103" y="4797650"/>
            <a:chExt cx="3200838" cy="520848"/>
          </a:xfrm>
        </p:grpSpPr>
        <p:sp>
          <p:nvSpPr>
            <p:cNvPr id="13" name="Oval 12"/>
            <p:cNvSpPr/>
            <p:nvPr/>
          </p:nvSpPr>
          <p:spPr>
            <a:xfrm>
              <a:off x="4705103" y="480354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81160" y="4861688"/>
                  <a:ext cx="375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160" y="4861688"/>
                  <a:ext cx="37510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3" idx="6"/>
              <a:endCxn id="16" idx="2"/>
            </p:cNvCxnSpPr>
            <p:nvPr/>
          </p:nvCxnSpPr>
          <p:spPr>
            <a:xfrm flipV="1">
              <a:off x="5254121" y="5055128"/>
              <a:ext cx="734682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988803" y="4797650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084339" y="4855795"/>
                  <a:ext cx="396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339" y="4855795"/>
                  <a:ext cx="3969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7356923" y="4797650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432980" y="4855795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80" y="4855795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16" idx="7"/>
              <a:endCxn id="16" idx="1"/>
            </p:cNvCxnSpPr>
            <p:nvPr/>
          </p:nvCxnSpPr>
          <p:spPr>
            <a:xfrm rot="16200000" flipV="1">
              <a:off x="6263312" y="4678956"/>
              <a:ext cx="12700" cy="388214"/>
            </a:xfrm>
            <a:prstGeom prst="curvedConnector3">
              <a:avLst>
                <a:gd name="adj1" fmla="val 461733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16" idx="6"/>
            </p:cNvCxnSpPr>
            <p:nvPr/>
          </p:nvCxnSpPr>
          <p:spPr>
            <a:xfrm flipH="1">
              <a:off x="6537821" y="5055128"/>
              <a:ext cx="819102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متغیرها و قوانین بی فایده را از گرامر زیر حذف کنید.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 شامل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𝑎𝑎</m:t>
                            </m:r>
                            <m:r>
                              <m:rPr>
                                <m:nor/>
                              </m:rPr>
                              <a:rPr lang="fa-IR" dirty="0"/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𝑎𝐶𝑏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متغیرها و قوانین بی فایده را از گرامر زیر حذف کنید.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 شامل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𝑎𝑎</m:t>
                            </m:r>
                            <m:r>
                              <m:rPr>
                                <m:nor/>
                              </m:rPr>
                              <a:rPr lang="fa-IR" dirty="0"/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𝑎𝐶𝑏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متغیرها و قوانین بی فایده را از گرامر زیر حذف کنید.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 شامل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𝑎𝑎</m:t>
                            </m:r>
                            <m:r>
                              <m:rPr>
                                <m:nor/>
                              </m:rPr>
                              <a:rPr lang="fa-IR" dirty="0"/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𝑎𝐶𝑏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322509" y="1848444"/>
              <a:ext cx="9036028" cy="6276651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149" y="1839084"/>
                <a:ext cx="9054748" cy="6295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67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یک گرامر مستقل از متن فرض کنید. آنگاه گرامر هم ارز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وجود دارد که شامل هیچ متغیر یا قانون بی فایده نمیباشد.</a:t>
                </a:r>
              </a:p>
              <a:p>
                <a:pPr>
                  <a:lnSpc>
                    <a:spcPct val="120000"/>
                  </a:lnSpc>
                </a:pPr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را میتوان با استفاده از یک الگوریتم در دو فاز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تولید کرد.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3333CC"/>
                    </a:solidFill>
                  </a:rPr>
                  <a:t>فاز اول: </a:t>
                </a:r>
                <a:r>
                  <a:rPr lang="fa-IR" dirty="0"/>
                  <a:t>گرامر میانی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به گونه ای میسازیم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فقط حاوی متغیرهای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باشد که برای آن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1-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را معادل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  قرار دهید.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2- این مرحله را آنقدر تکرار کنید تا هیچ متغیر دیگری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نشود.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به ازای هر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که در آن،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قانونی به فرم: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برای تمامی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های متعلق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باشد،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را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کنید. 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3-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را تمامی قوانین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، در نظر بگیرید که تمام سمبولهای آن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 قرار داشته باشند.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6025" y="5593245"/>
            <a:ext cx="890886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u="sng" dirty="0">
                <a:solidFill>
                  <a:srgbClr val="002060"/>
                </a:solidFill>
                <a:cs typeface="B Mitra" panose="00000400000000000000" pitchFamily="2" charset="-78"/>
              </a:rPr>
              <a:t>در فاز اول، مجموعه متغیرهایی که میتوانند منجر به نمادهای پایانی شوند و قوانین مرتبط با آنها شناسایی میشوند.</a:t>
            </a:r>
            <a:endParaRPr lang="en-US" sz="24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4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2" y="136609"/>
            <a:ext cx="10546269" cy="1049235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sz="3200" dirty="0">
                <a:solidFill>
                  <a:schemeClr val="accent1">
                    <a:lumMod val="50000"/>
                  </a:schemeClr>
                </a:solidFill>
              </a:rPr>
              <a:t>روشهای تبدیل گرامرها</a:t>
            </a:r>
          </a:p>
          <a:p>
            <a:pPr lvl="1"/>
            <a:r>
              <a:rPr lang="fa-IR" sz="3000" dirty="0"/>
              <a:t>حذف قوانین </a:t>
            </a:r>
            <a:r>
              <a:rPr lang="el-GR" sz="3000" dirty="0"/>
              <a:t>λ</a:t>
            </a:r>
            <a:endParaRPr lang="fa-IR" sz="3000" dirty="0"/>
          </a:p>
          <a:p>
            <a:pPr lvl="1"/>
            <a:r>
              <a:rPr lang="fa-IR" sz="3000" dirty="0"/>
              <a:t>یک قانون جایگزینی مفید</a:t>
            </a:r>
          </a:p>
          <a:p>
            <a:pPr lvl="1"/>
            <a:r>
              <a:rPr lang="fa-IR" sz="3000" dirty="0"/>
              <a:t>حذف قوانین بی فایده</a:t>
            </a:r>
          </a:p>
          <a:p>
            <a:pPr lvl="1"/>
            <a:r>
              <a:rPr lang="fa-IR" sz="3000" dirty="0"/>
              <a:t>حذف قوانین واحد</a:t>
            </a:r>
          </a:p>
          <a:p>
            <a:r>
              <a:rPr lang="fa-IR" sz="3200" dirty="0">
                <a:solidFill>
                  <a:schemeClr val="accent1">
                    <a:lumMod val="50000"/>
                  </a:schemeClr>
                </a:solidFill>
              </a:rPr>
              <a:t>دو فرم نرمال مهم</a:t>
            </a:r>
          </a:p>
          <a:p>
            <a:pPr lvl="1"/>
            <a:r>
              <a:rPr lang="fa-IR" sz="3000" dirty="0"/>
              <a:t>فرم نرمال چامسکی</a:t>
            </a:r>
          </a:p>
          <a:p>
            <a:pPr lvl="1"/>
            <a:r>
              <a:rPr lang="fa-IR" sz="3000" dirty="0"/>
              <a:t>فرم نرمال گریباخ</a:t>
            </a:r>
          </a:p>
          <a:p>
            <a:r>
              <a:rPr lang="fa-IR" sz="3200" dirty="0">
                <a:solidFill>
                  <a:schemeClr val="accent1">
                    <a:lumMod val="50000"/>
                  </a:schemeClr>
                </a:solidFill>
              </a:rPr>
              <a:t>الگوریتم عضویت برای گرامرهای مستقل از متن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01" y="1781268"/>
            <a:ext cx="4362365" cy="43623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8" cy="423326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3333CC"/>
                    </a:solidFill>
                  </a:rPr>
                  <a:t>فاز دوم: </a:t>
                </a:r>
                <a:r>
                  <a:rPr lang="fa-IR" dirty="0"/>
                  <a:t>در فاز دوم ساخت، جواب نهایی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را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بدست می آوریم.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گراف وابستگی متغیر را به ازای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رسم کرده و با بررسی آن، تمامی متغیرهایی را که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قابل دسترسی نیستند را به همراه قوانین مربوط به آنها حذف میکنیم.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گرامر حاصل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حاوی هیچ سمبل و یا قانون بی فایده ای نخواهد بود. همچنین به ازای هر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lim>
                    </m:limLow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lim>
                    </m:limLow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را داریم.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بدلیل آنکه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و تمام قوانین مربوط به آن در جریان ساخت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حفظ میشود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بنابر این آنچه را که برای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lim>
                    </m:limLow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𝑥𝐴𝑦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lim>
                    </m:limLow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نیاز داریم اکنون نیز وجود دارد.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با حذف قوانین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بدست می آید بطوری که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8" cy="4233260"/>
              </a:xfrm>
              <a:blipFill>
                <a:blip r:embed="rId2"/>
                <a:stretch>
                  <a:fillRect l="-1345" t="-1295" r="-269"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66" y="5589635"/>
            <a:ext cx="890886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u="sng" dirty="0">
                <a:solidFill>
                  <a:srgbClr val="002060"/>
                </a:solidFill>
                <a:cs typeface="B Mitra" panose="00000400000000000000" pitchFamily="2" charset="-78"/>
              </a:rPr>
              <a:t>در فاز دوم، مجموعه متغیرها و قوانین بی فایده حذف میشوند. اگر متغیری از </a:t>
            </a:r>
            <a:r>
              <a:rPr lang="en-US" sz="2400" b="1" u="sng" dirty="0">
                <a:solidFill>
                  <a:srgbClr val="002060"/>
                </a:solidFill>
                <a:cs typeface="B Mitra" panose="00000400000000000000" pitchFamily="2" charset="-78"/>
              </a:rPr>
              <a:t>S</a:t>
            </a:r>
            <a:r>
              <a:rPr lang="fa-IR" sz="2400" b="1" u="sng" dirty="0">
                <a:solidFill>
                  <a:srgbClr val="002060"/>
                </a:solidFill>
                <a:cs typeface="B Mitra" panose="00000400000000000000" pitchFamily="2" charset="-78"/>
              </a:rPr>
              <a:t> در دسترس نباشد حذف میگردد</a:t>
            </a:r>
            <a:endParaRPr lang="en-US" sz="24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0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>
                <a:cs typeface="B Roya" pitchFamily="2" charset="-78"/>
              </a:rPr>
              <a:t>حذف عناصر غیر مفید</a:t>
            </a:r>
            <a:endParaRPr lang="en-US" dirty="0">
              <a:cs typeface="B Roy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Text Box 39"/>
              <p:cNvSpPr txBox="1">
                <a:spLocks noChangeArrowheads="1"/>
              </p:cNvSpPr>
              <p:nvPr/>
            </p:nvSpPr>
            <p:spPr bwMode="auto">
              <a:xfrm>
                <a:off x="703807" y="2186028"/>
                <a:ext cx="3527425" cy="3172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9pPr>
              </a:lstStyle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𝐴𝐶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  <a:cs typeface="B Roya" panose="00000400000000000000" pitchFamily="2" charset="-78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B Roya" panose="00000400000000000000" pitchFamily="2" charset="-78"/>
                          </a:rPr>
                          <m:t> 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B Roya" panose="00000400000000000000" pitchFamily="2" charset="-78"/>
                          </a:rPr>
                          <m:t>𝐵𝑆</m:t>
                        </m:r>
                      </m:e>
                    </m:d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</m:oMath>
                </a14:m>
                <a:endParaRPr lang="en-US" altLang="en-US" sz="2000" i="1" dirty="0">
                  <a:latin typeface="Cambria Math" panose="02040503050406030204" pitchFamily="18" charset="0"/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𝑎𝐹</m:t>
                    </m:r>
                  </m:oMath>
                </a14:m>
                <a:endParaRPr lang="en-US" altLang="en-US" sz="2000" i="1" dirty="0">
                  <a:latin typeface="Cambria Math" panose="02040503050406030204" pitchFamily="18" charset="0"/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𝐶𝐹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𝑐𝐶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𝐷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𝐷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𝑎𝐷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𝐵𝐷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𝐶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𝐸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𝐵𝑆𝐴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𝐹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𝑏𝐵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</p:txBody>
          </p:sp>
        </mc:Choice>
        <mc:Fallback xmlns="">
          <p:sp>
            <p:nvSpPr>
              <p:cNvPr id="6657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7" y="2186028"/>
                <a:ext cx="3527425" cy="3172280"/>
              </a:xfrm>
              <a:prstGeom prst="rect">
                <a:avLst/>
              </a:prstGeom>
              <a:blipFill>
                <a:blip r:embed="rId2"/>
                <a:stretch>
                  <a:fillRect b="-1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6" name="AutoShape 48"/>
          <p:cNvSpPr>
            <a:spLocks noChangeArrowheads="1"/>
          </p:cNvSpPr>
          <p:nvPr/>
        </p:nvSpPr>
        <p:spPr bwMode="auto">
          <a:xfrm>
            <a:off x="2683647" y="2591058"/>
            <a:ext cx="2519362" cy="2232025"/>
          </a:xfrm>
          <a:prstGeom prst="rightArrow">
            <a:avLst>
              <a:gd name="adj1" fmla="val 50000"/>
              <a:gd name="adj2" fmla="val 28218"/>
            </a:avLst>
          </a:prstGeom>
          <a:solidFill>
            <a:schemeClr val="accent5">
              <a:lumMod val="60000"/>
              <a:lumOff val="40000"/>
            </a:schemeClr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600" dirty="0">
                <a:cs typeface="B Roya" panose="00000400000000000000" pitchFamily="2" charset="-78"/>
              </a:rPr>
              <a:t>حذف متغیرهای غیر مفید</a:t>
            </a:r>
            <a:endParaRPr lang="en-US" altLang="en-US" sz="1600" dirty="0">
              <a:cs typeface="B Roy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8" name="Text Box 49"/>
              <p:cNvSpPr txBox="1">
                <a:spLocks noChangeArrowheads="1"/>
              </p:cNvSpPr>
              <p:nvPr/>
            </p:nvSpPr>
            <p:spPr bwMode="auto">
              <a:xfrm>
                <a:off x="5523413" y="2786659"/>
                <a:ext cx="2808287" cy="224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→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𝐴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|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𝑎𝐹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𝐸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𝑎𝐴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𝐵𝑆𝐴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𝐹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𝑏𝐵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</p:txBody>
          </p:sp>
        </mc:Choice>
        <mc:Fallback xmlns="">
          <p:sp>
            <p:nvSpPr>
              <p:cNvPr id="6656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3413" y="2786659"/>
                <a:ext cx="2808287" cy="2248950"/>
              </a:xfrm>
              <a:prstGeom prst="rect">
                <a:avLst/>
              </a:prstGeom>
              <a:blipFill>
                <a:blip r:embed="rId3"/>
                <a:stretch>
                  <a:fillRect b="-2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1660" y="3828106"/>
                <a:ext cx="701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cs typeface="B Roya" panose="00000400000000000000" pitchFamily="2" charset="-78"/>
                        </a:rPr>
                        <m:t>𝐶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cs typeface="B Roya" panose="00000400000000000000" pitchFamily="2" charset="-78"/>
                        </a:rPr>
                        <m:t> ,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cs typeface="B Roya" panose="00000400000000000000" pitchFamily="2" charset="-78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60" y="3828106"/>
                <a:ext cx="7016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7590926" y="2508030"/>
            <a:ext cx="2562767" cy="2232025"/>
          </a:xfrm>
          <a:prstGeom prst="rightArrow">
            <a:avLst>
              <a:gd name="adj1" fmla="val 50000"/>
              <a:gd name="adj2" fmla="val 28218"/>
            </a:avLst>
          </a:prstGeom>
          <a:solidFill>
            <a:schemeClr val="accent5">
              <a:lumMod val="60000"/>
              <a:lumOff val="40000"/>
            </a:schemeClr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600" dirty="0">
                <a:cs typeface="B Roya" panose="00000400000000000000" pitchFamily="2" charset="-78"/>
              </a:rPr>
              <a:t>حذف متغیرهای غیر قابل دسترس</a:t>
            </a:r>
            <a:endParaRPr lang="en-US" altLang="en-US" sz="1600" dirty="0">
              <a:cs typeface="B Roya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0153694" y="3109358"/>
                <a:ext cx="2038306" cy="1325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Zar" panose="00000400000000000000" pitchFamily="2" charset="-78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→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𝐵𝑆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 |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𝐵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→  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B Roya" panose="00000400000000000000" pitchFamily="2" charset="-78"/>
                      </a:rPr>
                      <m:t>𝑏</m:t>
                    </m:r>
                  </m:oMath>
                </a14:m>
                <a:endParaRPr lang="en-US" altLang="en-US" sz="2000" dirty="0">
                  <a:cs typeface="B Roya" panose="00000400000000000000" pitchFamily="2" charset="-78"/>
                </a:endParaRPr>
              </a:p>
              <a:p>
                <a:pPr algn="l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000" dirty="0">
                    <a:cs typeface="B Roya" panose="00000400000000000000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3694" y="3109358"/>
                <a:ext cx="2038306" cy="13256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48940" y="3745078"/>
                <a:ext cx="873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40" y="3745078"/>
                <a:ext cx="87344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2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قوانین بی فایده را از گرامر زیر حذف کنید: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63002" y="2363952"/>
                <a:ext cx="308129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𝑐𝐶𝐷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𝑑𝑑𝑑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002" y="2363952"/>
                <a:ext cx="3081298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058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قوانین بی فایده را از گرامر زیر حذف کنید: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69680" y="1730403"/>
                <a:ext cx="308129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a-IR" sz="2800" dirty="0"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𝑐𝐶𝐷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𝑑𝑑𝑑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80" y="1730403"/>
                <a:ext cx="3081298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0280" y="1123920"/>
              <a:ext cx="9627120" cy="445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20" y="1114560"/>
                <a:ext cx="9645840" cy="44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082E09-CECC-0C0E-0D0A-B2718A310A8B}"/>
                  </a:ext>
                </a:extLst>
              </p14:cNvPr>
              <p14:cNvContentPartPr/>
              <p14:nvPr/>
            </p14:nvContentPartPr>
            <p14:xfrm>
              <a:off x="8779680" y="1764720"/>
              <a:ext cx="2871720" cy="158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082E09-CECC-0C0E-0D0A-B2718A310A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0320" y="1755360"/>
                <a:ext cx="2890440" cy="16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988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تعریف 6-2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هر قانوني از يك گرامر مستقل از متن كه به شكل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 باشد ،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میگویند.</a:t>
                </a:r>
                <a:endParaRPr lang="en-US" dirty="0"/>
              </a:p>
              <a:p>
                <a:r>
                  <a:rPr lang="fa-IR" dirty="0"/>
                  <a:t>هر متغيري مانند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که برای آن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a-I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، ممکن باشد، </a:t>
                </a:r>
                <a:r>
                  <a:rPr lang="fa-IR" dirty="0">
                    <a:solidFill>
                      <a:srgbClr val="C00000"/>
                    </a:solidFill>
                  </a:rPr>
                  <a:t>میرا</a:t>
                </a:r>
                <a:r>
                  <a:rPr lang="fa-IR" dirty="0"/>
                  <a:t> یا </a:t>
                </a:r>
                <a:r>
                  <a:rPr lang="en-US" dirty="0" err="1">
                    <a:solidFill>
                      <a:srgbClr val="C00000"/>
                    </a:solidFill>
                  </a:rPr>
                  <a:t>Nullable</a:t>
                </a:r>
                <a:r>
                  <a:rPr lang="fa-IR" dirty="0"/>
                  <a:t> گویند.</a:t>
                </a:r>
              </a:p>
              <a:p>
                <a:endParaRPr lang="fa-IR" dirty="0"/>
              </a:p>
              <a:p>
                <a:r>
                  <a:rPr lang="fa-IR" dirty="0"/>
                  <a:t>مثال 6-4:</a:t>
                </a:r>
              </a:p>
              <a:p>
                <a:r>
                  <a:rPr lang="fa-IR" dirty="0"/>
                  <a:t>درگرامرهاي زير، متغير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را حذف كنيد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13834" y="3763596"/>
                <a:ext cx="26455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34" y="3763596"/>
                <a:ext cx="2645511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0" y="3763596"/>
                <a:ext cx="253684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800" i="1" dirty="0">
                  <a:solidFill>
                    <a:srgbClr val="005426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800" b="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63596"/>
                <a:ext cx="253684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3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1" y="1240076"/>
                <a:ext cx="11705397" cy="548145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یک گرامر مستقل از متن با شرط عدم وجود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درنظر بگیرید.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آنگاه گرامر هم ارز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وجود دارد که فاقد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براساس مراحل زیر، مجموعه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شامل تمام متغیرهای میرا در گرامر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را پیدا میکنیم: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1- به ازای تمام قوانین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را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قرار دهید.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2- مرحله زیر را آنقدر تکرار کنید که هیچ متغیر دیگری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اضافه نشود.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به ازای تمام قوانین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a-IR" dirty="0"/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که در آن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قرار دارند،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را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قرار دهید.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برای ساخت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تمام قوانین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به فرم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را درنظر میگیریم که در آن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به ازای هر یک از این قوانین، قانون مذکور و همچنین تمام قوانینی که با جایگزینی متغیرهای میرا بجای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 در تمام ترکیبات ممکن بوجود آمده اند را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قرار میدهیم.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تمامی قوانین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را از گرامر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حذف میکنیم.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1" y="1240076"/>
                <a:ext cx="11705397" cy="5481455"/>
              </a:xfrm>
              <a:blipFill>
                <a:blip r:embed="rId2"/>
                <a:stretch>
                  <a:fillRect l="-260" t="-333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000" dirty="0"/>
                  <a:t>یک گرامر مستقل از متن فاقد قانون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000" dirty="0"/>
                  <a:t> و متناظر با گرامر زیر پیدا کنید.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fa-IR" sz="2000" dirty="0"/>
                  <a:t>براساس قضیه 6-3، متوجه میشویم که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sz="2000" dirty="0"/>
                  <a:t> متغیرهای میرا هستند. سپس براساس مرحله دوم ساخت داریم.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27343" y="1346967"/>
                <a:ext cx="277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𝐴𝐵𝑎𝐶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43" y="1346967"/>
                <a:ext cx="2779328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09479" y="4745553"/>
                <a:ext cx="759666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𝐵𝑎𝐶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𝐴𝐵𝑎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𝐴𝑎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79" y="4745553"/>
                <a:ext cx="7596669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064755" y="4292002"/>
            <a:ext cx="4604077" cy="523220"/>
            <a:chOff x="4117007" y="3751090"/>
            <a:chExt cx="4604077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117007" y="3751090"/>
                  <a:ext cx="706792" cy="5182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𝐴𝐵𝑎𝐶</m:t>
                        </m:r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b="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7007" y="3751090"/>
                  <a:ext cx="706792" cy="5182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870285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𝐴𝐵𝑎𝐶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285" y="3751090"/>
                  <a:ext cx="706792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662752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𝐴𝐵𝑎𝐶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752" y="3751090"/>
                  <a:ext cx="70679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331888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𝐴𝑎𝐶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888" y="3751090"/>
                  <a:ext cx="70679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878957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8957" y="3751090"/>
                  <a:ext cx="706792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467223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𝐴𝐵𝑎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223" y="3751090"/>
                  <a:ext cx="706792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014292" y="3751090"/>
                  <a:ext cx="70679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𝑎𝐶</m:t>
                        </m:r>
                        <m:r>
                          <a:rPr lang="en-US" sz="1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292" y="3751090"/>
                  <a:ext cx="706792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24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روشهای تبدیل گرامرها: 4) حذف قوانین واحد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/>
                  <a:t>همانطور که در مثالهای قبل دیدیم، قوانینی که هر دو طرف آن یک متغیر است و به شکل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800" dirty="0"/>
                  <a:t> میباشند، برای ما نامطلوب هستند.</a:t>
                </a:r>
              </a:p>
              <a:p>
                <a:endParaRPr lang="fa-IR" sz="2800" dirty="0"/>
              </a:p>
              <a:p>
                <a:r>
                  <a:rPr lang="fa-IR" sz="2800" b="1" dirty="0">
                    <a:solidFill>
                      <a:srgbClr val="FF0000"/>
                    </a:solidFill>
                  </a:rPr>
                  <a:t>تعریف 6-3:</a:t>
                </a:r>
              </a:p>
              <a:p>
                <a:r>
                  <a:rPr lang="fa-IR" sz="2800" dirty="0"/>
                  <a:t>هر قانونی از یک گرامر مستقل از متن به فرم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800" dirty="0"/>
                  <a:t> ، که در آن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sz="2800" dirty="0"/>
                  <a:t>  ، </a:t>
                </a:r>
                <a:r>
                  <a:rPr lang="fa-IR" sz="2800" b="1" dirty="0">
                    <a:solidFill>
                      <a:srgbClr val="FF0000"/>
                    </a:solidFill>
                  </a:rPr>
                  <a:t>قانون یکه یا واحد </a:t>
                </a:r>
                <a:r>
                  <a:rPr lang="fa-IR" sz="2800" dirty="0"/>
                  <a:t>نامیده میشوند.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0" t="-3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گراف وابستگی بین متغیرها با قوانین واحد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8"/>
                <a:ext cx="11942547" cy="265720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گراف تشکیل شده بصورت زیر را یک </a:t>
                </a:r>
                <a:r>
                  <a:rPr lang="fa-IR" dirty="0">
                    <a:solidFill>
                      <a:srgbClr val="FF0000"/>
                    </a:solidFill>
                  </a:rPr>
                  <a:t>گراف وابستگی بین متغیرها با قوانین واحد </a:t>
                </a:r>
                <a:r>
                  <a:rPr lang="fa-IR" dirty="0"/>
                  <a:t>میگویند.</a:t>
                </a:r>
              </a:p>
              <a:p>
                <a:r>
                  <a:rPr lang="fa-IR" dirty="0"/>
                  <a:t>رئوس گراف، متغیرهای گرامر هستند.</a:t>
                </a:r>
              </a:p>
              <a:p>
                <a:r>
                  <a:rPr lang="fa-IR" dirty="0"/>
                  <a:t>یال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به شرط وجود قانون واحد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در گرامر، به گراف اضافه شود.</a:t>
                </a:r>
              </a:p>
              <a:p>
                <a:endParaRPr lang="fa-IR" dirty="0"/>
              </a:p>
              <a:p>
                <a:r>
                  <a:rPr lang="fa-IR" dirty="0"/>
                  <a:t>مثال: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8"/>
                <a:ext cx="11942547" cy="2657208"/>
              </a:xfrm>
              <a:blipFill>
                <a:blip r:embed="rId2"/>
                <a:stretch>
                  <a:fillRect r="-153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04365" y="3545115"/>
                <a:ext cx="2779328" cy="1984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𝐴𝐵𝑎𝐶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5" y="3545115"/>
                <a:ext cx="2779328" cy="1984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277867" y="4082773"/>
            <a:ext cx="4425121" cy="1283024"/>
            <a:chOff x="5277867" y="4082773"/>
            <a:chExt cx="4425121" cy="1283024"/>
          </a:xfrm>
        </p:grpSpPr>
        <p:sp>
          <p:nvSpPr>
            <p:cNvPr id="7" name="Oval 6"/>
            <p:cNvSpPr/>
            <p:nvPr/>
          </p:nvSpPr>
          <p:spPr>
            <a:xfrm>
              <a:off x="5277867" y="4088666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53924" y="4146811"/>
                  <a:ext cx="375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924" y="4146811"/>
                  <a:ext cx="37510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endCxn id="12" idx="2"/>
            </p:cNvCxnSpPr>
            <p:nvPr/>
          </p:nvCxnSpPr>
          <p:spPr>
            <a:xfrm flipV="1">
              <a:off x="7118819" y="4340251"/>
              <a:ext cx="810868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56156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57103" y="4140918"/>
                  <a:ext cx="396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103" y="4140918"/>
                  <a:ext cx="3969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>
            <a:xfrm>
              <a:off x="792968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005744" y="41409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744" y="4140918"/>
                  <a:ext cx="42191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7954822" y="4850842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030879" y="4908987"/>
                  <a:ext cx="396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0879" y="4908987"/>
                  <a:ext cx="3967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9153970" y="4850842"/>
              <a:ext cx="549018" cy="514955"/>
              <a:chOff x="10567115" y="4019672"/>
              <a:chExt cx="549018" cy="51495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567115" y="4019672"/>
                <a:ext cx="549018" cy="51495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643172" y="4077817"/>
                    <a:ext cx="4219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3172" y="4077817"/>
                    <a:ext cx="42191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Straight Arrow Connector 18"/>
            <p:cNvCxnSpPr>
              <a:stCxn id="10" idx="5"/>
              <a:endCxn id="14" idx="1"/>
            </p:cNvCxnSpPr>
            <p:nvPr/>
          </p:nvCxnSpPr>
          <p:spPr>
            <a:xfrm>
              <a:off x="7030183" y="4522315"/>
              <a:ext cx="1005041" cy="40394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6"/>
              <a:endCxn id="16" idx="2"/>
            </p:cNvCxnSpPr>
            <p:nvPr/>
          </p:nvCxnSpPr>
          <p:spPr>
            <a:xfrm>
              <a:off x="8503840" y="5108320"/>
              <a:ext cx="650130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26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068054"/>
                <a:ext cx="11795836" cy="563891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یک گرامر مستقل از متن با شرط عدم وجود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درنظر بگیرید.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آنگاه گرامر مستقل از متن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وجود دارد که هیچ قانون واحدی نداشته و هم ارز با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FF0000"/>
                    </a:solidFill>
                  </a:rPr>
                  <a:t>اثبات: </a:t>
                </a:r>
                <a:r>
                  <a:rPr lang="fa-IR" dirty="0"/>
                  <a:t>مشخص است هر قانون واحد به فرم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را میتوان حذف کرد؛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>
                    <a:solidFill>
                      <a:srgbClr val="3333CC"/>
                    </a:solidFill>
                  </a:rPr>
                  <a:t>دقت شود </a:t>
                </a:r>
                <a:r>
                  <a:rPr lang="fa-IR" dirty="0"/>
                  <a:t>همیشه با جایگزینی مقادیر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در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به نتیجه نمیرسیم. مثلاً اگر داشته باشیم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، در اینصورت قوانین واحد حذف نمیشوند.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با ترسیم گراف وابستگی بین متغیرها با قوانین واحد، تمام متغیرهای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را پیدا میکنیم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گرامر جدید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، ابتدا با افزودن تمام قوانین غیر واحد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dirty="0"/>
                  <a:t> بوجود می آید.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سپس به ازای تمامی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ها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را به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dirty="0"/>
                  <a:t> اضافه میکنیم در صورتی که</a:t>
                </a:r>
                <a:br>
                  <a:rPr lang="fa-IR" dirty="0"/>
                </a:b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|…  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باشد.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b="1" dirty="0"/>
                  <a:t>هیچ کدام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a-IR" b="1" dirty="0"/>
                  <a:t> ها تک متغیری نبوده و به همین دلیل، هرگز قانون واحد در مرحله آخر تولید نمیشود.</a:t>
                </a:r>
              </a:p>
              <a:p>
                <a:pPr>
                  <a:lnSpc>
                    <a:spcPct val="120000"/>
                  </a:lnSpc>
                </a:pPr>
                <a:endParaRPr lang="fa-IR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068054"/>
                <a:ext cx="11795836" cy="5638919"/>
              </a:xfrm>
              <a:blipFill>
                <a:blip r:embed="rId2"/>
                <a:stretch>
                  <a:fillRect l="-620" t="-649" r="-310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9746E7-D5CA-428D-37C0-DE1F4792E1B4}"/>
              </a:ext>
            </a:extLst>
          </p:cNvPr>
          <p:cNvGrpSpPr/>
          <p:nvPr/>
        </p:nvGrpSpPr>
        <p:grpSpPr>
          <a:xfrm>
            <a:off x="349135" y="146795"/>
            <a:ext cx="2637170" cy="921260"/>
            <a:chOff x="5277867" y="4082773"/>
            <a:chExt cx="4425121" cy="12830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90672-F36D-C790-DD58-91CE20464E66}"/>
                </a:ext>
              </a:extLst>
            </p:cNvPr>
            <p:cNvSpPr/>
            <p:nvPr/>
          </p:nvSpPr>
          <p:spPr>
            <a:xfrm>
              <a:off x="5277867" y="4088666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4886600-C6D6-6F32-54AF-71C4558349F1}"/>
                    </a:ext>
                  </a:extLst>
                </p:cNvPr>
                <p:cNvSpPr txBox="1"/>
                <p:nvPr/>
              </p:nvSpPr>
              <p:spPr>
                <a:xfrm>
                  <a:off x="5353923" y="4146811"/>
                  <a:ext cx="557865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4886600-C6D6-6F32-54AF-71C455834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923" y="4146811"/>
                  <a:ext cx="557865" cy="4286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7841CF-8F86-F5ED-C681-DF3E515056E1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7118819" y="4340251"/>
              <a:ext cx="810868" cy="5893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1E837D-55AE-FECA-E479-99A36ED3A82C}"/>
                </a:ext>
              </a:extLst>
            </p:cNvPr>
            <p:cNvSpPr/>
            <p:nvPr/>
          </p:nvSpPr>
          <p:spPr>
            <a:xfrm>
              <a:off x="656156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BFE642D-F399-83C3-A989-688F590E58B7}"/>
                    </a:ext>
                  </a:extLst>
                </p:cNvPr>
                <p:cNvSpPr txBox="1"/>
                <p:nvPr/>
              </p:nvSpPr>
              <p:spPr>
                <a:xfrm>
                  <a:off x="6657104" y="4140918"/>
                  <a:ext cx="587132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BFE642D-F399-83C3-A989-688F590E5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104" y="4140918"/>
                  <a:ext cx="587132" cy="4286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C19F92-7742-7917-8B4E-F435399DC27C}"/>
                </a:ext>
              </a:extLst>
            </p:cNvPr>
            <p:cNvSpPr/>
            <p:nvPr/>
          </p:nvSpPr>
          <p:spPr>
            <a:xfrm>
              <a:off x="7929687" y="4082773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AF54C4-32C7-17C2-86AC-84FD97E82A2F}"/>
                    </a:ext>
                  </a:extLst>
                </p:cNvPr>
                <p:cNvSpPr txBox="1"/>
                <p:nvPr/>
              </p:nvSpPr>
              <p:spPr>
                <a:xfrm>
                  <a:off x="8005744" y="4140918"/>
                  <a:ext cx="600365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AF54C4-32C7-17C2-86AC-84FD97E82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744" y="4140918"/>
                  <a:ext cx="600365" cy="4286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7F8AD8-5159-55D9-EFC4-FF643E0F9C5E}"/>
                </a:ext>
              </a:extLst>
            </p:cNvPr>
            <p:cNvSpPr/>
            <p:nvPr/>
          </p:nvSpPr>
          <p:spPr>
            <a:xfrm>
              <a:off x="7954822" y="4850842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A0376A-252D-BDA0-06B5-75542F461A98}"/>
                    </a:ext>
                  </a:extLst>
                </p:cNvPr>
                <p:cNvSpPr txBox="1"/>
                <p:nvPr/>
              </p:nvSpPr>
              <p:spPr>
                <a:xfrm>
                  <a:off x="8030878" y="4908986"/>
                  <a:ext cx="586703" cy="428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A0376A-252D-BDA0-06B5-75542F461A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0878" y="4908986"/>
                  <a:ext cx="586703" cy="4286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FB4DBD-D0C9-EBC0-E2FC-001C2F3570B8}"/>
                </a:ext>
              </a:extLst>
            </p:cNvPr>
            <p:cNvGrpSpPr/>
            <p:nvPr/>
          </p:nvGrpSpPr>
          <p:grpSpPr>
            <a:xfrm>
              <a:off x="9153970" y="4850842"/>
              <a:ext cx="549018" cy="514955"/>
              <a:chOff x="10567115" y="4019672"/>
              <a:chExt cx="549018" cy="51495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0D01CA7-6B17-A7C5-C5C3-992443DC0B6E}"/>
                  </a:ext>
                </a:extLst>
              </p:cNvPr>
              <p:cNvSpPr/>
              <p:nvPr/>
            </p:nvSpPr>
            <p:spPr>
              <a:xfrm>
                <a:off x="10567115" y="4019672"/>
                <a:ext cx="549018" cy="51495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D6E98A-1176-7C55-D566-039A4AB86B93}"/>
                      </a:ext>
                    </a:extLst>
                  </p:cNvPr>
                  <p:cNvSpPr txBox="1"/>
                  <p:nvPr/>
                </p:nvSpPr>
                <p:spPr>
                  <a:xfrm>
                    <a:off x="10643173" y="4077817"/>
                    <a:ext cx="421909" cy="428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D6E98A-1176-7C55-D566-039A4AB86B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3173" y="4077817"/>
                    <a:ext cx="421909" cy="42863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97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5866E4-2ABE-E7D1-F70E-802E38B96290}"/>
                </a:ext>
              </a:extLst>
            </p:cNvPr>
            <p:cNvCxnSpPr>
              <a:stCxn id="9" idx="5"/>
              <a:endCxn id="13" idx="1"/>
            </p:cNvCxnSpPr>
            <p:nvPr/>
          </p:nvCxnSpPr>
          <p:spPr>
            <a:xfrm>
              <a:off x="7030183" y="4522315"/>
              <a:ext cx="1005041" cy="40394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9B7C88-56F7-4F66-2138-A827B439493C}"/>
                </a:ext>
              </a:extLst>
            </p:cNvPr>
            <p:cNvCxnSpPr>
              <a:stCxn id="13" idx="6"/>
              <a:endCxn id="18" idx="2"/>
            </p:cNvCxnSpPr>
            <p:nvPr/>
          </p:nvCxnSpPr>
          <p:spPr>
            <a:xfrm>
              <a:off x="8503840" y="5108320"/>
              <a:ext cx="650130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8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گرامرها از نظر چامسکی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9538" y="1168400"/>
              <a:ext cx="11942762" cy="4876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4857643"/>
                  </p:ext>
                </p:extLst>
              </p:nvPr>
            </p:nvGraphicFramePr>
            <p:xfrm>
              <a:off x="109538" y="1168400"/>
              <a:ext cx="11942762" cy="4876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8" r:qs="rId12" r:cs="rId13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89" y="1207504"/>
                <a:ext cx="11942547" cy="4877112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/>
                  <a:t>تمام قوانین واحد را از گرامر زیر حذف کنید.</a:t>
                </a:r>
              </a:p>
              <a:p>
                <a:endParaRPr lang="fa-IR" sz="2000" dirty="0"/>
              </a:p>
              <a:p>
                <a:endParaRPr lang="fa-IR" sz="2000" dirty="0"/>
              </a:p>
              <a:p>
                <a:endParaRPr lang="fa-IR" sz="2000" dirty="0"/>
              </a:p>
              <a:p>
                <a:r>
                  <a:rPr lang="fa-IR" sz="2000" dirty="0"/>
                  <a:t>مشاهده میشود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000" dirty="0"/>
                  <a:t> 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000" dirty="0"/>
                  <a:t>،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000" dirty="0"/>
                  <a:t> ،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000" dirty="0"/>
                  <a:t>لذا خواهیم داشت: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89" y="1207504"/>
                <a:ext cx="11942547" cy="4877112"/>
              </a:xfrm>
              <a:blipFill>
                <a:blip r:embed="rId2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4580" y="1266455"/>
                <a:ext cx="2779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0" y="1266455"/>
                <a:ext cx="2779328" cy="1200329"/>
              </a:xfrm>
              <a:prstGeom prst="rect">
                <a:avLst/>
              </a:prstGeom>
              <a:blipFill>
                <a:blip r:embed="rId3"/>
                <a:stretch>
                  <a:fillRect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2650938" y="4379684"/>
            <a:ext cx="2779328" cy="1816238"/>
            <a:chOff x="2729128" y="4004492"/>
            <a:chExt cx="2779328" cy="1816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729128" y="4004492"/>
                  <a:ext cx="2779328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b="0" dirty="0">
                    <a:solidFill>
                      <a:srgbClr val="005426"/>
                    </a:solidFill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128" y="4004492"/>
                  <a:ext cx="2779328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3104283" y="5451398"/>
              <a:ext cx="1496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قوانین جدید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7510" y="4379684"/>
            <a:ext cx="1763043" cy="2093237"/>
            <a:chOff x="515700" y="4004492"/>
            <a:chExt cx="1763043" cy="2093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15700" y="4004492"/>
                  <a:ext cx="1763043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</m:oMath>
                  </a14:m>
                  <a:endParaRPr lang="en-US" sz="2400" dirty="0">
                    <a:solidFill>
                      <a:srgbClr val="005426"/>
                    </a:solidFill>
                  </a:endParaRPr>
                </a:p>
                <a:p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0" y="4004492"/>
                  <a:ext cx="1763043" cy="15696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48848" y="5451398"/>
              <a:ext cx="14967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قوانین اولیه بدون قوانین واحد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13312" y="4379684"/>
            <a:ext cx="5407243" cy="1200329"/>
            <a:chOff x="5787186" y="4004492"/>
            <a:chExt cx="5407243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989071" y="4004492"/>
                  <a:ext cx="4205358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b="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b="0" dirty="0">
                    <a:solidFill>
                      <a:srgbClr val="0070C0"/>
                    </a:solidFill>
                  </a:endParaRPr>
                </a:p>
                <a:p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a14:m>
                  <a:endPara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071" y="4004492"/>
                  <a:ext cx="4205358" cy="1200329"/>
                </a:xfrm>
                <a:prstGeom prst="rect">
                  <a:avLst/>
                </a:prstGeom>
                <a:blipFill>
                  <a:blip r:embed="rId6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5787186" y="4379684"/>
              <a:ext cx="588555" cy="4499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53818" y="1349721"/>
            <a:ext cx="2826415" cy="1853041"/>
            <a:chOff x="3053818" y="1349721"/>
            <a:chExt cx="2826415" cy="1853041"/>
          </a:xfrm>
        </p:grpSpPr>
        <p:grpSp>
          <p:nvGrpSpPr>
            <p:cNvPr id="50" name="Group 49"/>
            <p:cNvGrpSpPr/>
            <p:nvPr/>
          </p:nvGrpSpPr>
          <p:grpSpPr>
            <a:xfrm>
              <a:off x="3550667" y="1349721"/>
              <a:ext cx="1832718" cy="1429872"/>
              <a:chOff x="4334438" y="1513742"/>
              <a:chExt cx="1832718" cy="142987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334438" y="1519635"/>
                <a:ext cx="549018" cy="514955"/>
                <a:chOff x="4334438" y="1519635"/>
                <a:chExt cx="549018" cy="514955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4334438" y="1519635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6" name="Straight Arrow Connector 15"/>
              <p:cNvCxnSpPr>
                <a:stCxn id="17" idx="4"/>
                <a:endCxn id="19" idx="7"/>
              </p:cNvCxnSpPr>
              <p:nvPr/>
            </p:nvCxnSpPr>
            <p:spPr>
              <a:xfrm flipH="1">
                <a:off x="5479648" y="2028697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5618138" y="1513742"/>
                <a:ext cx="549018" cy="514955"/>
                <a:chOff x="5618138" y="1513742"/>
                <a:chExt cx="549018" cy="514955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561813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/>
              <p:cNvGrpSpPr/>
              <p:nvPr/>
            </p:nvGrpSpPr>
            <p:grpSpPr>
              <a:xfrm>
                <a:off x="5011032" y="2428659"/>
                <a:ext cx="549018" cy="514955"/>
                <a:chOff x="6986258" y="1513742"/>
                <a:chExt cx="549018" cy="51495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98625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5" name="Straight Arrow Connector 34"/>
              <p:cNvCxnSpPr>
                <a:stCxn id="19" idx="0"/>
                <a:endCxn id="17" idx="3"/>
              </p:cNvCxnSpPr>
              <p:nvPr/>
            </p:nvCxnSpPr>
            <p:spPr>
              <a:xfrm flipV="1">
                <a:off x="5285541" y="1953284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4" idx="4"/>
                <a:endCxn id="19" idx="1"/>
              </p:cNvCxnSpPr>
              <p:nvPr/>
            </p:nvCxnSpPr>
            <p:spPr>
              <a:xfrm>
                <a:off x="4608947" y="2034590"/>
                <a:ext cx="482487" cy="469482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3053818" y="2833430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گراف وابستگی بین متغیرها با قوانین واحد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تمرین: قوانین یکه گرامر زیر ر ا حذف کنید.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𝑐𝑑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8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تمرین: قوانین یکه گرامر زیر ر ا حذف کنید.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𝑐𝑑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0" y="1266455"/>
                <a:ext cx="2258961" cy="1938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6BF927E-B83F-054F-6113-A54E3D011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82"/>
          <a:stretch/>
        </p:blipFill>
        <p:spPr>
          <a:xfrm>
            <a:off x="718862" y="1576358"/>
            <a:ext cx="10754276" cy="4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645612" cy="51661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sz="2000" dirty="0"/>
                  <a:t> را یک گرامر مستقل از متن با شرط عدم وجود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000" dirty="0"/>
                  <a:t> در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fa-IR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درنظر بگیرید.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آنگاه گرامر مستقل از متن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وجود دارد که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000" dirty="0"/>
                  <a:t> را تولید میکند و فاقد هرگونه قانون بی فایده، قانون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000" dirty="0"/>
                  <a:t> و قانون واحد است.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اثبات: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طبق قضایا 6-3، 6-4 و 6-2 قوانین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000" dirty="0"/>
                  <a:t> ، واحد و بی فایده را به ترتیب حذف کنید.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ترتیب اعمال قضایا اهمیت دارد لذا به ترتیب زیر عمل میکنیم: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1- قوانین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000" dirty="0"/>
                  <a:t> را حذف کنید. </a:t>
                </a:r>
                <a:r>
                  <a:rPr lang="fa-IR" sz="2000" dirty="0">
                    <a:solidFill>
                      <a:srgbClr val="0070C0"/>
                    </a:solidFill>
                  </a:rPr>
                  <a:t>(قضیه 6-3)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2- قوانین واحد را حذف کنید. </a:t>
                </a:r>
                <a:r>
                  <a:rPr lang="fa-IR" sz="2000" dirty="0">
                    <a:solidFill>
                      <a:srgbClr val="0070C0"/>
                    </a:solidFill>
                  </a:rPr>
                  <a:t>(قضیه 6-4)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3- قوانین بی فایده را حذف کنید. </a:t>
                </a:r>
                <a:r>
                  <a:rPr lang="fa-IR" sz="2000" dirty="0">
                    <a:solidFill>
                      <a:srgbClr val="0070C0"/>
                    </a:solidFill>
                  </a:rPr>
                  <a:t>(قضیه 6-2)</a:t>
                </a:r>
              </a:p>
              <a:p>
                <a:pPr>
                  <a:lnSpc>
                    <a:spcPct val="100000"/>
                  </a:lnSpc>
                </a:pPr>
                <a:endParaRPr lang="fa-IR" sz="2000" dirty="0"/>
              </a:p>
              <a:p>
                <a:pPr>
                  <a:lnSpc>
                    <a:spcPct val="100000"/>
                  </a:lnSpc>
                </a:pPr>
                <a:endParaRPr lang="fa-IR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a-I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645612" cy="5166142"/>
              </a:xfrm>
              <a:blipFill>
                <a:blip r:embed="rId2"/>
                <a:stretch>
                  <a:fillRect t="-354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343" y="4302605"/>
            <a:ext cx="6734747" cy="2335371"/>
            <a:chOff x="207099" y="3340497"/>
            <a:chExt cx="6734747" cy="2335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7099" y="3367544"/>
                  <a:ext cx="6734747" cy="230832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en-US" sz="24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     </a:t>
                  </a:r>
                  <a:r>
                    <a:rPr lang="fa-IR" sz="24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نکته :</a:t>
                  </a:r>
                  <a:endParaRPr lang="en-US" sz="2400" b="1" dirty="0">
                    <a:solidFill>
                      <a:srgbClr val="FF0000"/>
                    </a:solidFill>
                    <a:cs typeface="B Mitra" panose="00000400000000000000" pitchFamily="2" charset="-78"/>
                  </a:endParaRP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حذف یکی از انواع قوانین ممکن است باعث بوجود آمدن قوانین از نوع دیگر شود؛ بعنوان مثال حذف قوانین </a:t>
                  </a:r>
                  <a14:m>
                    <m:oMath xmlns:m="http://schemas.openxmlformats.org/officeDocument/2006/math"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میتواند قوانین واحد جدیدی ایجاد کند.</a:t>
                  </a: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همچنین حذف قوانین واحد ایجاب میکند که گرامر فاقد هر گونه قانون </a:t>
                  </a:r>
                  <a14:m>
                    <m:oMath xmlns:m="http://schemas.openxmlformats.org/officeDocument/2006/math"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باشد.</a:t>
                  </a: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از طرفی حذف قوانین بی فایده باعث تولید قوانین </a:t>
                  </a:r>
                  <a14:m>
                    <m:oMath xmlns:m="http://schemas.openxmlformats.org/officeDocument/2006/math"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یا قوانین واحد نمیشود.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99" y="3367544"/>
                  <a:ext cx="6734747" cy="2308324"/>
                </a:xfrm>
                <a:prstGeom prst="rect">
                  <a:avLst/>
                </a:prstGeom>
                <a:blipFill>
                  <a:blip r:embed="rId6"/>
                  <a:stretch>
                    <a:fillRect t="-1583" r="-1357" b="-5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432" y="3340497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6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نوام چامسکی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4408" y="3518145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چامسکی در سال ۱۹۷۷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64" y="3894937"/>
            <a:ext cx="1784362" cy="22174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4408" y="6130842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چامسکی در سال ۲۰۱۷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861" y="1168087"/>
            <a:ext cx="9852877" cy="5422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a-IR" sz="1800" dirty="0"/>
              <a:t>نوام چامسکی (</a:t>
            </a:r>
            <a:r>
              <a:rPr lang="en-US" sz="1800" dirty="0" err="1"/>
              <a:t>Avram</a:t>
            </a:r>
            <a:r>
              <a:rPr lang="en-US" sz="1800" dirty="0"/>
              <a:t> Noam Chomsky</a:t>
            </a:r>
            <a:r>
              <a:rPr lang="fa-IR" sz="1800" dirty="0"/>
              <a:t>) یک زبان‌شناس، فیلسوف و نظریه‌پرداز آمریکایی است. از او به‌عنوان پدر زبان‌شناسی نوین یاد می‌شود.</a:t>
            </a:r>
          </a:p>
          <a:p>
            <a:pPr>
              <a:lnSpc>
                <a:spcPct val="100000"/>
              </a:lnSpc>
            </a:pPr>
            <a:r>
              <a:rPr lang="fa-IR" sz="1800" dirty="0"/>
              <a:t>نوام چامسکی در ۷ دسامبر ۱۹۲۸  در فیلادلفیای آمریکا متولد شد.</a:t>
            </a:r>
          </a:p>
          <a:p>
            <a:pPr>
              <a:lnSpc>
                <a:spcPct val="100000"/>
              </a:lnSpc>
            </a:pPr>
            <a:r>
              <a:rPr lang="fa-IR" sz="1800" dirty="0"/>
              <a:t> نظریه معروف وی </a:t>
            </a:r>
            <a:r>
              <a:rPr lang="fa-IR" sz="1800" dirty="0">
                <a:solidFill>
                  <a:srgbClr val="0070C0"/>
                </a:solidFill>
              </a:rPr>
              <a:t>دستور زایشی-گشتاری </a:t>
            </a:r>
            <a:r>
              <a:rPr lang="fa-IR" sz="1800" dirty="0"/>
              <a:t>است که در دهه ۶۰ میلادی انقلابی در زبان‌شناسی معاصر ایجاد کرد. مقالات و کتاب‌های نوام چامسکی آغازگر پژوهش‌های نوینی در </a:t>
            </a:r>
            <a:r>
              <a:rPr lang="fa-IR" sz="1800" dirty="0">
                <a:solidFill>
                  <a:srgbClr val="0070C0"/>
                </a:solidFill>
              </a:rPr>
              <a:t>عرصه روان‌شناسی زبان </a:t>
            </a:r>
            <a:r>
              <a:rPr lang="fa-IR" sz="1800" dirty="0"/>
              <a:t>شد.</a:t>
            </a:r>
          </a:p>
          <a:p>
            <a:pPr>
              <a:lnSpc>
                <a:spcPct val="100000"/>
              </a:lnSpc>
            </a:pPr>
            <a:r>
              <a:rPr lang="fa-IR" sz="1800" dirty="0"/>
              <a:t>او استاد بازنشسته دپارتمان فلسفه و زبان‌شناسی مؤسسه تکنولوژی ماساچوست آمریکا است. </a:t>
            </a:r>
          </a:p>
          <a:p>
            <a:pPr>
              <a:lnSpc>
                <a:spcPct val="100000"/>
              </a:lnSpc>
            </a:pPr>
            <a:r>
              <a:rPr lang="fa-IR" sz="1800" dirty="0"/>
              <a:t>وی نوشته‌های متعددی نیز در زمینۀ </a:t>
            </a:r>
            <a:r>
              <a:rPr lang="fa-IR" sz="1800" dirty="0">
                <a:solidFill>
                  <a:srgbClr val="0070C0"/>
                </a:solidFill>
              </a:rPr>
              <a:t>علوم رایانه </a:t>
            </a:r>
            <a:r>
              <a:rPr lang="fa-IR" sz="1800" dirty="0"/>
              <a:t>دارد؛ که </a:t>
            </a:r>
            <a:r>
              <a:rPr lang="fa-IR" sz="1800" dirty="0">
                <a:solidFill>
                  <a:srgbClr val="0070C0"/>
                </a:solidFill>
              </a:rPr>
              <a:t>در زمینه کامپایلرها</a:t>
            </a:r>
            <a:r>
              <a:rPr lang="fa-IR" sz="1800" dirty="0"/>
              <a:t> نظریات او مورد توجه است.</a:t>
            </a:r>
          </a:p>
          <a:p>
            <a:pPr>
              <a:lnSpc>
                <a:spcPct val="100000"/>
              </a:lnSpc>
            </a:pPr>
            <a:r>
              <a:rPr lang="fa-IR" sz="1800" dirty="0"/>
              <a:t>نظریات چامسکی انقلابی در رشتۀ زبان‌شناسی به وجود آوردند. او معتقد است اصول و خصوصیات زبان در انسان ذاتی و </a:t>
            </a:r>
            <a:r>
              <a:rPr lang="fa-IR" sz="1800" dirty="0">
                <a:solidFill>
                  <a:srgbClr val="0070C0"/>
                </a:solidFill>
              </a:rPr>
              <a:t>«به‌طور ارثی برنامه‌ریزی شده» </a:t>
            </a:r>
            <a:r>
              <a:rPr lang="fa-IR" sz="1800" dirty="0"/>
              <a:t>است و محیط پیرامون کودک تنها نقش محرک را برای یادگیری زبان مادری ایفا می‌کند.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fa-IR" sz="1800" dirty="0"/>
              <a:t>کودک مجموعه محدودی از اطلاعات را از محیط زبانی خویش می‌گیرد </a:t>
            </a:r>
            <a:r>
              <a:rPr lang="fa-IR" sz="1800" dirty="0">
                <a:solidFill>
                  <a:srgbClr val="0070C0"/>
                </a:solidFill>
              </a:rPr>
              <a:t>و خود قادر است ترکیبات جدیدی بسازد</a:t>
            </a:r>
            <a:r>
              <a:rPr lang="fa-IR" sz="1800" dirty="0"/>
              <a:t>.</a:t>
            </a:r>
            <a:r>
              <a:rPr lang="en-US" sz="1800" dirty="0"/>
              <a:t> </a:t>
            </a:r>
            <a:r>
              <a:rPr lang="fa-IR" sz="1800" dirty="0" err="1"/>
              <a:t>نظریه‌پردازان</a:t>
            </a:r>
            <a:r>
              <a:rPr lang="fa-IR" sz="1800" dirty="0"/>
              <a:t> پیش‌تر معتقد بودند زبان مادری تنها از راه شنیدن گفتار اطرافیان و به صورت اکتسابی وارد مغز کودک می‌شود.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fa-IR" sz="1800" dirty="0" err="1"/>
              <a:t>نظریۀ</a:t>
            </a:r>
            <a:r>
              <a:rPr lang="fa-IR" sz="1800" dirty="0"/>
              <a:t> معروف چامسکی در زبان‌شناسی نظریه </a:t>
            </a:r>
            <a:r>
              <a:rPr lang="fa-IR" sz="1800" dirty="0">
                <a:solidFill>
                  <a:srgbClr val="0070C0"/>
                </a:solidFill>
              </a:rPr>
              <a:t>«گرامر جهانی»</a:t>
            </a:r>
            <a:r>
              <a:rPr lang="fa-IR" sz="1800" dirty="0"/>
              <a:t> است که طبق آن افراد بشر از بدو تولد آن را دارا می‌باشند.</a:t>
            </a: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08" y="1101405"/>
            <a:ext cx="1797747" cy="23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دستور زایشی-گشتاری (</a:t>
            </a:r>
            <a:r>
              <a:rPr lang="en-US" sz="3600" dirty="0"/>
              <a:t>generative-transformational grammar</a:t>
            </a:r>
            <a:r>
              <a:rPr lang="fa-IR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55524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a-IR" sz="2000" dirty="0"/>
              <a:t>دستور گشتاری می‌کوشد از طریق توصیف دستوری، معنای دقیق و واقعی </a:t>
            </a:r>
            <a:r>
              <a:rPr lang="fa-IR" sz="2000" dirty="0">
                <a:solidFill>
                  <a:srgbClr val="0070C0"/>
                </a:solidFill>
              </a:rPr>
              <a:t>آنچه که در پشت جملات </a:t>
            </a:r>
            <a:r>
              <a:rPr lang="fa-IR" sz="2000" dirty="0"/>
              <a:t>وجود دارند را دریابد و اندیشه‌هایی که در پشت کلمات و جملات هستند را کشف کند.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در دستور گشتاری، ذهنیاتی که در ذهن ما وجود دارند که هنوز به زبان جاری نشده‌اند </a:t>
            </a:r>
            <a:r>
              <a:rPr lang="fa-IR" sz="2000" dirty="0">
                <a:solidFill>
                  <a:srgbClr val="FF0000"/>
                </a:solidFill>
              </a:rPr>
              <a:t>ژرف‌ساخت</a:t>
            </a:r>
            <a:r>
              <a:rPr lang="fa-IR" sz="2000" dirty="0"/>
              <a:t>  نامیده شده و مجموعه جملاتی که به زبان جاری می‌کنیم </a:t>
            </a:r>
            <a:r>
              <a:rPr lang="fa-IR" sz="2000" dirty="0">
                <a:solidFill>
                  <a:srgbClr val="FF0000"/>
                </a:solidFill>
              </a:rPr>
              <a:t>روساخت</a:t>
            </a:r>
            <a:r>
              <a:rPr lang="fa-IR" sz="2000" dirty="0"/>
              <a:t>  نام دارند.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یک نمونه از گشتار: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    این خبر مرا خوشحال کرد.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    من از این خبر خوشحال شدم.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بنا به مفهوم دستور گشتاری، در اینجا یک ژرف‌ساخت مطرح است به صورت این‌که شخصی به دلیلی حالتی پیدا کرده‌است: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    من (شخص) + خوشحال (حالت) + خبر (دلیل)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و دو جمله یادشده تحقق‌های نحوی این مفهوم هستند و تنها شیوه تبدیل آن‌ها به بیان (گشتار ) آن‌ها است که تفاوت دارد. </a:t>
            </a:r>
          </a:p>
          <a:p>
            <a:pPr>
              <a:lnSpc>
                <a:spcPct val="100000"/>
              </a:lnSpc>
            </a:pPr>
            <a:r>
              <a:rPr lang="fa-IR" sz="2000" dirty="0"/>
              <a:t>دستوری گشتاری معتقد است که هرچند دو جمله یاد شده شکل دستوری متفاوت یا به عبارتی روساخت متفاوتی دارند اما مفهوم بنیادین و ژرف‌ساخت آن‌ها یکسان یا نزدیک است.</a:t>
            </a:r>
          </a:p>
          <a:p>
            <a:pPr>
              <a:lnSpc>
                <a:spcPct val="100000"/>
              </a:lnSpc>
            </a:pPr>
            <a:r>
              <a:rPr lang="fa-IR" sz="2000" dirty="0">
                <a:solidFill>
                  <a:srgbClr val="C00000"/>
                </a:solidFill>
              </a:rPr>
              <a:t>اصل دستور گشتاری بر خلق جملات فراوان از تعداد محدودی قانون و واژه قرار دارد.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 نرمال چامسکی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7"/>
            <a:ext cx="11942547" cy="4874903"/>
          </a:xfrm>
        </p:spPr>
        <p:txBody>
          <a:bodyPr>
            <a:normAutofit/>
          </a:bodyPr>
          <a:lstStyle/>
          <a:p>
            <a:r>
              <a:rPr lang="fa-IR" sz="2000" dirty="0"/>
              <a:t>در نظریه زبان صوری، یک گرامر مستقل از متن هنگامی در فرم نرمال چامسکی است که تمام قوانین تولید آن با فرم زیر باشید: </a:t>
            </a:r>
          </a:p>
          <a:p>
            <a:endParaRPr lang="fa-IR" sz="2000" dirty="0"/>
          </a:p>
          <a:p>
            <a:endParaRPr lang="en-US" sz="2000" dirty="0"/>
          </a:p>
          <a:p>
            <a:r>
              <a:rPr lang="fa-IR" sz="2000" dirty="0"/>
              <a:t>در این فرم، تعداد سمبولها و متغیرهای طرف راست قانون، بسیار محدود هستند.</a:t>
            </a:r>
          </a:p>
          <a:p>
            <a:r>
              <a:rPr lang="fa-IR" sz="2000" dirty="0"/>
              <a:t>در یک حالت خاص، فرم جمله ای سمت راست قانون حداکثر دو نماد دارد.</a:t>
            </a:r>
          </a:p>
          <a:p>
            <a:r>
              <a:rPr lang="fa-IR" sz="2000" dirty="0"/>
              <a:t>مثال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13792" y="4715043"/>
                <a:ext cx="27793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92" y="4715043"/>
                <a:ext cx="2779328" cy="830997"/>
              </a:xfrm>
              <a:prstGeom prst="rect">
                <a:avLst/>
              </a:prstGeom>
              <a:blipFill>
                <a:blip r:embed="rId2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19628" y="4715043"/>
                <a:ext cx="27793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𝐴𝐴𝑆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628" y="4715043"/>
                <a:ext cx="2779328" cy="830997"/>
              </a:xfrm>
              <a:prstGeom prst="rect">
                <a:avLst/>
              </a:prstGeom>
              <a:blipFill>
                <a:blip r:embed="rId3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20" y="5515993"/>
            <a:ext cx="680390" cy="8052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520839"/>
            <a:ext cx="705012" cy="869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07787" y="1752180"/>
                <a:ext cx="5481950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: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: 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87" y="1752180"/>
                <a:ext cx="5481950" cy="9161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26B590-B8D0-1345-0FA2-E8FEEE2E3CDC}"/>
                  </a:ext>
                </a:extLst>
              </p14:cNvPr>
              <p14:cNvContentPartPr/>
              <p14:nvPr/>
            </p14:nvContentPartPr>
            <p14:xfrm>
              <a:off x="1389240" y="196920"/>
              <a:ext cx="3411720" cy="72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26B590-B8D0-1345-0FA2-E8FEEE2E3C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9880" y="187560"/>
                <a:ext cx="3430440" cy="7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76" y="1101586"/>
                <a:ext cx="11942547" cy="487711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هر گرامر مستقل از متن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 با شرط عدم وجود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دارای گرامر هم ارز، در فرم </a:t>
                </a:r>
                <a:r>
                  <a:rPr lang="fa-IR" dirty="0" err="1"/>
                  <a:t>چامسکی</a:t>
                </a:r>
                <a:r>
                  <a:rPr lang="fa-IR" dirty="0"/>
                  <a:t> </a:t>
                </a:r>
                <a:r>
                  <a:rPr lang="fa-IR" dirty="0" err="1"/>
                  <a:t>بصورت</a:t>
                </a:r>
                <a:endParaRPr lang="fa-IR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FF0000"/>
                    </a:solidFill>
                  </a:rPr>
                  <a:t>اثبات: </a:t>
                </a:r>
                <a:r>
                  <a:rPr lang="fa-IR" dirty="0"/>
                  <a:t>براساس قضیه 6-5 میتوان </a:t>
                </a:r>
                <a:r>
                  <a:rPr lang="fa-IR" u="sng" dirty="0"/>
                  <a:t>گرامر </a:t>
                </a:r>
                <a14:m>
                  <m:oMath xmlns:m="http://schemas.openxmlformats.org/officeDocument/2006/math">
                    <m:r>
                      <a:rPr lang="en-US" i="1" u="sng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u="sng" dirty="0"/>
                  <a:t> را فاقد هرگونه قانون بی فایده، قانون </a:t>
                </a:r>
                <a14:m>
                  <m:oMath xmlns:m="http://schemas.openxmlformats.org/officeDocument/2006/math">
                    <m:r>
                      <a:rPr lang="el-GR" i="1" u="sng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u="sng" dirty="0"/>
                  <a:t> و قانون واحد</a:t>
                </a:r>
                <a:r>
                  <a:rPr lang="fa-IR" dirty="0"/>
                  <a:t> در نظر گرفت.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ساخت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در دو فاز انجام میشود: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FF0000"/>
                    </a:solidFill>
                  </a:rPr>
                  <a:t>فاز 1: </a:t>
                </a:r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را از روی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میسازیم.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را ابتدا برابر با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قرار میدهیم.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بدین منظور تمام قوانین موجود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به فرم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/>
                  <a:t> را در نظر میگیریم.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آنگاه چون هیچ قانون واحدی وجود ندارد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باید پایانی باشد. در این حالت قانون را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قرار میدهیم.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در غیر اینصورت به ازای هر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متغیرهای جدید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a-IR" dirty="0"/>
                  <a:t> را معرفی میکنیم. قانون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را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a-IR" dirty="0"/>
                  <a:t> را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میکنیم.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بدین ترتیب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/>
                  <a:t> را به جای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اضافه میکنیم که</a:t>
                </a:r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a-IR" dirty="0"/>
                  <a:t>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اگر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fa-IR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76" y="1101586"/>
                <a:ext cx="11942547" cy="4877112"/>
              </a:xfrm>
              <a:blipFill>
                <a:blip r:embed="rId2"/>
                <a:stretch>
                  <a:fillRect t="-500" r="-1123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6977" y="5445035"/>
            <a:ext cx="8969188" cy="1200329"/>
            <a:chOff x="0" y="5271246"/>
            <a:chExt cx="8969188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0" y="5271246"/>
                  <a:ext cx="8969188" cy="1200329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     این فاز، باعث حذف پایانی ها از قوانینی میشود که طول طرف راست آنها بیشتر از یک باشد.</a:t>
                  </a:r>
                </a:p>
                <a:p>
                  <a:pPr algn="r" rtl="1"/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در این مرحله گرامر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𝐺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بوجود می آید که تمام قوانین آن به فرم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 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یا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میباشد بطوری که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  <a:cs typeface="B Mitra" panose="00000400000000000000" pitchFamily="2" charset="-78"/>
                    </a:rPr>
                    <a:t> و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fa-IR" sz="2400" dirty="0">
                      <a:solidFill>
                        <a:schemeClr val="tx1"/>
                      </a:solidFill>
                    </a:rPr>
                    <a:t> </a:t>
                  </a:r>
                  <a:endParaRPr lang="fa-IR" sz="2400" dirty="0">
                    <a:solidFill>
                      <a:schemeClr val="tx1"/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271246"/>
                  <a:ext cx="8969188" cy="1200329"/>
                </a:xfrm>
                <a:prstGeom prst="rect">
                  <a:avLst/>
                </a:prstGeom>
                <a:blipFill>
                  <a:blip r:embed="rId10"/>
                  <a:stretch>
                    <a:fillRect t="-4061" r="-1020" b="-11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7188" y="5271246"/>
              <a:ext cx="432000" cy="4320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1AC69A-4402-D488-BC64-F445C5809245}"/>
                  </a:ext>
                </a:extLst>
              </p14:cNvPr>
              <p14:cNvContentPartPr/>
              <p14:nvPr/>
            </p14:nvContentPartPr>
            <p14:xfrm>
              <a:off x="472320" y="10440"/>
              <a:ext cx="7403400" cy="2484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1AC69A-4402-D488-BC64-F445C58092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960" y="1080"/>
                <a:ext cx="7422120" cy="25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0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ادامه قضیه 6-6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7"/>
                <a:ext cx="11942547" cy="54266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a-IR" sz="2400" b="1" dirty="0">
                    <a:solidFill>
                      <a:srgbClr val="FF0000"/>
                    </a:solidFill>
                  </a:rPr>
                  <a:t>فاز 2:</a:t>
                </a:r>
                <a:r>
                  <a:rPr lang="fa-IR" sz="2400" dirty="0"/>
                  <a:t> در فاز دوم، با معرفی متغیرهای بیشتر سعی میکنیم تا در هر جا که لازم باشد، طول طرف راست قوانین را کاهش دهیم.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درنظر میگیریم.</a:t>
                </a:r>
              </a:p>
              <a:p>
                <a:r>
                  <a:rPr lang="fa-IR" sz="2400" dirty="0"/>
                  <a:t>تمام قوانین به فرم فرم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a-IR" sz="2400" dirty="0"/>
                  <a:t> با شرط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a-IR" sz="2400" dirty="0"/>
                  <a:t> را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sz="2400" dirty="0"/>
                  <a:t> قرار میدهیم. </a:t>
                </a:r>
              </a:p>
              <a:p>
                <a:r>
                  <a:rPr lang="fa-IR" sz="2400" dirty="0"/>
                  <a:t>برای تمام قوانین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a-IR" sz="2400" dirty="0"/>
                  <a:t> متغیرهای جدید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را بصورت زیر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fa-IR" sz="2400" dirty="0"/>
                  <a:t> اضافه میکنیم</a:t>
                </a:r>
              </a:p>
              <a:p>
                <a:r>
                  <a:rPr lang="fa-IR" sz="2400" dirty="0"/>
                  <a:t> و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fa-IR" sz="2400" dirty="0"/>
                  <a:t> را 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sz="2400" dirty="0"/>
                  <a:t> قرار میدهیم. </a:t>
                </a:r>
              </a:p>
              <a:p>
                <a:r>
                  <a:rPr lang="fa-IR" sz="2400" dirty="0"/>
                  <a:t>بدین ترتیب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r>
                  <a:rPr lang="fa-IR" sz="2400" dirty="0"/>
                  <a:t> و گرامر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sz="2400" dirty="0"/>
                  <a:t> در فرم نرمال چامسکی است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7"/>
                <a:ext cx="11942547" cy="5426677"/>
              </a:xfrm>
              <a:blipFill>
                <a:blip r:embed="rId2"/>
                <a:stretch>
                  <a:fillRect r="-255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1673" y="3335095"/>
            <a:ext cx="6528604" cy="1256820"/>
            <a:chOff x="184986" y="4862253"/>
            <a:chExt cx="6528604" cy="125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84986" y="4902009"/>
                  <a:ext cx="6493565" cy="121706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      این فاز، باعث کوتاه شدن قوانینی که سمت راست آنها طولی بیشتر از 2 دارند خواهد شد.</a:t>
                  </a:r>
                </a:p>
                <a:p>
                  <a:pPr algn="r" rtl="1"/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در این مرحله گرامر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a14:m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 از روی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𝐺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 بوجود می آید که تمام قوانین آن </a:t>
                  </a:r>
                  <a:r>
                    <a:rPr lang="fa-IR" dirty="0">
                      <a:cs typeface="B Yekan" panose="00000400000000000000" pitchFamily="2" charset="-78"/>
                    </a:rPr>
                    <a:t> </a:t>
                  </a:r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به  فرم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 یا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 میباشد بطوری که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a14:m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 و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fa-IR" dirty="0">
                      <a:solidFill>
                        <a:schemeClr val="tx1"/>
                      </a:solidFill>
                      <a:cs typeface="B Yekan" panose="00000400000000000000" pitchFamily="2" charset="-78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86" y="4902009"/>
                  <a:ext cx="6493565" cy="1217064"/>
                </a:xfrm>
                <a:prstGeom prst="rect">
                  <a:avLst/>
                </a:prstGeom>
                <a:blipFill>
                  <a:blip r:embed="rId3"/>
                  <a:stretch>
                    <a:fillRect t="-3015" r="-750" b="-85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590" y="4862253"/>
              <a:ext cx="432000" cy="432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C2316B-329D-BD65-259A-BC68E43B5950}"/>
              </a:ext>
            </a:extLst>
          </p:cNvPr>
          <p:cNvGrpSpPr/>
          <p:nvPr/>
        </p:nvGrpSpPr>
        <p:grpSpPr>
          <a:xfrm>
            <a:off x="827936" y="5199980"/>
            <a:ext cx="1184971" cy="1252294"/>
            <a:chOff x="2693312" y="5428637"/>
            <a:chExt cx="1184971" cy="1252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C75DCD-A045-7188-A232-26D6912DA34E}"/>
                    </a:ext>
                  </a:extLst>
                </p:cNvPr>
                <p:cNvSpPr txBox="1"/>
                <p:nvPr/>
              </p:nvSpPr>
              <p:spPr>
                <a:xfrm>
                  <a:off x="3476155" y="6109513"/>
                  <a:ext cx="39031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C75DCD-A045-7188-A232-26D6912DA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155" y="6109513"/>
                  <a:ext cx="390313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11A83646-64B1-4A14-BEEF-8BCCB1FFABF0}"/>
                </a:ext>
              </a:extLst>
            </p:cNvPr>
            <p:cNvSpPr/>
            <p:nvPr/>
          </p:nvSpPr>
          <p:spPr>
            <a:xfrm rot="5400000">
              <a:off x="3588825" y="6171073"/>
              <a:ext cx="98062" cy="4808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6C0022-84FE-3AE8-D74A-9D667F179822}"/>
                    </a:ext>
                  </a:extLst>
                </p:cNvPr>
                <p:cNvSpPr txBox="1"/>
                <p:nvPr/>
              </p:nvSpPr>
              <p:spPr>
                <a:xfrm>
                  <a:off x="3269198" y="5879289"/>
                  <a:ext cx="39031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6C0022-84FE-3AE8-D74A-9D667F17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9198" y="5879289"/>
                  <a:ext cx="390313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0365F495-E843-C9AB-5650-F2AAABA8902E}"/>
                </a:ext>
              </a:extLst>
            </p:cNvPr>
            <p:cNvSpPr/>
            <p:nvPr/>
          </p:nvSpPr>
          <p:spPr>
            <a:xfrm rot="5400000">
              <a:off x="3381958" y="5946334"/>
              <a:ext cx="103457" cy="4752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F7CB0A-C66B-81FD-B4E4-13C09DB6B433}"/>
                    </a:ext>
                  </a:extLst>
                </p:cNvPr>
                <p:cNvSpPr txBox="1"/>
                <p:nvPr/>
              </p:nvSpPr>
              <p:spPr>
                <a:xfrm>
                  <a:off x="3082403" y="5657984"/>
                  <a:ext cx="39031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F7CB0A-C66B-81FD-B4E4-13C09DB6B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03" y="5657984"/>
                  <a:ext cx="390313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8442C390-C3F6-816C-12B2-8BB499F58F51}"/>
                </a:ext>
              </a:extLst>
            </p:cNvPr>
            <p:cNvSpPr/>
            <p:nvPr/>
          </p:nvSpPr>
          <p:spPr>
            <a:xfrm rot="5400000">
              <a:off x="3160650" y="5690518"/>
              <a:ext cx="103459" cy="54430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6EF6D8-4BEB-B29A-2F6F-378BDF6D0D56}"/>
                </a:ext>
              </a:extLst>
            </p:cNvPr>
            <p:cNvCxnSpPr/>
            <p:nvPr/>
          </p:nvCxnSpPr>
          <p:spPr>
            <a:xfrm>
              <a:off x="3168829" y="6237716"/>
              <a:ext cx="0" cy="4207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2ADEF-309D-6288-68E1-555B3C5FDFB1}"/>
                </a:ext>
              </a:extLst>
            </p:cNvPr>
            <p:cNvCxnSpPr>
              <a:cxnSpLocks/>
            </p:cNvCxnSpPr>
            <p:nvPr/>
          </p:nvCxnSpPr>
          <p:spPr>
            <a:xfrm>
              <a:off x="2940229" y="5996538"/>
              <a:ext cx="0" cy="64200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0F93E08-66D1-AA24-2A7D-731C667DA181}"/>
                    </a:ext>
                  </a:extLst>
                </p:cNvPr>
                <p:cNvSpPr txBox="1"/>
                <p:nvPr/>
              </p:nvSpPr>
              <p:spPr>
                <a:xfrm>
                  <a:off x="2835487" y="5428637"/>
                  <a:ext cx="39031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0F93E08-66D1-AA24-2A7D-731C667DA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487" y="5428637"/>
                  <a:ext cx="390313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2B29F465-AAD0-44BA-7134-3BF9308AC222}"/>
                </a:ext>
              </a:extLst>
            </p:cNvPr>
            <p:cNvSpPr/>
            <p:nvPr/>
          </p:nvSpPr>
          <p:spPr>
            <a:xfrm rot="5400000">
              <a:off x="2913734" y="5461171"/>
              <a:ext cx="103459" cy="54430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81C0FB-1678-C14C-DBC7-5E343FEE5D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312" y="5767191"/>
              <a:ext cx="1" cy="89122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91538A-D124-8451-7F85-387C5F771B55}"/>
                </a:ext>
              </a:extLst>
            </p:cNvPr>
            <p:cNvCxnSpPr>
              <a:cxnSpLocks/>
            </p:cNvCxnSpPr>
            <p:nvPr/>
          </p:nvCxnSpPr>
          <p:spPr>
            <a:xfrm>
              <a:off x="3397428" y="6492875"/>
              <a:ext cx="0" cy="18805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C925BE0-A63A-0E88-FC0F-7CA58A9C37EE}"/>
              </a:ext>
            </a:extLst>
          </p:cNvPr>
          <p:cNvSpPr txBox="1"/>
          <p:nvPr/>
        </p:nvSpPr>
        <p:spPr>
          <a:xfrm>
            <a:off x="215462" y="1897966"/>
            <a:ext cx="39255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rgbClr val="0070C0"/>
                </a:solidFill>
                <a:cs typeface="B Yekan" panose="00000400000000000000" pitchFamily="2" charset="-78"/>
              </a:rPr>
              <a:t>اگر </a:t>
            </a:r>
            <a:r>
              <a:rPr lang="en-US" sz="1400" dirty="0">
                <a:solidFill>
                  <a:srgbClr val="0070C0"/>
                </a:solidFill>
                <a:cs typeface="B Yekan" panose="00000400000000000000" pitchFamily="2" charset="-78"/>
              </a:rPr>
              <a:t>m=1</a:t>
            </a:r>
            <a:r>
              <a:rPr lang="fa-IR" sz="1400" dirty="0">
                <a:solidFill>
                  <a:srgbClr val="0070C0"/>
                </a:solidFill>
                <a:cs typeface="B Yekan" panose="00000400000000000000" pitchFamily="2" charset="-78"/>
              </a:rPr>
              <a:t> باشد یقیناً </a:t>
            </a:r>
            <a:r>
              <a:rPr lang="en-US" sz="1400" dirty="0">
                <a:solidFill>
                  <a:srgbClr val="0070C0"/>
                </a:solidFill>
                <a:cs typeface="B Yekan" panose="00000400000000000000" pitchFamily="2" charset="-78"/>
              </a:rPr>
              <a:t>C1</a:t>
            </a:r>
            <a:r>
              <a:rPr lang="fa-IR" sz="1400" dirty="0">
                <a:solidFill>
                  <a:srgbClr val="0070C0"/>
                </a:solidFill>
                <a:cs typeface="B Yekan" panose="00000400000000000000" pitchFamily="2" charset="-78"/>
              </a:rPr>
              <a:t> یک نماد پایانی است</a:t>
            </a:r>
          </a:p>
          <a:p>
            <a:pPr marL="285750" indent="-285750" algn="r" rtl="1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a-IR" sz="1400" dirty="0">
                <a:solidFill>
                  <a:srgbClr val="0070C0"/>
                </a:solidFill>
                <a:cs typeface="B Yekan" panose="00000400000000000000" pitchFamily="2" charset="-78"/>
              </a:rPr>
              <a:t>اگر </a:t>
            </a:r>
            <a:r>
              <a:rPr lang="en-US" sz="1400" dirty="0">
                <a:solidFill>
                  <a:srgbClr val="0070C0"/>
                </a:solidFill>
                <a:cs typeface="B Yekan" panose="00000400000000000000" pitchFamily="2" charset="-78"/>
              </a:rPr>
              <a:t>m=2</a:t>
            </a:r>
            <a:r>
              <a:rPr lang="fa-IR" sz="1400" dirty="0">
                <a:solidFill>
                  <a:srgbClr val="0070C0"/>
                </a:solidFill>
                <a:cs typeface="B Yekan" panose="00000400000000000000" pitchFamily="2" charset="-78"/>
              </a:rPr>
              <a:t> باشد یقیناً دو متغیر هستند که این ساختار منافاتی با فرم نرمال چامسکی ندارد</a:t>
            </a:r>
            <a:endParaRPr lang="en-US" sz="1400" dirty="0">
              <a:solidFill>
                <a:srgbClr val="0070C0"/>
              </a:solidFill>
              <a:cs typeface="B Yeka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CB41293-BC71-D948-B8B2-482F9D429DCB}"/>
              </a:ext>
            </a:extLst>
          </p:cNvPr>
          <p:cNvGrpSpPr/>
          <p:nvPr/>
        </p:nvGrpSpPr>
        <p:grpSpPr>
          <a:xfrm>
            <a:off x="-338328" y="5159957"/>
            <a:ext cx="2825496" cy="1332918"/>
            <a:chOff x="-338328" y="5159957"/>
            <a:chExt cx="2825496" cy="13329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B9E3B4-DD4D-C0C9-7339-7D6CC3996360}"/>
                    </a:ext>
                  </a:extLst>
                </p:cNvPr>
                <p:cNvSpPr txBox="1"/>
                <p:nvPr/>
              </p:nvSpPr>
              <p:spPr>
                <a:xfrm>
                  <a:off x="-338328" y="6123543"/>
                  <a:ext cx="282549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B9E3B4-DD4D-C0C9-7339-7D6CC3996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8328" y="6123543"/>
                  <a:ext cx="282549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06B3AC-F1CD-D160-1A8D-4DEDD9B96BFE}"/>
                </a:ext>
              </a:extLst>
            </p:cNvPr>
            <p:cNvSpPr txBox="1"/>
            <p:nvPr/>
          </p:nvSpPr>
          <p:spPr>
            <a:xfrm>
              <a:off x="1749513" y="5159957"/>
              <a:ext cx="6543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dirty="0">
                  <a:cs typeface="B Yekan" panose="00000400000000000000" pitchFamily="2" charset="-78"/>
                </a:rPr>
                <a:t>مثال</a:t>
              </a:r>
              <a:endParaRPr lang="en-US" dirty="0"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7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a-IR" sz="2000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𝐵𝑎</m:t>
                            </m:r>
                          </m:e>
                          <m:e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𝑎𝑎𝑏</m:t>
                            </m:r>
                          </m:e>
                          <m:e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𝐴𝑐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sz="2000" dirty="0"/>
                  <a:t> را به فرم نرمال چامسکی تبدیل کنید.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0351" y="3584559"/>
                <a:ext cx="1907509" cy="226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sz="24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51" y="3584559"/>
                <a:ext cx="1907509" cy="2264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3890" y="2556696"/>
                <a:ext cx="29604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fa-IR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rPr>
                  <a:t>فاز اول: تعریف متغیرهای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𝑎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0" y="2556696"/>
                <a:ext cx="2960431" cy="830997"/>
              </a:xfrm>
              <a:prstGeom prst="rect">
                <a:avLst/>
              </a:prstGeom>
              <a:blipFill>
                <a:blip r:embed="rId5"/>
                <a:stretch>
                  <a:fillRect t="-583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34868" y="2556696"/>
                <a:ext cx="29604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fa-IR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rPr>
                  <a:t>فاز دوم: تعریف متغیرهای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Mitra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68" y="2556696"/>
                <a:ext cx="2960431" cy="830997"/>
              </a:xfrm>
              <a:prstGeom prst="rect">
                <a:avLst/>
              </a:prstGeom>
              <a:blipFill>
                <a:blip r:embed="rId7"/>
                <a:stretch>
                  <a:fillRect t="-5839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01078" y="3444408"/>
                <a:ext cx="1457899" cy="251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sz="20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78" y="3444408"/>
                <a:ext cx="1457899" cy="25137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22195" y="2850448"/>
                <a:ext cx="1712520" cy="2998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eqArr>
                    </m:oMath>
                  </m:oMathPara>
                </a14:m>
                <a:endParaRPr lang="en-US" sz="24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195" y="2850448"/>
                <a:ext cx="1712520" cy="29988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8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/>
            </p:nvGraphicFramePr>
            <p:xfrm>
              <a:off x="1086575" y="1214846"/>
              <a:ext cx="9807848" cy="48855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1433321310"/>
                  </p:ext>
                </p:extLst>
              </p:nvPr>
            </p:nvGraphicFramePr>
            <p:xfrm>
              <a:off x="1086575" y="1214846"/>
              <a:ext cx="9807848" cy="48855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1740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مراحل تبدیل به فرم نرمال چامسکی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1063841"/>
                  </p:ext>
                </p:extLst>
              </p:nvPr>
            </p:nvGraphicFramePr>
            <p:xfrm>
              <a:off x="109538" y="1223682"/>
              <a:ext cx="11942762" cy="48215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1063841"/>
                  </p:ext>
                </p:extLst>
              </p:nvPr>
            </p:nvGraphicFramePr>
            <p:xfrm>
              <a:off x="109538" y="1223682"/>
              <a:ext cx="11942762" cy="48215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73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F358-4F53-9FBA-0040-A9E56B32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728-52BC-22AE-C54A-FA4FA5DD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287EEA-C71C-0BF0-7B59-72D50ED35A9F}"/>
                  </a:ext>
                </a:extLst>
              </p14:cNvPr>
              <p14:cNvContentPartPr/>
              <p14:nvPr/>
            </p14:nvContentPartPr>
            <p14:xfrm>
              <a:off x="317520" y="243000"/>
              <a:ext cx="3414240" cy="607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287EEA-C71C-0BF0-7B59-72D50ED35A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160" y="233640"/>
                <a:ext cx="3432960" cy="60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218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fa-IR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𝑎𝐴𝐵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𝑏𝐵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dirty="0"/>
                  <a:t> را به فرم نرمال چامسکی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5998" y="3196776"/>
            <a:ext cx="2960431" cy="2966855"/>
            <a:chOff x="303890" y="2556696"/>
            <a:chExt cx="2960431" cy="2966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30351" y="3584559"/>
                  <a:ext cx="1849289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51" y="3584559"/>
                  <a:ext cx="1849289" cy="1938992"/>
                </a:xfrm>
                <a:prstGeom prst="rect">
                  <a:avLst/>
                </a:prstGeom>
                <a:blipFill>
                  <a:blip r:embed="rId3"/>
                  <a:stretch>
                    <a:fillRect b="-6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39" b="-1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976976" y="3196776"/>
            <a:ext cx="2960431" cy="3134481"/>
            <a:chOff x="4434868" y="2556696"/>
            <a:chExt cx="2960431" cy="3134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434868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دوم: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868" y="2556696"/>
                  <a:ext cx="2960431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5839" b="-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101078" y="3444408"/>
                  <a:ext cx="1694438" cy="2246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endParaRPr lang="en-US" sz="2000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078" y="3444408"/>
                  <a:ext cx="1694438" cy="22467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F5AF68-995F-9E92-EDED-36EE291F81F5}"/>
                  </a:ext>
                </a:extLst>
              </p14:cNvPr>
              <p14:cNvContentPartPr/>
              <p14:nvPr/>
            </p14:nvContentPartPr>
            <p14:xfrm>
              <a:off x="7312680" y="1637280"/>
              <a:ext cx="614880" cy="86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F5AF68-995F-9E92-EDED-36EE291F81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3320" y="1627920"/>
                <a:ext cx="633600" cy="1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0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fa-IR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𝑎𝐴𝑏𝐵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𝐴𝐵𝑆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𝑏𝑏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dirty="0"/>
                  <a:t> را به فرم نرمال چامسکی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9022" y="2785296"/>
            <a:ext cx="2960431" cy="2964365"/>
            <a:chOff x="303890" y="2556696"/>
            <a:chExt cx="2960431" cy="296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0337" y="3582069"/>
                  <a:ext cx="2843984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𝐴𝐵𝑆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2843984" cy="1938992"/>
                </a:xfrm>
                <a:prstGeom prst="rect">
                  <a:avLst/>
                </a:prstGeom>
                <a:blipFill>
                  <a:blip r:embed="rId3"/>
                  <a:stretch>
                    <a:fillRect b="-3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39" b="-1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670000" y="2785296"/>
            <a:ext cx="2960431" cy="3401765"/>
            <a:chOff x="4434868" y="2556696"/>
            <a:chExt cx="2960431" cy="34017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434868" y="2556696"/>
                  <a:ext cx="2960431" cy="847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دوم: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868" y="2556696"/>
                  <a:ext cx="2960431" cy="847220"/>
                </a:xfrm>
                <a:prstGeom prst="rect">
                  <a:avLst/>
                </a:prstGeom>
                <a:blipFill>
                  <a:blip r:embed="rId5"/>
                  <a:stretch>
                    <a:fillRect t="-5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805243" y="3403916"/>
                  <a:ext cx="1994584" cy="25545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𝐵𝑆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243" y="3403916"/>
                  <a:ext cx="1994584" cy="255454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92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a-IR" sz="2000" dirty="0"/>
                  <a:t>گرامر مفروض با قوانین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𝐴𝑎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𝑏𝑏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00000"/>
                                </a:solidFill>
                              </a:rPr>
                              <m:t> 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fa-IR" sz="2000" dirty="0"/>
                  <a:t> را به فرم نرمال چامسکی تبدیل کنید.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0191" y="2795835"/>
            <a:ext cx="2996210" cy="2225702"/>
            <a:chOff x="303890" y="2556696"/>
            <a:chExt cx="2996210" cy="2225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0337" y="3582069"/>
                  <a:ext cx="2879763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𝐴𝑎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sz="24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dirty="0">
                    <a:solidFill>
                      <a:srgbClr val="005426"/>
                    </a:solidFill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2879763" cy="1200329"/>
                </a:xfrm>
                <a:prstGeom prst="rect">
                  <a:avLst/>
                </a:prstGeom>
                <a:blipFill>
                  <a:blip r:embed="rId3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303890" y="2556696"/>
              <a:ext cx="29604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آماده سازی: حذف قوانین واحد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38680" y="2643435"/>
            <a:ext cx="3078713" cy="2988455"/>
            <a:chOff x="4434868" y="2556696"/>
            <a:chExt cx="3078713" cy="2988455"/>
          </a:xfrm>
        </p:grpSpPr>
        <p:sp>
          <p:nvSpPr>
            <p:cNvPr id="10" name="Rectangle 9"/>
            <p:cNvSpPr/>
            <p:nvPr/>
          </p:nvSpPr>
          <p:spPr>
            <a:xfrm>
              <a:off x="4434868" y="2556696"/>
              <a:ext cx="2960431" cy="84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فاز دوم: تعریف متغیرهای کوتاه کننده سمت راست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602849" y="3606159"/>
                  <a:ext cx="2910732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849" y="3606159"/>
                  <a:ext cx="2910732" cy="19389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244138" y="2643435"/>
            <a:ext cx="3027179" cy="2964365"/>
            <a:chOff x="303890" y="2556696"/>
            <a:chExt cx="3027179" cy="296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20337" y="3582069"/>
                  <a:ext cx="2910732" cy="19389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5426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2910732" cy="19389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5882"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79986" y="329046"/>
            <a:ext cx="2826415" cy="1853041"/>
            <a:chOff x="3053818" y="1349721"/>
            <a:chExt cx="2826415" cy="1853041"/>
          </a:xfrm>
        </p:grpSpPr>
        <p:grpSp>
          <p:nvGrpSpPr>
            <p:cNvPr id="16" name="Group 15"/>
            <p:cNvGrpSpPr/>
            <p:nvPr/>
          </p:nvGrpSpPr>
          <p:grpSpPr>
            <a:xfrm>
              <a:off x="3550667" y="1349721"/>
              <a:ext cx="1832718" cy="1429872"/>
              <a:chOff x="4334438" y="1513742"/>
              <a:chExt cx="1832718" cy="14298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334438" y="1519635"/>
                <a:ext cx="549018" cy="514955"/>
                <a:chOff x="4334438" y="1519635"/>
                <a:chExt cx="549018" cy="514955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334438" y="1519635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0495" y="1577780"/>
                      <a:ext cx="37510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" name="Straight Arrow Connector 18"/>
              <p:cNvCxnSpPr>
                <a:stCxn id="26" idx="4"/>
                <a:endCxn id="24" idx="7"/>
              </p:cNvCxnSpPr>
              <p:nvPr/>
            </p:nvCxnSpPr>
            <p:spPr>
              <a:xfrm flipH="1">
                <a:off x="5479648" y="2028697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618138" y="1513742"/>
                <a:ext cx="549018" cy="514955"/>
                <a:chOff x="5618138" y="1513742"/>
                <a:chExt cx="549018" cy="514955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561813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3674" y="1571887"/>
                      <a:ext cx="39690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/>
              <p:cNvGrpSpPr/>
              <p:nvPr/>
            </p:nvGrpSpPr>
            <p:grpSpPr>
              <a:xfrm>
                <a:off x="5011032" y="2428659"/>
                <a:ext cx="549018" cy="514955"/>
                <a:chOff x="6986258" y="1513742"/>
                <a:chExt cx="549018" cy="514955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986258" y="1513742"/>
                  <a:ext cx="549018" cy="5149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2315" y="1571887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/>
              <p:cNvCxnSpPr>
                <a:stCxn id="24" idx="0"/>
                <a:endCxn id="26" idx="3"/>
              </p:cNvCxnSpPr>
              <p:nvPr/>
            </p:nvCxnSpPr>
            <p:spPr>
              <a:xfrm flipV="1">
                <a:off x="5285541" y="1953284"/>
                <a:ext cx="412999" cy="47537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8" idx="4"/>
                <a:endCxn id="24" idx="1"/>
              </p:cNvCxnSpPr>
              <p:nvPr/>
            </p:nvCxnSpPr>
            <p:spPr>
              <a:xfrm>
                <a:off x="4608947" y="2034590"/>
                <a:ext cx="482487" cy="469482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053818" y="2833430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گراف وابستگی بین متغیرها با قوانین واحد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1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/>
              <a:t>گرامر مقابل را به فرم نرمال چامسکی تبدیل کنید.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0118" y="1530584"/>
            <a:ext cx="3723419" cy="1769160"/>
            <a:chOff x="303890" y="2556696"/>
            <a:chExt cx="3723419" cy="1769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2924" y="3125527"/>
                  <a:ext cx="3604385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𝑎𝑏𝐴𝐵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a14:m>
                  <a:r>
                    <a:rPr lang="en-US" sz="2400" i="1" dirty="0">
                      <a:solidFill>
                        <a:srgbClr val="005426"/>
                      </a:solidFill>
                      <a:latin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𝐵𝐴𝑎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24" y="3125527"/>
                  <a:ext cx="3604385" cy="1200329"/>
                </a:xfrm>
                <a:prstGeom prst="rect">
                  <a:avLst/>
                </a:prstGeom>
                <a:blipFill>
                  <a:blip r:embed="rId2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03890" y="2556696"/>
                  <a:ext cx="335297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آماده سازی: حذف قوانین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3352979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7895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398678" y="1638358"/>
            <a:ext cx="3105195" cy="4742782"/>
            <a:chOff x="4434868" y="2556696"/>
            <a:chExt cx="3105195" cy="4742782"/>
          </a:xfrm>
        </p:grpSpPr>
        <p:sp>
          <p:nvSpPr>
            <p:cNvPr id="10" name="Rectangle 9"/>
            <p:cNvSpPr/>
            <p:nvPr/>
          </p:nvSpPr>
          <p:spPr>
            <a:xfrm>
              <a:off x="4434868" y="2556696"/>
              <a:ext cx="2960431" cy="84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فاز دوم: تعریف متغیرهای کوتاه کننده سمت راست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602849" y="3606159"/>
                  <a:ext cx="2937214" cy="3693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i="1" dirty="0">
                      <a:solidFill>
                        <a:srgbClr val="005426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fa-IR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a-IR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r>
                    <a:rPr lang="en-US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b="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005426"/>
                    </a:solidFill>
                  </a:endParaRPr>
                </a:p>
                <a:p>
                  <a:endParaRPr lang="en-US" dirty="0">
                    <a:solidFill>
                      <a:srgbClr val="005426"/>
                    </a:solidFill>
                  </a:endParaRPr>
                </a:p>
                <a:p>
                  <a:endParaRPr lang="en-US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849" y="3606159"/>
                  <a:ext cx="2937214" cy="36933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244138" y="2643435"/>
            <a:ext cx="4154540" cy="3272142"/>
            <a:chOff x="303890" y="2556696"/>
            <a:chExt cx="4154540" cy="3272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20337" y="3582069"/>
                  <a:ext cx="4038093" cy="2246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000" i="1" dirty="0">
                      <a:solidFill>
                        <a:srgbClr val="005426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𝐵𝐴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fa-IR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a-IR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542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000" dirty="0">
                    <a:solidFill>
                      <a:srgbClr val="005426"/>
                    </a:solidFill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000" dirty="0">
                    <a:solidFill>
                      <a:srgbClr val="005426"/>
                    </a:solidFill>
                  </a:endParaRPr>
                </a:p>
                <a:p>
                  <a:r>
                    <a:rPr lang="en-US" sz="20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37" y="3582069"/>
                  <a:ext cx="4038093" cy="2246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fa-IR" sz="2400" dirty="0">
                      <a:solidFill>
                        <a:schemeClr val="accent1">
                          <a:lumMod val="75000"/>
                        </a:schemeClr>
                      </a:solidFill>
                      <a:cs typeface="B Mitra" panose="00000400000000000000" pitchFamily="2" charset="-78"/>
                    </a:rPr>
                    <a:t>فاز اول: تعریف متغیرهای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𝑎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𝑏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B Mitra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B Mitra" panose="00000400000000000000" pitchFamily="2" charset="-78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accent1">
                        <a:lumMod val="75000"/>
                      </a:schemeClr>
                    </a:solidFill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0" y="2556696"/>
                  <a:ext cx="2960431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5882"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0435" y="191756"/>
                <a:ext cx="2312108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𝑎𝑏𝐴𝐵</m:t>
                      </m:r>
                    </m:oMath>
                  </m:oMathPara>
                </a14:m>
                <a:endParaRPr lang="en-US" sz="2400" i="1" dirty="0">
                  <a:solidFill>
                    <a:srgbClr val="005426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𝑏𝐴𝐵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𝐵𝐴𝑎</m:t>
                    </m:r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5" y="191756"/>
                <a:ext cx="2312108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5019" y="3490655"/>
            <a:ext cx="3723419" cy="2138491"/>
            <a:chOff x="303890" y="2556696"/>
            <a:chExt cx="3723419" cy="2138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22924" y="3125527"/>
                  <a:ext cx="3604385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𝑎𝑏𝐴𝐵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𝑏𝐵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40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𝐵𝐴𝑎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fa-IR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  <m:r>
                            <a:rPr lang="en-US" sz="2400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fa-IR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400" b="0" dirty="0">
                      <a:solidFill>
                        <a:srgbClr val="00542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𝑏𝐴𝐵</m:t>
                      </m:r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𝑏𝐵</m:t>
                          </m:r>
                          <m:r>
                            <a:rPr lang="en-US" sz="24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24" y="3125527"/>
                  <a:ext cx="3604385" cy="1569660"/>
                </a:xfrm>
                <a:prstGeom prst="rect">
                  <a:avLst/>
                </a:prstGeom>
                <a:blipFill>
                  <a:blip r:embed="rId8"/>
                  <a:stretch>
                    <a:fillRect b="-5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303890" y="2556696"/>
              <a:ext cx="33529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dirty="0">
                  <a:solidFill>
                    <a:schemeClr val="accent1">
                      <a:lumMod val="75000"/>
                    </a:schemeClr>
                  </a:solidFill>
                  <a:cs typeface="B Mitra" panose="00000400000000000000" pitchFamily="2" charset="-78"/>
                </a:rPr>
                <a:t>آماده سازی: حذف قوانین واحد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5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شیلا گریباخ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976" y="1168087"/>
            <a:ext cx="8316761" cy="5504261"/>
          </a:xfrm>
        </p:spPr>
        <p:txBody>
          <a:bodyPr>
            <a:normAutofit fontScale="92500"/>
          </a:bodyPr>
          <a:lstStyle/>
          <a:p>
            <a:r>
              <a:rPr lang="fa-IR" sz="2400" dirty="0"/>
              <a:t>شیلا گریباخ (</a:t>
            </a:r>
            <a:r>
              <a:rPr lang="en-US" sz="2400" dirty="0"/>
              <a:t>Sheila Adele </a:t>
            </a:r>
            <a:r>
              <a:rPr lang="en-US" sz="2400" dirty="0" err="1"/>
              <a:t>Greibach</a:t>
            </a:r>
            <a:r>
              <a:rPr lang="en-US" sz="2400" dirty="0"/>
              <a:t> </a:t>
            </a:r>
            <a:r>
              <a:rPr lang="fa-IR" sz="2400" dirty="0"/>
              <a:t>) در 6 اکتبر 1939 در نیویورک متولد شد</a:t>
            </a:r>
          </a:p>
          <a:p>
            <a:r>
              <a:rPr lang="fa-IR" sz="2400" dirty="0"/>
              <a:t>او محقق در زمینه زبانهای صوری در محاسبات کامپیوتری، آتاماتا، تئوری کامپایلر و علوم کامپیوتر میباشد.</a:t>
            </a:r>
          </a:p>
          <a:p>
            <a:r>
              <a:rPr lang="fa-IR" sz="2400" dirty="0"/>
              <a:t>وی یک استاد برجسته علوم کامپیوتر در دانشگاه کالیفرنیا ، لس آنجلس است و از جمله کارهای برجسته همکاری با سیمور گینسبورگ و مایکل آ. هریسون در تجزیه حساس به متن با استفاده از مدل اتوماتیک پشته می باشد.</a:t>
            </a:r>
          </a:p>
          <a:p>
            <a:r>
              <a:rPr lang="fa-IR" sz="2400" dirty="0"/>
              <a:t>وی در سال 1965 علاوه بر ایجاد فرم نرمال (فرم نرمال گریباخ) برای گرامر های مستقل از متن، در مورد آتاماتاهای پشته ای و مشکلات تصمیم گیری نیز تحقیق کرد.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1" y="1168088"/>
            <a:ext cx="3557918" cy="26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 نرمال گریباخ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7"/>
                <a:ext cx="11942547" cy="487490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a-IR" sz="2400" dirty="0"/>
                  <a:t>در نظریه زبان صوری، یک گرامر مستقل از متن هنگامی در فرم نرمال گریباخ است که تمام قوانین تولید آن با فرم زیر باشید: </a:t>
                </a:r>
              </a:p>
              <a:p>
                <a:pPr>
                  <a:lnSpc>
                    <a:spcPct val="100000"/>
                  </a:lnSpc>
                </a:pPr>
                <a:endParaRPr lang="fa-IR" sz="2400" dirty="0"/>
              </a:p>
              <a:p>
                <a:pPr>
                  <a:lnSpc>
                    <a:spcPct val="100000"/>
                  </a:lnSpc>
                </a:pPr>
                <a:r>
                  <a:rPr lang="fa-IR" sz="2400" dirty="0"/>
                  <a:t>در این فرم، محدوديت روي محل قرارگيري متغيرها و ترمينال ها مي باشد.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400" dirty="0"/>
                  <a:t>خیلی شبیه به </a:t>
                </a:r>
                <a:r>
                  <a:rPr lang="en-US" sz="2400" dirty="0"/>
                  <a:t>S</a:t>
                </a:r>
                <a:r>
                  <a:rPr lang="fa-IR" sz="2400" dirty="0"/>
                  <a:t>-گرامر ها میباشد ولی لزومي ندارد زوج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فقط یکبار تکرار شده باشد.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400" dirty="0"/>
                  <a:t>مورد كاربرد آن در كامپايلرها ، نياز به متغير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براي انتخاب مولد مورد نظر، مي باشد.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400" dirty="0"/>
                  <a:t>فرم جمله ای سمت راست میتواند طولی بیشتر از دو داشته باشد.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400" dirty="0"/>
                  <a:t>مثال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7"/>
                <a:ext cx="11942547" cy="4874903"/>
              </a:xfrm>
              <a:blipFill>
                <a:blip r:embed="rId2"/>
                <a:stretch>
                  <a:fillRect l="-51" t="-1001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9487" y="4807199"/>
                <a:ext cx="2779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7" y="4807199"/>
                <a:ext cx="2779328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23864" y="4892430"/>
                <a:ext cx="2779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𝑎𝐴𝐵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𝑏𝐵𝐵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𝑏𝐵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64" y="4892430"/>
                <a:ext cx="277932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997" y="5245204"/>
            <a:ext cx="680390" cy="8052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046" y="5180559"/>
            <a:ext cx="705012" cy="869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07787" y="1752180"/>
                <a:ext cx="57957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: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87" y="1752180"/>
                <a:ext cx="579575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7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گرامر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𝑎𝑏𝑆𝑏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را به فرم نرمال گریباخ تبدیل کنید.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5700" y="1493911"/>
                <a:ext cx="206569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𝑎𝐴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0" y="1493911"/>
                <a:ext cx="206569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بازگشتی از چپ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a-IR" dirty="0"/>
                  <a:t>اگر در یک گرامر مستقل از متن برای متغیری مانند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حداقل یک قاعده تولید به شکلی که با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شروع شود  داشته باشیم ، میگوییم قواعد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دارای بازگشتی از چپ است.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)</a:t>
                </a:r>
              </a:p>
              <a:p>
                <a:pPr>
                  <a:lnSpc>
                    <a:spcPct val="110000"/>
                  </a:lnSpc>
                </a:pPr>
                <a:endParaRPr lang="fa-IR" dirty="0"/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پس از یافتن ، برای متغیری که دارای بازگشتی از چپ است با تعریف یک متغیر کمکی برای آن متغیر و با استفاده از فرم زیر بازگشتی از چپ را حذف میکنیم.</a:t>
                </a: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فرض کنید داشته باشیم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آنگاه مینویسیم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𝑏𝐵</m:t>
                              </m:r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𝑎𝐵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6"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33AB4-1976-C817-1DB3-D2F726F3FDC0}"/>
                  </a:ext>
                </a:extLst>
              </p:cNvPr>
              <p:cNvSpPr txBox="1"/>
              <p:nvPr/>
            </p:nvSpPr>
            <p:spPr>
              <a:xfrm>
                <a:off x="4799906" y="5633033"/>
                <a:ext cx="5075614" cy="635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𝐴𝑎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groupCh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33AB4-1976-C817-1DB3-D2F726F3F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06" y="5633033"/>
                <a:ext cx="5075614" cy="635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59EEEC-C607-250A-0611-0A3BD0F5EF82}"/>
                  </a:ext>
                </a:extLst>
              </p:cNvPr>
              <p:cNvSpPr txBox="1"/>
              <p:nvPr/>
            </p:nvSpPr>
            <p:spPr>
              <a:xfrm>
                <a:off x="4799906" y="6131607"/>
                <a:ext cx="5075614" cy="635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𝑏𝑎𝐵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groupCh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59EEEC-C607-250A-0611-0A3BD0F5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06" y="6131607"/>
                <a:ext cx="5075614" cy="635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روشهای تبدیل گرامرها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a-IR" sz="3200" dirty="0"/>
                  <a:t>1) </a:t>
                </a:r>
                <a:r>
                  <a:rPr lang="fa-IR" sz="3200" dirty="0">
                    <a:solidFill>
                      <a:schemeClr val="tx1"/>
                    </a:solidFill>
                  </a:rPr>
                  <a:t>حذف قوانین </a:t>
                </a:r>
                <a14:m>
                  <m:oMath xmlns:m="http://schemas.openxmlformats.org/officeDocument/2006/math">
                    <m:r>
                      <a:rPr lang="el-GR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3200" dirty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sz="3200" dirty="0"/>
                  <a:t>2) قانون جايگزيني سودمند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sz="3200" dirty="0"/>
                  <a:t>3) حذف قوانين بي فايده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sz="3200" dirty="0"/>
                  <a:t>4) حذف قوانین واحد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6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بازگشتی از چپ غیر مستقیم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8" cy="345154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a-IR" sz="2400" b="1" dirty="0">
                    <a:solidFill>
                      <a:srgbClr val="FF0000"/>
                    </a:solidFill>
                  </a:rPr>
                  <a:t>بازگشتی از چپ غیر مستقیم: </a:t>
                </a:r>
                <a:r>
                  <a:rPr lang="fa-IR" sz="2400" dirty="0"/>
                  <a:t>گاهی اوقات ممکن است متغیری مانند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دارای هیچ سمت راستی که با خود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شروع شود نباشد .اما ممکن است 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با متغیری مانند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شروع شود که خود متغیر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حداقل یک بار با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شروع شده باشد در این صورت میگوییم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به طورغیر مستقیم دارای بازگشتی از چپ است.</a:t>
                </a:r>
              </a:p>
              <a:p>
                <a:pPr>
                  <a:lnSpc>
                    <a:spcPct val="110000"/>
                  </a:lnSpc>
                </a:pPr>
                <a:endParaRPr lang="fa-IR" sz="2400" dirty="0"/>
              </a:p>
              <a:p>
                <a:pPr>
                  <a:lnSpc>
                    <a:spcPct val="110000"/>
                  </a:lnSpc>
                </a:pPr>
                <a:r>
                  <a:rPr lang="fa-IR" sz="2400" dirty="0"/>
                  <a:t> برای حذف بازگشتی از چپ غیرمستقیم باید ابتدا آن را به مستقیم تبدیل و سپس حذف کنیم . برای تبدیل بازگشتی از چپ غیر مستقیم به مستقیم ، به طور مثال اگر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با متغیر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شروع شده کافی است تمامی سمت راست های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را به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جایگزین کنیم.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8" cy="3451542"/>
              </a:xfrm>
              <a:blipFill>
                <a:blip r:embed="rId2"/>
                <a:stretch>
                  <a:fillRect r="-269" b="-7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5544" y="4867967"/>
            <a:ext cx="11391400" cy="1938992"/>
            <a:chOff x="565159" y="3696809"/>
            <a:chExt cx="11391400" cy="1938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65159" y="3816386"/>
                  <a:ext cx="2710826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𝐵𝑎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159" y="3816386"/>
                  <a:ext cx="2710826" cy="1200329"/>
                </a:xfrm>
                <a:prstGeom prst="rect">
                  <a:avLst/>
                </a:prstGeom>
                <a:blipFill>
                  <a:blip r:embed="rId3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730953" y="3786263"/>
                  <a:ext cx="3869907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𝐴𝑏𝑎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oMath>
                    </m:oMathPara>
                  </a14:m>
                  <a:endParaRPr lang="en-US" sz="240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953" y="3786263"/>
                  <a:ext cx="3869907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/>
            <p:cNvSpPr/>
            <p:nvPr/>
          </p:nvSpPr>
          <p:spPr>
            <a:xfrm>
              <a:off x="3108768" y="417423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8516226" y="3696809"/>
                  <a:ext cx="3440333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𝑏𝑏𝑎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𝑏𝑏𝑎</m:t>
                        </m:r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𝑏𝐵</m:t>
                        </m:r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𝑏𝑎𝑍</m:t>
                        </m:r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l-GR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226" y="3696809"/>
                  <a:ext cx="3440333" cy="1938992"/>
                </a:xfrm>
                <a:prstGeom prst="rect">
                  <a:avLst/>
                </a:prstGeom>
                <a:blipFill>
                  <a:blip r:embed="rId5"/>
                  <a:stretch>
                    <a:fillRect b="-3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7441639" y="414411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32645F-DDD5-900F-57B4-CB448231662F}"/>
                  </a:ext>
                </a:extLst>
              </p:cNvPr>
              <p:cNvSpPr txBox="1"/>
              <p:nvPr/>
            </p:nvSpPr>
            <p:spPr>
              <a:xfrm>
                <a:off x="396208" y="2763007"/>
                <a:ext cx="6670259" cy="5729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1400" b="1" dirty="0">
                    <a:solidFill>
                      <a:srgbClr val="0070C0"/>
                    </a:solidFill>
                    <a:cs typeface="B Yekan" panose="00000400000000000000" pitchFamily="2" charset="-78"/>
                  </a:rPr>
                  <a:t>یادآوری: </a:t>
                </a:r>
                <a:r>
                  <a:rPr lang="fa-IR" sz="1400" dirty="0">
                    <a:cs typeface="B Yekan" panose="00000400000000000000" pitchFamily="2" charset="-78"/>
                  </a:rPr>
                  <a:t>برای حذف بازگشتی مستقیم اگر داشته باشیم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𝐴𝑎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400" dirty="0">
                    <a:cs typeface="B Yekan" panose="00000400000000000000" pitchFamily="2" charset="-78"/>
                  </a:rPr>
                  <a:t>آنگاه مینویسیم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𝑏𝐵</m:t>
                              </m:r>
                              <m:r>
                                <a:rPr lang="en-US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𝑎𝐵</m:t>
                              </m:r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32645F-DDD5-900F-57B4-CB4482316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8" y="2763007"/>
                <a:ext cx="6670259" cy="572914"/>
              </a:xfrm>
              <a:prstGeom prst="rect">
                <a:avLst/>
              </a:prstGeom>
              <a:blipFill>
                <a:blip r:embed="rId6"/>
                <a:stretch>
                  <a:fillRect l="-8485" t="-175000" r="-182" b="-25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به فرم نرمال گریباخ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3901" y="1168088"/>
                <a:ext cx="9578837" cy="5552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برای تبدیل یک گرامر به فرم نرمال گریباخ باید قوانین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dirty="0"/>
                  <a:t>، </a:t>
                </a:r>
                <a:r>
                  <a:rPr lang="fa-IR" dirty="0"/>
                  <a:t>زنجیر، متغیرهای بدون استفاده و بازگشتی از چپ را در آن حذف کنیم.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مثال) </a:t>
                </a:r>
                <a:r>
                  <a:rPr lang="fa-IR" dirty="0"/>
                  <a:t>گرامر زیر را به فرم نرمال گریباخ تبدیل کنید.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قاعده اول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𝑎𝑆𝑏</m:t>
                    </m:r>
                  </m:oMath>
                </a14:m>
                <a:r>
                  <a:rPr lang="fa-IR" dirty="0"/>
                  <a:t>) متغیر شروع با الفبا خاتمه پیدا کرده واین خلاف الگوی گریباخ هست پس این قاعده را باید اصلاح کنیم .</a:t>
                </a:r>
                <a:endParaRPr lang="en-US" dirty="0"/>
              </a:p>
              <a:p>
                <a:r>
                  <a:rPr lang="fa-IR" dirty="0"/>
                  <a:t>قاعده دوم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a-IR" dirty="0"/>
                  <a:t>) متغیر شروع هم مشکل دارد چون با الفبا شروع نشده. برای حل این مشکل قواعد متغیر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را جایگذاری میکنیم</a:t>
                </a:r>
                <a:endParaRPr lang="en-US" dirty="0"/>
              </a:p>
              <a:p>
                <a:r>
                  <a:rPr lang="fa-IR" dirty="0"/>
                  <a:t>متغیر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از لحاظ الگوی گریباخ مشکل ندارد</a:t>
                </a:r>
                <a:endParaRPr lang="en-US" dirty="0"/>
              </a:p>
              <a:p>
                <a:r>
                  <a:rPr lang="fa-IR" dirty="0"/>
                  <a:t>قوانین متغیر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از نظر فرم گریباخ مشکل دارند و با تعریف متغیری که انجام شده آنرا بازنویسی میکنیم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3901" y="1168088"/>
                <a:ext cx="9578837" cy="5552474"/>
              </a:xfrm>
              <a:blipFill>
                <a:blip r:embed="rId2"/>
                <a:stretch>
                  <a:fillRect l="-1082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50675" y="1691028"/>
                <a:ext cx="203345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𝑎𝑆𝑏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𝑏𝐵𝑏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5" y="1691028"/>
                <a:ext cx="2033451" cy="923330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6827" y="3032177"/>
                <a:ext cx="175810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𝑎𝑆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7" y="3032177"/>
                <a:ext cx="1758107" cy="646331"/>
              </a:xfrm>
              <a:prstGeom prst="rect">
                <a:avLst/>
              </a:prstGeom>
              <a:blipFill>
                <a:blip r:embed="rId4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8333" y="4077023"/>
                <a:ext cx="230556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𝑎𝑆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33" y="4077023"/>
                <a:ext cx="230556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6827" y="5165716"/>
                <a:ext cx="2305568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𝑎𝑆</m:t>
                      </m:r>
                      <m:sSub>
                        <m:sSubPr>
                          <m:ctrlPr>
                            <a:rPr lang="fa-I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𝑏𝐵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7" y="5165716"/>
                <a:ext cx="2305568" cy="1200329"/>
              </a:xfrm>
              <a:prstGeom prst="rect">
                <a:avLst/>
              </a:prstGeom>
              <a:blipFill>
                <a:blip r:embed="rId6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8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6-7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/>
                  <a:t>هر گرامر مستقل از متن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sz="2800" dirty="0"/>
                  <a:t>  با شرط عدم وجود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800" dirty="0"/>
                  <a:t> در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دارای گرامر هم ارز، در فرم گریباخ بصورت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است.</a:t>
                </a:r>
              </a:p>
              <a:p>
                <a:endParaRPr lang="fa-IR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9630C-8BD2-708A-C441-75B2639B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76" y="3379742"/>
            <a:ext cx="5266645" cy="21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الگوریتم عضویت برای گرامرهای مستقل از متن (</a:t>
            </a:r>
            <a:r>
              <a:rPr lang="en-US" sz="4000" dirty="0"/>
              <a:t>CYK</a:t>
            </a:r>
            <a:r>
              <a:rPr lang="fa-IR" sz="4000" dirty="0"/>
              <a:t>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0596" y="1092372"/>
                <a:ext cx="10179773" cy="5400502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در فصل گذشته ادعا کردیم که تجزیه رشته مفورض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، توسط برخی الگوریتم های عضویت و تجزیه آن تقریباً طی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a-IR" dirty="0"/>
                  <a:t> مرحله انجام میشود.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الگوریتمی که در اینجا توصیف میشود با نام </a:t>
                </a:r>
                <a:r>
                  <a:rPr lang="en-US" dirty="0"/>
                  <a:t>CYK</a:t>
                </a:r>
                <a:r>
                  <a:rPr lang="fa-IR" dirty="0"/>
                  <a:t> است.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:j. </a:t>
                </a:r>
                <a:r>
                  <a:rPr lang="en-US" dirty="0" err="1"/>
                  <a:t>Cocke</a:t>
                </a:r>
                <a:r>
                  <a:rPr lang="en-US" dirty="0"/>
                  <a:t> ,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/>
                  <a:t>:D.H. Younger  , 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/>
                  <a:t>:T. </a:t>
                </a:r>
                <a:r>
                  <a:rPr lang="en-US" dirty="0" err="1"/>
                  <a:t>Kasami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این الگوریتم مساله را به بخش های کوچکتر تقسیم کرده و فقط در صورتی کار میکند که </a:t>
                </a:r>
                <a:r>
                  <a:rPr lang="fa-IR" u="sng" dirty="0">
                    <a:solidFill>
                      <a:srgbClr val="3333CC"/>
                    </a:solidFill>
                  </a:rPr>
                  <a:t>گرامر در فرم نرمال چامسکی باشد</a:t>
                </a:r>
                <a:r>
                  <a:rPr lang="fa-IR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فرض کنید گرامر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در فرم نرمال چامسکی و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را داریم. 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زیر رشته های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و زیر مجموعه هایی از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را بدین صورت تعریف میکنیم: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fa-IR" dirty="0"/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مشخص است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اگر و تنها اگر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بدین معنی که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0596" y="1092372"/>
                <a:ext cx="10179773" cy="5400502"/>
              </a:xfrm>
              <a:blipFill>
                <a:blip r:embed="rId2"/>
                <a:stretch>
                  <a:fillRect l="-958" t="-564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28" y="2364624"/>
            <a:ext cx="1397870" cy="1801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87" y="4165706"/>
            <a:ext cx="1578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Daniel Younger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38" y="1834528"/>
            <a:ext cx="126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John </a:t>
            </a:r>
            <a:r>
              <a:rPr lang="en-US" dirty="0" err="1"/>
              <a:t>Cocke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86" y="137438"/>
            <a:ext cx="1397870" cy="1732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6" y="4535038"/>
            <a:ext cx="1448962" cy="18474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9238" y="6367143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Tadao</a:t>
            </a:r>
            <a:r>
              <a:rPr lang="en-US" dirty="0"/>
              <a:t> </a:t>
            </a:r>
            <a:r>
              <a:rPr lang="en-US" dirty="0" err="1"/>
              <a:t>Kasami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/>
              <a:t>الگوریتم عضویت برای گرامرهای مستقل از متن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برای محاسبه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، مشاهده میکنیم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fa-IR" dirty="0"/>
                  <a:t> اگر و تنها اگر یکی از قوانین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به فرم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باشد.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بنابراین، میتوان با بررسی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و قوانین گرامر،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را به ازی تمام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 محاسبه نمود.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به ازای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میتواند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a-IR" dirty="0"/>
                  <a:t> را اشتقاق کند اگر و تنها اگر یک قانون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a-IR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fa-IR" i="1" dirty="0"/>
                  <a:t> </a:t>
                </a:r>
                <a:r>
                  <a:rPr lang="fa-IR" dirty="0"/>
                  <a:t>با فرض اینکه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یعنی حداقل یک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dirty="0"/>
                  <a:t> با شرط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a-IR" dirty="0"/>
                  <a:t> وجود داشته باشد.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𝑖𝑓𝑓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∃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a-IR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fa-IR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: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𝑤𝑖𝑡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با رعایت دنباله قدمهای زیر میتوان از رابطه فوق برای محاسبه تمام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ها استفاده کرد: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r>
                  <a:rPr lang="fa-IR" dirty="0"/>
                  <a:t>، را محاسبه کن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، را محاسبه کن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، را محاسبه کن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والی آخر.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مشخص است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اگر و تنها 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39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191" y="371098"/>
                <a:ext cx="2683748" cy="507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a-IR" sz="20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" y="371098"/>
                <a:ext cx="2683748" cy="507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E935C2-30B8-8D6D-5AE8-CD1062D21445}"/>
                  </a:ext>
                </a:extLst>
              </p:cNvPr>
              <p:cNvSpPr txBox="1"/>
              <p:nvPr/>
            </p:nvSpPr>
            <p:spPr>
              <a:xfrm>
                <a:off x="-278594" y="1766"/>
                <a:ext cx="2521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E935C2-30B8-8D6D-5AE8-CD1062D21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594" y="1766"/>
                <a:ext cx="25215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6-11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1" y="1322721"/>
                <a:ext cx="11384355" cy="531321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𝑎𝑎𝑏𝑏𝑏</m:t>
                    </m:r>
                  </m:oMath>
                </a14:m>
                <a:r>
                  <a:rPr lang="fa-IR" dirty="0"/>
                  <a:t> در زبان تولید شده بوسیله گرامر زیر را تحقیق کنید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ابتدا یادآوری میکنیم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بنابراین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fa-IR" dirty="0"/>
                  <a:t> مجموعه تمام متغیرهایی است که فوراً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را اشتقاق میکنند. یعنی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a-IR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از آنجاییکه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، داریم که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a-IR" dirty="0"/>
                  <a:t>  و به همین ترتیب، 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اینک از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∈{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: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𝑤𝑖𝑡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r>
                  <a:rPr lang="fa-IR" dirty="0"/>
                  <a:t>میتوان نتیجه گرفت.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، این مجموعه شامل تمام متغیرهای واقع در طرف چپ قوانینی است که در طرف راست آنها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𝐴𝐴</m:t>
                    </m:r>
                  </m:oMath>
                </a14:m>
                <a:r>
                  <a:rPr lang="fa-IR" dirty="0"/>
                  <a:t> قرار دارد.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چون هیچ قانونی به این فرم وجود ندارد لذا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، بنابر این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a-IR" dirty="0"/>
                  <a:t> باید در طرف راست قرار داشته باشد و از این رو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1" y="1322721"/>
                <a:ext cx="11384355" cy="5313210"/>
              </a:xfrm>
              <a:blipFill>
                <a:blip r:embed="rId2"/>
                <a:stretch>
                  <a:fillRect l="-428" t="-1261" r="-214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273858"/>
                <a:ext cx="203345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273858"/>
                <a:ext cx="2033451" cy="923330"/>
              </a:xfrm>
              <a:prstGeom prst="rect">
                <a:avLst/>
              </a:prstGeom>
              <a:blipFill>
                <a:blip r:embed="rId3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87639" y="9837"/>
            <a:ext cx="8636089" cy="1292758"/>
            <a:chOff x="269735" y="-59428"/>
            <a:chExt cx="8636089" cy="1292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fa-IR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blipFill>
                  <a:blip r:embed="rId4"/>
                  <a:stretch>
                    <a:fillRect t="-19231" r="-6983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𝑖𝑓𝑓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∃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a-IR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blipFill>
                  <a:blip r:embed="rId5"/>
                  <a:stretch>
                    <a:fillRect t="-19231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⋃"/>
                            <m:sup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 :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𝑤𝑖𝑡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1C39E9-CD81-23AC-90DD-FA6ADB87E0BF}"/>
                  </a:ext>
                </a:extLst>
              </p14:cNvPr>
              <p14:cNvContentPartPr/>
              <p14:nvPr/>
            </p14:nvContentPartPr>
            <p14:xfrm>
              <a:off x="403920" y="993960"/>
              <a:ext cx="10713960" cy="4420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1C39E9-CD81-23AC-90DD-FA6ADB87E0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560" y="984600"/>
                <a:ext cx="10732680" cy="44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با یک استدلال ساده و مشابه بالا خواهیم داشت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fa-IR" sz="2400" dirty="0"/>
                  <a:t>بنابر این چون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fa-IR" sz="2400" dirty="0"/>
                  <a:t> لذا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7639" y="1440357"/>
                <a:ext cx="203345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440357"/>
                <a:ext cx="2033451" cy="923330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70447" y="1384074"/>
                <a:ext cx="1363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𝑎𝑎𝑏𝑏𝑏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47" y="1384074"/>
                <a:ext cx="13634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87639" y="9837"/>
            <a:ext cx="8636089" cy="1292758"/>
            <a:chOff x="269735" y="-59428"/>
            <a:chExt cx="8636089" cy="1292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fa-IR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-59428"/>
                  <a:ext cx="2434063" cy="465705"/>
                </a:xfrm>
                <a:prstGeom prst="rect">
                  <a:avLst/>
                </a:prstGeom>
                <a:blipFill>
                  <a:blip r:embed="rId6"/>
                  <a:stretch>
                    <a:fillRect t="-19231" r="-6983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𝑖𝑓𝑓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∃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a-IR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 </m:t>
                        </m:r>
                        <m:r>
                          <a:rPr lang="en-US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906" y="-59428"/>
                  <a:ext cx="6113918" cy="465705"/>
                </a:xfrm>
                <a:prstGeom prst="rect">
                  <a:avLst/>
                </a:prstGeom>
                <a:blipFill>
                  <a:blip r:embed="rId7"/>
                  <a:stretch>
                    <a:fillRect t="-19231" b="-615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⋃"/>
                            <m:sup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 :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𝑤𝑖𝑡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35" y="428173"/>
                  <a:ext cx="8636089" cy="8051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318767" y="3395779"/>
              <a:ext cx="5548002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555248"/>
                  </p:ext>
                </p:extLst>
              </p:nvPr>
            </p:nvGraphicFramePr>
            <p:xfrm>
              <a:off x="318767" y="3395779"/>
              <a:ext cx="5548002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1639" r="-501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1639" r="-401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1639" r="-301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1639" r="-203974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1639" r="-102632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0000" t="-1639" r="-2632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101639" r="-501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101639" r="-401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101639" r="-301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101639" r="-203974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101639" r="-102632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0000" t="-101639" r="-2632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205000" r="-501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205000" r="-401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205000" r="-301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205000" r="-203974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205000" r="-10263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300000" r="-501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300000" r="-401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300000" r="-301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649" t="-300000" r="-20397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400000" r="-50197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400000" r="-40197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58" t="-400000" r="-30197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58" t="-500000" r="-50197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58" t="-500000" r="-40197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6088912" y="1850988"/>
            <a:ext cx="5669630" cy="2062694"/>
            <a:chOff x="6088912" y="1850988"/>
            <a:chExt cx="5669630" cy="2062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88913" y="2344022"/>
                  <a:ext cx="5669629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en-US" sz="2400" b="0" i="1" dirty="0">
                    <a:solidFill>
                      <a:srgbClr val="3333CC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913" y="2344022"/>
                  <a:ext cx="5669629" cy="1569660"/>
                </a:xfrm>
                <a:prstGeom prst="rect">
                  <a:avLst/>
                </a:prstGeom>
                <a:blipFill>
                  <a:blip r:embed="rId10"/>
                  <a:stretch>
                    <a:fillRect b="-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088912" y="1850988"/>
                  <a:ext cx="5345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44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55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912" y="1850988"/>
                  <a:ext cx="534595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AE4101-CB4E-62BD-8B58-A357BF46BE9A}"/>
                  </a:ext>
                </a:extLst>
              </p14:cNvPr>
              <p14:cNvContentPartPr/>
              <p14:nvPr/>
            </p14:nvContentPartPr>
            <p14:xfrm>
              <a:off x="187920" y="1790640"/>
              <a:ext cx="11053080" cy="3996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AE4101-CB4E-62BD-8B58-A357BF46BE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560" y="1781280"/>
                <a:ext cx="11071800" cy="40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7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جدول مثلثی </a:t>
            </a:r>
            <a:r>
              <a:rPr lang="en-US" dirty="0"/>
              <a:t>CYK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هر مرحله یک ردیف از جدول را پر میکنیم.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970713" y="2204720"/>
              <a:ext cx="8371020" cy="384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517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3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396471"/>
                  </p:ext>
                </p:extLst>
              </p:nvPr>
            </p:nvGraphicFramePr>
            <p:xfrm>
              <a:off x="1970713" y="2204720"/>
              <a:ext cx="8371020" cy="384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517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139517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7" t="-952" r="-5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37" t="-952" r="-4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37" t="-952" r="-3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37" t="-952" r="-2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37" t="-952" r="-10174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37" t="-952" r="-1747" b="-5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89147" y="2913527"/>
                <a:ext cx="76802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147" y="2913527"/>
                <a:ext cx="76802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580" y="3513172"/>
                <a:ext cx="64996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3513172"/>
                <a:ext cx="64996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44580" y="4131440"/>
                <a:ext cx="50706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4131440"/>
                <a:ext cx="50706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44580" y="4803199"/>
                <a:ext cx="37890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4803199"/>
                <a:ext cx="378905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44580" y="5423700"/>
                <a:ext cx="2350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n-NO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n-NO" sz="2800" i="1" dirty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nn-NO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n-NO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80" y="5423700"/>
                <a:ext cx="23503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Triangle 13"/>
          <p:cNvSpPr/>
          <p:nvPr/>
        </p:nvSpPr>
        <p:spPr>
          <a:xfrm flipV="1">
            <a:off x="3425779" y="2878655"/>
            <a:ext cx="6915954" cy="3166544"/>
          </a:xfrm>
          <a:prstGeom prst="rtTriangle">
            <a:avLst/>
          </a:prstGeom>
          <a:solidFill>
            <a:srgbClr val="00B05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000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sz="2000" dirty="0"/>
                  <a:t> در زبان تولید شده بوسیله گرامر زیر را تحقیق کنید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809500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639" r="-3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639" r="-2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639" r="-1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639" r="-263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01639" r="-3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01639" r="-2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01639" r="-1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01639" r="-26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1639" r="-3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301639" r="-3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644204" y="39356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برای هر رشته بطول 1، کدام متغیرها میتواند آنرا تولید کند؟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1..1 is a.  Rules A and C.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2..2 is a.  Rules A and C.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3..3 is b.  Rules B and 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32999" y="1707005"/>
            <a:ext cx="2604991" cy="382211"/>
            <a:chOff x="4832999" y="1707005"/>
            <a:chExt cx="2604991" cy="382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832999" y="1719884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999" y="1719884"/>
                  <a:ext cx="7594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701744" y="1719884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744" y="1719884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678551" y="1707005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8551" y="1707005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/>
          <p:cNvSpPr/>
          <p:nvPr/>
        </p:nvSpPr>
        <p:spPr>
          <a:xfrm>
            <a:off x="4932608" y="2433777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5"/>
            <a:endCxn id="16" idx="1"/>
          </p:cNvCxnSpPr>
          <p:nvPr/>
        </p:nvCxnSpPr>
        <p:spPr>
          <a:xfrm>
            <a:off x="5405299" y="2807814"/>
            <a:ext cx="4141151" cy="167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46450" y="4156718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4156718"/>
                <a:ext cx="107098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804567" y="2472612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5"/>
            <a:endCxn id="20" idx="1"/>
          </p:cNvCxnSpPr>
          <p:nvPr/>
        </p:nvCxnSpPr>
        <p:spPr>
          <a:xfrm>
            <a:off x="6277258" y="2846649"/>
            <a:ext cx="3269192" cy="67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727395" y="2448550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6"/>
            <a:endCxn id="24" idx="1"/>
          </p:cNvCxnSpPr>
          <p:nvPr/>
        </p:nvCxnSpPr>
        <p:spPr>
          <a:xfrm>
            <a:off x="7281187" y="2667656"/>
            <a:ext cx="2252673" cy="3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533860" y="2376574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60" y="2376574"/>
                <a:ext cx="107098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0745FA-7218-1502-A8FE-22A8C8CF42C4}"/>
                  </a:ext>
                </a:extLst>
              </p14:cNvPr>
              <p14:cNvContentPartPr/>
              <p14:nvPr/>
            </p14:nvContentPartPr>
            <p14:xfrm>
              <a:off x="5036760" y="2116080"/>
              <a:ext cx="1243800" cy="131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0745FA-7218-1502-A8FE-22A8C8CF42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27400" y="2106720"/>
                <a:ext cx="1262520" cy="1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5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000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sz="2000" dirty="0"/>
                  <a:t> در زبان تولید شده بوسیله گرامر زیر را تحقیق کنید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4300588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639" r="-3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639" r="-2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639" r="-1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639" r="-263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01639" r="-3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01639" r="-2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01639" r="-1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01639" r="-26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1639" r="-3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201639" r="-2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201639" r="-1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301639" r="-3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644204" y="3935655"/>
            <a:ext cx="5696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2: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1..2 = 1..1 + 2..2 =[(A or C)(A or C)]: AA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AC</a:t>
            </a:r>
            <a:r>
              <a:rPr lang="en-US" altLang="en-US" dirty="0">
                <a:sym typeface="Wingdings" panose="05000000000000000000" pitchFamily="2" charset="2"/>
              </a:rPr>
              <a:t> , CA , CC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2..3 = 2..2 + 3..3 =[(A or C)(B or D)]: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AB</a:t>
            </a:r>
            <a:r>
              <a:rPr lang="en-US" altLang="en-US" dirty="0">
                <a:sym typeface="Wingdings" panose="05000000000000000000" pitchFamily="2" charset="2"/>
              </a:rPr>
              <a:t> , AD , CB , CD</a:t>
            </a:r>
          </a:p>
        </p:txBody>
      </p:sp>
      <p:sp>
        <p:nvSpPr>
          <p:cNvPr id="9" name="Oval 8"/>
          <p:cNvSpPr/>
          <p:nvPr/>
        </p:nvSpPr>
        <p:spPr>
          <a:xfrm>
            <a:off x="4964343" y="2812878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5"/>
            <a:endCxn id="11" idx="1"/>
          </p:cNvCxnSpPr>
          <p:nvPr/>
        </p:nvCxnSpPr>
        <p:spPr>
          <a:xfrm>
            <a:off x="5437034" y="3186915"/>
            <a:ext cx="2891899" cy="80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28933" y="3810200"/>
                <a:ext cx="372380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33" y="3810200"/>
                <a:ext cx="3723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5804568" y="2823442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6"/>
            <a:endCxn id="14" idx="1"/>
          </p:cNvCxnSpPr>
          <p:nvPr/>
        </p:nvCxnSpPr>
        <p:spPr>
          <a:xfrm>
            <a:off x="6358360" y="3042548"/>
            <a:ext cx="1970572" cy="86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328932" y="2944763"/>
                <a:ext cx="372380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32" y="2944763"/>
                <a:ext cx="3723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روشهای تبدیل گرامرها: 1) حذف قوانین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409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328838" cy="548145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وجود رشته های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آفت تمامی گرامرها و زبانها محسوب میشود.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رشته های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در بسیاری از قضایا و اثبات ها نقش قابل ملاحظه ای را ایفا میکند و به همین دلیل باید بطور ویژه مورد توجه قرار گیرد.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فرض کنید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یک زبان مستقل از متن بوده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 مستقل از متن برای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باشد.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آنگاه گرامی که با افزودن متغیر جدید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a-IR" dirty="0"/>
                  <a:t> در نظر گرفتن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بعنوان متغیر شروع و افزودن قوانین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ایجاد میشود، زبان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را ایجاد خواهد کرد.</a:t>
                </a:r>
              </a:p>
              <a:p>
                <a:pPr>
                  <a:lnSpc>
                    <a:spcPct val="120000"/>
                  </a:lnSpc>
                </a:pPr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FF0000"/>
                    </a:solidFill>
                  </a:rPr>
                  <a:t>نتیجه کلی: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با داشتن هر گرامر مستقل از متن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، روشی برای بدست آوردن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fa-IR" dirty="0"/>
                  <a:t> وجود دارد. بطوری که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در ادامه فصل جز در برخی موارد، فقط در مورد زبانهای مستقل از متن فاقد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، بحث خواهیم کرد.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در يك گرامر مستقل از متن، هر قانوني كه به شكل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 باشد ، قانون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میگویند.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هر متغيري مانند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که برای آن اشتقاق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a-I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، ممکن باشد، </a:t>
                </a:r>
                <a:r>
                  <a:rPr lang="fa-IR" b="1" dirty="0">
                    <a:solidFill>
                      <a:srgbClr val="C00000"/>
                    </a:solidFill>
                  </a:rPr>
                  <a:t>میرا</a:t>
                </a:r>
                <a:r>
                  <a:rPr lang="fa-IR" dirty="0"/>
                  <a:t> یا </a:t>
                </a:r>
                <a:r>
                  <a:rPr lang="en-US" dirty="0" err="1">
                    <a:solidFill>
                      <a:srgbClr val="C00000"/>
                    </a:solidFill>
                  </a:rPr>
                  <a:t>Nullable</a:t>
                </a:r>
                <a:r>
                  <a:rPr lang="fa-IR" dirty="0"/>
                  <a:t> گویند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يك گرامر ميتواند زباني را كه حاوي </a:t>
                </a:r>
                <a:r>
                  <a:rPr lang="el-G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نباشد، توليد كند و در عين حال داراي قوانين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يا متغيرهاي </a:t>
                </a:r>
                <a:r>
                  <a:rPr lang="fa-IR" b="1" dirty="0">
                    <a:solidFill>
                      <a:srgbClr val="C00000"/>
                    </a:solidFill>
                  </a:rPr>
                  <a:t>میرا</a:t>
                </a:r>
                <a:r>
                  <a:rPr lang="fa-IR" dirty="0"/>
                  <a:t> باشد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328838" cy="5481455"/>
              </a:xfrm>
              <a:blipFill>
                <a:blip r:embed="rId3"/>
                <a:stretch>
                  <a:fillRect t="-333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9456" y="3429000"/>
                <a:ext cx="1542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56" y="3429000"/>
                <a:ext cx="1542730" cy="461665"/>
              </a:xfrm>
              <a:prstGeom prst="rect">
                <a:avLst/>
              </a:prstGeom>
              <a:blipFill>
                <a:blip r:embed="rId4"/>
                <a:stretch>
                  <a:fillRect l="-1186" t="-8000" r="-4348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0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000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sz="2000" dirty="0"/>
                  <a:t> در زبان تولید شده بوسیله گرامر زیر را تحقیق کنید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507065"/>
                  </p:ext>
                </p:extLst>
              </p:nvPr>
            </p:nvGraphicFramePr>
            <p:xfrm>
              <a:off x="3808942" y="2112814"/>
              <a:ext cx="3698668" cy="1478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67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24667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639" r="-3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639" r="-2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639" r="-1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639" r="-263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101639" r="-3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101639" r="-2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101639" r="-1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58" t="-101639" r="-26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1639" r="-3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201639" r="-2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58" t="-201639" r="-1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301639" r="-3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8" t="-301639" r="-2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644203" y="3935655"/>
            <a:ext cx="5271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2 cases for 1..3: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1..2 + 3..3 = [(A)(B or D)] </a:t>
            </a:r>
            <a:r>
              <a:rPr lang="fa-IR" altLang="en-US" dirty="0">
                <a:sym typeface="Wingdings" panose="05000000000000000000" pitchFamily="2" charset="2"/>
              </a:rPr>
              <a:t>: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AB</a:t>
            </a:r>
            <a:r>
              <a:rPr lang="en-US" altLang="en-US" dirty="0">
                <a:sym typeface="Wingdings" panose="05000000000000000000" pitchFamily="2" charset="2"/>
              </a:rPr>
              <a:t> , AD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1..1 + 2..3 = [(A or C)(S)] : AS , CS</a:t>
            </a:r>
          </a:p>
        </p:txBody>
      </p:sp>
      <p:sp>
        <p:nvSpPr>
          <p:cNvPr id="9" name="Oval 8"/>
          <p:cNvSpPr/>
          <p:nvPr/>
        </p:nvSpPr>
        <p:spPr>
          <a:xfrm>
            <a:off x="4925706" y="3181149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6"/>
            <a:endCxn id="11" idx="1"/>
          </p:cNvCxnSpPr>
          <p:nvPr/>
        </p:nvCxnSpPr>
        <p:spPr>
          <a:xfrm>
            <a:off x="5479498" y="3400255"/>
            <a:ext cx="2438773" cy="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18271" y="3221762"/>
                <a:ext cx="372380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271" y="3221762"/>
                <a:ext cx="3723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𝐵𝐷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780828" y="2839792"/>
              <a:ext cx="3853852" cy="27522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3463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6904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680956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936401"/>
                  </p:ext>
                </p:extLst>
              </p:nvPr>
            </p:nvGraphicFramePr>
            <p:xfrm>
              <a:off x="1780828" y="2839792"/>
              <a:ext cx="3853852" cy="27522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3463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963463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690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877" r="-303165" b="-2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877" r="-201258" b="-2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66" t="-877" r="-102532" b="-2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66" t="-877" r="-2532" b="-29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01770" r="-303165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1770" r="-201258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66" t="-101770" r="-102532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66" t="-101770" r="-2532" b="-20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680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03571" r="-303165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3571" r="-2012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66" t="-203571" r="-102532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690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98246" r="-303165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8246" r="-201258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4519" y="2655126"/>
                <a:ext cx="1113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19" y="2655126"/>
                <a:ext cx="1113382" cy="369332"/>
              </a:xfrm>
              <a:prstGeom prst="rect">
                <a:avLst/>
              </a:prstGeom>
              <a:blipFill>
                <a:blip r:embed="rId5"/>
                <a:stretch>
                  <a:fillRect t="-10000" r="-27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942966" y="3528029"/>
            <a:ext cx="2235386" cy="1732981"/>
            <a:chOff x="2942966" y="3528029"/>
            <a:chExt cx="2235386" cy="1732981"/>
          </a:xfrm>
        </p:grpSpPr>
        <p:cxnSp>
          <p:nvCxnSpPr>
            <p:cNvPr id="10" name="Straight Arrow Connector 9"/>
            <p:cNvCxnSpPr>
              <a:stCxn id="13" idx="7"/>
              <a:endCxn id="14" idx="3"/>
            </p:cNvCxnSpPr>
            <p:nvPr/>
          </p:nvCxnSpPr>
          <p:spPr>
            <a:xfrm flipV="1">
              <a:off x="3341165" y="3857029"/>
              <a:ext cx="1548361" cy="1100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052339" y="4906016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39971" y="3554023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52338" y="4230019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3" idx="0"/>
              <a:endCxn id="16" idx="4"/>
            </p:cNvCxnSpPr>
            <p:nvPr/>
          </p:nvCxnSpPr>
          <p:spPr>
            <a:xfrm flipH="1" flipV="1">
              <a:off x="3221529" y="4585013"/>
              <a:ext cx="1" cy="321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169614" y="3528029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42966" y="3544042"/>
              <a:ext cx="338381" cy="3549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6" idx="0"/>
              <a:endCxn id="22" idx="4"/>
            </p:cNvCxnSpPr>
            <p:nvPr/>
          </p:nvCxnSpPr>
          <p:spPr>
            <a:xfrm flipH="1" flipV="1">
              <a:off x="3112157" y="3899036"/>
              <a:ext cx="109372" cy="330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6" idx="7"/>
              <a:endCxn id="21" idx="3"/>
            </p:cNvCxnSpPr>
            <p:nvPr/>
          </p:nvCxnSpPr>
          <p:spPr>
            <a:xfrm flipV="1">
              <a:off x="3341164" y="3831035"/>
              <a:ext cx="878005" cy="450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3552" y="1747896"/>
            <a:ext cx="3181926" cy="2895973"/>
            <a:chOff x="8125725" y="2062031"/>
            <a:chExt cx="2289679" cy="2469933"/>
          </a:xfrm>
        </p:grpSpPr>
        <p:cxnSp>
          <p:nvCxnSpPr>
            <p:cNvPr id="31" name="Straight Arrow Connector 30"/>
            <p:cNvCxnSpPr>
              <a:stCxn id="32" idx="7"/>
              <a:endCxn id="33" idx="3"/>
            </p:cNvCxnSpPr>
            <p:nvPr/>
          </p:nvCxnSpPr>
          <p:spPr>
            <a:xfrm>
              <a:off x="8559857" y="2387498"/>
              <a:ext cx="1548361" cy="1182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 flipV="1">
              <a:off x="8271031" y="2062031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10058663" y="3514243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8271030" y="2788137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5" name="Straight Arrow Connector 34"/>
            <p:cNvCxnSpPr>
              <a:stCxn id="32" idx="0"/>
              <a:endCxn id="34" idx="4"/>
            </p:cNvCxnSpPr>
            <p:nvPr/>
          </p:nvCxnSpPr>
          <p:spPr>
            <a:xfrm flipH="1">
              <a:off x="8440221" y="2443340"/>
              <a:ext cx="1" cy="344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V="1">
              <a:off x="9388306" y="3542163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8161658" y="3524964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traight Arrow Connector 37"/>
            <p:cNvCxnSpPr>
              <a:stCxn id="34" idx="0"/>
              <a:endCxn id="37" idx="4"/>
            </p:cNvCxnSpPr>
            <p:nvPr/>
          </p:nvCxnSpPr>
          <p:spPr>
            <a:xfrm flipH="1">
              <a:off x="8330849" y="3169446"/>
              <a:ext cx="109372" cy="355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7"/>
              <a:endCxn id="36" idx="3"/>
            </p:cNvCxnSpPr>
            <p:nvPr/>
          </p:nvCxnSpPr>
          <p:spPr>
            <a:xfrm>
              <a:off x="8559856" y="3113604"/>
              <a:ext cx="878005" cy="484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 flipV="1">
              <a:off x="10058663" y="4122735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/>
            <p:cNvSpPr/>
            <p:nvPr/>
          </p:nvSpPr>
          <p:spPr>
            <a:xfrm flipV="1">
              <a:off x="9388306" y="4150655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/>
            <p:nvPr/>
          </p:nvSpPr>
          <p:spPr>
            <a:xfrm flipV="1">
              <a:off x="8161658" y="4133456"/>
              <a:ext cx="338381" cy="381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4" name="Straight Arrow Connector 43"/>
            <p:cNvCxnSpPr>
              <a:stCxn id="37" idx="0"/>
              <a:endCxn id="43" idx="4"/>
            </p:cNvCxnSpPr>
            <p:nvPr/>
          </p:nvCxnSpPr>
          <p:spPr>
            <a:xfrm>
              <a:off x="8330849" y="3906273"/>
              <a:ext cx="0" cy="22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9570644" y="3923472"/>
              <a:ext cx="0" cy="22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0229671" y="3906273"/>
              <a:ext cx="0" cy="22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8252668" y="2083673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668" y="2083673"/>
                  <a:ext cx="375103" cy="3412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8252667" y="2792142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667" y="2792142"/>
                  <a:ext cx="375103" cy="3412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0040301" y="3513691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301" y="3513691"/>
                  <a:ext cx="375103" cy="3412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9373158" y="3536941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158" y="3536941"/>
                  <a:ext cx="375103" cy="3412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8143296" y="3524964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296" y="3524964"/>
                  <a:ext cx="375103" cy="3412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8125725" y="4121479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725" y="4121479"/>
                  <a:ext cx="375103" cy="3412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369944" y="4132286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9944" y="4132286"/>
                  <a:ext cx="375103" cy="3412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0040300" y="4119704"/>
                  <a:ext cx="375103" cy="341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300" y="4119704"/>
                  <a:ext cx="375103" cy="3412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/>
          <p:cNvSpPr/>
          <p:nvPr/>
        </p:nvSpPr>
        <p:spPr>
          <a:xfrm>
            <a:off x="9570644" y="173360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anose="00000400000000000000" pitchFamily="2" charset="-78"/>
                <a:sym typeface="Wingdings" panose="05000000000000000000" pitchFamily="2" charset="2"/>
              </a:rPr>
              <a:t>درخت اشتقاق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>
              <a:defRPr/>
            </a:pPr>
            <a:r>
              <a:rPr lang="fa-IR" dirty="0" err="1"/>
              <a:t>الگوریتم</a:t>
            </a:r>
            <a:r>
              <a:rPr lang="fa-IR" dirty="0"/>
              <a:t> </a:t>
            </a:r>
            <a:r>
              <a:rPr lang="en-US" dirty="0"/>
              <a:t>CYK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altLang="en-US" sz="1800" dirty="0" err="1">
                <a:ea typeface="B Nazanin" panose="00000400000000000000" pitchFamily="2" charset="-78"/>
                <a:cs typeface="B Nazanin" panose="00000400000000000000" pitchFamily="2" charset="-78"/>
              </a:rPr>
              <a:t>الگوریتم</a:t>
            </a:r>
            <a:r>
              <a:rPr lang="fa-IR" altLang="en-US" sz="1800" dirty="0">
                <a:ea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CYK</a:t>
            </a:r>
            <a:r>
              <a:rPr lang="fa-IR" altLang="en-US" sz="1800" dirty="0">
                <a:ea typeface="B Nazanin" panose="00000400000000000000" pitchFamily="2" charset="-78"/>
                <a:cs typeface="B Nazanin" panose="00000400000000000000" pitchFamily="2" charset="-78"/>
              </a:rPr>
              <a:t> برای تجزیه‌ی مبتنی بر چارت</a:t>
            </a:r>
          </a:p>
          <a:p>
            <a:pPr algn="just">
              <a:lnSpc>
                <a:spcPct val="150000"/>
              </a:lnSpc>
            </a:pPr>
            <a:endParaRPr lang="fa-IR" altLang="en-US" sz="1800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sz="1800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sz="1800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sz="1800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altLang="en-US" sz="1800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altLang="en-US" sz="1800" dirty="0">
                <a:ea typeface="B Nazanin" panose="00000400000000000000" pitchFamily="2" charset="-78"/>
                <a:cs typeface="B Nazanin" panose="00000400000000000000" pitchFamily="2" charset="-78"/>
              </a:rPr>
              <a:t>این الگوریتم کامل و از مرتبه‌ی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altLang="en-US" sz="1800" dirty="0">
                <a:ea typeface="B Nazanin" panose="00000400000000000000" pitchFamily="2" charset="-78"/>
                <a:cs typeface="B Nazanin" panose="00000400000000000000" pitchFamily="2" charset="-78"/>
              </a:rPr>
              <a:t> است.</a:t>
            </a:r>
            <a:endParaRPr lang="en-US" altLang="en-US" sz="1800" dirty="0">
              <a:ea typeface="B Nazanin" panose="000004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" y="1426513"/>
            <a:ext cx="7607121" cy="369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078992"/>
                <a:ext cx="11328838" cy="5327227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sz="2000" dirty="0"/>
                  <a:t> در زبان تولید شده بوسیله گرامر زیر را تحقیق کنید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078992"/>
                <a:ext cx="11328838" cy="5327227"/>
              </a:xfrm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754974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برای هر رشته بطول 1، کدام متغیرها میتواند آنرا تولید کند؟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1..1 is b.  Rules B.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2..2 is a.  Rules A and C.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3..3 is a.  Rules B and D.</a:t>
            </a:r>
          </a:p>
          <a:p>
            <a:r>
              <a:rPr lang="en-US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4..4 is b.  Rules B.</a:t>
            </a:r>
          </a:p>
          <a:p>
            <a:endParaRPr lang="en-US" altLang="en-US" dirty="0">
              <a:cs typeface="B Nazanin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4144" y="2461297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4"/>
            <a:endCxn id="16" idx="1"/>
          </p:cNvCxnSpPr>
          <p:nvPr/>
        </p:nvCxnSpPr>
        <p:spPr>
          <a:xfrm>
            <a:off x="4921040" y="2899509"/>
            <a:ext cx="4625410" cy="144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46450" y="4156718"/>
                <a:ext cx="1070980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4156718"/>
                <a:ext cx="10709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392109" y="2454875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4"/>
            <a:endCxn id="20" idx="1"/>
          </p:cNvCxnSpPr>
          <p:nvPr/>
        </p:nvCxnSpPr>
        <p:spPr>
          <a:xfrm>
            <a:off x="5669005" y="2893087"/>
            <a:ext cx="3877445" cy="63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50" y="3202537"/>
                <a:ext cx="107098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134137" y="2447759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5"/>
          </p:cNvCxnSpPr>
          <p:nvPr/>
        </p:nvCxnSpPr>
        <p:spPr>
          <a:xfrm>
            <a:off x="6606828" y="2821796"/>
            <a:ext cx="2926743" cy="55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Oval 24"/>
          <p:cNvSpPr/>
          <p:nvPr/>
        </p:nvSpPr>
        <p:spPr>
          <a:xfrm>
            <a:off x="6849618" y="2447472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5" idx="6"/>
          </p:cNvCxnSpPr>
          <p:nvPr/>
        </p:nvCxnSpPr>
        <p:spPr>
          <a:xfrm>
            <a:off x="7403410" y="2666578"/>
            <a:ext cx="2130161" cy="1492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6" grpId="0" animBg="1"/>
      <p:bldP spid="18" grpId="0" animBg="1"/>
      <p:bldP spid="20" grpId="0" animBg="1"/>
      <p:bldP spid="22" grpId="0" animBg="1"/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115568"/>
                <a:ext cx="11328838" cy="5290651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sz="2000" dirty="0"/>
                  <a:t> در زبان تولید شده بوسیله گرامر زیر را تحقیق کنید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115568"/>
                <a:ext cx="11328838" cy="5290651"/>
              </a:xfrm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0381" y="2280609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fa-IR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1" y="2280609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642062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205000" r="-3049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5000" r="-2024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205000" r="-10413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2: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1..2 = 1..1 + 2..2 =[(B)(A or C)]:	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BA</a:t>
            </a:r>
            <a:r>
              <a:rPr lang="en-US" altLang="en-US" dirty="0">
                <a:sym typeface="Wingdings" panose="05000000000000000000" pitchFamily="2" charset="2"/>
              </a:rPr>
              <a:t>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BC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2..3 = 2..2 + 3..3 =[(A or C)(A or C)]:	AA , AC , CA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CC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3..4 = 2..2 + 3..3 =[(A or C)(B)]:	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AB</a:t>
            </a:r>
            <a:r>
              <a:rPr lang="en-US" altLang="en-US" dirty="0">
                <a:sym typeface="Wingdings" panose="05000000000000000000" pitchFamily="2" charset="2"/>
              </a:rPr>
              <a:t> , CB</a:t>
            </a:r>
          </a:p>
        </p:txBody>
      </p:sp>
      <p:sp>
        <p:nvSpPr>
          <p:cNvPr id="13" name="Oval 12"/>
          <p:cNvSpPr/>
          <p:nvPr/>
        </p:nvSpPr>
        <p:spPr>
          <a:xfrm>
            <a:off x="4604894" y="2810784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5"/>
            <a:endCxn id="16" idx="1"/>
          </p:cNvCxnSpPr>
          <p:nvPr/>
        </p:nvCxnSpPr>
        <p:spPr>
          <a:xfrm>
            <a:off x="5077585" y="3184821"/>
            <a:ext cx="3989142" cy="129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066727" y="4156718"/>
                <a:ext cx="2986011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27" y="4156718"/>
                <a:ext cx="298601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23"/>
          <p:cNvSpPr/>
          <p:nvPr/>
        </p:nvSpPr>
        <p:spPr>
          <a:xfrm>
            <a:off x="5381381" y="2810784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5"/>
            <a:endCxn id="28" idx="1"/>
          </p:cNvCxnSpPr>
          <p:nvPr/>
        </p:nvCxnSpPr>
        <p:spPr>
          <a:xfrm>
            <a:off x="5854072" y="3184821"/>
            <a:ext cx="3216410" cy="60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070482" y="3600368"/>
                <a:ext cx="2986011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482" y="3600368"/>
                <a:ext cx="29860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6104080" y="2810784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6"/>
            <a:endCxn id="31" idx="1"/>
          </p:cNvCxnSpPr>
          <p:nvPr/>
        </p:nvCxnSpPr>
        <p:spPr>
          <a:xfrm>
            <a:off x="6657872" y="3029890"/>
            <a:ext cx="2408855" cy="8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066727" y="2792030"/>
                <a:ext cx="2986011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33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27" y="2792030"/>
                <a:ext cx="298601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403440" y="442584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4080" y="44164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ACE55C-CFA9-15CC-2A3B-ECE53F25B92E}"/>
                  </a:ext>
                </a:extLst>
              </p14:cNvPr>
              <p14:cNvContentPartPr/>
              <p14:nvPr/>
            </p14:nvContentPartPr>
            <p14:xfrm>
              <a:off x="1221120" y="598428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ACE55C-CFA9-15CC-2A3B-ECE53F25B9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1760" y="5974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8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4" grpId="0" animBg="1"/>
      <p:bldP spid="28" grpId="0" animBg="1"/>
      <p:bldP spid="29" grpId="0" animBg="1"/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060704"/>
                <a:ext cx="11328838" cy="5345515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sz="2000" dirty="0"/>
                  <a:t> در زبان تولید شده بوسیله گرامر زیر را تحقیق کنید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060704"/>
                <a:ext cx="11328838" cy="5345515"/>
              </a:xfrm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955417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205000" r="-3049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5000" r="-202459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205000" r="-10413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300000" r="-30495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0000" r="-202459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1..3 = 1..1 + 2..3 =[(B)(B)]: BB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1..2 + 3..3 =[(A,S)(A,C)]: AA , AC , SA , SC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2..4 = 2..2 + 3..4 =[(A,C)(C,S)]: AC , AS , </a:t>
            </a:r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CC</a:t>
            </a:r>
            <a:r>
              <a:rPr lang="en-US" altLang="en-US" dirty="0">
                <a:sym typeface="Wingdings" panose="05000000000000000000" pitchFamily="2" charset="2"/>
              </a:rPr>
              <a:t> , CS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2..3 + 4..4 =[(B)(B)]: BB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23"/>
          <p:cNvSpPr/>
          <p:nvPr/>
        </p:nvSpPr>
        <p:spPr>
          <a:xfrm>
            <a:off x="5381381" y="3137590"/>
            <a:ext cx="553792" cy="4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6"/>
            <a:endCxn id="28" idx="1"/>
          </p:cNvCxnSpPr>
          <p:nvPr/>
        </p:nvCxnSpPr>
        <p:spPr>
          <a:xfrm>
            <a:off x="5935173" y="3356696"/>
            <a:ext cx="3273221" cy="27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208394" y="3443216"/>
                <a:ext cx="2844344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∈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394" y="3443216"/>
                <a:ext cx="284434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078992"/>
                <a:ext cx="11328838" cy="5327227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/>
                  <a:t>وجود و یا عدم وجود رشته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</m:oMath>
                </a14:m>
                <a:r>
                  <a:rPr lang="fa-IR" sz="2000" dirty="0"/>
                  <a:t> در زبان تولید شده بوسیله گرامر زیر را تحقیق کنید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078992"/>
                <a:ext cx="11328838" cy="5327227"/>
              </a:xfrm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𝐵𝐴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𝐶𝐶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	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|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𝐴𝐵</m:t>
                      </m:r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" y="1168088"/>
                <a:ext cx="2033451" cy="1200329"/>
              </a:xfrm>
              <a:prstGeom prst="rect">
                <a:avLst/>
              </a:prstGeom>
              <a:blipFill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3656764"/>
                  </p:ext>
                </p:extLst>
              </p:nvPr>
            </p:nvGraphicFramePr>
            <p:xfrm>
              <a:off x="3808942" y="2112814"/>
              <a:ext cx="3698670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34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2371321107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739734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639" r="-40163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639" r="-30495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39" r="-20245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639" r="-104132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639" r="-3279" b="-4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1639" r="-40163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101639" r="-30495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39" r="-20245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101639" r="-104132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180" t="-101639" r="-3279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205000" r="-40163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205000" r="-30495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5000" r="-202459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79" t="-205000" r="-10413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00000" r="-40163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300000" r="-30495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0000" r="-20245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400000" r="-401639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53" t="-400000" r="-304959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17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596144" y="422026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altLang="en-US" dirty="0">
                <a:cs typeface="B Nazanin" panose="00000400000000000000" pitchFamily="2" charset="-78"/>
                <a:sym typeface="Wingdings" panose="05000000000000000000" pitchFamily="2" charset="2"/>
              </a:rPr>
              <a:t>طول 3: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1..4 = 1..1 + 2..4 =[(B)(B)]: BB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1..2 + 3..4 =[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(S,A)(S,C)</a:t>
            </a:r>
            <a:r>
              <a:rPr lang="en-US" altLang="en-US" dirty="0">
                <a:sym typeface="Wingdings" panose="05000000000000000000" pitchFamily="2" charset="2"/>
              </a:rPr>
              <a:t>]: SS,AC,AS,AC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         1..3 + 4..4 =[(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Ø)(B)</a:t>
            </a:r>
            <a:r>
              <a:rPr lang="en-US" altLang="en-US" dirty="0">
                <a:sym typeface="Wingdings" panose="05000000000000000000" pitchFamily="2" charset="2"/>
              </a:rPr>
              <a:t>]: 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Ø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02071" y="1701937"/>
            <a:ext cx="2984710" cy="383227"/>
            <a:chOff x="4502071" y="1701937"/>
            <a:chExt cx="2984710" cy="383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071" y="1715832"/>
                  <a:ext cx="7594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52" y="1715832"/>
                  <a:ext cx="7594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079" y="1702987"/>
                  <a:ext cx="7594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342" y="1701937"/>
                  <a:ext cx="7594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92144" y="3500269"/>
                <a:ext cx="2215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fa-IR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44" y="3500269"/>
                <a:ext cx="221522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16EB8-9366-4519-BF25-8A4D9AE4A542}"/>
              </a:ext>
            </a:extLst>
          </p:cNvPr>
          <p:cNvGrpSpPr/>
          <p:nvPr/>
        </p:nvGrpSpPr>
        <p:grpSpPr>
          <a:xfrm>
            <a:off x="4758502" y="4160542"/>
            <a:ext cx="170640" cy="173160"/>
            <a:chOff x="4758502" y="4160542"/>
            <a:chExt cx="1706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1912D3-ADD1-5327-5290-D3ABD13AFFBC}"/>
                    </a:ext>
                  </a:extLst>
                </p14:cNvPr>
                <p14:cNvContentPartPr/>
                <p14:nvPr/>
              </p14:nvContentPartPr>
              <p14:xfrm>
                <a:off x="4758502" y="4160542"/>
                <a:ext cx="49320" cy="173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1912D3-ADD1-5327-5290-D3ABD13AFF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9862" y="4151542"/>
                  <a:ext cx="66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264D98-D46A-B291-A4FF-78A5FEBE8ED2}"/>
                    </a:ext>
                  </a:extLst>
                </p14:cNvPr>
                <p14:cNvContentPartPr/>
                <p14:nvPr/>
              </p14:nvContentPartPr>
              <p14:xfrm>
                <a:off x="4888102" y="4274302"/>
                <a:ext cx="41040" cy="49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264D98-D46A-B291-A4FF-78A5FEBE8E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9462" y="4265662"/>
                  <a:ext cx="58680" cy="6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70424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محاسبه پیچیدگی الگوریتم </a:t>
            </a:r>
            <a:r>
              <a:rPr lang="en-US" dirty="0"/>
              <a:t>CYK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5968" y="1240077"/>
                <a:ext cx="7461504" cy="516614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الگوریتم </a:t>
                </a:r>
                <a:r>
                  <a:rPr lang="en-US" dirty="0"/>
                  <a:t>CYK</a:t>
                </a:r>
                <a:r>
                  <a:rPr lang="fa-IR" dirty="0"/>
                  <a:t>، عضویت را برای هر زبانی که توسط یک گرامر در شکل نرمال چامسکی تولید میشود.</a:t>
                </a:r>
              </a:p>
              <a:p>
                <a:r>
                  <a:rPr lang="fa-IR" dirty="0"/>
                  <a:t>با افزودن مطلبی در خصوص چگونگی بدست آوردن عناصر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a-IR" dirty="0"/>
                  <a:t> میتوان آنرا به یک روش تجزیه تبدیل نمود.</a:t>
                </a:r>
              </a:p>
              <a:p>
                <a:r>
                  <a:rPr lang="fa-IR" dirty="0"/>
                  <a:t>توجه کنید برای ارزیابی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بطوری 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دقیقاً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a-IR" dirty="0"/>
                  <a:t> مجموعه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a-IR" dirty="0"/>
                  <a:t> محاسبه شود. که هر یک شامل حداکثر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عبارت از نوع زیر است:</a:t>
                </a:r>
              </a:p>
              <a:p>
                <a:pPr lvl="1"/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∈{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+1,…,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−1}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: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fa-IR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r>
                  <a:rPr lang="fa-IR" dirty="0"/>
                  <a:t>و بنابراین طبق ادعایی که قبلاً داشتیم پیچیدگی الگوریتم عضویت دارای پیچیدگی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dirty="0"/>
                  <a:t> میباشد.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5968" y="1240077"/>
                <a:ext cx="7461504" cy="5166142"/>
              </a:xfrm>
              <a:blipFill>
                <a:blip r:embed="rId2"/>
                <a:stretch>
                  <a:fillRect l="-1225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45789" y="3606085"/>
              <a:ext cx="3978480" cy="2211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08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2615855"/>
                  </p:ext>
                </p:extLst>
              </p:nvPr>
            </p:nvGraphicFramePr>
            <p:xfrm>
              <a:off x="245789" y="3606085"/>
              <a:ext cx="3978480" cy="2211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080">
                      <a:extLst>
                        <a:ext uri="{9D8B030D-6E8A-4147-A177-3AD203B41FA5}">
                          <a16:colId xmlns:a16="http://schemas.microsoft.com/office/drawing/2014/main" val="3168789439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910751778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3808674776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211688715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49739627"/>
                        </a:ext>
                      </a:extLst>
                    </a:gridCol>
                    <a:gridCol w="663080">
                      <a:extLst>
                        <a:ext uri="{9D8B030D-6E8A-4147-A177-3AD203B41FA5}">
                          <a16:colId xmlns:a16="http://schemas.microsoft.com/office/drawing/2014/main" val="29656695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1639" r="-5036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1639" r="-4036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1639" r="-30367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1639" r="-20648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39" r="-10458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39" r="-458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307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101639" r="-5036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101639" r="-4036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101639" r="-30367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101639" r="-20648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1639" r="-1045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1639" r="-458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3774271"/>
                      </a:ext>
                    </a:extLst>
                  </a:tr>
                  <a:tr h="357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208475" r="-503670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208475" r="-403670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208475" r="-303670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208475" r="-206481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8475" r="-104587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1851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298361" r="-50367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298361" r="-40367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298361" r="-30367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704" t="-298361" r="-20648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305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398361" r="-50367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398361" r="-40367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17" t="-398361" r="-30367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566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498361" r="-5036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17" t="-498361" r="-4036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75234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ight Triangle 5"/>
          <p:cNvSpPr/>
          <p:nvPr/>
        </p:nvSpPr>
        <p:spPr>
          <a:xfrm flipV="1">
            <a:off x="921210" y="4027093"/>
            <a:ext cx="3187999" cy="1720792"/>
          </a:xfrm>
          <a:prstGeom prst="rtTriangle">
            <a:avLst/>
          </a:prstGeom>
          <a:solidFill>
            <a:srgbClr val="00B050">
              <a:alpha val="32941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563682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3E585-3701-29F3-4664-893AC45D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پایان فصل 6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59AB57-7FFA-0944-5705-30123F1367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A1E3-5453-8068-FED9-0ECB59F9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93FBB-8AFE-16FC-8907-DE3579FE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8393" r="3398" b="6235"/>
          <a:stretch/>
        </p:blipFill>
        <p:spPr>
          <a:xfrm>
            <a:off x="2631496" y="3218689"/>
            <a:ext cx="6700554" cy="35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1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</p:spPr>
            <p:txBody>
              <a:bodyPr>
                <a:normAutofit/>
              </a:bodyPr>
              <a:lstStyle/>
              <a:p>
                <a:r>
                  <a:rPr lang="fa-IR" sz="2800" dirty="0"/>
                  <a:t>درگرامرهاي زير،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</a:t>
                </a:r>
                <a:r>
                  <a:rPr lang="fa-IR" sz="2800" dirty="0"/>
                  <a:t> را حذف كنيد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  <a:blipFill>
                <a:blip r:embed="rId2"/>
                <a:stretch>
                  <a:fillRect t="-566" r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1248644" y="4515175"/>
            <a:ext cx="204309" cy="156769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>
            <a:off x="1335561" y="2296869"/>
            <a:ext cx="117393" cy="107721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1002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</p:spPr>
            <p:txBody>
              <a:bodyPr>
                <a:normAutofit/>
              </a:bodyPr>
              <a:lstStyle/>
              <a:p>
                <a:r>
                  <a:rPr lang="fa-IR" sz="2800" dirty="0"/>
                  <a:t>درگرامرهاي زير،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</a:t>
                </a:r>
                <a:r>
                  <a:rPr lang="fa-IR" sz="2800" dirty="0"/>
                  <a:t> را حذف كنيد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6154" y="1168088"/>
                <a:ext cx="5266584" cy="3230506"/>
              </a:xfrm>
              <a:blipFill>
                <a:blip r:embed="rId2"/>
                <a:stretch>
                  <a:fillRect t="-566" r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35" y="4502739"/>
                <a:ext cx="264551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59325" y="4470092"/>
                <a:ext cx="346569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𝐴𝐵𝑏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𝐵𝑏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𝐴𝑏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>
                  <a:solidFill>
                    <a:srgbClr val="005426"/>
                  </a:solidFill>
                </a:endParaRPr>
              </a:p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i="1" dirty="0">
                  <a:solidFill>
                    <a:srgbClr val="005426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err="1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b="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325" y="4470092"/>
                <a:ext cx="346569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79" y="5058982"/>
                <a:ext cx="52584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1248644" y="4515175"/>
            <a:ext cx="204309" cy="156769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101526" y="4513208"/>
            <a:ext cx="657798" cy="1569659"/>
            <a:chOff x="3541130" y="1759984"/>
            <a:chExt cx="598655" cy="929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41130" y="2036317"/>
                  <a:ext cx="525849" cy="5375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130" y="2036317"/>
                  <a:ext cx="525849" cy="5375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>
              <a:off x="3994173" y="1759984"/>
              <a:ext cx="145612" cy="929430"/>
            </a:xfrm>
            <a:prstGeom prst="leftBrace">
              <a:avLst/>
            </a:prstGeom>
            <a:ln>
              <a:solidFill>
                <a:srgbClr val="0054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42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l-G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06" y="2296869"/>
                <a:ext cx="3371399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06439" y="2282421"/>
                <a:ext cx="287085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54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2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3200" dirty="0">
                  <a:solidFill>
                    <a:srgbClr val="00542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3200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32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39" y="2282421"/>
                <a:ext cx="287085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5" y="2594491"/>
                <a:ext cx="5258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>
            <a:off x="1335561" y="2296869"/>
            <a:ext cx="117393" cy="107721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2" name="Group 11"/>
          <p:cNvGrpSpPr/>
          <p:nvPr/>
        </p:nvGrpSpPr>
        <p:grpSpPr>
          <a:xfrm>
            <a:off x="4054215" y="2368653"/>
            <a:ext cx="652224" cy="1179881"/>
            <a:chOff x="3588641" y="3776941"/>
            <a:chExt cx="551144" cy="68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588641" y="3929082"/>
                  <a:ext cx="525849" cy="5375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542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641" y="3929082"/>
                  <a:ext cx="525849" cy="53758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/>
            <p:cNvSpPr/>
            <p:nvPr/>
          </p:nvSpPr>
          <p:spPr>
            <a:xfrm>
              <a:off x="3994173" y="3776941"/>
              <a:ext cx="145612" cy="621653"/>
            </a:xfrm>
            <a:prstGeom prst="leftBrace">
              <a:avLst/>
            </a:prstGeom>
            <a:ln>
              <a:solidFill>
                <a:srgbClr val="0054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42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6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روشهای تبدیل گرامرها: 2) قانون جايگزيني سودمند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بسیاری از قوانین میتوانند با استفاده از جایگزینی، گرامرهای معادلی برای تولید زبان بوجود آورند.</a:t>
                </a:r>
              </a:p>
              <a:p>
                <a:r>
                  <a:rPr lang="fa-IR" dirty="0"/>
                  <a:t>هرچند در اینجا هدف ما ساده سازی است و برخی انواع قوانین نامطلوب را حذف میکنیم، ولی ممکن است تعداد قوانین کاهش پیدا نکند.</a:t>
                </a:r>
              </a:p>
              <a:p>
                <a:r>
                  <a:rPr lang="fa-IR" b="1" dirty="0">
                    <a:solidFill>
                      <a:srgbClr val="C00000"/>
                    </a:solidFill>
                  </a:rPr>
                  <a:t>قضیه 6-1:</a:t>
                </a:r>
              </a:p>
              <a:p>
                <a:r>
                  <a:rPr lang="fa-IR" dirty="0"/>
                  <a:t>فرض کنید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 مستقل از متن باشد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قانونی به فرم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باشد. </a:t>
                </a:r>
              </a:p>
              <a:p>
                <a:r>
                  <a:rPr lang="fa-IR" dirty="0"/>
                  <a:t>همچنین فرض کنید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متغیرهای متفاوتی بوده و همچنین داشته باشیم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مجموعه تمام قوانینی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 طرف چپ باشد.</a:t>
                </a:r>
              </a:p>
              <a:p>
                <a:r>
                  <a:rPr lang="fa-IR" dirty="0"/>
                  <a:t>فرض کنید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dirty="0"/>
                  <a:t> گرامری باشد که در آن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a-IR" dirty="0"/>
                  <a:t> با حذف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و اضافه کردن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 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به گرامر مذکور ایجاد میشود.</a:t>
                </a:r>
              </a:p>
              <a:p>
                <a:r>
                  <a:rPr lang="fa-IR" dirty="0"/>
                  <a:t>آنگاه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19050</TotalTime>
  <Words>7894</Words>
  <Application>Microsoft Office PowerPoint</Application>
  <PresentationFormat>Widescreen</PresentationFormat>
  <Paragraphs>1025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B Mitra</vt:lpstr>
      <vt:lpstr>B Nazanin</vt:lpstr>
      <vt:lpstr>B Roya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نظريه زبانها و ماشين ها</vt:lpstr>
      <vt:lpstr>فهرست مطالب</vt:lpstr>
      <vt:lpstr>انواع گرامرها از نظر چامسکی</vt:lpstr>
      <vt:lpstr>مقدمه</vt:lpstr>
      <vt:lpstr>روشهای تبدیل گرامرها</vt:lpstr>
      <vt:lpstr>روشهای تبدیل گرامرها: 1) حذف قوانین λ  </vt:lpstr>
      <vt:lpstr>مثال</vt:lpstr>
      <vt:lpstr>مثال</vt:lpstr>
      <vt:lpstr>روشهای تبدیل گرامرها: 2) قانون جايگزيني سودمند</vt:lpstr>
      <vt:lpstr>مثال 6-1:</vt:lpstr>
      <vt:lpstr>روشهای تبدیل گرامرها: 3) حذف قوانين بي فايده</vt:lpstr>
      <vt:lpstr>مثال 6-2</vt:lpstr>
      <vt:lpstr>متغیرهای بی فایده</vt:lpstr>
      <vt:lpstr>متغیرهای بی فایده (غیر مفید)</vt:lpstr>
      <vt:lpstr>شناسايي متغيرهايي كه از وضعيت شروع قابل دستيابي نباشند  استفاده از گراف وابستگي</vt:lpstr>
      <vt:lpstr>مثال 6-3</vt:lpstr>
      <vt:lpstr>مثال 6-3</vt:lpstr>
      <vt:lpstr>مثال 6-3</vt:lpstr>
      <vt:lpstr>قضیه 6-2</vt:lpstr>
      <vt:lpstr>قضیه 6-2</vt:lpstr>
      <vt:lpstr>حذف عناصر غیر مفید</vt:lpstr>
      <vt:lpstr>تمرین</vt:lpstr>
      <vt:lpstr>تمرین</vt:lpstr>
      <vt:lpstr>تعریف 6-2</vt:lpstr>
      <vt:lpstr>قضیه 6-3</vt:lpstr>
      <vt:lpstr>مثال 6-5</vt:lpstr>
      <vt:lpstr>روشهای تبدیل گرامرها: 4) حذف قوانین واحد</vt:lpstr>
      <vt:lpstr>گراف وابستگی بین متغیرها با قوانین واحد</vt:lpstr>
      <vt:lpstr>قضیه 6-4</vt:lpstr>
      <vt:lpstr>مثال 6-6</vt:lpstr>
      <vt:lpstr>تمرین: قوانین یکه گرامر زیر ر ا حذف کنید.</vt:lpstr>
      <vt:lpstr>تمرین: قوانین یکه گرامر زیر ر ا حذف کنید.</vt:lpstr>
      <vt:lpstr>قضیه 6-5</vt:lpstr>
      <vt:lpstr>نوام چامسکی</vt:lpstr>
      <vt:lpstr>دستور زایشی-گشتاری (generative-transformational grammar)</vt:lpstr>
      <vt:lpstr>فرم نرمال چامسکی</vt:lpstr>
      <vt:lpstr>قضیه 6-6</vt:lpstr>
      <vt:lpstr>ادامه قضیه 6-6</vt:lpstr>
      <vt:lpstr>مثال 6-8</vt:lpstr>
      <vt:lpstr>مراحل تبدیل به فرم نرمال چامسکی </vt:lpstr>
      <vt:lpstr>PowerPoint Presentation</vt:lpstr>
      <vt:lpstr>مثال</vt:lpstr>
      <vt:lpstr>مثال</vt:lpstr>
      <vt:lpstr>مثال</vt:lpstr>
      <vt:lpstr>مثال</vt:lpstr>
      <vt:lpstr>شیلا گریباخ</vt:lpstr>
      <vt:lpstr>فرم نرمال گریباخ</vt:lpstr>
      <vt:lpstr>مثال</vt:lpstr>
      <vt:lpstr>بازگشتی از چپ</vt:lpstr>
      <vt:lpstr>بازگشتی از چپ غیر مستقیم</vt:lpstr>
      <vt:lpstr>تبدیل به فرم نرمال گریباخ</vt:lpstr>
      <vt:lpstr>قضیه 6-7</vt:lpstr>
      <vt:lpstr>الگوریتم عضویت برای گرامرهای مستقل از متن (CYK)</vt:lpstr>
      <vt:lpstr>الگوریتم عضویت برای گرامرهای مستقل از متن</vt:lpstr>
      <vt:lpstr>مثال 6-11</vt:lpstr>
      <vt:lpstr>PowerPoint Presentation</vt:lpstr>
      <vt:lpstr>جدول مثلثی CYK</vt:lpstr>
      <vt:lpstr>مثال</vt:lpstr>
      <vt:lpstr>مثال</vt:lpstr>
      <vt:lpstr>مثال</vt:lpstr>
      <vt:lpstr>مثال</vt:lpstr>
      <vt:lpstr>الگوریتم CYK</vt:lpstr>
      <vt:lpstr>مثال</vt:lpstr>
      <vt:lpstr>مثال</vt:lpstr>
      <vt:lpstr>مثال</vt:lpstr>
      <vt:lpstr>مثال</vt:lpstr>
      <vt:lpstr>محاسبه پیچیدگی الگوریتم CYK</vt:lpstr>
      <vt:lpstr>پایان فصل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303</cp:revision>
  <dcterms:created xsi:type="dcterms:W3CDTF">2021-08-11T10:34:58Z</dcterms:created>
  <dcterms:modified xsi:type="dcterms:W3CDTF">2024-12-10T07:39:36Z</dcterms:modified>
</cp:coreProperties>
</file>