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48" r:id="rId3"/>
    <p:sldId id="349"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81" r:id="rId23"/>
    <p:sldId id="370" r:id="rId24"/>
    <p:sldId id="371" r:id="rId25"/>
    <p:sldId id="372" r:id="rId26"/>
    <p:sldId id="373" r:id="rId27"/>
    <p:sldId id="374" r:id="rId28"/>
    <p:sldId id="283" r:id="rId29"/>
    <p:sldId id="375" r:id="rId30"/>
    <p:sldId id="376" r:id="rId31"/>
    <p:sldId id="377" r:id="rId32"/>
    <p:sldId id="287" r:id="rId33"/>
    <p:sldId id="378" r:id="rId34"/>
    <p:sldId id="379" r:id="rId35"/>
    <p:sldId id="290" r:id="rId36"/>
    <p:sldId id="380" r:id="rId37"/>
    <p:sldId id="34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highatDoost,Vahid" initials="H" lastIdx="1" clrIdx="0">
    <p:extLst>
      <p:ext uri="{19B8F6BF-5375-455C-9EA6-DF929625EA0E}">
        <p15:presenceInfo xmlns:p15="http://schemas.microsoft.com/office/powerpoint/2012/main" userId="S-1-5-21-38883444-773867774-137248731-7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FCC"/>
    <a:srgbClr val="ED78F0"/>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55" d="100"/>
          <a:sy n="55" d="100"/>
        </p:scale>
        <p:origin x="63" y="6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592"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12/17/2024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2-07T11:50:12.080"/>
    </inkml:context>
    <inkml:brush xml:id="br0">
      <inkml:brushProperty name="width" value="0.05292" units="cm"/>
      <inkml:brushProperty name="height" value="0.05292" units="cm"/>
      <inkml:brushProperty name="color" value="#FF0000"/>
    </inkml:brush>
  </inkml:definitions>
  <inkml:trace contextRef="#ctx0" brushRef="#br0">1411 15998 0</inkml:trace>
  <inkml:trace contextRef="#ctx0" brushRef="#br0" timeOffset="110.21">1411 15998 0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2-17T06:16:16.393"/>
    </inkml:context>
    <inkml:brush xml:id="br0">
      <inkml:brushProperty name="width" value="0.05292" units="cm"/>
      <inkml:brushProperty name="height" value="0.05292" units="cm"/>
      <inkml:brushProperty name="color" value="#FF0000"/>
    </inkml:brush>
  </inkml:definitions>
  <inkml:trace contextRef="#ctx0" brushRef="#br0">11162 4598 770 0,'14'3'34'0,"-14"-3"7"0,0 0-33 0,0 0-8 32,0 0 0-32,0 0 0 0,0 0 93 0,0 0 17 0,0 0 3 0,0 0 1 0,0 0-37 0,0 0-7 15,-4 0-2-15,4 0 0 0,0 0-30 0,0 0-6 16,-7 7-2-16,4-4 0 0,3-3-8 0,0 0-2 16,-7 0 0-16,3 0 0 0,4 0-12 0,0 0-8 15,-7 0 10-15,0 0-10 0,-3 0 14 0,3 6-3 0,7-6-1 0,0 0 0 16,0 0 22-16,-8 0 5 0,1-6 1 0,7 6 0 15,0 0-10-15,0 0-1 0,-7 0-1 0,0 0 0 16,-3 0 1-16,3 0 0 0,-4 0 0 0,4 0 0 16,7 0-14-16,-7 6-2 0,-7-6-1 0,3 3 0 15,11-3-10-15,-7 6 0 0,-3-6 0 0,-8 10 0 16,0-4 8-16,4-3 0 0,14-3 0 0,-10 10 0 16,-4 5-8-16,3-15-9 0,7 10 9 0,-3-1-13 15,0 0 13-15,4 1 0 0,-4-1 0 0,3-2 0 16,4 2 0-16,-3 0 0 0,-1 1 0 0,4-1 0 15,0 1 0-15,0-1 0 0,0-3 0 0,4 4 0 16,10-1 0-16,-7 1 0 0,-4-4 0 0,-3 3-9 0,0-9 9 16,7 3 0-16,4 7 0 0,-11-10 0 15,-3 6 0-15,3-6 0 0,7 9 0 0,-7-9 0 0,0 0 0 16,3 10 0-16,11-1 0 0,-3 1 0 0,-11-10-13 0,7 9-4 16,7-3-1-16,0-3 0 0,-3 4 18 0,-1 2 0 15,-3-9 0-15,4 10 0 0,7-4 11 0,-8-3 5 16,-10-3 2-16,7 9 0 0,0 1-29 0,-3-4-5 15,-4-6-2-15,0 0 0 0,-4 3 18 0,4 10 0 16,0-13 0-16,0 9 0 0,-7-6 0 0,7 7 0 16,0-10 0-16,-3 15 0 0,-8-15 0 0,4 10 8 15,7-1-8-15,-7 1 0 0,0-4 10 0,-4-3-10 16,4 6 10-16,4 1-10 0,3-4 13 0,-4-3-3 16,-6 3-1-16,-1-6 0 0,11 0-1 0,-7 10-8 15,-11-10 12-15,8 9-4 0,10-9-8 0,-7 0 0 0,-4 10 0 16,-3-10 0-16,0 6 11 0,3-3-3 15,4-3-8-15,-3 6 12 0,-8-6-12 0,7 4 0 0,11-4 0 16,-7 0 0-16,-7 0 0 0,7 0 0 0,7 0 0 0,0 0 0 16,0 0 8-16,-7 0-8 0,-3 0 0 15,10 0 0-15,0 0 0 0,0 0 0 0,-7 0-8 0,7 0 8 16,0 0-25-16,0 0 1 0,-8-4 1 0,5 4 0 16,3 0-18-16,0 0-4 15,-7 0-1-15,0-6-515 0,0 6-103 0</inkml:trace>
  <inkml:trace contextRef="#ctx0" brushRef="#br0" timeOffset="1352.28">11419 4968 1123 0,'-17'0'49'0,"17"0"11"0,0 0-48 0,0 0-12 0,-11 6 0 0,4-6 0 15,7 0 56-15,0 0 8 0,0 0 1 0,0 0 1 16,-10 0-44-16,6 0-9 0,4 0-1 0,0 0-1 16,0 0-11-16,0 0 0 0,0 0 0 0,0 0 8 0,0 0-8 15,0 0 0-15,0 0 0 0,0 0 0 0,4 0 0 0,-4 0-11 16,0 0 11-16,10 10-8 0,4-10 8 0,-3 9 0 16,-11-9 0-16,10 0 0 0,5 10 8 0,-1-10-8 15,-4 0 8-15,-10 0-8 0,0 0 0 0,0 0 0 16,14 0 0-16,0 6 0 0,-6-3 8 0,6 3-8 15,3-6 8-15,1 0-8 0,-11 3 0 0,7 4 0 16,0-7 0-16,0 6-8 0,-3-6 8 0,3 3 0 16,0-3 0-16,0 0 0 0,4 0 0 0,-1 6 0 15,-6-2 0-15,3-4-8 0,0 0 8 0,0 0-8 16,1 0 8-16,-1 0-8 0,0 0 8 16,0 0 0-16,3 0 0 0,-2 0 0 0,-1 0 0 15,-4 0 0-15,4 0 0 0,0-4 0 0,-3-2 0 0,0 6 0 16,-1 0 0-16,1 0 0 0,-1 0 0 0,-3-3 0 0,8 3 0 15,-5 0 0-15,-3 0 0 0,-3 0 0 16,3 0 0-16,0 0 0 0,0 0 0 0,0 0 0 16,-7 0 0-16,7 0 0 0,-7 0 0 0,0 0 0 0,0 0 0 15,0 0-8-15,0 0 8 0,0 0 0 0,0 0 0 0,0 0 0 16,0 0 0-16,0 0 0 0,0 0 0 0,0 0 0 16,0 0 0-16,0 0 0 0,0 0 0 0,0 0 0 15,7-6-15-15,-3-1-1 0,-4 7 0 0,0 0 0 16,0-3-6-16,0-3-2 0,0 6 0 0,-4-9 0 15,1 9 24-15,3 0-11 0,0 0 11 0,-4-10-8 16,-7 1 8-16,8-1 0 0,-1 10 8 0,1-9-8 16,-1 3 0-16,-3 3 0 0,4-4 0 0,-1 4-12 15,1-3 12-15,-1-3 0 0,1 5 0 0,3 4 0 0,0-6 12 0,-7 3 2 16,3-3 0-16,4 6 0 0,-3 0 7 0,-1-10 2 16,-3 10 0-16,7 0 0 0,-4 0-1 0,4 0 0 15,0 0 0-15,-7-6 0 0,4 3-6 16,3 3 0-16,0 0-1 0,0 0 0 0,0 0-15 0,0 0 11 15,0 0-11-15,0 0 10 0,0 0-10 0,0 0-9 16,0 0 9-16,0 0-13 0,-4 9 13 0,4-9-9 16,0 0 9-16,4 3-8 0,-1 10 8 0,-3-13 0 15,0 0 0-15,4 9 0 0,3-5 0 0,-7-4-8 16,3 9 8-16,5-3 0 0,-8-6 0 16,7 3-8-16,3-3 8 0,-3 10 0 0,0-10 0 15,0 6 0-15,4-6 0 0,-4 3 0 0,4 3 0 0,-11-6 0 16,0 0 0-16,0 0 8 0,7 0-8 0,3 10 0 15,-3-10-8-15,4 0 8 0,-1 6 0 0,-3-3 0 16,4-3 0-16,0 0 0 0,-4 0 0 0,-7 0 8 16,10 10-8-16,-3-10 0 0,-7 0 0 0,7 0 8 15,0 0-8-15,0 0 0 0,-7 0 0 0,11 0 8 16,-11 0-8-16,0 0 0 0,0 0 0 0,0 0 8 16,0 0-8-16,0 0 0 0,0 0 0 0,0 0 8 0,0 0-8 0,0 0 0 15,0 0 14-15,0 0-2 0,0 0 0 16,0 0 0-16,0 0 20 0,0 0 3 0,0 0 1 0,-7 0 0 15,7 0-24-15,-11 0-4 0,1 0 0 0,-1 6-8 16,4-3 0-16,-7 3-9 0,4-6-1 0,-1 10 0 16,4-4 10-16,0-3-13 0,0 7 5 0,0-4 8 15,-4-3-9-15,4 3 9 0,0-3 0 0,0 4 0 0,0-4 0 16,3 3 0-16,-3 3 0 0,4-9 0 0,3 0 0 0,-7 7 0 16,3-4 0-16,-3 6 0 0,7-9 0 0,-3 0 0 15,-1 10 0-15,4-10 0 0,0 0 0 0,0 0 0 16,0 0 0-16,0 0 0 0,0 0 0 0,0 0 0 15,-3 0 0-15,3 0 9 0,0 0-9 0,0 0 10 16,0 0-10-16,0 0 10 0,0 0-2 0,0 0-8 16,-4 0 12-16,4 0-4 0,0 0-8 0,0 0 0 15,0 0 0-15,0 0 8 0,0 0-8 0,0 0 0 16,0 0-10-16,0 0 10 16,0 0-61-16,0 0-7 0,0 0 0 0</inkml:trace>
  <inkml:trace contextRef="#ctx0" brushRef="#br0" timeOffset="5574.25">12566 5009 576 0,'0'0'25'0,"0"0"6"0,7-6-31 0,0 6 0 15,-3 0 0-15,6 0 0 0,-6 0 86 0,3-10 11 16,-4 10 3-16,-3 0 0 0,0 0-16 0,0 0-2 16,7 0-1-16,-7 0 0 0,0 0-12 0,0 0-2 15,0 0-1-15,0 0 0 0,0 0-46 0,0 0-8 16,0 0-3-16,0 0 0 0,0-9 23 0,0 9 4 15,4-3 0-15,-4-4 1 0,0-2-28 0,0 3-9 16,-4 3 0-16,8-4 0 0,-1-2 11 0,-3 6-11 16,0-3 10-16,0-4-10 0,4 7 22 0,-4-3-2 15,0-4 0-15,0 4 0 0,0-3-20 0,-4 9 0 16,4-10 0-16,-3 1 0 0,-1 6 35 0,4-4 2 16,0-2 1-16,-3 3 0 0,-1-4-10 0,1 10-1 15,-1-9-1-15,1 6 0 0,-4-3-26 0,0 6 0 0,7 0 0 16,-4-10 0-16,1 7 0 0,-1-3 0 15,-3 6 0-15,0 0 0 0,7 0 17 0,0 0-1 0,-4-7-1 0,4 7 0 16,0 0-15-16,0 0 9 0,0 0-9 0,-10 0 8 16,10 0-8-16,0 0 0 0,-7 7 0 0,0 2 0 15,0-9-16-15,0 10-3 0,3-4 0 0,4-6 0 16,-7 3 19-16,0 6-10 0,3-2 10 0,-3-4-8 16,4 6 8-16,-1-3 0 0,4-6 0 0,0 0 0 15,0 0 0-15,-3 10-8 0,-4-4 8 0,3-3 0 16,4-3 0-16,-3 10-10 0,-1-1 10 0,4-3 0 15,0 4-10-15,0-10 10 0,0 9-8 0,-3 1 8 16,3-1-12-16,0 0 2 0,0-2 1 0,3 2 0 16,-6-6-20-16,3 10-4 0,3-10-1 0,-3 16 0 15,0-13 2-15,4 3 1 0,-1-6 0 0,1 4 0 16,-4 2 15-16,0-9 4 0,3 10 0 0,1-4 0 0,-4 3 2 0,3-6 1 16,-3-3 0-16,7 7 0 15,0 2-19-15,-3-6-4 0,-4-3-1 0,11 6 0 16,-1-6 21-16,1 7 4 0,-11-7 8 0,0 0-13 15,10-7-23-15,-3 7-5 0,-7 0-1 0,11 0 0 0,-1-6 85 0,-2 3 17 16,-1-3 3-16,3 3 1 0,1-7-64 0,-1 4-21 16,-3-3 0-16,4-1 0 0,0 1 21 0,-1-1 0 15,1 1 0-15,3-7 0 0,-4 7 0 0,1-10 0 16,0 10 0-16,-1-1 0 0,1-5 20 0,-4 5-2 16,0-6 0-16,0 13 0 0,0-6-18 0,0 3-11 15,0-4 2-15,-3 1 0 0,-4 6 9 0,0-4 12 16,0 7-2-16,0 0-1 0,0 0 31 0,0 0 5 0,0 0 2 15,0 0 0-15,0 0-28 0,0 0-6 0,0-9-1 0,0 9 0 16,0 0-12-16,0 0 11 0,0 0-11 0,0 0 10 16,0 0-22-16,0 0-4 15,0 0 0-15,0 0-1 0,0 0 27 0,0 0 6 0,0 0 0 0,0 0 1 16,0 0-29-16,0 0-7 0,0 0-1 0,0 0 0 16,-4 9 32-16,4-9 7 0,-3 10 1 0,3-1 0 15,-7 1-37-15,7-10-7 16,0 6-2-16,-4 3 0 0,0-6 26 0,1 4 0 0,-1 2 0 0,1 1 0 15,-1-4 0-15,1 3 0 0,3-9 0 0,-4 3 0 16,4-3 18-16,0 10 6 0,0-10 0 0,0 6 1 16,0 3-25-16,4-2 0 0,-4-4 0 0,0 6 0 15,0-9-21-15,3 10-10 0,4-4-1 0,-7-6-1 0,0 0 24 0,4 9 9 16,3-9 0-16,0 10-9 16,-7-10-15-16,7 0-4 0,4 9 0 0,-4-3 0 0,-4-2 28 0,4 2 0 15,-3-3 0-15,3 6 0 0,-7-9 0 0,0 0 0 16,7 0 0-16,-4 7 0 0,5 2 0 0,-5-9 0 15,-3 0 12-15,4 9-4 0,3-9-8 0,-7 0-10 16,0 0 10-16,7 0-13 16,0 0-41-16,0 0-8 0,-4 0-2 0,4 0 0 15,0-6-57-15,0 3-12 0</inkml:trace>
  <inkml:trace contextRef="#ctx0" brushRef="#br0" timeOffset="6458.87">13275 4633 1062 0,'0'0'23'0,"4"-7"5"0,-4 7 0 0,0 0 3 0,0 0-31 0,0 0 0 16,3-6 0-16,-3 6 0 0,0 0 52 0,4-3 4 16,-1-6 0-16,-3 9 1 0,0 0-31 0,0 0-6 15,0 0-2-15,0 0 0 0,-3-7 22 0,3 7 4 16,0-9 0-16,0 9 1 0,0 0 16 0,0 0 3 15,-4-3 1-15,4 3 0 0,0 0-65 0,0 0 0 16,0 0 0-16,0 0-12 0,0 0 12 0,0 0-9 16,-7-7 9-16,-4 7-8 0,4 0-8 0,0 7 0 15,0-4-1-15,-3 3 0 16,3-6-15-16,0 3-2 0,3 4-1 0,-7-4 0 0,1 3 45 0,3-3 9 0,0 3 1 0,3 1 1 16,-3-4-33-16,4 3-8 0,-4-3 0 15,7-3-1-15,0 0 21 0,0 10 0 16,-4 5 0-16,4-15 0 0,0 0 0 0,0 0 0 15,-3 0 0-15,3 0 0 0,0 0-15 0,3 10 5 0,-3-10 1 0,0 0 0 16,0 9 9-16,4 0-13 0,-1-2 5 0,-3-7 8 16,0 0 0-16,0 0 20 0,7 9-3 15,0 1 0-15,-7-10-17 0,4 9 0 0,3-6 0 0,0 3 0 16,-4 4 0-16,-3-10 0 0,7 6 0 0,1-3 0 16,2 7-16-16,-3-4-8 0,-3 3 0 15,6-6-1-15,-3 4 40 0,0 2 8 0,-3 1 1 0,3-4 1 16,0 3-40-16,-3-6-8 0,-1 7-1 15,4-4-1-15,-3 3 40 0,-4 1 8 0,3-1 1 0,1 1 1 16,-4-4-37-16,0 3-8 0,3-6-2 0,-3 4 0 0,0 2 35 0,-3 1 7 16,3-4 2-16,0 3 0 15,-4-6-22-15,1 7 0 0,-1-4 0 0,1 3 0 0,-1-2 0 16,1-4 0-16,-4 6 0 0,-1 1 0 0,8-10 0 16,-7 6 0-16,0-3 0 0,-3 3 0 0,3-6 27 15,-4 3 1-15,8 4 0 0,-8-7 0 16,4 6-45-16,0-3-9 0,7-3-2 0,-7 0 0 15,-4 0 74-15,4 0 14 0,7 0 4 0,-7 0 0 0,0 0-52 0,0 0-12 16,0 0 0-16,7 0 0 0,0 0 0 0,-7-3 0 16,-4-3 0-16,4 6 0 0,7 0 0 0,0 0 0 15,-10 0 0-15,3-7 0 0,7 7 0 0,0 0 0 16,-4 0 0-16,-3 0 0 0,0 0 0 0,7 0 0 16,0 0 0-16,0 0 0 0,-7-3 0 0,7 3-8 15,0 0 8-15,0 0 0 0,-7 0 0 0,7 0 0 0,0 0 0 0,0 0 0 16,0 0 0-16,0 0 0 0,0 0 0 0,0 0-10 15,0 0 10-15,0 0 8 0,0 0-8 0,0 0 11 32,0 0-31-32,0 0-5 0,0 0-2 0,0 0 0 0,0 0 4 0,0 0 1 0,0 0 0 0,0 0 0 31,0 0-97-31,0 0-19 0,0 0-4 0,0 0-1 0</inkml:trace>
  <inkml:trace contextRef="#ctx0" brushRef="#br0" timeOffset="8169.4">13550 4670 824 0,'14'0'36'0,"-14"0"8"0,0 0-35 0,0 0-9 16,0 0 0-16,0 0 0 0,0 0 74 0,0 0 13 15,0 0 2-15,0 0 1 0,-7 0-34 0,7 0-6 16,0 0-2-16,0 0 0 0,0 0-32 0,0 0-6 0,0 0-2 0,0 0 0 16,0 0-24-16,0 0-6 0,-3 10-1 0,-1-1 0 15,8 0 23-15,-4-2 0 0,-4 2 0 0,1 1 0 16,6-7 0-16,-3 6 0 0,0 7 0 0,-3-7 0 16,3 1 0-16,0 5 0 0,0-5 0 0,-4 9 0 15,1-4 0-15,-1-2 0 0,4-4 0 16,-3 7 0-16,-1 3 10 0,1-4 6 0,-1-5 2 15,4 5 0-15,0-2-18 0,-4-4 0 0,4 7 0 0,-3 0 0 16,3-4 10-16,-4-2-10 0,-3-1 8 0,4-3-8 16,-1 4 8-16,4-4-8 0,-7-3 8 0,4 7-8 15,-1-10-16 1,4 0-9-16,0 0-2 0,-3 6 0 0,-4-3 27 0,7-3 0 0,0 0 0 0,0 0 0 16,-7 0 46-16,7 0 14 0,0 0 4 0,0 0 0 0,0 0-64 15,0 0 0-15,0 0-12 0,0 0 2 0,0 0 10 0,-4-9 12 16,4-1-2-16,0 7-1 0,0-3-9 15,0-4 0-15,0 1 0 0,4 3 0 0,-4-7 0 0,3 4 0 16,1-7 0-16,-1 7 0 0,-3-1 0 16,4-5-11-16,-1-4 1 0,1 9 0 0,-4-5 0 0,3 2 0 15,4-3 0-15,0 7 0 0,-3-7 24 0,-1-2 5 16,4 8 1-16,1-9 0 0,-1 4-36 0,0 2-8 16,0-3 0-16,0 1-1 0,3-4 25 0,1 0 0 15,-4 3 0-15,0 7 0 0,7 0-12 0,-3-10 4 16,-4 3 0-16,0 7 0 15,0-1-19-15,0 1-3 0,4-1-1 0,-1 1 0 0,-3 0 55 0,4-1 10 16,-1 10 2-16,1-9 1 0,-1 3-21 0,1 6-5 0,0-10-1 16,-1 10 0-16,1-3-2 0,-4 3-8 0,-7 0 12 0,10 3-4 15,1-3-8-15,-4 0 0 0,0 10 0 0,0-10 0 16,0 6 0-16,-7-6 0 0,0 0 0 0,4 9 0 16,-1 1 12-16,1-1-2 0,-4 0-1 15,0-2 0-15,-4 2-9 0,4-6 0 0,0 7-10 0,-3-1 10 16,-4 7 0-16,-4-7 0 0,8 1 0 0,-8 5 10 15,0-5-10-15,1-1 0 0,-1 7 0 0,4-4 0 16,-7-2 0-16,0-1 0 0,0 7 0 0,3-7 0 16,4 1 0-16,-7-4 0 0,0 3 0 0,3 1 0 15,11-10-11-15,-7 0-4 0,0 9-1 0,-3-9 0 16,10 0 16-16,0 0 0 0,0 0 0 0,0 0-9 16,-7 6 9-16,7-6 0 0,0 0 0 0,0 0 0 15,-7 4 12-15,7-4-3 0,0 0 0 0,0 0 0 16,0 0-1-16,0 0-8 0,0 0 12 0,0 0-4 0,0 0-8 15,0 0 0-15,0 0 0 0,3-10 0 0,8 10 0 0,-4-3 0 16,-7 3 0-16,10-6 0 0,-3 6 0 16,1 0 0-16,2-7 0 0,1 4 0 0,-4 3 11 0,3 3 0 15,1-3 0-15,-4 7 0 0,-7-7-11 16,11 0-16-16,-1 0 4 0,1 6 1 0,-4-3 11 0,0 3 0 16,3-2 0-16,1-4 0 0,-4 6 0 0,0-3 0 15,0 3 0-15,0-3 0 0,4-3 34 0,-4 7 9 16,-7-7 1-16,7 3 1 0,-4 3-34 0,4-3-11 15,-7-3 0-15,4 13 0 0,-4-10 20 0,4 6-2 16,-4 1-1-16,0-1 0 0,-4-3-17 0,0 4-11 16,1-1 2-16,-1 1 0 0,-3-4 9 0,4 3 0 0,-1-6-9 0,-3 7 9 15,4-1 0-15,-8 4 12 0,4-10-2 0,0 6 0 16,0 1-10-16,0-1 0 0,-4-3 0 0,1 4 8 16,3-4-8-16,-4-3 8 0,1 3-8 0,-1-2 8 15,0 5-8-15,4-9 0 0,0 6 9 0,-3-3-9 16,-1 4 11-16,4-4-3 0,-4-3 0 0,4 6 0 15,-7-6-8-15,7 0 12 0,7 0-12 0,-7 0 12 16,-3 0 6-16,3 0 2 0,7 0 0 0,-8 0 0 16,1-6-6-16,0 3-1 0,0 3 0 0,7 0 0 15,0 0-13-15,-7-7 11 0,-3 7-11 0,3 0 10 16,7 0-10-16,0 0 10 0,-7-3-10 0,-4-3 10 16,4 6-10-16,7 0 0 0,-7-3 0 0,0-3 0 15,0 6 0-15,7 0 0 0,0 0 0 0,0 0 0 16,-7 0 0-16,7 0 0 0,0 0 0 0,0 0 0 15,0 0 0-15,0 0 0 0,0 0 0 0,0 0 0 16,0 0-49-16,0 0-12 0,-7 0-3 0,7 0-742 16</inkml:trace>
  <inkml:trace contextRef="#ctx0" brushRef="#br0" timeOffset="9326.2">14266 4438 950 0,'0'0'20'0,"0"0"5"0,0 0 1 0,0 0 2 0,0 0-28 0,0 0 0 15,0 0 0-15,0 0 0 0,0 0 65 0,0 0 8 16,0 0 2-16,0 0 0 0,0 0-50 0,0 0-9 16,0 0-3-16,0 0 0 0,0 0-13 0,0 0 0 0,-3 3 0 0,3 10 0 15,0-13 16-15,0 12 1 0,0-2 0 0,-4-1 0 16,8 10-17-16,-4-6 0 16,-7-1 0-16,7 13-9 0,0-9-3 0,-4 3-1 0,4 3 0 0,-3 3 0 15,-4 0 13-15,3-6 0 0,4 6 0 16,-3-3 0-16,-4 3 0 0,3 3 0 0,0-3 0 0,1 0 0 15,-1-6 0-15,-3 9 15 0,4-3-3 16,-4 4-1-16,3-4-11 0,1 0-16 0,-4-3 4 0,0 3 1 16,3 0 11-16,1-6 0 0,-1-1 0 0,-3 11 0 15,0-14 0-15,3 4 0 0,-6 6 0 0,3-6 0 16,0-3 0-16,3-4 0 0,-3-2 0 0,4 5 0 16,-1-5 13-16,1-1 5 0,-1 1 1 0,4-4 0 15,0-6-19-15,0 3 0 0,0-3 0 0,0 0 0 16,0 0 8-16,0 0 0 0,0 0 1 0,0 0 0 0,0 0-9 15,0 0 8-15,0 0-8 0,0 0 8 0,0 0-8 0,0 0 0 16,0 0 0-16,0 0-11 16,0 0-23-16,0 0-5 0,0 0-1 0,0 0-340 15,0 0-68-15</inkml:trace>
  <inkml:trace contextRef="#ctx0" brushRef="#br0" timeOffset="10232.53">14810 4877 1036 0,'0'0'23'0,"0"0"5"0,0 0 0 0,-4-9 1 0,-3 9-29 0,4-10 0 0,3 4 0 0,0 3 0 15,0-3 57-15,-4-4 6 0,4 7 1 0,0-3 0 16,-4-3 0-16,1-1 0 0,-4 10 0 0,0-9 0 16,7 2-52-16,-4 4-12 0,-6 3 0 0,3-6 0 15,3-3 40-15,4 9 6 0,-7-10 1 0,0 1 0 16,-4 6-24-16,4-4-5 0,4-2-1 0,-1 3 0 0,-6 6-17 0,3-3 0 15,3-4 0-15,-3 4 0 0,0 3 0 0,0-6 0 16,3 3 0-16,1 3 0 0,-4 0 28 16,0 0 3-16,0 0 0 0,0 0 0 15,7 0-50-15,-7 3-9 0,-4 3-3 0,0-3 0 0,1-3 31 0,-1 10 0 16,1-4 0-16,-4 3 0 0,3 1 0 16,0-1 0-16,1 1 0 0,-4 5 0 0,0-5 0 15,3-1 0-15,0 7 0 0,1-4 0 0,-1-2 0 16,1-4 0-16,3 10 0 0,0-4 0 0,-4-2 0 15,4 5 0-15,3-5 0 0,1-1 0 16,-4 1 0-16,7-1 0 0,-4 0 0 0,1-2 0 0,6 2 0 16,-3-6 16-16,0 3-1 0,4 4-1 0,-4-10-14 0,7 9-8 15,-7-9 8-15,3 10-13 0,-3-4 13 0,8 3 0 16,-5-9 0-16,4 0-9 0,-7 0 9 0,7 10-12 0,4-10 12 16,-4 0-12-16,-7 0-1 0,10 6-1 15,1-3 0-15,0-3 0 0,-4 0 2 0,0-3 0 0,3 3 0 16,1-6 0-16,-1-4 12 0,5 10 0 0,-5-6 0 15,1-3 0-15,6-1 0 0,-3 1 13 0,-3-1-4 16,0 1-1-16,3-7-8 0,-4 7 0 0,1 0 0 0,-1-10 0 16,1 9 0-16,0-5 0 0,3 2 0 0,-4-3 0 15,-6 1 12-15,3 5-4 0,7-2 0 0,-7-4 0 16,-3 7-8-16,-1-1 0 0,8 1 0 0,-4 3 0 16,0-4 9-16,-4 1 0 0,-3 9 0 0,0 0 0 15,7 0-9-15,-7 0 0 0,0 0 0 0,0 0 0 16,0 0 0-16,0 0 0 0,0 0 0 0,0 0 0 15,0 0 0-15,0 0 0 0,0 0 0 0,-3 6 0 0,-8 7 0 0,8-13 0 16,-1 15 0-16,1-5 0 0,-4-1 0 16,3 7 0-16,4-7 0 0,0 4 0 0,-3-7 0 15,-4 3 0-15,7 7 0 0,0-3 0 16,3-7 0-16,1 3 0 0,-4-6 0 16,3 10 0-16,8-10 0 0,-4 7 0 0,-7-10 0 0,3 6 0 0,8-3 0 0,-4 6 0 15,0-9 0-15,-3 10 0 0,-4-10-12 0,10 0-4 16,1 6 0-16,-4-6-1 0,-7 0 6 0,0 0 2 15,14 0 0-15,-4 3 0 0,-10-3 28 0,7 0 5 16,4 0 2-16,-4 0 0 0,-7 0-17 0,0 0-9 16,0 0 10-16,0 0-10 0,11-3 20 0,-11 3-3 15,0 0 0-15,0 0 0 0,0 0-17 0,0 0 10 16,0 0-10-16,0 0 8 16,0 0-27-16,0 0-5 0,0 0-2 0,0 0 0 15,-7 0-82-15,0 0-16 0</inkml:trace>
  <inkml:trace contextRef="#ctx0" brushRef="#br0" timeOffset="13434.82">10696 5859 403 0,'-3'0'36'16,"3"0"-36"-16,0 0 0 0,0 0 0 15,-11 0-15-15,11 0-9 0,0 0-3 0,0 0 0 0,0 0 56 0,0 0 11 16,0 0 3-16,0 0 0 0,0 0-5 0,0 0-1 16,0 0 0-16,0 0 0 0,0 0-2 0,0 0-1 15,0 0 0-15,0 0 0 0,0 0 2 0,0 0 0 16,0 0 0-16,0 0 0 0,-3-10 2 0,3 10 1 0,0 0 0 15,0 0 0-15,-7 0 2 0,7 0 1 16,0 0 0-16,0 0 0 0,7 7-7 0,-7-7-2 16,0 0 0-16,0 0 0 0,7 3-17 0,-7-3-3 0,-4 9-1 0,4-3 0 15,4 4-12-15,-1-1 0 0,-10 1 8 0,7-1-8 16,0 0 0-16,-3 7 0 0,-1-6 0 0,-3 5 0 16,3-2 0-16,1-4 0 0,-1 7-8 15,1 0 8-15,-8-4 0 0,4 7 0 0,4-10 0 16,3 7 0-16,3 0 0 0,-3-4 0 0,-3 4-8 0,-1-7 8 15,8 10 0-15,-4-9 0 0,-11 5 0 0,8-5 0 16,3-1 0-16,0 0 0 0,-4 1 0 0,1-1 0 16,3 1 0-16,-4-4 0 0,-7 3 0 0,11-9 0 15,0 0 0-15,0 0 0 0,-3 0 0 0,3 0-10 16,0 0 10-16,0 0-8 0,0 0 8 0,0 0-8 16,0 0-12-16,0 0-3 0,0 0 0 0,0 0 0 0,0 0 1 0,0 0 0 15,0 0 0-15,-7-6 0 16,0-3-5-16,3-1-1 0,4 1 0 0,4-1 0 15,3 1 16-15,-7 0 4 0,0-7 0 0,0 7 0 0,10-1 8 0,-6-2 0 16,-4-1 0-16,3 4 0 0,8-4 0 0,-4-3 0 16,-7-2 0-16,4 8 0 0,3-6 8 0,0 7-8 15,0-10 10-15,-4 4-10 0,1 2 8 0,3-3-8 16,4 1 0-16,-1 5 9 0,-6-2-1 0,3-4-8 16,7 7 12-16,-4-7-4 0,1 7-8 0,0-4 0 15,-1-3 0-15,8 7 0 0,-1 0 0 0,-6-1 12 16,-4 1-4-16,0 2 0 0,0 4 5 0,4-3 1 15,-4 3 0-15,3-3 0 0,4 6 3 0,-3 0 1 16,-11 0 0-16,0 0 0 0,0 0-4 0,11 0-1 16,3-4 0-16,-7 8 0 0,-7-4-13 0,0 0 0 15,10 0 0-15,-3 9 0 0,-10 0 0 0,3 1 0 0,3-1 0 16,1 1 0-16,0 5 0 0,-1-5 0 0,-6-1 8 0,3 1-8 16,3 5 0-16,-3-5 0 0,-7 5 8 0,0-2-8 15,14-4 0-15,-11 7 0 0,-6-10 8 0,3 4-8 16,0-1 0-16,3 0 9 0,1-5-9 0,-8 2 8 15,-3 3-8-15,3 1 8 0,11-10-8 0,-7 6 8 16,0-3-8-16,-3 3 0 0,3-3 0 0,-4 4 8 16,-3-4-8-16,3-3 0 0,8 6 0 0,3-6-11 15,0 0-1-15,0 0-1 0,-11 3 0 0,11-3 0 16,0 0-1-16,0 0 0 0,0 0 0 0,0 0 0 16,0 0 3-16,0 0 1 0,0-9 0 0,0 6 0 0,0 3 10 15,4-7-12-15,3-2 12 0,-4 6-12 0,-3-3 12 16,11-4 0-16,3 4-9 0,-3 3 9 0,-4-3 0 0,3 2-9 15,1-2 9-15,3 6 0 0,-3-3 0 0,-4-3 12 16,3 6 0-16,1 0 0 0,-1 0 0 0,1 0 0 16,-11 0 0-16,7 6 0 0,4-3-2 0,-4 3-1 15,3-2 0-15,-3 2 0 16,0-3-9-16,4 3 0 0,-4 4-10 0,0 5 10 0,-7-5 0 0,4-1 8 16,3 1 1-16,-4-1 0 0,-6 7-9 0,-1-4 0 15,11-2 0-15,-7 5 0 0,-7 1 0 0,4-3 0 16,3-4 0-16,-4 7 0 0,4-7 28 0,-3 7 3 15,-4-7 1-15,-1 4 0 0,12-4-32 0,-11 4 0 16,-4-1 0-16,4-2 0 0,0-1 11 0,0 0-11 16,-7 1 12-16,-4 2-12 0,1-2 0 0,3-1 0 15,3 1 0-15,-3-1 0 0,-4-6 0 0,1 3 0 0,6 1 0 16,4-4 0-16,-4-3 0 0,1 0-12 0,-4 0 12 0,3 0-12 16,1 0 12-16,-1 0 0 0,0-10 0 0,4 10 0 15,7 0 0-15,-7-9 0 0,-3 0 12 0,3-1-12 16,7 1 8-16,0-7-8 0,-11 7 0 0,1 2 0 15,6-2 0-15,0 0 0 0,4-1-12 0,-3 1 3 16,3-1-23 0,0 1-5-16,7 3-1 0,-3-4-332 0,-4 1-66 0</inkml:trace>
  <inkml:trace contextRef="#ctx0" brushRef="#br0" timeOffset="14603.09">11310 6135 345 0,'-7'0'31'0,"7"0"-31"0,0 0 0 0,0 0 0 16,0 0 102-16,0 0 14 0,0 0 4 0,0 0 0 15,11 0-72-15,-11 0-13 0,0 0-3 0,0 0-1 16,10 9-8-16,-10-9-2 0,0 0 0 0,0 0 0 16,7 0-1-16,4 6-1 0,-4-2 0 0,-7-4 0 15,0 6 4-15,7-3 1 0,7 6 0 0,-3-2 0 16,-11-7-4-16,7 0 0 0,7 9 0 0,-4-9 0 16,4 9 0-16,1-9 0 0,-5 0 0 0,8 7 0 15,3-4 0-15,-7-3 0 0,4 0 0 0,-4 6 0 16,3-6-20-16,1 3 0 0,3-3 0 0,0 0 0 0,4 0 0 15,-4-3 11-15,4 3-3 0,0 0 0 0,-4 0-8 16,4 0 0-16,-1 0 0 0,1 0 8 0,-4-6-8 16,4 6 0-16,-1 0 0 0,1 0 0 0,-4 0 0 0,1 0 0 15,-5-3 0-15,1 3 0 0,-1-7-24 0,1 7-1 16,0 0 0-16,-4 0 0 0,-4-3 38 0,5-3 8 16,-1 6 2-16,0 0 0 0,-4 0-14 0,1-6-9 15,-4 3 12-15,4 3-12 0,-11 0 0 0,0 0 0 16,0 0 0-16,0 0 0 0,0 0 0 0,0 0 0 15,0 0 0-15,0 0 0 0,0 0 0 0,0 0 0 16,0 0-12-16,0 0 3 0,-8-7-10 0,1-2-1 16,0 9-1-16,4-3 0 15,-8-3-35-15,11 6-6 0,0 0-2 0,-7-10 0 0,0 10 52 0,-3-9 12 0,3 9 0 0,3-10 0 32,4 10-54-32,-7-6-8 0,0 3-2 0,0-3 0 0,3-4 52 0,1 7 12 0,-1-6 0 0,4-1 0 15,0-2 24-15,-3 2 8 0,3 1 2 0,0-1 0 16,0 1-6-16,-4 0-2 0,1-1 0 15,3 10 0-15,0 0 13 0,3-6 2 0,-3 6 1 16,0 0 0-16,0-9 1 0,0 9 0 0,0 0 0 0,0 0 0 16,0 0-27-16,0 0-4 0,0 0-2 0,0 0 0 15,0 0-10-15,0 0 0 0,0 0-12 0,0 0 12 0,0 0-11 16,0 0 11-16,-3 6-8 0,3-6 8 16,0 0 0-16,0 3 0 0,-4 3 0 0,4 4 0 15,0-1-14-15,7-3-4 0,-3 4-1 0,3-7 0 16,-4 6 19-16,4-2 0 0,0 2 0 0,4 0 0 0,0 1 0 15,-1-4 0-15,1-3 0 0,-1 3 0 0,1-2 0 16,-1-4 0-16,5 0 0 0,-1 6 0 0,0-6 0 16,0 3 0-16,-3-3 0 0,3 0 0 0,-4-3 12 15,4 3-3-15,-3 0-1 0,0 0 0 0,-4 0 0 0,-7 0 0 16,0 0 0-16,10 0 0 0,-3 0 2 0,-7 0 0 16,7 0 0-16,-7 0 0 0,0 0-10 0,0 0 8 15,0 0-8-15,0 0 8 0,0 0-8 0,0 0 0 16,0 0 0-16,0 0 8 0,0 0 17 0,0 0 3 15,0 0 1-15,0 0 0 0,0 0-29 0,0 0-18 16,0 0 2-16,0 0 1 0,-3 0 15 0,-1 3 0 16,-6 3 0-16,3-6 0 0,0 10 0 0,-1-10 0 0,-2 9 0 15,3-3 0-15,-4-2 9 0,4 5 5 16,0 0 1-16,0-2 0 0,-4 2-15 0,1 0-12 0,3-2 3 0,-4 2 0 16,4 0 9-16,0 1 12 0,-3-1-2 15,2 1-1-15,1-1-9 0,0-3 0 16,4 4 0-16,-4-7 0 0,3 6 0 0,1-9 0 15,3 0 0-15,0 0 0 0,0 0 0 0,0 0 0 0,0 0 0 0,0 0 0 16,0 0 53-16,0 0 9 16,0 0 2-16,0 0 0 0,0 0-64 0,0 0 0 0,0 0-14 0,0 0 2 15,0 0 12-15,0 0 0 0,0 0 0 0,0 0-8 16,0 0-10-16,0 0-2 16,0 0 0-16,0 0 0 0,0 0-123 15,0 0-25-15</inkml:trace>
  <inkml:trace contextRef="#ctx0" brushRef="#br0" timeOffset="15720.73">12531 5730 388 0,'35'-16'17'0,"-24"16"4"0,-11 0-21 0,0-6 0 16,-4-3 0-16,0 6 0 0,1-4 71 0,-1-2 9 16,1 6 3-16,-1-3 0 0,4 6-7 0,0 0 0 15,0-10-1-15,0 10 0 0,-3-6-9 0,3 6-2 16,0 0 0-16,0 0 0 0,0 0-16 0,0 0-3 16,0 0-1-16,0 0 0 0,0 0-23 0,0 0-5 15,0 0 0-15,0 0-1 0,0 0-4 0,0 0-1 16,0 0 0-16,0 0 0 0,0 6-10 0,3 4 0 15,-3-1 0-15,0 0-11 0,0 1 11 0,0 5 0 16,4-5 0-16,-4 6 0 0,0-4 0 0,3 4 11 16,-3-1-11-16,0 4 12 0,0-6-12 0,4 6 0 15,-4-4 9-15,0 4-9 0,3-3 0 0,-3 3 0 16,0-4 0-16,0-2-12 0,0 3 12 0,0 2 0 0,-3-2 0 16,3-3 0-16,-4 2 0 0,4-5-12 0,-3 5 12 15,-1-5-12-15,4-7 12 0,-3 6 0 0,3-9 0 16,-4 10 0-16,1-4 0 0,3-6 0 0,0 0 0 0,0 0 0 15,-4 9-10-15,4-9 10 0,-3 7-12 16,3-7 12-16,0 0-10 0,0 0 10 0,0 0-8 0,0 0 8 16,7 0 0-16,-7 0-8 0,0 0 8 0,0 0 0 15,0 0 0-15,0 0-8 0,0 0 8 0,0-7 0 16,0-2-8-16,3 0 8 0,1 2-8 0,-4 7 8 16,3-3 0-16,4-3 0 0,-3-4 0 0,3 7 8 15,0-3-8-15,0 6 0 0,-3-3 0 0,3-3 0 16,0 3 0-16,-4-4-12 0,-3 7 4 0,11 0 0 15,-1-6 8-15,1 3 11 0,-4-3-3 0,4 6 0 0,-1-4-8 16,-3-2 0-16,4 6 0 0,-1 0 0 0,1 0 0 0,0 0 8 16,-1-3-8-16,-3 3 8 0,0 3 0 0,4-3 0 15,0 0 0-15,-4 6 0 0,-7-6-8 0,10 4 0 16,-3-4 0-16,4 6 0 0,-11-6 0 0,3 3 8 16,4 3-8-16,0 4 8 0,-3-4-8 0,-1-3 0 15,-3-3 0-15,4 9 0 0,0 1 8 16,-1-4 0-16,-3-6 0 0,0 10 0 0,0-1-8 0,0 0 0 15,-3 1 0-15,-1-4 0 0,0 3 21 0,1 1 9 16,-1-7 2-16,1 3 0 0,-1 4-24 0,-3-1-8 16,4 1 0-16,-1-4 0 0,-3-3 0 0,4-3 0 15,-4 9 0-15,0-9 0 0,0 7-9 0,3-4-8 16,-3 3-2-16,0 0 0 0,0-3 46 0,0-3 9 16,0 7 1-16,-4-4 1 0,1-3-25 0,2 0-5 15,-2 0 0-15,3 6-8 0,-4-6 8 0,4 3-8 0,0-3 0 16,0 0 0-16,-4 0 20 0,4-3-2 0,7 3-1 15,-7 0 0-15,-3-6-17 0,3 6 0 0,0-10 0 0,0 7-9 16,0-3 25-16,0-3 6 0,-1 2 1 0,1-2 0 16,4 6-23-16,-1-3 0 0,4-4-10 0,-3 1 10 15,3-1 0-15,0 4 0 0,-7 3 0 0,3-3 0 16,4 6-122 0,0 0-30-16,-14-10-7 0,0 1-1 0</inkml:trace>
  <inkml:trace contextRef="#ctx0" brushRef="#br0" timeOffset="28919.59">9088 5617 288 0,'0'0'12'0,"0"0"4"0,0 0-16 0,0 0 0 0,0 0 0 0,0 0 0 15,0 0 74-15,0 0 12 0,-4-9 2 0,0 3 1 16,4 6-71-16,0 0-18 0,0-4 0 0,-3-2 0 16,-1 3-13-16,4 3-7 0,0-6 0 0,0 6-1 15,0 0-5-15,0 0-1 16,0 0 0-16,0 0 0 0,0 0 41 0,0 0 8 0,-7 0 2 0,7 0 0 15,0 0 29-15,-7 0 7 0,7 0 0 0,0 0 1 16,-3 0-5-16,3 0-2 0,0 0 0 0,0 0 0 16,-4-10-9-16,4 10-1 0,-3-3-1 0,3 3 0 0,0 0-12 15,0 0-3-15,0 0 0 0,-4-6 0 0,1 3 0 0,-1-3 0 16,4-4 0-16,0 10 0 0,0 0-7 0,0 0-1 16,0-6-1-16,0 3 0 0,0-4-11 0,0 7-8 15,0-3 9-15,0-3-9 0,4 3 0 0,-4 3 0 16,0 0 0-16,0 0 0 0,3-6 0 0,1-4 0 15,-4 10 0-15,0 0-10 0,7-3 10 0,-7 3-8 16,3-6 8-16,-3 6-8 0,0 0 8 0,0 0 0 16,11-6 0-16,-11 6 0 0,0 0 0 0,7-4 0 15,4 4 0-15,-4 0-8 0,-7 0 8 0,7 0-8 16,3 0 8-16,-3 0-8 0,0 0 8 0,4 0 0 0,-4 0 0 0,0 0-8 16,-7 0 8-16,7 0 0 0,-7 0 0 15,11 0-8-15,-11 0 8 0,7 0 0 0,3 4 0 16,-10-4 0-16,0 0 0 0,0 0 0 0,7 6 0 0,-7-6 0 15,0 0 0-15,0 0 0 0,0 0 0 0,0 0 0 16,0 0 0-16,0 0-8 0,7 6 8 0,-7-6 0 16,0 0-10-16,0 0 10 0,0 3-12 0,0-3 12 15,0 0-16-15,0 10 3 0,-3-1 1 0,3 0 0 16,-4-2 4-16,1-4 8 0,-4 3-13 0,0 4 5 16,3-1 0-16,1 0 0 0,-4 1 0 0,3-1 0 15,1-3-1-15,-1-6 0 0,1 10 0 0,-1-4 0 16,0-3 9-16,-3 7 0 0,4-4-9 15,3-6 9-15,-4 3 0 0,4-3 13 0,-3 10-1 0,-1-10-1 16,4 0 1-16,-3 6 0 0,3-6 0 0,-4 9 0 16,4-9-12-16,0 0 0 0,-3 0 0 0,3 0 8 15,-4 10-8-15,1-4 0 0,3-6-10 0,-4 3 10 16,4-3-22-16,0 0 2 0,0 9 0 0,0-9 0 16,0 7 0-16,0-7 0 0,0 0 0 0,0 9 0 0,0 0 6 15,4-5 2-15,-4-4 0 0,0 0 0 0,3 6 2 0,1 3 1 16,-1 1 0-16,-3-10 0 0,0 0 9 0,7 6 0 15,-3 3 0-15,3-5 0 0,0 2 0 0,-4 3 0 16,1-9 0-16,0 10-294 16,-1-10-59-16</inkml:trace>
  <inkml:trace contextRef="#ctx0" brushRef="#br0" timeOffset="29470.52">9169 6003 172 0,'0'0'16'0,"0"0"-16"0,0 0 0 0,0 0 0 16,0 0 197-16,0 0 37 0,0 0 7 0,0 0 2 16,0 0-156-16,0 0-31 0,0 0-7 0,0 0-1 15,0 0-30-15,0 0-6 0,0 0-2 0,0 0 0 0,0 0-10 0,0 0 0 16,-7-3 0-16,3 3 0 0,-6 0-18 16,10 0-6-16,-4-6 0 0,-3 6-1 0,0 0 12 0,7 0 2 15,0 0 1-15,-7 0 0 0,0 0 10 16,0 0 0-16,0-4 8 0,7 4-8 0,0 0 12 0,0 0-3 15,-4 0 0-15,4 0 0 0,0 0 12 16,-7-6 3-16,0 6 0 0,3-3 0 0,-3 3 0 0,7 0 1 16,-3-6 0-16,-1-4 0 0,4 10-14 0,0 0-3 15,0 0-8-15,0-3 12 0,0-3-12 0,0 6 0 16,4-9 0-16,-1 2 0 0,-3 7 0 0,7 0 0 16,-7 0-9-16,0 0 9 0,8-3 0 0,-8 3 0 15,0 0 0-15,0 0 0 0,10 0-13 0,-10 0 0 16,0 0 0-16,0 0 0 0,11 3 5 0,-11-3 8 0,0 0-13 15,3 7 5-15,4-4-5 0,-3 3-1 16,-4-6 0-16,3 9 0 16,-3 1-12-16,0-10-2 0,0 9-1 0,0-9 0 0,0 0 13 0,0 0 4 0,0 10 0 0,0-10 0 15,0 0 3-15,0 0 1 0,0 0 0 0,0 0-312 16,0 0-61-16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2-17T06:21:32.273"/>
    </inkml:context>
    <inkml:brush xml:id="br0">
      <inkml:brushProperty name="width" value="0.05292" units="cm"/>
      <inkml:brushProperty name="height" value="0.05292" units="cm"/>
      <inkml:brushProperty name="color" value="#7030A0"/>
    </inkml:brush>
  </inkml:definitions>
  <inkml:trace contextRef="#ctx0" brushRef="#br0">8671 9180 1371 0,'0'0'30'0,"0"0"6"0,0 0 2 0,0 0 1 0,0 0-31 0,0 0-8 16,0 0 0-16,0 0 0 0,0 0 9 0,0 0 1 15,-7-4 0-15,0-2 0 16,4 3-50-16,-4-3-9 0,3 6-3 0,-3-10 0 16,-4 10-7-16,4 0-1 0,7 0-1 0,-7-3 0 15,-3-3 25-15,3 6 4 0,0-6 2 0,0 6 0 0,-4-3 22 0,0 3 8 0,4 0 0 0,-7 0-9 16,7 0 9-16,-3 0 0 0,-8 3 0 0,7 3 0 15,-3-6 0-15,4 6 8 0,-8-3-8 0,4-3 11 16,-4 10-11-16,1-10 0 0,-1 6 9 0,0-3-9 16,1-3 14-16,-8 6-2 0,0-2 0 0,1-4 0 15,2 6 7-15,-2-6 1 0,-4 3 0 0,3 3 0 16,0-6-3-16,0 0 0 0,-3 0 0 0,4 0 0 16,-1-6-9-16,-3 6-8 0,-4-3 9 0,4 3-9 15,-4 0 14-15,7 0-3 0,-10 0-1 0,3 0 0 16,4 0-1-16,-11 3 0 0,4-3 0 0,-4 6 0 15,7-6-9-15,-10 10 0 0,3-10 0 0,0 6 0 16,4-3-12-16,-11-3 12 0,7 0-12 0,-3 6 12 16,0-6-13-16,-1 0 5 0,8 3 8 0,-4-3-13 15,1 7 1-15,2-7 1 0,-6 0 0 0,3 3 0 0,0-3 11 16,1-3 0-16,-1 3 0 0,0 0 0 0,4-7 0 16,-4 7 12-16,0-3-4 0,4-3 0 0,3 6 1 15,4-3 1-15,-11-3 0 0,7 3 0 0,0-4 6 16,1 7 2-16,-5-6 0 0,8 3 0 0,-4-3-18 0,4 2 8 15,-3-2-8-15,2 3 0 0,-2-3 23 0,2 6-3 16,-2-3 0-16,2-4 0 0,1 7-20 0,0 0 0 16,3 0 0-16,4 0 0 0,-4 0 0 0,1 0 0 15,-1 0 0-15,-7 0-8 0,7 0 8 0,-3 0 0 16,4 0 0-16,2 0 0 0,-2 0 11 0,-1 0 4 16,7 7 1-16,1-7 0 0,-4 0-26 0,6 0-5 0,-2-7-1 15,10 7 0-15,-7 0 16 0,3-3 0 0,4-3 0 0,3 6 10 16,4-6-10-16,-7 3 8 0,7 3-8 0,0 0 8 15,0-7-8-15,0-2 8 0,7 6-8 0,-3-4 8 16,3-2-8-16,0 6 8 0,4-7-8 0,-1 4 8 16,-3 0 0-16,0 3 0 0,4-3 0 0,0 6 0 15,-1-4-8-15,1-2 0 0,-1 6 0 0,4-3 0 16,-10-3 0-16,3 3 0 0,4-4-10 0,3 7 10 16,-11-3-9-16,4-3 9 0,7 6-8 0,-3 0 8 31,-7 0-30-31,3 0-1 0,7 0 0 0,-11-6 0 15,8 6-6-15,-1-4-2 0,1 4 0 0,-4 0 0 0,4-6 4 16,3 3 1-16,-7-3 0 0,3 3 0 0,1 3 13 0,-4-7 2 0,-7 7 1 16,7-3 0-16,4-3 28 0,-8-3 6 0,8 5 0 0,-1-2 1 15,-6 0 39-15,3 3 7 0,-4-3 1 0,8 2 1 16,-11-2-9-16,0 6-3 0,0 0 0 0,0 0 0 0,0 0-25 16,0 0-4-16,0 0-2 0,0 0 0 0,-7 6-22 0,0-6 0 15,7 0-10-15,-7 4 10 0,-7 2-20 0,0 3 4 16,-4-3 0-16,0-2 0 0,-3 5-4 15,0 0 0-15,3 1 0 0,-3-1 0 0,-3-3 0 0,2 4 0 16,5-1 0-16,-8 1 0 0,7-4 20 0,1 3 0 16,-1-5 0-16,0 5 0 0,1-3 0 0,3 0 0 15,-4-2 0-15,7 5 0 0,-3-3 8 0,4-3 4 16,-4 4 2-16,7-4 0 0,3-3 6 0,-6 9 0 16,2-9 1-16,1 7 0 0,7-7-13 0,-7 3-8 0,7-3 10 15,-3 6-10-15,3-6 11 0,0 9-11 0,0 1 12 16,0-1-12-16,0 1 8 0,0-4-8 0,0 3 0 0,3 1 0 15,4-4 10-15,8-3-10 0,-5 6 8 0,1 1-8 16,6-4 8-16,4-3-8 0,-6 4 0 0,6 2 8 16,3-9 1-16,-2 9 0 0,2-9 0 0,1 0 0 15,3 0-1-15,4 0 0 0,-7 7 0 0,3-4 0 16,-3-3 7-16,-4 6 1 0,0-3 0 0,4-3 0 16,-8 6-16-16,1-2 0 0,7 2 0 0,-11-3 0 15,0 3 0-15,0 4-13 0,-7-1 2 16,-3 7-669-16</inkml:trace>
  <inkml:trace contextRef="#ctx0" brushRef="#br0" timeOffset="15946.87">9497 9365 288 0,'0'0'12'0,"0"0"4"0,0 0-16 0,0 0 0 15,0 0 0-15,0 0 0 0,0 0 0 0,0 0 8 16,0 0-8-16,0 0 0 0,0 0 26 0,0 0-1 0,0 0 0 0,0 0 0 16,0 0 18-16,0 0 3 0,0 0 1 0,0 0 0 15,0 0 33-15,0 0 6 0,0 0 2 0,0 0 0 16,0 0-60-16,0 0-12 0,0 0-3 0,0 0 0 15,0 0-13-15,0 0 0 0,0 0 0 0,0 0 0 16,0 0-12-16,0 0-1 0,0 0-1 0,0 0 0 16,7 0 14-16,-7 0 0 0,0 0 0 0,0 0 0 15,0 0 22-15,7 0 1 0,-7 0 0 0,7 0 0 16,0 0 0-16,4 0 0 0,-11 0 0 0,0 0 0 16,3 3-2-16,8 3 0 0,-4-6 0 0,-7 0 0 15,7 6-21-15,-7-6 0 0,7 0 0 0,3 0 8 16,-10 0-8-16,7 3 0 0,4-3-8 0,-11 0 8 15,0 0 0-15,7 7 0 0,0-4 0 0,0-3-8 16,4 6 8-16,-4-6-8 0,-7 0 8 0,0 0-8 16,10 3 8-16,-2-3 0 0,-8 0 0 0,7 0 0 0,3 0 0 15,-10 0 0-15,0 0 0 0,7 0 11 0,-7 0 5 0,0 0 2 16,0 0 0-16,0 0 0 0,7-3 10 0,-7 3 3 16,7-6 0-16,-7 6 0 0,0 0-12 0,0 0-3 15,0 0 0-15,0 0 0 16,0 0-38-16,0 0-8 0,0 0-2 0,0 0 0 15,0 0 0-15,0 0 0 0,0 0 0 0,0 0 0 0,0 0 8 0,0 0 0 16,0 0 1-16,-7 0 0 0,7 0 11 0,-7 0 3 16,0 0 0-16,7 0 0 0,0 0 9 0,0 0 0 15,-7 0 0-15,7 0 0 0,-7-3 26 0,7 3 7 16,0 0 2-16,-7-7 0 0,0 7-8 0,7 0-2 16,0 0 0-16,0 0 0 0,0 0-17 0,-7-9-8 15,7 9 8-15,0 0-8 0,-4 0 8 0,4 0-8 0,0 0 0 16,0 0 8-16,-7-6-8 0,7 6-9 0,0 0 9 15,0 0-13-15,-7 0 13 0,7 0-9 0,-7 0 9 0,7 0-8 16,-7 0 8-16,7 0 0 0,0 0 10 0,0 0-10 16,-7 0 18-16,7 0-2 0,0 0-1 0,0 0 0 15,0 0-3-15,0 0 0 0,0 0 0 0,0 0 0 16,0 0 6-16,0 0 1 0,0 0 0 0,0 0 0 0,0 0-19 16,0 0-9-16,0 0 1 0,0 0 0 15,0 0-8-15,0 0 0 0,0 0-1 0,0 0 0 16,0 0-8-16,0 0-2 0,0 0 0 0,0 0 0 15,0 0 16-15,0 0 11 0,0 0-13 0,4 6 5 16,-4-6 8-16,0 0 0 0,0 0 8 0,3 9-8 0,-3-9 0 16,7 7 0-16,-7-7 0 0,4 3 0 0,-4-3 0 15,0 0 11-15,0 0-1 0,0 0 0 0,10 6 12 0,-3-3 2 16,-7-3 1-16,7 6 0 0,4 4-5 0,-4-10 0 16,-7 0-1-16,7 0 0 0,4 0-19 0,-4 0 0 15,0 0 0-15,-7 0 0 0,7 0 0 0,3 0 0 16,-2 3 0-16,-8-3 0 0,0 0 8 0,7 0-8 15,-7 0 9-15,10 6-9 0,-6 1 0 0,-4-7-21 16,0 0 3-16,0 0 1 0,0 0 5 0,0 0 0 16,0 0 1-16,0 0 0 0,10 0 11 0,-10 0 0 15,0 0 0-15,0 0-8 0,0 0 21 0,0 0 5 16,0 0 1-16,0 0 0 0,0 0 4 0,0 0 1 16,0 0 0-16,-7 0 0 0,0-7-24 0,0 1 8 0,7 6-8 15,-7-3 0-15,0 3 0 0,3-6 0 0,-3 6 0 16,0-4 0-16,7 4 0 0,-7 0 0 0,-3-6 0 0,3 6 8 15,7 0-8-15,-7 0 0 0,-4 0 0 0,4 0 0 16,7 0 0-16,-7 0 0 0,-4 0-8 0,4 0 8 16,0 0-8-16,0 0 8 0,7 0-8 0,-10 0 8 15,2 0 0-15,1 0 0 0,7 0 0 0,0 0 0 16,0 0 0-16,0 0 8 0,0 0 0 0,0 0 0 16,0 0-8-16,0 0 0 0,0 0-8 0,0 0 8 15,0 0 0-15,0 0 0 0,0 0 0 0,0 0 8 16,0 0-8-16,0 0 0 0,0 0 0 0,0 0 0 15,0 0 0-15,0 0 0 0,0 0 0 0,0 0 0 16,0 0 0-16,0 0 0 0,0 0 0 0,0 0 0 0,0 0 0 16,0 0 0-16,7 10 0 0,-7-10-8 0,0 0 8 15,0 0 0-15,0 0 0 0,11 6 0 0,-4-6 0 16,-7 0 0-16,0 0 0 0,7 3 8 0,-7-3-8 16,0 0 0-16,0 0 0 0,0 0 0 0,0 0 0 0,0 0-8 15,0 0 8-15,0 0 0 0,0 0 0 0,0 0 11 16,0 0-1-16,0 0 0 0,0 0 16 0,0 0 3 15,0 0 1-15,0 0 0 0,0 0-30 0,0 0 0 16,0 0 0-16,0 0 0 0,-7-3 0 0,0 3 0 16,7 0 0-16,0 0 0 0,0 0 0 0,-11 0 0 15,4 0 0-15,-3 3-459 16,10-3-96-16</inkml:trace>
  <inkml:trace contextRef="#ctx0" brushRef="#br0" timeOffset="17921.73">2138 7841 172 0,'0'0'16'0,"0"0"-16"0,0 0 0 0,0 0 0 16,0 0 148-16,0 0 26 0,3 0 6 0,-3 0 0 16,0 0-132-16,0 0-28 0,-3-10-4 0,3 10-2 15,0 0-14-15,0 0 0 16,0 0-12-16,-7-3 12 0,3-3 0 0,4 6 0 0,-7-10 0 0,7 10 0 16,-3-3 0-16,-4-3 17 0,7 6-1 0,-7-6-1 15,0 3 16-15,7 3 3 0,-4 0 1 0,4 0 0 16,-11-7-6-16,1 7-1 0,10 0 0 0,-4 0 0 15,-6 0-19-15,3 0-9 0,3 7 8 0,-6-7-8 16,10 0 0-16,-4 0 8 0,-7 0-8 0,1 3 0 16,6-3 13-16,-6 0-2 0,3 0-1 0,3 0 0 15,-6 6 0-15,6-6 0 0,-7 0 0 0,8 0 0 16,-8 0-10-16,1 6 0 0,-1-3 0 0,8-3 0 16,-8 10 0-16,0-10-9 0,1 6 9 0,6-3-10 0,-6 3 10 15,3-2 0-15,3 2 0 0,-6-3 0 0,6 3 0 16,4-6 0-16,0 0 0 0,-7 10-8 0,4-4 8 15,-1 3-12-15,-3-6 12 0,7-3-12 0,0 0 12 0,-4 10 0 16,4-10 0-16,0 6 0 0,0 4-8 0,4-7 0 16,-4 9 0-16,7-9 0 0,-3 7 8 0,-4-10 0 15,0 0 0-15,0 9 0 0,3 1 0 0,4-1 0 16,-3-3 0-16,6 4 0 0,-6-1 0 0,3 0 0 16,-7-9 0-16,10 7 0 0,1 2 0 0,-4-6 0 15,4 7 0-15,-1-4 0 0,1 3 0 0,-1 1 12 16,-6-4-4-16,6-3 0 0,1 7-8 0,0-4-10 0,-8 3 10 0,8-6-13 15,-1 4 13-15,1-1 8 0,-8-3 0 0,8 7-8 16,-7-4 0-16,6 3 0 0,-6-6-10 0,6 4 10 16,-3 2 0-16,4-3 0 0,-11-6 0 0,7 3 0 15,0 7 0-15,4-4 0 0,-8-3 0 0,8 7 0 16,-8-4 0-16,4-3 0 0,-3 3 0 16,3 4 0-16,-4-1 0 0,-3-3 0 0,0-2 0 0,4 5 0 15,-4 0 0-15,7-2 0 0,-7-7 0 0,0 9 0 16,0 0 0-16,0-2 8 0,0 2-8 0,0-9 0 15,0 0 0-15,0 3 8 0,0 7-8 0,0-10 0 16,0 0 10-16,0 6-10 0,0-3 12 0,0-3-12 16,0 0 16-16,-7 6-4 0,3 4-1 0,4-10 0 15,-3 6-3-15,3-6 0 0,-7 3 0 0,7-3 0 16,-4 6 2-16,-3-2 0 0,-3-4 0 0,6 6 0 16,-6-3 2-16,6-3 1 0,-7 0 0 0,1 6 0 15,6-6-13-15,-6 0 9 0,3 0-9 0,3 0 8 0,-10 3-8 16,7-3 0-16,0 0 9 0,-4 0-9 0,4 7 0 15,-3-7 0-15,3 3 0 0,-4-3 0 0,0 6 0 0,-3-6 0 16,4 0 0-16,3 6 0 0,0-3 0 0,-4 4 0 16,0-7 0-16,8 3 0 0,-8-3 0 0,1 6 0 15,3-12 0-15,3 6 0 0,-6 0 0 0,10 0 0 16,-11 0 0-16,8 0 0 0,-1-3 12 0,-3-4-1 16,7 7-1-16,-4 0 0 0,-3-9 0 0,7 9 0 15,0 0 0-15,-3-6 0 0,3 3 16 0,0 3 3 16,-7-7 1-16,7 7 0 15,0 0-46-15,0 0-10 0,0 0-2 0,0 0 0 16,0 0-4-16,0 0-2 0,0 0 0 0,0 0-580 0</inkml:trace>
  <inkml:trace contextRef="#ctx0" brushRef="#br0" timeOffset="19256.61">2332 8233 0 0,'0'0'0'0,"0"0"0"0,0 0 0 0,0 0 0 15,0 0 0-15,0 0 0 0,0 0 338 0,0 0-68 16,0 0 54-16,0 0 12 0,0 0-251 0,0 0-49 15,0 0-11-15,0 0-1 0,0 0-13 0,0 0-3 0,0 0 0 0,0 0 0 32,0 0-32-32,0 0-6 0,0 0-2 0,0 0 0 0,0 0 11 0,0 0 1 0,0 0 1 0,0 0 0 15,0 0 19-15,0 0 0 0,0 0 0 0,0 0 0 16,10 0 0-16,-6 6 0 0,0-6 0 0,6 3 0 16,-3-3 0-16,-3 0 0 0,-4 0 0 0,10 6 0 15,-6-3 0-15,3-3 0 0,-7 0 0 0,10 0 0 16,-3 7 0-16,1-4 0 0,2 3-8 0,-3-6 8 15,4 0 0-15,-4 6 0 0,3-3 0 0,-3-3 0 16,0 10 12-16,4-10-3 0,-11 0-1 0,7 6 0 16,4-3-8-16,-1 4 0 0,4-4-10 0,-3-3 10 15,0 6 0-15,-1-6 0 0,1 3 0 0,3-3 0 16,-4 0 0-16,1 0 0 0,3 6 0 0,-3-6 0 16,3 0 8-16,-4 0-8 0,5 0 0 0,-1 0 0 15,-4 0 8-15,4 3-8 0,4-3 0 0,-4 7 0 0,-3-7 8 16,3 0-8-16,7 0 0 0,-7 0 0 0,-3 0 8 15,3 0-8-15,0 0 0 0,0 0 0 0,4 0 12 0,-4 0-4 16,0-7 0-16,7 7-8 0,-10-3 0 0,6 3 0 16,1 0 0-16,-4-6 0 0,0 6 0 0,7 0 0 15,-7 0 8-15,0 0-8 0,1-3 0 0,2-3 0 16,-3 6 0-16,-3 0-9 0,0 0 9 0,3 0 0 16,-4 0 10-16,1 0-10 0,-4 0 0 0,3 0 0 15,-3 0 0-15,1 0 0 0,2 0 0 0,-10 0 0 16,0 0 0-16,11 0 0 0,-1 0 0 0,-10 0 0 15,0 0 0-15,0 0 0 0,0 0 0 0,0 0 0 16,0 0 0-16,0 0 0 0,0 0 0 0,0 0 9 16,0 0-9-16,0 0 12 0,0-10 0 0,0 10 0 15,-3-3 0-15,3 3 0 0,-7-6-12 0,3-4 8 0,4 7-8 16,-10-3 8-16,10 0 0 0,-7 3 0 0,-1-4 0 16,8 4 0-16,-10-3-8 0,3 6 0 0,3-9 0 15,-6 9 0-15,6-10 0 0,-3 10 0 0,4-9 0 16,-8 2 0-16,0 4-12 0,8-3-5 0,-4 3-1 0,3-3 0 15,-6 3 18-15,6-4 0 0,4-2 0 0,-10 9 0 16,10-3 0-16,-11-4 9 0,8 4-9 0,3-3 8 16,0 6 0-16,-8 0 0 0,5-6 0 0,3 6 0 15,0 0-8-15,0 0 0 0,-7-3 9 0,7 3-9 0,0 0 0 0,0 0 0 16,-4 0-10-16,4 0 10 16,0 0-16-16,0 0 4 0,0 0 1 0,0 0 0 15,0 0 11-15,0 0 0 0,0 0 0 0,-3 9-8 0,-4 0 0 16,7-9 0-16,7 7 0 0,-7-7 0 0,0 0 8 0,0 9-8 15,3-6 8-15,1 7-8 0,3-10 8 0,-4 9 0 16,5-9 8-16,6 6-8 0,-11 4 0 0,8-10 0 16,-1 0 0-16,1 6 0 0,0-3 0 0,3-3 0 15,-4 0 0-15,4 0 0 0,-3 6 0 0,-1-2 0 16,-2-4 0-16,2 0 0 0,1 6 0 0,3-3 0 16,-4-3 0-16,4 6 0 0,-3-3 0 0,0-3 0 15,-1 7 0-15,1-7 0 0,3 3 0 0,-3-3 0 16,3 0 0-16,-4 0 0 0,1 0 0 0,-1 0 0 15,-3-3 0-15,4 6 0 0,0-3 9 0,-1 0-9 16,-10 0 12-16,0 0-12 0,0 0 8 0,0 0-8 0,0 0 0 16,0 0 0-16,0 0 23 0,0 0-3 0,0 0 0 15,0 0 0-15,0 0 3 0,0 0 0 0,0 0 0 0,-10-3 0 16,-1 3-14-16,0 0-9 0,4 0 12 0,-3 0-12 16,-1 9 0-16,-3-9-14 0,4 9 1 0,-5-2 0 15,5-4 13-15,-4 6-12 0,-4 1 12 0,4-1-12 16,0-3 12-16,0 4 0 0,-7 9 0 0,6-10 0 15,-6 7 0-15,7-1 0 0,-7-2 0 0,7 3 0 16,-7-4 0-16,7 4 0 0,-8-1 0 0,5-2 0 16,-4 3 0-16,7-7 0 0,-8 7-11 0,8-7 11 15,4-6 0-15,-1 7 0 0,1-4 0 0,6-3 0 16,4-3 0-16,0 0 0 0,0 0 9 0,-11 6-9 16,11-6 26-16,0 0 0 0,0 0 0 0,0 0 0 15,0 0-6-15,0 0-2 0,0 0 0 0,4-6 0 16,3-3-34-16,4 6-8 0,-4-4 0 0</inkml:trace>
  <inkml:trace contextRef="#ctx0" brushRef="#br0" timeOffset="21917.73">8964 9456 403 0,'0'0'17'0,"0"0"5"0,0 0-22 0,0 0 0 0,0 0 0 16,0 0 0-16,0 0 91 0,0 0 13 0,0 0 4 0,0 0 0 15,0 0-94-15,0 0-14 0,0 0-12 0,0 0 3 16,0 0 9-16,0 0 0 0,0 0 8 0,0 0-8 15,0 0 0-15,0 0-10 0,0 0 1 0,0 0 0 16,0 0 9-16,0 0-13 0,0 0 5 0,0 0 8 16,0 0 0-16,0 0 0 0,0 0 0 0,0 0 0 15,0 0 0-15,0 0 0 0,0 0 0 0,7 6 0 16,-3-3 0-16,3 6 12 0,0-9 0 0,0 0 0 16,-7 0 9-16,10 7 3 0,1-7 0 0,3-7 0 15,-10 7-8-15,3-3 0 0,3 3-1 0,-3-6 0 16,0 6-6-16,-7 0-1 0,7 0 0 0,0 0 0 15,1 0-8-15,-8 0 10 0,0 0-10 0,0 0 10 16,7-3-10-16,-7 3 8 0,0 0-8 0,0 0 8 16,0 0-8-16,0 0 0 0,7 0-10 0,-7 0 10 15,0 0 0-15,0 0 0 0,0 0 0 0,0 0 0 0,0 0-16 16,7 3 4-16,-7-3 0 0,0 0 0 0,0 0 12 16,0 0 0-16,0 0 0 0,0 0 0 0,0 0 0 0,0 0 0 15,0 0 0-15,0 0 0 0,0 0 12 0,0 0 0 16,0 0-1-16,-7 6 0 0,3-3-11 15,-3 4 0-15,0-7 0 0,0 0 0 0,3 0 0 0,-3 0 0 16,-3 0 0-16,6 0 0 0,-6 0 0 0,3 0 0 16,3-7 0-16,-6 7 0 0,2 0 0 0,1-3 0 15,7 3 0-15,-3-6 0 0,-4 6 12 0,3 0 4 16,-3-3 1-16,7 3 0 0,0 0-1 0,-7-6 0 16,0 2 0-16,7 4 0 0,0 0 0 0,0-6 0 0,-7 6 0 15,7 0 0-15,-7-3-16 0,7 3 0 16,-3-6 0-16,3 6 0 0,0 0 9 0,0 0-1 15,0 0-8-15,0 0 12 0,0 0-12 0,0 0 0 0,0 0 0 0,0 0 0 16,0 0 0-16,0 0-15 0,0 0 3 0,0 0 1 31,0 0-17-31,0 0-3 0,0 0-1 0,7 0 0 0,3 0 32 0,-3-3 0 0,0 3 0 0,0 0 0 16,-7 0 10-16,11 3 8 0,-4-3 2 0,0 0 0 16,7 0-4-16,-14 0 0 0,0 0 0 0,0 0 0 15,4 0 0-15,-4 0 0 0,7-3 0 0,-7 3 0 16,7-7-3-16,-7 7-1 0,0 0 0 0,0 0 0 15,0 0 0-15,0 0 0 0,0 0 0 0,0 0 0 16,3 0-12-16,-3 0 0 0,0 0 8 0,0 0-8 16,0 0 17-16,0 0 1 0,0 0 0 0,0 0 0 15,0 0-37 1,0 0-7-16,-7 0-2 0,0 0 0 0,0 0 3 0,-7 0 0 0,3 7 0 0,4-7 0 0,-7 0 25 16,4 0 0-16,6 3 0 0,-10-3 0 0,3 0 0 0,4 0 11 15,-3 0-3-15,3-3 0 0,0-4-8 0,3 7 8 16,-6 0-8-16,3 0 8 0,7 0 4 0,-8 0 0 15,1 0 0-15,7 0 0 0,0 0-12 0,0 0 0 16,0-9 0-16,0 9 0 0,0 0 0 0,0 0 12 16,0 0-12-16,0 0 12 0,-7 0-12 0,7 0-14 15,0 0 3-15,0 0 1 0,0 0-3 0,7-6-1 16,0 6 0-16,4 0 0 0,-4 0 14 0,4 0-12 16,-4 0 12-16,3 0-12 0,1 6 12 0,0-6 0 0,-1 0 0 15,1 0 0-15,-1 0 0 0,1 0 0 0,-1 3 0 16,-3 3 0-16,4-6 0 0,-4 0 0 0,4 0 0 0,-11 0 0 15,0 0 0-15,7 0 0 0,3 0 0 0,-10 0 0 16,0 0 0-16,0 0-9 0,7 7 9 0,-7-7-8 16,0 0 0-16,0 0 0 0,0 0 0 0,0 0 0 15,0 0 8-15,0 0 11 0,0 0-3 0,0 0 0 16,0 0-8-16,0 0 8 0,0 0-8 0,0 0 8 16,0 0-8-16,-7-7 0 0,-3 7 0 0,3-6-11 15,-4 3 3-15,4 3 0 0,-4 0 0 0,1 0 0 16,-1 0-10-16,4 0-2 0,0 0 0 0,0 0 0 15,-3 0 20-15,3 0 0 0,-1 0 0 0,8 0 0 16,-7 0 0-16,7 0 0 0,-7 0 0 0,4 0 0 16,3 0 12-16,0 0 7 0,0 0 1 0,0 0 0 15,0 0-20-15,0 0 0 0,0 0 0 0,0 0 0 16,0 0 0-16,0 0 0 0,0 0 0 0,0 0 0 0,0 0 0 0,0 0-16 16,0 0 4-16,3 0 0 0,-3 0 12 0,7 9 16 15,4-9-3-15,0 7-1 0,-1-14 0 0,-3 7 0 16,4 0 0-16,-1 7 0 0,-3-7-3 0,4 0-1 15,3 0 0-15,-10 0 0 0,3-7-8 0,3 7 0 16,-10 0 0-16,11 0 0 0,-4 0 0 0,-7 0 12 16,0 0-2-16,7 0 0 0,-7 0-10 0,0 0 0 15,0 0-10-15,0 0 10 0,0 0 0 0,0 0 0 16,0 0 0-16,0 0 0 0,0 0 0 0,0 0-11 16,0 0 11-16,0 0-13 0,0 0 2 0,0 0 1 0,-11 0 0 15,1 0 0 1,-1 0-14-16,1 0-4 0,-4 0 0 0,-1 0 0 0,5 7 16 0,-4-4 4 0,3-3 0 0,-6 0 0 15,6 6 8-15,-3-3-8 0,3-3 8 0,-3 0-8 16,4 6 8-16,-5-6 0 0,8 0 0 0,-3 0-8 16,-1 0 24-16,11 0 4 0,0 0 2 0,0 0 0 15,-7 0-2-15,7 0 0 0,0 0 0 0,0 0 0 16,0 0-12-16,0 0-8 0,0 0 8 0,0 0-8 16,0 0 0-16,7 0-18 0,-7 0 3 0,11 0 1 15,-1 0 3-15,4 0 1 0,1 0 0 0,-5-6 0 16,4 6 18-16,-3 0 3 0,-1 0 1 0,1 0 0 15,-4 0-4-15,4 0 0 0,-4 0 0 0,3 0 0 16,-10 0-8-16,7 0 0 0,4 0 0 0,-4 0 0 16</inkml:trace>
  <inkml:trace contextRef="#ctx0" brushRef="#br0" timeOffset="23862.19">3874 8214 57 0,'0'0'0'0,"0"0"0"0,0 0 0 0,0 0 0 15,0 0 202-15,0 0 35 0,0 0 7 0,0 0 2 16,0-10-182-16,0 10-37 0,0 0-7 0,0-6-2 15,0 6-18-15,0-9 8 0,0 6-8 0,0 3 0 16,-4-7 0-16,4 7 0 0,0-3-12 0,0 3 3 16,0-6 9-16,0-4 9 0,-7 7-1 0,7-3-8 15,0 6 0-15,-4-6 0 0,1 3 0 0,-4-4 0 16,7 7-9-16,-4-3 9 0,4-3-8 0,-7-3 8 0,4 5 0 0,-1-2 0 16,-3 3 0-16,4-3 0 15,-4-4 8-15,3 10 6 0,-3-6 2 0,3 3 0 16,1-3 4-16,-4 2 2 0,3-2 0 0,4 6 0 0,-10-3-8 0,6-3-2 15,4 6 0-15,0 0 0 0,-10-3 2 16,3-4 0-16,3 7 0 0,-7 0 0 0,8 0 6 0,-8 0 0 16,4 0 1-16,0 0 0 0,0 0-13 15,4 0-8-15,-8 0 10 0,0 0-10 0,1 7 0 0,-1-4 0 16,4 3 0-16,-3-3 0 0,-1 7 0 0,-3-4 0 16,3-3 0-16,1 3 0 0,-1 4 0 0,8-4 0 15,-8-3 0-15,1 7 0 0,6-1 0 0,-7-3 0 16,4-3 0-16,0 4 0 0,7 2 0 0,-10-3 0 15,3-3-8-15,3 7 8 0,4-1 0 0,0 1 0 0,-7-4 0 0,7-3 0 16,-3 6 0-16,-1-2 0 0,4 2-8 16,0 1 8-16,0-4 0 0,0 3 0 0,0-9-8 0,0 3 8 15,0 7 0-15,4-4-10 0,6 3 10 0,-10-2-8 16,4 2 8-16,3-6 0 0,3 7 0 0,-10-4-8 16,14-3 8-16,-10 3 0 0,3-3 0 0,7 4 0 15,-10-1 0-15,6-3 0 0,-3 3 0 0,7-2 0 16,-3-4 0-16,-4 0 8 0,4 0-8 0,-1 0 0 15,1 6 8-15,-1-6-8 0,1 0 8 0,3 0-8 16,-3 0 14-16,-1-6-2 0,4 6 0 0,-3 0 0 16,3-4-12-16,-3-2 0 0,-1 6 0 0,4-9 0 15,0 9 8-15,1-10 1 0,-5 4 1 0,4-3 0 0,4 6-10 16,-4-7 0-16,-3 1 9 0,3 2-9 16,-4-2 0-16,1 0 0 0,-4 2 0 0,0-2 8 15,4 0-8-15,3-1 0 0,-11 1 0 0,4-1-8 0,4-5 8 16,-8 5 0-16,8 1 0 0,-8-1 0 0,5 1 0 0,-5 0 0 15,1 2 0-15,3-2 8 0,-7 0-8 0,3 5 0 16,4-2 0-16,-7-3 0 0,0 2 0 0,0 7 0 16,0 0 0-16,0 0 0 0,0 0 11 0,0 0-3 15,0 0 0-15,0 0 0 0,0 0-8 0,0 0 0 16,0 0 0-16,0 0 8 0,0 0-8 0,0 0 0 16,0 0 0-16,0 0 0 0,0 7-12 0,-7-7 1 15,7 0 1-15,-3 6 0 0,-4-3 10 0,3 3 0 16,4-6 0-16,-3 10 0 0,-5-7 0 0,5 6 0 15,3-2 0-15,-7-4 0 0,7 3 0 0,-7 3 0 16,7-2 0-16,0-7 0 0,0 9 0 0,0-9 0 0,-11 3 0 0,11 7 0 16,-7-1 0-16,4-3 0 0,3 4 0 0,0-10 0 15,-4 9 0-15,-6-3 8 0,10-2-8 0,-8 5 11 16,8-9-11-16,0 0 12 0,0 0-12 0,-3 6 12 16,3 4-12-16,0-10 10 0,0 3-10 0,0-3 10 15,0 12-10-15,0-9 0 0,3 7-10 0,-3-10 10 16,0 0 0-16,8 6 20 0,-8-6-4 0,10 3 0 15,-6 4 8-15,-1-4 2 0,-3-3 0 0,11 0 0 16,-4 6-26-16,0-6 0 0,-7 0 0 0,10 3 0 16,-2-3 0-16,-1 0 0 0,3 0 0 0,1 6 0 15,-4-6 0-15,7 3 0 0,-11 4 0 0,8-7 0 16,0 9-44 0,-8-3-8-16,8-2-2 0,-4 5 0 0,0 0-28 0,0 1-6 0,3 5 0 15,-6-5-430-15</inkml:trace>
  <inkml:trace contextRef="#ctx0" brushRef="#br0" timeOffset="25599.97">10269 9393 115 0,'0'0'10'0,"0"0"-10"0,-3-3 0 0,3-4 0 16,0 7 63-16,0-3 10 0,-4-3 3 0,1 0 0 15,-1 3-61-15,4 3-15 0,-3-7 0 0,-1 7 0 16,-3-9-28-16,4 9-9 0,3 0-2 0,0-3 0 16,-7-4 13-16,0 7 2 0,7 0 1 0,0 0 0 15,0 0 39-15,0 0 8 0,0 0 2 0,0 0 0 0,0 0 2 0,0 0 1 16,0 0 0-16,0 0 0 0,0 0-14 0,0 0-3 15,-4-9-1-15,4 9 0 0,0 0 14 0,0 0 3 16,-4 0 1-16,1-9 0 0,3 9 8 0,0 0 2 16,0 0 0-16,0 0 0 0,-4-10-6 0,4 10-1 15,0 0 0-15,0 0 0 0,0 0-8 0,0 0-3 16,0 0 0-16,0 0 0 0,0 0-9 0,0 0-1 16,0 0-1-16,0 0 0 0,0 0-10 0,0 0 0 15,0 0 0-15,0 0 8 0,7 10-8 0,-7-10 0 16,0 0 0-16,0 0 0 0,8 0 8 0,-1 6-8 15,3-3 12-15,-10-3-4 0,0 0 12 0,7 6 1 16,4-3 1-16,-4 7 0 0,-7-10 3 0,10 0 1 16,1 0 0-16,0 6 0 0,-11-6-5 0,7 3-1 15,3-3 0-15,4 7 0 0,-3-7-4 0,3 3-2 16,-3-6 0-16,6 3 0 0,-3 0-1 0,-3 0 0 0,-11 0 0 16,11 0 0-16,3 0-1 0,0 0 0 0,-4 3 0 0,1-3 0 15,0-3-3-15,3 3-1 0,0 0 0 0,-4 3 0 16,-10-3-8-16,11 6 8 0,3-6-8 0,0 0 8 15,-3 6-8-15,3-6 0 0,3 0 0 0,-2 3-11 16,-5-3 11-16,4 0 0 0,-3 0 8 0,6 0-8 16,1 0 0-16,-4 7 0 0,-3-7 0 0,-1 0 0 15,8 0 0-15,-7 3 0 0,-1-3 0 0,-3 0 0 16,7 0 0-16,-7 6-18 0,4-6 3 0,-4 0 1 16,-7 0 22-16,14 3 5 0,-3-3 1 0,-1 0 0 15,-10 0-22-15,7 6-5 0,7-2-1 0,-3-4 0 16,-11 0 14-16,7 6 0 0,4-3 0 0,3 3-9 15,-4-6 9-15,-3 0 0 0,-7 0 8 0,11 7-8 16,3-4 14-16,-14-3-2 0,0 0 0 0,0 0 0 16,11 0-12-16,-4 0 0 0,-7 0 0 0,0 0 0 15,7 0 0-15,0 0 0 0,-7 0 0 0,0 0 0 16,0 0 0-16,0 0 0 0,11-10 0 0,-11 10-10 16,0 0 10-16,0 0 0 0,10 0 0 0,-3-6 8 0,-7 6 0 15,0 0 1-15,0 0 0 0,0 0 0 0,7 0-9 0,-7 0 0 16,0 0 0-16,0 0 0 0,14-3 0 0,-14 3 8 15,0 0-8-15,0 0 8 0,0 0 0 0,0 0 0 16,0 0 0-16,-7 0 0 0,0 0-8 0,7 0-17 16,0 0 4-16,0 0 1 0,-14 9 3 0,14-9 1 15,0 0 0-15,0 0 0 16,-10 0-27-16,10 0-5 0,0 0 0 0,0 0-1 16,0 0 11-16,0 0 2 0,0 0 1 0</inkml:trace>
  <inkml:trace contextRef="#ctx0" brushRef="#br0" timeOffset="26804.93">4618 7822 345 0,'0'0'31'16,"0"0"-31"-16,0 0 0 0,0 0 0 0,0-3 200 0,0 3 33 15,0 0 7-15,0-7 2 0,0 4-174 0,0 3-34 16,0 0-7-16,0 0-2 0,-4-6-25 0,4 6 0 16,0 0 0-16,0-6 0 15,-7 3-21-15,0 3-10 0,7-7-1 0,-10 4-1 0,3 3 8 0,0 0 1 16,-1 0 1-16,5 0 0 16,-8 0-7-16,4 0-2 0,0 0 0 0,-3 0 0 0,-4 3 32 0,6-3-9 0,-2 0 9 0,-1 7 0 15,-3-4 0-15,4 3 0 0,-4 0 0 0,-1-3 0 16,1 7 0-16,-3-1 11 15,-1-3-3-15,7-2 0 0,-10 5-8 0,7 7 0 0,0-7 0 16,3 0 8-16,-3 7-8 0,-3-6 0 0,3-1 0 0,3 0 0 16,0 7 0-16,4-7 0 0,-3 1 0 0,-1-1 0 15,8 1 0-15,-4-1 0 0,3 0 0 0,4 1 0 16,0-1 0-16,0 1-11 0,0-10 11 0,4 12-8 16,3-2 8-16,-7-1 0 0,14-6 0 0,-11 7-8 15,8-4 8-15,-1-3 0 0,5 3 8 0,-1 4-8 16,3-1 16-16,-3-3-2 0,1-2 0 0,-1 5 0 15,3-3-4-15,-3-3-1 0,8 4 0 0,-8 2 0 16,3-3-1-16,1 4-8 0,-4-7 12 0,0 6-4 0,7-2 0 0,-10-4-8 16,3 6 12-16,0-3-4 0,0 4-8 15,4-1 0-15,-7-9 0 0,3 10 8 0,-4-4-8 0,-3-3 0 16,0-3 0-16,4 6 0 0,-8-3 0 0,1 4 0 16,-4-7 0-16,7 3 0 0,-7-3 0 0,4 12 0 15,-4-2 0-15,7-7 0 0,-7 6 0 0,-7-2 0 16,7-4 0-16,-7 6 0 0,3-3 8 0,0 4 0 15,1-1 0-15,-8 1 0 0,-3-4-8 0,4 3 8 16,-8 1-8-16,4-7 8 0,0 9 4 0,0-2 0 16,0-1 0-16,3 1 0 0,0-1-12 0,-3 0 0 15,4 1 0-15,-1-4 0 0,1-3 0 0,-1 3 0 16,0-2 0-16,4-4 0 0,-3 9 0 0,3-9 0 16,0 6 0-16,0-3 0 0,-4-3 0 0,11 0 12 0,-4 0-12 0,-6-3 12 15,10 3 5-15,-4 0 2 0,-6 0 0 16,10 0 0-16,0 0-6 0,-11-6-1 0,8 6 0 15,3 0 0-15,-7-3-12 0,7 3 0 0,0 0-12 0,0 0 12 32,-11 0-40-32,11 0-2 0,0 0 0 0,0 0 0 15,-4 3-130-15,4-3-25 0</inkml:trace>
  <inkml:trace contextRef="#ctx0" brushRef="#br0" timeOffset="27717.61">4692 8480 903 0,'0'0'40'0,"0"0"8"0,0 0-38 0,0 0-10 16,0 0 0-16,0 0 0 0,0 0 72 0,0 0 13 0,0 0 3 0,0 0 0 15,0 0-36-15,0 0-6 0,0 0-2 0,0 0 0 16,0 0-30-16,0 0-6 0,0 0-8 0,0 0 11 16,0 0 1-16,3-6 0 0,-3-3 0 0,0 5 0 15,0 4 16-15,0-9 3 0,4-3 1 0,-4 2 0 16,4 7-15-16,-4-6-2 0,0-1-1 0,0 1 0 16,7-1 11-16,-7-2 3 0,0-1 0 0,3-2 0 15,4 5-4-15,-7 1-1 0,0-7 0 0,4 4 0 16,-1-4-8-16,4-3-2 0,-7 3 0 0,0 4 0 15,4-4-5-15,3-3 0 0,-7 4-8 0,7 2 12 16,-4-6-12-16,4-3 0 0,1 4 8 0,2-1-8 16,-6 3 0-16,6-3 0 0,1-3 0 0,-4 0 0 15,3 3 0-15,1 1 0 0,-4 2 0 0,7-3 0 16,-3 10 0-16,-1-4 0 0,-3-2 0 0,4 5 0 0,-4 1 0 16,0-1 0-16,0 1 0 0,4 3 0 0,-11-4 0 15,7 4 0-15,-7 6-8 0,0 0 8 0,7 0 0 0,-4 0-12 16,4 0 12-16,-7 0-10 0,0 0 10 0,0 0-13 15,0 0 5-15,11 0 8 0,-11 0 0 0,0 0 0 16,7 0 0-16,0 6 0 0,4-6 0 0,-8 3 0 16,-3-3 0-16,11 7 0 0,-1-1 0 0,-10-6 0 15,0 0 0-15,0 0 0 0,0 0 0 0,0 9 0 0,11-6 0 16,-11 7 0-16,0-10 0 0,7 9-12 16,4-2 2-16,-4-4 1 0,-4 9 9 0,8-2 0 15,-8-1 0-15,4 0 0 0,4 1 0 0,-4-1-8 0,4 1 8 16,-4 5-8-16,7-5 8 0,-4 2-10 0,-6 4 10 0,7-7-10 15,-1 7 10-15,1-3-10 0,-8-4 10 0,8 7-10 16,-1 3 10-16,-6-4-10 0,6-2 10 0,1 2-10 16,-7 1 10-16,3-3 0 0,-4 2 0 0,8 1-8 15,-8-3 8-15,4 5 0 0,0-2 0 0,0 0 0 16,-3-4 0-16,3 7 0 0,-3-3 0 0,3-1-8 16,-4-2 8-16,8-4-13 0,-11 7 5 0,3 0 8 15,4-4-12-15,-7-2 12 0,4-1-10 0,-4-3 10 16,3 4 0-16,1-4 0 0,-4-3 0 0,0-3 0 15,0 0 0-15,3 10 0 0,-3-10 0 0,0 0 0 16,0 0-8-16,0 0 8 0,0 0 0 0,0 0-9 16,0 0 9-16,0 0-13 0,0 0 5 0,0 0 8 15,0 0-14-15,0 0 5 0,0 0 1 0,0 0 0 16,11-10-25-16,-11 1-5 0,4 3-1 0,3 2-412 16,-14-11-82-16</inkml:trace>
  <inkml:trace contextRef="#ctx0" brushRef="#br0" timeOffset="28151.48">4780 8374 806 0,'0'0'72'0,"0"0"-58"0,0 0-14 0,0 0 0 16,0 0 120-16,-7-10 168 0,7 10-141 16,0 0-102-16,0 0-20 0,-3-9-4 0,3 9-1 15,0 0-20-15,0 0-8 0,0-6 0 0,0 6 0 32,0 0-23-32,0 0-4 0,3-10-1 0,4 7 0 0,-3-3 17 0,6-4 3 0,-6 4 1 0,6 6 0 15,-3-9 15-15,8 9-9 0,-5 0 9 0,4-3-8 16,0-4 8-16,0 7 0 0,4 0 0 0,0 0-8 0,3-3 8 0,-7 3 0 15,0-6 0-15,4 6-8 16,-4 0 8-16,7 0 9 0,-7 0-1 0,4 0-8 16,3 0 0-16,0-3 0 0,-7 3 0 0,7 0 0 15,-10 0 13-15,3 0-4 0,0 0-1 0,0 0 0 16,-3 0-8-16,-1 3 0 0,1-3 0 0,0 0 0 0,-4 0 0 16,0-3 0-16,-7 3 0 0,10 0 0 0,-10 0 0 15,0 0 0-15,0 0 0 0,4 3 0 0,-4-3 0 16,0 0 0-16,0 0 0 0,0 0 0 15,0 0-26-15,0 0-4 0,0 0-1 0,0 0 0 0</inkml:trace>
  <inkml:trace contextRef="#ctx0" brushRef="#br0" timeOffset="33782.99">8770 10321 115 0,'0'0'0'0,"0"0"10"0,0 0-10 0,0 0 0 0,0 0 0 0,0 0 0 15,0 0 155-15,0 0 29 0,0 0 5 0,0 0 2 16,0 0-150-16,0 0-29 0,0 0-12 0,0 0 8 15,0 0-8-15,0 0 0 0,0 0 0 0,7 6-11 16,7-6 11-16,-10 3 0 0,-4-3 0 0,0 0-8 16,7 0 8-16,-7 0 0 0,7 0 0 0,0 0 0 15,3 0 11-15,-2 7-3 0,2-7 0 0,-3 3 0 0,7-3 0 0,0 6 0 16,-3-6 0-16,3 0 0 0,0 0-8 16,0 3 12-16,0-3-12 0,4 6 12 0,-4-6-12 15,0 7 0-15,0-4 0 0,4 3 0 0,0-3 0 16,3-3 0-16,-4 7 0 0,1-4 0 0,0-3 0 0,-1 6 0 15,5-3 0-15,-1-3 0 0,-4 6 0 16,5-2 0-16,-5 2 0 0,4-6 0 0,-3 6 0 0,7-3 0 16,-15-3 0-16,8 6 0 0,3-2 0 0,-3-4 0 15,-1 6 0-15,1-6 8 0,0 3-8 0,3-3 0 16,0 6 0-16,-3-3 0 0,-1-3 0 0,1 0 0 16,7 0 0-16,-11 0 0 0,3 7 9 0,-3-4-9 15,4-3 10-15,0 0-10 0,-4 0 8 0,3 0-8 16,1 0 0-16,-4 0 9 0,4 0-9 0,0 0 0 0,-1 0 0 15,1 0 8-15,-1-3-8 0,1 3 0 0,3 0 0 0,-3 0 8 16,-1 0-8-16,1 0 0 0,0-7 0 0,6 7 0 16,1 0 0-16,0 0 0 0,-4 0 0 0,4 0 0 15,-1-3 0-15,-2-3-9 0,2 6 9 0,-3-3 0 16,1-3-16-16,-1 6 3 0,3 0 1 0,-6-4 0 16,-4-2 12-16,4 6 0 0,7 0 0 0,-8-3 0 15,-3-3 16-15,0 6-1 0,8-6 0 0,-5 6 0 16,-3-4-1-16,0 4 0 0,8-6 0 0,-5 6 0 15,1 0-14-15,0-3 0 0,-4-3 0 0,3 6 0 16,4-3 0-16,1-4 0 0,-12 7 0 0,4-3 0 16,4-3 0-16,0 3 0 0,-8-4 0 0,8 7 0 15,-1-9 0-15,1 9 0 0,-4-6 0 0,-3 6 0 16,-4 0 0-16,3-3 0 0,5-4 0 0,-1 4 0 0,-7 3 12 16,3-6-4-16,4 3-8 0,-3-3 12 0,-4 6-12 15,4-4 0-15,-1-2 0 0,1 6 0 0,-1-3 0 16,-6-3-8-16,-4 6 8 0,7 0-13 0,4-10 35 15,-4 4 7-15,-7 6 2 0,0-9 0 0,3 6-4 0,4-4-1 16,-3 4 0-16,-4 3 0 0,0-6-12 0,3-4-2 16,4 10-1-16,-3-9 0 0,-8 9-11 0,4 0 0 15,7-6 0-15,0-4 0 0,-7 7 0 0,0 3 0 16,7-6-9-16,-7 6 9 0,-3-3 0 0,3-3 0 16,3 2 0-16,8-2 0 0,0 6 0 0,-4-3 0 15,-7 3 0-15,0 0 0 0,7-6 0 0,-7 6 0 16,0 0 0-16,0 0 9 0,0 0-9 0,0 0 12 15,0 0-12-15,0 0 12 0,-7-7-12 0,7 7 0 0,0 0 0 0,0 0 8 16,-11 0-16-16,11 0-4 0,0 0-1 0,0 0 0 16,0 0-6-16,0 0-1 0,0 0 0 0,0 0 0 15,11 0 5-15,-11 0 1 0,0 0 0 0,0 0 0 16,7 7 5-16,-7-7 1 0,-7 9 0 0,3-3 0 16,1 4 8-16,-4-1 0 0,-4-6 0 0,4 13 0 15,0-13 11-15,-4 13-3 0,-3-7 0 0,-7 1 0 16,0-1 0-16,0 0 0 0,7 7 0 0,-4-6 0 15,-7 5-8-15,4-2 0 0,7 2 0 0,-7-5-336 16,0 6-65-16</inkml:trace>
  <inkml:trace contextRef="#ctx0" brushRef="#br0" timeOffset="35269">9098 10641 921 0,'0'0'40'0,"0"0"10"0,0 0-40 0,0 0-10 0,0 0 0 0,0 0 0 16,0 0 32-16,0 0 5 0,0 0 1 0,0 0 0 16,0 0-38-16,0 0 0 0,0 0-12 0,0 0 4 31,0 0-27-31,0 0-5 0,-7 0 0 0,0 0-1 16,0 0-4-16,0 0-1 0,-4 9 0 0,4-9 0 0,-3 10 30 0,-1-10 7 0,4 9 1 0,-4-3 0 15,1-3 18-15,-4-3 4 0,3 7 1 0,4-4 0 16,-10 3 9-16,-1-6 3 0,4 10 0 0,-4-10 0 15,0 9-8-15,1-9-2 0,-1 9 0 0,-3-2 0 16,3-4-17-16,1-3 10 0,-4 6-10 0,-1-3 8 16,1-3-8-16,-3 6 8 0,-1-6-8 0,0 4 8 15,-3-4-8-15,3-4 0 0,-3 4 0 0,3 0 8 16,-6 0-8-16,2 0 0 0,5 4 0 0,-12-4 8 16,5 0-8-16,2 0 0 0,5 0 0 15,-8 0 0-15,7 0 0 0,-3 0 0 0,3-4 0 0,-3 4-11 16,0 0 11-16,0-6-8 0,3 6 8 0,4 0-8 15,-7-3 8-15,6-3 14 0,1 3-3 0,4-4-1 0,-1-2 26 16,4 6 6-16,-7-3 1 0,3-4 0 0,4 4-25 16,0 3-5-16,3-4-1 0,-3 4 0 0,4-6-12 0,-1 3 0 15,4 6 0-15,-7-10 0 16,3 7 8-16,4-3 0 0,0 6-8 0,7 0 12 0,-7-6-12 0,0 6-8 0,7 0 8 0,0 0-13 16,0 0 13-16,0 0 0 15,-7-4 0-15,7 4 0 0,0 0 0 0,0 0-9 16,0 0 9-16,0 0-8 15,0 0-26-15,0 0-5 0,0 0-1 0,0 0 0 0,0 0 24 0,0 0 4 0,0 0 0 0,0 0 1 16,0 0 11-16,0 0-12 0,11 4 12 0,-1 2-12 16,-10-6 12-16,14 0 0 0,-3 0 8 0,3 0-8 15,-3 0 0-15,-1 0 0 0,4 0 0 0,-7 0 0 16,4 0 0-16,-1 0 0 0,-2 0 0 0,-1 0 0 16,3 0 0-16,-10 0 0 0,0 0 0 0,7-6 0 15,-7 6 0-15,7 0 0 0,-7 0 0 16,0 0 0-16,0 0 0 0,0 0 0 0,7 6 0 0,-7-6-8 15,0 0 8-15,0 0-12 0,0 0 12 0,0 0-12 16,0 0 12-16,0 0-8 0,0 0 8 0,0 0-8 16,0 0 8-16,0 0-13 0,0 0 5 0,0 0 8 15,0 0 0-15,0 0 0 0,0 0 14 0,0 0-4 16,0 0 9-16,0 0 1 0,0 0 1 0,0 0 0 16,0 0-21-16,-7 0 8 0,0 0-8 0,0 0 0 15,0 0 32-15,-3 0 1 0,6 0 1 0,-3 6 0 16,-7-6-20-16,3 3-4 0,1-3-1 0,-1 0 0 15,0 0 2-15,1 0 0 0,-4 0 0 0,3 0 0 0,4 0-11 16,-7 0 0-16,0 0 0 0,-4 0 0 0,11 0 0 16,-3 0 13-16,-4 0-3 0,3 0-1 0,4 0-9 0,-4 0 0 15,1 0-10-15,-1 0 10 0,1 0 0 0,6-3 0 16,-7 3 0-16,4-6 0 0,0 6 0 0,7 0 0 16,-7 0 0-16,7 0 0 0,0 0 0 0,0 0 0 15,0 0 0-15,0 0 0 0,0 0-24 0,0 0 2 16,0 0 0-16,0 0 0 0,0 0 6 0,0 0 2 15,0 0 0-15,0 0 0 0,0 0 14 0,0 0-9 16,0 0 9-16,0 0-8 0,0 0 8 0,7 9 14 16,0 1-3-16,0-4-1 0,4 3-10 0,-4-6 10 0,0 13-10 0,0-6 10 15,0-1-10-15,0 0 8 0,11 7-8 16,-4-13 8-16,0 13-8 0,4-7 0 0,-4 1 0 0,0-1-11 16,4 0 11-16,-1 1 0 0,1-4 0 0,-7-3 8 15,3 4-8-15,-4-1 0 0,4-3 0 0,-3 3 0 16,0-6 11-16,-1 3 1 0,-10-3 0 0,11 0 0 15,-11 0-2-15,7 0 0 0,-7 0 0 0</inkml:trace>
  <inkml:trace contextRef="#ctx0" brushRef="#br0" timeOffset="37524.76">3955 11067 57 0,'0'0'0'0,"0"0"0"0,0 0 0 0,0 0 0 0,0 0 0 0,0 0 0 0,0 0 185 0,0 0 32 15,0 0 7-15,0 0 0 0,0 0-179 0,0 0-36 16,0 0-9-16,0 0 0 0,0 0 0 0,0 0 0 16,0 0 0-16,0 0 0 0,0 0-11 0,0 0 3 15,0 0 0-15,0 0 0 0,0 0 24 0,0 0 4 16,0 0 2-16,0 0 0 0,0 0-3 0,0 0-1 15,0 0 0-15,0 0 0 0,0 0-18 0,0 0 0 16,0 0-8-16,0 0 8 0,10 3 0 0,-10-3 0 16,0 0 0-16,11 7 0 0,-8-4 0 0,-3-3 0 15,11 9 0-15,-11-9 0 0,0 0 0 0,11 0 0 16,-11 0 0-16,7 7 0 0,-7-7 33 0,17 0 0 16,-6 0 0-16,-11 0 0 0,7 0-13 0,-7 0-4 0,10-7 0 0,1 4 0 15,0-3-3-15,-1-4-1 0,1 1 0 16,3 0 0-16,-11-7-4 0,8 3 0 0,0-2-8 15,-1 5 12-15,-6-5-12 0,3 5 0 0,7-9 0 0,-11 1 0 16,8 2 0-16,0-3 0 0,-8 0 0 16,8 0 0-16,-4 4 11 0,0-4-11 0,0 0 12 0,3 0-12 15,-3-6 0-15,0 6 0 0,4 4 0 16,0-4 0-16,-8 0 8 0,8 3-8 0,-1-2 0 0,-3 5 0 16,0-3 8-16,4 1-8 0,0 2 0 0,-4-2 0 15,3 5 0-15,-3 1 0 0,0-1 0 0,0 1 0 16,4 3 8-16,0-4-8 0,-8 7 0 0,8-3 0 15,-8 6 0-15,-3 0 0 0,0 0-12 0,0 0 3 16,11 0 9-16,-11 0 0 0,0 0 0 0,0 0 0 16,0 0 0-16,10 9-10 0,-6 1 10 0,3-4-10 15,-3 3 10-15,-4 4 0 0,7-7 0 0,-7 10 0 0,0-4 0 16,0 4 0-16,3-7 0 0,1 7 0 0,-4-3 0 16,7 5 0-16,-7-2 0 0,0 3 0 0,0-3 0 15,3 2 0-15,-3 1 0 0,0-3 0 0,0-4 0 0,7 7 8 16,-7 6-8-16,0-6 8 0,0 3-8 0,-7 0 0 15,7-3 0-15,0 6 0 0,7-6 0 16,-3 0 0-16,-1 3 0 0,4-4 0 0,-3-5 0 0,3-4 0 16,-7 7-8-16,3-7 8 0,-3 1 0 0,8-1 0 15,-8-2 0-15,0 2 8 0,0 0-8 0,0-9 0 16,0 7 0-16,0-7 0 0,0 0 0 0,0 0 0 0,0 0-8 0,0 0 8 16,0 0 0-16,0 0 0 0,0 0 0 0,0 0 8 15,0 0-8-15,0 0 0 0,0 0 0 0,0 0 0 31,0 0-29-31,0 0-7 0,0 0-2 0,0-10 0 0</inkml:trace>
  <inkml:trace contextRef="#ctx0" brushRef="#br0" timeOffset="37992.6">4223 10920 388 0,'0'0'17'0,"0"0"4"0,0 0-21 0,0 0 0 16,0 0 0-16,0 0 0 0,0 0 34 0,0 0 2 15,0 0 1-15,0 0 0 0,0 0 2 0,0 0 0 16,0 0 0-16,0 0 0 0,7 6 6 0,-7-6 2 0,0 0 0 0,0 0 0 16,3 0-10-16,-3 0-1 0,0 0-1 0,0 0 0 15,11 10-20-15,-8-4-4 0,4-3-1 0,-7-3 0 16,11 0-10-16,0 6 0 0,-8-3 0 0,8-3 0 15,-11 0 0-15,10 0 0 0,4 7 0 0,-3-7 0 16,0 3 0-16,-4-3 0 0,3 0 0 0,4 0 8 16,4 0 0-16,-7 0-8 0,6 0 12 0,-3 0-4 15,4 0-8-15,-7 0 0 0,6 0 0 0,-3 0 8 16,4 0 0-16,-4 0 0 0,0 0 0 16,0 0 0-16,4 0-18 0,-11 0-4 0,11 0-1 0,-8 0 0 31,-3 0-35-31,4 0-7 0</inkml:trace>
  <inkml:trace contextRef="#ctx0" brushRef="#br0" timeOffset="38858.48">4692 10911 1044 0,'0'0'46'0,"0"0"10"0,0 0-45 15,0 0-11-15,0 0 0 0,0 0 0 0,7 6 13 0,4-3 1 16,-8 3 0-16,8-3 0 0,-1 4-14 0,1-1 0 16,-1-3 0-16,5 3 0 0,-5-3 0 0,4-3-13 0,0 7 2 0,0-4 1 15,4-3 0-15,-4 6 0 0,0-6 0 0,0 0 0 16,4 0 10-16,7 0 0 0,-11 0 0 15,0 0 0-15,0-6 0 0,-3 6 11 0,10 0-3 0,-7 0 0 16,0 0 21-16,4-3 4 0,-1 3 1 0,1-7 0 16,0 7-20-16,3 0-4 0,-4 0-1 15,1 0 0-15,0-3-1 0,-1-3 0 0,1 6 0 16,0 0 0-16,-1 0-8 0,1 0-9 0,0-3 9 16,3 3-13-16,-7 0 1 0,0 0 0 0,4-6 0 0,-4 6 0 15,0 0-8-15,0 0-2 0,4 0 0 16,-11 0 0-16,0-7 6 0,3 4 2 0,-3 3 0 0,-3-6 0 15,-4 6 14-15,0 0 0 0,14 0 0 0,-14 0-9 16,0 0 9-16,0 0 0 0,0 0 0 0,0 0 0 16,0-3 8-16,0 3-8 0,0 0 10 0,0-6-10 15,0 6 0-15,0 0 0 0,0-10 0 0,0 7 0 16,-7-3-13-16,0 3-6 0,0-4-1 0,3 7 0 16,-6-3-8-16,-1 3-3 0,8-6 0 15,-8 6 0-15,-3 0 14 0,7 0 2 0,-4 0 1 0,1 0 0 0,3 6 14 0,0-6 0 16,3-6 12-16,-7 6-12 0,4 0 32 0,0 0-1 15,7 0 0-15,-7 0 0 0,7 0 9 0,-3-6 1 16,3 6 1-16,-7 0 0 0,7 0-7 0,0 0-2 16,0 0 0-16,0 0 0 0,0 0-33 0,0 0 0 15,-7-4 0-15,7 4 0 0,0 0-10 0,0 0-9 16,0 0-1-16,0 0-1 0,0 0 1 0,0 0 0 16,14 0 0-16,-11 0 0 0,4 4 20 0,4 2 0 0,-4-6 0 15,4 0 8-15,-4 6-8 0,7-3 12 0,-4-3-12 16,1 7 12-16,3-4-12 0,-3 3 0 0,3-6 0 15,0 3 8-15,7 3-8 0,-10-2 0 0,3-4 0 0,0 0 8 16,0 0-8-16,3 6 0 0,-9-3 0 0,2-3 8 16,1 6-8-16,-4-6 8 0,-7 0-8 0,0 0 8 15,7 0-8-15,-7 0 10 0,7 10-10 0,-7-10 10 16,0 0 2-16,0 0 0 0,0 0 0 0,0 0 0 16,0 9-4-16,0 0 0 0,-7 1 0 0,0-1 0 15,0 7 0-15,-7 0 0 0,-1-4 0 16,-2 7 0-16,3-3-8 0,-7-1 0 0,3-2 0 0,0 6 0 15,4-4 0-15,-3 1 0 0,6-3 0 0,-3 2 0 16,3-5 0-16,4-1 0 0,4 0 0 0,-8-2 0 16,8-4-8-16,3-3-4 0,0 0-1 0,0 0 0 15,0 0-33-15,0 0-6 0,0 0-2 16,7 0 0-16,3-10 16 16,1 1 3-16,3 0 1 0,4-1-386 0</inkml:trace>
  <inkml:trace contextRef="#ctx0" brushRef="#br0" timeOffset="39710.71">5662 10588 1292 0,'0'0'57'0,"0"0"12"0,0 0-55 0,0 0-14 0,0 0 0 0,0 0 0 16,0 0 22-16,0 0 2 0,0 0 0 0,7 9 0 15,0 0-24-15,0 1 0 0,4-1 0 0,-8 1 0 16,4-4 0-16,8 3-8 0,-12 1 0 0,4-1 0 15,0 0 8-15,4 1-8 0,-4-1 8 0,-4 4-8 16,1-4 8-16,-1 1-8 0,4-1 8 0,0 0-8 16,-7 1 8-16,0-1 0 0,4-2 8 0,-4-7-8 15,0 9 0-15,0 0 0 0,0-9 0 0,0 10 0 16,0-1 0-16,0-9 0 0,0 0 0 0,0 10 0 0,0-10 0 0,-4 9 0 16,4-3 0-16,0-6-8 0,-7 3 8 0,0 4 11 15,4-4-3-15,3-3 0 0,0 0-19 16,-7 6-4-16,0-3-1 0,7-3 0 0,-4 0-1 0,4 0-1 15,0 0 0-15,-7 0 0 0,7 0 9 0,0 0 9 16,0 0-13-16,0 0 5 0,-7-3 8 0,7 3 0 16,0 0 0-16,0 0-8 0,0 0 8 0,0 0 0 15,0 0 0-15,0 0 0 0,0 0 0 0,4-6 0 16,-1-4 0-16,1 10 0 0,3-9 0 0,0 9 0 16,0-3 0-16,0-3 0 0,3 6 0 0,1-10 0 15,-7 10 0-15,6-6 0 0,1 6 0 0,-4 0 0 16,10-3 0-16,-6 3 0 0,-4-7 0 0,4 7 0 0,-1 0 0 0,-3-3 0 15,7 3 0-15,-10 3-10 16,7-3 10-16,-4 0-13 0,0 0 13 0,0 7 0 0,0-4 0 16,3-3-9-16,1 6 9 0,-4-6 0 0,-7 0 0 0,7 10 0 15,4-10 0-15,-4 9 0 0,-4-3 0 16,4-3 0-16,0 4 0 0,-7-7 0 0,7 3 0 0,-7-3 0 16,0 0 0-16,0 0 0 0,4 6 0 0,-4-6 0 15,0 0 8-15,0 0-8 0,0 0 8 0,7 3-8 16,-7-3 9-16,-7 10-9 0,7-10 12 0,0 0-12 15,-4 6 17-15,4 3-3 0,-14 1-1 0,7-1 0 16,4-3-13-16,-8 4 0 0,1-1 0 0,-1 1 0 16,0-4 0-16,1-3 0 0,3 6 0 0,-7 1 0 15,3-4 0-15,4-3 0 0,-4 7 0 0,1-4 0 16,3 0 0-16,-4-3 0 0,4 7-12 0,0-10 12 16,-4 6 0-16,1-3 0 0,3 3 0 0,0-6 0 15,-4 0 0-15,4 4 0 0,0-4 12 0,0 0-3 0,3 0-9 16,-3 0 0-16,7 0 0 0,0 0 0 0,0 0 0 0,-7-4 0 15,4-2 0-15,3 6 0 0,-4 0 0 0,4 0 0 16,-3-9 0-16,3 6 0 0,-7-4 8 0,7 7 0 16,7-9 0-16,-7 3 0 0,0 6-20 0,3-10-4 15,1 7 0-15,3-3-1 16,3 3-38-16,-6-4-7 0,3 7-2 0,4-3 0 0</inkml:trace>
  <inkml:trace contextRef="#ctx0" brushRef="#br0" timeOffset="40726.5">6294 10650 748 0,'0'0'67'0,"0"0"-54"15,0 0-13-15,0 0 0 0,0 0 108 0,0 0 18 16,0 0 4-16,0 10 1 0,0-1-105 0,-8 0-26 15,8 7 0-15,-3-6 0 0,6 5 0 0,-6-5 0 16,3 2 0-16,0 4 0 0,0-7 0 0,-7 7-17 16,7-4 4-16,-4 4 1 0,1-6 12 0,3 5 0 15,-4-2 0-15,4-4 0 0,-3 7 0 0,3-7 0 16,-4 7 0-16,4-3 0 0,0-4 0 0,0 7 0 0,-7-7 0 0,7 0 0 16,0 1 0-16,-3-1 0 15,-1 1 0-15,4 2 0 0,-3-2 0 0,3-1 0 16,0-9 0-16,0 0 0 0,0 0 0 0,0 0 0 15,-4 3 0-15,4-3 0 0,0 0 0 0,0 0 0 16,0 0 0-16,0 0 0 0,-3 0 0 0,3 0 0 0,-7-3 0 0,3-3 0 16,4-4-9-16,0-5 1 0,0 5 0 0,0-2 0 15,4-4-3-15,3 0 0 0,-7 4 0 0,7-4 0 16,-4-3-11-16,4 4-2 0,0 2-1 0,-3-6 0 16,-1 4 14-16,4-1 11 0,-3-3-13 0,3 10 5 15,-4-10 19-15,5 3 4 0,-8 4 1 0,7-4 0 16,-4 7-4-16,1-1 0 0,6 4 0 0,-10-7 0 15,4 4 4-15,-1 3 0 0,4-4 0 0,4 1 0 16,-11 3-16-16,3 2 0 0,5 4 0 0,-1-6 0 16,3 6 0-16,1 0 0 0,-1-3 0 0,1 3-10 15,0-6 10-15,-1 6-10 0,4 0 10 0,-3 0-10 16,3 0 10-16,-4 0 0 0,1 0 0 0,3 0-8 16,-3 0 19-16,3 6 4 0,-4-3 1 0,-2-3 0 15,-1 6-4-15,3-6 0 0,-3 10 0 0,0-10 0 0,-7 0-12 16,4 9 11-16,-4-9-11 0,7 10 10 0,-7-1-10 0,0-9 8 15,0 9-8-15,-7 1 8 0,3-4-8 16,-3 4 12-16,4-1-12 0,-1 0 12 0,-10 1-12 0,3-1 8 16,1-3-8-16,-4 4 8 0,3-10-8 0,1 9 0 15,-1-2 0-15,7-4 0 0,-6-3 0 0,-1 6 0 16,4-3 0-16,4-3 8 0,3 0-8 0,0 0 0 16,0 0 0-16,0 0 0 0,-4 0 0 0,4 0 0 15,0 0 0-15,0 0 8 0,0 0-22 0,0 0-5 16,0 0-1-16,0 0 0 0,0 0 0 0,0 0 0 15,0 0 0-15,7 0 0 0,4 0 20 0,-1 0-10 16,1 6 10-16,3-6-8 0,-3 3 8 0,-1-3 0 16,1 10 0-16,-1-10 0 0,5 6 0 0,-5-3 0 0,4 4 8 15,0 2-8-15,-7 0 0 0,4-2 0 16,3 2 0-16,-7-6 0 0,4 7 10 0,-1 5-2 0,1-5-8 0,0-1 12 16,-1 1-12-16,-3 5 0 0,0-5 0 15,4-1 0-15,-8 0 0 0,4 1 0 0,-7-1 0 16,0-9 0-16,0 7 9 0,0-7-1 0,0 3 0 0,-10 3 0 15,3 3 24-15,-4 1 4 0,-3-4 0 0,3-3 1 16,-6 7-37-16,3-10 0 0,-4 9 0 0,0-3 0 16,-6-6 0-16,3 10 0 0,-1-10 0 0,-2 6-8 15,3-3 8-15,-4-3 0 0,7 6 10 0,-6-3-10 16,6-3 0-16,0 0 0 0,-3 0 0 0,7 0 0 16,0 0 12-16,3 0-3 0,-6 7-1 0,10-7-408 15,-4 0-83-15</inkml:trace>
  <inkml:trace contextRef="#ctx0" brushRef="#br0" timeOffset="43356.65">11850 9321 0 0,'0'0'0'0,"0"0"0"15,0 0 0-15,0 0 0 0,0 0 227 0,0 0-46 16,0 0 37-16,0 0 7 0,0 0-128 0,0 0-25 15,0 0-6-15,0 0-1 0,0 0-39 0,0 0-8 16,0 0-2-16,0 0 0 0,0 0-16 0,0 0-19 16,0 0 4-16,3 6 1 0,-3-6 14 0,7 3-12 15,4 6 12-15,-4-2-12 0,4-4 12 0,-1 3 13 16,1-3-2-16,-1 4-1 0,4-7 10 0,-3 3 1 0,3 3 1 0,-3-6 0 16,6 0 6-16,-2 0 0 15,-1 0 1-15,-4 0 0 0,4 0-4 0,4 0-1 0,0 0 0 16,-1 0 0-16,1 0-16 0,-1-6-8 0,5 6 8 15,-5 0-8-15,1-3 10 0,0 3-10 0,-1 0 12 16,1 0-12-16,3 0 0 0,-3 0 0 0,-1 0 0 0,4 0-9 16,-3 0 9-16,0 3 0 0,-1-3 0 15,1 6-8-15,0-6 8 0,3 9 0 0,0-9 0 0,-3 10 0 16,-1-10 0-16,1 9 0 0,-4-3 0 0,7-2-8 16,0 2 8-16,-3-3 0 0,3 3 8 0,0 4-8 15,0-4 0-15,1-3 0 0,-1 3 0 0,0-2 0 16,0-4-9-16,4 0 9 0,-4 0-10 0,0 0 10 15,4 6 0-15,-4-3 0 0,0-6 0 0,0 3 10 0,1 0-10 16,-1 0 0-16,0-6 0 0,0 6 0 0,0 0 0 16,0 0 0-16,8 0 0 0,-8 0 0 0,0-4 0 0,0-2 0 15,4 6 0-15,-4 0 0 0,4-9 0 0,-4 9 0 16,0 0 0-16,4-10 12 0,-4 10-12 0,4-9 0 16,-8 9 0-16,4-6-11 0,1 6 11 0,-5-4 0 15,1-2 0-15,3 6 0 0,-3-3 0 0,-1 3 0 16,1 0 0-16,0-6 0 0,-1 6 0 0,1-3 0 15,-4 3 0-15,0 0 0 0,0 0 0 0,-3 0 0 16,3 3 0-16,0-3 0 0,-3 0 0 0,-1 0 0 16,1 6 0-16,-4-3 0 0,-7-3 0 0,10 0 0 15,-3 6 0-15,4-2 0 0,-7 2 0 0,6-6 0 16,-6 9-8-16,3-9 8 0,0 0 0 0,-7 0 0 0,0 0 0 16,0 0 0-16,7 7 0 0,-7-7 0 15,0 0 0-15,0 0-8 0,0 0 23 0,0 0 5 0,0 0 0 16,0 0 1-16,0 0 19 0,0 0 3 0,0 0 1 0,0 0 0 15,0 0-15-15,0 0-2 0,0 0-1 0,0 0 0 16,0 0-26-16,0 0 0 0,0 0 0 0,0 0 0 16,0 0 0-16,0 0 0 0,0 0 0 0,0 0 0 15,0 0 0-15,0 0 0 0,0 0 8 0,0 0-8 16,0 0-12-16,0 0-4 0,0 0 0 0,0 0-1 31,3 0-36-31,4-7-7 0,-7 7-2 0,7 0-588 0</inkml:trace>
  <inkml:trace contextRef="#ctx0" brushRef="#br0" timeOffset="43742.17">13974 9383 57 0,'0'0'0'0,"0"0"0"0,0 0 0 0,0 0 0 16,0 0 147-16,0 0 24 0,0 0 5 0,0 0 0 15,0 0-148-15,0 0-28 0,-8-3-8 0</inkml:trace>
  <inkml:trace contextRef="#ctx0" brushRef="#br0" timeOffset="44492.91">13899 9418 853 0,'0'0'37'0,"0"0"9"0,0 0-37 0,0 0-9 0,0 0 0 0,0 0 0 0,0 0 87 0,0 0 15 16,0 0 3-16,0 0 1 0,0 0-72 0,0 0-14 15,0 0-4-15,0 0 0 0,0 0-16 0,0 0 0 16,8 0 0-16,-1 0 0 0,0 0 0 15,0 3 0-15,-4 3 0 0,8-6-9 0,-4 7 9 0,0-4 0 16,0-3 0-16,4 9 0 0,-1-9 11 0,1 10 4 16,-1-1 1-16,1 0 0 0,-1-2-28 0,5 2-4 15,2 0-2-15,-3 1 0 0,0-4 29 0,4-3 5 16,-4 7 2-16,4-4 0 0,-1-3-18 0,1 10 0 16,3-10 0-16,-3 6 0 0,3 1 0 0,0-1 0 15,4 0 0-15,-4 1 0 0,4 5 0 16,-1-5-12-16,1-1 1 0,3 1 1 0,1-1 10 0,-1 7 0 0,0-7 0 15,0 1 0-15,4-1-10 0,0-3 0 0,0 4 0 16,-1-1 0-16,1 0-2 0,0-2-1 0,0-4 0 16,-1 6 0-16,-2-9 13 0,-1 7 0 0,0-7-10 0,0 0 10 15,0-7 0-15,-3 7-9 0,0-3 9 0,-1-3 0 16,1-4 0-16,0 1 0 0,-4 0 10 0,4-1-2 16,-4 1-8-16,0-1 0 0,-3-5 0 0,-1-1 0 15,1 7-21-15,0-1-3 0,-8 1 0 0,-3-1 0 16,0 1-14-1,-3 0-3-15,-1-1-1 0,1 4 0 0,-4-3-2 0,0-1-1 16,0 10 0-16,0 0 0 0,-4-9-31 0,-3 9-7 0,0-10-1 16,-3 10 0-16,-1 0 14 0,1-6 2 15,-1 6 1-15,0 0 0 0,-3 6 51 0,4 1 16 0,-4-4-10 0,3-3 10 16,0 6 15-16,4-3 8 0,-3-3 1 0,-1 6 1 16,1-2 30-16,3-4 5 0,-1 6 2 0,1-3 0 15,0-3-31-15,7 0-7 0,0 0 0 0,0 0-1 0,-3 6-11 16,3-6-3-16,0 0 0 0,0 0 0 0,-4 3 12 15,4-3 3-15,0 0 0 0,0 0 0 0,0 0 4 0,0 0 2 16,7 7 0-16,0-7 0 0,4 0 10 0,0 0 1 16,-1 0 1-16,4-7 0 0,0 7-4 0,0-3-1 15,-3-3 0-15,3 6 0 0,0 0-16 0,0-3-3 16,-3-7-1-16,3 4 0 0,-7 3 11 0,4-3 1 16,-1 3 1-16,1-4 0 0,-11 7-30 0,10 0-16 15,-2-6 1-15,-8 6 1 0,0 0 14 0,0 0 0 16,0 0 0-16,0 0 0 0,7 6-16 0,-7-6-8 15,0 0 0-15,0 0-1 0,7 0 13 0,-7 0 4 0,0 0 0 0,0 10 0 16,-4-1-2-16,1 1 0 0,-4-1 0 16,-1 7 0-16,-2-7 10 0,6 0 16 0,-3-2-4 15,0 2-1-15,0-6 2 0,0 7 1 0,0-10 0 0,4 6 0 16,-4 3-6-16,-1-9-8 0,8 0 11 0,-7 10-11 16,0-4 0-16,7-6-17 0,0 0 1 0,0 0-345 15,0 0-70-15</inkml:trace>
  <inkml:trace contextRef="#ctx0" brushRef="#br0" timeOffset="45360.65">15730 9001 1018 0,'0'0'45'0,"0"0"10"0,0 0-44 0,0 0-11 16,0 0 0-16,4-10 0 0,-4 10 90 0,0-3 16 15,-4-6 3-15,4 9 1 0,0-6-66 0,0 6-14 16,0-10-2-16,-3 4-1 0,-1 3-27 0,1-3 0 15,3 2 0-15,-4-2 0 0,4 6 0 0,0 0-9 16,-7-3 0-16,7 3 0 0,-7-6 1 0,7 6 0 16,0 0 0-16,-7 0 0 0,-3 0 8 0,2 6 0 15,-2-6 0-15,-1 3-8 0,4 3 0 0,0-2 0 16,-3 2 0-16,3 3 0 0,-1 1 8 0,1-1 0 16,0 7 0-16,0-13 0 0,4 6 0 0,-1-3-8 15,-3 4 8-15,4-1-8 0,-1 1 8 0,1-4-13 16,3-6 5-16,0 9 8 0,0-5-22 0,0 5 3 15,3-3 1-15,-3-6 0 0,0 0 18 0,4 10 8 0,-1-1-8 16,4-3 12-16,0 4-12 0,-3-7 0 16,3 6 0-16,0-2 0 0,0-7 0 0,4 9 0 0,-4-3 0 15,0-3 0-15,3 7 9 0,1-4-1 16,-1-3 0-16,-2 3 0 0,2 4-8 0,1-7-12 0,-4 3 2 0,0 4 1 16,0-1 9-16,3 0 11 0,-3 1-3 0,-3-4 0 15,0 4-8-15,-1-1 0 0,-3 0 0 0,0 1 0 16,0-1-20-16,-3 1-4 0,-1-1 0 0,0 7 0 15,1-7 8-15,-4 7 0 0,-7-4 1 0,3-5 0 16,1 8 15-16,-4-2 0 0,-4-4 0 0,0 7 0 16,4-7 0-16,-4 1 0 0,1-1 0 0,-1-3 0 15,1-2 0-15,2 2-14 0,1-3 4 0,4-3 1 16,-4 6 9-16,3-6 0 0,0-6-9 0,4 6 9 16,-3 0-46-1,3 0-5-15,7 0-1 0,-7 0-265 0,0-9-54 0</inkml:trace>
  <inkml:trace contextRef="#ctx0" brushRef="#br0" timeOffset="46328.96">15896 9311 864 0,'0'0'76'0,"0"0"-60"0,0 0-16 0,0 0 0 0,0 0 81 0,0 0 14 15,0 0 2-15,0 0 1 0,0 0-73 0,0 0-14 16,0 0-3-16,7 0-8 16,4 10-17-16,-4-10-11 0,3 6-1 0,1-3-1 0,-4-3 18 0,7 6 3 15,0-6 1-15,0 3 0 0,-3-3 8 0,3 7 0 0,4-4 0 0,-1 3 0 16,-2-6 8-16,6 3 3 16,-4-3 1-16,4 7 0 0,4-14 6 0,-4 7 2 15,4 7 0-15,3-7 0 0,-3-7-12 0,3 7-8 16,-3-3 12-16,0 3-12 0,-1-6 28 0,4 6-2 0,1-3 0 15,-1-4 0-15,-3 7-26 0,3-3 0 16,-3-3 0-16,-4 6 0 0,0-3 12 0,0-3-4 16,0 6 0-16,-3-3 0 0,-4-4-8 0,4 7 0 0,-1-6 0 15,-3 6 0-15,-3-3 0 0,-4 3 0 0,4 0 0 16,-4-6 0-16,0 6 0 0,-7 0 0 0,0 0 0 0,0 0 0 16,0 0 0-16,0 0 0 0,0 0 0 0,0 0 0 15,0 0 0-15,0 0 8 0,0 0-8 0,0 0 8 16,-4-4-8-16,1-5 0 0,-1 3 0 0,-7-4-11 31,4 7-24-31,-3-3-5 0,3 0 0 0,-4 3-1 0,1-4 13 0,-1-2 4 0,4 9 0 0,0-10 0 16,-4 7 24-16,1-3 0 0,-1 6 0 0,4-3 11 15,-7-3-11-15,3 3 0 0,1 3 0 0,3-7 0 16,-4 7 0-16,4-6 0 0,-3 6 0 0,3 0 0 16,-4 0 0-16,4 0 0 0,0 0 0 0,7 0 0 15,-4 0 0-15,4 0 0 0,0 0 0 0,0 0-11 0,0 0 11 16,0 0 0-16,0 0 0 0,0 0 0 0,0 0 0 0,0 0 0 15,0 0 0-15,4 6 0 0,6 1 0 16,5-4 0-16,-5 3 8 0,4-3-8 0,4-3 16 16,-4 0 0-16,4 6-1 0,-1-3 0 15,1-3-7-15,0 0 0 0,-4 0-8 0,3 7 12 0,1-7-12 16,0 0 0-16,-1 0 8 0,-3 0-8 0,0 0 0 16,1 0 0-16,-1 0 0 0,-7 3 0 15,-7-3 0-15,10 0 0 0,-10 0 0 0,0 0 0 0,0 0 0 0,7 0 0 16,-7 0 0-16,0 0 0 0,0 0-9 0,0 0 9 15,0 0-13-15,-7 9 5 0,0-2 8 0,-3 2 0 16,-4 0-9-16,-1 7 9 0,1-7 0 0,0 1-11 16,-3 6 11-16,-1-4-8 15,0-3-36-15,1 1-6 0,-1-1-2 0,0 7 0 16,4-7-77-16,0 1-16 0,0 5-3 0</inkml:trace>
  <inkml:trace contextRef="#ctx0" brushRef="#br0" timeOffset="47211.75">17251 9267 345 0,'0'0'15'0,"0"0"4"0,0 0-19 0,0 0 0 16,7-9 0-16,-7 3 0 0,3 3 248 0,1-4 45 16,-1-2 10-16,1 6 1 0,-4-4-239 0,0 7-48 15,0-9-9-15,0 9-8 0,0-9-13 0,-4 6-8 16,4-10-2-16,0 10 0 0,-3-3 23 0,3 6 0 15,-4-10 0-15,1 7 0 0,-1-3 11 0,1-4 6 16,-1 10 2-16,1-9 0 0,-1 3-5 0,-3 3-1 16,4 3 0-16,-4-7 0 0,3 7-5 0,-3 0 0 15,0-3-8-15,-4 3 12 0,8-6 1 0,-8 12 0 16,4-6 0-16,-3 3 0 16,-4-3-44-16,3 7-9 0,-3-4-1 0,3 3-1 0,-3 3 14 0,4-2 2 0,-1 2 1 15,-3 0 0 1,3-5-3-16,-3 5-1 0,0 7 0 0,3-7 0 0,1 0 29 0,3 1 0 0,-4 6-8 15,1-7 8-15,3 7-9 0,0-7 1 0,-1 4 0 0,5-7 0 16,-4 10 8-16,3-4 0 0,1-3 0 0,-1 1 0 16,1-1 0-16,3-2 0 0,0 8 0 0,0-5 0 15,-4-7 0-15,4-3 0 0,4 9 0 0,-4-9 0 16,0 0 0-16,3 6 0 0,4-2-8 0,0-4 8 16,0 0 0-16,4 0 8 0,3-4 0 0,-3-2 0 15,3 3 3-15,0-3 1 0,0-4 0 0,4 1 0 16,-4-7-12-16,4 7 8 0,-4-4-8 0,3-2 8 0,1 5-8 15,-4 1 0-15,0-7 0 0,0 7 0 0,0-4 0 16,4-2 0-16,-4 5 0 0,-3-6 0 0,3 7 0 16,-4 0 0-16,1-1 0 0,0 1 8 0,-1 3 2 0,-3-4 0 15,0 7 0-15,-7 3 0 0,0 0 1 0,0 0 0 16,0 0 0-16,0 0 0 0,0 0-11 0,0 0 0 16,0 0 0-16,0 0 0 0,0 0 0 0,0 0-11 15,0 0 3-15,0 0 0 0,0 9 8 0,0 1 0 16,0-1 0-16,-3 1 0 0,-1-1 8 15,4 0 3-15,-3 1 1 0,3 6 0 0,-4-7-12 0,1 0 0 16,3 1 0-16,3-4 0 0,-3 3 0 16,0 1 0-16,0-7 0 0,4 10 8 0,-1-10 4 0,1 6 1 15,-4-9 0-15,3 9 0 0,8 1 9 0,-8-1 2 0,4-2 0 16,0-4 0-16,4 3-15 0,0 0-9 0,-1-3 12 16,1 7-12-16,3-10 13 0,-4 6-4 0,5-3-1 0,-5-3 0 15,-10 0 2-15,0 0 0 0,7 0 0 0,0 6 0 16,0-2 4-16,-7-4 1 15,0 0 0-15,11 0 0 0,-4-4-15 0,-7 4 11 0,0 0-11 0,0 0 10 16,7 0-10-16,-7 0 0 0,0 0 0 0,0 0 8 16,0 0-8-16,0 0-12 0,0 0 2 0,0 0 1 15,0 0-26-15,0 0-5 16,0 0 0-16,0 0-1 0,0 0-31 0,0 0-5 0,0 0-2 0</inkml:trace>
  <inkml:trace contextRef="#ctx0" brushRef="#br0" timeOffset="48596.24">11525 10299 115 0,'0'0'10'0,"0"0"-10"15,11 3 0-15,-11-3 0 0,0 0 105 0,3 0 19 16,11 6 4-16,-3-2 1 0,-4-4-76 0,4 6-15 16,-1-3-3-16,4-3-1 0,0 0-18 0,1 6-4 15,-1-3-1-15,0-3 0 0,3 7-11 0,1-4 8 16,-4 3-8-16,0-3 8 0,4 3-8 0,0 4 0 16,-4-10 0-16,3 9 0 0,-3-2 0 0,4-4 0 15,3 3 10-15,-3-3-10 0,3-3 36 0,4 6 0 16,-1-6 0-16,1 4 0 0,0 2-8 0,-4-6-2 0,4 0 0 15,3 6 0-15,0-6-15 0,4-6-3 16,0 6-8-16,-4-6 12 0,7 2 3 0,-3-2 0 16,-4 6 0-16,4-3 0 0,0-6-3 0,-1 2 0 0,5 4 0 0,-1-3 0 15,0-4-4-15,4 1-8 0,-4 9 11 0,4-6-11 16,-4 3 0-16,4-4 0 0,-4 4 0 0,1-3 0 16,-4 3 0-16,3-3 0 0,-7 2 0 0,0-2 0 15,0 3 0-15,1-3 0 0,-5-1 0 0,1 4 0 16,3 3 0-16,-3-6 0 0,3 3 0 0,-3-3 0 15,3 6 0-15,-3-3 0 0,-4-4 0 0,0 4 0 16,4-3 0-16,-4 3 8 0,0-4-8 0,0 7 0 16,1-9 0-16,-5 9 0 0,1 0 0 0,-4-6 0 0,4 6 0 15,-8 0 0-15,1-10 8 0,-1 10-8 0,4 0 22 0,-7 0-2 16,-7 0-1-16,8-3 0 0,-8 3 10 0,7 0 3 16,-7 0 0-16,0 0 0 0,0 0-16 0,0 0-4 15,0 0 0-15,0 0 0 0,0 0 8 0,0 0 0 16,3-6 1-16,-3 6 0 0,0 0-11 0,0 0-2 15,0 0-8-15,0 0 12 0,0 0-12 0,0 0-8 16,0 0 8-16,0 0-13 0,0 0 13 0,0 0-12 16,0 0 12-16,0 0-12 0,0 0 12 0,0 0-9 15,0 0 9-15,0 0-8 0,0 0-1 0,0 0 0 16,0 0 0-16,0 0 0 16,0 0-34-16,0 0-6 0,0 0-2 0,0 0-514 0</inkml:trace>
  <inkml:trace contextRef="#ctx0" brushRef="#br0" timeOffset="49147.51">13074 10340 691 0,'0'0'61'0,"0"0"-49"15,0 0-12-15,0 0 0 0,0 0 128 0,0 0 24 16,0 0 4-16,0 0 0 0,0 0-140 0,3 6-28 16,5 3-5-16,-1 1-2 15,0-4-9-15,-4 4-3 0,1-7 0 0,-1 6 0 16,4 1 3-16,0-4 1 0,-3 3 0 0,6 1 0 0,-2 5 27 0,2-5 0 0,-3-1 0 0,4 10 0 16,-4-10 0-16,7 7 0 15,0-7 0-15,0 10 0 0,0-9 0 0,4 5 0 0,0-2 0 16,3-4 0-16,0 7 0 0,0-7 0 0,4 1 0 15,-1-4 0-15,1-3 0 0,3 3 0 0,4-2 0 16,-4 2 0-16,4 0 0 0,-4-3 0 0,0 4 0 16,1-4 0-16,-1 3 0 0,4-3 0 0,-4-3 0 0,4 6 0 15,-1-6 0-15,1 3-13 0,0-3 5 16,-4 0 8-16,0-3-26 0,-3-3 2 0,0 6 1 0,-1-3 0 16,-2-3 7-16,-1 3 2 0,-4-4 0 0,-2 4 0 15,-1-3 14-15,-4 0 0 0,1 2 0 0,-4-2 0 16,0 6 0-16,-7 0-12 0,0 0 12 0,3-3-12 15,-3 3-25-15,7-9-5 16,-7 2-1-16</inkml:trace>
  <inkml:trace contextRef="#ctx0" brushRef="#br0" timeOffset="49429.93">13921 10588 115 0,'0'0'10'0,"0"0"-10"16,0 0 0-16,0 0 0 0,0 0 80 0,3 0 15 15,-3 0 2-15,7 9 1 0,0-9-49 0,0 6-9 16,4-3-3-16,-1-3 0 0,1 0 6 0,3 0 1 16,-3 0 0-16,3-3 0 0,-4 3 9 0,5 0 3 15,-1-6 0-15,0 6 0 0,-4 0 0 0,4-3 1 16,-6-3 0-16,-1 6 0 0,3 0-2 0,-10 0-1 16,0 0 0-16,0 0 0 0,0 0-27 0,0 0-6 15,0 0-1-15,0 0 0 0,0 0-11 0,0 0-9 0,0 0 12 16,0 0-12-16,0 0 0 0,0 0-11 0,-7 0 0 15,0 9 0 1,0 0-13-16,-4-2-2 0,4-4-1 0,-3 3 0 16,3-3-9-16,-4 7-3 0,4-4 0 0,0 0-328 0,0-3-65 0</inkml:trace>
  <inkml:trace contextRef="#ctx0" brushRef="#br0" timeOffset="50533.29">14471 10509 1634 0,'0'0'36'0,"0"0"7"0,0 0 1 0,0 0 3 0,0 0-38 0,0 0-9 0,0 0 0 0,0 0 0 16,0 0 0-16,0 0 8 0,-4 6-8 0,1-2 8 31,3 8-60-31,0-3-12 0,-4 1-2 0,4-1-1 16,0 1 12-16,0-1 3 0,4 1 0 0,-1-1 0 0,1 0 38 0,-4 1 14 0,3-1-9 0,1 1 9 16,-4-4 21-16,4 3 10 0,-4 1 1 0,0-1 1 15,0-9 4-15,0 9 1 0,3 1 0 0,-3-4 0 16,0 4-22-16,0-1-4 0,0-9 0 0,0 9-1 15,0 1-11-15,0-1 0 0,-3-3 0 0,3-6 0 16,0 0-8-16,0 0-4 0,0 0-1 0,0 0 0 16,-4 4 1-16,4-4 1 0,0 0 0 0,0 0 0 15,0 0 11-15,0 0-8 0,0 0 8 0,0 0-8 16,0 0 8-16,0 0 0 0,-7-4 0 0,3 4-8 0,1-6 8 0,-4 3-8 16,7-6 8-16,-4 2-8 0,4-5 8 0,0-1 0 15,4 4 0-15,-4-4 0 0,0-2 0 0,0 2 11 16,3-3-3-16,1 7 0 0,-4-7-8 0,3 7 0 15,1-10 0-15,-1 10 0 0,1-7 0 0,0 3 0 16,3-2 0-16,0 5 0 0,0-5 0 0,3 5 0 16,1-2 0-16,-1-4-11 0,1 10-4 0,3-7-1 15,0 7 0-15,0-3 0 16,0-1-11-16,1 7-2 0,2-3-1 0,-3-4 0 0,0 10 22 16,1-6 8-16,-1 6 0 0,0 0-9 0,3 0 9 0,-2 0 0 15,-1 0 10-15,-4 0-10 0,4 6 28 0,-7-2 0 16,4-4 0-16,-4 6 0 0,0 0-28 0,-7-6 0 0,0 0 0 15,7 3 0-15,-7-3 0 0,4 10 0 16,-4-1 0-16,0-9 0 0,0 6 0 0,-4 4 0 0,1-1 0 0,-4 1 0 16,0-4 0-16,-1-3 0 0,-2 6 0 0,-4 1 0 15,3-4 0-15,1 3 0 0,-1-5 0 0,4 2 0 32,0 0-23-32,0-3-10 0,0-3-3 0,7 0 0 0,0 0 13 0,0 0 3 0,-7 10 0 0,7-10 0 15,0 0-3-15,0 0 0 0,0 0 0 0,0 0 0 16,0 6 8-16,0-6 2 0,0 0 0 0,0 9 0 15,0-6 5-15,0-3 8 0,10 10-13 0,-3-4 5 16,0-3 8-16,0 4 9 0,1 2-1 0,2-9-8 16,4 9 11-16,0-9-11 0,0 0 10 0,-3 7-10 15,3-4 11-15,0-3-11 0,0 6 12 0,0-3-12 16,1 3 20-16,-1-6-2 0,-4 4-1 0,4 2 0 0,1-6-17 16,-5 9 0-16,1-9 0 0,-4 10 0 0,-7-10 0 15,7 6 0-15,-4-3 0 0,-3-3 0 0,4 9 0 0,-4 1 0 16,-4-4 0-16,1 10 0 0,-4-7 0 0,0 1 0 15,-4 2 0-15,-7-2 0 0,1 2 0 0,-4-2 12 16,-1-1-1-16,5 0 0 0,-8 1-11 0,0-1 0 16,1 1 0-16,3-1 0 0,-4 0 0 0,4-2 0 15,0-4 0-15,-4 3 0 0,7-3-9 0,1-3-7 16,-1 6-2-16,0-2 0 0,4-4-4 0,0 6-1 16,4-6 0-16,-1 0 0 0,0 0 41 0,4-6 8 15,0 6 2-15,7 0 0 0,0 0 5 0,0 0 2 16,0 0 0-16,-3-4 0 0,3 4-2 0,0 0 0 15,0 0 0-15,0 0 0 16,0 0-61-16,0 0-13 0,3-6-3 0,4 3-325 0,-3-3-66 0</inkml:trace>
  <inkml:trace contextRef="#ctx0" brushRef="#br0" timeOffset="51634.18">15127 10694 172 0,'0'0'16'16,"0"0"-16"-16,0 0 0 0,0 0 0 0,0 0 229 0,0 0 43 15,0 0 9-15,0 0 2 0,0 0-188 0,0 0-38 16,0 0-7-16,0 0-2 0,0 0-48 0,0 0 0 16,0 0-16-16,0 0 4 0,0 0-6 0,0 0-1 15,0 0 0-15,0 0 0 0,0 0 9 0,0 0 2 16,11 0 0-16,-1 0 0 0,1 0 8 0,-1 0 0 15,1 0 0-15,0 0-8 0,3 3 20 0,0-3 5 0,0-3 1 0,4 3 0 16,6 0 3-16,1 0 1 16,-4 0 0-16,4 0 0 0,3 0-11 0,-3 0-3 0,3-6 0 0,-3 6 0 15,3 0 5-15,-3 0 1 0,-1-3 0 0,1-4 0 16,0 7-14-16,-4-3 0 0,0 3 8 0,0-6-8 16,-3 6 0-16,-1-3 0 0,1-3 0 0,0 6 0 15,-8 0 0-15,4-3 0 0,1 3 0 16,-5 0 0-16,-10 0 0 0,11 0 0 0,-4-7 0 0,-7 7 0 15,0 0 11-15,0 0-1 0,0 0 0 0,0 0 0 16,0 0-10-16,0 0-17 0,0 0 4 0,0 0 1 16,0 0 12-16,0 0 0 0,0 0 0 0,0 0 0 15,0 0 0-15,0 0 0 0,-7 0 0 0,0 0 0 16,3-9 0-16,4 9 0 0,0 0 0 0,-7 0 0 16,0-6 0-16,7 6 0 0,0 0 0 0,0 0 0 15,-7-4 0-15,7 4 10 0,0 0-10 0,0 0 8 16,0 0-8-16,0 0 0 0,0 0 0 0,0 0 0 0,0 0 0 15,-4-6 0-15,4 6 0 0,0 0 8 0,0 0-8 0,0 0-11 16,0 0 3-16,0 0 0 0,0 0 8 0,0 0 0 16,0 0 0-16,0 0 0 0,0 0 0 0,0 0 8 15,0 0-8-15,0 0 8 0,0 0-8 0,0 0 0 16,0 0 0-16,0 0 0 0,0 0-13 0,0 0 2 16,0 0 1-16,0 0 0 15,0 0-36-15,0 0-7 0,0 0-2 0,0 0 0 16,0 0-24-16,0 0-5 0,0 0 0 0,0 0-374 0</inkml:trace>
  <inkml:trace contextRef="#ctx0" brushRef="#br0" timeOffset="52418.32">15663 10562 403 0,'0'0'36'0,"0"0"-36"16,0 0 0-16,0 0 0 0,0 0 222 0,0 0 38 0,0 0 7 0,0 0 1 16,0 0-180-16,0 0-37 0,0 0-7 0,0 0-2 15,4 7-42-15,3-4 0 0,0-3-11 0,0 0 3 16,0 0-8-16,4 0 0 0,-1 0-1 0,1 6 0 16,-4-6 17-16,3 0 0 0,1-6 0 0,3 6 0 15,-3 6 0-15,-1-6 0 0,4 0 0 0,-3 0 9 16,3 0-9-16,0 0 0 0,0 0 0 0,4 0 0 15,-4 3 0-15,4 4 0 0,-4-7 0 0,-4 0 0 16,5 0-12-16,-5 0 12 0,1 0-10 0,-1 0 10 16,-3 0 0-16,0 0 0 0,-7 0 0 0,11 0 0 15,-11 0 14-15,0 0-4 0,0 0-1 0,0 0 0 16,0 0-20-16,0 0-4 0,0 0-1 0,0 0 0 16,0 0-6-16,0 0-2 0,0 0 0 0,0 0 0 15,0 0 7-15,0 0 1 0,-11 9 0 0,4-3 0 31,-7-3-22-31,4 7-4 0,-1-4-1 0,1 3 0 0,-5-5 11 0,5 8 3 16,-4 1 0-16,3-4 0 0,-3 0 0 0,0 1 0 0,3 6 0 0,1-7 0 0,-4 0 19 16,0 7 10-16,-1-7-10 0,1 7 10 0,0-6 0 0,0-1 0 15,0 0 0-15,3 1 0 0,1-1 25 0,-1-6 2 16,-3 4 0-16,4 2 0 0,2-3-2 0,1-3 0 16,0 7 0-16,0-10 0 0,4 6-25 0,3-6 8 15,0 0-8-15,0 0 0 0,0 0 0 0,0 0-11 16,0 0 1-16,0 0 0 0,0 0-10 0,0 0-1 15,0 0-1-15,0 0 0 16,0 0-12-16,0 0-2 0,7 3-1 0,3-3-359 0</inkml:trace>
  <inkml:trace contextRef="#ctx0" brushRef="#br0" timeOffset="53186.43">16217 10214 1706 0,'0'0'37'16,"0"0"8"-16,0 0 2 0,0 0 1 0,0 0-38 0,0 0-10 0,0 0 0 0,0 0 0 0,0 0 16 0,0 0 0 16,0 0 1-16,0 0 0 15,0 0-51-15,0 0-10 0,4 10-3 0,-1-4 0 16,1 3 8-16,-4-2 2 0,3 2 0 0,-3-6 0 0,4 13 22 0,-1-13 5 16,1 6 1-16,-1 4 0 0,-3 0 9 0,0-4 0 15,0 7 0-15,0-4-8 0,0 4 8 0,0 3 9 16,0 0-1-16,0-4-8 0,0 10 0 0,0-6 0 15,0 0 0-15,0 6 0 0,-3-6 0 0,3 0 13 16,0-1-4-16,-4 1-1 0,1 3-8 0,-1-3-11 16,1-6 3-16,-1 2 0 0,1 4-2 0,-1-10 0 15,-3 7 0-15,7-6 0 0,-3-1-8 0,-1 0-2 16,1 1 0-16,3-10 0 16,0 0-9-16,0 0-3 0,0 0 0 0,0 0 0 0,0 0 52 0,0 0 9 15,0 0 3-15,0 0 0 0,0 0-32 0,0 0 0 16,0 0 0-16,0 0 0 0,0 0 0 0,-4-10 0 0,4 1 0 15,0 6 0 1,0-10-29-16,4 4-12 0,-1-1-3 0,1 1 0 0,3 0 36 0,0-1 8 0,-4 7 0 0,4-9 0 16,0 2 0-16,0 7 0 0,0-6 0 0,1-1 0 15,2 4-8-15,1-3 8 0,-1-1-8 0,1 4 8 16,3-4 0-16,-3 1 0 0,-1 6 0 0,1-3 0 16,3 6 0-16,0-4-8 0,0-2 8 0,-3 6-12 15,3 0 12-15,-4 0 11 0,1 0-3 0,-1 0 0 16,1 6 4-16,-4-2 1 0,4 2 0 0,-4-3 0 15,0 6 15-15,3 1 4 0,-3-4 0 0,1 4 0 0,-1-1-32 0,-4 0 0 16,1 7 0-16,-1-7 0 0,1 1 0 16,-1-1 0-16,1 7 0 0,-4-7 0 0,0 1 0 0,0-1 0 15,0-6 0-15,-7 10 0 0,3-10 8 0,4 6-8 16,-7 1 0-16,0-4 9 0,0-3 0 0,-4 3 0 16,-3-2 0-16,4 2 0 0,-4 3-9 0,-4-9 0 15,-3 10 0-15,3-10 8 0,8 0-8 0,-5 6 0 16,-2-3 0-16,-1-3-11 0,1 0 11 0,-1 0 0 15,4 0 0-15,-4 0 0 0,1-3 0 0,2-3 0 16,1 6 0-16,4 0 0 16,-4-3-52-16,3-4-9 0,-10-2-2 0,7-1 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2-17T06:25:03.803"/>
    </inkml:context>
    <inkml:brush xml:id="br0">
      <inkml:brushProperty name="width" value="0.05292" units="cm"/>
      <inkml:brushProperty name="height" value="0.05292" units="cm"/>
      <inkml:brushProperty name="color" value="#7030A0"/>
    </inkml:brush>
  </inkml:definitions>
  <inkml:trace contextRef="#ctx0" brushRef="#br0">2187 1092 172 0,'0'0'8'0,"0"0"1"0,0 0-9 0,0 0 0 0,0 0 0 0,0 0 0 0,0 0 273 0,0 0 53 15,0 0 10-15,0 0 3 0,0 0-234 0,0 0-46 16,0 0-10-16,0 0-1 0,0 0-40 0,0 0-8 16,0 0 0-16,0 0 0 0,0 0 0 0,0 0 0 15,0 0 0-15,0 0 0 16,0 0-34-16,0 0-3 0,0 0-1 0,0 0 0 15,0-6 1-15,0 6 0 0,0 0 0 0,0-3 0 0,0-6 25 0,0 2 12 16,4-12-12-16,3 10 12 0,-7-7 0 0,3 7 0 16,1 0 0-16,3-10 0 0,-4 9 28 0,8-5 0 15,-7 11 0-15,3-11 0 0,-4 5 0 0,8-5 0 16,-4 2 0-16,0-3 0 0,0-2-4 0,3 2 0 16,-2 3 0-16,-1-12 0 0,3 10-24 0,4 2-16 15,-3-12 3-15,3 13 0 0,-3-4 1 0,-1 0 1 0,4-3 0 16,-3 4 0-16,-1 5 11 0,5-2-10 0,-5-4 10 15,-3-3-10-15,4 10 10 0,-1-1-8 0,1-5 8 0,-1 5-8 16,1 7-4-16,-7-9-1 0,6 2 0 0,-6 7 0 16,3-3 0-16,3 3 0 0,-10 3 0 0,4-7 0 15,6-2 13-15,-10 9-9 0,0 0 9 0,4 0-8 16,3 0 8-16,-7 0 0 0,0 0 0 0,7-9 0 16,-7 9 0-16,7 0 0 0,4 0 0 0,-11 0 0 15,0 0 0-15,0 0 0 0,3-10 0 0,-3 10 0 16,7 10 0-16,-7-10 0 0,0 0 0 0,4 0-8 15,6 9 8-15,-6-9 0 0,3 9 0 0,-7-2 0 16,4 2 0-16,-1-6 0 0,-6 13 0 0,3-7 0 16,0 10 0-16,0-9 0 0,0-1 0 0,0 7 0 15,-4 2 0-15,4-2-13 0,0-6 5 0,-7 5 8 0,3-2-12 16,4 6 12-16,0-4-12 0,-7 4 12 0,7-3-9 16,-3-4 9-16,3 4 0 0,0 3 0 0,-4-4-8 0,-3-2 8 15,4 3 0-15,-4 2 0 0,3-2 0 16,4-13 0-16,-7 13 0 0,4-7 0 0,-1 1 0 0,4 5 0 15,0-11 0-15,0-4 0 0,0 0 11 0,0 0 2 16,0 0 1-16,0 0 0 0,0 0-14 0,0 0-13 16,0 0 2-16,0 0 1 0,0 0 10 0,0 0 0 15,0 0 0-15,4-4 0 0,6 4 0 0,-6-6 0 16,3-3 0-16,3-4 0 0,-6 1 0 0,6-1 0 16,1 4-10-16,-7-7 10 0,6-3-20 0,1 10 4 0,3-1 0 15,-11-5 0-15,8-4 16 0,0 3 0 0,-1 13 0 16,1-13 0-16,-1 7 8 0,-3-10 9 0,4 13 2 15,-4-3 0-15,0-1 5 0,4 1 0 0,-1-1 1 0,1 1 0 16,-8 3-14-16,4 3-3 0,4-4-8 16,-8 4 12-16,-3 3-12 0,0 0 0 0,4-6 8 0,-4 6-8 15,0 0 0-15,0 0 0 0,0 0 0 0,11-3 0 16,-11 3 0-16,0 0 0 0,0 0 0 0,0 0-10 16,0 0 10-16,0 0 0 0,7 3 8 0,-7-3-8 15,0 0 0-15,14 6 0 0,-14-6 0 0,3 0 0 16,8 0 0-16,-11 0 0 0,10 3 0 0,-10-3 0 15,11 0 0-15,-7 0 0 0,-4 0 0 0,10 0 0 16,-10 0 0-16,0 0 0 0,11 7 0 0,-11-7 0 16,10 3 0-16,-10-3 12 0,4 6-2 0,6 0-1 15,-10-6-9-15,0 13 10 0,4-4-10 0,3 1 10 0,-7 5-10 16,0 4 0-16,0-10 9 0,0 7-9 0,0-3 8 16,0-1-8-16,-7 10 10 0,3-12-10 0,4 5 0 15,-3 4 0-15,-4 0 0 0,3 0 0 0,-3-4 0 16,4 10 0-16,-4-12-13 0,7 12 4 0,-4-9 17 0,1-4 3 15,-4 10 1-15,3-9 0 0,-3 6-12 0,3-10 0 16,4 7 0-16,0 3 0 0,-3-10 0 0,3 0 0 16,0 4 0-16,3-4 0 0,-3-6 0 0,0 7 8 15,4-4 0-15,-4-6 0 0,0 0-8 0,0 0 10 16,0 0-10-16,11 3 10 0,-4 4 6 0,0-7 2 16,-7 0 0-16,7-7 0 0,3 7-1 0,1-3 0 0,-8-3 0 15,-3 6 0-15,11 0-17 0,-7-10 0 16,3 7 8-16,-4-3-8 15,8 3-122-15,-11 3-28 0</inkml:trace>
  <inkml:trace contextRef="#ctx0" brushRef="#br0" timeOffset="518.37">3260 986 403 0,'0'0'36'0,"0"0"-36"0,0 0 0 0,0 0 0 16,0 0 166-16,0 0 26 0,0 0 6 0,0 0 1 15,0 0-107-15,0 0-22 0,0 0-4 0,0 0-1 16,0 0-52-16,0 0-13 0,0 0 0 0,0 0 0 16,0 0 0-16,0 0 0 0,10 0 8 0,1 0-8 15,-11 0 0-15,10 9 0 0,-3-9 0 0,4 0 0 16,0 0 0-16,-1-9 0 0,1 9 0 0,-1 0 0 16,5 0 0-16,-5 0-8 0,-6 0 8 0,10 0 0 15,-4 0 0-15,-3-3 11 0,-7 3-2 0,14-7 0 16,-3 7-9-16,-7-6 0 0,6 6-10 0,-10 0 10 15,0 0-20-15,0 0 3 0,11 0 0 0,-11 0 0 32,0 0-40-32,10-9-8 0,-6 5-2 0,-1-2-444 0</inkml:trace>
  <inkml:trace contextRef="#ctx0" brushRef="#br0" timeOffset="785.71">3320 845 1094 0,'0'0'97'0,"0"0"-77"15,0 0-20-15,0 0 0 0,0 0 159 0,0 0 28 0,10 0 5 0,-6-4 2 16,-4 4-103-16,7 0-21 0,3-6-4 0,5-3-1 15,-5 9-53-15,1 0-12 16,-8-10 0-16,8 10 0 0,-1-9-12 0,8 3-2 0,-7 3-1 16,3-4 0-1,-4 4-36-15,4-3-7 0,-3 3-2 0,3-4-487 0,-3 7-97 0</inkml:trace>
  <inkml:trace contextRef="#ctx0" brushRef="#br0" timeOffset="2499.78">4029 531 1065 0,'0'0'23'0,"0"0"5"0,0 0 0 0,0 0 4 0,0 0-32 0,0 0 0 0,7 0 0 0,-7-9 0 0,0 9 44 0,3-4 2 16,-3 4 1-16,4-6 0 0,-4 0-25 0,0 3-5 15,0-7-1-15,0 4 0 0,0-3-1 0,0 9-1 16,0 0 0-16,0 0 0 0,-4 0-5 0,4 0-1 16,0 0 0-16,0 0 0 0,-3-10 5 0,3 10 1 15,0 0 0-15,0 0 0 0,0 0-14 0,-11 0 0 16,4 10 0-16,4-10 0 0,3 0 0 0,0 0-10 16,0 0 2-16,-7 9 0 0,0-3 8 0,-1 4 0 15,5-7 0-15,-4 3-8 0,7-6 8 0,-7 10 0 16,7-1 0-16,-11 0 0 0,11-9 8 0,-7 7-8 15,4 2 10-15,-8 1-10 0,8-7 12 0,-5 3-3 16,5 3-1-16,-8 1 0 0,1-1-8 0,6 1 0 16,-6-1 0-16,6 3 0 0,-6 1 0 0,-1-4 0 15,4 1-12-15,0-1 12 0,0 1-9 0,3 2 9 16,-6 1 0-16,10-4 0 0,0-3 0 0,-11 7 0 0,8 0 0 16,-4-1 0-16,3-3 0 0,4 7 0 0,0-6 0 0,-7-1 0 15,3 10 0-15,4-10 0 0,-3 1-8 0,3 5 8 16,3 4 0-16,-3-3-10 0,0-4 10 0,4 10-8 15,-4 0 8-15,7-3 0 0,-7 6 0 0,4 0 0 16,3 0 0-16,-7-3 0 0,10-3 0 0,-6-3 0 16,6 9 0-16,-6-13 0 0,10 4 8 0,-3 3-8 15,-4-3 0-15,3-4 0 0,-3 1 0 0,11-1 0 16,-11 4 0-16,3-7 0 0,-2 1 0 0,6-1 0 16,-11 0 10-16,8 1-2 0,-4-4-8 0,0 4 12 0,3-7 7 15,-10-3 1-15,0 0 0 0,8 0 0 0,-8 0-3 0,0 0 0 16,0 0 0-16,0 0 0 0,0 0-8 0,0 0-1 15,0 0-8-15,0 0 12 16,0 0-46-16,0 0-10 0,0 0-1 0</inkml:trace>
  <inkml:trace contextRef="#ctx0" brushRef="#br0" timeOffset="4700.77">4149 1011 403 0,'0'0'36'0,"0"0"-36"0,0 0 0 0,0 0 0 15,-4 0 164-15,4 0 25 0,0 0 6 0,-10 0 1 16,3 0-109-16,-1 0-22 0,8 0-4 0,0 0-1 15,-10 0-37-15,10 0-8 0,-7 0-2 0,7 0 0 0,0 0-13 0,-4-6 0 16,1 6 8-16,-4-10-8 0,3 10 0 0,4 0 0 16,0 0 0-16,-7-9 0 0,4 6-15 0,-4-4 4 15,7 7 1-15,-4-6 0 0,0 3 10 0,-3-3-8 16,4 2 8-16,3-2-8 0,-7-3 8 0,3 9 0 16,1-10 0-16,3 1 0 0,0 9 0 0,0-6 0 15,-7-4 0-15,7 1 0 0,0-1 11 0,-4 1-3 16,4-3 0-16,0-1 0 0,4 0-8 0,-4 7 8 15,0-3-8-15,0-10 8 0,0 10-8 0,7-1 0 16,-7-6 0-16,0 7 0 0,3-10 8 0,1 13-8 16,3-3 8-16,-7-1-8 0,3 1 0 0,4-10 0 15,-3 10 0-15,7-1 0 0,-1 1 0 0,-6-7 0 16,3 3 0-16,7 1 0 0,-4 3 0 0,-2-1 0 16,2 1 0-16,-3-4 0 0,4 1 0 0,3 2 0 0,-4 7 0 15,5-6 0-15,-5-7 0 0,1 7 0 0,-4-1 0 16,3 4 0-16,1 3 0 0,-1 3 0 0,1-6 0 15,0 2 0-15,-11 4-8 0,14 0 8 0,-11-6 0 0,8 6 0 16,-1 0 0-16,-6 0 0 0,14 0-9 0,-11 0 9 16,0 0 0-16,3 0 0 0,4 0 0 0,-10 0 9 15,3 0-9-15,-3 0 0 0,6 0 0 0,1 6 0 16,-1-6 0-16,-3 0 0 0,4 0 0 0,-4 0 0 16,4 0 0-16,-8 0 0 0,8 4 0 0,-1 2 0 15,-3-3 0-15,0-3 0 0,-7 0 0 0,11 12 0 16,-8 1 0-16,5-13-11 0,-5 9 3 0,8 1 0 15,-11-1 8-15,10-2 0 0,-10-4 10 0,4 3-10 16,6 13 0-16,-10-4 0 0,0-11 0 0,4 5-10 0,3-3 10 16,-7 13 0-16,0-10 0 0,0 1 0 0,-7-4 8 15,3 4-8-15,4-1 8 0,-10 0-8 0,6 1 13 0,-3 5-1 16,4-2-1-16,-8-7 0 0,8 13-11 0,-8-10 0 16,-7 7 0-16,11-6 0 0,-3-1 0 0,-1 10 0 15,1-4 0-15,-1-5 0 0,0 6 0 16,4-4 0-16,-3 4 0 0,3-4 0 0,0 4 0 15,-4 3 0-15,0-10 0 0,4 1 0 0,0-1 0 16,-3 4 0-16,3-1 0 0,0-2 0 0,0-1 0 16,3 0 0-16,-7 4 0 0,-3-1 0 0,4-2 0 15,-4-1 0-15,7 1 0 0,-4-1 0 16,0-3 0-16,4 4 0 0,0-1 0 0,4 1 0 0,-8-4 0 16,8-3 0-16,-8 3 0 0,4-6 0 0,4 3 0 0,-8 4 0 15,11-7 0-15,-4 6 8 0,-6-6-8 0,10 0 0 0,-7 0 0 16,0 0 0-16,0 0 10 0,7 0-10 0,-4 0 12 0,-3-6-12 15,4-1 23-15,3 7-3 0,-7-3 0 0,3 3 0 16,0-9-1-16,4 3-1 0,-7-7 0 0,7 13 0 16,-3-6-9-16,3-4-1 0,0 4-8 0,0 6 12 15,0-9-12-15,0 6 0 0,3-13 0 0,-3 6 0 16,7 1-16-16,-3 6-4 0,0-10 0 0,3 10 0 31,-4-6-34-31,4 9-7 0,-7 0-2 0,4-6-351 0,3-4-70 0</inkml:trace>
  <inkml:trace contextRef="#ctx0" brushRef="#br0" timeOffset="5049.12">4276 845 403 0,'0'0'36'0,"0"0"-36"15,0 0 0-15,0 0 0 0,0 0 260 0,0 0 46 16,0 0 9-16,0 0 1 0,0 0-216 0,0 0-44 15,0 0-9-15,0 0-2 0,0 0-45 0,0 0 0 16,0 0 0-16,0 0 0 0,0 0-19 0,0 0 0 16,0 0 0-16,0 0 0 0,3 9 2 0,1-3 0 15,-4 4 0-15,0-10 0 0,0 0 2 0,0 9 1 16,7 0 0-16,-7-9 0 0,0 0 14 0,0 7 0 16,3 2 0-16,4 1-9 0,-7-1 9 0,4-3 0 0,6 7 8 0,-10-4-8 15,4-3 23-15,3-2 0 0,-7-4 0 0,4 9 0 16,3 7 5-16,-7-7 2 0,7 7 0 0,0-7 0 15,3-6-14-15,-6 10-4 0,-1-1 0 0,4-2 0 16,4-1-4-16,-7 1-8 0,3-1 11 0,-4-3-11 16,8 4 0-16,-8-1 0 0,8 7-15 0,-1-4-506 15,-6 1-102-15</inkml:trace>
  <inkml:trace contextRef="#ctx0" brushRef="#br0" timeOffset="8267.67">4875 957 403 0,'0'0'36'0,"0"0"-36"0,0 0 0 0,0 0 0 15,0 0 0-15,0 0 0 0,0 0 0 0,0 0 0 16,0 0 24-16,0 0-1 0,0 0-1 0,0 0 0 16,0 0 4-16,0 0 1 0,0 0 0 0,0 0 0 15,0 0 21-15,0 0 4 0,0 0 0 0,0 0 1 16,0 0-10-16,0 0-3 0,0 0 0 0,0 0 0 15,0 0-9-15,0 0-3 0,0 0 0 0,0 0 0 16,0 0-3-16,0 0-1 0,0 0 0 0,0 0 0 16,0 0 0-16,0 0 0 0,0 0 0 0,4 4 0 15,-4 5-8-15,0-9-3 0,0 0 0 0,0 6 0 16,0 1 1-16,0-7 0 0,0 0 0 0,0 0 0 16,-4 12 2-16,1-2 0 0,-1-1 0 0,1 0 0 15,-4-9-8-15,3 13-8 0,-3-1 11 0,0-2-11 16,7-1 8-16,-10 1-8 0,2 5 0 0,1-5 0 15,0 9 0-15,4-10 0 0,-4 7 0 0,3-1 0 16,-10-2-40 0,7 6-11-16,-4-4-2 0</inkml:trace>
  <inkml:trace contextRef="#ctx0" brushRef="#br0" timeOffset="10934.35">5105 1227 644 0,'0'0'28'0,"0"0"7"0,0 0-35 0,0 0 0 0,0 0 0 0,0 0 0 15,0 0 20-15,0 0-4 0,0 0 0 0,0 0 0 16,0 0 6-16,0 0 1 0,0 0 0 0,0 0 0 16,0 0 18-16,0 0 4 0,0 0 1 0,0 0 0 15,0 0-14-15,0-3-2 0,0 3-1 0,0 0 0 16,0-6-9-16,0-4-3 0,0 4 0 0,0 6 0 16,0-9-1-16,0 6 0 0,3-13 0 0,1 6 0 15,3 1-2-15,-7 6-1 0,0-10 0 0,0 10 0 16,0-6 7-16,3 3 2 0,4-4 0 0,-7 1 0 15,0-7 9-15,4 7 1 0,-1-10 1 0,1 9 0 16,0-2-8-16,-1-1-1 0,-3 1-1 0,7-4 0 16,-7 7-9-16,0-7-2 0,0 3 0 0,0-2 0 15,0 5-2-15,0-5-1 0,0 2 0 0,0 4 0 16,0-7 0-16,0-3 0 0,0 4 0 0,0 5 0 0,0 1-1 16,0-10-8-16,4 10 12 0,-4-1-4 0,0 1 1 0,0-7 0 15,0 7 0-15,0-7 0 0,0 7-9 0,0 5 10 16,7-11-10-16,-7 5 10 0,0 1-10 0,0 3 0 15,0-4 0-15,0-2 8 0,0 5-8 0,0-2 0 16,0-4 0-16,0 1 8 0,0 3-8 0,0-1 0 16,0 1 0-16,0-1 8 0,3-5-8 0,1 5 0 15,-4 7 0-15,0-6 0 0,0 2 0 0,0-2 0 16,0 0 0-16,0-1 0 0,0 4 0 0,0 3 0 0,0 3 0 16,0 0 0-16,0 0 0 0,0-10 0 0,0 4 0 0,0 6 0 15,0 0 0-15,0 0 0 0,0 0 9 0,0 0-9 16,0-9 0-16,0 9 0 0,0 0 0 0,0 0 0 15,0-10 0-15,0 10 0 0,0 0 0 0,0-3 0 16,0-3 0-16,0 0 0 0,0 6 0 0,0 0 0 16,0-10 0-16,0 10 0 0,0 0 0 0,0 0 0 15,0 0 0-15,0 0 0 0,0 0 0 0,0 0 0 16,0 0 0-16,0 0 0 0,0 0 0 0,0 0 0 16,0 0 0-16,0 0 0 0,0 0 0 0,0 0 0 15,0 0 0-15,0 0 0 0,0 0-9 0,0 0 9 16,0 0 0-16,0 0-11 0,0 0 11 0,0 0-8 15,0 0 8-15,7 0 0 0,-4 0-9 0,-3 0 9 16,7-3 0-16,-7 3 0 0,0 0-9 0,7 0 9 0,-7 0 0 16,11 0 0-16,-4 0 0 0,4 3 0 15,-4-3 0-15,3-3 0 0,-10 3 0 0,7 3 0 0,-7-3 0 16,11 0 0-16,3 0-8 0,-3 0 8 16,-8 6 0-16,8-6 0 0,-8-6 0 0,4 6 0 0,4 0 0 15,-4 0 0-15,4 0 0 0,-4 0 0 0,7 6 0 0,-14-6 0 16,0 0 0-16,10 4 0 0,-6-4 0 0,6 0 0 15,1 0 0-15,0 0 0 0,-8 0 0 0,8 0 0 16,-8 0 0-16,-3 0 0 0,0 0 0 0,7 0 0 16,0 0 0-16,-7 0 0 0,4 0 0 0,-4 0 0 15,0 0 0-15,0 0 0 0,0 0 0 0,0 0 0 16,0 0 8-16,7 0-8 0,0 0 0 0,-7 0 8 16,0 0-8-16,0 0 0 0,0 0 9 0,0 0-9 15,0 0 8-15,0 0-8 0,0 0 0 0,0 0 8 0,0 0-8 16,0 0 0-16,0 0 8 0,0 0-8 0,0 0 0 0,0 0 8 15,0 0-8-15,0 0 0 0,0 0 0 0,0 0 8 16,0 0 8-16,0 0 2 0,0 0 0 16,0 0 0-16,0 0-18 0,0 0-14 0,0 0 2 0,0 0 1 15,0 0 11-15,0 0 0 0,0 0 0 0,0 0 8 16,0 0 1-16,0 0 1 0,0 0 0 0,0 0 0 16,0 6-22-16,3 3-4 0,5 1 0 0,-8 5-1 15,0-5 17-15,0-1 0 0,0 1 0 0,3 8 0 16,-3-8 0-16,0-1 0 0,4 1 0 0,-4 2 0 15,0 1 0-15,0 2 0 0,-4-11 0 0,4 5 0 16,4 3 0-16,-4 1 0 0,-7-4 0 0,7-2 0 16,0 2 0-16,0-6 0 0,0 7 0 0,-8-4 0 15,8-6 0-15,0 0 0 0,0 0 8 0,0 0-8 16,-3 9 0-16,3-9-8 0,0 0 8 0,0 0-520 16,0 10-97-16</inkml:trace>
  <inkml:trace contextRef="#ctx0" brushRef="#br0" timeOffset="11645.54">5584 1237 172 0,'0'0'8'0,"0"0"1"0,0 0-9 0,0 0 0 15,0 0 0-15,0 6 0 0,0 3 140 0,0-9 27 16,-10 0 5-16,10 0 0 0,0 0-126 0,0 0-26 15,-7 3-4-15,7-3-2 0,-7 7-14 0,7-7 0 16,0 0 8-16,-4 6-8 0,4-6 0 0,0 0 0 16,0 0 8-16,0 0-8 0,-7 0 8 0,7 0-8 15,0 0 11-15,0 0-11 0,0 0 20 0,0 0-2 16,-7-13-1-16,7 13 0 0,0-3-2 0,0-6-1 16,0 3 0-16,7-4 0 0,-7 10-6 0,0-9-8 15,0-1 11-15,0 4-11 0,7 3 13 0,0-3-4 16,-7 6-1-16,11-3 0 0,-8-4-8 0,4-2 0 15,-7 9 0-15,8 0 8 0,-1 0-8 0,3 0 0 0,-6 0 0 0,-4 0 0 16,7 0 0-16,7 0-11 0,-11 0 11 0,-3 0-8 16,7 9-3-16,-3 1 0 0,7-4 0 0,-11-3 0 15,3 13 21-15,4-7 4 0,-7 1 1 0,0-4 0 16,4 3-7-16,-4-6-8 0,-4 10 11 0,4-10-11 16,0 6 10-16,0 1-10 0,0 6 8 0,-7-13-8 15,4 6 12-15,-4-3-4 0,3 1 0 0,0 2 0 16,-6-6-8-16,-1 7 12 0,4-1-12 0,0-3 12 15,-3 4-12-15,-1-1 10 0,0-3-10 0,1 7 10 16,-1-7-18-16,4 4-4 0,0-10-1 0,4 3 0 16,-8 6-110-16,7-9-21 0</inkml:trace>
  <inkml:trace contextRef="#ctx0" brushRef="#br0" timeOffset="13083.26">6456 647 864 0,'0'0'76'0,"0"0"-60"0,0 0-16 0,0 0 0 16,0 0 75-16,0 0 12 0,0 0 2 0,0 0 1 15,0 0-66-15,0 0-12 0,0 0-4 0,0 0 0 16,-11-9-8-16,8 5 0 0,-1-2 0 0,4 6-11 16,0 0 11-16,0 0 0 0,-7-6 0 0,7 6-8 15,0 0 23-15,0 0 5 0,-7 0 0 0,7 0 1 16,-3 0 15-16,3 0 4 0,-7-3 0 0,-1-3 0 16,5 6-18-16,3 0-3 0,0 0-1 0,0 0 0 0,-7-4 0 0,0 4 0 15,0 0 0-15,3 0 0 0,-3-6 0 16,0 6 0-16,0-9 0 0,4 9 0 0,-8 0-8 0,4 0-2 15,0 0 0-15,3 0 0 0,-3 0-8 0,-3 9 0 16,-1-9 0-16,8 0 0 0,-8 0 0 16,0-9 0-16,4 9 0 0,0 9 0 0,-7-9 0 0,4 0 0 15,3 0 0-15,-4 0 0 0,4 6 0 16,-4-6 0-16,-6 0 0 0,10 4 0 0,-4-4 0 16,-3 9 0-16,7-3 0 0,-4 0 0 0,1-2 0 0,3 5-14 15,0-9 3-15,3 9 1 0,-10-2 10 0,3 2-12 16,4 1 12-16,0-7-12 0,-3 9 0 0,3-9-1 0,3 7 0 15,-3-1 0-15,0-3 13 0,7-2-9 0,-11 5 9 16,4-3-8-16,7-6 8 0,-3 10 0 0,-4-1 0 16,7-9 0-16,0 0 0 0,0 0 0 0,-4 9 0 15,1-2 0-15,3-7 0 0,0 0-8 0,0 0 8 0,0 0-8 16,0 0 8-16,0 0 0 0,0 0 0 0,0 0 0 16,0 0 0-16,0 0 0 0,0 0 0 0,0 0 0 15,0 0 0-15,0 0 0 0,3 0 8 0,4 9-8 16,-7-9 12-16,14 0-3 0,-3 3 0 0,-4-3 0 15,4 0-9-15,-1 0 12 0,-3 7-12 0,0-4 12 16,-7-3-12-16,0 0 0 0,11 0 0 0,-4 0 0 16,0 0 0-16,-7 0 0 0,0 0 0 0,11 6 0 15,-1 0 8-15,-3-3-8 0,7-3 8 0,-14 0-8 16,11 10 0-16,-8-1 8 0,8-9-8 0,0 6 0 0,-4-2 0 16,0 5 0-16,3-9 0 0,-10 6 0 0,11 4 0 15,-11-1 0-15,7 0 8 0,0-2-8 0,-7-7 0 16,4 9 0-16,3-6 0 0,-7 7 0 0,0-10 0 0,0 0 0 15,0 0 0-15,3 6 0 0,-3-6 0 0,7 9 0 16,0-9 0-16,-7 0 0 0,0 0 0 0,0 0 0 16,7 10 8-16,-7-10-8 0,0 0 0 0,0 0 0 15,0 0 0-15,0 0 0 0,0 0 0 0,0 0 0 16,7 9 0-16,-7-9 0 0,0 0 0 0,0 0 0 16,0 0 0-16,0 0 0 0,0 0 0 0,0 0 0 15,0 6 0-15,0-6 8 0,-3 4-8 0,-1 2 12 16,4-6-12-16,-7 3 12 0,0 3-12 0,0 1 0 15,7-7 0-15,-3 3 0 0,-8 6 0 0,0 1 0 16,11-10 0-16,-3 6 0 0,-8 3 0 0,1-6 0 0,-1 4 0 16,8-1 0-16,-4 3 0 0,-4-6 0 0,4 7 0 0,0-1 0 15,3-2 0-15,-3 2 0 16,-3 0 0-16,3 1 0 0,-4-1 0 0,11 1-14 0,0-1 3 0,-7 0 1 16,0 4 10-16,0-4-10 0,3 4 10 0,-3-7-10 15,0 7 10-15,0-4-13 0,4-3 5 0,-4 4 8 16,3-1 0-16,-3 1 0 0,3-4 0 0,4-6 0 15,0 0-11-15,0 0 11 0,0 9-8 0,0-9 8 16,0 0 0-16,0 0 0 0,0 0 0 0,0 0 0 16,0 0 0-16,0 0 0 0,0 0-8 0,0 0 8 15,0 0 0-15,0 0-10 0,0 0 10 0,0 0 0 16,0 0 0-16,0 0 0 0,11 3 0 0,-11-3 9 16,0 0-9-16,0 0 0 0,11 7 0 0,-4-1 0 15,-7-6 0-15,0 0 0 0,10 0 0 0,1 0 8 16,3 0-8-16,-3 0 0 0,-1 0 0 0,-3 0-11 0,7-6 11 15,-3-1 0-15,3 7 0 0,-3 0 0 16,-11 0 12-16,7-3-1 0,3 3-1 0,1 0 0 0,-11 0-10 16,14-6 10-16,-3 3-10 0,-4 3 10 0,-7 0-10 0,10 0 0 15,4 0 9-15,-7-6-9 0,-7 6 0 0,11 6 0 16,-4-6 0-16,4 0 0 0,-4 0 0 0,-7 0 0 16,0 0 0-16,7 0 0 0,3 0 0 0,-10 0 0 15,0 0 0-15,4 3 0 0,3 3 0 0,-7-6 0 16,0 0 0-16,0 0 0 0,0 0 0 0,0 0 0 15,0 0 0-15,0 0 0 0,7 0 0 0,-7 0 0 16,10 3 0-16,-10-3 0 0,0 0 0 0,8 7 0 16,-8-7 0-16,0 0 0 0,7 6 0 0,-7-6 0 0,7 0 0 15,-7 0 0-15,10 0 0 0,-10 0 0 0,0 0 0 0,7 0 0 16,-7 0 0-16,0 0 0 0,4 0 0 0,-4 0 0 16,7-6-12-16,-7 6-6 0,7-7-2 0,-7 7 0 31,0 0-134-31,0 0-27 0</inkml:trace>
  <inkml:trace contextRef="#ctx0" brushRef="#br0" timeOffset="13813.17">6713 1199 345 0,'-21'3'15'0,"21"-3"4"0,0 0-19 0,0 0 0 0,0 0 0 0,0 0 0 16,0 0 133-16,0 0 23 0,-3 0 5 0,3 0 1 15,0 0-119-15,-7 6-24 0,3 1-5 0,-6-4-1 16,10-3-13-16,0 0-8 0,0 0 8 0,-8 6-13 15,1-3 13-15,0 7 0 0,7-10 0 0,0 0 0 16,0 0 0-16,0 0 0 0,-3 0 0 0,3 0 0 16,0 0 0-16,-11 6 0 0,11-6 0 0,0 0 0 15,0 0 9-15,0 0-1 0,0 0-8 0,0 0 12 16,0 0 2-16,0 0 0 0,0 0 0 0,0 0 0 16,-3-6-14-16,3 6-16 0,0 0 3 0,0-10 1 0,0 1 12 0,0 9 0 15,3-3 0-15,-3 3 0 16,0 0 0-16,4-7 0 0,3 1 0 0,-7 6-9 15,0 0 9-15,3 0 0 0,4-3 0 0,-7 3 0 0,4-6-9 0,3 6 0 16,-7 0 0-16,14 0 0 0,-14 0 9 0,0 0 0 16,0 0 8-16,0 0-8 0,7 6 9 0,-7-6-9 15,0 0 12-15,0 0-12 0,0 0 19 0,11 3-3 16,-11-3-1-16,0 0 0 0,7 6 8 0,-7-6 1 16,0 0 1-16,0 0 0 0,0 0 3 0,0 0 1 15,0 0 0-15,0 0 0 0,10 7-1 0,-10-7 0 16,0 0 0-16,0 9 0 0,0 4-28 0,0-7 0 15,0 6 0-15,-7 1 0 0,4-4 0 0,-8 4 0 0,4 3 10 16,0-13-2-16,-7 12 0 0,3-5 1 0,1-1 0 0,-1 7 0 16,1-7-9-16,6 7 12 0,-6-4-12 0,2-2 12 15,1 6-12-15,-3-4 0 0,3-6 0 0,0 10-410 16,-4-3-89 0</inkml:trace>
  <inkml:trace contextRef="#ctx0" brushRef="#br0" timeOffset="16393.68">7218 1086 0 0,'0'0'0'0,"0"0"0"0,0 0 0 0,0 0 0 16,0 0 0-16,0 0 0 0,0 0 300 0,0 0-60 16,0 0 48-16,0 0 9 0,0-9-222 0,0 9-45 15,0-3-9-15,3-4-1 0,1-2 3 0,-1 9 1 16,-3 0 0-16,4-10 0 0,-1 1-7 0,-3 6-1 15,0-10 0-15,8 10 0 0,-8-6-6 0,3 3-2 16,-3-4 0-16,0 1 0 0,0-1 0 0,0 4 0 16,4-3 0-16,-4 5 0 0,0-11-8 0,0 5 12 15,0 1-12-15,0 0 12 0,-4-1 0 0,1 1 0 16,3-7 0-16,0 7 0 0,0-7-12 0,-8 7 0 0,5-1 9 16,-1 1-9-16,4-4 0 0,-3 7 9 15,-4-3-9-15,7 2 0 0,-7-2 13 0,7 6-4 0,-4-4-1 16,4 7 0-16,-7 0-8 0,4-9 0 0,-4 9 0 15,0 0 0-15,0 0-11 0,-1 0-4 0,1 0-1 16,4 0 0-16,-8 0 16 0,4 0-12 0,0 9 12 16,0-9-12-16,-3 0 12 0,2 7-9 0,-2-7 9 15,3 3-8-15,7-3 8 0,-11 6 0 0,1 4 0 0,3-1-8 16,-4 0-4-16,4 1 0 0,0 5 0 0,0-11 0 16,-4 5 12-16,8-3 0 0,-4 4 0 0,3 8 0 15,1-11 0-15,-4 2 0 0,3 1 0 0,1-1-8 16,-1 0 8-16,-3 1 0 0,7-1 8 0,0 1-8 15,-7-1 0-15,7 4-12 0,-4-10 2 0,1 6 0 16,3 7 10-16,0-7 0 0,0-6 0 0,0 10 0 16,0-4 0-16,3 4 0 0,-3-13 0 0,4 16-8 0,3-13 8 15,-7 6 0-15,0-3 0 0,7 4-8 0,-7 9 8 16,4-10 0-16,3 0 8 0,0 4-8 0,-7-4 0 0,3 4 0 16,4-7 0-16,-3 4-8 0,3-7 8 0,0 6-8 15,0-9 8-15,4 0-8 0,-4 6 8 0,0-6 8 16,0-6-8-16,3 6 11 0,1-3-1 0,-1-3 0 15,1 3 0-15,0-7 0 0,-4 4-10 0,3-7 0 16,-3 7 0-16,4-10 0 0,-1 7 12 0,-2 0-4 16,-1-10 0-16,-4 9 0 0,4-5-8 0,7 5 8 15,-10 1-8-15,3-10 8 0,0 10-8 0,0-1 0 16,4-5 0-16,-4 5 0 0,0-9 0 0,3 10 0 16,-6-7 0-16,3 7 0 0,-4-4 0 0,1 1 0 15,-1 9 0-15,1-7 0 0,-1 4 12 0,-3 3-4 0,0-4 0 16,0 7 0-16,8-9 8 0,-8 9 0 0,0 0 1 15,0 0 0-15,0-9-8 0,0 9-1 0,0 0-8 16,0 0 12-16,-8 0-12 0,8 0 0 0,-3 0 0 0,3 0 0 16,-4 9-9-16,1-9-5 0,-1 9-1 0,1-2 0 15,3-4 15-15,-7 3-9 0,3-3 9 0,4 7-8 16,-7 2 8-16,4 1 0 0,-1-4 0 0,4 1 0 0,0-1 0 16,-3 4 0-16,3-1 10 0,-4 4-10 15,4-4 0-15,0 4 0 0,-3 3 0 0,3 0-10 16,-8 3 10-16,5 6 8 0,-1-9-8 0,4 9 11 15,-3-9-11-15,-4 12 12 0,7-3-12 0,-7-9 12 16,3 16-12-16,-6-10 0 0,3-3 0 0,3-4 0 16,1 17 12-16,-4-16-4 0,-4 3 0 0,7 0 0 0,1-4-8 15,3-2 0-15,-11 3 0 0,11-3 0 0,0-4 0 0,-7-6 0 16,7 4 0-16,0-10-11 0,0 0 11 0,0 0 0 16,-3 9 8-16,3-9-8 0,0 0 17 0,0 0-1 15,0 0 0-15,0 0 0 0,0 0-2 0,0 0-1 16,0 0 0-16,0 0 0 0,-4 10-13 0,4-10 8 15,0 0-8-15,0 0 0 0,0 0 0 0,0 0-13 16,0 0 1-16,7 0 0 16,0-10-78-16,4 7-15 0,-11 3-3 15,0-6-1-15</inkml:trace>
  <inkml:trace contextRef="#ctx0" brushRef="#br0" timeOffset="17016.06">7430 1484 986 0,'0'0'44'0,"0"0"8"0,0 0-41 0,0 0-11 0,0 0 0 0,0 0 0 15,0 0 60-15,0 0 11 0,0 0 1 0,0 0 1 16,0 0-50-16,0 0-11 0,0 0-1 0,0 0-1 15,0 0-10-15,0 0 0 0,0 0 0 0,0 0 0 16,0 0 12-16,0 0 0 0,0 0 0 0,-4 3 0 16,0 10-28-16,4-13-4 0,0 0-2 0,0 0 0 15,0 3 13-15,0 7 9 0,0-10-12 0,0 0 12 0,0 0-8 0,0 0 8 16,0 0 0-16,0 0 0 0,0 0 0 0,0 0 0 16,0 0 0-16,0 0 0 0,0 0 0 15,0 0 0-15,0 0 8 0,0 0-8 0,-7 0 14 0,7 0-3 16,-3 0-1-16,-1 9 0 0,1-18-10 0,-4 9 0 15,3 0 0-15,4 0 8 0,-3 0-8 0,3 0 8 16,-4-4-8-16,4 4 8 0,0 0 6 0,0-6 1 16,0 3 0-16,-7-10 0 0,7 10-15 0,-3 3 0 15,-1-9 8-15,4 3-8 0,-3-4 10 0,3 10-1 16,-4-9 0-16,4 6 0 0,-4-4 5 0,4 1 1 16,0-3 0-16,0 9 0 0,0-3-5 0,0 3-1 15,0 0 0-15,4-7 0 0,-4-2-9 0,0 9 0 16,4 0 0-16,-4 0 0 0,0 0 0 0,0 0-9 0,0 0 9 0,0 0 0 15,0 0-8-15,0 0 8 0,3-10 0 0,4 10 0 16,0-9-10-16,-7 9 10 0,0 0-8 0,0 0 8 16,7 0 0-16,-7 0-8 0,0 0 8 0,11 0 0 15,-11 0 0-15,7 0-8 0,-7 0 8 0,0 0 0 16,0 0 0-16,0 0-8 0,0 0 8 0,10 6 0 16,-10-6 0-16,0 13 0 0,4-13 0 0,0 16 0 15,-4-13 0-15,0 6 0 0,-4 7 0 0,0-7 8 16,4 7-8-16,-7-7 11 0,4 1-11 0,-4-1 12 15,7 10-12-15,-7-10 0 0,0 1 0 0,3 5 8 16,-3-5-8-16,0-1-14 0,4 7 3 0,-5-4-416 16,8 1-83-16</inkml:trace>
  <inkml:trace contextRef="#ctx0" brushRef="#br0" timeOffset="18462.53">7885 1139 421 0,'0'0'18'0,"0"0"5"0,0 0-23 0,0 0 0 16,0 0 0-16,0 0 0 0,0 0 34 0,0 0 2 15,0 0 1-15,0 0 0 0,0 0-28 0,0 0-9 16,0 0 0-16,0 0 0 0,-7 0-8 0,7 0-9 16,0 0-2-16,0 0 0 15,0 0-22-15,-4 0-5 0,-3 0-1 0,7 0 0 16,0 0 8-16,0 0 2 0,-7 0 0 0,7 0 0 0,0 0 37 0,0 0 0 15,0 0 0-15,-4-3 0 0,1 3 49 0,3 0 8 16,0 0 2-16,0 0 0 0,0 0 4 0,0 0 1 0,0 0 0 16,0 0 0-16,-4 0-25 0,4 0-5 0,0 0-1 0,0 0 0 15,0 0 7-15,-3-9 2 0,3 9 0 0,0 0 0 16,0 0-18-16,0 0-4 0,-4-6-1 0,4 6 0 16,0 0-19-16,0 0 0 0,0 0 8 0,0 0-8 15,0 0 20-15,0 0 1 0,0 0 0 0,0 0 0 16,0 0-21-16,0 0 0 0,4-10 0 0,-4 10 0 15,0 0 0-15,0 0 0 0,0 0 0 0,0 0 0 16,0 0 0-16,0 0 0 0,0 0 0 0,0 0 0 16,0 0 0-16,0 0 14 0,0 0-3 0,7-3-1 15,-7 3 3-15,0 0 1 0,0 0 0 0,0 0 0 16,0 0-14-16,0 0 9 0,0 0-9 0,0 0 8 16,0 0-8-16,0 0 0 0,7-6 0 0,-7 6 0 15,0 0 0-15,0 0 0 0,0 0 0 0,0 0 0 0,0 0 0 0,0 0 0 16,0 0 0-16,0 0 0 0,7 6 0 15,-7-6 0-15,0 0 0 0,0 0 8 0,11 3-8 0,-11-3 0 16,0 0 0-16,0 0 8 0,0 0-8 0,0 0 0 16,0 0 0-16,0 0 8 0,0 0 9 0,0 0 2 15,0 0 0-15,7 10 0 0,-4-4-6 0,-3-6-1 16,0 0 0-16,7 9 0 0,-7-6-12 0,0 10 0 16,0-13 8-16,0 3-8 0,0 6 0 0,0-9 0 0,0 0 8 15,0 0-8-15,0 10 0 0,0-1 0 0,0-9 0 0,0 0 0 16,0 10 9-16,0-1-9 15,-7-3 8-15,7-6-8 0,0 10 19 0,-3-4-2 16,-4 7 0-16,3-7 0 0,4-6 3 0,-7 3 1 16,0 6 0-16,-4 4 0 0,4-10-9 0,-7 6-3 15,7 1 0-15,-3-4 0 0,6 4-9 0,-10-7 0 0,3 6 0 16,1-3 8-16,-1 4 7 0,1-1 1 16,6 1 0-16,-10-4 0 0,7 3-16 0,3-9 0 0,-10 3 0 15,11 4 0 1,3-7-76-16,0 0-19 0</inkml:trace>
  <inkml:trace contextRef="#ctx0" brushRef="#br0" timeOffset="20335.78">8251 816 172 0,'-14'10'16'0,"14"-10"-16"0,-3 0 0 0,-1 0 0 16,1 0 63-16,3 0 9 0,0 0 3 0,0 0 0 15,0 0-27-15,0 0-4 0,0 0-2 0,0 0 0 16,0 0-25-16,0 0-5 0,-7 0 0 0,7 0-1 15,0 0 5-15,0 0 0 0,-7 0 1 0,7 0 0 16,0 0 19-16,0 0 3 0,0 0 1 0,0 0 0 16,0 0 8-16,0 0 3 0,0 0 0 0,0 0 0 15,0 0-1-15,0 0 0 0,0 0 0 0,0 0 0 16,0 0-5-16,0 0-1 0,0 0 0 0,0 0 0 16,0 0-31-16,0 0-13 0,0 0 11 0,0 0-11 15,0 0 0-15,0 0 0 0,0 0 0 0,0 0 0 16,0 0 0-16,0 0-13 0,0 0 4 0,0 0 1 0,0 0 8 15,0 0 0-15,0 0-9 0,0 0 9 16,0 0 0-16,0 0-11 0,14 0 11 0,-7 9-8 0,-7-9 16 16,7 0 3-16,3 6 1 0,-2-6 0 0,2 4-12 0,-10-4 0 15,7 0 0-15,4 0 0 0,-4 6 0 0,3-3 0 16,1-3 0-16,-4 0 0 0,4 6 0 0,3-6-12 16,-11 7 0-16,4-7 1 0,-7 0 11 0,14 3 0 15,-10-3 0-15,-4 0 0 0,11 0 0 0,-4 9 0 16,-7-9 0-16,0 0 0 0,7 0 0 0,-7 0 0 15,10 0 0-15,1 9 0 0,-11-9 0 0,10 0 0 16,-10 0 0-16,4 7 0 0,3-7 0 0,-7 0 8 16,0 0-8-16,0 0 0 0,0 0 0 0,7 3 0 15,-7-3 0-15,0 0 0 0,0 0 0 0,0 0 0 16,0 0 0-16,0 0 0 0,0 0 0 0,0 0 8 0,0 0-8 16,4 6 0-16,-4-6 0 0,0 0 0 0,0 0 0 15,0 3 0-15,0-3 8 0,0 0-8 0,0 0 8 0,-4 10-8 16,4-10 8-16,-3 6-8 0,3-6 10 0,0 0-10 15,0 0 11-15,-4 9-11 0,-3 1 12 0,3-10-12 16,4 0 0-16,0 0 0 0,-7 9 0 0,4 1 0 16,-4-10 0-16,3 9 0 0,1-3 0 0,-8 4 0 15,4-1 0-15,0 1 0 0,3-4 0 0,-3 6 0 16,-7-5 0-16,4 2 0 0,10 0-9 0,-14 1 9 16,3 6 0-16,4-7 0 0,-4 0 0 0,4 1 0 15,0 9-12-15,-3-13 2 0,-1 3 1 0,1 1 0 16,6-1 9-16,0 0 0 0,-6 1 10 0,3 6-10 15,3-13 0-15,1 6 0 0,-4-3 0 0,0 4-10 16,3-1 10-16,-3 1 0 0,4-4 8 0,-1 3-8 0,-3-6 0 16,7-3 0-16,0 0 0 0,0 0 0 0,-4 13 0 0,4-13-10 15,0 0 10-15,0 0 0 0,0 3 0 0,0-3 0 16,4 9 0-16,0-9 0 0,-1 10 0 0,4-10-13 16,0 6 4-16,-3-3 1 0,-4-3 8 15,14 7 8-15,-14-7-8 0,10 0 11 0,4-7 6 0,-6 4 2 16,-5-3 0-16,8 6 0 0,-4 0 2 0,3 0 1 15,1 0 0-15,-1 0 0 0,-10 0-9 0,7-10-1 16,4 7-1-16,0-3 0 0,-11 6-11 0,10 0 0 16,-3 0 9-16,7 0-9 0,-14 0 0 0,0 0 8 15,0 0-8-15,0 0 0 0,0 0 0 0,0 0 0 0,0 0 0 16,0 0 0-16,0 0-13 0,0 0-7 0,0 0-2 0,0 0 0 31,7 0-39-31,-7 0-8 0,0 0-2 0,0 0 0 16,0 0-101-16,0 0-20 0</inkml:trace>
  <inkml:trace contextRef="#ctx0" brushRef="#br0" timeOffset="21626.92">8784 1208 57 0,'0'0'0'0,"0"0"0"0,0 0 0 0,0 0 0 15,0 0 160-15,0 0 28 0,0 0 4 0,0 0 2 16,0 0-138-16,0 0-28 0,0 0-6 0,0 0-1 15,0 0-21-15,0 0 0 0,0 0 0 0,0 0-8 16,-7 7 8-16,7-7 0 0,-10 3 0 0,10-3 0 16,0 0 21-16,0 0 0 0,0 0 0 0,0 0 0 15,-8 0-4-15,8 0-1 0,0 0 0 0,0 0 0 0,0 0-16 16,0 0 10-16,-7 0-10 0,7 0 8 0,-10 0-8 0,10 0 0 16,0 0 0-16,0 0 0 0,0 0 0 0,0 0-11 15,0 0 11-15,0 0-8 0,0 0 8 0,0 0 8 16,0 0-8-16,0 0 11 0,0 0-11 0,0 0 0 15,0 0 0-15,0 0 8 0,0 0-8 0,0 0 0 16,0 0 9-16,0 0-9 0,0-10 23 0,0 10 0 16,0 0 0-16,0 0 0 0,0 0-5 0,0 0-1 15,3-6 0-15,-3 6 0 0,0 0-17 0,0 0 0 16,0 0 0-16,0 0-9 0,0 0 9 0,0 0 0 16,0 0 0-16,0 0 0 0,0 0 0 0,0 0 0 15,0 0 0-15,4 0 0 0,3 6 0 0,-4 1 0 0,1-4 0 0,-4-3 0 16,0 0 0-16,0 0 0 0,4 6 0 15,-4-6 0-15,0 0 0 0,0 0 0 0,0 0 9 0,3 3-9 16,-3-3 0-16,0 0 0 0,0 0 0 0,0 0 0 16,0 0 0-16,0 0 0 0,0 0 0 0,0 0 0 15,0 0 0-15,0 10 20 0,0-10-4 0,0 6 0 16,-3 3 9-16,3-9 2 0,0 0 0 0,0 3 0 16,0-3-7-16,0 16 0 0,-4-7-1 0,0 1 0 15,1 6-9-15,-1-13-2 0,1 12 0 0,-4-5 0 16,-4 9-8-16,4-4-17 0,0 1 4 0,-3 6-587 15</inkml:trace>
  <inkml:trace contextRef="#ctx0" brushRef="#br0" timeOffset="23622.93">9553 744 403 0,'0'0'36'0,"0"0"-36"0,0 0 0 0,0 0 0 16,4-6 147-16,-4 6 22 0,0 0 5 0,0 0 1 15,0 0-104-15,0 0-21 0,0 0-4 0,0 0-1 16,3 0 2-16,-3 0 0 0,0 0 0 0,0 0 0 16,0 0-9-16,0 0-2 0,0 0 0 0,0 0 0 15,-3-9-13-15,3 9-3 0,-4-4-1 0,4 4 0 16,-10 0-40-16,3 0-8 0,0 0-2 16,-4-6 0-16,0 12 9 0,1-6 2 0,-1 0 0 0,4 0 0 15,-3 4 9-15,3-4 3 0,-4 0 0 0,4 0 0 0,-4 0 8 16,1-4 0-16,3 4 0 0,-11 0 0 0,7-6 13 15,1 6 2-15,-1-9 0 0,1 9 0 0,3-10 1 0,-4 10 0 16,0-3 0-16,1-3 0 0,-1 6-16 0,1-6 0 16,3 6 8-16,-4-3-8 0,4 3 0 15,-4 0 0-15,1 0 0 0,-1 0 0 0,4 0 0 0,0 3-8 16,0-3 8-16,7 0 0 0,-7 6-8 0,7-6 8 16,-7 0 0-16,0 6 0 0,7-6-8 0,0 0 8 15,-7 3 0-15,7-3 0 0,-7 10-8 0,7-10 8 16,0 0 0-16,-4 0 0 0,-3 9-8 0,7-9 8 15,0 0 0-15,0 6 0 0,0-2 0 0,0 5 0 0,0-9 0 16,0 6 0-16,0 13 0 0,0-10 0 0,0 7 0 16,0-3 0-16,0 2 0 0,0 4 0 0,0-3 0 15,0 3 0-15,4-1 0 0,-4-2 0 0,0 3 0 0,0 0 0 16,0 0 0-16,0-4 0 0,-4 4 0 0,4 0 0 16,0 3 0-16,-3-10 0 0,3 14 0 0,-4-14 0 15,1 13 0-15,-1-6 0 0,4 3 0 0,-3-10 0 16,-1 7 0-16,1-3 0 0,-1-7 0 0,0 7 0 15,1-3 0-15,3 2 0 0,-4-5 0 0,1-1 0 16,3 0 15-16,-4 1-3 0,4-4-1 0,0-6 0 16,0 0 0-16,-3 10 0 0,-1-7 0 0,4-3 0 15,0 0-11-15,0 0 0 0,0 0 0 0,0 0 8 16,-3 9-8-16,3-9 0 0,0 0 0 0,0 0 8 16,0 0-8-16,0 0 0 0,0 0 0 0,0 0 0 15,0 0 0-15,0 0-12 0,0 0 2 0,0 0 1 16,0 0-10-16,0 0-1 0,0 0-1 0,0 0 0 15,0 0-51-15,0-9-9 0,0 6-3 16</inkml:trace>
  <inkml:trace contextRef="#ctx0" brushRef="#br0" timeOffset="23939.87">9123 1152 172 0,'0'0'16'0,"0"0"-16"15,3-13 0-15,1 10 0 0,-1-3 108 0,-3 6 20 16,0 0 3-16,0 0 1 0,0 0-68 0,0 0-14 0,0 0-2 0,0 0-1 15,0 0-2-15,0 0 0 0,0 0 0 0,0 0 0 16,0 0-17-16,0 0-3 0,0 0-1 0,0 0 0 16,0 0-24-16,0 0 0 0,0 0 0 0,0 0 0 15,0 0 0-15,0 0 0 0,0 0 0 0,0 0 0 16,0 0 0-16,7 6 0 0,1-6-11 0,-1 0 11 16,-7 0 0-16,10 0 0 0,-3 0 0 0,4-6 0 15,3 6 0-15,-3-3 0 0,-4 3 9 0,3 0-9 16,-3 3 31-16,0-3-1 0,4 0 0 15,-4 0 0-15,3 0-4 0,-2 0-1 0,-1-3 0 0,-7 3 0 16,7 0-9-16,-7 0-3 0,7 0 0 0,-4 3 0 16,-3-3-13-16,7 0 0 0,-7 0 0 0,0 0 0 15,0 0 0-15,0 0-18 0,0 0 4 0,0 0 1 16,0 0-38-16,0 0-7 0,0 0-2 0,0 0-441 16</inkml:trace>
  <inkml:trace contextRef="#ctx0" brushRef="#br0" timeOffset="24507.1">9620 1290 403 0,'0'0'36'0,"0"0"-36"0,0 0 0 0,0 0 0 15,0 0 150-15,0 0 23 0,0 0 5 0,0 0 1 16,0 0-122-16,0 0-24 0,0 0-5 0,0 0 0 16,0 0-17-16,0 0-3 0,0 0-8 0,0 0 12 15,0 0-12-15,0 0 0 0,0 0 0 0,0 0 0 16,0 0 0-16,0 0 0 0,-10 0 0 0,3 0 0 16,7 0 0-16,0 0-13 0,-7 6 4 0,7-6 1 15,0 0 8-15,0 0-12 0,-11 0 12 0,4 0-12 16,0 3 21-16,7-3 4 0,0 0 1 0,0 0 0 0,0 0 29 15,0 0 5-15,0 0 2 0,0 0 0 0,0 0 0 16,0 0 0-16,0 0 0 0,0 0 0 0,0 0-27 0,0 0-6 16,0 0-1-16,7-9 0 0,-7 9-16 0,0 0 0 15,0 0 0-15,0 0 0 0,0 0 0 0,7 0-11 16,-7 0 11-16,0 0-10 0,0 0 10 0,0 0-12 16,0 0 12-16,11 9-12 0,-11-2 12 0,3-4 0 15,-3 6 0-15,0-3 0 0,0 4 0 0,0-1 0 16,-3 7 0-16,3-7 0 0,-8 7-20 0,5-7 0 15,-4 4 1-15,0 3 0 16,3-4-125-16,-6 4-26 0</inkml:trace>
  <inkml:trace contextRef="#ctx0" brushRef="#br0" timeOffset="30841.23">10255 782 0 0,'14'-3'0'0,"-14"3"0"0,4-7 0 0,3-2 0 15,0 0 174-15,0 6-35 0,-7-10 28 0,0 10 5 16,4-7-84-16,-1 4-16 0,-3-3-4 0,0-1-1 16,-3 1-13-16,3 3-2 0,3-4-1 0,-3 7 0 15,-7 3-9-15,4-9-2 0,3 9 0 0,-4-7 0 16,0-2-12-16,4 9-2 0,-3 0-1 0,3 0 0 15,0-9-9-15,-4-1-3 0,-3 10 0 0,7 0 0 16,0 0-13-16,-7-6 0 0,-7 6 0 0,4 0-10 16,-1 0 10-16,0 0 0 0,-3-3 0 0,4 3-8 15,-4 3 8-15,3-3 0 0,-3 0 0 0,3 6 0 16,-3-6 0-16,0 6 8 0,0-2 0 0,3 5 0 16,-3 0-8-16,0-2 0 0,7-4 0 15,0 3 0-15,-3-3 0 0,2 7 0 0,-2-4 0 0,3 13 0 16,3-10-10-16,1 1-3 0,-4-1-1 0,3 4 0 15,1-1 14-15,3 4-12 0,-4-7 12 0,4 4-12 0,0-1 12 16,4 1 0-16,-4 2 0 0,0-11-9 0,7 5-1 16,-4 4 0-16,8-1 0 0,-8-3 0 0,4 1 10 0,0-1 0 15,4 1 0-15,0 2 0 0,-4-9 0 16,3 16 0-16,4-13 0 0,-3 4 0 0,3-1 0 0,-3 1 14 16,3-1-3-16,-4 7-1 0,8-7 0 0,-7-6 0 15,-1 10 0-15,1-4 0 0,-1 4-10 0,4-4 8 16,-6 1-8-16,-5-1 8 0,1 4 0 0,3-1 0 15,-4-2 0-15,-3 5 0 0,-3-5-8 0,3-1 0 16,0 10 0-16,-7-3 0 0,-4-4 0 0,0 4 13 0,1 3 0 16,-1-1 0-16,-6-2-13 0,2 9-12 0,-2-6 3 15,-1 0 0 1,1 0-18-16,-5-1-3 0,5-2-1 0,-1 3 0 0,0-3 16 0,1-13 3 0,-4 6 1 16,3-3 0-16,0 4 11 0,1-1 0 0,3-9 0 0,0 0 0 15,-1 0 31-15,5 0 8 0,-1-3 1 0,4-3 1 16,0 3 17-16,0-4 3 0,0 1 1 0,0-3 0 15,0-4 2-15,3-3 0 0,1 4 0 0,6-4 0 16,1-9-40-16,3 6-8 0,0 1-2 0,4-8 0 16,3 1-14-16,0 7 0 0,0-11 8 15,4 4-8-15,-1-3 0 0,1 9 0 0,3-6 0 0,0 0 0 16,-3 13 0-16,7-14 0 0,-1 14 0 0,1-4 0 16,-4-9-29-1,4 13 1-15,-1-4 0 0,1 0 0 0,-4 7-103 0,1-10-20 16,-1 13-4-16</inkml:trace>
  <inkml:trace contextRef="#ctx0" brushRef="#br0" timeOffset="31372.26">10710 584 806 0,'14'0'72'0,"-14"0"-58"0,0 0-14 0,0 0 0 16,0 0 106-16,0 0 18 0,0 0 4 0,0 0 1 15,-3 0-86-15,3 0-18 0,0 0-3 0,0 0-1 0,-7 10-21 0,3 5 0 16,4-11-10-16,0 5 10 15,0 7-10-15,4 2 10 0,-1-2-8 0,4-3 8 0,1-1 0 0,-5 10 0 16,1-12 0-16,3 5 0 0,10 13 0 0,-6-9 0 16,-4-3 0-16,3 12-8 0,5-9 8 0,-1 6 11 15,-7 0-3-15,0-6 0 16,3 15-8-16,-3-5-11 0,0 5 3 0,-3-6 0 0,-11 10 8 0,7-3 0 16,7-1 0-16,-11 4 0 0,-10 6 0 0,4-1 0 15,-4 1 10-15,0 3-10 0,-8 4 11 0,1 2-11 16,-7 0 12-16,0 4-12 0,-4 2 0 0,-3 4-20 15,-53 53 2-15,21-25 1 0</inkml:trace>
  <inkml:trace contextRef="#ctx0" brushRef="#br0" timeOffset="49455.42">12069 845 230 0,'0'0'10'0,"0"0"2"0,0 0-12 0,0 0 0 16,0 0 0-16,0 0 0 0,0 0 144 0,0 0 27 15,0 0 5-15,0 0 0 0,0 0-114 0,0 0-23 16,0 0-5-16,-4 0-1 0,4-4-2 0,-7 4-1 16,3 0 0-16,4 0 0 0,0 0-30 0,-3 0 0 0,-1 0 0 0,1 4 0 15,-1-4 12-15,-3 0-1 0,4 6 0 0,-4-3 0 16,3-3-11-16,-3 0 10 0,0 6-10 0,0-6 10 15,7 0-2-15,-7 7-8 0,3-4 12 0,-3-3-4 16,0 9 12-16,0-9 3 0,4 9 0 0,-4-9 0 16,0 7-7-16,3 2-2 0,-3-6 0 0,0 7 0 15,0-4-14-15,3 0 11 0,-3 7-11 0,4-4 10 16,-8 1-10-16,4-1 0 0,0 7 9 0,4 3-9 16,-1-4 0-16,-3-5 9 0,0 5-9 0,3-2 0 15,1 3 8-15,-1-4-8 0,-3 1 0 0,0-1 0 16,4 7 0-16,-4 3 0 0,3-10 0 0,-3 4 0 15,0-3 0-15,3 2 0 0,4 4 0 0,-3 6 0 0,-4-9 0 16,3-4 0-16,4 14 0 0,0-14 0 0,-3 4 0 16,3 3 0-16,0-4 0 0,3 1 0 15,1-4 0-15,-1 7 0 0,-3-3 0 0,4 0 0 16,-1 6 0-16,1-7 0 0,0 4 0 0,-1 0 0 0,1 0 0 16,-1-4 0-16,1 4 0 0,-4-3 0 0,3-4 0 0,1 4 0 15,3-6 0-15,0 5 0 0,-4-2 0 16,4-4 0-16,4 7 0 0,-4 3 0 0,0-13 0 15,0 3 0-15,4-6 0 0,-1 10 0 0,-3-4 8 0,4 4-8 16,0-13 0-16,3 16 0 0,-4-13 8 0,1 6-8 16,-1-3 0-16,1 4 0 0,-11-10 8 0,7 6-8 15,0-3 0-15,0 7 0 0,4-4 0 0,-4-3-19 16,-7-3 4-16,10 6 1 16,-3-2-31-16,4-4-7 0,-11 0 0 0,7 0-1 15,4 0-35-15,-1 0-6 0,-3 0-2 0,4-4-310 0</inkml:trace>
  <inkml:trace contextRef="#ctx0" brushRef="#br0" timeOffset="50053.79">12379 1246 57 0,'0'0'0'0,"0"0"0"0,-7-3 0 0,3-3 0 15,1 6 232-15,-4-10 42 0,3 7 8 0,1-3 2 16,-1-4-172-16,-3 4-33 0,0 6-7 0,4-9-2 16,-1 6-25-16,-3-4-5 0,3 4 0 0,4 3-1 15,-3-6-14-15,-1 6-2 0,1-10-1 0,3 10 0 16,0 0-22-16,0 0 0 0,-4-9 0 0,4 9 0 0,-3 0 14 16,-1-3-2-16,4 3 0 0,0 0 0 15,0 0-12-15,0 0-16 0,0 0 3 0,0 0 1 0,0 0 12 16,0 0-9-16,0 0 9 0,0 0-8 0,0 0-1 15,0 0 0-15,0 0 0 0,0 0 0 0,0 0 9 0,0 0-13 16,0 3 5-16,0 6 8 0,0 1-11 0,4 6 11 16,-4-13-8-16,3 6 8 0,-3 7 0 0,4-7 0 15,-4 7 0-15,3-4-8 0,-3 4 8 0,4-7 0 16,3 7 0-16,-3-3-8 0,-1 2 8 0,4 4-8 16,-3-3 8-16,-1-4-8 0,4 4-9 0,0 3-2 15,-3-13 0-15,3 7 0 0,-4-4 7 0,4-3 0 16,-3 4 1-16,3-4 0 0,-7-3 11 0,0-3 8 15,0 0-8-15,4 10 11 0,-1-4-11 0,-3-6-14 0,0 0 3 0,0 0 1 16,0 0 10-16,11 0-10 16,-1 0 10-16,1 0-10 0,-11 0 10 0,7-6 0 0,3-4 0 0,-2 7 0 15,-1-6 13-15,0-4-1 0,0 4-1 0,3-4 0 16,-3 7 5-16,4-13 0 0,-4 3 1 0,0 4 0 16,4-4 19-16,-1 4 3 0,-6-4 1 0,3-3 0 15,3 3-20-15,-6-2-4 0,6 2-1 0,-2-3 0 16,-1 0-15-16,0 4 0 0,0-4 0 0,0 6 0 15,0 4 0-15,0-7 0 0,-4 1 0 0,-3 5 0 16,0 10 9-16,7-9-9 0,-3-1 8 0,-4 10-8 16,0 0 0-16,0 0 0 0,0 0-12 0,0 0 12 15,7 0-56-15,-7 0-4 0,0 0-1 16,11 0 0-16,-4 7-67 0,0-4-12 16,-4 3-4-16</inkml:trace>
  <inkml:trace contextRef="#ctx0" brushRef="#br0" timeOffset="50508.55">12919 1406 810 0,'0'0'36'0,"0"0"7"0,0 0-35 0,0 0-8 16,0 0 0-16,0 0 0 0,0 0 43 0,0 0 6 0,0 0 2 15,0 0 0-15,0 0-38 0,0 0-13 0,0 0 9 0,0 0-9 16,0 0 0-16,0 0 0 0,-4 0-14 0,4 0 5 16,-7 6 1-16,7-6 0 0,0 0 0 0,-3 3 0 15,-1 4 8-15,-3-7 0 0,7 0 0 0,0 0 0 16,-4 0 8-16,4 0 3 0,0 0 1 0,0 0 0 16,0 0 27-16,0 0 5 0,-3-7 2 0,-1 4 0 15,4 3 17-15,4-6 3 0,-4-4 1 0,0 1 0 16,3 6-15-16,-3 3-4 0,0 0 0 0,0 0 0 15,4-6-21-15,-4 6-5 0,0 0-1 0,7-7 0 16,0 4-13-16,0 3-8 0,-7 0 10 0,0 0-10 16,0 0 0-16,0 0-10 0,7 0 0 0,4 3 0 15,-11-3-11-15,0 0-3 0,7 0 0 0,3 7 0 16,-10-7 0-16,8 6-1 0,-8-6 0 0,7 9 0 16,-4-6 6-16,4 7 2 0,-7-10 0 0,0 0 0 0,4 9 4 15,-4 1 1-15,0-1 0 0,0-3 0 0,0-6 3 0,0 10 1 16,3-1 0-16,-6 7 0 0,3-13-13 0,-4 6-3 15,4-2 0-15,-3 2 0 16,-1 1-23-16,1-1-5 0,-4 0 0 0,3 1-444 16</inkml:trace>
  <inkml:trace contextRef="#ctx0" brushRef="#br0" timeOffset="51286.96">13070 1074 288 0,'0'0'25'0,"0"0"-25"0,0 0 0 0,0 0 0 15,0 0 267-15,0 0 48 0,0 0 9 0,0 0 3 16,0 0-232-16,0 0-47 0,0 0-8 0,0 0-3 16,0 0-37-16,7 0-8 0,-7 0-2 0,11 3 0 15,0-3-28-15,-1 0-6 0,1 0 0 0,-1 0-1 16,5 0 28-16,-1 0 5 0,0 0 2 0,3 0 0 16,1-3 10-16,-4 3 0 0,4 0 0 0,-1 0 0 0,5-7 0 0,-1 7-13 15,-4-9 5-15,5-1 8 0,-5 1 0 0,4 0 20 16,-3-1-3-16,0 1 0 0,-1 3-8 0,1-4-1 15,0 1-8-15,-4 9 12 0,0-10-12 0,0 4 8 16,-4 3-8-16,1-3 0 0,0 2 0 0,-4 4-13 16,0 0 1-16,-7 0 0 15,0 0-29-15,3 0-6 0,-3 0-1 0,0 0 0 16,4-6-28-16,-4 6-7 0,0 0-1 0,0 0 0 16,0 0-15-16,0 0-3 0,0 0-1 0,0 0 0 15,-7 0 8-15,0 0 2 0,0 0 0 0,-4 6 0 0,0-6 64 0,1 0 13 16,10 0 2-16,-4 0 1 0,-6 0 54 0,10 0 11 0,0 0 3 0,-7 4 0 15,0 5 0-15,7-9 0 16,0 0 0-16,0 0 0 0,-7 0-39 0,7 0-7 0,-7 6-1 16,7-6-8-16,0 0 0 0,0 0 0 0,-8 7 0 15,1-4 0-15,0-3 20 0,4 9-4 0,-1 1 0 0,1-4 0 16,3-6-4-16,0 0-2 0,-7 3 0 0,7-3 0 16,-4 6 29-16,4-6 5 0,0 0 2 0,-7 0 0 15,4 3-9-15,3-3-1 0,0 0-1 0,0 0 0 16,0 0-6-16,0 0-1 0,0 0 0 0,0 0 0 15,-7 13 5-15,7-13 1 0,0 3 0 0,0-3 0 16,0 0-4-16,0 0-1 0,0 9 0 0,0 1 0 16,0-10-9-16,0 9-3 0,3-2 0 0,-3 2 0 15,0-6-17-15,0 10 8 0,0-4-8 0,0 4 0 16,0-7 0-16,0 6 0 0,0 1 0 0,0-10 0 0,-3 16 10 16,3-13-10-16,-4 4 8 0,4 2-8 0,-3-6 0 15,-1 4 8-15,4-1-8 0,-4 7 0 0,1-7 8 0,3-9-8 16,0 3 8-16,0 10-8 0,0-13 0 0,-4 12 0 15,1-2 0-15,3-1 0 0,0-9 0 0,-4 10 0 16,4-1-14-16,0-3 5 16,0-6-27-16,0 0-4 0,4 10-2 0,-4-10 0 15,3 9-83-15,-3-9-17 0</inkml:trace>
  <inkml:trace contextRef="#ctx0" brushRef="#br0" timeOffset="51738.22">13737 1343 57 0,'0'0'0'0,"0"0"0"0,0 0 0 0,0 0 0 15,0 0 228-15,0 0 40 0,0 0 8 0,0 0 1 16,0 0-192-16,0 0-38 0,0 0-8 0,0 0-2 15,0 0-23-15,0 0-5 0,0 0-1 0,0 0 0 16,-7 10 5-16,7-10 1 0,0 0 0 0,-3-10 0 16,-4 10 3-16,3 0 1 0,-3-3 0 0,3-3 0 15,1 6-18-15,3 0 0 0,-4-3 0 0,4 3 0 16,-7-7 0-16,7 7 0 0,0 0 0 0,0-6 0 16,-3 3 0-16,3 3 0 0,0 0 0 0,0 0 0 15,0 0 24-15,0 0 5 0,3-6 1 0,-3 6 0 16,0 0 3-16,7 0 1 0,0-3 0 0,-7 3 0 0,7 3-34 0,-7-3-9 15,8-3-1-15,-8 3 0 0,10 3 10 0,-3-3 0 16,-7 0 0-16,11 9-8 0,-4-3 8 0,-7-6 0 16,3 7 8-16,4-4-8 0,-7-3 12 0,7 9-3 15,1 7 0-15,-5-7 0 16,-3-6-25-16,0 10-4 0,0-13-2 0,0 3 0 0,0 6 13 0,0 7 9 16,0-6-12-16,0-7 12 0,-3 6-13 0,3 4 4 15,-8-4 1-15,5-6 0 0,-4 13 0 0,0-13 0 16,0 3 0-16,0 4 0 15,0-4-36-15,-4 7-6 0,-3-4-2 0,3 7-333 16,1-13-67-16</inkml:trace>
  <inkml:trace contextRef="#ctx0" brushRef="#br0" timeOffset="52336.76">14012 1086 1123 0,'0'0'49'0,"0"0"11"0,0 0-48 0,-3 0-12 0,3-9 0 0,-4 9 0 0,4 0 64 15,0 0 11-15,0 0 1 0,0 0 1 16,0 0-47-16,0 0-10 0,0-3-1 0,0 3-1 0,0 0-18 0,0 0 10 15,0 0-10-15,0 0 8 0,0 0-18 16,-10 0-4-16,-1 0-1 0,1 0 0 16,2 3-13-16,1-3-4 0,-3 9 0 0,-1-3 0 0,4-6 6 0,-3 10 1 15,3-4 0-15,0-3 0 0,-1 7 9 0,1-4 3 16,0 3 0-16,0-6 0 0,4 4 13 0,-1 2-9 16,4-9 9-16,-3 6-8 0,3-6 8 0,0 0 0 15,0 0 0-15,-4 13-8 0,4-13 8 0,0 0 0 16,0 6 0-16,0-6-8 0,0 0 8 0,4 13 0 15,3-7 0-15,-7-6-8 0,7 3 8 0,0 3 0 16,3 4 0-16,1-10 0 0,-4 9 9 0,4-9 4 16,-1 10 1-16,4-4 0 0,-3-6 2 0,0 9 1 0,3-9 0 15,-4 3 0-15,-3-3-4 0,4 7-1 0,-4-7 0 0,0 6 0 16,-7-6-12-16,11 3 9 0,-1-3-9 16,-3 9 8-16,-7-9-8 0,4 10 0 0,-4-10 0 0,0 0 0 15,7 9 0-15,-4 1 0 0,-6 5 0 0,3-5-11 16,-4-1 11-16,1 1 0 0,-4 5 0 0,0-12-8 15,0 10 8-15,0-10 0 0,-4 6 0 0,0 1 0 16,1-1 0-16,3-2 0 0,-4-4 0 0,4 3 0 16,-4-3 8-16,4 3-8 0,7-6 8 0,-7 0-8 15,4 0 12-15,-4 0-3 0,0 0 0 0,7 0 0 16,0 0-9-16,0 0 12 0,-7-6-12 0,3-3 12 16,4 6-41-16,-3-7-8 15,3 10-2-15,3-6-527 0</inkml:trace>
  <inkml:trace contextRef="#ctx0" brushRef="#br0" timeOffset="52759.54">14383 1290 403 0,'0'0'36'0,"0"0"-36"16,0 0 0-16,0 0 0 0,0 0 214 0,0 0 36 0,0 0 7 0,0 0 2 16,0 0-191-16,0 0-39 0,0 0-7 0,-7 9-2 15,0-2-32-15,0-7-6 0,-4 0-2 0,4 3 0 32,0-3-25-32,-4 0-6 0,8 6-1 0,-8-3 0 0,11-3 32 0,-7 0 5 0,7 0 2 0,0 0 0 15,0 0 25-15,0 0 4 0,-7 0 2 0,7 0 0 16,0 0 22-16,0 0 5 0,-7-3 1 0,7 3 0 15,0 0 2-15,0 0 0 0,0 0 0 0,0 0 0 16,0 0-23-16,0 0-4 0,0 0-1 0,7-6 0 16,0 6-20-16,-7 0 0 0,11-3 0 0,-4 3 0 15,-7 0 0-15,10 3 9 0,-3-3-9 0,0 0 0 16,-7 0 0-16,11 9 0 0,-7-9 0 0,-4 0 0 16,7 6 0-16,-7-6 0 0,3 10 0 0,1-4 0 15,-1 7 0-15,-3-7 0 0,0-6-12 0,0 9 3 31,-3-6-19-31,3 10-4 0,-4-4-1 0,1 4 0 0,-4-7 9 0,0 7 3 0,3-4 0 0,-3 4 0 16,0-1-31 0,0-2-7-16,0-1-1 0,0 0 0 0</inkml:trace>
  <inkml:trace contextRef="#ctx0" brushRef="#br0" timeOffset="53420.88">14605 1111 633 0,'0'0'56'0,"0"0"-44"0,0 0-12 0,0 0 0 16,0 10 96-16,0-1 18 0,0 0 3 0,-4 4 1 15,4-4-68-15,-3 4-14 0,3-7-2 0,0 7-1 16,-4-4-33-16,1-3 0 0,3 4 0 0,0 9 0 15,0-13 0-15,0 3 0 0,0 7 0 0,0-13 0 16,0 16 0-16,-4-10 0 0,1 1 0 0,-1 5 0 16,1-5 0-16,3-1 0 0,-7 7 8 0,3-4-8 15,1-5 0-15,-4 2-16 0,7 0 4 0,-4 1 0 32,1-4-12-32,3-6-1 0,0 0-1 0,0 0 0 0,0 0 6 0,0 0 2 0,0 0 0 0,0 0 0 15,0 0 18-15,0 0 17 0,0 0-3 0,0 0-1 16,0 0 13-16,0 0 2 0,-7-6 1 0,3-4 0 0,4 1-10 0,-4 6-3 15,1-3 0-15,3-1 0 16,3-5-16-16,-3 6 0 0,0-13 0 0,-3 9 0 0,3-5 0 0,0 5 0 16,3 1 0-16,-3-10 0 0,-3 3 0 0,3 7 0 15,0-10 0-15,0 10 10 16,0-1 6-16,0-5 0 0,-4 5 1 0,4 1 0 0,0-4 12 0,0 4 3 16,0-4 0-16,4 4 0 0,-4 0-14 15,3-1-2-15,-3 1-1 0,4-1 0 0,0 4-6 0,3-3-1 16,-7 9 0-16,7-3 0 0,3-4-8 0,1-2 0 15,-1 9 0-15,1-10-11 0,3 7 2 0,-3-3 0 16,6 6 0-16,-3 0 0 0,-3 0 1 0,3-3 0 16,4 3 0-16,-4 0 0 0,3 0 8 0,-2 0 0 15,2 3 0-15,-3-3 0 0,0 0 0 0,-3 0-8 0,-4 9 8 16,4 1-8-16,-1-10 8 0,-3 9 0 0,0-2 0 16,-3-4 0-16,-1 6 0 0,1-3-10 0,-1 4 10 0,-3-1-10 15,-3 1 10-15,-1-4-12 0,1 3 12 0,-1 1-12 16,1-1 12-16,-1 0-8 0,-3 1 8 0,0-10-8 15,0 6 8-15,0 4 0 0,0-10 0 0,0 3 8 16,0-3-8-16,0 6 0 0,-7-3 0 0,3-3 0 16,1 6 0-16,-5-6-13 0,5 0 1 0,-1 0 1 31,4 0-67-31,0 0-14 0</inkml:trace>
  <inkml:trace contextRef="#ctx0" brushRef="#br0" timeOffset="53821.35">14915 782 518 0,'0'0'46'0,"0"0"-37"16,0 0-9-16,0 0 0 0,0 0 181 0,0 0 35 16,0 0 6-16,8 6 2 0,-8-6-144 0,7 3-28 0,0-3-5 0,0 10-2 15,0-4-45-15,0 3 0 16,3 1 0-16,1-1 0 0,0-3 0 0,-1 7 0 0,4 0-8 0,0-1 8 16,0 4 0-16,1-7 0 0,-5 4 0 0,4 12 0 15,0-6-8-15,-3 3 8 0,3 6 0 0,-3-9 0 16,3-1-12-16,-4 8 12 0,-3-1-12 0,0 3 12 15,1-9-8-15,-5-1 8 0,4 11 0 16,-3-4 0-16,-4 0-8 0,0 0 8 0,0-3 0 16,0 6 0-16,-4-3 0 0,-3 3 0 0,0-3 0 0,0 4 0 15,-4-4 0-15,4 9-8 0,-3-9 8 0,3 4 0 32,0-11-31-32,0 11-2 0,-4-11-1 0,0 8-365 0,8-8-73 0</inkml:trace>
  <inkml:trace contextRef="#ctx0" brushRef="#br0" timeOffset="66262.03">15346 1155 540 0,'0'0'24'0,"0"0"4"0,0 0-28 0,0 0 0 16,0 0 0-16,0 0 0 0,-7 0 68 0,7 0 7 15,-7 0 1-15,7 0 1 0,0 0-3 0,0 0-1 16,-7 0 0-16,7 0 0 0,0 0 15 0,0 0 2 16,0 0 1-16,0 0 0 0,-7-3-36 0,7 3-7 15,0 0-2-15,0 0 0 0,0 0-22 0,0 0-5 16,0 0-1-16,0 0 0 0,0 0-18 0,0 0-14 16,0 0 2-16,0 0 1 0,7 3-1 0,3-3-1 0,-3 9 0 0,4 1 0 15,3-4 13-15,0 4-9 0,4-10 9 0,-1 3-8 16,5 6 8-16,-5-3 0 0,8-6 0 15,0 10 0-15,-1-10-8 0,1 6 8 0,3-3-8 16,0 7 8-16,4-10 0 0,0 0 11 0,-4 0-1 16,4 6 0-16,0-6-10 0,3 0 0 0,-3 0 0 0,-1 3 0 15,1-3 0-15,3 0 0 0,-3 0 8 0,0 0-8 16,-4 6 12-16,4-12-4 0,-7 3 0 0,6 3 0 16,-6 0-8-16,0 0-17 0,-1 0 4 0,1-6 1 15,-4 6 12-15,-3 0-9 0,0 0 9 0,-1-10-8 16,1 10-1-16,-11-3 0 0,-7 3 0 0,0 0 0 15,7-6 0-15,-7 6 0 0,0 0 0 0,0 0 0 16,0 0 9-16,0 0 0 0,7 0 0 0,-3-10 0 16,-4 10 0-16,0 0 12 0,0-6-2 0,-4 3-1 0,-3-3-9 0,-4 3 0 15,8-7 0-15,-8 4 0 0,1 6 0 0,-1-10 0 16,1 1 0-16,2 6 0 0,-2 3 0 0,3-6 0 16,-4-1 0-16,4 4 0 0,-3-3 0 0,3 3 12 15,-4-3-12-15,0-4 12 0,1 10 0 0,3-9 1 16,-4 6 0-16,4-4 0 0,0 7-13 0,0-6 8 15,0 3-8-15,0-3 0 0,0 6 0 0,0 0 0 16,7 0 0-16,0 0 0 0,0 0 0 0,0 0 0 16,-4-3 0-16,4 3 0 0,0 0 0 0,0 0 0 15,0 0 0-15,0 0 0 0,0 0 13 0,0 0-3 16,0 0-1-16,0 0 0 0,0 0-9 0,4 3 0 16,-1 3 0-16,-3-6 0 0,11 3 0 0,-1 3 0 15,1 1 10-15,0-4-10 0,3 6 20 0,0 1-2 16,4-10-1-16,-4 6 0 0,0 3 9 0,3-6 2 0,1-3 0 15,-4 13 0-15,0-10-28 0,0 6-14 0,4 1 2 0,3-10 0 16,-3 9 12-16,3 1 0 0,-3-4 0 0,3-3 0 16,-4 3 0-16,1 4 0 15,0-4 0-15,-1-3 0 0,-3-3 0 0,1 10 16 0,-5-10-3 0,1 6-1 16,-1-6-23-16,-3 0-5 0,-7 0 0 0,0 0-1 16,0 0 17-16,7 0 0 0,-7 0 0 0,0 0 0 15,0 0 0-15,0 0 0 0,0 0 8 0,0 0-8 16,0 0 24-16,0 0-2 0,0 0 0 0,0 0 0 15,-7 3 11-15,0-3 3 0,-7 6 0 0,0-3 0 16,-4-3-15-16,1 7-2 0,-8-1-1 0,4 3 0 16,0-6-30-16,0 7-5 0,-1 6-2 0,1-4 0 0,-3 1 19 15,-1-1 0-15,4 4-8 0,-4-4 8 16,4 1 0-16,0-1 0 0,3-2 0 0,0 6 0 0,1-7 0 0,3 0 0 16,3-2 0-16,0-4 0 0,4 6 0 0,0 1 0 15,7-10 0-15,0 0 0 0,0 0 0 0,0 0 17 16,0 0-3-16,0 0-1 0,0 0 3 0,0 0 0 15,0 0 0-15,0 0 0 0,0 0-16 0,0 0-15 16,0 0 3-16,11 0-589 16,3-10-119-16</inkml:trace>
  <inkml:trace contextRef="#ctx0" brushRef="#br0" timeOffset="69635.57">17120 807 57 0,'0'0'0'0,"0"0"0"0,0 0 0 0,0 0 0 0,0 0 0 0,0 0 0 16,-3 6 205-16,3-6 36 0,-7 3 7 0,7-3 2 15,0 0-173-15,-4 0-34 0,-3 0-7 0,7 0-2 16,0 0-26-16,0 0-8 0,0 0 0 0,0 0 0 16,0 0 0-16,0 0 0 0,0 0 0 0,0 0 0 15,-7 0 0-15,7 0 0 0,0 0 0 0,0 0 0 16,-7 0 0-16,7 0 16 0,-7-3-1 0,7 3-1 15,-7-6 42-15,0 6 9 0,3 0 2 0,4 0 0 16,-3-6-9-16,3 6-2 0,-7 0 0 0,7 0 0 0,-4 0-42 0,-3 0-14 16,7 0 8-16,-3 0-8 0,-4 0 0 0,7 0 10 15,0 0-10-15,0 0 8 0,-7 0-8 0,7 0 0 16,0 0 0-16,0 0 0 0,-8 6 0 0,5 3 0 16,-4 1 0-16,3-1 0 0,1-3-9 0,-4-2-1 15,3 11 0-15,-3-5 0 0,4-1 10 0,-1 0 0 16,-3-2 0-16,4 2 0 0,-5-6 0 0,5 13 0 15,-1-7 0-15,-3 1 0 0,0 5 0 0,0-2 0 16,4 0-10-16,-4-1 10 0,0 4 0 0,3-4 0 16,1 4 12-16,-1 3-3 0,1 0-9 0,-1 3-12 0,0 0 2 0,1-4 1 15,3 4 9-15,-4 0 0 0,1-3 0 0,-1 6 0 16,4-6 0-16,-3 3 0 0,-1 0 0 0,4-3 8 16,-3 6-8-16,-1 3 0 0,4-3 8 0,-3 0-8 15,3-3 0-15,-4 3-10 0,4 0 1 0,0-6 0 16,4 0 9-16,-1 0 12 0,-3-4-2 0,7 4-1 15,-3 6-9-15,-1-6 0 0,4 0 0 0,4-10 0 16,0 7 0-16,3-7 0 0,-4 7 0 0,1-3 0 16,3 2 0-16,-3-12 8 0,-1 13-8 0,1-6 0 15,-1-1-8-15,1-3-8 0,-1 4 0 0,1-7-1 16,-4 6 17-16,0-3 0 0,0 1 0 0,0-4 0 16,-7-3 0-16,0 0 0 0,7 9 8 0,-7-9-8 15,0 0 0-15,0 0 9 0,0 0-9 0,0 0 8 16,0 0-8-16,0 0 0 0,0 0 9 0,0 0-9 15,0 0 0-15,0 0 0 0,0 0 0 0,0 0 0 0,0 0-16 0,0 0-7 16,0 0-1-16,0 0-419 16,0 0-83-16</inkml:trace>
  <inkml:trace contextRef="#ctx0" brushRef="#br0" timeOffset="71502.42">17237 1447 860 0,'0'0'38'0,"0"0"8"0,0 0-37 0,0 0-9 16,0 0 0-16,0 0 0 0,0 0 52 0,0 0 9 15,0 0 2-15,0 0 0 0,0 0-39 0,0 0-8 16,0 0-2-16,0 0 0 0,0 0-14 0,0 0 0 15,0 0 8-15,0 0-8 0,0 0 0 0,0 0 9 16,0 0-9-16,0 0 8 0,0 0 4 0,0 0 0 16,0 0 0-16,0 0 0 0,0-7 5 0,0 7 2 15,0 0 0-15,-4-6 0 0,1-3 3 0,-1 9 1 16,4 0 0-16,0 0 0 0,-7-3 0 0,4-4 0 16,-5-2 0-16,5 9 0 0,3 0-4 0,-4-10-1 0,1 7 0 0,-1-3 0 15,4 6-9-15,0 0-1 0,-3-3-8 0,3-3 12 16,-7-1-12-16,3 4 8 0,4 3-8 0,0-9 0 15,-3 3 15-15,-1-4-3 0,1 1-1 0,-1 6 0 16,4-4 0-16,-7-2 0 0,7 3 0 0,0-4 0 16,-3 1-3-16,3-1-8 0,0 1 12 0,0 6-4 15,0-10-8-15,0 4 10 0,3 0-10 0,-3-10 10 16,4 9-10-16,-1 1 8 0,1 0-8 0,-4-7 8 16,3-3-8-16,4 10 0 0,-3-1 9 0,3-5-9 15,0 2 9-15,0-3-9 0,0 10 12 0,4-3-12 16,-1-1 0-16,1 1 0 0,-1-1 0 0,1-2 0 15,3-1 0-15,0 10 0 0,0-6 0 0,0 3 0 16,1-4 0-16,-1 1-9 0,-4 9 9 0,4-10 0 16,-3 10 0-16,-1-6 0 0,1 6 0 0,-4-3 0 0,4 3 0 15,-4 0 0-15,0 3-10 0,3-3 10 0,1 0-8 0,0 0 8 16,-1 0 0-16,1 6 0 0,3-6-9 0,-4 7 9 16,5-4 0-16,-1-3-9 0,-4 9 0 0,1-9 0 15,3 10 0-15,-3-4 0 0,-1 3-2 0,4-9 0 16,-3 10 0-16,-4-4 0 0,3-3 11 0,-3 6 0 15,1-9-9-15,-1 10 9 0,0-1 0 0,-4-2-11 16,4-4 11-16,-3 3-8 0,3-3 8 0,-4 10-13 16,4-10 5-16,-3 6 8 0,-1 1-21 0,1-1 3 15,-4 0 1-15,0 4 0 0,0-1 1 0,-4 4 0 16,1-3 0-16,-1 2 0 0,-3 1 3 0,0-3 1 16,0 2 0-16,0 1 0 0,-3-4-1 0,3-2 0 15,-4 6 0-15,4-4 0 0,-4 4 0 0,4-7 0 0,0 7 0 16,-3-7 0-16,-1 1-3 0,4-1 0 0,-4-3 0 15,4-3 0-15,-3 7 16 0,3 6 16 0,-4-13-3 0,1 6-1 16,-1-9-12-16,4 6 0 0,-4 4 0 0,1-4 0 16,3-3 0-16,0-3-12 0,0 10 3 0,-4-10 0 15,0 0 9-15,4 6-13 0,7-6 5 0,0 0 8 16,0 0 0-16,-7 0 0 0,-3 0 9 0,3 0-1 16,0-6-8-16,7 6 9 0,-4 0-9 0,-3-10 10 15,0 7-2-15,0-3 0 0,3-4 0 0,1 4 0 16,-1 3 5-16,1-3 1 0,-4 3 0 0,3-4 0 15,4-2-2-15,-3-1 0 0,-1 1 0 0,4 6 0 16,0-10-1-16,0 10-1 0,0-3 0 0,0 3 0 16,0-3-10-16,0-4 10 0,0 7-10 0,0 3 10 0,0 0-2 0,7-6 0 15,-7 6 0-15,4-10 0 0,-4 10-8 0,3-6 0 16,1 6 9-16,-4 0-9 0,3-9 0 0,-3 9 0 16,7 0 0-16,0-3 0 0,-7 3 0 0,7-7 0 15,-7 7 0-15,8-3 0 0,-5-3 9 0,-3 6-9 16,0 0 12-16,0 0-12 0,0 0 0 0,11 0 0 15,-4 0 0-15,0 0-12 0,0 0 12 0,3 0 0 16,-3 0 0-16,4 0 0 0,-4 6 0 0,0-6 0 16,0 0 0-16,4 0 0 0,-4 10 0 0,-7-10 0 15,0 0 0-15,10 0 0 0,1 3 0 16,0 3 0-16,-4-3 0 0,3-3 10 0,-3 6-10 16,0 1 8-16,0-4-8 0,0 6 8 0,-7-9-8 0,8 0 0 0,-1 16 0 15,0-13 8-15,3 6-8 0,-3 4 0 16,0-10 0-16,0 6 0 0,0 1 0 0,0-1 0 0,4-2 0 15,0 2 0-15,-4 0 15 0,0 1 1 0,0-10 0 16,0 6 0-16,-7-6-16 0,7 3-18 0,0-3 4 0,0 10 1 16,0-10 26-16,-7 0 6 0,7 6 1 0,-7-6 0 15,7 0 4-15,-7 0 0 0,0 0 1 0,0 0 0 16,0 0-17-16,0 0-8 0,7 3 0 0,-7-3 8 16,7 0-8-16,-7 0 0 0,0 0 0 0,7 6 0 15,0-6-21-15,-7 0-3 0,0 0-1 0,7 0 0 16,1 3-24-16,-8-3-5 0,0 0-1 15,0 0 0-15,0 0-29 0,0 0-5 0,0 0-2 0,0 0-267 16,0 0-54-16</inkml:trace>
  <inkml:trace contextRef="#ctx0" brushRef="#br0" timeOffset="72026.02">18083 1306 403 0,'0'0'36'0,"0"0"-36"0,0 0 0 0,0 0 0 15,0 0 165-15,0 0 27 0,0 0 4 0,0 0 2 16,0 3-151-16,-3 6-31 0,3-9-5 0,0 6-2 16,0-6-9-16,0 10 0 0,-7-1 0 0,7-9 0 15,-4 10 0-15,-3-4-12 0,4-3 4 0,3-3 8 16,0 0-24-16,-11 6 4 0,1-3 0 0,2-3 0 16,8 0 5-16,-7 7 2 0,-3-1 0 0,-1-6 0 15,4 0 13-15,0 0 0 0,-3 0 0 0,2 0 0 16,-2 0 29-16,10 0 6 0,0 0 1 0,0 0 0 15,-7-6 30-15,7 6 6 0,0 0 2 0,-4-7 0 16,4 7 9-16,0-3 1 0,-3-6 1 0,3 9 0 16,3-6-35-16,1-4-7 0,-4 10-2 0,0 0 0 15,7 0-28-15,-7 0-5 0,0 0-8 0,0 0 11 16,7-9-11-16,0 9 0 0,-7 0 0 0,0 0 0 16,7 0-16-16,0 6 5 0,-7-6 1 0,0 0 0 15,0 0-19-15,11 13-4 0,-8-7-1 0,4 3 0 16,-3-6-9-16,-1 10-1 0,1-10-1 0,-4 6 0 15,0 7 13-15,0-6 4 0,-4-1 0 0,1 0 0 0,-1 7 12 0,-3-3 4 16,0 2 0-16,0 1 0 0,0-3-5 0,0 2-1 16,3-2 0-16,-3 2-386 15,0 4-78-15</inkml:trace>
  <inkml:trace contextRef="#ctx0" brushRef="#br0" timeOffset="72719.38">18302 1500 1306 0,'0'0'58'0,"0"0"12"0,0 0-56 0,0 0-14 0,0 0 0 0,0 0 0 16,0 0 70-16,0 0 11 0,7 0 3 0,-7 0 0 15,7-13-46-15,0 10-9 0,-3-3-1 0,3-3-1 16,-4-1-27-16,4 1 0 0,-3-1 8 0,3 1-8 16,0 0 0-16,-3-1 0 0,-1-6 0 0,4 7 8 15,0-7-8-15,0 4 0 0,-3-4 0 0,-1-3 8 16,4 4-8-16,0 2 0 0,-3-3 0 0,3-2 8 16,-3-1 8-16,3 0 0 0,0-3 1 0,-4 10 0 15,4-14 8-15,-3 8 2 0,3-1 0 0,-4-6 0 16,-3 9-5-16,4 4-1 0,3-14 0 0,-4 8 0 15,1 2 3-15,0-3 0 0,-1 7 0 0,1-10 0 0,-1 12-24 16,1-9 0-16,-1 4 0 0,1 5 8 0,3-2-8 16,-4-4 0-16,1 7 0 0,-1-1 0 0,4 4 0 0,-3-3 0 15,-4-1 0-15,0 1 0 0,3 9 0 0,-3 0 0 16,0-10 0-16,0 10 0 0,0 0 0 0,0 0 0 16,0 0 0-16,0 0 0 0,0 0-8 0,0 0 0 15,8-3 0-15,-8 3 0 16,0 0-20-16,0 0-4 0,0 0-1 0,10 0 0 0,-3 0 23 0,4-6 10 15,-11 6-8-15,10 6 8 0,1-6 0 0,0-6-8 0,-11 6 8 16,10 6 0-16,1-3 0 0,3-3 0 0,-4 0 0 0,1 0 0 16,0 0 0-16,-1 0 0 0,4 0 0 0,-3 0 0 15,-4 0 0-15,3 0 0 0,-3 0 0 0,4 0 0 16,-4-3 0-16,4 3 0 0,-4 0 0 0,-7 0 0 16,0 0 0-16,7 0 0 0,0 3 0 0,-7-3 0 15,7-3 0-15,-7 3-8 0,0 0 8 0,0 0 0 16,7 3-12-16,-7-3 4 0,0 0 0 0,7 0 0 15,-7 0 8-15,4 10-13 0,-4-10 5 0,0 0 8 16,0 0-20-16,0 15 4 0,0-15 1 0,0 4 0 16,0 5 15-16,-4 7 10 0,4-16-2 0,-3 9 0 15,-1 7-8-15,-3-7-14 0,3 4 3 0,1-1 1 16,-1 1 0-16,1-4 0 0,-1 1 0 0,1-1 0 16,3 4-30-16,-4-1-7 0,4-2-1 0,0-4 0 15,0-6-104-15,4 9-22 0,3-6-4 0</inkml:trace>
  <inkml:trace contextRef="#ctx0" brushRef="#br0" timeOffset="73124.34">19015 1280 0 0,'0'0'0'16,"0"0"0"-16,0 0 0 0,0 0 0 0,0 0 310 0,0 0-62 0,0 0 49 0,0 0 11 15,0 0-198-15,0 0-39 0,0 0-8 0,0 0-2 16,0 0-45-16,0 0-8 0,0 0-8 0,-4 10 9 16,4-10-9-16,-7-10 0 0,4 10-10 0,3 0 10 31,0 0-40-31,0 0-1 0,-4-9-1 0,4 9 0 0,0 0 31 0,0 0 11 0,0 0 0 0,0 0-9 15,0-3 27-15,0 3 6 0,0 0 0 0,0 0 1 16,0 0 18-16,0 0 3 0,0 0 1 0,0 0 0 16,0 0-26-16,0 0-5 0,0 0 0 0,0 0-1 15,7 3-15-15,-3 3 0 0,-1 7 0 0,1-7 0 16,-1 4 0-16,1-1 0 0,-4-6-12 0,3 10 12 16,-6-1-12-16,3 4 4 0,0-7 8 0,0 1-13 15,-4-1-3-15,-3 0-1 0,4 10 0 0,-4-9 0 0,0-1 2 16,-4 4 1-16,0-1 0 0,1 4 0 15,-1-7-26-15,1 7-6 16,-1-7-1-16,0 4-497 0</inkml:trace>
  <inkml:trace contextRef="#ctx0" brushRef="#br0" timeOffset="73771.09">19681 888 1378 0,'0'0'61'0,"0"0"13"0,0 0-59 0,0 0-15 0,0 0 0 0,0 0 0 16,0 0 60-16,0 0 10 0,0 0 2 0,0 0 0 15,0 0-50-15,0 0-10 0,-3-9-1 0,3 9-1 16,-4-9-10-16,4 9-16 0,-7-3 4 0,0-4 1 16,-3 7-11-16,3 0-2 0,-7 0-1 0,-1 0 0 15,1 0-8-15,0 10-2 0,-3-1 0 0,-1-9 0 16,-3 9 15-16,3-2 4 0,-3 2 0 0,0-6 0 0,0 13 6 0,-1-7 2 16,5 1 0-16,-1 5 0 0,4-5 8 0,-4-1 0 15,4 1 0-15,4 9-8 0,-1-13 8 16,4 6 0-16,0 1 0 0,0-10-8 0,3 6 8 0,1 1 0 15,-1-1-9-15,4 1 9 0,0-4 0 0,4 3-11 16,3 1 11-16,-3-1-8 0,-1 1 8 16,4-1 0-16,4 0 0 0,-4 4-8 0,3-10 8 0,1 6 0 15,3 1 0-15,0-4 0 0,0 4 16 16,0-7 0-16,0 3-1 0,1-3 0 0,2-3 0 0,-3 6 0 16,-3 1 0-16,3-4 0 0,0 6-15 15,0 1 0-15,-3-10 0 0,-1 6 0 0,-3-3 0 0,-7-3 0 16,0 0 0-16,8 9 9 0,-5-2-9 0,1-1-11 15,-4-6 3-15,3 9 0 0,-3 4-4 0,-3-7-1 0,3 4 0 16,0 2 0-16,0-6 13 0,0 10 0 0,-7-3 0 16,3-4 0-16,-3 0 0 0,3 7 0 15,-3 3 0-15,0-13 0 0,0 7-10 0,4-4 10 16,-8 7-10-16,8-7 10 0,-4 7 0 0,7-4 0 0,-4 1-8 0,0-4 8 16,4-9 0-16,0 4 10 0,0 5-2 0,4 0 0 15,0-2-8-15,-1-4 0 0,4 6 0 0,0-3 0 16,0 1 0-16,4-4 0 0,-1-3 0 0,1 0 0 15,-7 6 14-15,6-6-2 0,4 3-1 0,4-3 0 16,0 0-11-16,-4 0 0 0,3 0 0 0,1-3-407 16,0-3-83-16</inkml:trace>
  <inkml:trace contextRef="#ctx0" brushRef="#br0" timeOffset="74137.25">20168 1340 1134 0,'0'0'50'0,"0"0"10"0,0 0-48 0,0 0-12 16,0 0 0-16,0 0 0 0,-10 3 76 0,3 7 13 16,7-10 3-16,-4 0 0 0,-6 6-62 0,10-6-12 15,0 0-2-15,0 0-1 0,-7 0-2 0,-1 0 0 16,-2 0 0-16,6-6 0 15,-3 6-40-15,0 0-8 0,7 0-1 0,0 0-1 0,-3-10 19 0,3 10 4 16,0 0 1-16,0 0 0 0,0 0 13 0,0 0 0 0,0 0 0 0,0 0 10 16,0 0 13-16,7-3 2 0,0-6 1 0,-7 9 0 15,0 0-3-15,0 0-1 0,7-7 0 0,3 7 0 16,-10 0-22-16,8 7 8 0,-8-7-8 0,10 3 0 16,1 3 0-16,-4-3 0 0,-7-3 0 0,7 16 0 15,0-13 0-15,-7 6 8 0,0 4-8 0,0-4 11 31,3 4-31-31,-6-4-7 0,-1 1-1 0,-3 5 0 0,-3 1-11 16,-4 3-2-16,7-7-1 0,-4 4-375 0,-3 3-75 0</inkml:trace>
  <inkml:trace contextRef="#ctx0" brushRef="#br0" timeOffset="74789.19">20436 1299 957 0,'0'0'42'0,"11"-9"10"0,0 9-42 0,-4-10-10 16,3 1 0-16,1 6 0 0,-4-10 94 0,0 10 17 16,0-6 3-16,0 3 1 0,-3-4-61 0,-1 1-12 15,1-1-2-15,-1 4-1 0,-3-3-17 0,0-1-3 16,0 1-1-16,0-1 0 0,-3-2-9 0,-1-1-1 15,1 4-8-15,-5 0 12 0,5-1-12 0,-4 1-13 16,0-1 2-16,0 4 1 0,3-3-1 0,-6 6 0 16,3-4 0-16,0 7 0 0,-4 0 11 0,4-9-13 0,-4 9 5 15,4 9 8-15,-3-9-14 0,-1 7 5 0,1-7 1 0,-5 9 0 16,5 0 8-16,-4 1-12 16,0 9 12-16,3-10-12 0,-3 7 12 0,3-1-8 0,1-2 8 0,-1 3-8 15,4-7 8-15,0 0 0 0,0 10 0 0,0-9 0 16,7-1-8-16,-4 0 0 0,1 7 0 0,3-7 0 15,3 1 0-15,1-1 0 0,-4-2 0 0,3 2 0 16,-3-9-4-16,8 3 0 0,-1 3 0 0,3-6 0 16,-3 10 12-16,0-10-10 0,7-3 10 0,-3-4-10 15,0 7 30-15,3-6 7 0,0-3 1 0,0 6 0 16,0-13-15-16,4 6-2 0,-4-2-1 0,0-1 0 16,4 1-10-16,-4-4 0 0,0 4 0 0,0-1 8 15,-4 1-8-15,5-4 0 0,-8 3 0 0,3 4 0 16,-3-7 12-16,0 7 0 0,0 3 0 0,-3-4 0 0,-1 1 20 15,1-1 5-15,-4 4 1 0,0 6 0 0,0 0-10 16,0 0-1-16,0 0-1 0,0 0 0 0,0 0-10 0,0 0-1 16,0 0-1-16,0 0 0 0,0 0-14 0,0 0-13 15,0 0 2-15,0 6 1 0,-4 4-1 0,1-1 0 16,-1 7 0-16,4-4 0 0,-3 4 11 0,-1 3 0 16,1 0 0-16,3-4 0 0,-4 4-8 0,1 6 8 15,-1-9-8-15,4 6 8 0,-7-3 0 0,4 3 0 16,-1 0 0-16,4-4 0 0,-3 7 0 0,-1 1-8 15,0-8 8-15,4 1 0 0,4 6-11 0,0-9 11 16,-4-3-13-16,3 2 5 16,1-2-50-16,3-4-10 0,-4 7-1 0,4-7-1 15,0 1-44-15,4-10-9 0</inkml:trace>
  <inkml:trace contextRef="#ctx0" brushRef="#br0" timeOffset="75090.16">20941 1431 633 0,'0'0'56'0,"0"0"-44"0,0 0-12 0,0 0 0 16,-7 9 81-16,3-2 15 0,4-7 2 0,-7 3 1 16,0 3-38-16,0-3-7 0,0 13-2 0,4-16 0 15,3 0-39-15,-7 3-13 0,-1 3 8 0,1-6-8 16,0-9 11-16,4 9-2 0,3 0 0 0,-4-6 0 0,1-4-9 0,-1 10 0 15,4 0 0-15,0 0 0 0,-3-9 34 0,3-1 5 16,0 10 1-16,0 0 0 0,0-6-15 0,0-3-2 16,3 6-1-16,-3 3 0 0,0 0 8 0,7 0 2 15,0-7 0-15,4 4 0 16,-11 3-50-16,7-6-10 0,-7 6-1 0,7 0-1 0,4 0 30 0,-1 0 0 16,-10 0 0-16,7 0 0 15,0 0-123-15,-7 0-31 0</inkml:trace>
  <inkml:trace contextRef="#ctx0" brushRef="#br0" timeOffset="75461.99">21495 917 115 0,'0'0'0'0,"0"0"10"0,0 0-10 0,0 0 0 0,0-10 0 0,0 10 0 15,-4 0 379-15,4 0 73 0,0 0 16 0,-7 0 2 16,4-3-348-16,-4 3-70 0,7 0-13 0,-4 0-3 16,-7 0-36-16,4-6-12 0,0 6 0 0,4 0 0 15,-4 0-3-15,0-3 0 0,0 3 0 0,7 0 0 16,0 0 6-16,-7 0 1 0,3-7 0 0,4 7 0 16,0 0 8-16,0 0 0 0,0 0 10 0,0 0-10 15,-3-9 18-15,3 9-2 0,0 0-1 0,0 0 0 16,0 0-7-16,0 0-8 0,0 0 11 0,7-9-11 15,-7 9 0-15,7 0 0 0,3 0 0 0,-10 0 0 16,0 0 0-16,11 0 0 0,-4 0-10 0,3 9 10 16,-10-9 0-16,8 0 0 0,-8 0-9 0,7 16 9 15,3-7 0-15,-6-6-8 0,-1 7 8 0,-3 2 0 0,0 1-22 16,0-4 2-16,-3 1 1 0,-4 5 0 16,-4 4-29-16,0-3-5 0,1-7-2 0,-1 7 0 15,-3-4-40-15,0-2-8 0,4 6-1 0,-5-7-502 16</inkml:trace>
  <inkml:trace contextRef="#ctx0" brushRef="#br0" timeOffset="75897.72">21544 835 633 0,'0'0'56'0,"0"0"-44"0,0 0-12 0,0 0 0 15,14 6 183-15,-3-6 34 0,-11 0 7 0,10 0 2 16,1 0-134-16,0 0-26 0,-1 0-6 0,1 4 0 16,-4-4-44-16,7 0-8 0,0 6-8 0,-3-3 12 15,-11-3-12-15,14 6 0 0,0 4 0 0,0-10 0 16,-14 0-13-16,3 9 1 0,12-9 1 0,-1 9 0 16,0-9 0-16,-4 7 0 0,-10-7 0 0,7 3 0 15,8 3 3-15,-8-3 0 0,-7-3 0 0,0 0 0 16,0 7-29-1,0-7-6-15,0 0-1 0,0 9 0 0,-7 0 25 0,-1 1 5 0,8-1 1 0,-3-3 0 16,-8 4-1-16,4-1 0 0,0 1 0 0,-3 9 0 16,-1-13 14-16,1 6 0 0,-1 1 0 0,7-10 0 0,-6 6 0 15,3 10-9-15,-4-9 9 0,4 5 0 0,4-5 0 16,-1-1 0-16,-3 7 0 0,4-7 0 0,3-6 0 16,-4 10 0-16,0-10 0 0,4-3 0 0,8 9 0 0,-8-9 0 15,0 0 0-15,0 0 0 0,-4 10 0 0,4-10 9 16,11 6-9-16,-1 4 10 0,-10-10-10 0,7 0 8 15,7 3-8-15,0-3 8 0,-14 0-8 0,11 0 0 16,3 0 0-16,4 0 0 16,3 6-32-16,-7-6-3 0,-3 0 0 0,6 0-522 0</inkml:trace>
  <inkml:trace contextRef="#ctx0" brushRef="#br0" timeOffset="76256.6">22109 1127 806 0,'0'0'72'0,"0"0"-58"0,0 0-14 0,0 0 0 16,-7 0 109-16,7 0 19 0,0 0 4 0,0 0 1 16,-11-6-79-16,4 6-16 0,7 0-3 0,0 0-1 15,0 0-34-15,-11 0 0 0,4 0 0 0,7 0 0 16,0 0 13-16,0 0-4 0,-7-10-1 0,7 10 0 15,0 0 2-15,0 0 0 0,-3-9 0 0,3-1 0 16,0 10 27-16,0 0 6 0,0-6 1 0,0 6 0 16,0-9 1-16,0 9 1 0,10-3 0 0,-10 3 0 15,0 0-31-15,0 0-7 0,7-7 0 0,4 7-8 0,-11 0 0 16,7 0 0-16,0 7 0 0,4-4 0 0,-4 3 0 0,0-3 0 16,-4 3-10-16,1 4 10 15,3-1-34-15,-4 7 1 0,-6-7 0 0,3 1 0 16,-4-1-9-16,1 10-2 0,-1-3 0 0,-6-4 0 15,-4 4 3-15,3 3 0 0,0-4 0 0,-6 1 0 16,-4 6-104-16,-1-6-21 0,-9 12-4 0,-1-3-1 0</inkml:trace>
  <inkml:trace contextRef="#ctx0" brushRef="#br0" timeOffset="76707.03">23005 675 1724 0,'0'0'76'0,"0"0"16"0,7-3-73 0,-7 3-19 0,3-6 0 0,-3 6 0 15,7-3 80-15,-7 3 13 0,0-7 3 0,-3-2 0 16,3 9-74-16,0 0-14 0,-11-9-8 0,4 5 8 16,-3 8-48-16,-1-8-8 0,-10 4-3 0,0 0 0 15,-1 4-19-15,5-4-4 0,-1 0-1 0,1 9 0 16,-5-9 30-16,5 9 5 0,6-2 2 0,-3-4 0 16,-4 3 24-16,4-3 5 0,0 7 1 0,0 2 0 0,7 1 8 0,-4-4 0 15,1 1 0-15,3-1 0 0,7 7 0 0,-7-7-8 16,-4 7 8-16,4-4 0 0,4 4 0 15,-1-7-8-15,-7 10 8 0,4-9 0 0,0 5 0 16,4 4 0-16,-1 0 0 0,-3 0-8 0,-3-4 8 16,6 4 0-16,4 0 0 0,-3 6 0 0,-4-6 0 0,-1 3 0 15,5-10 0-15,3 7 0 0,-4 0 0 0,-3-3 0 16,0 3 0-16,4-4 0 0,-1-5-9 16,1-1-3-16,-8 0-1 0,8 1 0 15,3 6-46-15,-4-13-9 0,-3 3-1 0,-4-3-483 0</inkml:trace>
  <inkml:trace contextRef="#ctx0" brushRef="#br0" timeOffset="76889.75">22430 1045 230 0,'0'0'20'0,"0"0"-20"0,0 0 0 0,0 0 0 15,0 0 246-15,0 0 45 0,14 3 9 0,-4 7 1 16,-10-10-217-16,11 0-43 0,3 9-9 0,7-2-1 15,-3-7-31-15,3 3 0 0,0-3 0 0,7 0 0 16,1 0-12-16,-1 0-8 0,-3 0-1 0,6-3-591 16</inkml:trace>
  <inkml:trace contextRef="#ctx0" brushRef="#br0" timeOffset="77278.09">23262 1155 748 0,'0'0'33'0,"0"0"7"0,0 0-32 0,0 0-8 16,0 0 0-16,0 0 0 0,0 0 107 0,0 0 19 0,0 0 4 16,0 0 1-16,0 0-86 0,-3 6-17 0,-8-3-3 15,4 7-1-15,0-10-24 0,-4 0 0 0,1 0 0 0,-1 0 0 31,4 0-32-31,-3 0 0 0,3-10 1 0,-4 10 0 0,4-9 15 0,3 9 4 0,1-3 0 0,-1-3 0 16,-3-1 52-16,4 4 12 0,3-3 1 0,0 3 1 16,0 3 22-16,3-6 4 0,-3-4 0 0,0 10 1 15,0 0-23-15,0 0-5 0,0 0-1 0,11-9 0 16,-11 9-35-16,7 0-7 0,-7 0-2 0,10 6 0 16,-2-3-8-16,2 7 0 0,-10-10-10 0,7 6 10 15,-3 3-12-15,-1-6 3 0,-3 10 1 0,0-10 0 31,0 6-16-31,4 7-4 0,-4-3 0 0,-4-4 0 0,1 7-6 0,-1-7-2 0,-6 10 0 0,3-3 0 16,-8-1-17 0,5-2-4-16,-4 6-1 0,0-4 0 0,-1 4-86 0,-2-3-16 15,-22 12-4-15,14-3-1 0</inkml:trace>
  <inkml:trace contextRef="#ctx0" brushRef="#br0" timeOffset="77773.78">23544 744 633 0,'0'0'56'0,"4"-6"-44"16,3-3-12-16,-4 5 0 0,5-2 241 0,-5-3 47 16,-3 9 8-16,0 0 3 0,4-10-201 0,-4 10-40 0,0 0-8 0,0 0-2 15,0 0-48-15,0 0-14 0,0 0-1 0,0 0 0 31,0 0-38-31,0 0-8 0,-7 10-2 0,-1-1 0 16,-2 1 16-16,-1 5 3 0,1-5 1 0,3 8 0 0,-4-2 16 0,4-3 3 0,0 2 1 0,0 4 0 16,0-3 1-16,3 0 0 0,1 5 0 0,3-5 0 15,0-6 6-15,-4 5 2 0,4 7 0 16,4-6 0-16,-1 0 5 16,4-4 1-16,-3 13 0 0,3-9 0 0,0-4 8 0,0 7 14 15,4-9-3-15,-4 5-1 0,3 4 9 16,-3-3 1-16,4-4 1 0,-4 1 0 0,4-1-9 0,-4-2-1 0,0 6-1 15,0-7 0-15,-4 0-10 0,4 1 0 0,-7-10 0 16,4 9 8-16,-4-9-8 0,0 0-11 0,-4 10 3 0,-3-4 0 16,4 3 8-16,-8-6-8 0,1-3 8 0,-5 7-8 15,1-1 16-15,-3-6 3 0,-1 3 1 0,-3-3 0 16,0 6-3-16,3-6 0 0,-3 0 0 0,7-6 0 16,3 6 31-16,1 0 5 0,-4-3 2 0,3-3 0 0,4-1-3 15,0 4-1-15,3-3 0 0,4-3 0 0,-3-1 41 16,3 1 8-16,3-1 1 0,4-5 1 0,-3 2-49 0,3-3-9 15,0 4-3-15,0-4 0 0,7 1-33 0,-3-4 0 16,3 3 0-16,0 7 0 16,0-1-44-16,-3-9-7 0,3 7-1 0,0-4-557 15,0 7-112-15</inkml:trace>
  <inkml:trace contextRef="#ctx0" brushRef="#br0" timeOffset="77994.3">24035 622 1638 0,'0'0'72'0,"0"0"16"0,0 0-71 0,0 0-17 0,0 0 0 0,10 6 0 16,-3 0 36-16,0 7 4 0,0 3 1 0,1-4 0 16,2 13-24-16,-6 4-5 0,-1 5 0 0,1 1-1 15,-1 2-11-15,-6 7 0 0,-4 0 0 0,0 16 0 16,-4-4 0-16,-3 4 0 0,-7 2 0 0,0 4 0 15,-8 13 0-15,-6 2-11 0,-7 7 3 0</inkml:trace>
  <inkml:trace contextRef="#ctx0" brushRef="#br0" timeOffset="160724.95">7927 16307 0 0,'0'0'0'0,"0"0"0"15,0 0 0-15,-7 0 0 0,7 0 237 0,0 0-48 16,-4 0 39-16,4 0 7 0,-7 0-159 0,7 0-31 16,-3-6-6-16,-1 6-2 0,-3-3-21 0,7 3-5 15,0 0-1-15,0 0 0 0,-3 0-10 0,3 0-12 16,-4-6 2-16,4 6 1 0,0 0-7 0,0 0 0 16,0 0-1-16,0 0 0 15,0 0-58-15,0 0-11 0,0 0-2 0,0 0-1 16,0 0-3-16,0 0-1 0,0 0 0 0,0 0-31 0,14 0-7 0</inkml:trace>
  <inkml:trace contextRef="#ctx0" brushRef="#br0" timeOffset="167800.45">1771 5520 172 0,'0'0'8'0,"0"0"1"0,0 0-9 0,0 0 0 0,0 0 0 0,0-3 0 15,7-3 125-15,-7-4 23 0,-7 1 5 0,7 3 1 16,0 6-112-16,-4-4-22 0,4 4-5 0,0-6-1 16,-10 3 29-16,10-3 5 0,0 6 2 0,0 0 0 15,-7 0 16-15,7 0 3 0,0-10 1 0,0 10 0 16,0 0-21-16,0 0-4 0,0 0-1 0,0 0 0 16,0-3-20-16,-4-3-5 0,4-3-1 0,0 9 0 15,0 0 24-15,0 0 5 0,-3-10 1 0,-4 4 0 16,3 3 8-16,4-4 3 0,0-2 0 0,-7 0 0 15,7 6-28-15,-3-7-6 0,6 4-1 0,-3-10 0 16,-3 7-13-16,3-4-3 0,3-2-8 0,4-4 12 16,-7 3-12-16,4-3 0 0,3 0 0 0,0 4 0 15,0-14 0-15,-4 4-10 0,4 3 10 0,4-3-8 16,-4 0 32-16,4 6 6 0,-1 1 2 0,1-1 0 16,-1 0-32-16,5 3 0 0,-5 1 0 0,4-4 0 15,-3 0 0-15,3 3-13 0,-4 4 2 0,5-4 1 16,-5 7 10-16,4-1 14 0,4 1-3 0,-4-7-1 0,0 7-19 0,-3 6-4 15,3-4-1-15,-4 1 0 16,1 3 14-16,3 3 0 0,-10 0 0 0,6 0 0 0,1 0 0 16,-1 0 16-16,1 3-1 0,-7 3-1 0,6-6-25 0,1 7-5 15,-1-4 0-15,4-3-1 0,-3 6 17 0,0-3 0 16,3 7 0-16,-4-10 0 0,4 0 0 0,-3 6 0 16,-1-3 0-16,5 3 0 0,-5-6 0 0,1 10 0 15,3-4 0-15,-4-3 0 0,-6 7 0 0,7-4 0 16,-11-3-8-16,10 6 8 0,-10 1 0 0,4-4 0 15,-1 3 0-15,-3 1 0 0,0 9 18 0,0-10 1 16,-3 0 0-16,3 7 0 0,3 0-19 0,-3-4 0 0,-3 4 0 16,-1 3 0-16,-3 0 0 0,4-4 0 0,-8 1 0 0,0 3 0 15,1 0 0-15,6-7 0 0,-6 10 0 16,-1-3 0-16,1-10 0 0,2 10 0 0,-2-3 0 16,-1-4 0-16,1 4-12 0,-1 0-5 0,1-4-2 15,6 7 0-15,-7-3 10 0,1-7 9 0,6 7-13 16,-6-4 5-16,6-2 8 0,-6-1-10 0,-1 4 10 15,8-4-10-15,-8-6 10 0,4 7 0 0,3-1 0 16,-6-3 0-16,-1 4 0 0,8-4 0 0,-8-3 0 0,1 7 0 16,-1-10 0-16,4 6 9 0,-4-3-9 0,1 3 0 15,-4-3 0-15,3-3 0 0,-3 7 0 0,3-7 0 16,1 3 8-16,-1 3-8 0,-3-6 0 0,3 0 0 16,1 6 8-16,-1-2-8 0,-3-4 0 0,4-4 0 15,-1 4 0-15,-3 0 0 0,3 0 8 0,1 0-8 16,3 0 0-16,-4-6 0 0,11 6 8 0,0 0-8 0,-10 0 20 15,10 0 0-15,0 0 0 0,-4-6 0 0,-7 3 3 16,4-4 1-16,7 7 0 0,0-3 0 0,-3-6-7 16,3 3-1-16,0-4 0 0,0 1 0 0,3-7-16 0,4 7 0 15,-7-1 8-15,4 1-8 0,3-7 0 0,-3 7 0 16,-1-1 0-16,4 1 0 0,4 0 0 0,-8-4 0 16,8 1 0-16,-1 8 0 0,-6-5 0 0,7 3 0 15,3-7-8-15,-4 4 8 0,1 3 0 0,3-4 0 16,-4 4 0-16,1 6-9 0,3-3 9 0,-3 3 0 15,-8-7-9-15,8 7 9 0,-1 0 0 0,-6 7-11 16,7-7 11-16,-1 9-8 0,-6-6 8 0,3 4 0 16,3 2 0-16,-6 0-8 0,3 1 8 0,-4-4 0 15,1 3 0-15,3 1 0 0,-3-1 0 0,3 1-8 16,-4-1 8-16,1 0 0 0,-4 1 0 0,7 6 0 0,-4-7 0 16,4 0 0-16,-7 1 0 0,4-1 0 0,3-3 0 15,-4 4 0-15,1-1 0 0,3 1 0 0,-3-1 0 0,3 0-8 16,-4-2 8-16,1-4 0 0,-4-3 0 0,7 6 0 15,3 4 0-15,-6-10 0 0,-4 0 0 0,10 6 0 16,1-6 0-16,-8 0 0 0,8 0 0 0,-7 0 0 16,-4 0-12-16,7 0-3 0,3-6-1 0,1 6 0 15,-4-4-90-15,3-2-18 0,5 6-4 16</inkml:trace>
  <inkml:trace contextRef="#ctx0" brushRef="#br0" timeOffset="168396.84">2649 5432 57 0,'0'0'0'0,"0"0"0"0,0 0 0 0,0 0 0 0,0 0 0 0,0 0 0 0,0 7 167 0,0-7 28 15,0 0 5-15,-3 9 2 0,3-9-101 0,-4 6-20 16,-3-3-4-16,4 7-1 0,3-10-16 0,0 0-4 16,0 0-1-16,0 0 0 0,0 0-21 0,0 0-4 15,0 0-1-15,0 0 0 0,0 9-17 0,0-3-4 16,0-6-8-16,3 10 12 0,8-4-12 0,-8-3 0 16,4 7 0-16,-3-4 0 0,7-3 0 0,3-3 0 15,-4 6-8-15,4-3 8 0,4-3 0 0,-11 0 17 16,11 0-3-16,-4 0-1 0,-4 0 20 0,4 0 4 15,-3 0 1-15,-7 0 0 0,3 0-30 0,3 0-8 16,-6 0 0-16,6-3 0 0,-10 3 0 16,0 0 0-16,0 0 0 0,0 0-688 0</inkml:trace>
  <inkml:trace contextRef="#ctx0" brushRef="#br0" timeOffset="168697.44">2685 5423 691 0,'0'0'30'0,"0"0"7"16,0 0-29-16,0 0-8 0,0 0 0 0,0 0 0 15,0 0 156-15,0 0 29 0,0 0 7 0,0 0 0 16,0 0-116-16,0 0-24 0,0 0-5 0,0 0-1 0,0 0-21 0,10 0-4 15,-10 0-1-15,11 0 0 0,-11 0-20 0,3 0 9 16,-3 0-9-16,7 0 0 0,4-3 0 0,3 3 0 16,-3-7 0-16,-1 7 0 0,4 0 0 0,0-9 0 15,-3 6 0-15,3-3 0 0,7-4 0 0,-7 1 0 16,11-1-12-16,-4-5 3 16,4 5-39-16,0 1-7 0,-1 0-1 15,-2-1-1-15</inkml:trace>
  <inkml:trace contextRef="#ctx0" brushRef="#br0" timeOffset="169387.04">3570 4902 1839 0,'0'0'40'0,"0"0"9"0,0 0 2 0,0 0 1 0,-7-9-42 0,4 3-10 0,-1-4 0 16,-3 7 0-16,3-3 50 0,-10-4 8 0,4 1 2 0,-1 9 0 15,1-6-48-15,-1-4-12 0,0 10 0 0,-3 0 0 16,4-3 0-16,-1 3-11 0,-3 3 3 0,3-3 0 16,4 7 8-16,-3-4 0 0,-1-3 0 0,8 6 0 15,-8 3-28-15,1 1-3 0,2 9-1 0,1-13 0 16,-3 3 32-16,10 7 0 0,0-3 11 0,-7-4-3 0,3 7-8 0,4-7 0 15,0 7-8-15,4-4 8 0,-4 4 0 16,0-7 0-16,7 1 0 0,-7 9 0 0,3-10 20 16,4 7 4-16,-3-7 0 0,7 10 0 0,-8-10-24 15,4 1 9-15,-3 5-9 0,3-5 0 0,-7 5 0 0,0-2 0 16,0-4 0-16,3 7 0 0,-3-7 0 16,-3 7 0-16,6-3 0 0,-3-4 0 0,-10 1 0 0,6 2 0 15,4-3 0-15,-10 4 0 16,-1-4-22-16,-3 7-8 0,3-6-2 0,1 5 0 0,-1-2 23 15,0-4 9-15,4-3-8 0,-3 4 8 0,-1-1-17 0,1 1 1 16,6-4 1-16,-6 3 0 0,10-9 15 0,0 0-11 16,-8 0 11-16,8 0-10 0,0 0 2 0,0 0 0 15,0 0 0-15,0 0 0 0,0 0 8 0,0 0 0 0,0 0 0 0,0 0 0 16,0 0 0-16,8 3 0 0,2 4 0 16,1-7 0-16,-4 3 0 0,0 3 12 15,3-6-4-15,-3 3 0 0,4 4-8 0,-4-7 0 0,4 9 0 16,-4 0 0-16,3 1 9 0,1-10 1 0,-8 9 0 15,5 7 0-15,-5-7-10 0,4 10 12 0,-7-10-12 0,4 13 12 16,-4 0-12-16,0-3 0 0,0 6 0 0,-4 4 0 16,-3-4 0-16,7 3 0 0,0-3 0 0,-3 3 0 15,3 3 0-15,-8-2 0 0,5-1-8 0,-1 0 8 16,4-3 0-16,-7-6 0 0,4 0 0 0,3 6 0 16,0-9 0-16,0-4 10 0,0 4-10 0,0-7 10 15,0 1-10-15,0-4 12 0,0-6-12 0,0 3 12 16,0-3 22-16,0 0 5 0,0 0 1 0,0 0 0 15,0 0-20-15,0 0-3 0,3 6-1 0,-3-6 0 16,0 0-16-16,0 0 0 0,0 0 0 0</inkml:trace>
  <inkml:trace contextRef="#ctx0" brushRef="#br0" timeOffset="171190.41">3838 5357 518 0,'0'0'46'0,"0"0"-37"16,0 0-9-16,0 0 0 0,0 0 168 0,0 0 31 16,0 0 6-16,0 0 2 0,0 0-93 0,0 0-18 15,0 0-4-15,0 0-1 0,0 0-51 0,0 0-11 16,-3-6-1-16,3 6-1 0,0 0-27 0,-4 0 0 16,-6 0 8-16,10 0-8 0,0 0 0 0,0 0 0 0,0 0 0 15,0 0 0-15,-7-10 0 0,7 10 0 0,0-9 0 0,-4 0 0 16,4 9 0-16,0-10 0 0,-7 4 0 0,7-4 0 15,0 10 0-15,0-3-11 0,0 3 11 0,0 0-8 16,0 0 24-16,0 0 6 0,-4-6 1 0,1 3 0 16,-8-3 10-16,4 2 3 0,0-2 0 0,-3 6 0 15,3 0-16-15,-4 0-4 0,-3 0 0 0,3 0 0 16,4 6-16-16,-10-2 0 0,2 2 0 16,1-3 0-16,0 6 0 0,4-2 0 0,-1 2 0 0,-3 1 0 15,-4-1 0-15,4 0-9 0,0 1 9 0,0-1 0 16,3-3-10-16,4 4 10 0,0-1-12 0,-3 7 12 15,3-7-13-15,3 1 4 0,-6-1 1 0,6 1 0 16,-3-1 8-16,3 0-13 0,-3 1 5 0,7-1 8 16,0-3-12-16,0 4 12 0,7-1-10 0,-7 1 10 15,11-1-10-15,-7 0 10 0,6-2-10 0,-6 2 10 16,3-9-28-16,3 10 0 16,-3-10 0-16,4 0 0 0,3 0 10 0,-3 0 2 0,6 0 1 15,-3-10 0-15,1 4 15 0,6-4 0 0,-7 1 0 0,0 0 0 0,7-1 0 0,-7-5 0 16,7 5 0-16,-10 1 0 0,3-1 0 0,0 1 0 15,-7 0 10-15,7-1-10 0,-10 1 9 0,3-1-9 16,0 4 10-16,0-3-10 0,-7 9 0 0,0 0 0 16,0 0 0-16,0 0 0 0,0 0 16 0,0 0 6 15,0 0 2-15,0 0 0 0,0 0-13 0,0 0-3 16,0 0 0-16,0 0 0 0,0 0-8 0,0 0 0 16,0 9 0-16,0 0 8 0,0-9-8 0,4 7 0 15,-4 5 0-15,7 4 8 0,-7-7-8 0,0 10 0 16,0-3 9-16,0 3-9 0,-7-4 8 0,7 4-8 15,0 0 10-15,0 0-10 0,0 0 9 0,-4 6-9 16,4-6 8-16,0 6-8 0,0-7 8 0,0 1-8 0,-7 6 0 16,7-6 8-16,0 6-17 0,-4-6-4 0,1 0-1 15,3 6 0 1,0-9-23-16,0-4-5 0,-7-2-1 0,7-1 0 16,-4 4-63-16,4-13-13 0,0 0-2 0,0 0-495 0</inkml:trace>
  <inkml:trace contextRef="#ctx0" brushRef="#br0" timeOffset="171492.65">4050 5733 230 0,'0'0'10'0,"0"0"2"0,0 0-12 0,0 0 0 16,0 10 0-16,0-1 0 0,-7 1 223 0,3-4 41 16,4-6 9-16,-3 9 2 0,3-3-185 0,-7-2-37 15,3 5-7-15,-3-3-2 0,4-3-32 0,-8 4-12 16,0-4 9-16,1 3-9 0,3-3 0 0,0 4 0 15,7-7 0-15,-4 0 0 0,-3 0 0 0,7 0 0 16,0 0 0-16,-3 0 0 0,-8-7-17 0,11 7 4 16,-3-3 1-16,3 3 0 0,0 0 12 0,0 0 0 15,0-9 0-15,0-1 0 0,0 1 15 0,3 3 5 16,-3-4 2-16,7 4 0 0,-3-3 23 0,-4 5 5 16,0 4 1-16,3-6 0 0,4-3-19 0,-7 9-3 15,0 0-1-15,0 0 0 0,0 0-28 0,0 0 0 16,0 0 0-16,0 0 0 0,0 0-12 0,11 0-9 15,-11 0-2-15,7 0-466 0,-7 0-94 0</inkml:trace>
  <inkml:trace contextRef="#ctx0" brushRef="#br0" timeOffset="171917.87">4420 5526 957 0,'0'0'42'0,"0"0"10"0,0 0-42 0,0 0-10 0,0 0 0 0,0 0 0 16,0 0 90-16,0 3 16 0,-10 4 3 0,3 2 1 15,0-9-90-15,-4 10-20 0,0-4 0 0,-3-3 0 16,4-3-31-16,-4 6-5 0,7-3-2 0,-4-3 0 16,0 0-6-16,4 10-2 0,0-20 0 0,4 10 0 0,-8-3 29 0,8-3 5 15,3 6 2-15,0 0 0 0,-7-9 35 0,3 5 7 16,4-2 2-16,-7-3 0 0,7-1 9 0,0 4 1 15,0-3 1-15,0-1 0 0,7 1-5 0,-7-1 0 16,0 4-1-16,0-3 0 0,0 9-3 0,4-10 0 16,-4 10 0-16,0-9 0 0,0 9-36 0,7-3 0 15,0-3 0-15,-7 6 0 0,7-7 12 0,3 4-1 16,-10 3-1-16,4 0 0 0,6 3-10 0,1 4 0 16,0-1 0-16,-4-3 0 0,0 6 0 0,3 1 0 15,-6-10 0-15,-1 9 0 0,4 1 9 0,-3 2-9 16,3-2 10-16,-7-1-10 0,0 3 9 0,4-5-9 15,-8 2 8-15,4 7-8 0,0-4 0 0,-7-2 0 16,7-1 8-16,-4 1-8 0,-3 5 0 0,0-5 0 16,0 5-10-16,-3-5 10 15,3-1-35-15,-4 1-1 0,4 5 0 0,3-5 0 16,-6-1-115-16,-1 0-23 0</inkml:trace>
  <inkml:trace contextRef="#ctx0" brushRef="#br0" timeOffset="172574.12">4770 5332 172 0,'0'0'8'0,"0"0"1"16,0 0-9-16,10 0 0 0,-10 0 0 16,4 6 0-16,-4-6 209 0,0 0 40 0,0 0 8 0,0 0 2 0,0 0-140 0,0 0-28 15,0 0-6-15,0 0-1 0,0 0-13 0,0 0-3 16,0 0-1-16,0 0 0 0,-4-6-43 0,4 6-9 15,-7-9-2-15,4 2 0 16,3 4-13-16,-8-6 0 0,5 2 0 0,-1-2 0 0,1 6 22 0,3-3 5 16,-4-4 1-16,1 7 0 0,-4-3-1 0,3-4 0 15,-3 4 0-15,0 3 0 0,-3-3 8 0,3 6 1 16,-1-10 1-16,1 1 0 16,-3 9-19-16,-1 0-4 0,4 0-1 0,-3 6 0 15,-1-3-4-15,0 7-1 0,-3-10 0 0,0 9 0 16,4-3-8-16,-4 4 0 0,3-1 0 0,-7 7-11 15,11-4 11-15,-3 4 0 0,-4 0 0 16,6-4 0-16,5 7-8 0,-8-3 0 0,4 3 0 0,0-4 0 16,7-2-1-16,-7 3 0 0,7-1 0 0,0-2 0 15,0 2-27-15,7 4-4 0,-7-9-2 0,4 5 0 16,6-5 0-16,-6-1 0 0,3 1 0 0,4-4 0 16,3-3-2-16,-4 3-1 0,-3-6 0 0,11 0 0 15,-7 0 12-15,3-6 2 0,-4 6 1 0,4-9 0 0,4-1 58 0,0 1 11 16,-1-1 2-16,1-5 1 0,-4 2-16 0,0-3-3 0,0 1-1 0,4 5 0 15,-11-2 7-15,3-4 2 0,-2 7 0 0,2-1 0 16,-3 1-11-16,0 3-3 16,-7-4 0-16,4 1 0 0,-4 9 25 0,0 0 5 0,0 0 1 0,0 0 0 15,0 0-13-15,0 0-3 0,0 0 0 0,0 0 0 16,0 0-22-16,0 0-10 0,0 0 8 0,-4 0-8 16,4 0 0-16,-7 9-20 0,0 1 3 15,7-4 1-15,0 3 6 0,-7 1 2 0,4-1 0 0,3 10 0 0,0-10 8 16,0 10-8-16,0-3 8 0,0 0-8 0,0 2 8 0,0-5 0 15,0 9 0-15,3 0 0 16,-3-7 0-16,0 11 0 0,0-4 0 0,0-1 0 0,0 1 0 0,-3 3 0 16,3 1 8-16,0-4-8 0,-8-7 0 15,5 4 0-15,-1 0 0 0,4-3-8 0,0 2 0 0,-3-8 0 16,3 5 0-16,0-5 0 16,0-10-46-16,0 0-9 0,0 0-1 0,0 0-498 15,0 0-99-15</inkml:trace>
  <inkml:trace contextRef="#ctx0" brushRef="#br0" timeOffset="172860.18">4988 5777 230 0,'0'0'20'0,"0"0"-20"0,0 0 0 0,0 0 0 15,0 0 173-15,0 0 31 0,0 10 5 0,0-10 2 16,0 9-87-16,0-9-16 0,-3 6-4 0,3-3-1 15,0 4-15-15,0-4-4 0,-7 6 0 0,3-2 0 16,-3-4-28-16,0 3-5 0,7 3-2 0,-7 1 0 16,3-10-31-16,-3 9-6 0,4-3-2 0,-4-2 0 15,0 2-10-15,0-3 12 0,3 3-12 0,4-6 12 16,-10 7-12-16,10-7-17 0,-4 3 4 0,4-3 1 16,0 0-4-16,0 0-1 0,-7 0 0 0,7 0 0 15,-3 9-32-15,3-9-7 0,0 0 0 0</inkml:trace>
  <inkml:trace contextRef="#ctx0" brushRef="#br0" timeOffset="173492.1">5338 5439 1321 0,'0'0'28'0,"-4"6"7"0,4-6 1 0,0 3 2 16,0-3-30-16,0 9-8 0,0 1 0 0,-7-4 0 0,7-3 52 0,-4 3 10 15,4-6 2-15,-3 10 0 0,-4-1-41 0,3 1-8 16,-3-4-2-16,4 3 0 0,-4-6-13 0,0 4 0 15,0-4 0-15,3 3 0 0,-7 0 0 0,11-6 0 16,-7 4-9-16,7-4 9 0,-3 0-12 0,3 0 3 16,0 0 1-16,-4 0 0 0,-6-4 0 0,10 4 0 15,0 0 0-15,0-6 0 0,-7 0 8 0,3 3-13 16,4-4 5-16,0 7 8 0,0-3 0 0,0-6 16 16,4 3 0-16,-4-4-1 0,7 7-6 0,-7-9-1 15,3 8 0-15,4-2 0 0,0-3-8 0,-3 9 12 16,-4 0-12-16,14 0 12 0,-10-10-12 0,3 10 0 15,-7 0 0-15,0 0 8 0,7 0 20 0,0 10 4 16,3-10 1-16,-3 0 0 0,-3 9-33 0,3-3 0 16,0 4 0-16,-3-1 0 0,3 1 0 0,-7-1-20 15,7 0 2-15,0 1 1 0,-7 2 17 0,0 1 9 16,0-4-1-16,-7 1 0 0,7 5 1 0,0-5 0 16,-7 9 0-16,7-10 0 0,-11 1-9 0,4 5 0 0,-4 1 0 15,4-4 0-15,-3-2 0 0,-4 5 0 0,3-5 0 16,-7-1 0-1,11 1-109-15,-10-4-24 0,10 3-5 0,-4-5-290 0,-3 2-59 0</inkml:trace>
  <inkml:trace contextRef="#ctx0" brushRef="#br0" timeOffset="174159">5754 5410 403 0,'0'0'36'0,"0"0"-36"0,7 0 0 0,3-6 0 0,-3 6 199 0,-7 0 33 16,0 0 6-16,0 0 2 0,11-3-141 0,-7-3-28 16,-4 6-6-16,3-3-1 0,-3-4 0 0,0-2 0 15,-3-1 0-15,-1 4 0 0,4 3-51 0,0-3-13 16,0-4 0-16,-7 1 0 0,3 6 0 0,-6-3 0 16,6-4 0-16,1 1 0 0,-1 2 54 0,1-2 8 15,-4 6 2-15,0-3 0 0,0-4-52 0,3 10-12 16,-6-9 0-16,2 9 0 0,1-6 0 0,0 6 0 15,-7 0 0-15,4-4 0 0,-1 4 37 0,1 0 5 16,-5 0 1-16,-2 0 0 0,6 4-18 0,1 2-3 16,-5 0-1-16,5-3 0 0,-8 7-33 0,11-4-8 15,-3-3 0-15,-5 6-1 0,5 7 21 0,-1-6-11 16,4-1 11-16,0 10-8 16,0-10-25-16,4 7-5 0,-4 3-1 0,0-4 0 0,7-2 39 0,0 3 0 0,0 2 0 15,0-2 0 1,0-3-32-16,3 2-6 0,1 4-1 0,3-3 0 15,-7-7-18-15,10 10-4 0,-6-10-1 0,3 1 0 16,7-1-3-16,-4-9-1 0,5 6 0 0,-5-6 0 16,4 0 31-16,0-6 7 0,8 3 0 0,-8-3 1 0,7-4 27 0,-7 1 0 0,7 0 0 0,-3-7 0 15,3 6 32-15,0-2 11 0,-7-4 2 0,4 1 1 16,-1 5-22-16,-6 1-5 0,0-10-1 0,3 10 0 16,-11-10 47-16,4 9 10 0,0 1 1 0,0 3 1 15,-7-4-15-15,0 1-3 0,0-1-1 0,4 4 0 16,-4 6-20-16,-4-3-4 0,4-3-1 0,0 6 0 0,-7 0-7 0,7 0-2 15,0 0 0-15,0 0 0 0,0 0-24 16,0 0-14-16,0 0 2 0,0 0 0 16,0 0 12-16,0 0-11 0,-3 0 11 0,3 15-10 0,0-5-2 15,0 9 0-15,-4-4 0 0,4-2 0 0,0 3 12 16,0 2 0-16,0 1-9 0,0 3 9 0,0-3 0 0,0 0 0 16,0 6 0-16,-3-3 0 0,-1 3 0 0,4 0 0 15,-3 3 0-15,3-3 0 16,-7-3-25-16,0 3-7 0,3 0-2 0,1-6 0 0,-1 0 34 15,4 0 0-15,-7-3 0 0,3 2 0 16,4-8-58-16,0-4-5 0,0 3-1 0,0-9 0 16,0 0 0-16,0 0 0 0,0 4 0 0,0-4-409 15,0 0-83-15</inkml:trace>
  <inkml:trace contextRef="#ctx0" brushRef="#br0" timeOffset="174710.05">5969 5812 1267 0,'0'0'28'0,"0"0"5"0,0 0 2 0,0 0 1 0,0-7-36 0,0-2 0 0,0 0 0 0,0 9 0 0,0 0 58 15,0-4 5-15,0-8 1 0,0 3 0 16,4 5-52-16,-1-5-12 0,-3 9 0 0,4-6 0 0,-4-4 0 0,3 1 0 16,-3 9 0-16,0 0 0 0,0 0 40 15,11-10 4-15,-8 10 2 0,-3 0 0 0,7-6-22 16,-7 6-5-16,0 0-1 0,14 0 0 0,-3-9-18 0,-4 9 0 16,4 0 0-16,-1 0 0 0,1 6 0 0,-1-3 0 15,1-3 0-15,-11 6 0 0,0-6 0 0,7 10 0 16,0-10 0-16,-7 0 0 0,0 0 0 0,4 9 0 15,3 1 0-15,-4-1 0 0,-3 1 0 0,0-10 0 16,4 9 0-16,-4 3 0 0,-4-2 0 0,1-7 0 16,-4 6 0-16,3 1 0 0,8-1 12 0,-8 1 0 15,-3 2-1-15,3-2 0 0,1-1-11 0,-4-6 0 16,-4 7 0-16,1-4 0 0,3 3 0 0,-4 1 0 16,4-4 0-16,0-3 8 0,-4 3-8 0,11-6 0 0,0 0 0 0,0 0 8 15,-7 10-8-15,4-7 0 0,3-3 0 0,0 0-11 16,0 0 11-16,0 6-10 0,3-3 10 15,-3-3-10-15,0 7-9 0,0-7-1 0,0 0-1 0,7 9 0 16,4 0 2-16,-4-9 1 0,-7 0 0 0,7 10 0 16,4-10 18-16,-4 6 0 0,3-6 0 0,1 3 0 15,-11-3 23-15,0 0 8 0,0 0 1 0,0 0 1 16,0 0-51 0,7 0-10-16,7 0-3 0,-3-3 0 0,-11 3-11 0,7-6-2 0,3 3-1 15,8-7-629-15</inkml:trace>
  <inkml:trace contextRef="#ctx0" brushRef="#br0" timeOffset="175383.46">6237 4965 1465 0,'14'3'64'0,"-14"-3"15"0,0 0-63 0,0 0-16 0,0 0 0 15,0 0 0-15,0 0 89 0,0 0 15 0,0 0 4 0,0 0 0 16,7-3-64-16,0 3-12 0,-7 0-2 0,0 0-1 16,4-6-29-16,3 6 0 0,0-3 0 0,-7 3 0 15,0 0 57-15,3 0 6 0,5-7 1 0,-1 7 0 31,0 0-72-31,3 0-15 0,-3 0-2 0,4 10-1 0,-4-10 42 0,-4 6 8 0,5-6 1 0,2 9 1 32,4 1-72-32,-7-4-14 0,0 7-4 0,4-7 0 0,-8 3 83 0,5 1 16 0,-8-1 3 0,0 7 1 15,7-4-39-15,-4-2-8 0,-3 5-2 0,0 4 0 16,0-3-15 0,-3-7-3-16,6 10-1 0,-3 0 0 0,0-3 29 0,0 2 0 0,4 1 0 0,-4-3 0 15,3-3 0-15,-3 8 0 0,7-8-8 0,-3 3 8 16,-4-7-17-16,3 10-1 0,4-10 0 0,4 1 0 15,-1-1 5-15,-6-3 1 0,3 4 0 0,7-4 0 16,-3-3-17-16,3 4-3 0,-4-4-1 16,1-3 0-16,3 0 49 0,-3 0 9 0,3 0 3 0,-4-3 0 15,-3-4-19-15,1 7-9 0,2 0 10 0,-10 0-10 0,0 0 8 0,0 0-8 16,0-3 0-16,0 3 9 0,0 0 15 0,0 0 4 16,0 0 0-16,0 0 0 0,0 0-28 0,0 0 0 15,0 0 0-15,0 0 0 0,0 0 0 0,0 10 0 16,-7-1-14-16,4 3 5 0,-5-5 9 0,5 2-10 15,-1 7 10-15,-3-4-10 0,4-2 18 16,3 5 4-16,-7 1 1 0,3-3 0 0,1 5-13 0,-1 4 0 16,1 0 0-16,-1-3 0 0,4 6 0 0,0-6 0 15,0 6 0-15,-7 0 0 0,7-3 0 0,0 3 0 16,-3 4 0-16,3-4 0 0,0 3 0 0,-4-3 0 16,4 3 0-16,0-3 0 0,0 0 0 0,0-3 0 0,0 0 0 15,0 0 0-15,0-6 0 0,0 3 11 0,0-4-11 0,-3-5 10 16,3 2-10-16,0-5 0 0,0 2 0 15,-4-3 0-15,0-3 0 0,4 7 12 0,0-10-12 0,0 0 12 32,0 0-70-32,-7 6-14 0</inkml:trace>
  <inkml:trace contextRef="#ctx0" brushRef="#br0" timeOffset="186783.54">4988 5777 345 0,'0'0'31'0,"0"0"-31"0,0 0 0 0,0 0 0 16,0 0 142-16,0 0 22 0,0 0 5 0,0 0 1 15,0 0-110-15,0 0-23 0,0 0-4 0,0 0-1 16,0 0-32-16,0 0 0 0,0 0 0 0,0 0 0 16,0 0 0-16,0 0 0 0,0 0 0 0,0 0 0 15,11 10 0-15,-11-10 16 0,0 0-1 0,0 9-1 16,0-9 14-16,0 6 2 0,0-3 1 0,-7 4 0 16,3 2 1-16,1-6 0 0,3-3 0 0,0 10 0 15,0 2-23-15,-7 1-9 0,3 2 8 0,4-2-8 16,0 3 8-16,-7 2-8 0,7 1 8 0,-3-3-8 15,-1 9 0-15,4-6 0 0,0 0 0 0,-7 6 0 16,7-6 0-16,0 9 0 0,0-9 0 0,-4 3 0 16,4-4 0-16,0 4 0 0,-7-6 0 0,4 3 0 15,3-4 0-15,0 4 0 0,-7-9 0 0,7 5 0 0,-4-2 0 16,1-4 8-16,3 7-8 0,3-7 0 16,-3-9 0-16,0 0 8 0,0 0-8 0,0 0 0 0,0 0 8 15,0 0-8-15,0 0 8 0,0 0-8 0,0 0 12 0,0 0-4 16,0 0 0-16,0 0 0 0,0 0 7 0,0 0 1 15,0 0 0-15,0 7 0 0,0-4 5 0,0-3 2 16,0 0 0-16,0 0 0 0,0 0-34 0,0 0-6 16,0 0-2-16,0 0 0 15,0 0-106-15,0 0-22 0,4 6-4 0,-4 4-1 0</inkml:trace>
  <inkml:trace contextRef="#ctx0" brushRef="#br0" timeOffset="194843.24">7063 5573 795 0,'0'0'35'0,"0"0"8"0,0 0-35 0,0 0-8 15,0 0 0-15,0 0 0 0,0 0 20 0,0 0 1 16,0 0 1-16,0 0 0 0,0 0-22 0,0 0-18 16,0 0 3-16,0 0 1 0,0 0-2 0,0 0-1 15,0 0 0-15,0 0 0 0,0 0 17 0,0 0 0 16,0 0-8-16,0 0 8 0,0 0-9 0,0 0 9 0,-7 0-13 0,7 0 5 31,-7-9-16-31,7 9-2 0,-4 0-1 0,4 0 0 16,-7 0-3-16,0-3-1 0,0-3 0 0,0 6 0 0,0 0 7 0,3 0 2 0,1 0 0 0,-4 0 0 15,0-4 4-15,7 4 1 0,-4-6 0 0,0 6 0 16,1 0 17-16,3 0 0 0,-7-6 11 0,3 3-11 16,1-4 58-16,3 7 5 0,-4-3 1 0,4 3 0 15,0-9-16-15,0 3-2 0,0 3-1 0,0 3 0 16,4-7-6-16,-4 7-2 0,0 0 0 0,3-9 0 15,1-1-10-15,3 10-3 0,-7 0 0 0,0-6 0 16,7-3-12-16,-7 9-4 0,7 0 0 0,-7 0 0 16,0 0 8-16,0 0 0 0,11 0 1 0,-11 0 0 15,0 0-29-15,0 0-7 0,3 0-1 0,4 6 0 16,-7-6 20-16,7 3 0 0,0 3 0 0,-3 4 0 16,3-1 0-16,-4 1-8 0,1-4 8 0,0 3 0 0,3 1 0 0,-7-7 0 15,0 9 0-15,7-8 0 0,-7 5-14 0,0 0 1 16,0 1 0-16,0-1 0 0,0-3 13 0,0 4 0 15,0-4 0-15,-7-3 0 0,7 13 24 0,-7-7 8 16,-1 1 2-16,5-1 0 0,-8 7-34 0,1-4 0 16,3-2 0-16,0-1 0 0,-7 7 0 15,3 0 0-15,0-4-9 0,1-2 9 0,-1-4 0 0,8 3 0 16,-11 7 0-16,7-13 0 16,3 6 0-16,-3-2 8 0,0-4-8 0,3 6 8 0,4-9-8 0,0 0 0 15,0 0 0-15,0 0-325 16,0 0-67-16</inkml:trace>
  <inkml:trace contextRef="#ctx0" brushRef="#br0" timeOffset="197172.59">8259 4912 1314 0,'0'0'58'0,"0"0"12"0,0 0-56 0,0 0-14 0,0 0 0 0,0 0 0 15,0 0 59-15,0 0 9 0,0 0 1 0,0 0 1 16,0 0-50-16,0 0-11 0,0 0-1 0,0 0-8 16,-8 0 0-16,-6 0 0 0,4 0 0 0,-4 9-9 15,3-9-14-15,-3 6-2 0,0-2-1 0,-4-4 0 16,4 6 6-16,-4-3 2 0,1 6 0 0,-1-2 0 15,1-4 6-15,-1 3 2 0,0-3 0 0,1 3 0 0,-5 4 10 16,5-4 0-16,-1-3 0 0,4 7 0 16,-4-4 0-16,1-3 0 0,6 3 0 0,-6-3 0 0,2 4 0 15,1 2 0-15,0-3 0 0,4-2 0 0,3 5 0 16,0-3 0-16,0-3 0 0,3-3 0 0,-3 7 0 0,7-7 0 16,0 0 0-16,-7 9 0 0,7-9 0 0,0 9 0 15,0 1 0-15,0-10 0 0,0 6 0 0,3 7 0 16,-3-13 0-16,11 9 0 0,-11-3 0 0,7 4 0 15,0-4 0-15,0 3 0 0,0 1 0 0,4-1 0 16,-4-6 0-16,7 7 0 0,-7-4 0 0,4 3 8 16,-1 1-8-16,4-1 11 0,-3 1-11 0,-1-1 0 15,1-3-12-15,-4-2 12 0,4 8 0 0,-1 1 0 0,-3-4 0 16,4 0 0-16,-11 7 0 0,7-6 0 16,0 5 0-16,-3-2 0 0,-1-4 0 0,-3 7 0 0,0 3 0 15,0-10 0-15,-3 7 0 0,-1-4 8 0,0 4-8 0,-3 3 0 16,4-10 0-16,-8 7 0 0,4-7 0 0,-3 7 0 15,-1-7 0-15,1 1 0 0,2-1 0 0,-2 7 0 16,-1-7-9-16,4 4 9 0,-10-4 0 0,6-3 0 16,4 4 0-16,-4-1 0 0,1-2 12 0,6-4-3 15,-10 6-9-15,7-3 0 0,4-2 0 0,-4 2 0 16,3-3 0-16,4 3 0 0,0-6 0 0,0 10 0 16,0-10 0-16,-7 9 0 0,7-9-12 0,7 9 12 15,-7-2-9-15,0 2 9 0,4 0 0 0,-1 1 0 16,1-4 0-16,-1 4 0 0,4-1 12 0,-3-6-3 15,6 7-9-15,-10-4 0 0,11-3 0 0,-4 3 0 16,0 4 8-16,0-4 0 0,4-3 0 0,-1 6 0 0,-3-2-8 16,4-4 0-16,3 3 0 0,-3-3 0 0,-1 4 16 0,1-7-3 15,-1 3 0-15,8-3 0 0,-8 6 4 0,1-6 1 16,0 6 0-16,-1-6 0 0,8-6-4 0,-11 6-1 16,4 6 0-16,-1-3 0 0,1-3-13 0,3 0 8 15,-4 0-8-15,-3 0 0 0,4 0 8 0,-4 0-8 16,0 0 0-16,4 0 0 0,-4 0 0 0,0-3 0 15,3 3 0-15,1 3 0 0,-4-3-10 0,0 0-2 16,4 0 0-16,-4 0 0 16,0 7-12-16,-7-7-4 0,0 0 0 0,7 0 0 15,3 3-22-15,1-3-5 0,-4 0-1 0,0 6 0 16,4-6-41-16,-4 3-9 0</inkml:trace>
  <inkml:trace contextRef="#ctx0" brushRef="#br0" timeOffset="197602.95">8569 5608 1544 0,'0'0'34'0,"0"0"7"0,0 0 2 0,0 0 0 0,0 0-35 0,0 0-8 0,0 0 0 0,0 0 0 0,0 0 39 0,0 0 5 16,0 0 2-16,0 0 0 0,0 0-37 0,0 0-9 15,0 0 0-15,0 0 0 0,0 0-15 0,3 6-5 16,-3-6 0-16,11 3-1 0,-4 4-3 0,0-4-1 15,7-3 0-15,-10 0 0 0,6 6 15 0,1-6 10 0,0 0-12 0,-1 3 12 16,4-3-8-16,-7 0 8 16,4-3 0-16,0 3 0 0,-4 0 0 0,3 0 0 15,4-6 10-15,-3 6-2 0,-1 0-8 0,1 0 9 16,-4 0-9-16,-7 0 10 0,0 0-10 0,0 0 0 16,11 0 0-16,-1 0 8 0,-3 0-8 0,4 0 0 0,-11 0 0 15,7 0 0 1,-7 0-75-16,0 0-17 0,7 0-3 0,-7 0-505 0</inkml:trace>
  <inkml:trace contextRef="#ctx0" brushRef="#br0" timeOffset="197952.73">8417 5467 1494 0,'0'0'32'0,"0"0"8"0,0 0 0 0,0 0 3 0,0 0-35 0,0 0-8 15,0 0 0-15,14 0 0 0,-7 0 15 0,8 0 1 16,-1 0 0-16,-7 0 0 0,10 0-4 0,-10 0 0 15,8 0 0-15,-5 0 0 0,8 0-12 0,-4 0-13 16,0 0 2-16,0 0 1 0,0 0-5 0,4 0-1 16,-4 0 0-16,0 0 0 0,0 0-6 0,0 0-2 15,-3 0 0-15,7 0 0 16,-8 0-1-16,4 0-1 0,-7-10 0 0,4 10 0 16,-1 0 0-16,1 0 0 0,-4-3 0 0,0 3 0 15,-7 0-36-15,0 0-7 0,0 0-2 0</inkml:trace>
  <inkml:trace contextRef="#ctx0" brushRef="#br0" timeOffset="198519.36">8844 5222 1033 0,'0'0'45'0,"0"0"11"0,0 0-45 0,0 0-11 15,0 0 0-15,0 0 0 0,0 0 69 0,0 0 12 16,0 0 3-16,0 0 0 0,0 0-58 0,0 0-11 15,0-9-3-15,0 9 0 0,0 0-12 0,0 0 0 16,0 0 0-16,0 0-10 16,-3-13-34-16,3 13-8 0,0 0 0 0,0 0-1 0,0 0 27 0,0 0 6 15,10-3 0-15,-10 3 1 0,0 0 19 0,11 0 0 16,-4 0 0-16,3-6 0 0,-3 6 0 0,4 0 16 16,3 0-4-16,-7 0 0 0,4 6 7 0,3-6 1 15,-3 3 0-15,6 3 0 0,-10-6 9 0,7 0 3 16,0 7 0-16,4-4 0 0,-4 3-32 0,4-3 0 15,-1-3 0-15,-2 0 0 0,2 0 10 0,1 0-10 0,-1 0 10 16,5 0-10-16,-8 0 8 0,7 0-8 0,4 0 0 0,-4 0 0 16,0 0 0-16,-3-3 8 0,-4-3-8 0,0 6 0 15,3-3 0-15,-2-4 0 0,-1 7 8 0,3-6-8 16,1 3 0-16,-4 3 0 0,0-6 8 0,0 6-8 16,0-3 0-16,-3 3 0 0,-4 0 0 0,4-7 0 15,-8 7 0-15,-3 0 0 0,0 0 0 0,0 0 0 16,0 0 0-16,0 0 0 0,0 0 0 0,0 0 0 15,0 0 0-15,0 0-16 0,0 0 3 0,0 0 1 16,0 0-26-16,0 0-5 0,0 0-1 0,-10 0-325 16,-5 0-66-16</inkml:trace>
  <inkml:trace contextRef="#ctx0" brushRef="#br0" timeOffset="198934.67">9186 5235 172 0,'0'0'8'0,"0"0"1"0,0 0-9 0,0 0 0 16,0 0 0-16,0 0 0 0,0 0 210 0,0 0 40 16,0 0 8-16,0 0 2 0,0 0-164 0,0 0-33 15,0 0-7-15,0 0 0 0,0 0-36 0,0 0-8 16,0 0 0-16,0 0-1 0,0 0-11 0,0 0 8 16,0 0-8-16,-3 0 8 0,-4 9-17 0,3-3-4 0,1 4-1 0,-1-1 0 15,1 1 14-15,-1-1 0 16,4 0 0-16,-7 1 0 0,7 6 0 0,-3-7 0 0,-1 10 0 0,4-10 0 15,0 1 0-15,-4 5 0 0,4 1 0 0,-3-4 0 16,3-2 0-16,0 6 0 0,0-7 0 0,0 10 0 16,0-10 12-16,0 1-2 0,0 5 0 0,0-5 0 15,0 5-1-15,0-2 0 0,0 3 0 0,0-7 0 16,0 10-1-16,0-4 0 0,0 4 0 0,0-3 0 16,0-3-8-16,0 2 0 0,0 4 9 0,0-10-9 15,3 7 0-15,-3-7 0 0,0 1 0 0,0 6 0 16,0-13 8-16,0 6-8 0,0-9 8 0,0 0-8 15,0 10 32-15,0-10 1 0,0 0 1 0,0 0 0 16,0 0-6-16,0 0-2 0,0 0 0 0,0 0 0 16,0 0-6-16,0 0 0 0,0 0-1 0,0 0 0 15,0 0-19-15,0 0 0 0,0 0 8 0,0 0-8 16,0 0-119-16,0 0-27 16,0 0-6-16,0 0 0 0</inkml:trace>
  <inkml:trace contextRef="#ctx0" brushRef="#br0" timeOffset="204513.68">10672 5831 1306 0,'-15'0'58'0,"8"-7"12"0,4 7-56 0,3 0-14 0,0 0 0 0,0 0 0 16,-7 0 60-16,7 0 10 0,0 0 2 0,0 0 0 16,-4 0-63-16,4 0-9 0,0 0 0 0,0 0-12 0,0 0-7 0,0 0-1 15,0 0 0-15,0 0 0 0,0 0 2 0,0 0 0 16,-3-9 0-16,6-1 0 0,8 1 2 0,-8 0 1 16,-3-1 0-16,4-5 0 0,3 5 4 0,0-2 1 15,0-4 0-15,-7 0 0 0,0-3 18 0,4 7 3 16,3-10 1-16,3 3 0 0,-10 0 22 0,7 0 5 15,0 4 1-15,0-4 0 0,-3-6 4 0,3 3 0 16,0-3 1-16,4 0 0 0,-4 6-1 0,0-6-1 16,-4 3 0-16,4-3 0 0,4 0-17 0,-4 3-3 15,-4-3-1-15,1 0 0 0,3-4-11 0,0 4-3 16,-3 0 0-16,-1 3 0 0,1-3-8 0,-1 6 0 16,4 4 0-16,-7-7 0 0,0 0 0 0,0 9 0 15,11-2 0-15,-4 5 0 0,-11-6-9 0,4 13 9 16,7-12 0-16,-3 5 0 0,-4 7-8 0,0-3 8 0,0 6 0 0,7 0 0 15,11 0-14-15,-11 0 4 0,-7 0 1 0,0 0 0 16,7-3-10-16,-7 3-1 0,0 0-1 0,0 0 0 16,0 0 21-16,0 0 0 0,0 0-9 0,0 0 9 15,0 0 0-15,0 0 0 0,7 3 0 0,-7-3 0 16,0 0 0-16,0 0 0 0,10 6 0 0,-10-6 0 16,0 0 0-16,0 0 0 0,11 3 0 0,0-3 0 15,-4 0 0-15,3 0-16 0,-3 0 3 0,4 0 1 16,7 0 12-16,-8 0 15 0,-10 0-3 0,11-3-1 15,10 3-11-15,-4 0 0 0,-6 3 0 0,0-3 0 16,3-3-15-16,0 3-5 0,0-6 0 0,-7 6-1 16,-7 0 13-16,11 0 8 0,10 0-10 0,-7 0 10 15,-14 0 0-15,10 0 0 0,5-3 0 0,-1-4 0 0,-14 7 0 16,0 0 0-16,3 0 0 0,8 0 0 0,-4-6 0 16,-7 6 0-16,0 0 0 0,0 0 0 0,10 0 0 0,-10 0 0 15,0 0 8-15,0 0-8 0,11-3 0 0,-11 3 0 16,0 0 0-16,0 0 0 0,0 0 0 0,0 0 0 15,0 0 8-15,0 0-8 0,0 0 0 0,0 0 0 16,0 0 0-16,0 0-9 0,-7 9 9 0,7-9 0 16,0 0-9-16,0 0 9 0,-7 10 0 0,3-4 0 15,4-6 0-15,0 13 0 0,0-13 0 0,0 6 0 16,-10 3 0-16,6-9 0 0,8 10 0 0,-4-1 0 0,-4 1 0 16,-3-1 0-16,4 0 0 0,3 7 0 0,0-7 0 15,-4 1 0-15,-3-1 0 0,4 1 0 0,6-4 0 0,1-3 0 16,-11 3-16-16,7-6 2 0,7 10 0 0,-4-4 0 31,-3-6-23-31,0 0-5 0,7 3-1 0,0 7 0 16,7-1-18-16,-7-3-4 0,1 4-1 0,2-1-532 0</inkml:trace>
  <inkml:trace contextRef="#ctx0" brushRef="#br0" timeOffset="205265.88">11412 5642 0 0,'18'-6'0'0,"-18"6"0"0,0 0 0 0,0 0 0 0,0 0 302 16,0 0-61-16,0 0 49 0,-7 0 10 0,0 0-180 0,7 0-35 16,0-3-7-16,0 3-2 0,-11-6-37 0,11 6-8 15,0 0-2-15,0 0 0 0,0 0-12 0,0-3-2 16,0 3-1-16,0 0 0 0,0 0-2 0,0 0 0 15,0 0 0-15,0 0 0 0,7-7-27 0,-7 7-5 16,0 0-2-16,0 0 0 0,0 0 10 0,0 0 3 16,0 0 0-16,0 0 0 0,0 0 9 0,0 0-12 15,14 7 12-15,-14-7-12 0,0 0 12 0,0 0 0 16,15 3 0-16,-1 3-8 0,-7-3 8 0,3-3 0 0,4 6 10 0,1-2-10 16,-5-4 0-16,-3 0 0 15,-7 0 0-15,11 0 0 0,6 0 11 0,-6 0-11 16,-11 0 12-16,7 0-12 0,7 0 8 0,-14 0-8 0,0 0 0 15,0 0 0-15,0 0 0 0,0 0-14 0,11 0 1 16,-11 0 0 0,0 0-50-16,0 0-9 0,7 0-3 0,-7 0-481 0</inkml:trace>
  <inkml:trace contextRef="#ctx0" brushRef="#br0" timeOffset="205567.28">11395 5439 1220 0,'0'0'54'0,"0"0"11"0,0 0-52 15,0 0-13-15,7-7 0 0,-7 7 0 0,0 0 64 0,0 0 9 16,10-3 3-16,-3 3 0 0,-7 0-44 0,0 0-8 15,7-6-1-15,4 6-1 0,0-3-22 0,-11 3 8 16,0 0-8-16,7 0 0 0,7 3-12 0,-7-3-6 16,-7 0-2-16,0 0 0 15,14 6-44-15,-3-6-10 0,-11 0-2 0,0 0 0 16,3 3-14-16,8 4-3 0,-4-7-1 0,-7 0 0 16,0 0-8-16,7-7-2 0</inkml:trace>
  <inkml:trace contextRef="#ctx0" brushRef="#br0" timeOffset="209591.76">11991 5216 518 0,'0'0'46'0,"0"0"-37"16,0 0-9-16,0 0 0 0,0 0 154 0,0 0 29 16,0 0 5-16,0 0 2 0,0 0-99 0,0 0-20 15,0 0-4-15,0 0-1 0,0 0-20 0,0 0-4 16,0 0-1-16,0 0 0 0,0 0-21 0,0 0-5 0,0 0-1 16,0 0 0-16,0 0-14 0,0 0 0 0,0 0 0 0,0 0 0 15,0 0 0-15,0 0 0 0,0 0 0 0,0 0 0 16,0 0 0-16,0 0 0 0,0 0 0 0,0 0 0 15,0 0 0-15,0 0 0 0,0 0 0 0,0 0 0 16,0 0-8-16,0 0 8 0,0 0-12 0,0 0 12 16,0 0 0-16,0 0 0 0,0 0 8 0,0 0-8 15,0 0 16-15,0 0-4 0,0 0 0 0,0 9 0 16,0 1-1-16,0-1-1 0,0-9 0 0,0 6 0 16,-4 10 10-16,4-7 1 0,4 1 1 0,-4-1 0 15,0 4-22-15,0 3-20 0,3-7 4 0,1 10 1 16,0-4 15-16,-1 1 0 0,-6 3-10 0,6-7 10 15,1 4 0-15,-4 3-11 0,0 0 11 0,3 0-8 16,-3 6-6-16,0-7-1 0,0-2 0 0,0 3 0 0,4 0 7 16,-1-10 8-16,1 13-13 0,-1-9 5 15,-3 6-1-15,0-4 0 0,4 1 0 0,-4-4 0 0,3 4 9 16,-3-3 0-16,4 2 0 0,-1-5 0 0,-3-1 0 16,0 1 0-16,4-1 0 0,-1-3 0 0,1 4 0 0,-4-10 0 15,0 0 0-15,0 0 0 0,3 9 0 0,-3-9 0 16,0 0 0-16,7 0 0 0,1-3 8 0,-1-3 0 15,0 2 0-15,0-2 0 0,3-3 8 0,1-7 3 16,-1 4 0-16,1-10 0 0,3 9-11 0,-3-6-8 16,3-6 9-16,0 6-9 0,-3 1 9 0,-1-8-9 15,4 1 8-15,-3 3-8 0,-1-3 10 0,1 0-10 16,3 0 12-16,-3-3-12 0,3 0 18 0,-7 3-3 0,3 0-1 16,1 6 0-16,0-9-2 0,-1 2 0 0,1-2 0 15,-4 3 0-15,7 6 0 0,-4 0 0 0,-2 1 0 0,2-1 0 16,1 3-12-16,-4-3 9 0,-4 10-9 15,4-7 8-15,-3 7-8 0,-1-1 0 0,1 1 0 16,-1 9 0-16,-3-9 0 0,0 9 0 0,0 0 0 0,0 0 0 16,0 0-14-16,0 0 5 0,0 0 1 0,0 0 0 15,0 0-9-15,0 0-2 0,0 0 0 0,0 0 0 16,0 0 19-16,0 0 0 0,0 0-8 0,4 9 8 16,0 0 0-16,-4-9 0 0,0 0 0 0,0 10 0 15,0-1-120 1,0 7-28-16,3-7-4 0,1 7-2 0</inkml:trace>
  <inkml:trace contextRef="#ctx0" brushRef="#br0" timeOffset="211680.77">12640 5250 288 0,'0'0'12'0,"0"0"4"0,0 0-16 0,0 0 0 15,0 0 0-15,0 0 0 0,-4 0 194 0,4 0 36 16,-3-6 7-16,3 6 2 0,0 0-143 0,0 0-29 16,-4-3-6-16,4 3-1 0,0 0-46 0,0 0-14 15,-7 0 0-15,4-6 8 0,3 6-8 0,0 0 0 16,-4 6-8-16,4-6 8 0,-3 3-10 0,-1 3 10 0,-3 4-12 0,4-1 12 16,-4 1 0-16,0-1 0 15,0 7 0-15,-1-4 0 0,1 4-16 0,4 3 3 0,-1 0 1 0,-3 6 0 16,4-7 1-16,-4 8 1 0,3 2 0 15,-3-13 0-15,4 14 2 0,3-11 0 16,-4 8 0-16,4-8 0 0,4 7 8 0,-4-6 0 0,0 0 0 16,3 0 0-16,1 3 0 0,-1-3 0 0,4-7 0 15,0 4 0-15,-3 0 0 0,3-7 0 16,0 4-9-16,0-7 9 0,0 3-14 0,4-9 2 0,-4 0 0 0,0 0 0 16,3 0 12-16,-3 0 0 0,4-6 0 0,0 3 0 15,-1-7 10-15,1 1-2 0,-1 0 0 0,4-7 0 16,-3 0-8-16,3 4 0 0,-3-7 9 0,3-3-9 15,-4 3 9-15,5 0-9 0,-5-6 12 0,1 6-12 16,-1 1 18-16,-3-8-3 0,4 5-1 0,-4-5 0 16,0 1 6-16,0 0 2 0,4 3 0 0,-8-3 0 15,4 0-14-15,-3 3-8 0,3-3 8 0,-4 0-8 16,1 6 8-16,-4 0-8 0,3 4 8 0,-3-4-8 16,4 0 15-16,-4 10-2 0,-4-7 0 0,8 7 0 0,-4 5 6 15,0-2 1-15,0-3 0 0,0 9 0 0,0 0-3 16,0 0 0-16,0 0 0 0,0 0 0 0,0 0-17 0,0 0-17 15,0 0 3-15,0 0 1 0,0 0-3 0,0 9-1 16,3 1 0-16,-3 5 0 0,0-12 17 16,4 7-12-16,-4 5 12 0,0-5-10 15,0 9-31-15,0-4-7 0,3-5 0 16</inkml:trace>
  <inkml:trace contextRef="#ctx0" brushRef="#br0" timeOffset="212393.25">13272 5119 57 0,'0'0'0'0,"0"0"0"0,0 0 0 0,0 0 0 0,0 0 0 16,0 0 0-16,0-10 328 0,-4 1 61 0,4 6 12 0,-4-4 3 15,4 7-300-15,-3-9-60 0,-1 3-12 0,4 6-3 16,0 0-29-16,-3-10 0 0,-1 7 0 0,1-3 0 16,3 6-12-16,-7-3-1 0,7 3-1 0,-4-6 0 15,-3 6-29-15,0 0-5 0,0 0-2 0,0 0 0 16,0 0 8-16,0 0 2 0,0 6 0 0,0-3 0 15,-4 3 23-15,1 4 5 0,3-1 0 0,-4 0 1 0,0 1 11 0,1-1 0 16,3 7 0-16,3-7 8 0,-6 7 4 0,6-3 2 16,1 2 0-16,-1-2 0 0,1 2-14 15,-1 1 0-15,4-3 8 0,4-4-8 0,-1-3 17 16,1 4 1-16,3 9 0 0,-4-10 0 0,8 0-18 16,-4 1 0-16,0 6 0 0,3-7 0 0,-2 0 0 15,2 1 0-15,-3 5 0 0,4-5 0 0,-4 6 0 0,0-4 0 16,3-3 8-16,-3 7-8 0,-3-6 0 0,3 8 0 15,-3-8 0-15,-4-1 0 16,0 7-22-16,0 3-8 0,-4-10-2 0,1 7 0 0,-1-7 7 0,-3 1 1 16,0-1 0-16,3 0 0 0,1 1 0 0,-4-1 1 15,3-3 0-15,4-6 0 0,-7 0 23 0,7 0 0 0,0 0 0 16,0 0 0-16,0 0 43 0,0 0 3 16,0 0 1-16,0 0 0 0,0 0 8 0,0 0 1 0,0 0 1 0,0 0 0 15,0 0-21-15,0 0-5 0,0 0-1 0,0 0 0 16,0 0-19-16,0 0-11 0,0 0 12 0,0 0-12 15,0 0 0-15,0 0-14 0,0 0 1 16,4 10 0-16,3-4-2 0,0-3 0 0,-7-3 0 0,7 10 0 16,-4-1-4-16,1 1-1 0,-4-1 0 0,3 7 0 15,-3-7 6-15,4 0 1 0,0 7 0 0,-4-3 0 16,0 9-2-16,-4-4 0 0,4-5 0 0,-4 12 0 16,4-6 6-16,-3 0 1 0,-4 6 0 0,7-6 0 15,-4-4 8-15,1 10 0 0,-1-12 0 0,1 6 0 0,-1 3-8 16,4-4 0-16,-3-5 0 0,-1 3 0 0,-3 2-11 15,4-2-1-15,3-6-1 0,-4 5 0 16,4-5-12-16,-3-1-3 0,3-9 0 0,0 0 0 16,0 0-48-16,0 0-11 0,0 0-1 0</inkml:trace>
  <inkml:trace contextRef="#ctx0" brushRef="#br0" timeOffset="213011.31">13275 5410 1645 0,'0'0'36'0,"0"0"7"0,0 0 1 0,0 0 4 0,0 0-39 0,0 0-9 0,0 0 0 0,0 0 0 16,0 0 41-16,0 0 7 0,0 0 0 0,0 0 1 16,0 0-49-16,0 0-20 0,0 0 0 0,0 0 1 15,0 0-17-15,0 0-3 0,0 0-1 0,7-6 0 16,0 3 14-16,4-3 2 0,-4 6 1 0,3-3 0 16,1-4 23-16,0 7 0 0,3-3-9 0,-4 3 9 15,4-6 0-15,-3 6 0 0,3 0-8 0,0 0 8 16,-3 0 0-16,-1 0 0 0,1 0-8 0,-1 0 8 0,1 0 0 15,3 0 0-15,-3 0 0 0,-4 0 0 0,-7 0 0 0,0 0 0 16,0 0 0-16,7 0 0 0,-7 0 0 0,0 0 0 16,0 0 8-16,3 9-8 0,1 1 0 0,-4-1-8 15,-4 0 8-15,-3 7-13 0,0-6-7 0,-3 5-2 16,-1-2 0-16,-3 2 0 16,3-5-4-16,1-1-1 0,-1 7 0 0,1-7 0 0,3 4 27 0,-4 3-10 15,4-7 10-15,0 0 0 0,3 1 0 0,-3-1 0 16,4-3 0-16,3 4 0 0,-4-4 0 0,1 4 0 15,-1-7 0-15,4-3 9 0,4 9-9 0,-1 1 12 16,1-4-12-16,-1-3 12 0,1 3-12 0,3 4 0 16,0-4 0-16,0-3 8 0,0 3 0 0,4-3-8 15,-4-3 12-15,3 7-4 0,-3-4 4 0,4-3 1 0,0 0 0 16,-1-3 0-16,1 3-4 0,3-7-1 0,-4 7 0 0,5 0 0 16,-1 0-8-16,0 0 0 0,0 0 0 15,-4 0 8-15,1 0-8 0,0 0 0 0,3-3 0 0,0-3 0 16,-4 6 0-16,1 0-11 0,3-3 11 0,-3-3-8 15,3 6-11-15,-4-10-1 0,1 10-1 0,0-6 0 32,-4 3-49-32,0-3-10 0,-4 6-1 0,4-10-1 0</inkml:trace>
  <inkml:trace contextRef="#ctx0" brushRef="#br0" timeOffset="213713.06">13712 5128 921 0,'0'0'82'0,"0"0"-66"16,0 0-16-16,0 0 0 0,0 0 146 0,0 0 26 15,0-3 4-15,0-3 2 0,0-4-106 0,0 7-22 16,0-3-4-16,0-4-1 0,0 10-21 0,0-6-4 0,4-3 0 0,0 6-1 16,-4 3-19-16,0 0 0 15,3-7 0-15,4-2 0 16,0 6-21-16,0-3-8 0,0 2-2 0,4-2 0 0,-1 3 31 0,1-3 0 0,3-1 0 0,-3 4 0 16,3 3-12-16,-4 0 12 0,1 0-13 0,0 0 5 15,-1 0-1-15,4 3 0 0,-3 4 0 0,-1-1 0 16,1-3 9-16,0 7-12 0,-4-4 12 0,3 3-12 15,-3 1 12-15,0 2-13 0,-3 4 5 0,-1 3 8 16,1-4-10-16,-4 10 10 0,0-3 0 0,-4 3-9 16,1 4 9-16,-1-4 0 0,1 9 0 0,-1-5-8 15,-3-1-3-15,4-3 0 0,-1 3 0 0,4-9 0 16,0 6-3-16,0-6-1 0,0-4 0 0,0 4 0 16,7-3 1-16,-3-7 0 0,-1 1 0 0,1-1 0 15,-1-3 14-15,-3-6-12 0,0 0 12 0,0 0-12 16,7 4 12-16,-7-4 0 0,0 0 0 0,11 0 10 15,-11 0 2-15,11-4 1 0,-4-2 0 0,3 0 0 16,-6 3 0-16,-1-4 0 0,1-2 0 0,-4 6 0 0,0-3-5 16,0-4 0-16,0 7-8 0,0-3 12 0,-4-4-2 0,1 10-1 15,3-6 0-15,0 6 0 0,0 0 2 0,0 0 0 16,0 0 0-16,0 0 0 0,-4 0-11 0,-3 0 0 16,0 0-12-16,0 6 12 0,4 4-16 0,-5-1 4 15,1 1 0-15,0 5 1 0,0-2 11 0,0 3 0 16,0 2-9-16,0-2 9 0,0 3 0 0,4 0 0 15,-4 0-9-15,3 2 9 0,0-2 0 0,4-6 0 16,-7 2 0-16,7 1 0 0,0 3 0 0,0 0 14 16,0-4-2-16,0-2-1 0,0 3 5 0,0-4 2 15,0 4 0-15,4-7 0 0,-1 1-1 0,-3-1 0 16,4 7 0-16,-4-7 0 0,4 1-8 0,-4-1-1 16,0-3-8-16,0 4 12 0,0-10-12 15,0 9 9-15,0-9-9 0,-4 10 8 0,4-1-24 0,-7 0-6 0</inkml:trace>
  <inkml:trace contextRef="#ctx0" brushRef="#br0" timeOffset="-208088.22">16581 4789 1036 0,'0'0'46'0,"0"0"10"0,0 0-45 0,0 0-11 15,0 0 0-15,0 0 0 0,0 0 75 0,0 0 13 16,-4-3 2-16,4 3 1 0,0 0-63 0,0 0-13 16,0 0-3-16,-3-6 0 0,-1-3-12 0,4 9 0 15,-4-10 0-15,4 10 0 0,0-9 0 0,0 9-10 16,0 0 2-16,0 0 0 0,0 0 8 0,0 0 0 16,-7 0 0-16,7 0 0 0,0 0 0 0,0 0-8 15,-10-10 8-15,3 10 0 0,0 0 0 0,3 0 0 16,-3 0 0-16,0 0 11 0,0 0-11 0,0 7 12 0,0-7-12 0,0 3 12 15,-4-3-12-15,4 9 0 0,0-9 0 0,-3 10 0 16,2-10 0-16,1 0 0 0,0 6 0 0,0 3-11 16,0-9 11-16,0 3-8 0,4 4 8 0,-4-1-8 15,3-3 8-15,1 7 0 0,3-10 0 0,-4 9 0 16,1 0 0-16,3 1 0 0,0-10 0 0,0 6 0 16,0 3 0-16,3 1 0 0,-3-1 0 0,4 1 0 15,3-4 0-15,-4 3 0 0,4-6 0 0,-3 10 0 16,3-4 0-16,0 1 0 0,3-1 0 0,-3 4 0 15,1-4 0-15,2 7 11 0,1 3-3 0,-1-10 0 16,4 7-8-16,-3-1 0 0,0-2 0 0,3 6 0 16,0-4 0-16,0 4 0 0,-3-3 0 0,3-3 0 0,0 2 0 15,0 4 0-15,-4-3 0 0,1-4 0 0,0 4 0 16,-1 3 0-16,-3-10 0 0,0 7 0 0,0-1 0 16,0-2 0-16,0-4 0 0,0 7 0 0,-3-6 0 0,-4 5 0 15,0-2 0-15,-4-4 8 0,4 7-8 0,0-7 0 16,-7 7 9-16,0-4-9 0,-3-2 9 0,-1 6-9 15,-3-7 12-15,0 10-12 0,0-10 11 0,-4 1-11 16,1 2 10-16,-1 1-10 0,-3-7 0 0,0 3 0 16,3-6 0-16,0-3 0 0,1 7 0 0,3-7 0 15,-4 0 0-15,7 0 0 0,1 0 12 0,-1-7-3 16,1 4-1-16,3-3 0 0,0-3 4 0,-1-1 0 16,5 1 0-16,-4-7 0 0,3 7 16 0,4-4 4 15,-3-2 1-15,-1-1 0 0,1 6-9 0,3-8-3 16,-4-1 0-16,8 3 0 0,-1 7 6 0,1-10 1 0,-1 10 0 15,1-7 0-15,3 6-17 0,7-2-3 0,-3-4-8 16,-1 7 12-16,4-7-12 0,0 7 0 0,8-1 0 16,-8-2 0-16,7-4-13 0,-3 10-3 0,-1 3 0 0,4-4-792 15</inkml:trace>
  <inkml:trace contextRef="#ctx0" brushRef="#br0" timeOffset="-204394.74">3725 6313 460 0,'0'0'41'0,"11"-3"-33"0,3-3-8 0,0-3 0 0,7 2 100 0,-7-2 17 16,8 0 4-16,2-1 1 0,-6 1-36 0,3-1-7 15,0 4-2-15,-7-3 0 0,8-1-36 0,-5 7-7 16,1-6-2-16,-4 2 0 0,0 4-9 0,0-3-3 16,4 6 0-16,-11-9 0 0,3 9-12 0,-3 0-8 15,8-7 8-15,-12 7-8 0,-3 0 0 0,0 0 0 16,11 0-10-16,-4 7-396 15,-7-7-79-15</inkml:trace>
  <inkml:trace contextRef="#ctx0" brushRef="#br0" timeOffset="-202982.64">3136 6928 57 0,'0'0'0'0,"0"0"0"0,0 0 0 0,0 0 0 0,0 0 236 0,0 0 41 16,0 0 9-16,0 0 2 0,0 0-159 0,0 0-31 15,0 0-6-15,0 0-2 0,0 0-49 0,0 0-9 16,0 0-3-16,0 0 0 0,0 0-29 0,0 0 0 15,0-6-8-15,0 6 8 0,0 0-19 0,0 0 3 16,0-3 1-16,0-7 0 16,0 4-19-16,0-3-4 0,0-1-1 0,0 1 0 15,0 2 0-15,-7-2 0 0,7-3 0 0,0-4 0 0,-3 6 28 0,3-5 11 16,-7 5-8-16,3 1 8 0,1-4 9 0,-5 1 7 16,5 2 2-16,-8 1 0 0,8 0 11 0,-8-1 3 15,1 1 0-15,-1-1 0 0,0 4-7 0,1 3-1 16,3-3 0-16,-11 3 0 0,8-4-4 0,-5 4 0 0,5 3-1 15,3 0 0-15,-11 0-19 0,8 3 10 0,-8 4-10 16,7-4 8-16,-10 3-8 0,7-3-16 0,4 10 4 0,-5-4 1 16,1 0-3-16,4 1-1 0,-1 2 0 0,1 4 0 15,-5-6 2-15,1 5 0 0,7-2 0 0,0 2 0 16,-3-5 13-16,3 6 0 0,3-7 0 0,-7 3-9 16,8 4-1-16,-8-6 0 0,1 8 0 0,6-2 0 15,-3 0 10-15,4-4 0 0,3 4 0 0,-7-4-8 16,7-2 8-16,-4 2 0 0,4 1 0 0,0-4 0 15,0 1 0-15,0-4 0 0,0 3 0 0,4 7 0 16,-4-6 0-16,0-1 0 0,7 0 0 0,-7 1 0 16,3-1 0-16,4 1 0 0,-3-1 0 0,-1 7 0 15,4-13 0-15,-3 6 0 0,3 4 0 0,-4-10 0 16,8 6-22-16,0-2-2 0,-8-7-1 0,8 0 0 0,-1-7 25 16,1 7 0-16,-4-9 0 0,0 0 0 0,4-1 0 15,-1 1 8-15,-6-7 0 0,6 3 0 0,1-8 12 0,-4 8 4 16,11-12 0-16,-11 6 0 0,3 3-24 0,1-2-18 15,-1-1 3-15,1 0 1 0,0-6 14 0,-8 9 0 16,8 4 0-16,-8-4 0 0,8 7 0 0,-1-1 0 16,-10-6 0-16,11 7 0 0,-8 0 0 0,5 6 0 15,-8-4 0-15,0 7 0 0,0 0 0 0,0 0 0 16,0 0 0-16,0 0-9 0,0 0-6 0,0 0-1 16,0 0 0-16,0 0 0 15,0 0-8-15,0 0-3 0,0 0 0 0,0 0 0 0,14 0 27 0,-14 0 0 16,0 10 0-16,3-1 0 0,4 0 20 0,-7 1 4 15,-7 6 0-15,7-7 0 0,0 7-4 0,-3-4-1 0,3 10 0 16,-7-9 0-16,3 5-8 0,1 8-2 0,3-8 0 16,-8 7 0-16,5-6-9 0,-4 10 8 0,3-8-8 15,1 1 8-15,-8 4 3 0,11-1 0 0,-7-3 0 0,4-1 0 16,3 1-1-16,-7-3 0 0,3 6 0 0,1-6 0 16,3 6-10-16,-7-9 0 0,3-4 0 0,4 4-11 15,-7 0 11-15,7-4 0 0,-4-2 0 0,4-1 0 16,0-3 0-16,0-6 8 0,0 0-8 0,0 0 0 15,0 0-12-15,0 0-6 0,0 0-2 0,0 0 0 16,0 0-50-16,11 0-10 0,-7 0-3 0</inkml:trace>
  <inkml:trace contextRef="#ctx0" brushRef="#br0" timeOffset="-202579.3">3316 7455 172 0,'0'0'8'0,"0"0"1"0,0 0-9 0,0 0 0 16,0 0 0-16,0 0 0 0,0 0 260 0,0 0 51 15,0 0 9-15,0 0 3 0,0 0-259 0,0 0-51 0,0 9-13 0,0 1 0 16,0-1 0-16,-10 0 0 0,10 1 0 0,-11-4 0 15,7 4 0-15,-3-1 0 0,4-3-9 0,-8 4 9 16,1-7 0-16,-1 6-9 0,0-3 9 0,-3-2 0 16,4 2-22-16,3-6 1 0,-4 3 0 0,1 3 0 15,-1-6 6-15,0-6 2 0,1 6 0 0,3-3 0 16,-4 3 21-16,4-6 4 0,4 2 0 0,-4-2 1 16,0-3 20-16,7 6 4 0,-8-4 1 0,8-2 0 15,0 0 6-15,0-1 0 0,0 4 1 0,8-4 0 16,-5 7-21-16,1-3-4 0,3-3 0 0,-4-1-1 15,8 4-19-15,-4 3 0 0,-7 3 0 0,7 0 0 16,3-6 0-16,-3 2 0 0,1 4 0 0,2 4 0 16,-10-4 0-16,7 6 0 0,4 3 0 0,-8 7 0 15,1-4-43-15,3 14-5 0,-7-1-2 0</inkml:trace>
  <inkml:trace contextRef="#ctx0" brushRef="#br0" timeOffset="-199208.16">13367 5893 0 0,'0'0'0'0,"0"0"0"0,0 0 0 0,0 0 0 0,0 0 0 0,-4-9 0 15,1 3 208-15,-1 2-42 0,1-2 34 0,3 6 6 16,0 0-123-16,0 0-25 0,-7-3-5 0,7 3-1 16,-4-6-27-16,4 6-5 0,0 0-2 0,0 0 0 15,0 0-18-15,0 0 0 0,0 0 0 0,0 0 0 16,0 0 0-16,0 0-9 0,0 0 9 0,0 0 0 15,0 0-13-15,0 0 2 0,0 0 1 0,0 0 0 16,4 0-10-16,3 6-1 0,-7-6-1 0,7 9 0 16,3-5 22-16,-3 2 0 0,4-3-9 0,-4 3 9 0,0 1 0 15,4-4 0-15,-1-3 0 0,1 6 9 0,-1-3 2 0,1-3 0 16,-4 6 0-16,4-6 0 0,-4 3 1 16,3-3 0-16,-3 0 0 0,4 0 0 0,-1 0-12 0,-2 0 0 15,-1 7 0-15,3-7 0 0,-10 0 0 16,7 0 8-16,-7 0-8 0,7 0 8 0,-7 0-8 0,7-7 8 15,0 7-8-15,-7 0 8 0,0 0-8 0,0 0 8 16,7-3-8-16,-7 3 8 0,0 0 0 0,0 0 0 16,0 0 0-16,0 0 0 0,0 0 10 0,0 0 2 15,0-6 0-15,0 6 0 0,0 0-20 0,0 0-19 16,-3-9 4-16,3 9 1 0,-4-3 14 0,4 3 0 16,0 0 0-16,-3-7 0 0,-4 7 8 0,7 0 5 0,0 0 1 15,-7 0 0-15,-4 0-26 0,1 0-4 0,3-6-2 16,-1 12 0-16,-2-6 18 0,3 7 0 0,0-4-8 15,0 3 8-15,0-3 0 0,7-3-10 0,0 0 10 0,0 0-8 16,0 0-2-16,-7 0 0 0,7 0 0 0,0 0 0 16,0 0-6-16,0 0-2 0,-4 9 0 0,4-9-262 15,0 0-52-15</inkml:trace>
  <inkml:trace contextRef="#ctx0" brushRef="#br0" timeOffset="-195577.59">4480 6919 345 0,'-7'-7'15'0,"7"7"4"0,0 0-19 0,0 0 0 16,0 0 0-16,0 0 0 0,0 0 242 0,0 0 45 15,0 0 9-15,0 0 1 0,0 0-205 0,0 0-42 16,0 0-8-16,0 0-2 16,0 0-53-16,0 0-11 0,0 0-3 0,0 0 0 15,0 0-12-15,0 0-2 0,0 0-1 0,0 0 0 0,0 0 22 0,0 0 5 16,0 0 1-16,0 0 0 0,7 7 5 0,0-4 1 16,4-3 0-16,-1 6 0 0,5-6 8 0,2 3 0 15,-10 3 0-15,4-6 0 0,3 7 0 0,4-4-8 16,-8-3 8-16,4 0-8 0,0 6 8 0,8-6 8 15,-12 3-8-15,4-3 11 0,0 0-3 0,1 0 0 16,2 0 0-16,-10 0 0 0,11 0-8 0,-8 0 8 0,5 0-8 16,-5 0 8-16,4 7-8 0,-3-7 0 0,-1 3 0 15,-3-3 8-15,-7 0-8 0,0 0 0 0,11 6 0 16,-4-3 0-16,-7-3 0 0,4 6 0 0,-4-6 0 0,3 10 8 16,-3-1-8-16,-3 7 0 0,-1-7 0 0,-6 4-11 15,-1 2 11-15,0 1-8 0,-3-3 8 0,0 6-8 16,4-4 0-16,-8 1 0 0,0-4 0 0,4 4 0 15,-3 0 8-15,6-4 0 0,-3 4 0 0,0-3-8 16,0-4 8-16,3 7 0 0,0-7 0 0,1 0 0 16,-1 1 0-16,4-1 0 0,-3-2 0 0,3 2 0 15,3 0 9-15,1-2-9 0,3-4 12 0,0 6-12 16,0-9 23-16,-4 6-3 0,4-6 0 0,4 4 0 16,-1 5-20-16,1-3 0 0,-4-6 0 0,7 10 0 0,-7-4 0 15,0-6 0-15,0 0 0 0,10 3-12 0,-3 3 25 0,4-3 5 16,-1 4 1-16,-2-7 0 0,6 3 5 0,-4-3 2 15,4 0 0-15,-3 0 0 0,-1 6-15 0,5-6-3 16,-5 3-8-16,8-3 12 0,-4 7-12 0,4-7 0 16,-4 0 8-16,7 6-8 0,-4-6-8 0,5 0-5 15,2 3-1-15,8 3 0 0</inkml:trace>
  <inkml:trace contextRef="#ctx0" brushRef="#br0" timeOffset="-191629.68">6809 6715 57 0,'0'0'0'0,"0"0"0"0,0 0 0 0,0 0 0 0,0 0 91 0,0 0 13 15,0 0 2-15,14 0 1 0,-14 0-57 0,0 0-11 16,0 0-3-16,3 0 0 0,4-3 24 0,-7 3 5 16,0 0 1-16,0 0 0 0,0 0-13 0,0 0-2 15,0 0-1-15,0 0 0 0,0 0-10 0,0 0-3 16,0 0 0-16,0 0 0 0,0 0 15 0,0 0 4 15,0 0 0-15,0 0 0 0,0-7-4 0,0 7 0 16,-3-9 0-16,-1 3 0 0,1 6-27 0,-4-3-5 16,0-4-2-16,0 4 0 0,3 3-10 0,-10-6-8 15,3 6 12-15,1 0-12 0,-4 0 9 0,3 0-9 16,-7 0 0-16,1 0 9 0,-1 6-9 0,11-3 0 16,-11-3 0-16,11 0 0 0,-10 7 0 0,3-4-11 0,0-3 11 15,-1 0-8-15,8 6 8 0,-3-6 0 0,-4 0 0 16,3 0 0-16,-3 0 0 0,3-6 0 0,1 6 0 15,-1 0 0-15,4 0 0 0,-7 0 0 0,7 0 0 16,3-3 8-16,-6 3-8 0,3 0 12 0,0 0-4 0,3 0 0 16,-3 0-8-16,-3 0 0 0,3 0 0 0,0 3 8 15,7-3-8-15,-11 0 0 0,4 0 0 0,3 0 0 16,-3 0 0-16,4 6 0 0,3-6 0 0,-4 0 0 16,-6 3 0-16,6 3 0 0,4-6 0 0,0 0 0 15,-7 0 0-15,7 0-8 0,-3 7 8 0,3-7 0 16,0 3-8-16,0-3 8 0,-8 9-8 0,8 1 8 15,-3-4 0-15,3 3 0 0,-7 1 0 0,7-1-8 16,-4 10 8-16,4-10 0 0,-3 1 0 0,3 5-8 16,-4 1 8-16,4-3 0 0,-3 5 0 0,3-2-8 15,-4 3 8-15,-3-3 0 0,7 2 0 0,0-2 0 16,-3-3 0-16,-1 5 0 0,4-2 0 0,0 0 0 0,-3-4 0 16,-1 4 0-16,1 0 0 0,3-4 0 0,0 7 0 15,0-9 0-15,0 5 0 0,0-5 0 0,0 5 0 0,-8-5 0 16,8-1 0-16,0 1-8 0,0-1 8 0,0 0 0 15,0 1 0-15,0-1 0 0,-3 1 0 0,3-4 0 16,0-3 0-16,0 9 0 0,0-2 0 16,0-1 0-16,0 1 0 0,0-1 0 0,-7-6 0 0,7 10 9 15,0-13-9-15,0 3 0 0,0 6-10 0,0-9-9 16,0 10-1-16,0-10-1 0,0 0 11 0,0 0 10 16,0 0-13-16,0 0 5 0,0 0 0 0,0 0 0 15,0 0 0-15,0 0 0 16,0 0-22-16,0 0-4 0,0 0-1 0,0 0 0 15,0 0-33-15,7-10-6 0,-4 1-2 0,5 0-275 0,-5-7-55 16</inkml:trace>
  <inkml:trace contextRef="#ctx0" brushRef="#br0" timeOffset="-191348.52">6329 7019 57 0,'0'0'0'0,"0"0"0"0,0 0 0 0,0 0 0 0,0 0 0 0,0 0 0 16,0 0 252-16,0 0 44 0,0 0 10 0,0 0 2 15,0 0-208-15,0 0-42 0,0 0-8 0,0 0-2 16,0 0-35-16,0 0-13 0,-4 6 9 0,4-6-9 16,-3 3 0-16,3-3 0 0,-4 7 0 0,4-4 0 15,0 3-11-15,0-6 11 0,0 0-8 0,0 9 8 16,0-9-8-16,0 0 8 0,4 7-8 0,3-4 8 16,-7-3 0-16,7 6 0 0,3-3 0 0,1-3 8 0,0 7-8 0,-1-4 0 15,-3-3 0-15,4 0 0 0,-1 0 0 0,1 0 0 16,0-3 0-16,-1 3 0 15,1 0 0-15,-4-7 0 0,3 7 0 0,-3 0 8 0,4 0-8 0,3 7 0 16,-10-7 0-16,3 3-396 16,7-3-76-16</inkml:trace>
  <inkml:trace contextRef="#ctx0" brushRef="#br0" timeOffset="-191014.32">6858 7292 1609 0,'0'0'71'0,"0"0"15"0,0 0-69 0,0 0-17 0,0 0 0 0,0 0 0 16,0 0 28-16,0 0 1 0,0 0 1 0,4 0 0 16,3 0-30-16,7 0 0 0,-11 0-11 0,4 0 11 15,-7 0-13-15,7 0 5 0,4 0 8 0,-4 0-13 16,-7 0-24-16,7 0-5 0,4 0-1 0,-1 0 0 16,-3 0-8-16,0-6-1 0,4 6-1 0,-4-7 0 15,0 4-26-15,0 3-5 0,4-9-85 16,-8 2 96-16,1-2 2 0,3 6 1 0,-4-3-189 15,1-4-37-15</inkml:trace>
  <inkml:trace contextRef="#ctx0" brushRef="#br0" timeOffset="-190813.74">6840 7091 914 0,'0'0'40'0,"0"0"9"0,0 0-39 0,-10 0-10 16,6 0 0-16,1 0 0 0,3 0 60 0,0 0 9 0,-11 0 3 15,11 0 0-15,0 0-43 0,0 0-8 0,0 0-1 0,0 0-1 16,0 0-19-16,0 0-11 0,0 0 2 0,0 0 0 31,0 0-17-31,0 0-3 0,11 0-1 0,-4 0 0 0,3 0 6 0,1 0 2 0,-4 0 0 0,7 0 0 32,0 0-30-32,0 0-5 0</inkml:trace>
  <inkml:trace contextRef="#ctx0" brushRef="#br0" timeOffset="-190147.66">7602 6511 518 0,'0'0'23'0,"0"0"5"0,0 0-28 0,0 0 0 15,-7 0 0-15,0-3 0 0,7 3 204 0,0 0 36 16,-3-6 8-16,-8 6 0 0,4 0-196 0,0 6-39 16,0-3-13-16,-4 3 8 15,1 4-36-15,-1-1-8 0,4 0 0 0,0 1-1 16,-3-1-5-16,-1 7-1 0,0-7 0 0,4 10 0 15,0-9 12-15,0 5 3 0,4-5 0 0,-1 9 0 0,-6-4 12 0,6-2 4 16,1 2 0-16,-1-5 0 0,0 5 12 0,4-2 0 0,0 6 0 16,0-3-9-16,0 2 9 0,0-8 0 0,4 5 0 15,0-5 0-15,-1-1 0 0,1 7 0 16,-1-4 8-16,4-2-8 0,-7 6 0 0,4-1 8 0,-1-2-8 16,1-4 0-16,-1 7 11 0,1-7-3 0,-4 1 0 15,0 5 0-15,0-5-8 0,0-1 0 0,-4 1 0 0,1 5 8 16,3-5-8-16,-4-1 8 0,-3 0-8 0,7-2 8 15,-10 2-8-15,6-6 0 0,-3 7 0 0,7-10 8 16,-4 0-8-16,4 0 8 0,-7 6-8 0,7-6 8 16,-7 0 2-16,7 0 0 0,0 0 0 0,0 0 0 15,0 0 17-15,0 0 3 0,-3-6 1 0,3 6 0 16,0 0 1-16,0 0 1 0,0 0 0 0,0 0 0 0,0 0-19 16,0 0-4-16,0 0-1 0,0 0 0 15,10-3-9-15,-10 3 0 0,7 3 0 0,4-3 0 16,3 6 0-16,-10-3 0 0,3 3 0 0,0-2 0 0,-4 5-11 15,4 3 11-15,0-2-8 0,0 2 8 0,-3-2-17 16,0 6 1-16,-1 2 1 0,4 1 0 0,-7-3 15 0,4 3-12 16,-4-1 12-16,3 1-12 0,1 3 12 0,-4-3 0 15,0-6 0-15,0 2-9 0,3 4 9 0,-3 0 0 16,0-3 0-16,0 2 0 0,0-2 0 0,0-7 0 16,0 4 0-16,4 3 0 0,-4-1-20 0,0-2-1 15,3-7-1-15,1 4 0 16,-4-1-41-16,3 0-8 0,4-2-1 0</inkml:trace>
  <inkml:trace contextRef="#ctx0" brushRef="#br0" timeOffset="-189429.72">7959 7006 1472 0,'0'0'65'0,"0"0"14"0,3-6-63 0,-3 0-16 0,0 3 0 0,0 3 0 0,0 0 56 0,0-7 8 16,-3-2 1-16,3 6 1 15,0-3-38-15,-4 3-8 0,4-4-2 0,-3-2 0 0,-1-1-18 0,1 4 0 16,-4 3 0-16,3-3 0 0,0-4 0 0,1 7-14 15,-8-6 1-15,1 3 0 0,6-4-10 0,-10 1-1 16,0 2-1-16,7 4 0 0,-4-3 8 0,-3 3 1 16,4-3 1-16,-1 6 0 0,1 0 15 0,-1 0-12 15,-3 0 12-15,3 0-12 0,4-3 12 0,-3 3 0 16,3 0 0-16,-4 0 0 0,11 0 0 0,0 0 0 16,-7 3 12-16,3 6-12 0,-3 0 0 0,0-2-9 15,-3 2-1-15,3 10 0 0,3-3 10 0,-3-4-8 16,7 10 8-16,-11-9-8 0,8 5 8 0,-1-2 0 15,1 3 0-15,3-3 0 0,0 2 0 0,0-2 8 16,3-3 0-16,1 2 0 0,-1-5-8 0,8 5 0 16,-11-5 0-16,7-1 0 0,0-6 0 0,-3 7 0 15,-4-10 0-15,0 0 0 0,10 6 0 0,1-6 0 0,-11 0 0 16,7 0 0-16,0 0-10 0,4 0-6 0,-4-6-2 16,3 3 0-16,-6-4 18 0,6 4 8 0,-6-6-8 0,3-1 12 15,0-2-12-15,0 3 8 0,0-1-8 0,0 1 0 16,0-4 0-16,-3-3 0 0,6 7 0 0,-10 0 0 15,7-1 0-15,-3 1 0 0,-1-1 0 0,8-2 0 16,-11 9 0-16,3-4 0 0,1-2 0 0,-4 9 0 16,0 0 0-16,0 0 0 0,0-3 0 0,0 3 0 15,0 0 0-15,0 0 0 0,0 0 0 0,0 0-10 16,0 0-5-16,0 0-1 0,0 0 0 0,0 0 0 16,0 3 1-16,4 6 0 0,-4 7 0 0,0-6 0 15,3-1 15-15,-3 7 0 0,0-7 0 0,0 0 0 16,0 10 0-16,0-3 0 0,0-3 0 0,0-4 0 15,0 7 0-15,0-7 0 0,0 7 0 0,0-7 0 0,4 1 0 16,-4 5 0-16,3-2 0 0,1-4 0 0,-1 1 0 16,-3 5 0-16,7-5 0 0,-7 5 0 0,0-2 0 0,4-7 0 15,-1 10 0-15,1-4 0 0,-1-2 0 0,1-4 0 16,-4-6 0-16,7 9 0 16,-7-5-32-16,0-4-9 0,0 0-3 0,3 6-540 0</inkml:trace>
  <inkml:trace contextRef="#ctx0" brushRef="#br0" timeOffset="-188895.07">8124 7348 691 0,'0'0'30'0,"0"0"7"0,0 0-29 0,0 0-8 0,0 0 0 0,0 0 0 16,0 0 176-16,0 0 35 0,0 0 6 0,0-6 2 16,0-3-147-16,0 9-28 0,-3-4-7 0,3 4-1 15,0 0-24-15,0 0-4 0,3-9-8 0,-3 9 11 16,4-9-22-16,3 2-4 0,0-2-1 0,0 6 0 16,-3-3-3-16,10-1-1 0,-11 4 0 0,8-3 0 15,-11 6 8-15,7 0 2 0,4 0 0 0,-1 0 0 16,1 6 10-16,-4-6 0 0,0 0-9 0,0 3 9 15,-7-3 0-15,3 7 0 0,-3-7 0 0,7 9 0 16,1-3 0-16,-5-3 0 0,4 7-14 0,-3-4 5 16,3-3 9-16,-7-3 0 0,7 10 0 0,-7-4 0 0,3 3-8 0,1 1 0 15,-4-10 0-15,0 9 0 0,-7 0 8 0,7 1 0 16,0-4 0-16,-11 4 0 0,4-1-8 16,0 7 0-16,0-7 0 0,7 0 0 0,-4 1-1 0,4-1 0 15,0 1 0-15,-7-4 0 0,7-6 9 0,-3 3 0 16,3-3 0-16,-4 9-8 0,4-9 8 0,0 0 0 15,0 0 10-15,-3 10-10 0,3-10 0 0,0 0 0 16,0 0 0-16,0 0-10 0,0 0 10 0,0 6 0 16,0-6 0-16,3 10 0 0,1-1 0 0,-4-9 0 15,3 9 0-15,-3-9 0 0,0 7 0 0,7 2 0 0,-7-9 0 16,8 3 8-16,-1 7-8 0,0-4 0 0,-7-6 0 16,14 3 0-16,-4 3 0 0,4-6 0 0,-10 0 0 15,3 0-8-15,4 0-4 0,3-6-1 0,-7 3 0 0,3-3-376 16,1-4-75-16</inkml:trace>
  <inkml:trace contextRef="#ctx0" brushRef="#br0" timeOffset="-188262.77">8505 6699 115 0,'0'0'10'0,"-3"-3"-10"0,-1-3 0 0,1-4 0 0,-1 1 332 0,4 0 65 15,0-1 13-15,0 4 2 0,0 3-277 0,0-4-56 16,0-2-11-16,0 6-3 0,0 3-44 0,0 0-9 16,0-6-1-16,0 6-1 0,0-10-27 0,0 10-6 15,7-3-1-15,0-3 0 16,1 6-20-16,-1 0-5 0,0 0-1 0,3 0 0 15,4 0-7-15,-7 6-2 0,4-3 0 0,0 3 0 16,-4-2 20-16,0 2 4 0,3 3 1 0,-3 1 0 0,0-1 18 0,0 1 4 16,0 5 1-16,-3-2 0 0,0 2 1 0,-1 4 0 15,1 0 0-15,-4 6 0 0,0-6 10 0,3 0 0 16,1 6 0-16,-4 0 0 0,3-3 0 0,-3 3 0 16,4-6 0-16,-1 6 0 0,4-6 0 0,-7-4 0 0,7-2-9 15,-3 3 9-15,3-1 0 0,0-2 0 16,0-7 0-16,-3 3 0 0,-4-9 0 0,7 7 0 0,-7-7 0 0,7 3 0 15,-7-3 8-15,10 0 4 0,-10 0 0 0,0 0 0 16,0 0 8-16,4 0 3 0,3-3 0 0,0-4 0 16,-4-2-11-16,-3 3-1 0,4 3-1 0,-4-7 0 15,0 4-10-15,0-3-17 0,0 9 4 0,0 0 1 16,-4-10-8-16,4 10-2 0,0 0 0 0,0 0 0 16,0 0 12-16,0 0 10 0,0 0-13 0,0 0 5 15,0 0-2-15,0 0 0 0,-3 10 0 0,-1-4 0 16,1 3 10-16,3 1 0 0,-4-1 0 0,-3 7-8 15,7-4 8-15,0 7 0 0,0-3-9 0,-7 3 9 0,4-1 0 16,-1 8 0-16,1-8 0 0,-1 11 0 0,-3-4 0 0,0 0 0 16,0 3 8-16,3-3-8 0,1-6 10 0,-4 9-10 15,3-9 12-15,-3 3-12 0,4-3 17 0,-1-7-3 16,1 4-1-16,-1 0 0 0,4-4-5 0,0-3-8 16,-3 1 11-16,3-10-11 0,0 0 10 0,0 6-10 15,0-6 8-15,0 0-8 0,0 0 8 0,0 0-8 16,0 0 8-16,0 0-8 0,0 0 0 0,0 0-14 15,0 0 2-15</inkml:trace>
  <inkml:trace contextRef="#ctx0" brushRef="#br0" timeOffset="-185518.84">6071 5874 345 0,'0'0'31'0,"0"0"-31"0,0 0 0 0,0 0 0 16,0 0 133-16,0 0 21 0,7 0 4 0,4 0 1 15,-4 0-115-15,-7 0-22 0,0 0-5 0,0 0-1 16,0 0-16-16,0 0 10 0,0 0-10 0,0 0 8 16,0 0-8-16,0 0 0 0,0 0 0 0,7 4 0 15,-7-4 0-15,0 6 0 0,0-6 0 0,0 0 0 16,4 9-17-16,-4-9 4 0,0 0 1 0,0 0 0 16,0 0 12-16,0 0 0 0,0 0 0 0,0 0 0 15,0 0 0-15,0 0 0 0,0 0 10 0,0 0-10 0,7 0 57 0,-7 0 7 16,7-6 0-16,-4-3 1 0,4 5-19 0,0-2-4 15,-3-3-1-15,3-1 0 0,-4 1-33 0,1 0-8 16,3 2 0-16,-7-2 0 0,4-1 0 0,-4 10 0 16,0 0 0-16,0-3 0 0,7-3 0 0,-7 6 0 15,0-9 0-15,0-1 0 0,0 10 0 0,-7-6 0 16,7-3 0-16,0 9 0 0,-4-4 0 0,4-2 0 16,-7-3 0-16,7 9 0 15,-7 0-24-15,7-10-6 0,-7 10-2 0,3-9 0 0,-3 9 32 0,7 0 0 0,0 0 13 0,-7-6-4 16,4 2 12-16,3 4 3 0,0 0 0 0,0 0 0 15,0 0-14-15,0 0-2 0,-4 0-8 0,4 0 12 16,0 0-2-16,0 0-1 0,0 0 0 0,0 0 0 16,0 0-9-16,0 0 0 0,-10 0 0 0,10 0 0 15,0 0 0-15,0 0 0 0,0 0 0 0,0 0-11 16,0 0 11-16,-4 10 0 0,-3-4 0 0,0-3 0 16,0 7 0-16,3-10 0 0,-3 6 0 0,0-3 0 15,-3 7 0-15,3-10 0 0,7 0 0 0,-4 6-8 16,-3-3 8-16,7-3 0 0,0 0 0 0,0 0 0 15,-7 6 0-15,7-6 0 0,0 10 0 0,-7-4 0 16,7-3 0-16,-4 6 0 0,4 1 0 0,0-1-12 16,0-2 12-16,0 2 0 0,0 7 0 0,0-4 0 15,0-2 0-15,0 5 0 0,-7-5 0 0,14 5-8 16,-7-2 8-16,4-4 0 0,-8 7 0 0,4 0 0 16,0-4 0-16,0 4 0 0,0 3 0 0,0-10 0 0,0 10 0 15,0-10 0-15,0 7 0 0,-7 3 0 0,7-4 0 16,0-2 0-16,-7 3 0 0,7-1 8 0,0-2-8 15,-3 3 0-15,-1-1 0 0,1-2 0 0,3-4 0 0,0 1 0 16,-7-4-8-16,7 3 8 0,-7-2 0 0,3-4 0 16,4-3 0-16,-3 9 8 0,-1-9-8 0,4 0 11 15,0 10-11-15,0-10 12 0,0 0-12 0,0 0 8 16,-11 0-8-16,11 0 8 0,0 0-8 0,0 0 0 16,0 0 0-16,0 0 0 0,0 0-12 0,0 0-4 15,0 0 0-15,0 0-1 16,0 0-36-16,0 0-7 0,0 0-2 0,0-10 0 0</inkml:trace>
  <inkml:trace contextRef="#ctx0" brushRef="#br0" timeOffset="-185133.81">5969 5962 619 0,'0'0'27'0,"0"0"6"0,0 0-33 0,0 0 0 0,0 0 0 0,0 0 0 16,-11 0 37-16,11 0 1 0,0 0 0 0,0 0 0 16,-10 0-4-16,3 0-1 0,3 0 0 0,4 0 0 15,0 0-20-15,-3 0-4 0,-4 0-1 0,0 3 0 16,7-3-8-16,-7 0-11 0,3 0 3 0,4 0 0 16,0 0 8-16,0 0 11 0,0 0-3 0,-7 0 0 0,3 0-8 0,4 0-14 15,0 0 3-15,0 0 1 0,0 0 10 0,0 0 12 16,0 0-2-16,0 0-1 0,0 10 1 0,0-10 0 15,0 0 0-15,0 0 0 0,0 9 2 0,0-9 0 16,0 0 0-16,11 6 0 0,-4-2 33 0,0-4 7 16,4 6 2-16,-4-6 0 0,3 0-12 0,1 0-2 15,0 0-1-15,3-6 0 0,-4 6-19 0,1 0-3 16,3 0-1-16,0-4 0 0,-3 4-16 16,-1 0 0-16,1 0 8 0,-1-6-8 0,1 6 0 0,3 0 10 15,-3 0-10-15,-1 0 8 0,-3 0-8 0,4 0 0 16,-4 6-10-16,7-6 10 15,-10 4-49-15,-4-4-4 0,7 6-1 0,-7-6-503 0</inkml:trace>
  <inkml:trace contextRef="#ctx0" brushRef="#br0" timeOffset="-184245.63">8273 7508 846 0,'0'0'37'0,"0"0"8"0,0 0-36 0,0 0-9 0,0 0 0 0,0 0 0 16,0 0 44-16,0 0 6 0,0 0 2 0,0 0 0 15,0 0-52-15,0 0-16 0,0 0 0 0,0 0-280 16,0 0-57-16</inkml:trace>
  <inkml:trace contextRef="#ctx0" brushRef="#br0" timeOffset="-183511.25">8209 7492 655 0,'0'0'28'0,"0"0"8"0,0 0-36 0,0 0 0 15,0 0 0-15,0 0 0 0,0 0 78 0,0 0 9 16,-7 0 1-16,4-3 1 0,-1-3-25 0,4 6-6 16,0 0-1-16,0 0 0 0,0 0-27 0,0 0-6 15,0 0 0-15,0 0-1 0,0 0-23 0,0 0 0 16,0 0-10-16,0 0 10 0,0 0-25 0,0 0 1 16,7 6 1-16,0-6 0 0,4 3 9 0,-4-3 2 15,3 7 0-15,4-7 0 0,-14 0 3 0,0 0 1 16,4-7 0-16,3 7 0 0,0-3 8 0,4 3 9 15,-11 0-1-15,7-6-8 0,-4-3 21 0,4 9-2 16,7-10-1-16,-10 10 0 0,-4 0 5 0,3-9 1 16,-3 9 0-16,8-10 0 0,-1 1-8 0,0 0 0 15,-7 9-1-15,7-7 0 0,-4-2-2 0,-3 9 0 0,0 0 0 16,7-9 0-16,-3-1-13 0,-1 1 0 0,4 2 0 16,-7-2 0-16,0 0 0 0,0 6 8 0,0-10-8 15,-7 4 9-15,7 5-9 0,-3-2 8 0,-1-3-8 16,1 6 8-16,-1-4-8 0,1 4 0 15,-4-3 0-15,0 3-11 0,0-3-10 0,-1-1-3 0,1 4 0 16,0-3 0-16,4 6 13 0,-4-3 3 0,0-4 0 0,0-2 0 16,0 9 0-16,3-9 0 0,-3 9 0 0,0 0 0 0,7 0 16 15,0 0 3-15,-4-10 1 0,4 10 0 16,0 0 12-16,0 0 4 0,0-9 0 0,0 9 0 16,0 0-18-16,0 0-10 0,0 0 12 0,0 0-12 15,0 0 0-15,0 0 0 0,-10 9 0 0,3 1 0 0,0-4 0 16,0 3 0-16,0 4-9 0,0-4 9 0,3 7-10 15,-3 0 10-15,4-4-12 0,-1 4 12 0,4-7 0 0,-4 10 0 16,4-10 0-16,-3 7 0 0,6-6 0 0,-6 5-8 16,-1-5 8-16,4-1-10 0,0-9 10 0,0 9 0 15,0 1 10-15,0 6-10 0,0-4 0 0,0-3 0 16,4 1 0-16,-1 6 0 0,-3-7 8 0,4 0 1 16,0 7 1-16,3-7 0 0,-7 1-2 0,3-1-8 15,1 7 12-15,-1-7-4 0,1 4-8 0,-1-7 0 16,1 10 0-16,3-7 8 0,-7 1-8 0,0 2 0 15,0-5 0-15,3 2 0 0,-3 0 0 0,0 1 0 16,0-4 8-16,-3 3-8 0,3 1 0 0,0-1 8 0,0-6-8 16,-7 10 0-16,0-10 8 0,3 6-8 0,4-9 0 15,0 0 8-15,0 0-8 0,0 0 0 0,0 7 9 16,0-7-9-16,-7 3 0 0,7-3 8 16,0 0-8-16,0 0 0 0,0 0 0 0,0 0 0 0,0 0-12 15,0 0 4 1,0 0-46-16,0 0-9 0,0 0-1 0,0 0-326 0,-3 0-65 15</inkml:trace>
  <inkml:trace contextRef="#ctx0" brushRef="#br0" timeOffset="-183161.17">8142 7590 115 0,'0'0'10'0,"0"0"-10"0,0 0 0 0,0 0 0 0,0 0 197 16,0 0 38-16,0 0 7 0,0 0 2 0,0 0-146 0,-3 0-29 15,-4 0-5-15,7 0-2 0,0 0-50 0,0 0-12 16,0 0 0-16,-8-3 0 0,8 3 0 0,0 0 9 16,0 0-9-16,0 0 12 0,0 0-12 0,0 0 0 15,0 0 0-15,0 0 0 0,0 0-9 0,0 0-1 16,0 0 0-16,0 0 0 0,0 0 10 0,0 0 16 15,0 0-4-15,11 3-1 0,0 3-11 0,-1-3 8 16,1-3-8-16,-4 10 8 0,3-10-8 0,-2 9 0 16,2-3 0-16,1-3 8 0,-4 4-8 0,0 2 0 15,0-3 0-15,-7-6 0 0,3 3 0 0,11 7-14 16,-10-10 3-16,7 6 1 0,-4-3 10 0,7-3 0 16,-7 0 0-16,10 0 0 15,-2-3-53-15,6-6-9 0,7-7-2 0,-3-3 0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2-17T06:30:22.590"/>
    </inkml:context>
    <inkml:brush xml:id="br0">
      <inkml:brushProperty name="width" value="0.05292" units="cm"/>
      <inkml:brushProperty name="height" value="0.05292" units="cm"/>
      <inkml:brushProperty name="color" value="#7030A0"/>
    </inkml:brush>
  </inkml:definitions>
  <inkml:trace contextRef="#ctx0" brushRef="#br0">2551 18041 921 0,'0'0'82'0,"0"0"-66"0,0 0-16 0,0 0 0 0,0 0 226 0,0 0 42 16,0 0 8-16,0 0 1 0,0 0-167 0,0 0-34 15,0 0-6-15,0 0-2 0,0 0-52 0,-4 7-16 16,-3 2 0-16,3 7 8 0,4-7-8 0,0 1 0 16,-7-7 0-16,7 6-8 0,0 4-4 0,-3-4 0 15,3-9 0-15,0 9 0 16,0-5-27-16,0-4-5 0,0 9-2 0,0-9 0 15,0 0-14-15,0 0-4 0,0 0 0 0,0 9 0 16,0-9-15-16,0 0-3 0,0 0-1 0,0 7-378 0,0-7-76 0</inkml:trace>
  <inkml:trace contextRef="#ctx0" brushRef="#br0" timeOffset="2721.65">2226 17906 0 0,'0'0'0'0,"0"0"0"0,0 10 0 0,0-1 0 0,-4-2 197 0,4 2-40 15,-7-3 32-15,4-3 7 0,3 7-124 0,0-4-24 16,-11 3-4-16,11-5-2 0,-10 5-23 0,6-3-5 16,4-6-1-16,0 10 0 0,-7-4 1 0,4-3 0 15,-8 7 0-15,11-4 0 0,-11-3 0 0,11-3 0 16,0 0 0-16,-3 9 0 0,-4-9-14 0,7 0 0 0,0 0 0 0,0 0 0 15,-4 0-15-15,4 0-5 0,0 0-2 0,0 0 0 16,0 0 1-16,0 0 0 0,0 0 0 0,0 0 0 16,0 0 53-16,0 0 10 0,0 0 2 0,0 0 1 15,0 0 33-15,0 0 6 0,0 0 2 0,0 0 0 16,-3 7-50-16,3-7-11 0,0 0-1 0,0 0-1 16,0 0-23-16,3 9 8 0,1-3-8 0,3-3 0 15,-7-3 0-15,3 10 9 0,5-4-9 0,-5-3 0 16,8 7 10-16,-11-4-10 0,3-3 8 0,4 10-8 15,4-4 8-15,-8 0-8 0,8 1 8 0,-8-1-8 16,8 1 28-16,-7-1 0 0,3 7 0 0,-4-4 0 16,4-2-20-16,-3 5-8 0,3 1 0 0,-4-3 8 15,-3 5 0-15,4-2 0 0,3 3 0 0,3 0 0 16,-10 6-8-16,4 0 0 0,0-6 0 0,-4 9 0 16,0-3-22-16,0 3-6 15,7-3-2-15,-7 0 0 0,3-3-27 0,4 3-6 16,-7 1-1-16,0-8 0 0,4 1-2 0,-1 0-1 0,4 0 0 0,-7-4 0 15,4 1 19-15,3-3 4 0,-7-4 1 0,3 0 0 0,4 1 28 0,-3 2 6 16,-4-8 1-16,4 11 0 0,3-5 8 0,-4-7 0 16,4 3 0-16,-7-6 0 0,7 9 0 0,0-2 11 15,4-4-3-15,-8 6 0 0,8-2 4 0,-11-4 1 16,11 3 0-16,-11-6 0 0,0 0-4 0,0 0-1 16,0 0 0-16,0 0 0 0,3 3-8 0,-3-3 8 15,7 6-8-15,-7-6 8 0,0 0-8 0,0 0 0 16,0 0 0-16,0 0 8 15,0 0-28-15,0 0-5 0,0 0-2 0,0 0 0 16,0 0-18-16,7 4-4 0,4 2-1 0</inkml:trace>
  <inkml:trace contextRef="#ctx0" brushRef="#br0" timeOffset="34612.47">21304 15084 806 0,'0'0'36'0,"0"0"7"0,0 0-35 0,0 0-8 0,0 0 0 0,0 0 0 16,0 0 145-16,0 0 27 0,0 0 6 0,0 0 1 16,0 0-119-16,0 0-23 0,0 0-5 0,0 0 0 15,0 0-32-15,0 0 8 0,0 0-8 0,0 0 0 16,0 0-26 0,0 0-8-16,0 0-2 0,0 0 0 0,0 0 23 0,0 0 4 0,0 0 1 0,0 0 0 15,0 0 8-15,7 0 0 0,0 0 0 0,0 3 0 16,0-3 9-16,4 0 4 0,0 0 1 0,-4 0 0 15,3 0 11-15,-3-3 3 0,4 3 0 0,3 0 0 16,0 0-19-16,-3 0-9 0,3 0 10 0,0 0-10 16,0 0 10-16,-3 0-10 0,3 3 10 0,0-3-10 15,3 0 0-15,1 0 0 0,-7 0 0 16,3 7 0-16,7-7 0 0,-3 0 9 0,-1 0-9 0,-3 0 8 16,4 3-8-16,3 3 0 0,0-6 0 0,-7 6 0 15,-3-3 0-15,0-3 0 0,13 0 0 0,-6 7 0 0,-7-4 0 16,3-3 0-16,10 6 0 0,-6-3 0 0,-4-3 0 0,4 7 0 15,-4-4 0-15,4 3 0 0,3-6 0 0,-4 3 0 16,1 3 0-16,0 4 0 0,3-10 0 0,-4 9 0 16,-6-9 0-16,3 6 0 0,7-2 0 0,-3-4 0 15,-4 6 0-15,0-3 0 0,0-3 0 0,0 9 0 16,4-9 0-16,0 0 0 0,-8 7 0 0,4-7 0 16,4 3 8-16,0 3-8 0,-11-6 16 0,3 0-3 15,4 0 0-15,4 6 0 0,0-6-13 0,-1 4 11 0,-6-4-11 0,6 0 10 16,5 0-10-16,-1 0 10 0,-7 0-10 0,0 0 10 15,7 0-10-15,-3 0 10 0,-4 0-10 0,0 0 10 16,0 6 9-16,0-6 1 0,4 3 1 0,-4-3 0 16,-7 0-21-16,11 0-15 0,-1 0 3 0,-3 0 0 15,-3 0 12-15,3 0 0 0,4 0 0 0,-1 0 0 16,1 0 0-16,-4-3 0 0,4-3 0 0,-1 6 0 16,5 0 8-16,-5-4 2 0,-10-2 0 0,7 6 0 15,11-6-10-15,-7 6 0 0,-8-3 0 0,1 3 0 16,3 0 10-16,0 0 0 0,0 0 0 0,-3 0 0 15,-1 0-10-15,5 0 0 0,-1 0 9 0,0 0-9 16,-4 0 0-16,1 0 0 0,3 0 0 0,0 0 8 16,-3 0-8-16,3 3 0 0,-4-3 0 0,5 6 0 0,-1-6 0 15,-4 0 0-15,4 0 0 0,-3 0 0 0,3 0 0 0,0 0 0 16,-7 0 0-16,7 0 0 0,-3 0 0 0,3 6 0 16,-3-6 0-16,3 0 0 0,0 0 0 0,-4 0 0 15,5 4 0-15,-1-4 0 0,0 0 0 0,0 0 0 16,0 0 0-16,0 0 0 0,0 6 0 0,0-6 0 15,-3 0 0-15,3 0 0 0,0 3 0 0,-3-3 0 16,3-3 0-16,0 3 0 0,0 0 0 0,-3 3 0 16,-1-3 0-16,1 0 0 0,3 0 0 0,-4 0 0 15,1 0 0-15,-4 0 0 0,4 0 0 0,-1 0 0 16,1-3 0-16,-4 3 0 0,3-6 0 0,-2 6 8 0,-8 0-8 16,10 0 8-16,-3 0 0 0,4 0 0 0,-11 0 0 0,7 0 0 15,0 0-8-15,-7 0 0 0,0 0 0 0,10 0 8 16,-10 0-8-16,11-4 0 0,-4 4 0 0,0 0 0 15,-7 0 0-15,11-6 0 0,-4 6 0 0,-7 0 0 16,0 0 0-16,7 0 0 0,3 0 0 0,-10 0 0 16,0 0 0-16,8 0 0 0,-8 0 0 0,7 0 0 15,0 0 0-15,-7 0 8 0,0 0-8 0,7 0 0 16,3 0 0-16,-10 0 0 0,0 0 0 0,0 0 0 16,7-6 0-16,-7 6 0 0,7 0 0 0,-7 0 8 15,0 0-8-15,4-3 0 0,-4 3 0 0,0 0 0 16,0 0 0-16,7 0 0 0,-7 0 0 0,0 0 8 15,0 0-8-15,0 0 0 0,0 0 0 0,0 0 0 16,0 0 0-16,0 0 0 0,0 0 0 0,0 0 8 16,0 0-8-16,0 0 0 0,0 0 8 0,0 0-8 0,0 0 11 15,0 0-3-15,0 0 0 0,0 0 0 0,0 0 8 16,0 0 2-16,0 0 0 0,0 0 0 0,0 0-7 0,0 0-2 16,0 0 0-16,0 0 0 0,0 0-9 0,0 0 10 15,0 0-10-15,0 0 10 0,0 0-2 0,7-7-8 16,-7 7 12-16,0 0-4 0,0 0-8 0,0 0 0 15,0 0 9-15,7-3-9 0,-3-3 0 16,-4 6 0-16,0 0 0 0,0 0 8 0,0 0-8 0,0 0 8 16,0 0-8-16,0 0 8 0,0 0-8 0,0 0 0 15,0 0 0-15,0 0 0 0,0 0 0 0,0 0 0 16,7-3 0-16,-7 3 0 0,0 0 0 0,0 0 0 16,0 0 0-16,0 0 0 0,0 0 0 0,0 0 0 0,0 0 0 0,0 0 0 15,0 0 0-15,0 0 0 0,0 0 0 0,0 0 8 16,0 0-8-16,0 0 0 0,0 0 0 0,0 0 0 15,0 0 0-15,0 0 0 0,0 0 0 0,0 0 0 16,0 0 0-16,0 0 0 0,0 0 0 0,0 0 0 16,0 0 0-16,0 0 0 0,0 0 0 0,0 0 0 15,0 0 8-15,0 0 0 0,0 0 0 0,0 0 0 16,0 0 7-16,0 0 1 0,0 0 1 0,0 0 0 16,0 0-5-16,0 0 0 0,0 0-1 0,0 0 0 15,0 0-2-15,0 0 0 0,0 0 0 0,0 0 0 16,0 0-9-16,0 0 0 0,0 0 0 0,0 0 8 15,0 0-8-15,0 0 0 0,0 0 0 0,0 0 0 16,0 0 0-16,0 0 0 0,0 0 0 0,0 0 0 16,0 0 0-16,0 0 8 0,0 0-8 0,0 0 0 0,0 0 0 15,0 0 8-15,0 0-8 0,0 0 0 0,0 0 0 0,0 0 8 16,0 0-8-16,0 0 0 0,0 0 0 0,0 0 0 16,0 0 0-16,0 0 0 0,0 0 0 0,0 0 0 15,0 0 0-15,0 0 0 0,0 0 0 0,0 0 0 16,0 0 0-16,0 0 0 0,0 0 0 0,0 0 0 15,0 0 0-15,0 0 0 0,0 0 0 0,0 0 0 16,0 0 0-16,0 0 0 0,0 0 0 0,0 0 0 16,0 0 0-16,0 0 0 0,0 0 0 0,0 0 0 15,0 0 0-15,0 0 0 0,0 0 0 0,0 0 0 16,0 0 0-16,0 0 0 0,0 0 0 0,0 0 0 16,0 0 0-16,0 0 0 0,0-6-9 0,0 6 9 15,0 0 0-15,0 0 0 0,0 0 0 0,0 0 0 16,0 0 0-16,0 0 0 0,0 0 0 0,0 0 0 0,0 0 0 0,0 0 0 15,0 0 0-15,0 0 0 0,0 0 0 16,0 0 0-16,0 0-9 0,0 0 9 0,0 0 0 0,0 0-9 16,0 0 9-16,0 0 0 0,0-10 0 0,0 10 0 15,0 0 0-15,0 0-8 16,0 0 8-16,0 0 0 0,3-3 0 0,-3 3 0 0,0 0 0 0,4-6-8 16,-4 6 8-16,0 0-12 0,3-10 12 0,-3 10-12 15,0 0 12-15,0 0 0 0,0 0-9 0,0 0 9 16,0 0 0-16,0 0 0 0,7 0 0 15,-7 0 0-15,0 0 0 0,4-9 0 0,-1 3 0 0,-3 6 0 16,0 0 0-16,0 0 0 0,0 0 0 0,0 0 0 16,0 0 0-16,0 0 0 0,7 0 0 0,-7 0 0 0,0 0 0 15,0 0 0-15,0 0 0 0,0 0 0 0,0 0 0 0,0 0 0 16,0 0 12-16,0 0-4 0,7-10-8 0,-7 10-14 16,0 0 3-16,0 0 1 0,0 0 10 0,0 0 0 15,0 0 0-15,0 0 0 0,0 0 8 0,0 0-8 16,0 0 10-16,0 0-10 0,0 0 0 0,0 0 0 15,0 0 0-15,0 0 0 0,0 0 8 0,0 0-8 16,0 0 0-16,0 0 0 0,0 0 11 0,0 0-11 16,0 0 12-16,0 0-12 0,0 0 10 0,0 0-10 15,0 0 8-15,0 0-8 0,0 0 8 0,0 0-8 16,0 0 0-16,0 0 8 0,0 0-8 0,0 0 0 16,0 0 0-16,0 0 0 0,0 0 0 0,0 0 8 15,0 0-8-15,0 0 0 0,0 0 0 0,0 0 0 16,0 0 8-16,0 0-8 0,0 0 0 0,0 0 0 15,0 0 0-15,0 0 0 0,0 0-19 0,0 0-2 0,0 0-1 0,0 0 0 32,0 0-38-32,0 0-7 0,0 0-1 0,0 0-557 0,0 0-111 0</inkml:trace>
  <inkml:trace contextRef="#ctx0" brushRef="#br0" timeOffset="38044.98">26472 15254 57 0,'0'0'0'0,"0"0"0"0,0 0 0 0,0 0 0 16,0 0 141-16,0 0 23 0,0 0 5 0,0 0 1 15,-3 3-118-15,3-3-24 0,0 0-5 0,-4 6-1 16,-3 3 1-16,7-9 0 0,0 0 0 0,0 0 0 16,0 0-3-16,0 0 0 0,-3 7 0 0,3-7 0 15,0 0 9-15,0 0 2 0,-4 3 0 0,4-3 0 16,0 0 1-16,-3 9 1 0,-1-2 0 0,4-7 0 16,0 0-14-16,0 0-3 0,-3 9-1 0,3-9 0 15,0 0 0-15,0 0 0 0,0 0 0 0,3 3 0 16,-3-3-7-16,0 9-8 0,0-9 11 0,0 0-11 15,0 0 23-15,0 0-3 0,7 7 0 0,-7-4 0 16,0-3-20-16,4 6-8 0,-4-6 0 0,3 10 0 0,-3-10 8 0,7 6 11 16,-3-3-3-16,3 3 0 0,0-3 0 0,-7-3 0 15,7 7 0-15,0-4 0 0,0 3-8 0,4-6 0 16,-4 9 0-16,-7-9-11 0,3 0 11 0,4 10 0 16,4-10 0-16,-4 9 0 0,-7-9 0 0,11 0 0 15,-1 10 0-15,1-4 0 0,-4-3 0 0,-7-3 0 16,0 0 0-16,7 0 0 0,0 6 0 0,0-3 0 15,4-3 0-15,-1 0 0 0,1 0 0 0,-1 7 0 16,1-7 0-16,0 0 11 0,-1 0-11 0,1 0 8 16,-1 0-8-16,1 0 8 0,-1 0-8 0,1 0 12 0,-4 0-12 15,4 0 12-15,-11 0-12 0,10-7 0 0,1 7 0 16,-1 0 8-16,-3 0-8 0,1 0 8 0,-1-3-8 0,0 3 8 16,0 0-8-16,0-6 0 0,3 6 9 0,-3 0-9 15,0 0 8-15,1 0-8 0,-5-3 8 0,4 3-8 16,0 0 0-16,-7 0 0 0,7-6 0 0,4 6 8 15,-4-3 0-15,0 3 0 0,-4-7 0 0,4 7 0 16,1 0-8-16,-8 0 0 0,0 0 0 0,0 0 8 16,7 0-8-16,0 0-15 0,0-3 4 0,-7 3 1 15,0 0 10-15,7 0 14 0,0 0-3 0,-7 0-1 16,0 0-10-16,0 0 0 0,7 0 0 0,-7 0 8 16,0 0-17-16,3-6-4 0,-3 6-1 0,11 0 0 15,-11 0 14-15,7 0 16 0,-7 0-3 0,4 6-1 16,6-6-12-16,-10 0 0 0,0 0 0 0,7 0 0 15,-7 0 0-15,7 0 0 0,-7 0 0 0,7-6 0 16,4 6 0-16,-11 0-13 0,0 0 2 0,7 0 1 0,-7 0 10 16,7 0 14-16,-7 0-3 0,7-3-1 0,-7 3-10 15,7 0-14-15,-7 0 3 0,0 0 1 0,0 0 20 0,0 0 4 16,0 0 1-16,7-7 0 0,-7 7-7 0,0 0 0 16,0 0-8-16,7 0 12 0,0 0-2 0,-7 0-1 0,0 0 0 15,0 0 0-15,0 0-9 0,0 0 0 16,0 0 0-16,0 0 0 0,0 0-11 0,0 0 3 15,0 0 0-15,0 0 0 0,0 0 8 0,0 0 14 16,0 0-3-16,0 0-1 0,0 0-10 0,0 0-11 16,0 0 3-16,0 0 0 0,0 0 8 0,0 0 0 0,0 0 0 0,0 0 0 15,0 0 8-15,0 0 0 0,0 0 0 0,0 0 0 16,7 0-8-16,-7 0 0 0,0 0 0 0,0 0 8 16,0 0 3-16,0 0 1 0,0 0 0 0,0 0 0 15,0 0-12-15,0 0 10 0,0 0-10 0,0 0 10 16,0 0-10-16,0 0 0 0,0 0 0 0,0 0 0 15,0 0 0-15,0 0 0 0,0 0 0 0,0 0 0 16,0 0 0-16,0 0 0 0,0 0 0 0,0 0 0 16,0 0 0-16,0 0 0 0,0 0 0 0,0 0 0 15,0 0 0-15,0 0 0 0,0 0 0 0,0 0 0 16,0 0 0-16,0 0 0 0,0 0 0 0,0 0 0 16,0 0 0-16,0 0 0 0,0 0 0 0,0 0 0 0,0 0 0 15,0 0 0-15,0 0 0 0,0 0 0 16,0 0 0-16,0 0 0 0,0 0 0 0,0 0 0 15,0 0 0-15,0 0 0 0,0 0 0 0,0 0 0 16,0 0 0-16,0 0 0 0,0 0 0 0,0 0 0 0,0 0 0 16,0 0 0-16,0 0 0 0,0 0 0 0,0 0 0 0,0 0 0 15,0 0 0-15,0 0 0 0,0 0 0 0,0 0 0 16,0 0 0-16,0 0 0 0,0 0 0 0,0 0 8 16,0 0-8-16,0 0 8 0,0 0-8 0,0 0 0 15,0 0 9-15,0 0-9 0,0 0 9 0,0 0-9 16,0 0 12-16,0 0-12 0,0 0 8 0,0 0-8 15,0 0 0-15,0 0 0 0,0 0 8 0,0 0-8 16,0 0 0-16,0 0 0 0,0 0 0 0,0 0 0 16,0 0 0-16,0 0 0 0,0 0 0 0,0 0 0 15,0 0 0-15,0 0 0 0,0 0 0 0,0 0-11 0,0 0 2 0,0 0 0 32,0 0-20-32,0 0-4 0,0 0-1 0,0 0 0 15,0 0-136-15,0 0-27 0</inkml:trace>
  <inkml:trace contextRef="#ctx0" brushRef="#br0" timeOffset="40486.68">27333 15175 205 0,'0'0'8'0,"0"0"4"0,0 0-12 0,0 0 0 16,0 0 0-16,0 0 0 0,0 0 88 0,0 0 16 15,0 0 4-15,0 0 0 0,0 0-39 0,0 0-7 16,0 0-2-16,0 0 0 0,0 0-27 0,0 0-5 0,0 0-2 0,0 0 0 16,0 0-8-16,0 0-2 0,0 0 0 0,0 0 0 15,0 0 20-15,0 0 3 0,0 0 1 0,0 0 0 16,0 0-26-16,0 0-5 0,-3 0-1 0,3 0 0 15,0 0-8-15,0 0 8 0,0 0-8 0,0 0 8 16,0 0 3-16,0 0 0 0,-4 0 0 0,4 0 0 16,0 0 24-16,0 0 5 0,0 0 0 0,0 0 1 15,0 0-26-15,-7 6-6 0,7-6-1 0,0 0 0 16,0 0 4-16,0 0 0 0,-3-6 0 0,3 6 0 16,0 0 8-16,0 0 1 0,0 0 1 0,0 0 0 15,0 0 2-15,0 0 0 0,0 0 0 0,0 0 0 16,0 0-12-16,0 0-1 0,0 0-1 0,0 0 0 15,0 0-10-15,0 0 0 0,0 0 0 0,0 0 0 16,0 0 0-16,0 0 0 0,0 0 0 0,0 0 0 16,0 0 0-16,0 0 0 0,0 0 0 0,0 0 0 15,0 0 0-15,0 10 0 0,0-10 0 0,0 0 0 16,0 0 0-16,0 9 0 0,0-9 0 0,0 0 0 0,0 0 0 0,0 0 0 16,3 9 0-16,-3-9 0 0,0 0 0 0,0 0 0 15,0 0 0-15,7 10 0 0,-7-10 0 0,4 6 0 16,-4-6 0-16,0 0 0 0,7 10 0 0,-7-10 0 15,0 0 0-15,7 9 0 0,-7-9 0 0,7 6 0 16,-7-6 0-16,7 3 0 0,-7-3 0 0,0 0 0 16,11 7 0-16,-11-7 0 0,10 3 0 0,-10-3 0 15,0 0 0-15,7 6 0 0,0-6 0 0,-7 0 0 16,0 0 0-16,11 0 0 0,-4 3 0 0,-7-3 0 16,0 0 0-16,10 0 0 0,-3 0 0 0,1 6 0 0,-8-6 0 0,0 0 0 15,0 0 0-15,10 0 0 16,-3 0 0-16,0 0 0 0,-7 0 0 0,7 0 0 0,-7 0 0 0,7 0 0 15,0 0 0-15,-7 0 0 0,7-6 0 0,-7 6 0 16,11 0 0-16,-4 0 0 0,0-3 0 0,0 3 0 16,-7 0 0-16,4-6 0 0,3 6 0 0,0-3 0 15,-4-4 0-15,-3 7 0 0,0 0 0 0,7 0 0 16,4-3 0-16,-4-3 0 0,-7 6 0 0,0 0 0 16,0 0 0-16,7 0 0 0,0-3 0 0,-7 3 0 15,0 0 0-15,0 0 0 0,0 0 0 0,4-6 0 0,-4 6 0 16,0 0 12-16,0 0-12 0,7-4 12 15,-7 4-12-15,7-6 0 0,0 0-12 0,-7 6 12 16,0 0 0-16,0 0 0 0,3-3 0 0,-3 3 0 16,0 0 0-16,7 0 0 0,-7 0 0 0,0 0 0 15,0 0 0-15,0 0 0 0,8-7 0 0,-8 7 0 16,0 0 0-16,0 0 0 0,0 0 0 0,0 0 12 0,0 0-12 16,0 0 0-16,0 0 0 0,0 0 0 0,0 0 0 15,0 0 0-15,0 0 0 0,0 0 0 0,0 0 0 0,0 0 0 16,0 0 0-16,0 0 0 0,0 0 9 0,0 0-9 15,0 0 10-15,0 0-10 0,0 0 15 0,0 0-3 16,0 0-1-16,0 0 0 0,0 0-11 0,0 0 0 16,0 0 0-16,0 0 0 0,0 0 0 0,0 0 21 0,0 0-2 0,0 0-1 15,0 0-4-15,0 0-1 16,0 0 0-16,0 0 0 0,0 0-13 0,0 0 0 0,0 0 0 0,0 0 0 16,0 0 0-16,0 0 0 0,0 0 0 0,0 0 0 15,0 0 0-15,0 0 0 0,0 0 0 16,0 0 0-16,0 0 0 0,0 0 0 0,0 0 0 0,0 0 0 15,0 0 0-15,0 0 0 0,0 0 0 0,0 0 0 16,0 0 0-16,0 0 0 0,0 0 0 0,0 0 0 16,0 0 0-16,0 0 0 0,0 0 0 15,0 0 0-15,0 0 0 0,0 0-13 0,0 0 1 0,0 0 0 16,0 0 12-16,0 0 0 0,0 0 0 0,0 0 0 16,0 0 0-16,0 0 0 0,0 0 0 0,0 0 0 15,0 0 0-15,0 0 0 0,0 0 0 0,0 0 0 16,0 0 0-16,0 0 0 0,0 0 8 0,0 0-8 15,0 0 0-15,0 0 10 0,0 0-10 0,0 0 8 16,0 0-8-16,0 0 0 0,0 0 9 0,0 0-9 16,0 0 9-16,0 0-9 0,0 0 12 0,0 0-12 15,0 0 0-15,0 0-9 0,0 0-1 0,0 0 0 16,0 0 10-16,0 0 0 0,0 0 0 0,0 0 0 0,0 0 0 16,0 0 0-16,0 0 0 0,0 0 8 0,0 0-8 15,0 0 0-15,0 0 0 0,0 0 0 16,0 0 0-16,0 0-8 0,0 0 8 0,0 0 0 0,0 0 0 0,0 0 0 15,0 0 0-15,0 0 0 0,0 0 0 0,0 0 0 16,0 0 0-16,0 0 0 0,0 0 0 0,0 0 0 16,0 0 0-16,0 0 0 0,0 0 0 0,0 0 0 15,0 0 0-15,0 0 0 0,0 0 0 0,0 0 0 16,0 0 0-16,0 0 0 0,0 0 0 0,0 0 0 16,0 0 0-16,0 0 0 0,0 0 0 0,0 0-10 15,0 0 10-15,0 0-10 0,0 0-3 0,0 0-1 16,0 0 0-16,0 0 0 0,0 0-4 0,0 0-1 15,0 0 0-15,0 0 0 0,0 0 6 0,0 0 1 16,0 0 0-16,0 0 0 0,0 0 12 0,0 0 0 0,0 0-10 0,0 0 10 16,0 0-16-16,0 0 2 0,0 0 0 0,0 0 0 15,0 0 14-15,0 0 0 0,0 0 9 0,0 0-9 16,0 0-14-16,0 0-9 0,0 0-1 0,0 0-1 31,0 0-10-31,0 0-1 0,0 0-1 0,0 0 0 0,0 0-14 16,0 0-2-16,0 0-1 0,0 0 0 15,0 0-5-15,0 0-1 0,0 0 0 0,0 0 0 0,0 0-17 16,0 0-4-16,0 0-1 0,0 0 0 0,0 0 16 16,0 0 3-16,0 0 1 0,0 0-86 0,0 0-18 0</inkml:trace>
  <inkml:trace contextRef="#ctx0" brushRef="#br0" timeOffset="46388.16">29718 15185 57 0,'0'0'0'0,"0"0"0"15,0 0 0-15,0 0 0 0,0 0 46 0,0 0 4 0,0 0 1 0,0 0 0 16,0 0-39-16,0 0-12 0,0 0 0 0,0 0 0 16,0 0 34-16,0 0 0 0,0 0 0 0,0 0 0 15,0 0 24-15,0 0 5 0,0 0 1 0,0 0 0 16,0 0-22-16,0 0-4 0,0 0-1 0,0 0 0 16,0 0 8-16,0 0 2 0,0 0 0 0,0 0 0 0,0 0 3 0,0 0 1 15,0 0 0-15,0 0 0 16,0 0-9-16,0 0-2 0,0 0 0 0,0 0 0 15,0 0-8-15,0 0-3 0,0 0 0 0,7 6 0 16,0-3-17-16,0-3-4 0,-7 0-8 0,7 6 12 16,4-3 3-16,-1-3 0 0,1 7 0 0,0-7 0 15,-4 0-15-15,3 3 11 0,-3 3-11 0,4-6 10 16,-4 6-10-16,-7-6 0 0,10 4 9 0,-10-4-9 16,8 0 0-16,2 0 0 0,-10 0 0 0,11 9 8 15,-1-9-8-15,1 0 9 0,-11 0-9 0,10 6 10 0,-10-6-10 16,11 3 0-16,0-3-10 0,-1 0 10 0,1 7 0 0,-11-7 0 15,7 0 0-15,3 3 0 0,1-3 0 16,-11 0 0-16,7 0 0 0,4 6 0 0,-1-6 0 0,-3 0 0 16,4 3 0-16,-11-3 0 0,0 0 0 0,10 0 0 15,-2 0 0-15,2 0-9 0,1 0 34 0,-4 0 7 16,3-3 2-16,-3 3 0 0,-7 0-34 0,11 0 0 16,0 0 0-16,-4-6 0 0,3 6 0 0,-3 0 0 15,-7 0 0-15,11 0 0 0,-4 0 0 0,3 0 0 16,-2-3 0-16,-1 3 0 0,-7 0 0 0,10 0 0 15,-3-7 0-15,0 7 0 0,0 0 0 0,4 0 0 0,-4 0 0 16,0 0 0-16,0 0 0 0,0 0 0 0,4 0-9 0,-4 0 9 16,0-3 0-16,0 3 0 0,-7 0 0 0,10-6 8 15,-2 6-8-15,-1 0 0 0,-7 0 0 0,7-3 0 16,-7 3 0-16,7-6 0 0,-7 6 0 0,0 0 0 16,7 0 0-16,-7 0 8 0,0 0-8 0,0 0 8 15,0 0-8-15,10-10 12 0,-10 10-4 0,0 0 0 16,0 0-8-16,0 0 9 0,0 0-9 0,0 0 10 15,0 0-10-15,0 0 12 0,0 0-12 0,0 0 12 16,0 0-4-16,0 0-8 0,0 0 12 0,0 0-4 16,0 0-8-16,0 0 0 0,0 0-12 0,0 0 12 15,0 0 0-15,0 0 0 0,0 0 0 0,0 0 0 16,0 0 0-16,0 0 0 0,0 0 0 0,0 0 0 16,0 0 12-16,0 0-2 0,0 0-1 0,0 0 0 15,0 0-9-15,0 0 0 0,0 0 0 0,0 0 0 16,0 0 10-16,0 0-10 0,0 0 12 0,0 0-12 0,0 0 0 0,0 0-12 15,0 0 0-15,0 0 0 0,0 0 12 16,0 0 8-16,0 0 0 0,0 0-8 0,0 0 0 0,0 0-14 16,0 0 1-16,0 0 0 15,0 0-24-15,0 0-5 0,0 0-1 0,0 0 0 16,-7 10-140-16,7-10-28 0</inkml:trace>
  <inkml:trace contextRef="#ctx0" brushRef="#br0" timeOffset="47655">30642 15131 172 0,'0'0'16'0,"0"0"-16"0,0 0 0 0,0 0 0 16,0 0 22-16,0 0 2 0,0 0 0 0,0 0 0 0,0 0-4 0,0 0 0 15,0 0 0-15,0 0 0 0,0 0-20 0,0 0 0 16,0 0 0-16,0 0 0 0,0 0 16 0,0 0-2 15,0 0 0-15,0 0 0 0,0 0 17 0,0 0 3 16,0 0 1-16,0 0 0 0,0 0 0 0,0 0 0 16,11 0 0-16,-11 0 0 0,0 0 0 0,0 0 0 15,0 0 0-15,0 0 0 0,0 0 9 0,0 0 3 16,0 0 0-16,0 0 0 0,0 0-18 0,0 0-3 16,0 0-1-16,0 0 0 0,0 0-2 0,0 0-1 0,0 0 0 0,0 0 0 15,0 0-22-15,0 0 8 16,0 0-8-16,0 0 0 0,0 0 25 0,0 0 1 15,0 0 0-15,0 0 0 0,0 0-13 0,3 7-2 16,4-4-1-16,1 3 0 0,-8-6-2 0,7 3 0 0,0 3 0 0,3 1 0 16,-10-7-8-16,7 3-17 0,4 3 4 0,-4-3 1 15,-7-3 12-15,7 0 16 0,4 6-3 0,-4-6-1 16,0 4 7-16,0-4 1 0,-7 0 0 0,10 0 0 16,-3 0-10-16,4 0-2 0,-4 0 0 0,0 0 0 15,-7 0 4-15,11-4 0 0,-1-2 0 0,-3 6 0 16,-7 0-12-16,7-3 0 0,0-3 0 0,0 6 0 15,4 0 8-15,-4-3 0 0,4-4 0 0,-11 7 0 16,0 0-8-16,7 0 0 0,-7 0 0 0,10-6 0 16,-3 3 0-16,-7 3 0 0,0 0 0 0,0 0-11 15,0 0 11-15,0 0 0 0,0 0 8 0,0 0-8 16,0 0 0-16,0 0 0 0,0 0 0 0,0 0 0 16,7-6 0-16,-7 6-8 0,0 0 0 0,0 0 0 0,0 0 8 15,0 0 0-15,0 0 0 0,0 0 0 0,0 0 0 16,0 0 0-16,7 0 0 0,-7 0-8 0,0 0 0 0,0 0 0 15,0 0 0-15,0 0 0 0,0 0 8 0,0 0 0 16,4-3-9-16,-4 3 9 0,0 0 0 0,0 0-9 16,0 0 9-16,0 0 0 0,0 0 0 0,0 0-8 15,0 0 8-15,0 0 0 0,0 0 0 0,0 0 0 16,0 0 8-16,0 0-8 0,11-7 8 0,-11 7-8 16,0 0 0-16,0 0 0 0,0 0 8 0,0 0-8 15,0 0 0-15,0 0 0 0,0 0 12 0,0 0-3 16,0 0-1-16,0 0 0 0,0 0-8 0,0 0 8 15,0 0-8-15,0 0 8 0,0 0-8 0,0 0 0 16,0 0 0-16,0 0 8 0,0 0-8 0,0 0 0 0,0 0 0 16,0 0 0-16,0 0 0 0,0 0 0 0,0 0 0 15,0 0 8 1,0 0-28-16,0 0-7 0,0 0-1 0,0 0 0 16,0 0-32-16,0 0-6 0,0 0-2 0,0 0-287 0,0 0-57 0</inkml:trace>
  <inkml:trace contextRef="#ctx0" brushRef="#br0" timeOffset="50546.74">31249 15094 550 0,'0'0'24'0,"0"0"6"0,0 0-30 0,0 0 0 16,0 0 0-16,0 0 0 0,0 0 82 0,0 0 10 16,0 0 3-16,0 0 0 0,0 0-32 0,0 0-7 15,0 0 0-15,0 0-1 0,0 0-25 0,0 0-5 16,0 0-1-16,0 0 0 0,0 0-9 0,0 0-3 15,0 0 0-15,0 0 0 0,0 0 25 0,0 0 5 16,0 0 1-16,0 0 0 0,0 0-21 0,0 0-4 16,0 0-1-16,0 0 0 0,0 0-7 0,0 0-2 0,0 0 0 0,0 0 0 15,0 0 0-15,0 0 0 0,0 0 0 16,0 0 0-16,0 0-8 0,0 0 0 0,0 0 0 16,0 0 0-16,0 0 0 0,0 0 0 0,0 0 0 0,0 0 0 15,0 0 0-15,0 0 0 0,0 0-12 0,0 0 12 16,0 0 0-16,0 0 0 0,0 0 0 0,0 0 0 15,0 0 0-15,0 0 0 0,0 0-9 0,0 0 9 16,0 0-12-16,0 0 4 0,0 0 8 0,0 0-13 16,0 0 13-16,0 0-9 0,0 0 9 0,0 0-8 15,7 9 8-15,-7-9 0 0,0 0 0 0,11 0 0 16,-11 0 0-16,0 0 0 0,7 9 0 0,0-9 0 16,3 0 0-16,-10 0 0 0,0 0 0 0,7 7 0 15,-7-7 0-15,8 3-10 0,-8-3 10 0,10 0-10 16,-10 0 2-16,7 0 0 0,4 0 0 0,-11 0 0 15,0 0 8-15,7 6 0 0,-7-6-9 0,10 0 9 0,1 0 0 0,-4 0 0 16,-7 0 0-16,0 0 0 0,7 0 0 16,-7 0 0-16,0 0 0 0,11 0 0 0,-1 0 0 15,-3 0 0-15,-7 0 0 0,0 0 0 0,7 0 8 0,-7 0-8 16,7 0 8-16,-7 0-8 0,0 0 0 0,11 0 8 16,-4-6-8-16,-7 6 0 0,0 0 0 0,0 0 0 15,0 0 0-15,0 0 0 0,0 0 0 0,7 0 0 16,0-10 8-16,-7 10-8 0,0 0 12 0,0 0-4 15,7 0 0-15,-7 0 0 0,0 0-8 0,7-3 0 16,-7 3 0-16,7-6 0 0,-7 6 0 0,0 0 0 16,0 0 0-16,0 0 0 0,7 0 0 0,-7 0 0 0,0 0 0 0,0 0 0 15,7 0 0-15,0-6 0 0,-7 6 0 0,0 0 0 16,0 0 0-16,0 0 0 16,8-3 0-16,-8 3 0 0,0 0 0 0,0 0 0 0,7 0 0 15,-7 0 0-15,0 0 0 0,3 0 0 0,-3 0 0 16,7 0 0-16,0 0 0 0,-7 0 0 0,0 0 0 0,0 0 0 15,7-7 0-15,-7 7 0 0,0 0 0 0,0 0 0 16,4 0-11-16,-4 0 3 0,0 0 0 0,0 0 0 16,7 0 8-16,-7 0 0 0,0 0 0 0,0 0 0 15,0 0 0-15,0 0 0 0,0 0 0 0,0 0 0 16,0 0 11-16,0 0-3 0,0 0 0 0,0 0 0 16,0 0-8-16,0 0 8 0,7 0-8 0,-7 0 8 15,3 0-8-15,-3 0 0 0,0 0 0 0,0 0 0 16,8-3 10-16,-8 3 0 0,0 0 0 0,0 0 0 0,0 0 8 15,0 0 2-15,0 0 0 0,0 0 0 0,0 0-29 0,0 0-6 16,0 0-1-16,0 0 0 0,0 0 16 0,0 0 0 16,0 0 0-16,0 0 0 0,0 0 0 15,0 0 0-15,0 0 0 0,0 0 0 0,0 0 14 0,0 0 2 16,0 0 1-16,0 0 0 0,10-6-27 0,-10 6-6 16,0 0 0-16,0 0-1 0,0 0 27 0,0 0 6 15,0 0 0-15,0 0 1 0,0 0-17 0,0 0-17 16,0 0 3-16,0 0 1 0,0 0 13 0,0 0 12 15,0 0-3-15,0 0 0 0,0 0-1 0,0 0 0 16,0 0 0-16,0 0 0 0,0 0-8 0,0 0 0 16,0 0 0-16,0 0 0 0,0 0 0 0,0 0 0 15,0 0 0-15,0 0 0 0,7 0 0 0,-7 0-11 16,0 0 3-16,0 0 0 0,0 0 8 0,0 0 0 16,0 0 0-16,0 0 0 0,0 0 0 0,0 0-8 0,0 0 8 15,0 0-8-15,0 0 8 0,0 0 9 0,0 0-1 0,0 0-8 16,0 0 0-16,0 0 0 0,0 0-10 0,0 0 10 15,0 0 0-15,0 0 0 0,0 0 0 0,0 0 0 16,0 0 10-16,0 0 3 0,0 0 1 0,0 0 0 16,0 0-14-16,0 0 0 0,0 0 0 0,0 0 0 15,0 0 0-15,0 0 0 0,0 0 8 0,0 0-8 16,0 0 0-16,0 0 0 0,0 0 0 0,0 0 0 16,0 0 0-16,0 0 0 0,0 0 0 0,0 0 0 15,0 0 0-15,0 0 0 0,0 0 0 0,0 0 0 16,0 0 0-16,0 0 0 0,0 0 0 0,0 0 0 15,0 0 0-15,0 0 0 0,0 0 0 0,0 0 0 16,0 0 0-16,0 0 0 0,0 0 0 0,0 0 0 16,0 0 0-16,0 0 0 0,0 0 0 0,0 0 0 0,0 0 0 15,0 0 0-15,0 0 0 0,0 0 0 0,0 0 0 0,0 0-8 16,0 0 8-16,0 0-10 0,0 0 10 0,0 0 0 16,0 0 8-16,0 0-8 0,0 0 0 0,0 0-8 15,0 0 0-15,0 0 0 0,0 0-4 0,0 0 0 16,0 0 0-16,0 0 0 0,0 0 20 0,0 0 3 15,0 0 1-15,0 0 0 0,0 0-24 0,0 0-4 16,0 0 0-16,0 0-1 0,0 0 25 0,0 0 6 16,0 0 1-16,0 0 0 0,0 0-15 0,0 0 0 15,0 0 8-15,0 0-8 0,0 0 0 0,0 0 0 16,0 0 0-16,0 0 0 0,0 0-12 0,0 0 0 16,0 0 1-16,0 0 0 0,0 0 19 0,0 0 4 15,0 0 1-15,0 0 0 0,0 0-13 0,0 0-18 16,0 0 4-16,0 0 1 0,0 0 13 0,0 0 0 0,0 0 0 15,0 0 0-15,0 0 0 0,0 0 0 0,0 0 0 0,0 0 0 16,0 0 0-16,0 0 0 0,0 0 0 0,0 0-9 16,0 0 9-16,0 0 0 0,0 0 0 0,0 0 0 15,0 0 0-15,0 0-8 0,0 0 8 0,0 0-12 16,0 0 24-16,0 0 5 0,0 0 1 0,0 0 0 16,0 0-29-16,0 0-5 0,0 0-2 0,0 0 0 0,0 0 18 15,0 0 0-15,0 0 0 0,0 0 0 16,0 0 0-16,0 0 0 0,0 0 0 0,0 0 0 15,0 0-16-15,0 0 0 0,0 0 0 0,0 0 0 16,0 0 0-16,0 0 0 0,0 0 0 0,0 0 0 16,0 0-7-16,0 0-1 0,0 0 0 0,0 0 0 15,0 0 4-15,0 0 0 0,0 0 0 0,0 0 0 16,0 0 20-16,0 0-11 0,0 0 11 0,0 0-8 16,0 0-42-16,0 0-8 0,0 0-2 0,0 0 0 15,0 0-12-15,0 0-4 0,0 0 0 0,0 0-288 16</inkml:trace>
  <inkml:trace contextRef="#ctx0" brushRef="#br0" timeOffset="56098.85">26427 15345 435 0,'0'0'19'0,"0"0"5"0,0 0-24 0,0 0 0 0,0 0 0 0,0 0 0 16,0 0 65-16,0 0 9 0,0 0 2 0,0 0 0 16,0 0-24-16,0 0-5 0,0 0-1 0,0 0 0 15,0 0-31-15,0 0-7 0,0 0 0 0,0 0-8 16,0 0 0-16,7 0 0 0,-7 0 0 0,7 0 0 16,3-4 0-16,-3 4 0 0,-7 0 0 0,7 4 0 15,4-4 0-15,-4 0 0 0,0 0 0 0,0 0 0 16,0 0 0-16,0 0 0 0,4 0 0 0,-1 0 0 15,-3 0 0-15,4 0 12 0,7 0-4 0,-8 0-8 16,-10 0 0-16,7-4 0 0,4-2 0 0,0 6 0 16,-1 0 0-16,1 0 0 0,-4 0 0 0,3-6 0 15,4 3 0-15,-3 3 0 0,0 0 0 0,-4 0 0 0,3 0 0 0,1 0 0 16,-1 0 0-16,-3-7-12 0,4 7 12 16,-4 7 0-16,4-7 0 0,-4 3 0 0,0-3 0 0,3 6 0 15,-3-6 0-15,0 0 0 0,-7 0-8 0,8 0 8 16,-1 6 0-16,0-2-9 0,-7-4 9 15,0 0 0-15,0 0 0 0,0 0 0 0,0 0 0 0,0 0 0 16,0 0 0-16,0 0 8 0,7 6-8 0,-7-6 0 16,0 0 0-16,0 0 8 0,0 0-8 0,0 0 0 15,0 0 0-15,0 0 0 0,0 0 0 0,0 0 0 16,0 0 12-16,0 0-4 0,0 0-8 0,0 0 0 16,7 3-11-16,-7-3 11 0,3 9 0 0,-3-9 0 15,0 0 0-15,0 0 10 0,4 10-10 0,-4-10 0 0,0 0-12 0,0 0 12 16,3 6-24-16,1 3 4 0,-1-2 0 15,-3-7-234-15,0 0-46 16</inkml:trace>
  <inkml:trace contextRef="#ctx0" brushRef="#br0" timeOffset="57308.96">27340 15247 57 0,'0'0'0'0,"0"0"0"16,0 0 0-16,0 0 0 0,0 0 112 0,0 0 18 15,0 0 3-15,0 0 1 0,0 0-76 0,0 0-15 16,0 0-3-16,0 0-1 0,0 0-14 0,0 0-2 16,0 0-1-16,0 0 0 0,0 0 3 0,0 0 1 15,0 0 0-15,0 0 0 0,0 0 0 0,0 0 0 0,0 0 0 0,0 0 0 16,0 0-1-16,0 0 0 16,0 0 0-16,0 0 0 0,0 0-7 0,0 0-2 0,0 0 0 0,0 0 0 15,0 0-16-15,0 0 0 16,0 0 0-16,0 0 0 0,0-3 0 0,0 3 0 0,0 0-11 15,0 0 11-15,4-6 0 0,-4 6 0 0,0 0 8 0,7-3-8 16,-4-3 0-16,-3 6 0 0,4-10 0 0,3 4 0 16,0 3 8-16,-7 3-8 0,0 0 0 0,11-7 0 15,-4 4-8-15,3-3-8 0,-10 6-2 0,7 0 0 16,0-3 27-16,4-3 6 0,-4 6 1 0,0-4 0 16,4-2-28-16,-4 6-4 0,0 0-2 0,0 0 0 15,0-3 5-15,3-3 1 0,-2 6 0 0,2 0 0 16,-10 0 12-16,7 0 13 0,0-3-2 0,4-4-1 15,-11 7-10-15,7 0 0 0,3-6 0 0,-3 6 8 16,-7 0-8-16,8 0 0 0,-1-3 0 0,3 3 0 16,1 0 0-16,-11 0 0 0,0 0 0 0,7 0 0 15,0 0 0-15,-7 0 0 0,7 0 0 0,-7 0 0 0,0 0 0 0,0 0 0 16,7 0 0-16,-7 0 0 0,0 0 0 0,0 0-11 16,0 0 11-16,0 0-8 0,0 0 8 0,0 0-8 15,7 3 8-15,-7-3-8 0,0 0 8 0,0 0 0 16,0 0 0-16,0 0 8 0,0 0-8 0,0 0 0 15,0 0 0-15,0 0 0 0,7 6 0 0,-7-6 0 16,0 0 0-16,0 0 0 0,0 0 0 0,0 0-8 16,0 0 8-16,0 0-8 0,0 0 8 0,0 0 0 15,7 10 10-15,-7-10-10 0,0 0 0 0,0 0 0 16,0 0-8-16,0 6 8 0,0-6-12 0,0 0 4 16,4 9 8-16,-4-9-13 0,-4 4 13 0,1 5 0 15,3-9 0-15,0 0-9 0,0 0 9 0,0 0 0 16,0 0 0-16,0 0 0 0,0 0 0 0,0 0 0 0,0 0 8 15,0 0-8-15,0 0 9 0,0 0-9 16,0 0 12-16,0 0-12 0,0 0 30 0,0 0-1 0,0 0 0 0,0 0 0 16,0 0-1-16,0 0-1 0,0 0 0 0,0 0 0 15,0 0-15-15,0 0-2 0,0 0-1 0,0 0 0 16,0 0-9-16,0 0 0 0,0 0 0 0,0 0 0 16,0 0 0-16,0 0 0 0,0 0 0 0,0 0 0 15,0 0-119-15,0 0-22 0</inkml:trace>
  <inkml:trace contextRef="#ctx0" brushRef="#br0" timeOffset="68393.63">21780 16975 0 0,'0'0'0'0,"0"0"0"0,0 0 0 0,0 0 0 15,0 0 135-15,0 0-27 0,0 0 21 0,0 0 5 16,-7-6-82-16,7 6-16 0,0 0-3 0,0 0-1 15,-3 0-12-15,3 0-2 0,0 0-1 0,0 0 0 16,-7 0 7-16,7 0 2 0,0 0 0 0,0 0 0 0,0 0 6 0,0 0 0 16,0 0 1-16,0 0 0 15,0 0-33-15,0 0 0 0,3-10 0 0,-3 10 0 0,4-3 0 0,-4 3 0 16,0 0 0-16,-4-6-12 0,-3 6 21 16,7-6 5-16,0 6 1 0,0 0 0 0,-7 0-1 0,7 0 0 15,0 0 0-15,0 0 0 0,0 0-1 0,0 0 0 16,0 0 0-16,0 0 0 0,0 0-13 0,0 0 0 15,0 0-9-15,0 0 9 0,11 0 18 0,-11 0 10 16,0 0 1-16,0 0 1 0,0 0-18 0,0 0-3 16,0 0-1-16,0 0 0 0,0 6-8 0,0-6 0 15,0 0-12-15,0 0 12 0,0 0 0 0,0 0 0 16,0 0 0-16,0 0 0 0,-4 9 0 0,4-9 0 16,0 0 0-16,0 0 0 0,0 0 0 0,0 0 0 0,0 0 12 0,0 0-4 15,11 0-8-15,-11 0 0 0,0 0 0 0,0 0-11 16,10 10 11-16,-2-10 0 0,-8 0 0 0,0 0 0 15,7 9 0-15,0-9 0 0,0 7 10 0,-7-7-10 16,0 0 9-16,10 0-9 0,4 3 8 0,-3-3-8 16,-11 0 0-16,0 0 0 0,14 6 0 15,-3-3 0-15,-1-3 0 0,1 0 0 16,-1 6 0-16,5-6-11 0,-1 0 11 0,-4 0 0 0,-3 4 0 0,4 2 0 16,-1-6 0-16,1 0 0 0,0 0 0 0,6 0 0 15,-3 0 0-15,4 0 0 0,-7 0 0 0,-1 0 0 16,-3 0 0-16,4 6 0 0,3-6 0 0,-3 0 0 15,-11 0 0-15,10 0 0 0,4 0 0 0,0-6 0 16,-7 6 0-16,0 0 0 0,8 0 0 0,-5 0 0 16,-3 0 8-16,-7 0-8 0,0 0 8 0,11 0-8 15,6 0 11-15,-6 0-3 0,-11 0 0 0,0 0 0 16,11 0 1-16,-11 0 0 0,0 0 0 0,0 0 0 16,0 0 3-16,0 0 0 0,0 0 0 0,0 0 0 15,0 0-12-15,0 0 0 0,10-6 0 0,-10 6 8 0,0 0-8 16,0 0 0-16,0 0 0 0,0 0 0 0,0 0 0 0,0 0 0 15,0 0 0-15,0 0 0 0,7-4 0 0,-7 4 8 16,0 0-8-16,0 0 8 0,11 0-8 0,-11 0 0 16,0 0 0-16,0 0 0 0,10 0 0 0,-10 0 0 15,0 0 0-15,0 0 0 0,0 0 0 0,0 0 8 16,0 0-8-16,0 0 8 0,0 0 9 0,0 0 2 16,0 0 0-16,0 0 0 0,-3 0 8 0,3 0 1 15,0 0 1-15,0 0 0 0,0 0-1 0,0 0 0 16,0 0 0-16,0 0 0 0,0 0-16 0,0 0-3 0,0 0-1 15,0 0 0-15,0 0-8 0,0 0 0 0,0 0 0 16,0 0 0-16,0 0 0 0,0 0-11 0,0 0 3 16,0 0 0-16,0 0-5 0,0 0-1 0,0 0 0 0,0 0 0 31,-7 0-30-31,7 0-5 0,0 0-2 0,0 0-367 0,0 0-74 0</inkml:trace>
  <inkml:trace contextRef="#ctx0" brushRef="#br0" timeOffset="69872.71">22705 16869 183 0,'0'0'8'0,"0"0"2"0,0 0-10 0,0 0 0 16,0 0 0-16,0 0 0 0,0 0 57 0,0 0 10 16,0 0 1-16,0 0 1 0,0 0-5 0,0 0-2 15,-4 3 0-15,4-3 0 0,0 0-38 0,0 0-7 16,-7 0-1-16,7 0-1 0,0 0-15 0,0 0-13 16,0 0 2-16,0 0 1 0,0 0 10 0,0 0-10 15,0 0 10-15,0 0-10 0,0 0 10 0,0 0 0 16,0 0 0-16,0 0 0 0,0 0 0 0,0 0 12 15,0 0-2-15,0 0-1 0,0 0 22 0,0 0 4 16,0 0 1-16,0 0 0 0,0 0 5 0,0 0 2 0,-7 0 0 0,7 0 0 16,0 0-12-16,0 0-3 0,0 0 0 15,0 0 0-15,0 0-1 0,0 0-1 0,0 0 0 16,-7 6 0-16,-3-3-18 0,10-3-8 0,0 0 8 0,0 0-8 16,0 0 0-16,0 6 0 0,0-6 0 0,0 3 0 15,0-3 0-15,0 13 0 0,0-13 0 0,3 3 0 16,4 3-9-16,-7-6 9 0,0 0 0 0,4 4 0 15,6 2-8-15,-6-3 8 0,-4-3 0 0,0 0 0 16,7 6 0-16,0-3 0 0,-7-3 0 0,0 0 0 16,0 0 0-16,7 0 0 0,3 7 0 0,1-7 0 15,-11 0 0-15,0 0 0 0,11 3 0 0,-4-3 0 16,-7 0 0-16,0 0 0 0,0 0 0 0,10-3 0 16,-3 3 0-16,-7 0 0 0,0 0 0 0,11 0 0 0,3 0 8 0,-14 0-8 15,0 0 0-15,0 0 0 0,7 0 13 0,-7 0-3 16,0 0-1-16,0 0 0 0,0 0-1 0,0 0 0 15,0 0 0-15,0 0 0 0,0 0-8 0,0 0 0 16,0 0 0-16,0 0-11 0,0 0 11 0,0 0 0 16,0 0 0-16,7-7 0 0,-7 7 0 0,0 0 0 15,0 0-10-15,0 0 10 0,7-3 0 16,-7 3-8-16,0 0 8 0,0 0 0 0,0 0 0 0,0 0 0 16,0 0 0-16,0 0 9 0,0 0-9 0,0 0 0 15,0 0 0-15,0 0 0 0,0 0 0 0,0 0 0 16,0 0 0-16,0 0 0 0,-7 0 0 0,7 0 0 15,0 0 0-15,0 0 0 0,0 0 0 0,0 0 0 16,0 0 0-16,0 0 0 0,0 0-11 0,0 0-1 16,0 0 0-16,0 0 0 15,11 0-56-15,-11 0-11 0,0 0-2 0</inkml:trace>
  <inkml:trace contextRef="#ctx0" brushRef="#br0" timeOffset="71965.84">22726 15674 172 0,'0'0'16'0,"0"0"-16"0,0 0 0 0,0 0 0 16,0 0 35-16,0 0 4 0</inkml:trace>
  <inkml:trace contextRef="#ctx0" brushRef="#br0" timeOffset="72250.52">22705 15620 0 0,'0'0'0'0,"0"0"0"16,0 0 0-16,0 0 0 0,0 0 156 0,0 0-32 16,0 0 26-16,0 0 5 0,0 0-81 0,0 0-16 15,0 0-3-15,0 0-1 0,0 0-30 0,0 0-5 16,0 0-2-16,0 0 0 0,0 0-17 0,0 0 10 15,0 0-10-15,0 0 8 0,0 0 19 0,0 0 3 16,0 0 1-16,0 0 0 0,0 0 7 0,0 0 2 16,0 0 0-16,0 0 0 0,-4 0-26 0,4 0-5 15,0 0-1-15,0 0 0 0,0 0-8 0,0 0 0 16,0 0 0-16,0 0 0 0,0 0-11 0,0 0-4 0,0 0-1 16,0 0 0-1,0 0-8-15,0 0-1 0,0 0-1 0,0 0 0 0,0 0 14 0,0 0 4 0,0 0 0 0,0 0 0 16,0 0 8-16,0 0 0 0,0 0 8 0,0 0-8 15,0 0 8-15,0 0-8 0,0 0 8 0,0 0-8 16,-7 0 0-16,7 0 0 0,0 0 0 0,0 0 0 31,0 0-24-31,0 0-2 0,0 0-1 0,0 0-241 0,0 0-48 0</inkml:trace>
  <inkml:trace contextRef="#ctx0" brushRef="#br0" timeOffset="74285.78">22751 15530 57 0,'24'0'0'0,"-24"0"0"0,0 0 0 0,0 0 0 0,0 0 114 0,0 0 18 16,-7-7 3-16,7 7 1 0,0 0-61 0,0 0-12 16,0 0-3-16,0 0 0 0,0 0-31 0,0 0-6 15,0 0-2-15,-3 0 0 0,-4-3-7 0,7 3-2 16,0 0 0-16,0 0 0 0,0 0-4 0,0 0 0 16,0 0-8-16,0 0 12 0,0 0 8 0,0 0 2 15,0 0 0-15,0 0 0 0,0 0 11 0,0 0 3 16,0 0 0-16,0 0 0 0,0 0-23 0,0 0-4 0,-11 3-1 15,11-3 0-15,0 0 5 0,0 0 1 0,-3 10 0 0,-4-1 0 16,-1 1-1-16,5-4 0 0,-1 3 0 0,1 1 0 16,-8-1 1-16,8 0 0 0,3 1 0 0,0-4 0 15,-4 3 4-15,-3 1 1 0,0-1 0 0,4-2 0 16,3 2-8-16,3-6-2 0,-10 7 0 0,4-4 0 16,3 3-9-16,0-3 12 0,-7-2-12 0,3 5 12 15,4-9-12-15,-4 9 0 0,-3 1 0 0,0-4 0 16,7-6 0-16,0 10 0 0,-3-4 0 0,-1-3 0 15,4-3 0-15,-3 9 0 0,3-9 0 0,0 0 0 16,-7 7 0-16,7-7 0 0,0 0 0 0,0 9 0 16,0-9 0-16,0 0 0 0,0 0 0 0,0 3 0 15,3 7-24-15,-3-10 0 0,0 0 0 0,0 0 0 16,4 6-25-16,-4-6-6 16,-4 9-1-16,4-9 0 0,0 0-36 0,0 0-7 0,0 0-1 0,0 0-172 15,0 0-33-15</inkml:trace>
  <inkml:trace contextRef="#ctx0" brushRef="#br0" timeOffset="74705.89">22934 15523 57 0,'0'0'0'0,"0"0"0"0,0 0 0 0,0 0 0 16,0 0 168-16,0 0 28 0,0 0 5 0,0 0 2 15,0 0-158-15,0 0-31 0,0 0-6 0,0 0-8 16,0 0 11-16,0 0-11 0,0 0 12 0,0 10-12 16,0-10 27-16,0 6-2 0,0-6 0 0,0 9 0 15,-3-5 3-15,3 2 0 0,0 3 0 0,0 1 0 16,-7-1 4-16,3-3 2 0,4 4 0 0,0-1 0 15,-7 0-10-15,3 7-3 0,1-3 0 0,3-4 0 16,0 1-7-16,-4-1-2 0,-3 3 0 0,4-2 0 16,-1-1 7-16,1 4 1 0,-4-7 0 0,3 4 0 15,4-1-20-15,-3 0 0 0,-1-2 0 0,4-7-9 16,0 0 9-16,0 0 0 0,-3 3 0 0,-1 6 8 16,-7-9-8-16,11 0 8 0,0 0-8 0,0 0 8 0,0 0-22 0,0 0-4 15,0 0-1-15,0 0 0 16,0 0-21-16,0 0-5 0,0 0-1 0,0 0 0 15,0 0-29-15,0 0-5 16,0 0-2-16</inkml:trace>
  <inkml:trace contextRef="#ctx0" brushRef="#br0" timeOffset="75251.06">22659 15611 57 0,'0'0'0'0,"0"0"0"0,0 0 0 0,0 0 0 15,0 0 37-15,0 0 3 0,0 0 0 0,0 0 0 16,0 0-40-16,0 0 0 0,0 0 0 0,0 0-12 15,-4-6 67-15,4 6 13 0,0 0 2 0,0 0 1 16,0 0 17-16,0 0 4 0,0 0 1 0,0 0 0 16,0 0-34-16,0 0-7 0,0 0-2 0,0 0 0 15,0 0-30-15,0 0-7 0,0 0-1 0,0 0 0 16,0 0-12-16,0 0 0 0,0 0 0 0,0 0 0 16,0 0 16-16,0 0-2 0,7 6-1 0,-7-6 0 15,0 0-2-15,0 0-1 0,8 3 0 0,-8-3 0 0,0 0-2 0,3 6 0 16,4 4 0-16,4-10 0 0,-4 9 0 0,3-9 0 15,-3 7 0-15,0-4 0 0,8 3 6 0,-5-6 1 16,-3 3 0-16,7-3 0 0,4 6-6 16,-4-2-1-16,-14-4 0 0,7 6 0 0,4-6-8 0,-1 0 0 15,1 0 0-15,-1 0 0 0,-10 0 0 0,11 3 0 16,3-3 0-16,-3 6 0 0,-11-6 0 0,10-6 8 16,4 6-8-16,1 0 8 0,-8 0-8 0,-4-3 0 15,8 3 0-15,-4 0 0 0,0 0 0 0,0 0 0 16,-7 0 0-16,7 0-11 0,3 0 11 0,-10 0 0 15,0 0 0-15,0 0 0 0,0 0 0 0,0 0 0 0,0 0 0 0,0 0 0 32,0 0-19-32,0 0-8 0,0 0-1 0,0 0-1 15,0 0-32-15,0 0-7 0,0 0 0 0,0 0-363 0</inkml:trace>
  <inkml:trace contextRef="#ctx0" brushRef="#br0" timeOffset="75766.52">22535 15721 172 0,'0'0'16'0,"0"0"-16"16,0 0 0-16,0 0 0 0,0 0 166 0,0 0 30 16,0 0 7-16,0 0 1 0,0 0-152 0,0 0-29 15,11 0-7-15,-11 0 0 0,0 0-16 0,0 0 0 16,11 0 0-16,-1 0 0 0,1 0 8 0,-4 0 0 15,3 0-8-15,1 0 12 0,3 0-12 0,-3 0 0 16,-11 0 0-16,14 6 0 0,3-6 14 0,-2 3 0 0,-8 4 0 0,3-7 0 16,4 6 3-16,0-3 1 0,-3 3 0 15,0-3 0-15,-4-3-18 0,7 7 0 0,0-4 0 0,-4 6 0 16,-3-9 0-16,4 10 0 16,3-10 0-16,0 6 0 0,-7-3 11 0,4 3-2 0,3-6 0 0,-3 7 0 15,3-4 9-15,-4-3 2 0,-3 0 0 0,4 0 0 16,0 0-20-16,-4 0 10 0,-7 0-10 0,0 0 8 15,10 6 20-15,-10-6 3 0,0 0 1 0,0 0 0 16,0 0-23-16,0 0-9 0,0 0 8 0,0 0-8 16,0 0 12-16,0 0-4 0,0 0 0 0,0 0 0 15,0 0-8-15,0 0-11 0,0 0 3 0,0 0 0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2-17T06:35:03.00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11917 3949 770 0,'0'0'34'0,"0"0"7"0,0 0-33 0,0 0-8 16,0 0 0-16,0 0 0 0,0 0 80 0,0 0 13 0,0 0 3 15,0 0 1-15,0 0-29 0,0 0-7 0,0 0-1 0,0 0 0 16,0 0 2-16,0 0 0 0,0 0 0 0,0 0 0 16,0 0-18-16,0 0-4 15,0 0-1-15,0 0 0 0,0 0-11 0,0 0-1 0,0 0-1 0,-4-3 0 16,-3-3-5-16,7 6-1 0,0 0 0 0,0 0 0 15,-7-4 3-15,4-2 0 0,-1 0 0 0,1-3 0 16,3 5-3-16,-4-2-1 0,1-3 0 0,-1 6 0 16,0-7-7-16,1 4-2 0,-1-3 0 0,1-1 0 15,-1 4-10-15,-3-4 0 0,4 1 0 0,-4 0 0 16,0-1 11-16,0 4 0 0,0-3 0 0,0-1 0 16,-4 1-2-16,4-1 0 0,0 1 0 0,3 6 0 15,-3-13-9-15,-3 16 10 0,3-16-10 0,0 16 10 16,3-9-10-16,-3 0 12 0,-4 5-12 0,4-2 12 0,0-3-12 15,0 2 8-15,0-2-8 0,-3 6 8 0,-1-3-8 16,4-4 8-16,-4 10-8 0,4-9 8 0,-7 9 2 16,4-3 0-16,3-10 0 0,-8 10 0 15,1 3-2-15,4 0-8 0,-1-6 12 0,-3 3-4 0,-4-4-8 16,4 7 0-16,0 0 0 0,7 0 8 0,0-9-8 16,-3 9 12-16,-8 0-12 0,7-3 12 0,11 3-12 0,-10 0 0 15,-4-6 0-15,-1 6 0 0,-2 0 0 0,3 0 0 16,7 0 0-16,-7-4 0 0,3 4 0 0,-3 0 0 15,3 0-11-15,1 0 11 0,-4-6 0 0,3 6 0 16,0 6 0-16,1-2 8 0,-11-4-8 0,10 0 0 16,1 6-11-16,-1-3 11 0,-3-3 0 0,0 9-9 15,3-9 9-15,1 0 0 0,2 0 0 0,-2 0 0 16,-4 7 0-16,3-4 0 0,4 3 0 0,-3-6 0 0,-5 0 0 0,1 3 0 16,0 3 0-16,0 1 0 0,7-7 0 0,-4 3 0 15,-3-3 0-15,4 9 0 0,10-9 0 0,-11 7-8 16,1-4 8-16,-1 3 0 0,11-6 0 0,-11 3 0 15,-10 6 0-15,7-2 0 0,14-7 0 0,-3 9 0 16,-11 1 0-16,3-1 0 0,7 0 0 0,4 7 0 16,4-13 0-16,-4 10 0 0,-11-4 0 0,8 1 0 15,-1-1 0-15,-6 0-8 0,-1 1 0 0,1-1 0 16,-5 1 8-16,8-1 0 0,0 0 0 0,0 7 0 16,-7-6 0-16,7-1 0 0,7 0 0 0,-7 1 0 15,-4-1 0-15,4 1-8 0,7-1 8 0,0-3 0 0,-3 4 0 16,-4-1 0-16,3 0 0 0,-3 7 0 0,-3-13 0 15,3 13 0-15,3-7 0 0,4 1 0 0,0-1 0 0,0 7 0 16,-7-7 0-16,4 1 0 0,3-1 0 0,0 7 0 16,0-4 0-16,-4 4-8 0,0-7 8 0,1 7 0 15,-1-3 0-15,4-4 0 0,-7 7 0 0,7 2 0 16,-3-2 0-16,3-6-8 0,-7-1 16 0,3 7 3 16,4-4 1-16,0-2 0 0,-7 5-12 0,4-5-17 15,6 9 4-15,-3-4 1 0,-3 1 12 0,3-7 0 16,0 4 0-16,3 3 0 0,4-4 0 0,-3 4-9 15,-8-7 9-15,4 7 0 0,7-4 0 0,-3 4 0 16,-1-7 0-16,-3 7-8 0,-3-6 8 0,6-1-8 16,4 0 8-16,-3 1-8 0,-4 9 8 0,3-13 0 0,5 6-9 15,-5 4 9-15,-3-7 0 0,7 7-9 0,0-3 9 0,4-4 0 16,-11 7-9-16,7 3 9 0,0-10 0 16,3 0-9-16,1 7 9 0,-4-7 0 0,-3 7-9 0,6-3 9 15,4 2-9-15,-3-5 9 0,-1 9-12 0,-6-13 12 16,7 3-10-16,-1 1 10 0,4 5-8 15,-3-2 8-15,-15-4 0 0,11 1-8 0,7-4 8 0,-3 3 0 16,-7 1 0-16,6-1-8 0,11 1 8 0,-3 5 0 16,-11-15 0-16,4 10 0 0,10-1 0 0,-4 1 0 15,-6-1 0-15,3 0 0 0,4 1 0 0,-1-4 0 16,5-3 0-16,-8 3 0 0,-4 4 0 0,1-1-8 0,3 1 8 16,0-10 0-16,-3 9 0 15,3-3 0-15,7-6 0 0,-3 10 0 0,-8-10 0 0,4 6 0 16,4-3 0-16,0-3 0 0,-8 6 0 0,4-2 0 0,0-4 0 15,0 0 0-15,4 0 0 0,-7 0 0 16,-4 0 0-16,3 0 0 0,8 6 0 0,-7-6 0 0,-11 0 0 16,10-6 0-16,11 6 0 0,0 0 0 0,-10-4 0 0,7-2 0 15,-4 6 0-15,3 0-8 0,1 0 8 0,-4 0 0 16,-14 0 0-16,14-3 0 0,7 3 0 0,-3-6 0 16,-4 6 0-16,0-7 0 0,0 4 0 0,1 3 0 15,-5-6 0-15,1-3 0 0,3 9 0 0,-4-10 0 16,5 7 0-16,-5-3 0 0,1-4 0 0,-1 1 0 15,4 0 0-15,-3-1 0 0,3 1 0 0,-3-7 0 16,3 7 0-16,0-1 0 0,0-5 0 0,-3 5 0 16,3-2 0-16,-4-4 8 0,4 0-8 0,0 7 0 15,-3-4 0-15,3-2 8 0,0 5-8 0,-3-5 0 16,-8 2 0-16,1-3 8 0,3 1-8 0,0-4 0 0,0 6 8 16,-3-2-8-16,3 5 10 0,0-5-2 0,-4-4-8 15,1 3 12-15,3-3-12 0,-4 7 11 0,1-4-11 16,-1 0 10-16,-3 4-10 0,4-4 0 0,-4-3 0 15,3 4 0-15,1 2 0 0,0-3 0 0,-1 4 0 0,1-4 0 16,-4 1 0-16,0-4 8 0,0 9-8 0,3-5 0 16,-6 5 8-16,3-2-8 0,0-4 0 0,0 7 8 15,0-7-8-15,0-3 12 0,-4 10-12 0,4-7 12 16,-3 7-12-16,-1-4 0 0,4-6 0 0,-4 4 8 16,4-1-8-16,0-3 0 0,-3 0 0 0,3 4 0 15,0-4 0-15,0 0 0 0,-4 3 0 0,4-3 0 16,0 1 0-16,0 2 0 0,0 3 0 0,0-2 0 15,0-4 0-15,-3 10 0 0,3-7 9 0,-4 6-9 16,1-8 12-16,-1 2-1 0,-3 3-1 0,4-2 0 0,-4-4-2 16,0 10-8-16,0-7 12 0,-4 6-4 0,4-8-8 0,0 8-11 15,-4-5 3-15,4 2 0 0,-7-3-14 0,4 7-2 16,-1-7-1-16,4 7 0 16,-4-1-41-16,1-2-8 0,-1-4-2 0,4 10 0 15,-4-7-148-15,4 4-29 0</inkml:trace>
  <inkml:trace contextRef="#ctx0" brushRef="#br0" timeOffset="1230.96">11370 4244 115 0,'0'0'0'0,"0"0"10"0,0 0-10 0,0 0 0 0,0 0 0 0,-4-3 0 15,-6-4 166-15,3 4 31 0,7 3 7 0,0 0 0 16,-11-6-108-16,4 3-21 0,11-10-5 0,-4 10-1 16,0 3-33-16,-4-6-6 0,-3-4-2 0,7 10 0 15,4 0 12-15,-4-9 1 0,-7 0 1 0,7 9 0 16,3 0-13-16,-3 0-2 0,-7-10-1 0,4 4 0 16,3-3-8-16,-4 5-2 0,-3-2 0 0,0 3 0 15,-4-3 3-15,4 3 0 0,4-4 0 0,-4-2 0 16,-7 6 3-16,7 3 1 0,7 0 0 0,-7-13 0 15,-8 10-11-15,5 3-1 0,6 0-1 0,-3-6 0 0,4 3-10 0,-4 3 0 16,-4 0 0-16,11 0 8 0,0 0-8 0,-7-7 0 16,-4 7 0-16,1 7 8 0,10-7-8 15,-4 0 0-15,-10 0 9 0,4 3-9 0,3 3 0 16,3-6 0-16,-3 10 0 0,-4-1 0 0,-3-3 0 16,4 4 0-16,10-7 0 0,-7 6 0 0,-11 1-8 0,11 5 8 15,3-5-8-15,4-1 8 0,-3 0 0 0,-1-2-8 16,1 2 8-16,3 1 0 0,7-1 0 0,-7 0 0 15,-7-2 0-15,7 2 0 0,10 0 0 0,-3 1 0 16,-10-1 0-16,3 1 0 0,7-1 0 0,0 1-10 16,-7 5 10-16,4-5 0 0,-8-1-10 0,8 0 10 15,3 1-8-15,-4-1 8 0,-6 1-13 0,10-1 2 0,0-3 1 16,3 4 0-16,-10-10-2 0,4 6-1 0,6-3 0 0,-3 7 0 16,1-10 13-16,-8 0-11 0,0 0 11 0,14 0-10 15,0 0 10-15,-4 0 0 0,-10 0 0 16,11-10 0-16,3 7 0 0,-3-3 9 15,-4-4-1-15,-4 4-8 0,4-3 14 0,0-1-4 0,-3-2-1 16,-1-4 0-16,1 7-9 0,-1-1 10 0,5-5-10 16,-5-4 10-16,-6 9-10 0,6-5 8 0,4 2-8 15,-3 4 8-15,-1-7-8 0,-3 13 0 0,4-10 0 0,-1 10 8 16,4-6-8-16,0 2 0 0,-7-2 0 16,4 6 0-16,3-3 0 0,-7 6 0 0,0 0 9 15,0 0-9-15,7 0 8 0,-7 0-8 0,0 0 8 0,0 0-8 0,0 0 0 16,0 0 0-16,0 0 0 0,0 0 0 0,0 0 0 0,0 0 0 15,0 0 0-15,0 0-8 16,-7 9 8-16,7 0 0 0,3 1-9 0,1-1 9 16,-4 7 0-16,0 0 0 0,0-4 0 0,0 7 0 15,7-3 11-15,-3 3-3 0,-15-1-8 0,11 4 12 0,7-3-12 16,-7 3 0-16,-7-6 8 0,3 9-8 0,4 0 0 16,0-13 0-16,0 7 8 0,-3 0-8 0,-1-3 0 15,1 3 0-15,3-4 0 0,-7 4 0 0,0-10 0 0,3 7 0 16,4-3 0-16,0-4 0 0,-3 7 0 0,-1-7 0 15,8 1 0-15,-4-1 0 0,3-3 0 0,-3-6 0 16,-3 3 0-16,3-3 0 0,7 7 0 0,-7-7 0 16,0 0 0-16,0 0 0 15,0 0-22-15,0 0-10 0,0 0-3 0,0 0 0 16,0 0-40-16,7 0-8 0,-7 0-1 0</inkml:trace>
  <inkml:trace contextRef="#ctx0" brushRef="#br0" timeOffset="1696.83">11532 4495 860 0,'0'0'38'0,"-7"6"8"0,4-3-37 0,3-3-9 0,0 0 0 0,0 0 0 16,-11 0 92-16,11 0 16 0,0 0 3 0,0 0 1 0,-3 6-56 0,3 1-10 15,0-7-2-15,0 0-1 0,0 0-25 0,0 3-5 16,-4 6-1-16,4-9 0 0,7 10-12 0,-7-10 0 16,-7 6 0-16,7 3-10 0,0-9 10 0,0 0 0 15,-7 3 0-15,4 4 0 0,3-7 0 0,0 6 0 16,0-3 0-16,-4 6 0 0,-7-9 0 0,11 0 0 15,0 0 0-15,0 0 0 0,-14 0 8 0,7 0 0 16,7 0 0-16,0 0 0 0,0 0 12 0,0 0 2 16,0 0 1-16,0 0 0 0,7 0-15 0,-7 0-8 15,-10-9 10-15,10 9-10 0,10-3 12 0,-10 3-4 16,-7-6-8-16,4-4 12 0,3 10-4 0,0 0 0 0,0 0-8 0,0-9 12 16,-4 3-12-16,4 6 0 0,4 0 0 15,-4 0 0-15,-7-10 0 0,7 10 0 0,7-9-12 0,0 9 12 16,-7 0-8-16,0 0 8 0,7-3 0 15,3 3 0-15,-10 0-12 0,0 0 12 0,0 0-12 0,11-7 12 32,3 7-43-32,-3 0-1 0,-11 0-1 0,0 0-613 0</inkml:trace>
  <inkml:trace contextRef="#ctx0" brushRef="#br0" timeOffset="3316.75">12121 4350 403 0,'0'0'36'0,"0"0"-36"0,0 0 0 0,0 0 0 15,0 0 125-15,0 0 19 0,0 0 3 0,0 0 1 16,0 0-92-16,-3 7-17 0,3-7-4 0,0 0-1 16,-7 0-8-16,7 0-2 0,0 0 0 0,0 0 0 0,0 0 24 0,0 0 4 15,0 0 0-15,0 0 1 0,0 0-33 0,0 0-6 16,0 0-2-16,0 0 0 0,0 0-3 0,0 0-1 16,0 0 0-16,0 0 0 0,0 0-8 0,0 0 0 15,7 3 0-15,0 3 0 0,-7-6 12 0,11 3 1 16,-1-3 0-16,1 0 0 0,-4 7-5 0,-7-7 0 15,10 3-8-15,-3-3 12 0,8 0-2 0,-5 6-1 16,-3-6 0-16,4 0 0 0,-1 3-9 16,1-3 8-16,3 0-8 0,-3 0 8 0,-1 0-8 0,4 0 0 15,0 0 0-15,1 0 8 0,-1 0-8 0,3 0 0 16,1 0 0-16,0-3 0 0,-4 3 0 16,0 0 0-16,7 0 0 0,-3 0 0 0,-1 0 9 0,1 3 0 15,0-3 0-15,3 0 0 0,3 6-9 0,-6-6 0 16,3 0 0-16,0 7 0 0,0-4 0 0,1-3-16 0,-5 0 4 15,4 6 1-15,1-3 11 0,-1-3 0 16,-4 0 0-16,5 10 0 0,-1-10 0 0,-4 0 0 0,1 0 0 0,3 6 0 16,-3-6 0-16,3 0 0 0,4 0 0 0,-4-6 0 15,-3 6 12-15,6 0-3 0,1 0 0 0,3 0 0 16,-7-10-9-16,0 10 0 0,4 0 0 0,-4-3 0 16,4-3 0-16,0 6-11 0,-1 0 3 0,-2 0 0 15,-1-3 8-15,3 3 0 0,-2 0 0 0,-1-7 0 16,0 7 0-16,0 0 9 0,-3 0 0 0,3 0 0 15,0 0-9-15,-3 0-11 0,3 0 3 0,-3 0 0 16,-1 0 8-16,4-6 11 0,-3 6-3 0,0 0 0 16,3 0-8-16,-4 0 0 0,-2 0 0 0,-1 0 0 15,-4-3 0-15,4 3 0 0,4-6 0 0,-4 6 0 0,0 0 0 16,4 0 0-16,-4-3 0 0,0 3 0 0,0-7 0 0,0 7 0 16,-14 0 0-16,14-3 0 0,1 3 0 0,-1-6-11 15,-4 6 11-15,4-3-8 0,-3 3 8 0,-1 0 0 16,1-7 0-16,0 7 0 0,-1-3 0 0,-3-3 0 15,4 6 0-15,-1-3 0 0,-2-3 0 0,2-1 0 16,1 4 0-16,-1 3 0 0,1-9 12 0,-1 3-1 16,1 6-1-16,0-10 0 0,-1 1-19 0,-3-1-4 15,4 4-1-15,-1-3 0 0,-3-1 0 0,4 7 0 16,0-6 0-16,-1 2 0 0,-3-2 14 0,0 0 0 16,0 2 0-16,0 4 0 0,0 3 0 0,1-9-9 15,-1 2 9-15,-4 7-8 0,-3 0 8 0,4-9-12 16,-1 9 12-16,-3 0-12 0,0 0 12 0,0 0 0 15,0 0 0-15,0 0 0 0,0 0 0 0,0 0 0 0,0 0 0 0,0-9 0 16,-3 9 0-16,3 0 0 0,-7-3 0 16,0-4 0-16,-1 7 0 0,1 0 0 0,-3-6 0 0,3 6 0 15,7 0-17-15,-11 0 1 0,1 0 1 0,3-3 0 16,0 3 15-16,-4-6-9 0,7 6 9 0,4 0-8 16,-10 0 8-16,3-4 0 0,3-2 0 0,-3 6 0 15,7 0 18-15,-3-3-1 0,-1-3 0 0,4 6 0 0,0 0 1 0,-3-3 0 16,-1-4 0-16,4 7 0 15,0 0-4-15,0 0-1 0,-3 0 0 0,3 0 0 16,0 0-13-16,0 0 0 0,0 0 8 0,0 0-8 16,-4-9 0-16,4 9 0 0,0 0 0 0,0 0 0 15,0 0 0-15,0 0 0 0,0 0 8 0,0 0-8 16,0 0 0-16,0 0-13 0,0 0 2 0,0 0 1 0,7 6 10 0,0-3 9 16,0 4-1-16,-7-7-8 0,7 3 0 15,4-3 0-15,-4 9-10 0,0-9 10 0,4 6-8 0,-4-2 8 16,0 2 0-16,0-3 0 0,3-3 0 0,1 6 10 15,-1-6-1-15,-3 0 0 0,4 7-9 0,-4-7 0 16,4 0 0-16,-1 0 0 0,-3 0 8 0,-7 0-8 16,0 0 12-16,7 0-4 0,0-7 0 0,1 7-8 15,-1 0 12-15,3-6-4 0,-3 6-8 0,0-3 10 16,-7 3-10-16,0 0 10 0,7-6-10 0,-7 6 8 16,0 0-8-16,0 0 8 0,0 0-8 0,0 0 0 15,0 0 0-15,0 0 0 0,4-4 37 0,-4 4 3 16,0 0 0-16,0 0 0 0,-4 0-12 0,-3 0-1 15,0 4-1-15,0-4 0 0,0 9-17 0,0-3-9 16,-4 1 10-16,4-4-10 0,-3 15 0 0,-4-11 0 0,3 2 0 16,1 7-10-16,-1-13 10 0,0 16 0 0,1-10 0 0,-1 10-8 15,1-3 8-15,-4-7 0 0,3 10 0 0,0-3 0 16,-3-1 0-16,4-2 0 0,-1 3 0 16,0-4-8-16,4 4 8 0,-3-7 0 0,-1 1 0 0,1 5 0 15,3-12 0-15,0 10 0 0,-4-10 0 0,4 6 0 16,0-2 8-16,-4 2-8 0,8-6 10 0,-1-3-10 15,-3 7 8-15,7-7-8 0,-3 0 0 0,3 0 9 16,0 0-9-16,0 0-14 0,0 0 3 0,0 0 1 16,0 0-177-16,0 0-35 0</inkml:trace>
  <inkml:trace contextRef="#ctx0" brushRef="#br0" timeOffset="4760.35">15625 4134 784 0,'0'0'35'0,"0"0"7"0,0 0-34 0,0 0-8 0,3-9 0 0,-3 2 0 0,0-2 77 0,0 6 14 15,-3-10 2-15,3 10 1 0,0-13-39 0,0 7-8 16,0 6-2-16,0-6 0 0,0-4-9 0,0 4-1 16,0-4-1-16,-4 4 0 0,4-7-10 0,-4 13-1 15,4-13-1-15,0 7 0 0,-3 2 2 0,3-5 0 16,-4 2 0-16,4-2 0 0,-3-1 0 0,-1-2 0 16,1 5 0-16,-1 1 0 0,-3-7 15 0,0 7 3 15,0-1 1-15,0-8 0 0,0 8-3 0,0-5-1 16,-4 5 0-16,1-9 0 0,-1 10-15 15,1-1-2-15,-4-5-1 0,-1 5 0 0,1-8-9 0,0 8-3 16,-3 1 0-16,-1-1 0 0,-3-5-9 0,3 5 12 16,0 1-12-16,1-7 12 0,-4 13-4 0,3-13 0 0,4 7 0 15,-4 6 0-15,1-3-8 0,-1-4 12 16,-3 1-12-16,0 2 12 0,0-2-12 0,-1 9 8 0,1-9-8 16,0 9 8-16,0-3-8 0,0 3 0 0,-4-7 0 15,4 7 0-15,-4 0 0 0,0 7 0 0,1-4 0 0,-1 3 0 16,0-3 0-16,-3 6 0 0,3-2-8 15,1-4 8-15,-4 9 0 0,6-8 0 0,1 5 0 0,-4 0 0 16,1 7 0-16,3-16 0 0,-1 16 0 16,5-7 0-16,-4 1 0 0,-1-1 0 0,5 3-9 0,-1-2 9 15,4 2 0-15,-4 1 0 0,1-4-8 0,3 7 8 16,-4 0 0-16,4-4 0 0,0 4-8 0,0-3 8 16,0 2 0-16,0-5 0 0,3 8 0 0,-3-2 0 0,0 0 0 15,3-4-8-15,-3 4 8 0,0-3 0 0,3 2 0 0,1 4 0 16,-1-3 0-16,4-4 0 0,-3 10-9 0,-1-9 9 15,7 6 0-15,-3-4-9 0,0 4 9 0,4 6 0 16,-1-9 0-16,1-4-8 0,3 7 8 0,-4 0 0 16,1 3-9-16,-1-3 9 0,8 0 0 0,-4-1-9 15,0 1 9-15,0 0 0 0,-4 3-8 0,4-3 8 16,4-7 0-16,-4 4 0 0,0 3-9 0,0 0 9 16,3-4 0-16,1 4-9 0,-4-3 9 0,3-4-8 15,1 4 8-15,3 0-8 0,-7-4 8 0,3-2-8 16,4 5 8-16,-3 1-8 0,3-3 8 0,-3 2 0 15,-1-5-9-15,4-1 9 0,0 7 0 0,0-7 0 16,0 4 0-16,0-4 0 0,4 7 0 0,-1-7 0 16,-2 7 0-16,-1-7 0 0,3 1 0 0,1-1 0 15,-1 7 0-15,1-4 0 0,0 4 0 0,3-7 0 16,-7 1 0-16,3 9 0 0,1-19 0 0,3 15 0 16,4-15 0-16,-4 10 0 0,-4-1 0 0,4 1 0 0,1-4-9 0,-1 3 9 15,3-6 0-15,-3 4 0 0,8-4 12 0,-8 3-3 16,3-3-9-16,-3 3 0 0,-3 1 0 0,3-4 0 15,0 6 0-15,4-9 0 0,-4 10 0 0,0-4 0 16,4 3 0-16,-1-9 0 0,1 0 0 0,-4 3 0 16,0 4 0-16,4-7 0 0,-4 0 0 0,4 0 0 15,-4 0-11-15,3 0 3 0,-3 0 0 0,4 0 0 16,-4-10 8-16,4 10 12 0,-1 0-2 0,1-9-1 16,0 3-9-16,3-4 0 0,-3 1 0 0,-1-1 0 15,1 1 0-15,3 3 0 0,-3-4 0 0,3 1 0 0,0 0 0 16,-3-1 0-16,-1 1 0 0,1-1 0 0,-4-5 0 0,4 2 0 15,-1-3 0-15,4 7 0 0,-3-7 0 0,0-3 0 16,3 10 0-16,-3-10 0 0,-1 10-16 0,-3-10-3 16,4 3 0-16,3 1 0 0,-3-4 7 0,-1 6 2 15,-3-2 0-15,1 5 0 0,2-5 10 0,1-4 0 16,-4 3-9-16,0 4 9 0,0-4 0 0,0-3 0 16,-3 10 0-16,-1-1 0 0,1-5 0 0,0-4 0 15,-4 3 0-15,0-3 0 0,-4 7 30 16,1-4 1-16,-1 0 0 0,1 4 0 0,-8-7-31 15,4 3 8-15,0 1-8 0,0-4 0 0,-3 0 8 16,-1 0 0-16,-3 3-8 0,4-12 12 0,-4 13-12 0,0-7 0 16,-4 3 0-16,0 3 0 0,4-9 0 0,0 6 0 15,-3 0 0-15,3 4 0 0,-4-4-11 0,4 3 2 16,-4 4 0-16,4-4 0 16,-3-3-16-16,3 10-3 0,-4-7-1 0,4 4 0 15,-3-4-4-15,2 13-1 0,5-13 0 0,-4 16-511 0,-4-16-103 16</inkml:trace>
  <inkml:trace contextRef="#ctx0" brushRef="#br0" timeOffset="5633.97">14870 4100 759 0,'0'0'33'0,"0"0"8"0,0 0-33 0,0 0-8 16,-4-7 0-16,4 7 0 0,0-3 97 0,-3 3 18 15,3-9 3-15,-4 2 1 0,0-2-53 0,1 6-10 16,3-3-3-16,-4-4 0 0,1 4-28 0,-1 3-5 16,1-3-2-16,-4-4 0 0,3 7 22 0,-3-3 4 15,4-4 0-15,-4 7 1 0,3-3-19 0,1 3-4 0,-4-13-1 0,-1 10 0 16,5-4 7-16,-4 10 2 0,0-9 0 16,3 6 0-16,-3-3-10 0,0-4-1 15,0 4-1-15,-3 6 0 0,2-3-8 0,1-3-2 0,0 2 0 0,0-2 0 16,-3 3 4-16,3 3 0 0,0-6 0 0,-4 6 0 15,0 0-12-15,1 0 12 0,3 6-12 0,-4-6 12 16,1 3-12-16,3-3 0 0,-4 10 0 0,0-1 0 16,1 3-8-16,3 1 8 0,-4-4-10 0,4 7 10 15,-3 0-8-15,3-4 8 0,-1 7 0 0,1 0-9 16,0-3 9-16,4 2 0 0,-1-2 0 0,4 0-8 16,-7-4 8-16,7 4 0 0,-3-3 0 0,3 2 0 15,0 1 0-15,0-4-12 0,3 4 12 0,-3-6-12 16,0-1 4-16,4 7 0 0,-1-7 0 0,4 0 0 0,0 1-1 15,-3-7 0-15,3 3 0 0,-3 4 0 0,3-10 9 0,-4 9 0 16,4-9 0-16,4 0 0 0,-4 0-12 0,3 0 2 16,1 0 1-16,0-3 0 0,-4-3 9 0,3-4 0 15,4 4 0-15,-3 3 0 0,3-7 0 0,-3 1 16 16,-1-7-4-16,-3 7-1 0,4 0-11 0,-4-1 0 16,3-6 0-16,-3-2 0 0,4 2 0 0,0 3 0 15,-4-2 0-15,3 2 0 0,1-2 0 0,-1-1 0 16,-6-3 0-16,7 10 0 0,-8-7 0 0,4 7 0 15,-3-1 11-15,-1 7-11 0,-3-6 0 0,0 9 0 16,0 0 0-16,4-7 0 0,-4 7 16 0,0-3-4 16,3-3 0-16,-3 6 0 0,-3 0 0 0,-1 0-1 0,4 0 0 15,0 0 0-15,0 6-11 0,-3-3 0 16,-1-3 0-16,4 0 0 0,0 10-12 0,4-1 12 16,-4 7-10-16,0-7 10 0,0 1 0 0,0-1 0 0,0 7-8 0,3-4 8 15,-3 4 0-15,0 0 0 0,4-4 0 16,-1 7 0-16,-3 6 0 0,4-6 0 0,-4 3 0 0,0-3 0 15,3 3 0-15,-3 3 0 0,0-6 0 16,-3-1 0-16,-1 7 0 0,4-6 0 0,-3 0 0 0,-1-3 0 16,4 3 0-16,-3-4-9 0,-1 1 9 0,4-4-8 15,-3-2 8-15,-1-1 0 0,1 1 0 0,3-10 0 16,0 0-16-16,0 0 1 0,0 0 1 0,0 0 0 16,0 0-122-16,0 0-25 0,0 0-5 0,0 0-1 15</inkml:trace>
  <inkml:trace contextRef="#ctx0" brushRef="#br0" timeOffset="5885.37">15050 4288 518 0,'0'0'46'0,"0"0"-37"15,0 0-9-15,3 9 0 0,-3 1 157 0,4-10 30 16,-8 15 5-16,4-12 2 0,-3 10-92 0,-1-4-18 15,0 1-4-15,1 2-1 0,-4-2-41 0,3 5-8 16,-3-5-2-16,4-1 0 0,-8 10-9 0,4-10-3 16,4 4 0-16,-1-1 0 0,-3-2-16 0,0-1 0 15,3 1 8-15,-3-1-8 0,0-3 0 0,4 1 0 16,3-7 0-16,0 0 0 0,0 9-11 0,-4 4-5 0,4-13-2 0,-3 6 0 31,3 3-44-31,0-6-9 0,0-3-1 0,0 0-568 0</inkml:trace>
  <inkml:trace contextRef="#ctx0" brushRef="#br0" timeOffset="7178.23">15565 4263 57 0,'0'0'0'0,"0"0"0"16,0 0 0-16,0 0 0 0,0 0 154 0,0 0 26 16,0 0 4-16,0 0 2 0,0 0-80 0,3 9-16 15,-3-9-3-15,0 0-1 0,0 0-28 0,0 0-6 0,7 0 0 16,4 0-1-16,-4 0-18 0,-7 0-3 0,0 0-1 0,10 0 0 15,1 0-6-15,0 0-2 0,-4 0 0 0,3 0 0 16,1 6 19-16,-4-6 3 0,3 0 1 0,-3 0 0 16,1 0-28-16,2 0-4 0,4 0-2 0,-3 0 0 15,3 7-10-15,-4-7 0 0,1 3 0 0,0-3 0 16,3 0 0-16,0 0 0 0,0 0 8 0,4 0-8 16,-1 0 0-16,1 0 0 0,-4 0 0 0,7 0 0 15,-3 0 0-15,-1 0 0 0,1 0 0 0,3 0 0 16,-3 0 0-16,3 0 0 0,-3 0 0 0,-1 0 0 15,1 0 0-15,0 0 0 0,6-3 0 0,-3-4 0 16,-3 7 0-16,3-6 0 0,4 6 0 0,0 0 0 16,-4-3 0-16,4-3 0 0,-8 6 0 0,1-10 0 15,3 10 0-15,4-3 0 0,-1 3 0 0,5-6 8 0,-5 6-8 16,4-3 0-16,-3-4 0 0,0 7 8 0,3-3-8 0,-3-3 0 16,0 6 0-16,3 0 8 0,0-3-8 0,-3 3 8 15,3 0-8-15,0-6 8 0,0-1-8 0,4 7 0 16,-7-3 0-16,3 3-11 0,-3-6 11 0,3 3 0 15,0-4 8-15,-3 7-8 0,3 0 0 0,0 0 0 16,0-9 0-16,-3 6 0 0,-4-3 0 0,1 6 0 16,-1-3 0-16,0-4 0 0,-4 7 0 0,5 0 0 15,-8 0 0-15,3-6 0 0,-3 6 0 0,1 0 0 16,-5 0 0-16,4 0 0 0,0 0 0 0,1-3 0 0,-5-3 0 16,-3 6 0-16,0-4 0 0,4-2 0 0,-8 6 0 15,-3 0 0-15,0 0 0 0,0 0 0 0,0 0 0 0,0 0 0 16,0 0 0-16,0 0 0 0,4-3 0 0,-1-3 8 15,-3-4-8-15,0 10 0 0,0 0 0 0,0 0-8 16,-3-9-13-16,3 9-3 0,-4-3 0 0,1 3 0 16,-4-13 7-16,3 10 1 0,-3-3 0 0,4 3 0 15,-1-4 16-15,-3 7-10 0,4-9 10 0,-5 6-8 16,5-3 8-16,-4 6 0 0,3-10 0 0,1 10 0 16,-8-6 0-16,4 6 0 0,0-9 0 0,0 9 0 15,0-10 0-15,0 10 0 0,0-3 0 0,0-3 0 16,0 3 0-16,0-4 0 0,-4 7-9 0,4-9 9 15,0 9 0-15,4-3 0 0,-5-3-9 0,5-1 9 16,3 7 0-16,-4-3 0 0,1 3 0 0,3 0 0 16,-7 0 21-16,7 0 8 0,0 0 2 0,0 0 0 0,-4-6-31 15,4 6 0-15,0 0 0 0,0 0 0 0,0 0 12 16,0 0-3-16,0 0-1 0,0 0 0 0,0 0-8 0,0 0-11 16,0 0 3-16,0 0 0 0,0 0 0 0,11 6 0 15,-11-6 0-15,7 0 0 0,4 10 8 0,-1-4 0 16,4-3 0-16,-3-3 0 0,-1 9 0 0,4-2 0 15,-3-4 0-15,3-3 0 0,4 6 0 0,-1-3 0 16,1-3 0-16,0 0 0 0,-4 6 9 0,4-6-9 16,-1 4 12-16,-3-4-12 0,0 0 9 0,0 0-9 15,1 0 0-15,-5 0 9 0,4 0-1 0,-3 0 0 16,-8 0 0-16,4 0 0 0,4 0 1 0,-7 0 0 0,-4 0 0 0,0 0 0 16,0 0-9-16,0 0 8 0,0 0-8 0,0 0 8 15,0 0 26-15,0 0 5 0,-8 6 1 0,-2-3 0 16,-1 3-27-16,1 4-5 0,3-1 0 15,0 0-8-15,-7 1 0 0,-1-4 0 0,1 10 0 0,0-13 0 16,-3 13 8-16,-1-7-8 0,0 4 0 0,1-4 0 16,3 7 0-16,-4 2 0 0,0-8 0 0,4-1 0 15,0 7 0-15,0 0 0 0,0-4 0 0,3-2 0 16,-3-1 8-16,4 4-8 0,-1-1 0 0,4-2 0 16,0-4 0-16,-4 3 0 0,8-6 0 0,-1 10 0 15,1-13 8-15,3 0-8 0,0 0 0 0,0 0 0 16,0 0 0-16,0 0 0 0,0 0 0 0,0 0-9 15,0 0-51-15,0 0-9 16,0 0-3-16,0 0-425 0,7 3-86 0</inkml:trace>
  <inkml:trace contextRef="#ctx0" brushRef="#br0" timeOffset="8569.18">18969 4090 900 0,'0'0'40'0,"0"0"8"0,0 0-39 0,0 0-9 15,0 0 0-15,3-6 0 0,-3 6 125 0,4-10 23 16,-4 10 5-16,3 0 1 0,-3 0-49 0,4-9-9 16,-4 0-3-16,0-1 0 0,-4 4-63 0,4 3-13 15,0-3-2-15,0-4-1 0,0 1-2 0,-3 6 0 0,-1-7 0 0,1 4 0 16,-1-3-4-16,1-1 0 0,-1 1-8 0,1 2 12 15,-1-5-12-15,1 2 8 0,-1-2-8 0,-3 3 0 16,0-4 15-16,4-3-3 16,-5 7-1-16,1-7 0 0,0 4 4 0,0-4 1 0,-3 7 0 0,3-7 0 15,-4-3-3-15,1 7 0 0,-5-4 0 0,1-3 0 16,0 3-4-16,0 4-1 0,0-4 0 0,-4 0 0 16,4 4-8-16,0-4 10 0,-7 7-10 0,3-7 10 15,-3 4-10-15,0 5 8 0,0-11-8 0,-4 8 8 16,0 1-8-16,1-1 0 0,-1-5-10 0,0 5 10 15,4 7 0-15,3-6 0 0,-6 2 0 0,3-2 0 16,-1 3 0-16,-2 3-9 0,-1-4 9 0,0 7-8 16,1 0 8-16,-1 0 0 0,0 0-9 0,-3 0 9 15,0 0 0-15,3 7-9 0,-3 2 9 0,-4-9 0 16,4 9 0-16,-4-2-8 0,4 2 8 0,0 4 0 16,3-4 0-16,4 0 0 0,-4 1 0 0,4 2 0 0,-4 1 0 15,4 6-10-15,0-4 10 0,0 1-8 0,0-3 8 16,3 2 0-16,0-2-9 0,1 3 9 0,-1 2 0 0,4 1 0 15,-4 3 0-15,4-3 0 0,4 3-9 0,-1 0 9 16,-3-3 0-16,3 0 0 0,1-1 0 0,3 1-8 16,-4 0 8-16,4-3 0 0,0 2 0 0,0-2-10 15,4 3 10-15,-5 0-8 0,5 6 8 0,-1-6 0 16,4-1 0-16,0-2 0 0,-3 3 0 0,3 0 0 0,0 0 0 16,0 3 8-16,3-1-8 0,-3-2-8 15,4 3 8-15,-1-3-12 0,5 0 12 0,-5 0 0 0,1 0 0 16,3-4 0-16,-4 1 0 0,4-4-8 0,-3 7 8 0,3-3 0 15,3 0 0-15,-3-4 0 16,0 7 0-16,4-3 0 0,-4-7 0 0,4 10 0 0,-4 0 0 0,3-4 0 16,1-5 0-16,-1 9 0 0,1-4 0 15,0 1 0-15,-1-4 0 0,1 7 0 0,3-9 0 16,-3 5 0-16,3 1 0 0,0-3 8 16,0 2-8-16,4-5 0 0,-4-1 0 0,0 0 0 0,-4 7 0 15,4-3-8-15,8-4 8 0,-5-3 0 0,-3 4 0 0,4-1 0 16,0 1 0-16,-1 5 0 0,4-15 0 0,1 10 0 15,-1-1-12-15,0 7 0 0,0-7 0 0,0 4 0 16,-3 2-10-16,0-5-2 0,3-1-1 0,0 1 0 16,-4 5 2-16,1-12 1 0,0 4 0 0,-1 2 0 15,1-9 22-15,0 0-9 0,-1 6 9 0,1-12 0 16,0 6 0-16,3 0 9 0,0-3 1 0,-3-3 0 16,-1 6 2-16,1 0 0 0,-1-10 0 0,1 10 0 0,0-6-4 0,-4 3 0 15,0-3 0-15,0-4 0 0,0 7-8 16,0-3 12-16,0-4-12 0,1 1 12 0,-1 3-4 0,3-4-8 15,1 7 12-15,0-6-4 0,-4-1-8 0,3-5 10 16,1 5-10-16,-4-15 10 0,4 13-10 0,-1-4 0 16,5 0 0-16,-5-3 8 0,-3 1 48 0,4 2 8 15,-4-3 3-15,0-6 0 0,0 6-51 0,0 0-16 16,0 1 8-16,-3-1-8 16,0-6-39-16,-1 9-11 0,-3-3-2 0,4-3-1 0,-4 0 53 0,0 4 0 15,-4-11 8-15,5 11 0 0,-5-1-8 0,4 0 0 0,-7-6 0 16,0 6 0-16,0-3-11 0,0 3-4 0,0 0-1 15,0 7 0 1,-7-13-26-16,4 9-6 0,-1-3 0 0,0 0-1 16,1 4-131-16,-8-4-27 0</inkml:trace>
  <inkml:trace contextRef="#ctx0" brushRef="#br0" timeOffset="9553.77">18249 3974 1033 0,'0'0'45'0,"0"0"11"0,0 0-45 0,0 0-11 0,0 0 0 0,0 0 0 16,0 0 76-16,0 0 14 0,0 0 2 0,0 0 1 16,0-9-49-16,0 9-11 0,0-7-1 0,0-2-1 15,-7 0-9-15,4 5-2 0,-1-2 0 0,4 0 0 16,-7-3 4-16,3 5 0 0,1-2 0 0,-4 3 0 15,3-6-10-15,-3 2-2 0,0 4 0 0,0-3 0 16,0 3 16-16,0-3 2 0,-3-4 1 0,2 10 0 16,1-6-18-16,-3 3-3 0,-1-4-1 0,1 7 0 15,3 0-9-15,-4-9 8 0,4 9-8 0,-4 0 8 16,1 0 0-16,-1 9-8 0,1-9 12 0,3 7-4 16,-4 2-8-16,0-9 0 0,1 16 0 0,-1-13 0 15,4 13-12-15,-3-4 12 0,-1 4-10 0,0-1 10 0,8-2 0 16,-4 6-9-16,3 3 9 0,1-10 0 0,-1 4 0 15,1-3-8-15,-1 2 8 0,1 4 0 0,-1-10-12 0,8 7 4 16,-1-13 0-16,1 13 0 0,-8-7 8 0,8-2-13 16,-1-4 5-16,4 3 8 0,-7-3 0 0,7 7 0 15,4-10 12-15,0 0-4 0,-1 0-8 16,4 0 0-16,0 0 0 0,4-10 0 0,-4 7 8 0,0-6 0 16,-3 2 0-16,3-5 0 0,0-1-8 0,0 10 12 15,-3-13-12-15,-4 7 12 0,7 0 0 0,-4-7 0 16,1 7 0-16,-4-4 0 0,0 4-12 0,0-7 12 15,-3 13-12-15,3-10 12 0,-4 10-12 0,1-13 0 0,-4 7 9 0,3 6-9 16,-3-3 8-16,0 6-8 0,0 0 8 0,0 0-8 16,0 0 8-16,0 0-8 0,0 0 10 0,0 0-10 15,0 0 9-15,0 0-9 0,0 0 8 0,0 0-8 16,0 0 0-16,0 0 0 0,0 0 0 16,0 0 0-16,0 0 0 0,0 0-9 0,0 0 9 0,-3 9-13 15,3 0 13-15,0 7 0 0,-4-6-10 0,4-1 10 16,0 7 0-16,0-4 0 0,0 7-9 15,0-3 9-15,0 2 0 0,-3 1 0 0,3 13 0 0,0-10 0 16,0 9-8-16,-4-3 8 0,4-9 0 0,-3 9 0 16,3 4 0-16,-4-10 0 0,1-4 0 0,-1 7 0 15,1-6 0-15,3 0 0 0,-4-6 0 0,4-1 0 16,-7-2-8-16,7 5 8 0,-3-15 0 0,3 16 0 16,0-16 0-16,0 0 0 0,0 0 0 0,0 0 0 0,0 0 0 0,0 0 0 15,0 0 0-15,0 0 0 16,0 0-19-16,0 0-3 0,0 0-1 0,0 0 0 15,0 0-49-15,0 0-9 0,0 0-3 0,0 0-644 16</inkml:trace>
  <inkml:trace contextRef="#ctx0" brushRef="#br0" timeOffset="10103.5">18394 4307 727 0,'0'0'32'0,"0"0"7"0,0 0-31 0,0 0-8 0,0 0 0 0,0 0 0 16,0 0 67-16,0 0 12 0,0 0 2 0,0 0 1 15,0 0-38-15,0 0-7 0,0 0-1 0,0 0-1 16,7 6-14-16,-7-6-2 0,0 0-1 0,0 0 0 16,7 3 30-16,0 3 7 0,-7-6 1 0,7 0 0 15,0-6-7-15,4 3-1 0,-4-3 0 0,0 6 0 16,-4-10-17-16,4 7-4 0,-3-6-1 0,3 2 0 15,-7 7 3-15,3-6 1 0,5-3 0 0,-5 5 0 16,1-5-18-16,-1 3-4 0,1-4-8 0,-1 7 12 16,1-6-4-16,-4-4 0 0,0 10-8 0,0-6 12 15,3 2-12-15,-3-2 11 0,-3 6-11 0,3-3 10 16,-4-4-10-16,4 4 0 0,-3-3 0 0,-4 9 8 16,7 0-8-16,-4-4-14 0,-3-2 3 0,7 6 1 15,0 0 10-15,0 0 0 0,-7 0 0 0,0 0-8 0,0 6-1 16,0-6 0-16,7 0 0 0,0 0 0 0,-4 4 9 15,-3 5 0-15,4-3 0 0,-4 1 0 0,3-4-14 16,1 6-4-16,-1 0-1 0,1-2 0 0,3-7 19 16,-4 9 0-16,4-9 0 0,-7 0 0 0,7 16 0 0,-4-13 0 15,1 6-8-15,-1 1 8 0,1-1 0 16,3 1 0-16,0-1 0 0,-4 7 0 0,1-7 0 0,3 1 0 16,0 5-8-16,0-5 8 0,-4-1 0 0,4 0 0 15,0 1 0-15,-3-1 0 0,-1 7 0 0,1-7 0 16,-1 1 0-16,4 9 0 0,-3-10 0 0,3 0 0 15,-4 4 0-15,1-4 0 0,-1 1 0 0,4-1 0 0,-7-6 0 0,7 7 0 16,-4-1 0-16,4-9 0 0,-3 6 0 16,-1 1 0-16,1-4 0 0,3-3 0 0,-4 9 0 0,4-9 0 15,-3 10-23-15,3-10-1 0,0 0 0 0,0 0 0 32,0 0-148-32,0 0-31 0</inkml:trace>
  <inkml:trace contextRef="#ctx0" brushRef="#br0" timeOffset="10336.91">18327 4423 172 0,'0'0'16'0,"0"0"-16"0,0 0 0 0,0 0 0 15,0 0 172-15,0 0 32 0,0 0 7 0,0 0 1 16,0 0-160-16,-4 6-32 0,4-6-7 0,0 0-1 16,0 0-12-16,0 0 0 0,0 0 0 0,0 0 0 0,0 0 19 0,0 0 7 15,0 0 2-15,4 9 0 0,-4-9 15 0,10 3 3 16,-3-3 1-16,4 7 0 0,-4-7 3 0,4-7 1 15,-1 7 0-15,1-3 0 0,3 3-27 0,-3 0-6 16,-1-9-1-16,1 3 0 16,-1 6-41-16,-3-10-9 0,-7 10-2 0,11-3-591 15</inkml:trace>
  <inkml:trace contextRef="#ctx0" brushRef="#br0" timeOffset="12079.57">18810 4404 57 0,'0'0'0'0,"0"0"0"0,0 0 0 0,0 0 0 0,0 0 0 0,0 0 0 16,0 0 252-16,0 0 44 0,0 0 10 0,0 0 2 15,0 9-228-15,-3 1-46 0,3-10-9 0,-4 0-1 16,1 9-16-16,3-9-8 0,-4 6 8 0,4-6-8 16,-4 10 0-16,4-4 8 0,-3 3-8 0,3-9 0 15,0 0 0-15,0 0 0 0,-4 3 0 0,4-3 0 16,0 0 21-16,0 10 0 0,0-10 0 0,-3 9 0 0,3 1 10 0,-4-1 1 15,4-3 1-15,-3 1 0 0,-1-4-4 0,4-3-1 16,0 9 0-16,-7 1 0 0,4-10-11 0,-1 9-2 16,1-3-1-16,-4 4 0 0,3-4-6 0,1-3 0 15,-5 6-8-15,5-2 12 16,-4-4-12-16,3 3 0 0,-3-3 8 0,4 4-8 0,-4 2 0 0,0-6 0 16,0 3 8-16,0 4-8 0,0-4 0 0,-1-3 0 15,1 7 0-15,-3-4 0 0,3 3 0 0,0-9 0 16,-4 3 0-16,1 4 0 0,-5 2 9 0,5-3-9 15,3-3 8-15,0 7-8 0,-4-4 9 0,1-3-9 16,-1 4 10-16,0-4-10 0,1-3 0 0,3 9 0 16,-7-9 0-16,3 6 0 0,4-6 0 0,-4 7 0 15,4-4 0-15,-3 3 0 0,3-6 10 0,-4 0-10 16,-3 3 10-16,7-3-10 0,-4 0 9 0,1 10-9 0,-1-10 8 16,-3 0-8-16,4 0 8 0,-1-10-8 0,4 10 0 15,0 0 8-15,-4 10 6 0,1-10 1 0,3 0 0 0,0 0 0 16,-4 0-4-16,4 0-1 0,0 0 0 0,0 0 0 15,0 0-10-15,0 0 0 0,-4-10 0 0,8 10 0 16,-4 0 15-16,-1-3-3 0,1 3 0 0,0 0 0 16,0-6 0-16,-3 6-1 0,3-3 0 0,0-4 0 15,0 7-1-15,0-6 0 0,-4 6 0 0,4-3 0 16,0-3 6-16,0 6 2 0,0-3 0 0,0-4 0 16,-4 7-7-16,4-3-2 0,-4-3 0 0,4 3 0 15,0-4-1-15,0 7 0 0,-3 0 0 0,-1-9 0 16,4 6-8-16,0-3 0 0,-4-1 9 0,1 7-9 15,6-3 0-15,-3 3 9 0,0 0-9 0,0-9 0 0,-3 9 11 16,2-6-11-16,1 6 10 0,-3-10-10 0,-1 10 0 0,4 0 0 16,4-9 0-16,-1 6 0 0,4 3 8 15,-7-7 1-15,7 7 1 0,-7 0 0 0,0-6-10 0,0-3 12 16,0 9-12-16,0-10 12 0,0 7-12 16,0-3 0-16,0 3 9 0,0-4-9 0,0 4 0 0,0-3 0 15,-4 3 0-15,7-3 0 0,-3-1 0 0,0 4 0 16,0-6 0-16,4 3 0 0,-8-4 0 0,4 7 0 15,4-3 0-15,-5-4 8 0,1 4-8 16,0 3 12-16,4-3-4 0,-1-4 0 0,-3 1-8 0,4 6 12 16,-4-7-4-16,0 4 0 0,3 3-8 0,-3-10 0 0,0 10 8 15,3-6-8-15,-3 3 0 0,4-4 8 16,-4 1-8-16,0 6 0 0,3-10 0 0,1 10 0 0,-4-3 0 0,3-4 0 16,1 1 0-16,-1-1 0 0,1 1 0 15,-1 6 0-15,0-13 0 0,1 7 0 0,3-7 0 0,-4 7 8 16,4-1-8-16,-3 1 0 0,3-7 0 0,0 7 0 15,0-4 0-15,0 4 0 0,0-7 0 0,0 0-8 16,0 7 8-16,0-3 0 0,0-1 0 0,0 4 0 16,3-1 0-16,1 1 0 0,-4-4 0 0,3 4 0 15,1-4 0-15,-4 4 0 0,4-1 0 0,-1-2 0 16,-3-4 0-16,4 10-8 0,-1-3 8 0,1-4 0 16,-1-3 0-16,1 7 0 0,3-7 0 0,0 13-8 15,0-13 8-15,-4 7 0 0,4-4 0 0,-3 1-8 16,3 3 8-16,-3-1 0 0,-1 1 0 0,1-1 0 0,-1 1 0 15,1 6 0-15,3-10 0 0,0 10 0 0,-4-6 0 16,1 2 11-16,-1-2-1 0,1 0 0 0,3-1-18 16,0 4-4-16,0 3-1 0,0-3 0 0,0-4 21 0,0 7 5 15,4-3 1-15,-1-4 0 0,-3 10-14 16,4-9 0-16,-4 6 0 0,4-4 0 0,-1-2 0 0,-3 3 0 16,4-4 0-16,-1 10 0 0,1-9-15 0,0 0-2 15,-4 9-1-15,3-10 0 0,8 4 18 0,-4 6 0 16,-3-10 0-16,-1 7 0 0,1-3 0 0,3 3 0 15,-4-3-8-15,1 6 8 0,0-3 0 0,-1 3 0 16,4-7 0-16,-3 7 0 0,0-3 0 0,3 3 0 16,-4-6 0-16,1 6 0 0,-1 0-9 0,4 0 9 15,-3 0 0-15,0 0-9 0,3-3 9 0,-4 3 0 16,1 0 0-16,-1 0 0 0,1 0 0 0,0 0 0 16,-4 0 0-16,3 0 0 0,1 0 0 0,-4 3-12 0,4-3 12 15,-4 0-12-15,3 0 12 0,-3 0 0 16,0 0 0-16,0 6 0 0,0-3 0 0,4-3 0 0,0 0 0 15,-4 7 0-15,0-4 0 0,3-3 0 0,-3 6 0 0,0-3 0 16,4 3 0-16,-4-3 0 0,0-3 0 0,4 7 0 16,-1-4 0-16,1-3 0 0,-1 6 0 0,1-6-8 15,3 10 8-15,-3-10 0 0,-1 6 0 0,4-3 8 16,-3-3-8-16,-4 9 0 0,0-9 0 0,4 0 0 16,-1 7 0-16,1-4 0 0,-4 3 0 0,3-6 0 15,-2 9 0-15,-5-2 0 0,-3-7 0 0,11 3 0 16,-4 3 0-16,-7-6 0 0,7 3 0 0,3 4 0 15,-10-7 0-15,0 0 0 0,7 3 0 0,-7-3 0 0,11 6 0 0,-4-3 0 16,-7-3 0-16,11 6 0 16,-1-2 0-16,-10-4 0 0,7 9 0 0,-7-9 0 0,7 6 0 15,0 0 0-15,-7-6 0 0,7 10 0 0,0 2 0 0,0-12 0 16,-7 0 0-16,8 16 0 0,-1-16 0 0,-4 16 0 16,-3-16 0-16,7 3-8 0,0 6 8 0,0 1 0 15,-7-10 0-15,4 9 0 0,3 7 0 0,-4-7 0 16,1-3 0-16,-1-2 0 0,5 5 0 0,-5 0 0 15,1 1 0-15,-1-4 0 0,4-3 0 0,-3 10 0 16,-1-10 0-16,1 6 0 0,-4 1 0 0,3-1-10 16,-3 1 10-16,4-1 0 0,-4 4-11 0,3-10 11 15,-3 6-10-15,0 0 10 0,0 7-8 0,4-13 8 16,-1 10 0-16,1-10-9 0,-4 6 9 0,3 7 0 16,1-7 0-16,0 4 0 0,-4-7 0 0,3 10 0 0,-3-4 0 15,0 4-8-15,4 0 8 0,-4-4 0 0,0 4 0 16,0-3 0-16,0 9 0 0,-4 0-8 0,4-4 8 0,-3 7-8 15,-5 1-3-15,5-1 0 0,-4-3 0 0,-4 9 0 32,4-3-26-32,-7 0-6 0,4 10-1 0,-8-4-814 0</inkml:trace>
  <inkml:trace contextRef="#ctx0" brushRef="#br0" timeOffset="18960.47">12308 4974 561 0,'0'0'24'0,"0"0"7"0,0 0-31 0,0 0 0 15,0 0 0-15,0 0 0 0,0 0 36 0,0 0 0 16,0 0 1-16,0 0 0 0,0 0 4 0,0 0 1 0,0 0 0 0,0 0 0 16,0 0 2-16,0 0 1 0,0 0 0 0,0 0 0 15,0 0-7-15,0 0-2 0,0 0 0 16,-3 0 0-16,3 0-10 0,0 0-2 0,-7-6-1 0,7 6 0 15,0 0-23-15,-4-3 0 0,4-3 0 0,0-4 0 16,0 10 0-16,4-3 9 0,-4-3-9 0,3-3 0 16,-3 9 8-16,4-4-8 0,-4 4 0 0,3-6 0 15,-3-3 0-15,0 9 0 0,7 0 0 16,-7 0 0-16,0 0 0 0,4-10 0 0,0 10 0 0,-4 0 0 0,3-9 0 16,1 3 0-16,-1 6 0 0,-3 0 0 15,7-10 0-15,0 10 0 0,-7 0 0 0,7-9 0 0,-7 9 0 16,4 0 0-16,-4 0 0 0,7 0 0 15,0-10 0-15,-7 10 0 0,7 0 0 0,0 0-9 16,-7 0 9-16,0 0 0 0,7 0 0 0,-7 0 0 16,0 0 0-16,7 10 0 0,-3-10 0 0,3 9 0 15,-4 1 0-15,4-10 0 0,-7 0 0 0,4 9 8 16,-1-3-8-16,1 4 0 0,-1-1 0 0,1 1 0 0,-1-1 0 16,1 0 11-16,-4 1-3 0,0-4 0 0,4 3-8 0,-4 1 0 15,0 9 0-15,0-13-11 0,3 3 11 0,1-9-12 16,-4 0 12-16,3 10-12 0,-3-1 20 0,0 1 3 15,4-1 1-15,-4 0 0 0,0 1-12 0,0-4 0 16,3 3 0-16,1 1-11 0,-4-1 11 0,0 1 8 16,0-1-8-16,0-3 11 0,3-2 5 0,-3 8 2 15,0-9 0-15,0-3 0 0,7 10-18 0,-3-10-16 16,-4 0 4-16,3 9 0 0,-3-9 12 0,0 0 16 16,0 0-3-16,0 0-1 0,0 0-12 0,4 9-16 15,-1-2 3-15,-3-7 1 0,0 0 12 0,0 0 0 0,0 0 0 16,0 0 10-16,0 0-2 0,0 0 0 15,0 0 0-15,0 0 0 0,0 0-8 0,0 0 0 16,0 0-12-16,0 0 12 16,0 0-32-16,0 0 2 0,0 0 0 0,0 0 0 15,0 0-34-15,0 0-8 0,0 0 0 0,0 0-1 0</inkml:trace>
  <inkml:trace contextRef="#ctx0" brushRef="#br0" timeOffset="19446.5">12439 5056 648 0,'0'0'28'0,"0"0"7"0,0 0-35 0,0 0 0 16,0 0 0-16,0 0 0 0,0 0 52 0,0 0 4 16,0 0 1-16,0 0 0 0,0 0-19 0,0 0-4 15,0 0-1-15,0 0 0 0,0 0-12 0,0 0-2 16,0 0-1-16,0 0 0 0,0 0-6 0,0 0-2 16,-7 6 0-16,7-6 0 0,-7 3-10 0,7-3 12 15,-11 0-12-15,11 0 12 0,-3 7-12 0,-4-4 0 16,3 3 0-16,-3-6 0 0,4 9 8 0,3-9 0 15,-8 7 0-15,8-7 0 0,-7 3 10 0,4 6 2 16,-4 1 0-16,3-10 0 0,4 0-6 0,-3 9-1 0,-1-3 0 0,-3 4 0 16,4-1-5-16,-4-3-8 0,3-2 11 0,-3 5-11 15,4 0 8-15,-1-2-8 0,-3-4 0 16,3 3 0-16,1-3 0 0,3-3 0 0,-7 6 0 0,7-6 0 16,0 7 20-16,-4-4-4 0,4-3 0 0,0 0 0 15,0 0-16-15,0 0 0 0,0 0-11 0,0 0 11 16,0 0 0-16,0 0 0 0,0 0 0 0,0 0 0 15,0 0 24-15,0 0 3 0,0 0 0 0,0 0 0 0,0 0-11 0,0 0-3 16,0 0 0-16,0 0 0 16,0 0-121-16,0 0-24 0</inkml:trace>
  <inkml:trace contextRef="#ctx0" brushRef="#br0" timeOffset="20328.61">12612 5153 345 0,'0'0'31'0,"0"0"-31"16,0 0 0-16,0 0 0 0,0 0 92 0,0 0 12 16,0 0 2-16,0 0 1 0,-4 10-54 0,1-10-10 15,-1 6-3-15,1-6 0 0,3 0-24 0,-4 3-4 16,1-3-2-16,-4 6 0 0,7-6 2 0,0 0 1 16,-4 3 0-16,4-3 0 0,0 0-3 0,-7 0-1 15,3 0 0-15,4 0 0 0,0 0 19 0,0 0 3 16,0 0 1-16,0 0 0 0,0 0-17 0,0 0-3 0,0 0-1 0,0 0 0 15,0 0 8-15,0 0 1 0,0 0 1 0,0 0 0 16,0 0-21-16,0 0 0 0,0 0 0 0,0-3 0 16,0-6 0-16,0 9 0 0,0-6 0 0,0 6 0 15,4-4 0-15,-4-2 0 0,0 6 0 0,0 0 0 16,0 0 0-16,0 0 0 0,7-9 0 0,-7 9 0 16,0 0 0-16,0 0 0 0,0 0 0 0,0 0 0 15,0 0 0-15,0 0-10 0,0 0 10 0,0 0-13 16,7 0 13-16,-7 0 0 0,7 6 0 0,-7-6 10 15,0 0-10-15,0 0 0 0,7 3-10 16,-7-3 10-16,0 0 0 0,0 0 0 0,0 0 0 0,0 0 0 16,7 0 0-16,-7 0 0 0,0 0 0 0,0 0 10 15,0 0-10-15,0 0 0 0,0 0 0 0,7 10 0 16,0-10 0-16,-7 0 0 0,0 9 9 0,0-9-9 16,0 0 0-16,-3 9 0 0,3 1 0 0,-4-4 8 0,-3 3 3 0,4-2 1 15,-1 2 0-15,1-6 0 0,3-3-12 0,0 0-17 16,0 0 4-16,-4 10 1 0,4-10 0 0,0 0 0 15,0 0 0-15,0 0 0 16,0 0-69-16,0 0-14 0,0 0-2 0,0 0-1 0</inkml:trace>
  <inkml:trace contextRef="#ctx0" brushRef="#br0" timeOffset="21083.14">12721 4993 115 0,'0'0'10'0,"0"0"-10"0,0 0 0 0,0 0 0 16,0 0 158-16,0 0 30 0,0 0 5 0,0 0 2 16,0 0-85-16,0 0-17 0,0 0-3 0,0 0-1 15,0 0-43-15,0 0-9 0,0 0-1 0,0 0-1 16,-3 10-35-16,3-10 0 0,0 0 0 0,0 0 0 0,0 0 0 0,0 0 0 16,0 0 0-16,0 0 0 0,0 0-11 0,0 0 11 15,0 0-12-15,0 0 12 0,0 0 0 0,0 0 0 16,0 0 0-16,0 0 0 0,7 0 0 0,3 6 0 15,-3-3 0-15,-7-3 0 0,0 0 8 0,11 6-8 16,-4-6 0-16,4 0 0 0,-11 0 0 0,7 0 0 16,0 3 0-16,0 4 0 0,-7-7 0 0,7 0 0 15,-7 0 0-15,10 0 0 0,-3 0 0 0,0 0 0 16,-7 0 0-16,0 0 0 0,8 6 0 0,-8-6 0 16,0 0 0-16,7 3 0 0,-7-3 0 0,0 0 0 15,0 0 0-15,0 0 0 0,0 0 8 0,0 0-8 16,0 0 0-16,0 0 0 0,0 0 8 0,0 0-8 15,3 6 0-15,-3-6 0 0,0 0 11 0,0 0-11 16,0 0 12-16,0 0-12 0,0 0 8 0,-3 4-8 16,3-4 0-16,0 0 0 0,-4 9 8 0,1-3-8 0,-1-3 0 15,4-3 0-15,-4 10 0 0,-3-4 0 16,0 10 0-16,4-13 0 0,-4 6 0 0,3 1 0 0,-3-1 0 0,4-3 0 16,-4 4 0-16,0-4 0 0,3 3 0 15,1-5 0-15,-5 5 0 0,5 0 0 0,-1-2 0 0,1-4 0 16,-1 6 0-16,-3-3 0 0,7-6 0 0,0 0 0 15,0 0 0-15,0 10 0 0,-3-4 0 0,3-6 0 16,0 0 0-16,0 0 0 0,-4 3 0 0,4-3 0 16,0 0 0-16,4 10-9 0,-4-4 9 0,0-6 0 15,0 0 0-15,0 0 0 0,0 0 0 0,0 0 0 16,0 0 0-16,3 3 0 0,1 3 0 0,-4-6 8 16,0 0-8-16,7 4 12 0,-4 2-4 0,4-6 0 15,-7 0-8-15,8 0 8 0,-8 0-8 0,7 0 8 16,0 0-8-16,3-6 11 0,-3 6-11 0,-7 0 12 15,4-4-12-15,-1-2 0 0,-3 6 0 0,7 0 8 0,0-9-8 16,0 9 0-16,-7 0 0 0,0 0 0 0,4 0-13 0,3-10-5 16,0 7-1-16,0-3 0 15,-7 6-46-15,7 0-10 0,-3-3-1 0</inkml:trace>
  <inkml:trace contextRef="#ctx0" brushRef="#br0" timeOffset="22576.53">13190 4833 259 0,'0'0'11'0,"0"0"3"0,0 0-14 0,0 0 0 0,0 0 0 0,0 0 0 16,0 0 42-16,0 0 6 0,0 0 0 0,0 0 1 15,0 0-32-15,0 0-6 0,0 0-2 0,0 0 0 16,0 0 12-16,0 0 3 0,0 0 0 0,0 0 0 16,0 0 25-16,0 0 6 0,0 0 1 0,0 0 0 0,0 0-19 0,0 0-3 15,0 0-1-15,0 0 0 0,0 0-11 0,0 0-2 16,0 0-1-16,0 0 0 15,0 0-2-15,0 0 0 0,0 0 0 0,0 0 0 0,0 0 15 0,0 0 2 16,0 0 1-16,0 0 0 0,0 0-8 0,0 0-2 16,0 0 0-16,0 0 0 0,0 0 6 0,0 0 1 15,0 0 0-15,0 0 0 0,0 0-32 0,0 0 0 16,0 0 0-16,0 0 0 0,0 0 0 0,0 0 0 16,0 0 0-16,0 0 0 0,0 7 0 0,-3-4 0 15,-1-3 0-15,1 0 0 0,-1 6 0 0,4-3 0 16,-3 3 0-16,-1 4 0 0,1-1 0 0,-1 1 0 15,1-4 0-15,3 3 0 0,-7 1 0 0,3-4 0 16,-3 3 0-16,3 1 0 0,-3 2 0 0,4-2 0 16,-1-4 0-16,1 3 0 0,-4 1 0 0,0-1 0 15,3 1 0-15,1 5 0 0,-8-12 10 0,4 10-1 16,0-10 0-16,3 7 0 0,-3 5-9 0,0-5 0 0,0-1 0 16,0 0 0-16,0 1 0 0,0-1 0 0,0 7 0 15,0-7 0-15,0 1 0 0,0 5 8 16,0-5-8-16,0-1 8 0,3 1-8 0,-3-1 0 0,0 7 0 15,4-7 0-15,-4 4 0 0,3-4 0 0,0-3 0 0,-3 4 0 16,4-1 0-16,-4 1 8 0,3-1-8 0,1-3 8 16,-4 4-8-16,3-7 8 0,4-3-8 0,0 9 8 15,-7 4-8-15,7-4 0 0,0-9 0 0,-3 3 8 16,-1 7-8-16,4-10 0 0,-3 6 0 0,3-6 0 16,0 0 0-16,0 0 0 0,-4 3 0 0,4-3 0 15,0 0 0-15,0 0 0 0,0 0 9 0,0 0-9 16,0 0 8-16,0 0-8 0,0 0 8 0,0 0-8 15,0 0 8-15,0 0-8 0,0 0 8 0,0 0-8 16,0 0 0-16,0 0-20 0,0 0 4 0,0 0 1 16,0 0-45-16,0 0-8 0,0 0-3 0</inkml:trace>
  <inkml:trace contextRef="#ctx0" brushRef="#br0" timeOffset="23526.33">13346 4931 172 0,'0'0'16'0,"0"0"-16"16,0 0 0-16,0 0 0 0,0 0 126 0,0 0 22 16,0 0 5-16,0 0 1 0,0 0-100 0,0 0-20 15,0 0-4-15,0 0-1 0,0 0 0 0,0 0 0 16,0 0 0-16,0 0 0 0,0 0 24 0,0 0 5 16,0 0 1-16,0 0 0 0,3-10-22 0,-3 10-4 15,0 0-1-15,0 0 0 0,0 0-17 0,0 0-4 16,0 0-1-16,0 0 0 0,0-3-10 0,0 3 12 15,0 0-12-15,0 0 12 0,0 0-1 0,0 0 0 16,0 0 0-16,-7 0 0 0,4-6 4 0,3 6 1 16,0 0 0-16,-8 0 0 0,8 0-8 0,-7 6-8 15,0-3 11-15,0 3-11 0,0-2 0 0,0-4 0 16,7 0 0-16,-3 9 0 0,3-9 0 0,-7 6 0 16,3-3 0-16,1 7-12 0,-1-4 12 0,1-3 0 0,-1 3 0 0,4-6 0 15,-4 10 0-15,-3-10 0 0,7 0 0 0,-3 9 0 16,3-9 0-16,0 10 0 0,0-10 0 0,0 0 0 15,-4 6 0-15,4-6 0 0,0 0 0 0,0 0 0 16,0 0 0-16,0 0 0 0,0 0-9 0,0 0 9 16,0 0 0-16,0 0 0 0,4 9 0 0,-4-9 0 0,3 0 0 15,-3 0 0-15,0 0 9 0,0 0-9 16,7 3 0-16,-7-3 0 0,0 0 0 0,4 7 0 16,-4-7 0-16,7 9-9 0,0-9 9 0,-7 0 0 15,0 0 0-15,7 10 0 0,-3-4 0 0,3-3 0 16,-7-3 0-16,0 0 0 0,3 9 0 0,-3-9 0 15,4 0 0-15,3 7 0 0,-7-7 0 0,3 9 0 16,-3-9 0-16,0 0 0 0,0 0 0 0,4 3 0 16,-1 3 0-16,-3-6 0 0,0 0 0 0,4 10 0 0,-4-10 0 15,3 9 0-15,-3 1 0 0,0-4 0 0,0-6 0 0,0 3 0 16,0-3 8-16,0 6-8 0,-3 4 0 0,3-4 8 16,0-6-8-16,0 3 0 0,0-3 8 0,-4 6-8 15,4-6 8-15,-3 4-8 0,3-4 12 0,-7 6-3 16,3-3 0-16,4-3 0 0,-3 6 11 0,-4-3 3 15,3 4 0-15,-3-4 0 0,7-3-23 0,-3 6 0 16,-4-3 0-16,0 3 0 0,-1 1 0 0,8-7 0 16,-3 3 0-16,3-3 0 0,-7 0 0 0,7 0 0 15,-7 0 0-15,7 0 0 0,-7 0 0 0,0 0 0 16,7 0 0-16,0 0 0 16,-7 0-20-16,7 0-9 0,-7 0-2 0,7 0 0 0,0 0 7 0,0 0 2 15,-4-3 0-15,4 3 0 16,0 0-42-16,0 0-8 0,0 0-1 0,0 0-1 0</inkml:trace>
  <inkml:trace contextRef="#ctx0" brushRef="#br0" timeOffset="24492.54">13448 4949 115 0,'0'0'10'0,"0"0"-10"16,0 0 0-16,0 0 0 0,0 0 86 0,0 0 15 15,0 0 3-15,0 0 1 0,0 0-21 0,0 0-4 16,0 0 0-16,0 0-1 0,0 0-23 0,0 0-5 16,-4 0-1-16,4 0 0 0,0 0-18 0,0 0-3 15,0 0-1-15,0 0 0 0,0 0-20 0,0 0-8 0,0 0 0 0,0 0 0 16,0 0 0-16,0 0 0 0,0 0 0 0,0 0 0 15,0 0 0-15,0 0 0 0,0 0 0 0,0 0 0 16,0 0 0-16,0 0 0 0,0 0 0 0,0 0 0 16,0 0 13-16,0 0-3 0,11 0-1 0,-11 0 0 15,0 0-9-15,7 0 0 0,0 0 9 0,4 0-9 16,-4 0 0-16,3 0 0 0,-3 0 0 0,0 0 8 16,0 0-8-16,4-3 11 0,-7 3-11 0,6 0 12 15,-3 0-12-15,0 0 0 0,-7 0 0 0,7 0 0 16,0 0 0-16,0 0 0 0,-7 0 0 0,0 0 0 15,11 0 0-15,-11 0 8 0,7 0-8 0,-7 0 0 16,0 0 12-16,0 0-4 0,7 3 0 0,-7-3 0 16,0 0-8-16,0 0 0 0,0 0 0 0,0 0 0 0,0 0 0 0,4 0 0 15,-4 0 0-15,0 0 0 0,7 10 0 0,-7-10 8 16,0 0-8-16,0 0 8 0,3 6 8 0,-3-6 0 16,-3 3 1-16,3 3 0 0,-7 4 6 0,3-1 1 15,1 1 0-15,-1-10 0 0,-3 6-24 0,0 3 0 16,7-9 0-16,-4 0 0 0,-3 10-12 0,0-4 0 15,4-3 0-15,-4 7 0 0,0-1 20 0,0 0 3 16,3-2 1-16,1-4 0 0,-1 3-12 0,-3-3 0 16,3 3 0-16,1 4 0 0,-1-1 0 0,-3 1-17 15,4-10 4-15,-4 9 1 0,3-3 12 0,1-6 16 16,3 0-3-16,-4 10-1 0,1-4-12 0,3-6-16 16,0 0 3-16,0 0 1 0,-7 3 12 0,7-3 0 15,0 0 0-15,0 0 0 0,-4 10 0 0,4-10 0 16,0 0 0-16,0 0 0 0,0 0 0 0,0 0 0 0,0 0 0 0,0 0 0 15,0 0 20-15,0 0 0 0,4 0 0 16,-4 0 0-16,7 6-20 0,-7-6 10 0,0 0-10 0,10 3 8 16,-3 3-8-16,0-6 0 0,-7 0 0 15,7 3 0-15,-7-3 0 0,7 0 0 0,4 7 0 0,-11-7 0 16,0 0 0-16,7 0 0 0,0 0 0 0,-7 0 0 16,7 3 0-16,0-3 0 0,0 6 0 0,-7-6 0 15,7 0 0-15,-7 0 0 0,7 3 0 0,4 3 0 16,-4-6 0-16,0 7 0 0,-7-7 0 0,0 0 0 15,11 0 0-15,-11 0 0 0,0 0 0 0,0 0 0 16,0 0 0-16,0 0 0 0,0 0 0 0,0 0 0 16,0 0 0-16,0 0 0 0,0 0 0 0,0 0 0 15,0 0 8-15,0 0 0 0,0 0 0 0,0 0 0 16,0 0-8-16,0 0-17 0,0 0 4 0,0 0 1 16,0 0-138-16,0 0-27 0,0 0-6 0,3-13-1 15</inkml:trace>
  <inkml:trace contextRef="#ctx0" brushRef="#br0" timeOffset="27722.28">14728 5075 345 0,'0'0'15'0,"0"0"4"0,0 0-19 0,0 0 0 16,0 0 0-16,0 0 0 0,0 0 156 0,0 0 28 15,0 0 6-15,0-10 1 0,-7 7-112 0,7 3-23 16,-3-6-4-16,3 6 0 0,0 0-9 0,0 0-2 15,-11-3 0-15,1-3 0 0,10 6-22 0,0 0-5 0,0 0-1 0,0 0 0 16,-11 0-3-16,11 0-1 0,-10-10 0 0,10 10 0 16,-11 0 3-16,11 0 0 0,-11 6 0 0,11-6 0 15,-10 4-12-15,-1 2 0 0,1-3 0 16,-1 3 8-16,4-3-8 0,0 4 0 0,0 2 0 16,0-6 0-16,0 3 12 0,0 4 8 0,-4-1 0 0,4 1 1 15,4-4-21-15,-4-3 0 0,-4 3 0 16,4 4 8-16,-4 5-8 0,4-5 8 0,0 2-8 0,0-2 8 15,-3-1-8-15,2 7 0 0,1 3 0 0,4-10 0 16,-8 1 0-16,4 5 8 0,0-5-8 16,0 8 8-16,0-8-8 0,0 12-12 0,0-10 4 0,0 7 0 15,0-3 8-15,0 3 0 0,0-4 0 0,0-2 0 16,0 3 0-16,0 2 0 0,0-8 0 0,-1 5 8 16,5 4-8-16,-4-3 12 0,3-4-4 0,-3 4 0 15,-3 0 5-15,6-4 2 0,-3 7 0 0,0-3 0 0,0 3-15 16,0-4 11-16,0-5-11 0,3 9 10 0,1-4-10 15,-1-2 0-15,-3 2 0 0,4 4 8 16,-1-9-8-16,4 5 0 0,-3-5 0 0,-1-1 0 0,1 7 0 0,3-7 0 16,0 4 0-16,0-4 0 0,0 1 8 0,0 5-8 0,3-5 12 15,-3-1-4-15,4 1-8 0,-1-1 0 16,1-3 9-16,-1 10-9 0,1-7 0 0,-1 1 0 16,4-1 0-16,-7 1 0 0,4-1 0 0,-1 0 0 15,5 1 0-15,-5-1 0 0,4 1 0 0,0-1 0 16,0-3 0-16,-3 4 0 0,3-1 0 0,0 0 0 15,0-2 0-15,0 2 0 0,4-6 0 0,-4 4 0 16,3 2 0-16,1-3 0 0,-4-3 0 0,3 4 0 16,1-4 0-16,3 6 0 0,-3-3 0 0,-1-2 0 15,1 2 0-15,-1-3 0 0,1 3 0 0,0 1 0 16,-1-4 0-16,1 6 0 0,-1-9 0 0,1 10 0 0,0-4 0 16,-4-3 0-16,3-3 0 0,1 9 0 15,-1-2 0-15,1-7 0 0,-1 3 0 0,-2 3 0 0,2-6 0 16,1 6 0-16,-4-3 0 0,3-3 0 0,1 7 0 0,-4-4 0 15,0-3 0-15,4 6 0 0,-11-6 0 0,3 0 0 16,8 0-8-16,-4 0 0 0,7 0 0 0,-7 0 0 16,-7 0 8-16,7 3 9 0,7-3-1 0,-3 0-8 15,-1 0 0-15,1 0 0 0,-1 0 0 0,1 0 0 16,0 0 0-16,-1 0 0 0,1 0 0 0,-1-3 0 16,1 3 0-16,0-6 0 0,-1 6 0 0,1 0 0 15,3-3-10-15,-4-4 10 0,-3 4-10 0,4-3 10 16,3-3 0-16,-3 2 0 0,-1 4 0 0,1-3 0 0,-1-3 0 15,1-1 0-15,0 1 0 0,-1-1 0 0,1 4 0 0,-1-3 0 16,5-1 0-16,-1 1 0 0,0-1 0 0,-4-5 0 16,1 5 0-16,-1 1 0 0,-2-4 0 0,2-2 0 15,4 5 0-15,-3-5 0 0,-1 5 0 0,-3 1 0 16,1-10 10-16,-1 3-10 0,0 4 0 0,0-4 0 16,0 4 0-16,0-4 0 0,-4 6 0 0,4-5 0 15,0 5 0-15,-3-5 0 0,-11 5 0 0,7-2 0 16,3-4 0-16,1-3 0 0,-1 4 0 0,1-4 0 15,3 0 0-15,-3 3 0 0,6 4 0 0,-6-7 0 16,-1-3 9-16,1 9-1 0,-1-2-8 0,4-4 0 16,-7 9 0-16,4-5 0 0,-1-4 0 0,1 10 0 0,-1-7 0 15,-3 6 0-15,4-2 0 0,-4-4 9 16,0 7-9-16,-4-7 10 0,4 7-10 0,-3-10 0 16,3 10 9-16,-4-7-9 0,-3 3 17 0,4-2-1 0,-1 5 0 0,1-9 0 15,3 10-24-15,-4 3-6 0,1-13-1 0,-1 10 0 16,1-1 24-16,-1 4 5 0,-3-4 1 0,4 1 0 15,-1 0-15-15,8-1 0 0,-4 1 0 0,-4 3 0 16,4 2 12-16,-4-5-3 0,1 3-1 0,-4-4 0 16,3 7-8-16,-3-6 0 0,0 2 0 0,0-2 0 15,0 3 0-15,0 3 8 0,0-7-8 0,4 4 8 16,-5-3-8-16,1 5 0 0,0-5-10 0,0-3 10 16,0 8 0-16,4-5-9 0,-4 3 9 0,3-4 0 15,1 7 0-15,-1-3 0 0,-3-4 0 0,0 10 0 16,7-6 0-16,-4 3 0 0,1 3 0 0,-4-6 0 15,3 3 0-15,4 3 0 0,-7 0 9 0,7 0-9 0,-3 0 0 0,3 0 0 16,0 0 0-16,-7 0 0 0,0 0 0 0,7 0 0 16,0 0 0-16,0 0 0 0,0 0 0 0,0 0 0 15,0 0 0-15,0 0 0 0,0 0-8 0,-4 3 8 16,1 3 0-16,3-6-9 0,0 0 9 0,0 9-8 16,-4 1 8-16,4-1-8 0,0-9 8 0,4 10 0 15,-4-1 0-15,0 1 0 0,0 2 0 0,0-3 8 16,0 1 0-16,3-1 0 0,-3-6-8 0,4 7 0 15,-1-1 0-15,-3-3 0 0,0 4 0 0,0-10-12 16,0 0 4-16,0 9 0 0,0 7 8 0,4-13 0 16,-4-3 0-16,0 0 0 0,0 0 0 0,0 0 11 15,0 16-3-15,0-16 0 0,7 6-8 0,-7-6-11 16,3 3 3-16,-3-3 0 0,4 10 8 0,-4-10 0 16,0 0 0-16,0 0 0 0,0 0 0 0,0 0 11 0,0 0-3 15,3 6 0-15,-3-6-8 0,0 0 0 0,0 0 0 0,0 0 0 16,0 0 8-16,0 0-8 0,0 0 0 0,0 0 8 15,0 0 11-15,0 0 1 0,0 0 1 0,0 0 0 16,0 0-7-16,0 0-2 0,0 0 0 0,0 0 0 16,0 0-12-16,-3-6 8 0,-1-4-8 0,1 1 0 15,3 9 15-15,-4-6-3 0,1 2-1 0,-1-5 0 16,1 3 2-16,-1-13 1 0,4 9 0 0,-3 1 0 16,-4 0-14-16,3-1 0 0,0-5 0 0,4 5 0 15,-7 1 0-15,0-1 0 0,4 1 8 0,-1 3-8 16,1-13 0-16,-4 9 0 0,3 1 0 0,1 0 0 0,3 2 0 15,-4-2 8-15,4 0-8 0,0-1 0 0,0 7 9 16,0-3-1-16,0-4 0 0,0 10 0 0,0 0-8 0,0 0 0 16,0 0 0-16,7-9 0 0,-7 9-8 0,4-6 8 15,3 6-10-15,-7 0 10 0,0 0-11 0,0 0 11 16,7 0-12-16,0 6 12 0,-7-6 0 0,10 3 0 16,1 3 0-16,-4-6 0 0,4 0-8 0,-1 10 8 15,1-10 0-15,-1 6 0 0,1-6 0 0,3 0 0 16,-3 3 0-16,3-3 0 0,-4 0 0 0,5 0 0 15,-1 0 0-15,-4 0 0 0,-10 0 0 0,0 0 0 16,14 0 0-16,-3 0 0 0,-11 0 0 0,10 0 0 0,8 0 0 16,-7-3 0-1,-1 6-76-15,-10-3-16 0</inkml:trace>
  <inkml:trace contextRef="#ctx0" brushRef="#br0" timeOffset="61136.71">15998 4670 572 0,'0'0'25'0,"0"0"6"0,0 0-31 0,0 0 0 0,0 0 0 0,0 0 0 16,0 0 98-16,0 0 14 0,0 0 2 0,0 0 1 16,0 0-29-16,0 0-6 0,0 0 0 0,0 0-1 15,0 0-17-15,0 0-3 16,0 0-1-16,0 0 0 0,0 0-20 0,0 0-4 16,0 0-1-16,0 0 0 0,0 0-22 0,0 0-11 15,0 0 10-15,0 0-10 0,0 0 8 0,0 0-8 16,0 0 0-16,0 0 0 0,0 0 10 0,0 0-10 15,0 0 10-15,0 0-10 0,0 0 24 0,0 0 0 0,0 0-1 0,0 0 0 0,0 0 4 0,0 0 1 32,-3 0 0-32,-1 10 0 0,-3-4-16 0,4-3-4 0,-4 6 0 0,3 7 0 0,-3-6-8 0,0 2 0 31,0-6 9-31,0 4-9 0,0-1 0 0,3 1 0 0,-3-4 0 0,0 3 0 0,0 7 0 16,4-3 0-16,-4-4 0 0,0 0 0 0,0 7 0 15,3-7 0-15,-3 7 0 0,0-3 0 16,0-4 0-16,3-3 9 0,-3 4-9 0,0-1 0 0,4 1 0 0,-1-1 0 15,1 0 0-15,3-9 0 0,-4 0 0 0,1 10 0 16,3-10 0-16,0 0 0 0,0 0 0 0,0 0 0 16,0 0 0-16,0 0 0 0,-4 6 0 0,4-6 0 15,0 0 0-15,0 0 0 0,0 0 0 0,0 0-11 16,0 0 2-16,0 0 0 16,0 0-23-16,0 0-4 0,0 0 0 0,0 0-1 15,0 0-110-15,0 0-21 0,0 0-5 0,0 0-411 0</inkml:trace>
  <inkml:trace contextRef="#ctx0" brushRef="#br0" timeOffset="61555.86">16115 4642 979 0,'0'0'43'0,"0"0"9"16,0 0-41-16,0 0-11 0,0 0 0 0,0 0 0 0,0 0 50 0,0 0 8 15,0 0 2-15,0 0 0 0,0 0-40 0,0 0-7 16,0 0-1-16,0 0-1 0,0 0 26 0,0 0 6 16,0 0 1-16,0 0 0 0,0 0 5 0,0 0 2 15,0 3 0-15,0-3 0 0,-4 16-19 0,4-7-4 16,0 1-1-16,-7 5 0 0,4-2-14 0,-1-4-2 15,1 7-1-15,-1-7 0 0,1 7-10 0,-4-3 0 16,3-4 0-16,1 0 8 0,-4 7-8 0,3 0 0 16,-3-4 0-16,3 4 0 0,1-7 0 0,-4 10 0 15,3-9 0-15,1 5 0 0,-1 1 0 0,1-3 0 16,-4 2 0-16,3-5 0 0,1-1 0 0,-1 0 0 16,1 1 0-16,-1-4 0 0,-3-3 0 0,7-3 0 15,0 10 0-15,0-10 0 0,0 0 0 0,0 0 0 0,0 0 0 0,0 0 0 31,0 0-24-31,0 0-8 0,0 0 0 0,0 0-1 16,0 0-33-16,0 0-6 0,0 0-2 0,0 0-355 0,0 0-71 0</inkml:trace>
  <inkml:trace contextRef="#ctx0" brushRef="#br0" timeOffset="62054.97">15812 4815 172 0,'0'0'8'0,"0"0"1"0,-8 6-9 0,5-6 0 16,-4 0 0-16,7 0 0 0,0 0 115 0,0 0 21 15,0 0 4-15,0 0 0 16,0 0-56-16,0 0-11 0,0 0-2 0,0 0-1 15,0 0 4-15,0 0 1 0,0 0 0 0,0 0 0 0,0 0-11 0,0 0-3 16,0 0 0-16,0 0 0 0,0 0-18 0,0 0-4 16,0 0-1-16,0 0 0 0,0 0-30 0,0 0-8 15,0 0 0-15,0 0 0 0,0 0 0 0,0 0 0 16,7 3 0-16,4-3 0 16,-1 6 0-16,1-6 0 0,-1 0 0 0,1 0 0 15,-1 0 0-15,1 0 0 0,3 0 0 0,0 0 8 0,0 0-20 0,0 0-4 16,1 0-1-16,-1 0 0 0,-4-6 25 0,4 6 4 15,0-3 2-15,-3 3 0 0,3-6-14 0,0 6-13 16,-7 0 2-16,4 0 1 0,0-4 18 0,-1-2 3 0,1 6 1 16,-1 0 0-16,1 0-12 15,-4 0 0-15,3-3 0 0,-6-3 0 0,-4 6 0 0,0 0 0 0,0 0 0 16,0 0 0-16,0 0 0 0,0 0 0 0,0 0 0 16,0 0 0-16,0 0-9 0,0 0 9 0,0 0-12 0,0 0 12 15,0 0 0-15,0 0 0 16,0 0 12-16,0 0-3 0,0 0-37 0,0 0-7 15,0 0-1-15,0 0-1 0,0 0-55 0,0 0-12 16,-4 9-1-16</inkml:trace>
  <inkml:trace contextRef="#ctx0" brushRef="#br0" timeOffset="62653.91">15762 4902 759 0,'0'0'33'0,"0"0"8"0,0 0-33 0,0 0-8 0,0 0 0 0,0 0 0 16,0 0 80-16,0 0 13 0,0 0 3 0,0 0 1 16,0 0-27-16,0 0-6 0,0 0 0 0,0 0-1 15,-7 3-35-15,7-3-6 0,0 0-2 0,0 0 0 16,0 0 2-16,0 0 0 0,0 0 0 0,0 0 0 16,0 0 0-16,0 0 0 0,0 0 0 0,0 0 0 15,0 0-22-15,0 0 0 0,0 0 0 0,0 0 0 16,0 13 0-16,0-10 0 0,4 7 0 0,-4-10 0 15,3 6-26-15,-3-6-3 0,0 0-1 0,0 0 0 16,4 9 30-16,3-6 0 0,-4 4 0 0,4-4 0 16,-7-3 0-16,11 6 0 0,-1-6 0 0,8 3 0 0,-7 3 0 0,3-6 0 15,-4 0 0-15,4 0 0 16,1 0 18-16,-1 0 10 0,3 0 1 0,-3 0 1 0,1-9-22 16,-5 9-8-16,4 0 0 0,0-6 0 0,-3 6 0 15,3 0 0-15,-3-3 0 0,3-4 0 0,-4 7 0 0,-3 0 14 16,4-3-1-16,-4 3 0 0,0-6-13 0,0 3 8 15,0-3-8-15,-7 6 0 0,0 0 8 16,0 0-8-16,0 0 0 0,0 0 0 0,0 0 9 0,0 0-9 16,0 0 8-16,0 0-8 0,0 0 11 0,0 0-3 15,0 0-8-15,0 0 12 0,0 0-12 0,0 0 11 16,0 0-11-16,0 0 10 0,0 0-10 0,0 0-11 16,0 0 3-16,0 0 0 0,0 0-2 0,0 0 0 15,0 0 0-15,0 0 0 16,0 0-21-16,0 0-4 0,0 0-1 0,0 0 0 15,0 0-42-15,0 0-9 0,0 0-1 0</inkml:trace>
  <inkml:trace contextRef="#ctx0" brushRef="#br0" timeOffset="63623.54">16302 4858 115 0,'0'0'10'0,"0"0"-10"16,0 0 0-16,0 0 0 0,0 0 110 0,0 0 20 15,0 0 4-15,0 0 1 0,0 0-74 0,0 0-14 0,0 0-3 0,0 0-1 16,0 0 1-16,0 0 0 0,-7 7 0 0,7-7 0 15,-4 3-20-15,-3 3-3 0,4-3-1 0,3-3 0 16,0 0 8-16,-4 0 2 0,4 0 0 0,0 0 0 16,0 0-16-16,-7 10-3 15,7-10-1-15,0 0 0 0,-3 0 2 0,3 0 0 0,0 0 0 0,0 0 0 16,0 0 20-16,0 0 4 16,0 0 0-16,0 0 1 0,-7 0-3 0,7 0-1 0,0 0 0 0,0 0 0 15,0 0-17-15,-4 0-4 0,4 0-1 0,0 0 0 16,0 0-11-16,0 0 0 0,-7 0 0 0,7 0 0 0,0 0 0 0,0 0 12 15,0 0-12-15,0 0 12 0,0 0-12 16,0 0 0-16,0 0 0 0,0 0 8 0,0 0-8 0,0 0 0 16,0 0 0-16,0 0 0 0,0 0-12 0,0 0 1 15,0 0 1-15,0 0 0 16,0 0 10-16,0 0 0 0,0-10 0 0,0 10-8 16,0 0 8-16,0 0 0 0,0 0 0 0,0 0 0 15,0 0 0-15,0 0 0 0,0 0 0 0,0 0 0 0,0 0 0 0,0 0 0 16,0 0 0-16,0 0 0 0,0 0 0 0,0 0 0 0,0 0 0 0,0 0 0 15,0 0 0-15,0 0 0 0,0 0 0 0,7-3 0 16,-7 3 0-16,7 0 0 0,-7 0 0 0,7 3 0 16,-3-3 0-16,-1 10 0 0,-3-10 0 15,4 9 0-15,-1-3 9 0,-3-6 4 0,4 3 1 0,-1 4 0 16,1-1-22-16,-4-3-5 0,0-3-1 0,0 0 0 16,0 0 14-16,0 10 16 15,-4-10-3-15,4 9-1 0,0-3 8 0,-3-3 0 16,-1 4 1-16,1-4 0 0,-1 3-11 0,-3-3-2 0,4 3-8 0,-4 4 12 15,3-10-12-15,-3 9 0 0,0-9 0 0,0 10 0 16,3-10 0-16,-3 6 0 0,4 3 0 0,-1-9 0 16,4 0 0-16,0 0 0 0,-7 0 0 0,7 0 0 15,0 0 0-15,0 0 0 16,0 0 0-16,0 0 0 0,0 0 0 0,0 0-10 0,0 0 10 16,0 0-12-16,0 0-63 0</inkml:trace>
  <inkml:trace contextRef="#ctx0" brushRef="#br0" timeOffset="64674.99">16341 4777 522 0,'0'0'23'0,"0"0"5"0,0 0-28 16,0 0 0-16,0 0 0 0,0 0 0 0,0 0 108 0,0 0 16 15,-4 3 3-15,4-3 1 0,0 0-50 0,0 0-10 16,0 0-1-16,0 0-1 15,0 0-11-15,0 0-3 0,0 0 0 0,0 0 0 16,0 0-7-16,0 0-1 0,0 6-1 0,0-6 0 0,0 0-34 0,0 0-9 16,-7 0 0-16,7 0 0 0,0 0 11 0,0 0-3 15,0 0 0-15,0 0 0 0,0 0-8 0,0 0 0 16,0 0 0-16,0 0 0 0,0 0 0 0,0 0-17 16,0 0 4-16,0 0 1 15,0 0 12-15,14 0 16 0,-3 0-3 0,-1 0-1 0,1 0-12 16,-11 0 0-16,0 0 0 0,11 0 0 0,-1-6 0 0,1 6 0 0,3 0 0 0,-4-3 0 15,1-3 0-15,0 6 0 16,-1-10 9-16,1 7-9 0,-4-3 0 0,-4 6 0 16,-3 0 0-16,11 0 0 0,-11 0 0 0,7 0 0 15,-7 0 0-15,0 0 0 0,0 0 0 0,7 6 0 16,-7-6 0-16,0 0 0 0,0 0 0 0,0 0 0 0,0 0 0 0,0 0 0 16,0 0 0-16,0 0 0 15,0 0 0-15,0 0 0 0,0 0 0 0,0 0 0 0,0 0 0 16,0 0 0-16,0 0 0 0,4 13 0 15,-8-7 8-15,4 3-8 0,-4 1 0 0,-3-4 0 0,4-3 0 0,-1 7 0 16,-3-1 0-16,0 0 0 0,0-2 0 0,-3 2 0 16,6 0 0-16,-3-2 0 0,0-4 0 0,0 6 0 15,3 1-10-15,1-4-1 0,3-6 0 0,0 9 0 16,-4-9 11-16,-3 3 0 0,0 4 0 0,0-1-8 16,7-6 8-16,0 0 0 0,0 0 0 0,0 0 0 0,0 0 0 0,0 0 0 15,0 9 0-15,0-9 0 0,0 0 0 0,0 0 0 16,0 0 0-16,-3 4 0 15,3-4 0-15,0 0 0 0,0 0 0 0,0 0 0 0,-4 6 0 0,4-6 0 16,0 0 0-16,0 0 0 16,0 0 0-16,-3 9 0 0,3-9 0 0,0 0 0 15,0 0 0-15,0 0 0 0,0 0 0 0,0 0 0 0,0 0 0 0,0 0 0 16,3 3 0-16,-3-3 0 0,0 0 0 0,7 10 0 16,4-10 0-16,-4 6 0 15,0-6 0-15,3 3 0 0,-10-3 0 0,7 6 0 0,1-6 0 0,-8 0 0 16,10 0 0-16,-3 0 0 0,-7 0 0 15,0 0 0-15,0 0 0 0,11 7 0 0,3-7 9 0,-7-7-9 16,0 7 12-16,4 0-12 0,-11 0 8 16,3 0-8-16,-3 0 0 0,7-6 0 0,-7 6 8 0,0 0-8 0,0 0 0 0,0 0 0 15,0 0 0-15,0 0 0 0,0 0 0 0,0 0 0 16,0 0 0-16,0 0 0 0,0 0 0 0,11 0 0 16,-11 0 0-16,0 0-12 0,0 0 3 0,0 0 1 15,0 0-16-15,0 0-4 0,7 0 0 0,-7 0 0 31,0 0-6-31,0 0-2 0,0 0 0 0,0 0 0 16,0 0-19-16,0 0-4 0,7-3-1 0,-4-3-300 0,4 6-60 0</inkml:trace>
  <inkml:trace contextRef="#ctx0" brushRef="#br0" timeOffset="66200.24">16806 4554 403 0,'0'0'36'0,"0"0"-36"16,0 0 0-16,0 0 0 0,0 0 125 0,0 0 19 16,0 0 3-16,0 0 1 0,0 0-66 0,0 0-13 15,0 0-2-15,0 0-1 0,0 0-44 0,0 0-9 16,0 0-1-16,0 0-1 0,0 0 25 0,0 0 4 15,0 0 2-15,0 0 0 0,0 0-14 0,0 0-4 16,0 0 0-16,0 0 0 0,0 0 16 0,0 0 2 16,-7 10 1-16,7-10 0 0,0 0-27 0,-3 6-6 0,3-6-1 15,0 0 0-15,-4 3-9 0,1 6 0 16,-1 1 0-16,4-10 0 0,-3 9 0 0,3-2 0 0,-4 2 0 0,1-6 0 16,-4 3 0-16,3 4 0 0,0-1 0 0,-3 1 0 15,4 5 0-15,-4-12 0 0,0 13 0 16,0-7 0-16,0 1 0 0,0 6 0 0,-4-4 0 0,4 4 0 15,0 3 0-15,0-4 0 0,0-5 0 0,0 9 0 16,3-10 0-16,-3 10 12 0,0-10-12 0,0 7 12 16,0 3-12-16,3-4 0 0,-3-5 0 0,0 5 0 15,4-2 0-15,-4-4 0 0,3 7 0 0,1-7 0 16,-1 1 0-16,1-1 0 0,-1 1 0 0,4-4 0 16,-3 3 0-16,3-9 0 0,0 0 0 0,0 0 0 15,-4 0 0-15,4 0 0 0,0 0 0 0,-3 3 0 16,3-3 0-16,0 0 0 0,0 7 0 0,0-7 0 15,0 0 0-15,0 0 0 0,0 9 0 0,0-9 0 0,0 0 0 0,0 0 0 16,-4 6 0-16,1-2 0 0,3-4 0 16,0 0 0-16,0 0 0 0,0 0 0 0,0 0 0 0,0 0 0 15,0 0 0-15,-4 6 0 0,4-6 0 0,-4 3 0 16,-3 3 0-16,7-6 8 0,0 0-8 0,0 0 0 16,-3 3 0-16,-4 4 0 0,7-7 0 0,-4 9 0 15,1-6 0-15,-1 3 0 0,4-6 0 0,0 0 0 16,-7 10 0-16,7-10 0 0,0 0 0 0,0 0 0 15,-7 9 0-15,7-9 0 0,0 0 8 0,0 0 0 16,0 0 0-16,0 0 0 0,0 0 0 0,0 0-8 0,0 0 12 16,0 0-4-16,0 0 10 0,0 0 2 15,0 0 0-15,0 0 0 0,0 0-20 0,0 0 0 0,-3 10 0 16,3-10 0-16,0 0 9 0,0 0-1 0,0 0-8 16,0 0 12-16,0 0-12 0,0 0 0 0,0 0 8 15,0 0-8-15,0 0 0 0,0 0 0 0,0 0 0 0,0 0 0 16,0 0-8-16,0 0 8 0,0 0-12 15,0 0 12 1,0 0-39-16,0 0-1 0,0 0 0 0,0 0 0 16,0 0-124-16,0 0-26 0,0 0-5 0,0 0-1 0</inkml:trace>
  <inkml:trace contextRef="#ctx0" brushRef="#br0" timeOffset="67417.3">16785 4830 673 0,'0'0'29'0,"0"0"7"0,0 0-28 0,0 0-8 0,0 0 0 0,0 0 0 16,0 0 96-16,0 0 17 0,0 0 4 0,-7-6 1 15,0 6-58-15,7 0-11 0,0 0-2 0,0 0-1 16,0 0-15-16,-3 0-3 0,-5-3-1 0,8 3 0 0,0 0-18 0,0 0-9 15,0 0 10-15,0 0-10 0,-3 0 32 0,-1-6 0 16,4 6 0-16,0 0 0 0,0 0 11 0,0 0 2 16,0 0 1-16,0 0 0 0,0 0-22 0,0 0-5 15,0 0-1-15,0 0 0 0,0 0 1 0,0 0 0 16,0-4 0-16,0 4 0 0,0 0-19 0,0 0 0 16,0 0 0-16,0 0 0 0,0 0-9 0,0 0-9 15,0-6-2-15,4 6 0 0,-4 0 20 0,3 0 0 16,-3 0 0-16,8-3 0 0,2-3-12 0,-3 6 12 15,-3-7-12-15,6 7 12 0,1 0-8 0,-4 0 8 16,-7 0 0-16,7 0 0 0,4-3 0 0,-4 6 0 0,0-3 0 0,-7 0 0 16,7-3-8-16,-4 3 8 15,-3 0 0-15,0 0 0 0,7 0 0 0,-7 0 0 0,0 0 0 16,4 0 0-16,3 0 0 0,-7 0 12 0,0 0 0 16,7 0 0-16,-7 0-12 0,0 0-12 0,0 0 3 0,0 0 0 15,0 0 9-15,7 0 0 0,-7 0 0 16,0 0 0-16,0 0 0 0,11 3-8 0,-11-3 8 0,0 0-8 15,0 0 8-15,7 7 0 0,-7-7 0 0,0 0-8 16,0 0 18-16,0 0 4 0,0 0 1 0,0 0 0 16,0 0-15-16,0 0 0 0,0 0 0 0,0 0 0 15,0 0 0-15,0 9 0 0,-4 1 0 0,4-1 0 16,0-9 0-16,-3 9 0 0,-1 1 0 0,1-4 0 16,3-6 8-16,-8 9-8 0,5 1 11 0,-1-1-11 15,4-9 16-15,-7 10-3 0,4-4-1 0,-1 3 0 16,4-9-12-16,-7 3 0 0,4 4 0 0,-4 2 0 15,3-9 0-15,-3 10 0 0,4-10 0 0,-4 9 0 16,-1-3 0-16,8-6 0 0,-3 3 0 0,-4 4 0 0,3-4 0 16,4-3 0-16,-7 6 0 0,7-6 0 0,0 0 0 15,0 0 0-15,0 0 0 0,-7 3 0 0,7-3 0 0,0 0 0 16,0 0 0-16,0 0 0 0,0 0 0 0,0 0 0 16,-3 6 0-16,3-6 0 0,0 0 0 0,0 0 0 15,0 0 0-15,0 0 0 0,0 10 0 0,-4-10 0 16,4 0 0-16,0 0 0 0,0 0 0 0,0 0 0 15,0 0 0-15,0 0 0 0,11 6 0 0,-4-3 0 16,0-3 0-16,7 0 0 0,0 0 0 0,-7 10 0 16,4-10 0-16,-8 0 0 0,8 0-12 0,-4 0-4 15,0 0-2-15,0 0 0 0,0 0 18 0,0 6 0 16,4-6 11-16,-8 0-11 0,-3 0 0 0,0 0 0 16,11 3 0-16,-1-3 0 0,-10 0 0 0,7 0 0 0,-7 0 0 0,0 0-12 15,11 0 12-15,-11 0 0 0,0 0 0 0,0 0 0 16,7 0 9-16,-7 0 5 0,0 0 1 0,0 0 0 15,0 0-15-15,0 0 9 0,0 0-9 0,0 0 8 16,0 0 23-16,0 0 4 0,0 0 1 0,0 0 0 16,0 0-5-16,0 0-1 0,0 0 0 0,0 0 0 15,0 0-14-15,0 0-2 0,0 0-1 0,0 0 0 16,0 0-37 0,0 0-8-16,0 0-2 0,0 0 0 0,0 0 55 0,0 0 11 0,0 0 3 0,0 0 0 15,0 0-56 1,0 0-11-16,0 0-3 0,0 0 0 0,0 0-68 0,0 0-13 15,0 0-4-15,0 0 0 0</inkml:trace>
  <inkml:trace contextRef="#ctx0" brushRef="#br1" timeOffset="119466.62">14263 6536 57 0,'0'0'0'0,"0"0"0"0,0 0 0 0,0 0 0 0,0 0 0 0,0 0 0 16,0 0 138-16,0 0 22 0,0 0 5 0,0 0 1 16,0 0-66-16,0 0-12 0,0 0-4 0,0 0 0 15,0 0-28-15,0 0-5 0,0 0-2 0,0 0 0 16,0 0-20-16,0 0-4 0,0 0-1 0,0 0 0 0,0 0 16 0,0 0 4 16,0 0 0-16,0 0 0 0,0 0-17 0,0 0-3 15,0 0-1-15,0 0 0 0,0 0 5 0,0 0 0 16,0 0 1-16,0 0 0 0,0 0-8 0,0 0-1 15,3-9-1-15,-3 2 0 0,0 7 5 0,0-3 0 16,0-3 1-16,0 6 0 0,0-9-5 0,4 5 0 16,-4-2-1-16,0 6 0 0,-4-9-8 0,4 9-2 15,-3 0 0-15,3 0 0 0,-4-10-9 0,4 10 0 16,-3-6 9-16,3 6-9 0,0 0 8 0,-4-3-8 16,-3-3 10-16,0-4-10 0,7 10 8 0,0 0-8 15,-3 0 0-15,3 0 9 0,-7-3-9 0,-1-3 0 16,-2 6 0-16,3 0 0 0,7 0 0 0,0 0 0 15,-11 0 0-15,4 0 8 0,7 0-8 0,-7 0 0 16,0 0 0-16,4 6 0 0,3-6 0 0,-7 0 0 0,-1 3-9 16,1 4 9-16,-3-4 0 0,3 3-8 0,0-3 8 15,0 3 0-15,0-6-8 0,0 10 8 0,-1-10 0 16,1 9 0-16,4-9 0 0,-4 6 0 0,0-2 0 16,0-4 0-16,7 0 0 0,-4 6 0 0,-3-3 0 15,4-3 0-15,-4 9 0 0,3-9 0 0,4 0 0 0,-3 7 0 16,-1-4 0-16,4-3 0 0,-4 6 0 0,1-6 0 15,3 0 0-15,-7 9 0 0,3-2 0 0,-3-4 0 16,4 3 0-16,3-6 0 0,-4 3 0 0,1 7 0 16,-1-4 0-16,4-6 0 0,0 9 0 0,0-9 0 15,0 10 0-15,0-10 0 0,0 6 0 0,0-6 0 16,0 9 0-16,0-9-8 0,0 10 8 0,0-10 0 16,0 9 0-16,4-6 0 0,-4-3 0 0,3 10 0 0,-3-10 0 15,0 12 0-15,0-12-8 0,4 4 8 0,-4-4 0 0,7 9-12 16,-7-9 12-16,3 9-10 0,-3-9 10 15,0 0-10-15,0 0 10 0,0 0-10 0,0 0-2 0,0 0 0 16,0 0 0-16,11 7 0 0,-4-7 20 0,-7 0 3 16,7 0 1-16,-7 0 0 0,11 0-12 0,-1-7 0 15,-3 7 0-15,0-3 0 0,0-3 0 0,0-3 0 16,0 5 0-16,1-2 0 0,-1-3 0 0,3 9 0 16,1-7 0-16,-4-2 0 0,-4 6 0 0,1-3 0 15,-1 2 0-15,-3 4 0 0,4-6 0 0,-1-3 0 16,5-1 0-16,-1 4 0 0,-7 3 0 0,3-3 0 15,4-4 0-15,0 7 0 0,0-3 0 0,-3-4 10 16,-4 10-2-16,3 0-8 0,4-9 0 0,0 3 0 0,-3 3 0 16,-4 3 0-16,0 0 0 0,3-7 0 0,1-2 0 15,-4 9 0-15,0 0 0 0,0 0 0 0,0 0 0 0,4-3 0 16,-1-3 0-16,-3 6 0 0,0 0 0 0,0 0-12 16,7-4 12-16,-7 4-11 0,0 0 11 0,0 0-10 15,0 0 10-15,0 0 0 0,0 0 0 0,0 0-8 16,0 0 8-16,0 0 8 0,0 0-8 0,0 0 11 15,0 0-11-15,0 0 0 0,0 0 0 0,0 0 8 16,0 0-8-16,0 0 0 0,0 0 0 0,0 0 0 16,0 0 0-16,0 0 0 0,0 0 0 0,0 0 0 0,0 0 0 0,0 0 0 15,0 10 0-15,0-7 0 16,0-3 0-16,-3 9 0 0,-1-2 0 0,1-4 0 0,3-3 0 16,0 12 0-16,0-9 0 0,-4 7 0 0,4-10 0 15,4 9 0-15,-4 1 0 0,0-4 0 16,-4 3 0-16,4-9 0 0,4 10 0 0,-4-10 0 0,3 6-19 15,-3-6 1-15,0 9 0 0,0-9 0 0,4 10 18 0,-1-7 0 16,-3-3 0-16,0 0 0 0,4 9 0 0,-4-9 0 16,0 0-8-16,7 7 8 0,-7-7 0 15,0 0 0-15,0 0-8 0,7 9 8 0,-7-9 0 0,3 6 0 16,-3-6 0-16,0 0 0 0,0 0 0 0,0 0 0 16,7 4 0-16,-7-4 0 0,0 0 0 0,0 0 0 15,0 0 0-15,11 0 0 0,-11 0 0 0,0 0 0 16,0 0 0-16,0 0 0 0,0 0 0 0,0 0 0 15,0 0 8-15,7 0-8 0,4 0 0 0,-11 0 0 16,0 0 0-16,0 0 0 0,7 0-20 0,-7 0-1 0,0 0 0 0,0 0 0 31,7-4-34-31,-7 4-6 0,0 0-2 0,7-6 0 16,-7 6-109-16,0 0-23 0</inkml:trace>
  <inkml:trace contextRef="#ctx0" brushRef="#br1" timeOffset="120259.33">14464 6564 403 0,'0'0'36'0,"0"0"-36"16,0 0 0-16,0 0 0 0,0 0 99 0,0 0 13 15,0 0 2-15,0 0 1 0,0 0-74 0,0 0-14 16,0 0-3-16,0 0-1 0,0 0-15 0,0 0-8 15,0 0 8-15,0 0-8 0,0 10 0 0,0-10 8 16,0 0-8-16,0 0 0 0,0 0 16 0,0 0-2 16,0 0 0-16,0 0 0 0,-4 6 6 0,4-6 2 15,0 0 0-15,0 0 0 0,0 0-2 0,0 0 0 16,0 0 0-16,0 0 0 0,0 0-4 0,0 0-2 16,0 0 0-16,0 0 0 0,0 0-5 0,0 0-1 0,0 0 0 0,0 0 0 15,-7 3 6-15,7-3 1 0,0 0 0 0,0 0 0 16,-7 0 5-16,7 0 0 0,0 0 1 0,0 0 0 15,-3 0-8-15,-1-3-1 0,4 3-1 0,0 0 0 16,-3 0-11-16,3 0 8 0,0-6-8 0,0 6 8 16,0 0-8-16,0 0 0 0,0-3 0 0,0 3 0 15,0 0 0-15,0 0 0 0,0-7 0 0,0 7 0 16,0 0 0-16,0 0 0 0,7-3-9 0,-7 3 9 16,0 0 0-16,0 0-8 0,0 0 8 0,0 0 0 15,0 0-8-15,0 0 8 0,7-6 0 0,-7 6 0 0,0 0-8 16,0 0 8-16,7 0 0 0,0 0 0 0,-7 0 0 0,0 0 0 15,0 0 0-15,7 0 0 0,-7 0 0 0,0 0 0 16,0 0 0-16,0 0 0 0,7 9 0 0,-7-9 0 16,4 7 0-16,-4-7 0 0,0 3 0 0,0-3 0 15,3 9 0-15,-3-3 0 0,0 4 0 0,-3-1 0 16,3-3 0-16,0 4 0 0,-4-7 8 0,4-3-8 16,-7 9 0-16,7-2 0 0,-4-7 13 0,1 9-3 15,-1-3-1-15,4-6 0 0,0 0 3 0,-3 4 1 16,3-4 0-16,-4 9 0 0,4-9-13 0,-3 0 9 15,-1 9-9-15,4-9 8 0,0 0-8 0,0 0 0 16,-3 7 0-16,3-7 0 0,-7 3 0 0,7-3 0 16,-4 6 0-16,1-3-11 0,3-3 11 0,0 0 0 15,-7 6 8-15,7-6-8 0,0 0 0 0,-4 7 0 16,4-7 0-16,0 0 0 0,0 0-20 0,0 0-3 0,0 0 0 16,0 0 0-1,0 0-38-15,0 0-8 0,0 0-2 0,0 0-468 0</inkml:trace>
  <inkml:trace contextRef="#ctx0" brushRef="#br1" timeOffset="121326.43">14757 6404 709 0,'0'0'31'0,"0"0"7"0,0 0-30 0,0 0-8 0,0 0 0 0,0 0 0 16,0 0 59-16,0 0 10 0,0 0 3 0,0 0 0 16,0 0-25-16,0 0-5 0,0 0-1 0,0 0 0 15,-4 0-9-15,4 0-3 0,0 0 0 0,0 0 0 16,-3-9 9-16,3 9 2 0,0 0 0 0,0 0 0 16,0 0-31-16,0 0-9 0,0 0 0 0,0 0 0 15,0 0 20-15,0 0-2 0,-4-3-1 0,4 3 0 0,0-6 3 0,0 6 0 16,0 0 0-16,0 0 0 0,0 0 0 0,0 0 0 15,-3-10 0-15,3 10 0 0,0 0-3 0,0 0 0 16,0 0 0-16,0 0 0 0,-11-3-9 0,4-3-8 16,7 6 12-16,0 0-12 0,0 0 10 0,0 0-10 15,-7 0 8-15,0 0-8 0,7 0 0 0,0 0 8 16,-11 0-8-16,11 0 0 0,0 0 8 0,-3 6-8 16,-8-3 8-16,4 3-8 0,0-2 0 0,4-4 0 15,-5 6-14-15,1-3 5 0,4 3 9 0,-4-3 0 16,3 4 0-16,-3 2-8 0,0-3 8 0,0-3 0 15,7-3 0-15,-7 10 0 0,0-4 0 0,3 4 0 16,4-10 0-16,-3 3 0 0,-4 3 0 0,7-6 0 16,0 0 0-16,0 0 0 0,0 0 0 0,0 0 0 15,-4 9 0-15,4-9 0 0,0 0-12 0,0 0 2 16,0 0 1-16,0 0 0 0,0 0 9 0,0 0-10 16,0 0 10-16,0 0-10 0,0 0 10 0,0 0 0 0,0 0 0 15,11 7-8-15,-11-7 8 0,0 0 0 0,7 3 0 0,-7-3 0 16,0 0 0-16,11 6 0 0,-4-3 0 0,-7-3 0 15,10 6 0-15,-10-6-12 0,7 0 12 0,4 4-12 16,-1 2 12-16,-10-6 0 0,0 0 0 0,8 3 0 16,6-3 0-16,-14 0 0 0,0 0 0 15,0 0 0-15,7 9 0 0,-7-9 0 0,7 7 0 0,-7-7 0 16,7 3 0-16,0 3 0 0,0 3 0 0,-7-9 0 16,0 0 0-16,0 0 0 0,0 0 0 0,3 10 0 15,4-4 0-15,-7-6 0 0,0 0 0 0,0 0 0 16,4 10 0-16,-4-10 0 0,0 0 0 0,4 3 8 0,-4-3-8 0,0 0-12 15,0 0 4-15,0 9 0 0,0-9 8 16,0 0 0-16,0 0 0 0,-4 16-8 0,4-16-1 0,-4 9 0 16,4-9 0-16,-3 6 0 0,3-6 9 0,-4 10 0 15,4-10 0-15,-10 3 0 0,3 6 10 0,0-9 1 16,7 0 0-16,-7 7 0 0,0-4-11 0,-4 3 0 16,0-6 0-16,8 6 0 0,3-6 0 0,-7 4 0 15,-4-4 0-15,4 0 0 0,7 0 10 0,-7 0-10 16,-3 0 12-16,3 0-12 0,-1 6 0 0,8-6 0 15,0 0 0-15,-7 0 0 0,0-6-18 0,7 6 2 16,0 0 1-16,0 0 0 16,-3-4-28-16,3-2-5 0,-4 0-2 0,1 3-370 15,3-4-75-15</inkml:trace>
  <inkml:trace contextRef="#ctx0" brushRef="#br1" timeOffset="132984.7">15166 6226 57 0,'0'0'0'0,"0"0"0"0,0 0 0 0,0 0 0 0,0 0 0 0,0 0 0 15,0 0 272-15,0 0 48 0,0 0 11 0,0 0 1 16,0 0-236-16,0 0-48 0,0 0-10 0,0 0-2 15,0 0-20-15,0 0-5 0,0 0-1 0,0 0 0 16,0 0-10-16,0 0 0 0,0 0 0 0,0 0 0 16,0 0 0-16,0 0 15 0,-4 6-4 0,4-6-1 15,0 0 17-15,0 0 3 0,0 0 1 0,-7 3 0 16,0 3-31-16,7-6-8 0,0 0-1 0,-7 7 0 16,4-4 9-16,3-3 16 0,-7 9-4 0,3-3-1 15,-3-2 13-15,4 2 4 0,-1-3 0 0,-3 6 0 0,0-2 8 0,0 2 3 16,3 0 0-16,-3-2 0 15,0 2-24-15,-3 1-5 0,3-7-1 0,-4 12 0 16,4-5-9-16,0-1 10 0,0 1-10 0,-4 5 10 0,4-5-10 16,0 5 0-16,-3-2 0 0,-1 3 0 0,4-7 0 15,-4 7 0-15,4-4 0 0,-3 4 0 0,-1-4 10 16,1 4 0-16,-1-7 0 0,0 7 0 0,-3-3 20 0,4 2 4 16,-4-5 1-16,3 5 0 0,-3-2-35 0,0 3 0 15,-4-7 0-15,4 10 0 0,0-3 9 0,3-7-1 16,1 7-8-16,-1-4 12 0,1 4-12 0,-1-7 0 15,4 1 0-15,3-1 0 0,1 1 0 0,-1 5 0 16,-3-5 0-16,4-7 0 0,-4 6 0 0,3-3 0 16,1 4 0-16,-1-1 0 0,4-9 0 0,0 0-15 0,0 0 2 0,0 7 0 15,0-7 13-15,-3 3 0 16,3 6 12-16,0-9-12 0,0 6 0 0,0-6 0 0,-4 3 0 0,1 4 0 16,3-4 12-16,-4 9-4 0,0-8 0 15,4-4-8-15,0 9 8 0,-3-9-8 0,-1 6 0 0,4-6 0 16,0 0 20-16,0 0 0 0,0 0 0 15,-3 3 0-15,-1 4-20 0,4-7 10 0,0 0-10 0,0 0 8 16,-7 3-8-16,7-3 8 0,0 0-8 0,0 0 8 16,0 0-8-16,0 0 0 0,0 0 0 0,0 0 8 15,0 0-8-15,0 0 0 0,0 0-12 0,0 0 12 32,0 0-138-32,0 0-20 0</inkml:trace>
  <inkml:trace contextRef="#ctx0" brushRef="#br1" timeOffset="137916.73">15141 6671 172 0,'0'0'16'0,"0"0"-16"0,0 0 0 0,0 0 0 16,0 0 105-16,0 0 19 0,0 0 3 0,0 0 1 16,0 0-54-16,0 0-10 0,0 0-3 0,0 0 0 15,0 0-16-15,0 0-3 0,-7 6-1 0,7-6 0 0,0 0-10 0,0 0-3 16,0 0 0-16,0 0 0 0,0 0-11 0,0 0-2 15,-3 3-1-15,3-3 0 0,0 0 0 0,0 0 0 16,0 0 0-16,0 0 0 0,-4 10-6 0,4-10 0 16,0 0-8-16,0 0 12 0,0 0-12 0,0 0 9 15,0 0-9-15,0 0 8 0,0 0-8 0,0 0 0 16,0 0 0-16,0 0 8 0,0 0 0 0,0 0 0 16,0 0 0-16,0 0 0 0,0 0 3 0,0 0 0 15,0 0 0-15,0 0 0 0,0 0 6 0,0 0 2 16,0 0 0-16,0 0 0 0,0 0-7 0,7-3-2 15,-7 3 0-15,7-7 0 0,-3 4-1 0,3-3 0 16,-4 3 0-16,4-3 0 0,-3-4-9 0,-1 1 0 16,1 2 9-16,3 4-9 0,0-3 0 0,-3-3 0 15,3-1 0-15,0 1 0 0,0-1 0 0,-4 1 0 0,1 0 0 16,-1-1 0-16,-3-6 0 0,4 7 0 16,3-7 0-16,-4 7 0 0,5 0 9 0,-1-1-9 0,-7-9 12 15,7 10-12-15,3 0 24 0,-3-7-1 0,0 6-1 16,0 1 0-16,-3 0-22 0,3 2 0 0,0-2 0 0,-3 6 0 15,3-7 0-15,-7 10 0 0,0 0 0 0,0 0 0 16,0 0 0-16,0 0 0 0,0 0 0 0,0 0 0 16,7-6 0-16,-7 6 8 0,0 0-8 0,0 0 0 15,0 0 0-15,0 0 0 0,0 0 0 0,0 0 0 16,0 0 0-16,0 0 8 0,0 0-8 0,0 0 11 16,0 0-11-16,0 0 0 0,0 0 0 0,0 0 0 15,0 0 0-15,0 0 0 0,0 0 0 0,10 0 0 0,-10 0 0 16,0 0 0-16,0 0 0 0,0 0 0 0,7 0 0 0,-7 0-11 15,0 0 3-15,0 0 0 0,0 0 8 0,7 6 11 16,-7-6-3-16,7 4 0 0,-3 5-8 16,-1 0 0-16,-3-2 9 0,4 8-9 0,-4-5 10 15,0 2-2-15,-4-2-8 0,4-1 12 0,0 7-12 16,0-7 0-16,0 1 8 0,0-1-8 0,0 7 0 16,0-7 0-16,4 0 0 0,0 7 0 0,-4-6 0 15,3-1 0-15,1 0 0 0,-4 1 0 0,3-1 0 0,-3 7 0 16,0-7 0-16,4 1 0 0,-4-10 0 0,0 9 0 15,0 1 0-15,3-1 0 0,-3-9 0 0,4 6 0 16,-4 4 0-16,3-1 0 0,-3-9 0 16,0 0 0-16,0 9 0 0,0-9 0 0,0 7 0 0,0-7 0 15,0 0 0-15,0 0 0 0,0 0 0 0,0 0 0 16,0 0 0-16,0 0 0 0,0 0 8 0,0 0-8 16,0 0 0-16,0 0 0 0,0 0 0 0,0 0 0 15,0 0 0-15,0 0 0 0,0 0-12 0,0 0-9 0,0 0-2 0,0 0 0 31,0 0-25-31,0 0-6 0,0 0-1 0,0 0-373 0,0 0-76 0</inkml:trace>
  <inkml:trace contextRef="#ctx0" brushRef="#br1" timeOffset="138387.9">15173 6636 57 0,'0'0'0'0,"0"0"0"0,0 0 0 0,0 0 0 15,0 0 0-15,0 0 0 0,0 0 211 0,0 0 37 16,0 0 7-16,0 0 1 0,0 0-156 0,0 0-32 16,0 0-7-16,0 0-1 0,0 0-38 0,0 0-8 15,0 0-2-15,0 0 0 0,7 0-12 0,-7 0 9 16,7 7-9-16,4-7 8 0,-4 0-8 0,0 0 0 0,-7 0 0 0,0 0 8 16,7 0 0-16,3-7 0 0,-3 7 0 0,4 0 0 15,0 0 4-15,-4-3 0 16,3-3 0-16,1 6 0 0,-1 0-4 0,-2 0-8 0,-8 0 12 0,10 0-4 15,1-3 4-15,-4 3 1 0,-7 0 0 0,7-6 0 16,-7 6-2-16,0 0-1 0,0 0 0 0,7 0 0 16,-7 0 18-16,0 0 3 0,0 0 1 0,0 0 0 15,0 0-24-15,0 0-8 0,0 0 0 0,0 0 0 16,0 0 0-16,0 0 0 0,0 0 0 0,0 0 0 16,0 0-32-1,0 0-7-15,0 0-1 0,0 0 0 0,0 0 15 0,0 0 2 0,0 0 1 0,0 0-384 16,0 0-77-16</inkml:trace>
  <inkml:trace contextRef="#ctx0" brushRef="#br1" timeOffset="143121.42">2427 4742 57 0,'0'0'0'0,"0"0"0"0,0 0 0 0,0 0 0 16,0 0 142-16,0 0 23 0,0 0 5 0,0 0 1 16,0-6-87-16,0 6-16 0,0-9-4 0,0 9-1 15,0 0-20-15,0 0-4 0,0-3-1 0,0 3 0 16,-10 0-24-16,10 0-5 0,0 0-1 0,0 0 0 16,0 0-8-16,0 0 0 0,0 0-12 0,-8 3 12 15,8-3-17-15,0 0 4 0,0 0 1 0,0 0 0 16,0 0-4-16,0 0 0 0,0 0 0 0,8 6 0 15,-8-6 28-15,0 0 4 0,10 3 2 0,-6-3 0 16,-4 0 29-16,10-3 5 0,1 3 2 0,3-6 0 16,-11 6-18-16,8 0-3 0,0-10-1 0,-1 10 0 15,1 0-16-15,-1 0-3 0,-3-3-1 0,4 3 0 16,0-6-12-16,-1 6 8 0,1 6-8 0,-1-6 0 16,-3 0 0-16,4 0 0 0,0 0 0 0,-1 0 0 15,1-6 0-15,3 6 0 0,-4-3 0 0,1-4-10 16,3 4 10-16,0-3 0 0,0 6 0 15,4-3 0-15,-11-3 0 0,4-1-12 0,6 4 12 0,-10 3-12 0,4-6 12 16,-1 3 0-16,1-3 0 0,0 6 0 0,-1-10 0 0,-3 10 0 16,-7 0 0-16,0 0 0 0,0 0 0 0,11-3 0 15,-11 3 0-15,0 0 0 0,0 0-8 0,0 0-4 16,0 0 0-16,10 3 0 16,-10-3-34-16,0 0-7 0,11 10-2 0</inkml:trace>
  <inkml:trace contextRef="#ctx0" brushRef="#br1" timeOffset="146836.75">14157 7270 680 0,'0'0'30'0,"0"0"6"0,0 0-28 0,0 0-8 0,0 0 0 0,0 0 0 16,0 0 66-16,0 0 12 15,0 0 2-15,0 0 1 0,0 0-11 0,0 0-2 0,0 0-1 0,0 0 0 16,0 0-3-16,0 0-1 0,0 0 0 0,0 0 0 16,0 0-17-16,0 0-3 0,0 0-1 0,0 0 0 15,0 0-24-15,0 0-5 0,0-3-1 0,0 3 0 16,0 0-3-16,0 0-1 0,0 0 0 0,4-10 0 16,-4 10 7-16,0 0 1 0,3-6 0 0,-3 6 0 15,0-9 3-15,0 9 1 0,0 0 0 0,0-10 0 16,0 10-11-16,0-6-1 0,0 6-8 0,0-9 12 15,0 9-12-15,0 0 0 0,0-4 8 0,0-2-8 16,0-3 0-16,0 9 0 0,0-10 0 0,0 10 0 16,0 0 8-16,-3-3-8 0,-1-6 0 0,0 3 9 15,4 6-9-15,0 0 0 0,0-7 0 0,0 7 0 0,-7-3 0 0,4-3 0 16,3 6 0-16,-4-3 0 0,1-4-8 0,3 7 8 16,0 0 0-16,-4-3 0 0,-6-3 0 0,6 6 0 15,4 0 0-15,0 0 0 0,-3-3-12 16,-4-3 3-16,3 6 0 0,1 0 0 0,-1-4 9 15,0 4-13-15,-3-6 5 0,7 6 8 0,-3 0-11 0,-1 0 11 16,-3 0-8-16,4 0 8 0,-4 0 0 0,7 0 12 16,-4 0 0-16,1 0-1 0,-4 0-20 0,3 6-4 15,-3-2-1-15,0-4 0 0,3 6 14 0,4-6 0 16,-3 3-10-16,-1-3 10 0,-3 6 0 0,4-3-11 16,-4 4 11-16,3-4-8 15,4-3 8-15,-3 0 0 0,-1 6 0 0,1 4-8 0,-1-4 8 0,4-6 0 0,-3 3-9 0,-1 6 9 16,1-2 0-16,-1-4 0 0,0 3 0 0,4-3 0 15,-3 7 0-15,-1-10 0 0,4 0 0 16,-3 6 0-16,-1 3-11 0,4-9 3 0,0 0 0 0,-3 6 0 16,3-2 8-16,-4 5 0 0,1 0 0 0,3-2 8 15,-4-4-8-15,4 3 0 0,0-6 0 0,0 3 0 16,0-3 0-16,0 7 0 0,0 2 0 0,0-9 0 16,0 9 0-16,0-2 0 0,0-7 0 0,0 9 0 15,4-6 0-15,-1 7 0 0,1-4 0 0,-4 3 0 16,3 1 0-16,-3-10 0 0,4 6 0 0,-1-3 0 15,1 6 0-15,-4-9-8 0,3 10 8 0,1-4 0 16,-4-6 0-16,7 0-10 0,-7 0 10 0,7 10 0 16,-7-10-16-16,4 0 4 0,-4 0 1 0,10 9 0 15,-6-9 11-15,-4 0-10 0,0 0 10 0,10 0-10 16,1 0 1-16,-4 0 0 0,0-3 0 0,4-3 0 16,-8-1-15-16,4 4-4 0,0 3 0 0,0-6 0 15,0-4 28-15,-3 1 0 0,6 0 0 0,-2 6 0 16,2-4 0-16,-3-2 0 0,0-1 0 0,0 1-8 15,-3 0 8-15,-1 2-12 0,1-2 12 0,-1 6-12 0,4-10 12 0,-3 10 0 16,3-3 0-16,-3 3 8 0,-1-7-8 0,1 4 0 16,-1 3 0-16,1-3 0 0,-4 2 0 0,0 4 0 15,0 0 0-15,0 0 0 0,0-6 13 0,0 6 2 16,0 0 0-16,0 0 0 0,0 0 1 0,0 0 0 16,-7-6 0-16,7 6 0 0,0 0-16 0,0 0 0 15,0 0 0-15,0 0 0 16,0 0 0-16,0 0 0 0,0 0 0 0,0 0 0 0,0 0 0 0,0 0 0 0,0 0 0 0,0 0 0 15,0 0 0-15,0 0 0 0,0 0 0 0,0 0 0 16,-4 6 0-16,4-6 0 0,0 0 0 0,-3 10 0 16,3-10 0-16,-4 15 0 0,-3-2 0 15,3-4 0-15,4-9 0 0,0 13 0 0,4-1 0 16,0-2 0-16,-4-1 0 0,-4 1 0 0,0-4 0 16,1 3 0-16,6 1-11 0,-3-1-5 0,4 0 0 0,-4 1-1 15,7-4 17-15,-3 4 0 0,-1-4-8 0,-3-6 8 16,4 9-13-16,-4-9 1 0,3 3 0 0,4 4 0 15,0-4 12-15,0 3 0 0,0-3 0 0,-7-3 0 16,0 0 12-16,7 0 4 0,-7 0 2 0,0 0 0 16,7 0-30-16,-7 0-7 0,8 0-1 0,-8 0 0 15,0 0-92-15,0 0-18 0</inkml:trace>
  <inkml:trace contextRef="#ctx0" brushRef="#br1" timeOffset="148790.91">3761 4582 0 0,'0'0'0'0,"0"0"0"16,0 0 0-16,0 0 0 0,0 0 76 0,0 0-16 16,0 0 13-16,0 0 3 0,0 0 41 0,0 0 9 15,0 7 2-15,0-7 0 0,0 0-42 0,0 0-8 16,0 0-2-16,-11 3 0 0,11-3-40 0,0 6-8 16,0-6-1-16,0 0-1 0,-11 0-16 0,11 0-10 15,0 0 12-15,0 0-12 0,0 0 0 0,0 0 0 16,0 0 0-16,0 0 0 0,0 0 28 0,0 0-2 15,0 0 0-15,0 0 0 0,0 0 24 0,0 0 5 0,0 0 1 0,0 0 0 16,0 0-28-16,0 0-6 0,0 0-1 0,0 0 0 16,0 0-21-16,0 0 0 0,0 0 0 15,0 0-8-15,0 0 8 0,0 0-13 0,0 0 5 0,11 3 8 16,-11-3-9-16,11 7 9 16,-1-4 0-16,-3 3 0 0,-7-6-8 0,11 3 8 0,-1-3 0 0,1 6 0 15,0-6-12-15,3 7 12 0,-14-7-12 0,10 3 12 16,1 3 0-16,3-3 0 15,-3 7 0-15,-1-10 0 0,-10 0-11 0,7 6 11 0,0 3-10 0,-7-9 10 16,11 0-14-16,-8 10 3 0,8-10 1 0,-11 0 0 16,0 0 10-16,3 9 0 0,5-9 0 0,2 9 0 15,-6-2 0-15,-4-7 0 0,0 0 0 0,0 0 0 16,3 3 0-16,-3-3 0 0,0 0 0 0,0 0 0 16,7 6 0-16,4-3 0 0,-11-3 8 0,0 0-8 15,0 0 8-15,0 0-8 0,0 0 8 0,0 0-8 0,0 0 15 0,0 0-2 16,0 0 0-16,0 0 0 0,0 0-5 0,0 0 0 15,-11-3-8-15,4-3 12 0,7 6-12 16,-3-3 0-16,-8-4 8 0,0 7-8 0,8-3 0 0,3 3 0 16,-11-6 8-16,11 6-8 0,-10 0 0 0,6-3-10 15,-10 3 2-15,4-6 0 0,3 6 8 0,3 0 0 16,-10 0 0-16,7-7 0 0,-4 7 9 16,8-3 4-16,-8 3 1 0,8 0 0 0,-8 0 3 0,4 0 1 15,0 0 0-15,0 0 0 0,3 0-10 0,-3-6-8 16,7 6 9-16,0 0-9 0,-7-3 13 0,0 3-3 15,7 0-1-15,0 0 0 16,0 0 0-16,0 0 0 0,-3 0 0 0,3 0 0 0,0 0-9 0,0 0 0 16,0 0 0-16,0 0 0 0,0 0 0 0,0 0 0 15,0 0 11-15,0 0-11 0,0 0 0 0,0 0-12 16,0 0 1-16,0 0 0 0,0 0-2 0,0 0-1 0,0 0 0 16,0 0 0-16,10-6 5 0,-6 6 1 15,6 0 0-15,1 0 0 0,-4-10 8 0,0 10 8 16,4 0-8-16,3 0 11 0,-4 0-11 0,1 0-12 0,-11 0 2 15,7 0 1-15,11 0 9 0,-8 0 12 0,-10 0-2 0,0 0-1 16,7 0-9-16,-7 0 0 0,0 0 0 0,0 0 0 16,0 0 0-16,0 0 12 0,0 0-2 0,0 0 0 15,0 0-10-15,0 0 0 0,0 0 0 0,-3 10 0 16,-1-4-16-16,-3 3 0 0,4-9 1 0,-8 3 0 16,4 4-6-16,0-7-2 0,-4 6 0 0,1-3 0 15,10-3 23-15,-4 0 0 0,-6 0 0 0,10 0 0 16,-7 0 0-16,7 0 8 0,-4 0 0 0,-7-3 0 15,8-3-28-15,3 6-7 0,-7 0-1 0</inkml:trace>
  <inkml:trace contextRef="#ctx0" brushRef="#br1" timeOffset="150317.41">14305 7320 0 0,'0'0'0'0,"0"0"0"0,0 0 0 0,0 0 0 15,0 0 145-15,0 0-29 0,0 0 23 0,0 0 5 16,0 0-32-16,0 0-5 0,0 0-2 0,0 0 0 15,0 0-13-15,0 0-2 0,0 0-1 0,0 0 0 16,0 0-27-16,0 0-6 0,0 0 0 0,0 0-1 0,0 0-18 0,0 0-3 16,0 0-1-16,0 0 0 0,0 0-23 0,0 0-10 15,0 0 8-15,0 3-8 0,0-3 0 0,-3 6 0 16,3-6 0-16,0 0-11 0,0 0 2 0,0 0 0 16,-4 4 0-16,4-4 0 0,0 0 9 0,-7 6 0 15,4-6 10-15,3 0-10 0,-8-6 16 0,8 6-2 16,-3 0-1-16,-1-4 0 0,-3-2-3 0,4 3-1 15,3 3 0-15,0 0 0 0,0-6-9 0,0 6 0 16,-4-3 9-16,4 3-9 0,0-7 0 0,0 7 0 16,0 0 0-16,0-9 0 0,4 9 0 0,-4 0 0 15,0 0-9-15,3-9 9 0,1-1 0 0,-4 10-11 16,0 0 11-16,7 0-8 0,-4-6 8 0,-3 6 0 16,0 0-9-16,8-3 9 0,-8 3 0 0,10 0 0 0,-3-7-9 0,-7 7 9 15,0 0 0-15,0 0-10 0,7 0 10 0,-7 0-8 16,0 0 8-16,11 10 0 0,-4-10 10 0,-7 0-10 15,3 6 0-15,1 4 0 0,-1-1-13 0,1 0 4 16,-4-9 9-16,0 10 0 0,3-1 10 0,-3 7-10 16,0-7 8-16,0 7-8 0,0-4 0 0,0-2 0 15,-3-1 0-15,3 7 0 0,-7-7 0 0,3 1 0 16,1-1 8-16,-1 1-8 0,1-1 0 0,-4 4 0 16,3-1 9-16,1-6-9 0,-1 4 8 0,1-1-8 15,-4 1 0-15,3-1 0 0,1-3 8 0,-1-3-8 16,4-3 0-16,0 0 0 0,-7 7-10 0,7-7 10 15,0 0-39-15,0 0-1 0,0 0-1 0,0 0 0 16,0 0-27-16,0 0-4 0,0 0-2 0,0 0-482 16</inkml:trace>
  <inkml:trace contextRef="#ctx0" brushRef="#br1" timeOffset="151038.65">14450 7445 640 0,'0'0'28'0,"0"0"7"0,0 0-35 0,0 0 0 0,0 0 0 0,0 0 0 16,0 0 64-16,0 0 7 0,0 0 1 0,0 0 0 15,0 0-15-15,0 0-2 0,0 0-1 0,0 0 0 16,0 0-19-16,0 0-4 0,0 0-1 0,0 0 0 16,0 0 6-16,0 0 0 0,0 0 1 0,0 0 0 15,0 0-37-15,10-6 0 0,-3 3 0 0,-7 3 0 16,7-6 21-16,1-4 0 0,-5 7 0 0,4-6 0 15,-3 3 4-15,3-4 1 0,-4 1 0 0,4-1 0 16,-3 4 0-16,3-6 0 0,-4-1 0 0,4 0 0 16,1 7-26-16,2-6 0 0,-6-4 0 0,6 7 0 15,-3-7 0-15,0-3 10 0,0 10-10 0,4-10 10 16,-4 3-10-16,0 4 0 0,0-4 0 0,0-3 0 16,0 10 0-16,0-1 0 0,0-5 14 0,0 5-4 0,-3 1 0 0,3-7 0 15,0 13 0-15,0-6 0 0,-3 2 4 0,-1-2 1 16,-3 9 0-16,0 0 0 0,4-3-15 0,-4 3 0 15,0 0 0-15,0 0 0 0,7-7 0 0,-7 7 0 16,0 0 0-16,0 0 0 0,0 0 0 0,0 0 0 16,0 0 0-16,0 0 0 0,7 7-14 0,0-4 1 15,3 3 0-15,-10-6 0 0,0 0 13 0,4 10 0 16,3-7 0-16,-3 3-9 0,-4-6 9 0,7 9-10 16,-4 1 10-16,1-1-10 0,-1-3 10 0,1 4 0 15,-4-1 0-15,3 1 0 0,1-1 0 0,-1 1 0 0,-6-1 0 16,6 0 0-16,-3 1 0 0,0 5 0 15,0-5 0-15,-3-1 8 0,3 7 1 0,-4-4 1 0,4-2 0 16,-3-1 0-16,-1 7-10 0,1-7 0 0,3 1 0 0,0-10 8 16,0 0-8-16,-4 9 0 0,4-3 0 0,0 4 0 15,0-1-9-15,0-9 9 0,0 0-12 0,0 0 12 16,0 0 0-16,0 0 0 0,0 0 0 0,0 0 0 16,0 0-13-16,0 0 4 0,0 0 1 0,0 0 0 15,0 0-10-15,0 0-2 0,0 0 0 0,0 0 0 16,0 0-25-16,0 0-6 15,0 0-1-15,0 0 0 0,0 0-55 0,0 0-11 0,0 0-2 0</inkml:trace>
  <inkml:trace contextRef="#ctx0" brushRef="#br1" timeOffset="151436.49">14552 7276 288 0,'0'0'25'0,"0"0"-25"15,-3 0 0-15,3 0 0 0,0 0 40 0,0 0 2 16,-7 3 1-16,-1 4 0 0,5-1-26 0,-4-3-5 16,7-3 0-16,-4 6-1 0,4-6 35 0,0 0 7 0,0 0 2 0,0 0 0 15,0 0 11-15,0 0 2 16,0 0 1-16,0 0 0 0,0 0-7 0,0 0-2 0,0 0 0 0,0 0 0 15,0 0-18-15,0 0-4 0,0 0-1 0,0 0 0 16,0 0-20-16,0 0-4 0,0 0-1 0,0 0 0 16,0 0 2-16,0 0 0 0,0 0 0 0,0 0 0 15,7-6 1-15,-7 6 0 0,7 0 0 0,-7 0 0 16,8 0-6-16,2 0-1 0,1-3 0 0,-4 3 0 16,-7 0-8-16,7-6 0 0,0 6 9 0,0 0-9 15,-7 0 0-15,10 0 0 0,-10 0-10 0,11 0 10 16,0 0 0-16,-4-7 0 0,-7 7 0 0,10-3 0 15,-3 3 0-15,4 0-12 0,-11 0 12 0,0 0-13 16,0 0-52-16,0 0-11 0,0 0-1 16,0 0-1-16</inkml:trace>
  <inkml:trace contextRef="#ctx0" brushRef="#br1" timeOffset="152436.76">15117 6956 57 0,'0'0'0'0,"0"0"0"16,0 0 0-16,0 0 0 0,0 0 196 0,0 0 35 15,0 0 6-15,0 0 2 0,0 0-131 0,0 0-27 16,0 0-5-16,0 0 0 0,0 0-19 0,0 0-3 16,0 0-1-16,0 0 0 0,0 0 6 0,0 0 1 15,0 0 0-15,0 0 0 0,0 0-29 0,0 0-6 16,0 0-1-16,3 7 0 0,-6 2-10 0,3-9-2 16,0 0-1-16,-4 9 0 0,4-6-11 0,0 7 0 0,-7-4 0 0,7-6-11 15,0 10 3-15,-4-1 0 16,-3 0 0-16,4 1 0 0,-4-4 8 0,3 3 11 15,1-2-3-15,-4 2 0 0,3 1-8 0,-3-1-9 16,4 0 9-16,-1 1-13 0,-3-1 13 0,0 1 16 0,3 5-3 16,-3-2-1-16,0-4-12 0,4 7 0 0,-4-7 0 15,0 10-10-15,0-3 10 0,0-1 0 0,-4-2 8 16,4 3-8-16,3-7 0 0,-3 10-15 16,0-3 3-16,0-4 0 0,0 4 12 0,0 0 0 0,0-4 0 15,4 4 0-15,-8-7 0 0,7 7 16 0,-3-4-3 16,0-2-1-16,0-1 7 0,0 1 1 0,4-1 0 0,-4 4 0 15,3-4-20-15,-3-6-17 0,3 6 3 0,4-9 1 16,-3 7 13-16,-1-4 13 0,4-3-2 0,-7 6-1 16,4 4-10-16,3-10-12 0,0 0 2 0,0 0 1 15,-4 6 9-15,4-6 0 0,0 0 8 0,0 0-8 16,-3 3 11-16,-1 6-3 0,4-9 0 0,0 0 0 16,0 0-8-16,0 0-17 0,-3 7 4 0,3-7 1 0,0 0 12 0,-4 3 16 15,4-3-3-15,0 0-1 0,0 0-12 0,0 0 0 16,0 0 0-16,-3 9 0 0,3-9 0 0,0 0 12 15,-4 6-1-15,4-6-1 0,0 0-10 0,0 0 0 16,0 0 9-16,0 0-9 0,0 0 15 0,0 0-2 16,0 0 0-16,-3 4 0 0,3-4-13 0,0 0 8 15,0 0-8-15,0 0 0 0,0 0 10 0,0 0-10 16,0 0 10-16,0 0-10 0,0 0 10 0,0 0-10 16,0 0 10-16,0 0-10 0,0 0 8 0,0 0-8 15,0 0 0-15,0 0 9 0,0 0-9 0,0 0 0 16,0 0 0-16,0 0 8 0,0 0-8 0,0 0 0 15,0 0 0-15,0 0 0 16,-7 0-32-16,7 0 0 0,0 0 1 0,0 0-524 0,-4-4-105 16</inkml:trace>
  <inkml:trace contextRef="#ctx0" brushRef="#br1" timeOffset="153940.79">15085 7267 172 0,'0'0'16'16,"0"0"-16"-16,0 0 0 0,0 0 0 0,3 3 80 0,-3-3 14 15,0 6 2-15,0-6 1 0,0 0-63 0,4 10-13 16,-4-4-2-16,0-6-1 0,0 0 1 0,0 0 0 16,0 0 0-16,0 3 0 0,0-3 2 0,0 9 1 15,0-9 0-15,0 10 0 0,0-10-14 0,0 0-8 16,0 0 8-16,0 6-8 0,0-6 11 0,0 9-3 15,0-9 0-15,0 0 0 0,0 0 9 0,0 0 2 16,0 0 0-16,0 0 0 0,3 4 16 0,-3-4 3 16,0 0 1-16,0 0 0 0,0 0 15 0,0 0 3 0,11-4 1 0,-11 4 0 15,3-6-28-15,5 3-6 0,-1-3 0 0,0-4-1 16,-4 1-15-16,4 0-8 0,-3-1 8 0,3 4-8 16,0-4 10-16,0 1-2 0,0 0-8 0,0-1 12 15,0 1 9-15,0-1 2 0,0-5 0 0,4 5 0 16,-8 1-15-16,4-7-8 0,-3 7 8 0,-1-4-8 15,8-2 10-15,-4-1-2 0,0 7-8 0,0-4 12 16,0 4-12-16,0-7 8 0,-3 6-8 0,3 4 0 16,-4 3 30-16,1-3 0 0,-4 6 0 0,0 0 0 15,0 0-15-15,0 0-3 0,0 0-1 0,0 0 0 16,0 0-11-16,0 0 0 0,0 0 0 0,0 0 8 16,7 6-8-16,-3-3-17 0,-4-3 4 0,0 13 1 15,3-4-17-15,-3 1-3 16,0-1-1-16,4 0 0 0,-1 1 33 0,1-1 0 0,-4 1 0 0,0-1 0 0,0-9 0 0,3 9 0 15,-3 1 9-15,4-1-9 0,-4 4 0 0,3-4 0 16,1 1 0-16,-4 2 0 0,0-2 0 0,3 5 0 16,-3-5 0-16,4 5 0 0,-4-2 0 0,-4 3 0 15,1-1 0-15,-1-2 0 0,4 2 0 0,-3 4 8 16,-1-9-8-16,1 5 0 0,-4-2 10 0,7 3-10 16,-7-7 12-16,-1 7-12 0,5-7 0 0,3 0 0 15,-7-5 0-15,0 5 0 0,0-3 0 0,7-6-9 16,0 0 9-16,0 0-12 0,0 0 2 0,0 0 0 15,0 0 0-15,0 0 0 16,0 0-45-16,0 0-9 0,0 0-1 0,0-9-319 16,0-1-63-16</inkml:trace>
  <inkml:trace contextRef="#ctx0" brushRef="#br1" timeOffset="154258.32">15131 7301 727 0,'0'0'32'0,"0"0"7"0,0 0-31 0,0 0-8 0,0 0 0 0,0 0 0 16,7-6 68-16,-7 6 12 0,3-3 2 0,-3 3 1 15,0 0-32-15,0 0-7 0,4-6 0 0,-4 6-1 0,7 0-13 0,-7 0-2 16,0 0-1-16,7-10 0 0,3 10-11 0,-2-6-3 15,2 6 0-15,1 0 0 0,-4 0-13 0,-7 0 0 16,7 0 8-16,-7 0-8 0,0 0 0 0,0 0 0 16,10-3 0-16,1-4 0 0,-11 7-12 0,7 0-6 15,4-3-1-15,-4-3-554 16</inkml:trace>
  <inkml:trace contextRef="#ctx0" brushRef="#br1" timeOffset="155290.01">15483 7088 345 0,'0'0'15'0,"0"0"4"0,0 0-19 0,0 0 0 0,0 0 0 0,0 0 0 16,0 0 112-16,0 0 18 0,0 0 4 0,7 3 1 16,-3 7-83-16,-4-10-17 0,0 0-3 0,0 6-1 15,4 3 18-15,-4 1 4 0,0-1 1 0,0-3 0 16,3 4 5-16,-3-1 1 0,0 1 0 0,0-1 0 16,0 0-24-16,-3 7-5 0,3-7-1 0,0 1 0 15,0-1-20-15,0 7-10 0,-4-7 10 0,4 4-10 16,0-4 8-16,-4 7-8 0,1-7 0 0,-1 1 0 0,4 5 0 15,-3-5 0-15,-1-1 0 0,4 1 0 0,-3 5 0 16,3-12 0-16,0 7 0 0,0-10 0 16,0 0 0-16,0 0-8 0,0 0-1 0,0 0 0 0,0 0 1 15,0 0 0-15,0 0 0 0,0 0 0 0,0 0-10 0,0 0-2 16,-4-10 0-16,1 1 0 16,6 0-10-16,-3-1-2 15,4-5-1-15,-1 2 0 0,1-3 6 0,-1 7 2 16,1-10 0-16,-1 10 0 0,5-7 12 0,-1-3 2 0,-4 4 1 15,4 5 0-15,-3-2 10 0,3 2 0 0,0-5 0 16,-4 5-8-16,1 1 8 0,3-7 0 0,0 7 0 0,0-1 0 16,-3 1 9-16,-1 3-9 0,4-4 12 0,0 7-12 0,-3-3 0 0,-1 3 0 15,4-4 0-15,-3-2 0 0,3 9 0 0,0-3 0 0,-7 3 8 16,7-7-8-16,4 7 0 0,-11 0 0 16,0 0 0-16,7 0 0 0,0 0 14 0,0 0-4 0,-7 0-1 15,3 7 0-15,-3-7 7 0,7 3 2 0,-7-3 0 16,0 0 0-16,0 9 8 0,0 1 2 0,0-10 0 0,0 9 0 15,0 1-8-15,-3 5-2 0,-1-5 0 0,1-1 0 16,-4-3-6-16,0 4-2 0,0-1 0 16,0 1 0-16,-1-4-10 0,-2-3 0 0,-1 6 0 15,4 1 0-15,0-4 0 0,-3-3 0 0,3 7 0 0,0-4-11 16,7-6 11-16,0 0 0 0,-8 0 8 0,8 0-8 16,0 0 0-16,0 0 0 0,0 0 0 0,0 0 8 15,0 0-8-15,0 0 12 0,0 0-4 0,0 0 0 0,0 0-8 16,0 0-12-16,8-6 4 0,-1-4 0 15,3 10 8-15,-3-9 0 0,0 9 0 0,0-3 0 0,0-4 0 0,0 7 9 16,-7 0-1-16,11 0-8 0,0 0 0 16,-4 0 0-16,0 0 0 0,0 7 0 0,0-7 0 15,3 3 0-15,-3-3 0 0,-3 6 10 0,-4-6-10 0,11 3 0 16,-4 7 0-16,0-4 0 0,-4-3 0 0,4 9 0 16,-3-8-10-16,-1 5 10 0,1 0 0 0,-1 1 0 15,1-4 0-15,-4 4 0 0,3-1 0 0,-3 0 0 16,0-9 0-16,-3 7 0 0,3-4 0 0,-4 6 8 15,1-3 1-15,-4 4 0 0,3-1 11 0,1 1 1 16,-8-1 1-16,1 0 0 0,-1 1-22 0,0-4 8 16,4 4-8-16,-3-1 0 0,-1 0 0 0,1-2 0 15,3-4 0-15,-4 3 0 0,4-6 0 0,-4 3 0 16,11-3 0-16,-7 0 0 0,0 6 0 0,7-6 0 0,-7 0 0 16,7 0 0-16,-7 0 11 0,7 0-3 0,-7 0 0 15,7 0 0-15,0 0-8 0,0 0 0 16,0 0 0-16,-7 0 8 0,0 0 4 0,7 0 1 0,0 0 0 15,0 0 0-15,0 0-13 0,0 0 11 0,0 0-11 0,0 0 10 16,-7-6-10-16,7 6 0 0,0 0 0 0,0 0 0 16,-7 6-8-16,7-6-1 0,0 0 0 0,-4 0 0 15,4 0 0-15,0 0 0 0,0 0 0 0,-7 0 0 16,7 0 9-16,-3 0 0 0,3 0-9 0,0 0 9 16,0 0-9-16,0 0 9 0,-7 0-12 0,7 0 12 15,0 0-58-15,0 0-5 0,0 0-1 0,0 0-361 16,0 0-73-16</inkml:trace>
  <inkml:trace contextRef="#ctx0" brushRef="#br1" timeOffset="156324.22">16023 7101 57 0,'0'0'0'0,"0"0"0"0,0 0 0 0,0 0 0 15,0 0 193-15,0 0 34 0,0 0 6 0,0 0 2 16,0 0-92-16,0 0-19 0,0-4-3 0,0 4-1 16,0-6-46-16,0 6-10 0,-3-9-1 0,3 9-1 15,0 0-43-15,0-3-9 0,-4-4-2 0,4 7 0 16,-3-9-8-16,3 9 0 0,0 0 0 0,-4 0 8 16,-3-10 3-16,7 4 0 0,0 6 0 0,0 0 0 15,0 0 1-15,-7-3 0 0,3 3 0 0,4 0 0 16,0 0 15-16,-3-6 3 0,-4 6 1 0,7 0 0 15,-4 0-19-15,-3 0-3 0,4 0-1 0,-4 6 0 16,-4-6-8-16,8 3 0 0,-4 3 0 0,-1 4 8 16,-2-1-8-16,-1 1-11 0,8-1 3 0,-4 1 0 15,-4-1 8-15,4 3 0 0,0 1 0 0,3-4 0 0,-6 1 0 16,6-1 0-16,-3 7 0 0,4 0 0 0,-1-4 0 16,1 4 0-16,-1 3-9 0,-3-10 9 0,7 10-17 0,0-10 1 15,-3 7 0-15,6-7 0 0,4-2-1 0,-3-4 0 16,3 6 0-16,0-3 0 15,-7-6-24-15,7 4-5 0,3 2-1 0,1-6 0 0,0 0 38 0,-1 0 9 16,4 0 0-16,0 0 0 0,-3 0 0 0,0 0 0 16,-1-6 0-16,4 2 0 0,-3-2 0 0,-1 3 0 15,1-3 0-15,0 3 0 0,-1-4 32 0,-3-2 8 16,0 9 1-16,0-9 1 0,-7 9-26 0,7-7-6 16,-7 7-1-16,0 0 0 0,0 0-1 0,0 0 0 15,0 0 0-15,0 0 0 0,0 0-8 0,0 0 10 0,0 0-10 16,0 0 10-16,0 0-10 0,0 0 0 0,0 0 0 0,-7 0 0 15,4 0-15-15,-4 7-1 0,7-7-1 16,0 0 0 0,0 0-11-16,-4 0-3 0,1 6 0 0,-4-3-443 0,7-3-89 15</inkml:trace>
  <inkml:trace contextRef="#ctx0" brushRef="#br1" timeOffset="159275.6">13977 7662 115 0,'0'0'10'0,"0"0"-10"0,0 0 0 0,0 0 0 15,0 0 98-15,0 0 18 0,0 0 3 0,0 0 1 16,0 0-64-16,0 0-12 0,0 0-2 0,0 0-1 16,0 0 4-16,0 0 1 0,0-3 0 0,0 3 0 15,0 0 17-15,0 0 3 0,0 0 1 0,0 0 0 16,0 0-21-16,0 0-4 0,0-7-1 0,0 7 0 15,0 0 8-15,0 0 2 0,0 0 0 0,0 0 0 16,0 0-37-16,0 0-14 0,0 0 11 16,0 0-11-16,0 0 14 0,0 0-3 0,0 0-1 0,0 0 0 15,0 0-10-15,0 0-14 0,0 0 3 0,0 0 1 16,0 0 10-16,7 10 0 0,-7-4 0 0,4 4 0 16,-1-7 0-16,-3-3 0 0,0 0 0 0,0 9 11 15,0 4-11-15,4-4 0 0,-4 0 0 0,0-5-11 16,0-4 21-16,0 15 4 0,-4 1 1 0,4-4 0 15,0-2-15-15,-3-1 9 0,-1 7-9 0,1-7 8 0,-1 10-8 16,1-9 0-16,-1 8 0 0,0 4 8 0,1-9-8 16,-1 3 0-16,4-1 0 0,-3-2-11 0,-1 2 2 0,1-2 0 15,3-7 0-15,-4 4 0 0,4-1 9 0,-3 0 0 16,-1-9 0-16,4 0-8 0,0 0 8 0,0 0 0 16,0 0 0-16,0 0-8 0,0 10 8 0,0-10-13 15,0 0 5-15,0 0 8 0,0 0-20 0,0 0 4 16,0 0 1-16,0 0 0 0,0 0-1 0,0 0-1 15,0 0 0-15,0 0 0 0,0 0 8 0,0 0 9 16,0 0-13-16,4-10 5 0,-1 1 8 0,1 6 0 16,-4 3 0-16,7-13-8 0,-4 4 0 0,4 6 0 0,-7 3 0 15,8-10 0-15,-5 4 8 0,4-3 0 0,0-1 0 16,0 1 0-16,0 0 14 0,0 2 5 0,0-2 1 16,0-1 0-16,1 1-12 0,-1 6-8 0,0-3 9 0,3-1-9 15,-6 4 12-15,3-3-4 0,3 3-8 0,-3-3 12 16,0 6-3-16,-7 0-1 0,0 0 0 0,8 0 0 15,2 0-8-15,-3 0 12 0,-7 0-12 0,11 0 12 16,-4 0-12-16,-7 0 0 0,0 0 0 0,7 9 0 16,0-3 0-16,-7-6 0 0,0 0 0 0,7 10 12 15,-3 5-12-15,-1-12 0 0,1 7 0 0,-4-10 8 16,3 9-8-16,1 1 0 0,-1-4 0 0,-3 3 0 16,0-9 0-16,0 10 0 0,0-1 0 0,0 1 0 15,-3-1 12-15,-1 0-4 0,1 7 0 0,3-7 0 16,0 1 12-16,-4-1 1 0,-3 7 1 0,3-7 0 0,1 1-22 15,-4-1-13-15,-4 1 1 0,1-1 1 0,-1-3 11 16,1 4 0-16,-1-1 10 0,4-9-10 0,-4 6 8 0,4-2-8 16,0-4 0-16,0 0 0 0,0 6 9 0,-3-6-9 15,10 0 8-15,-8 0-8 0,1-6 13 0,0 6-2 16,0 0-1-16,0 0 0 0,7 0-10 16,-7-4-17-16,4-2 4 0,-1 6 1 15,1-9-15-15,-1 2-2 0,-3 4-1 0,3-3 0 0,4-3 8 0,0 5 2 16,-3-2 0-16,3-3-396 15,3 6-80-15</inkml:trace>
  <inkml:trace contextRef="#ctx0" brushRef="#br1" timeOffset="160204.13">14288 8073 115 0,'0'0'0'0,"0"0"10"0,0 0-10 0,0 0 0 15,0 0 0-15,0 0 0 0,0 0 75 0,0 0 13 16,0 0 2-16,0 0 1 0,0 0-24 0,0 0-5 16,0 0-1-16,0 0 0 0,0 0 0 0,0 0 0 15,0 0 0-15,0 0 0 0,0 0-8 0,0 0-1 0,0 0-1 0,0 0 0 16,0 0-27-16,0 0-4 0,0 0-2 0,0 0 0 16,0 0-18-16,0 0 10 0,3 9-10 0,-3-9 8 15,0 0 0-15,0 0 0 0,0 0 0 0,0 0 0 16,0 0-8-16,0 0 8 0,0 0-8 0,0 0 8 15,0 0-8-15,0 6 8 0,0-6-8 0,0 0 8 16,0 0-8-16,0 0 0 0,0 0 0 0,0 0 8 16,-3 10-8-16,3-10 0 0,0 0 9 0,0 0-9 15,0 0 0-15,-4 9 8 0,4-9-8 0,0 0 0 16,0 0 0-16,0 0 0 0,0 0 0 0,0 0 0 16,0 0 0-16,0 0 8 0,0 0-8 0,0 0 0 15,0 0 9-15,0 0-9 0,-11 10 12 0,11-10-12 16,0 0 15-16,0 0-4 0,0 0-1 0,0 0 0 0,0 0 8 0,0 0 2 15,-7-10 0-15,7 10 0 0,0 0-20 0,0 0 0 16,-3 0-8-16,3 0 8 0,0 0 0 0,-4-9 0 16,1 2 0-16,3 7 0 0,0-3 0 0,3-3 0 15,1 3 0-15,-4 3 0 0,0-6 0 0,7 2 0 16,-7 4-12-16,3-6 3 0,4 6 9 0,-7 0 0 16,4-3 0-16,-4 3 0 0,7-6 12 0,0 6-3 15,-7 0 0-15,7 0 0 0,-7 0 3 0,7 0 0 16,-7 0 0-16,0 0 0 0,11 0-12 0,-11 0 10 15,3 9-10-15,4-3 10 0,-7-6-10 0,7 4 0 16,-7-4 0-16,4 9 8 0,-4 0-8 0,0 4 8 16,0-4-8-16,0 1 8 0,0-1-8 0,0 1 0 15,-4-1 0-15,1 0 0 0,-1 7 0 0,1-6 0 0,-1-7 0 0,1 6 0 16,-4 0 0-16,3 4 0 0,1-4 0 0,-4-5 8 16,3 5-8-16,-3 0 0 0,4-2 0 15,3-7 0-15,0 0 0 0,-8 3 0 0,8-3 0 0,-7 6 0 16,7-6 0-16,0 0 8 0,0 0 2 0,0 0 0 15,0 0-10-15,0 0 0 0,0 0 0 0,0 0 8 16,0 0-21-16,0 0-5 0,0 0-1 0,0 0 0 16,0 0-121-16,0 0-25 15</inkml:trace>
  <inkml:trace contextRef="#ctx0" brushRef="#br1" timeOffset="161160.48">14464 8113 230 0,'0'0'20'0,"0"0"-20"0,0 0 0 0,0 0 0 16,0 0 166-16,0 0 29 0,0 0 5 0,0 0 2 15,0 0-104-15,0 0-21 0,0 0-4 0,0 0-1 0,-4 10-42 16,4-10-9-16,-3 9-1 0,3-9-1 0,-4 3-10 0,4-3-1 16,-3 10-8-16,3-10 12 0,0 0-12 0,0 0 9 15,0 0-9-15,0 0 8 0,0 0-8 0,0 0 0 16,0 0 0-16,0 0 8 0,0 0-8 0,0 0 0 16,0 0 0-16,0 0 0 0,0 0 8 0,0 0 0 15,0 0 0-15,0 0 0 0,0 0 13 0,0 0 3 16,0 0 0-16,7-3 0 0,3-4-11 0,-3 4-1 15,1-3-1-15,-5-3 0 0,4-1-3 0,-3 1 0 16,3-1 0-16,-4 4 0 0,4-3-8 0,-3-1 0 16,3 1 0-16,0-1-11 0,0-5 11 0,-3 2 0 15,3-3 0-15,0 7 0 0,0-7 0 0,0 7 9 16,0-4-9-16,0-2 0 0,0-4 14 0,3 3-4 0,-2 4-1 16,-5-4 0-16,8 7-9 0,-8-7 0 0,4 7 0 15,0-1 0-15,0 1 0 0,-3-1 0 0,-1 1 0 16,1 3 0-16,-4 3 0 0,0 3 12 0,7-7-12 15,-7 7 12-15,0 0-4 0,0 0-8 0,0 0 12 0,0 0-4 16,0 0-8-16,0 0 0 0,0 0 0 0,0 0 0 16,7 7 0-16,-7-7 0 0,0 0-12 0,0 0 12 15,11 9 0-15,-8 0 0 0,-3-9 12 0,4 10-4 16,-1-1-8-16,-3-3 0 0,0-6 0 0,4 13 0 16,-4-7 0-16,0 13 0 0,0-10 0 0,3 7 0 15,1-6 0-15,-1 5 0 0,-3-2 0 0,0 2 0 16,0-2 10-16,4 3-10 0,-4-7 12 0,-4 7-12 15,4-4 0-15,0 4 0 0,4-7 0 0,-4 7 0 0,0-3 8 16,0-4-8-16,3-3 0 0,1 4 0 0,-1-1 0 16,-3 1 0-16,0-10 0 0,0 0 0 0,0 0 0 0,0 0 0 15,0 0 0-15,0 0 0 0,0 0 0 0,0 0-9 16,0 0-1-16,0 0 0 0,0 0-10 0,0 0-1 16,0 0-1-16,0 0 0 15,0 0-14-15,0 0-4 0,0 0 0 0,0 0 0 16,0 0-105-16,0 0-22 0,-14-4-4 0,14 4-1 15</inkml:trace>
  <inkml:trace contextRef="#ctx0" brushRef="#br1" timeOffset="161532.96">14513 8007 57 0,'0'0'0'0,"0"0"0"0,0 0 0 0,0 0 0 16,0 0 150-16,0 0 25 0,0 0 5 0,0 0 0 16,0 0-76-16,0 0-15 0,0 0-3 0,0 0-1 15,0 0-14-15,0 0-3 0,0 0-1 0,0 0 0 16,0 0-31-16,0 0-5 0,0 0-2 0,0 0 0 16,0 0-21-16,0 0-8 0,0 0 0 0,0 0 9 15,7 3-9-15,-7-3 0 0,0 0 0 0,0 0 0 16,0 0 0-16,11 6 0 0,-4-3 11 0,-7-3-11 15,0 0 12-15,11 0-3 0,-1 0-1 0,-3 0 0 16,-7 0-8-16,11 0 10 0,-1 0-10 0,1 0 10 0,0 0-10 0,-4-3 0 16,-7 3 9-16,7 0-9 0,3 0 0 15,-10 0 0-15,0 0 0 0,7-6 8 0,0 6-8 16,-7 0 8-16,0 0-8 0,0 0 8 0,0 0-19 16,11 0-3-16,-4-3-1 0,-7 3 0 15,0 0-46-15,0 0-10 0,7-7-1 0,-7 7-1 16,0 0-2-16,0 0 0 0,0 0 0 0,0 0 0 15</inkml:trace>
  <inkml:trace contextRef="#ctx0" brushRef="#br1" timeOffset="162368.87">15191 7618 914 0,'0'0'40'0,"0"0"9"0,0 0-39 0,0 0-10 16,0 0 0-16,0 0 0 0,7 6 105 0,-7-6 19 15,0 0 4-15,0 0 1 0,0 0-47 0,0 0-10 16,0 0-1-16,0 0-1 0,0 0-42 0,0 0-9 16,0 0-2-16,0 0 0 0,-4 3-17 0,4-3 10 0,0 0-10 0,-3 13 8 15,-1-10-8-15,-3 6 0 0,7-9 0 0,0 10-11 16,-7-1 11-16,7-2 0 0,-4 2 0 0,4 0 0 15,-3 1 0-15,-1-1 0 0,-3 1 0 0,4 5 0 16,-1 4 0-16,1-3-8 0,-4-4 8 0,-4 4-8 16,8 3 8-16,-4 0 0 0,-4 6 0 0,4 0 0 15,-4-3 0-15,-3 3 0 0,4 0 0 0,-1 0 0 16,-7 3 0-16,4-3 0 0,0 3 0 0,0 1 0 16,0-1 0-16,0-3 11 0,-4 3-3 0,4-3 0 15,-4 4-8-15,8-11 0 0,-4 7 0 0,3-6 0 16,1 0 0-16,-1-3 0 0,0 3-14 0,4-4 5 15,-3-5 17-15,3 5 3 0,0-12 1 0,0 7 0 16,0-1-12-16,0-2 0 0,7-7 0 0,0 0 0 16,0 0 0-16,0 0-17 0,0 0 4 0,0 0 1 15,0 0 12-15,0 0 16 0,0 0-3 0,0 0-1 0,0 0 7 0,0 0 1 16,0 0 0-16,0 0 0 0,0 0-20 0,0 0 0 16,0 0 0-16,0 0 0 0,0 0 0 0,0 0 0 15,0 0 0-15,-4 3 0 0,4-3-8 0,0 0-3 16,0 0 0-16,0 0 0 0,0 0 19 0,0 0 3 15,0 0 1-15,0 0 0 0,0 0-12 0,0 0-11 16,0 0 3-16,0 0 0 0,0 0 8 0,0 0 11 16,0 0-3-16,0 0 0 15,0 0-32-15,0 0-6 0,0 0-2 0,0 0 0 16,0 0 5-16,0 0 1 0,0 0 0 0,0 0 0 16,0 0-134-16,0 0-26 0,-7-19-6 0,7 19 0 0</inkml:trace>
  <inkml:trace contextRef="#ctx0" brushRef="#br1" timeOffset="164875.29">15385 7831 0 0,'0'0'0'16,"0"0"0"-16,0 0 0 0,0 0 0 0,0 0 290 0,0 0-58 15,0 0 46-15,0 0 10 16,0 0-192-16,0 0-37 0,0 0-8 0,0 0-2 0,0 0-13 0,0 6-4 15,0 4 0-15,-4-7 0 0,4 3-21 0,-3 4-11 16,3-10 10-16,0 9-10 0,-4 0 13 0,4 7-3 16,-3-6-1-16,3-1 0 0,0 7-9 0,-4-4 0 15,0-2 0-15,1-1 0 0,3 7 0 0,0 2 12 16,-4-8-12-16,1 6 12 0,3-7-12 0,-4 10 0 16,1-10 0-16,3 1 0 0,-4 5 0 0,1-5 0 15,-1-1 0-15,1 1 0 0,-1-4 0 0,1 3 0 16,3-9 0-16,0 3 0 0,0-3 0 0,0 0 0 15,0 0 0-15,0 0 0 0,0 0 0 0,0 0-11 16,0 0 3-16,0 0 0 0,0 0-4 0,0 0 0 0,0 0 0 16,0 0 0-1,0-3-32-15,3-6-8 0,-3 3 0 0,4-4-1 16,-1 1 1-16,4-7 0 0,-3 7 0 0,-4-1 0 16,7-2 20-16,-4-4 4 0,1 0 0 0,-4 7 1 15,3-10 15-15,1 10 4 0,-4-7 0 0,4 3 0 0,3-2 8 0,-4 2 0 0,1-2 0 16,3-1 0-16,0 6 12 0,-4 1-1 0,1 0-1 0,3-1 0 15,0-5 9-15,-4 11 1 0,1-2 1 0,0-3 0 16,3 6-4-16,-4-4-1 0,1-2 0 0,3 9 0 16,0-6 8-16,-7 6 2 0,0 0 0 0,0 0 0 15,7-3-2-15,0 3 0 0,-7 0 0 0,7 0 0 0,-7 0-12 16,0 0-2-16,10 0-1 0,1 3 0 16,-11-3-9-16,0 0 0 0,0 0 0 0,0 0 0 0,7 6 0 0,-7-6 0 15,7 9 0-15,-7-9 0 0,7 7 28 0,-7-7 3 16,0 0 1-16,0 9 0 0,4 0-32 0,-4 1 0 15,-4-1 0-15,1 1 0 0,-1-1 0 0,-3 0 0 16,4 1 0-16,-4-1 0 0,-1 1 0 0,-2 2 0 16,3-2 0-16,0-7 0 0,-4 6 12 0,1-3-4 15,3-2-8-15,0 5 12 0,-1-3-12 0,1-6 0 16,0 10 0-16,7-10 0 0,0 0 0 0,0 0 0 16,0 0 0-16,0 0 0 0,0 0 9 0,0 0-9 15,0 0 8-15,0 0-8 0,0 0 12 0,0 0-4 16,0 0 0-16,0 0 0 0,0 0-8 0,0 0-11 15,0 0 3-15,0 0 0 0,0 0 8 0,7-10 0 16,0 10 0-16,1 0 0 0,-8 0 0 0,10-6 0 0,1 6 0 16,-4 0 0-16,0 0 0 0,-7 0 0 15,0 0 0-15,10 0 0 0,1 0 0 0,0 6 0 16,-4-6 0-16,3 3 0 0,-3 4 0 0,4-7 0 16,-4 6 0-16,0-3 0 0,4 3 0 0,-4-3 0 15,0-3 0-15,0 7 0 0,-4-4 0 0,4 3 0 0,0-3 0 0,-3-3 0 16,3 7 0-16,-7-7 0 0,0 0 0 0,0 9 0 15,3 0 0-15,1-2 0 0,-8 2 0 0,4 0 0 16,0-9 0-16,-3 10 11 0,-4-1-3 0,0 1 0 16,3-1 0-16,-3 1 0 0,-3-4 0 0,-1 3 0 15,0 1-8-15,1-1 0 0,3-3 0 0,-4-3 0 16,1 7 0-16,-1-4 0 0,0-3 0 0,4 7 0 16,-3-10 8-16,3 6 0 0,-4-3 0 0,4-3 0 15,0 0-8-15,4 0 0 0,-4 6 0 0,-1-6 0 0,8 0 0 16,-7-6 0-16,0 6 0 0,4 0 0 0,3 0 0 0,-7 0 12 15,7 0-12-15,-4-3 12 0,-3-3-12 0,7 6 0 16,0 0 0-16,0 0 8 0,-3 0-8 0,3 0 0 16,0 0 0-16,-7 0 0 0,7 0 0 0,0 0 0 15,-4-3 0-15,4 3 0 0,0 0 16 0,0 0 2 16,0 0 0-16,0 0 0 0,0 0-18 0,0 0 0 16,-7 0 8-16,7 0-8 0,0 0 0 0,0 0 0 15,0 0 0-15,0 0 0 0,0 0 8 0,0 0-8 16,0 0 12-16,0 0-12 0,0 0 0 0,0 0 0 15,0 0 0-15,0 0 0 0,-4 0 8 0,4 0-8 16,0 0 0-16,0 0 0 0,0 0 0 0,0 0 0 16,0 0 8-16,0 0-8 0,0 0 0 0,0 0 0 0,0 0 0 0,0 0 0 15,0 0-11-15,0 0 11 0,0 0-12 16,0 0 12-16,0 0 0 0,0 0 0 0,0 0 0 0,0 0 0 16,0 0 0-16,0 0 0 15,0 0 0-15,0 0 0 0,0 0 0 0,0 0 0 0,0 0 0 0,0 0 0 16,0 0 0-16,0 0 0 0,0 0 8 0,0 0-8 15,0 0 8-15,0 0-8 0,0 0 0 0,0 0 0 16,0 0 0-16,0 0 0 0,0 0 0 0,0 0 0 16,0 0 0-16,0 0 0 0,0 0 0 0,0 0 0 15,0 0 0-15,0 0-10 0,0 0 10 0,0 0-12 16,0 0-25-16,0 0-6 0,0 0-1 0,0 0 0 16,0 0-6-16,0 0-2 0,0 0 0 0,0 0-333 15,0 0-67-15</inkml:trace>
  <inkml:trace contextRef="#ctx0" brushRef="#br1" timeOffset="167876.46">14101 8929 853 0,'0'0'37'0,"0"0"9"0,0 0-37 0,0 0-9 15,0 0 0-15,0 0 0 0,0 0 103 0,0 0 18 16,0 0 4-16,0 0 1 0,3-3-34 0,1-4-8 15,-4 7 0-15,3-9-1 0,-3 9-37 0,0-6-7 16,0 2-2-16,0 4 0 0,0 0-17 0,0 0-3 16,-3-6-1-16,3-3 0 0,0-1-16 0,0 7 10 15,-4-6-10-15,1 3 8 0,-1 2-8 0,4-2 8 16,0 0-8-16,-4 3 8 0,1-4-8 0,3 4 0 16,-4-6 0-16,4 3-11 0,-3-4 11 0,-1 10 0 15,-3-3 8-15,7 3-8 0,0-6 0 0,0 6 0 16,0 0 0-16,-7-6 0 0,7 6 0 0,0 0 0 0,-7-4 0 0,7 4 0 15,0 0-14-15,-7 0-4 0,0 0-1 0,0 0 0 16,0 0 5-16,0 4 1 0,-4 2 0 0,4-6 0 16,-3 9 13-16,3-9-12 0,-4 10 12 0,4-4-12 15,0-3 12-15,0 6 0 0,0-2 0 0,0 2 0 16,-4 1 0-16,8-4 0 0,-4 3 0 0,0-6 0 16,3 4 0-16,-3-4-9 0,3 6 9 0,1-3 0 15,-1 4 0-15,1-1-8 0,-1 7 8 0,1-7 0 16,-1-5 0-16,1 5-8 0,-1 7 8 0,1-7 0 15,3 0 0-15,0 1-10 0,0-1 10 0,0 7 0 16,0-7-10-16,0 1 10 0,0-4-8 0,3 3 8 16,-3-9-12-16,0 4 2 0,4 5 1 0,-1-3 0 0,-3-6-3 15,0 10-1-15,4-1 0 0,-4-9 0 16,0 0-31-16,0 0-5 0,0 0-2 0,10 0 0 0,-3-3 27 0,4 3 6 16,-4-6 1-16,4 6 0 0,-4-10 17 0,3 1 0 15,-3-7 11-15,4 7-11 0,3-1 0 0,0-5 0 16,-3 2 0-16,3-3 0 0,-4-2 0 0,5 2 0 15,-1 7 0-15,0-10 0 0,-4 9 0 0,-3-9 0 16,4 4 0-16,0 2 0 0,-1-2 10 0,-3-1-10 16,0 6 8-16,0 1-8 0,0 0 24 0,-3 6 0 15,-1-4 0-15,-3 7 0 0,4-3 16 0,-4 3 2 16,0 0 1-16,0 0 0 0,-4-6-19 0,4 6-4 16,0 0-1-16,0 0 0 0,0 0-19 0,-3 6 0 15,-4-3 0-15,0 7 0 0,0-4 0 0,0 3 0 0,3 1-13 16,1-1 5-16,-4 1 8 0,3-1-8 0,1 0 8 15,3 1-8-15,-4-1-1 0,4 1 0 0,-4 5 0 0,4-5 0 16,0-1-7-16,4 1 0 16,-4 5-1-16,0-5 0 0,7-1 1 0,-7 0 0 0,0 1 0 15,0-4 0-15,4-3 5 0,-1 3 2 0,1 4 0 16,-1-4 0-16,-3 4-8 0,0-10-2 0,0 0 0 0,0 0 0 31,0 0-33-31,4 3-6 0,-4-3-2 0,0 0-486 0</inkml:trace>
  <inkml:trace contextRef="#ctx0" brushRef="#br1" timeOffset="169749.78">14372 8919 57 0,'0'0'0'0,"0"0"0"0,0 0 0 0,0 0 0 15,0 0 93-15,0 0 14 0,0 0 2 0,0 0 1 16,0 0-86-16,0 0-24 0,0 0 8 0,0 0-8 15,0 0 0-15,0 0 0 0,0 0 0 0,0 0 0 16,0 0 0-16,0 0 0 0,0 0 8 0,0 0-8 16,0 0 16-16,-3 10 1 0,-1-1 0 0,1-3 0 15,3-6-2-15,-4 10-1 0,4-10 0 0,-7 3 0 16,7-3-14-16,0 0 0 0,0 0 8 0,0 0-8 16,-7 6 10-16,7-6-1 0,0 0 0 0,0 0 0 15,0 0 19-15,0 0 3 0,0 0 1 0,0 0 0 0,0 0-6 16,-7-6-1-16,3 3 0 0,4 3 0 0,0 0-10 15,0 0-3-15,-3-6 0 0,3-4 0 0,0 10-12 0,3-3 9 16,-3-3-9-16,0 6 8 0,4-3 19 0,-1-4 3 16,-3 7 1-16,0 0 0 0,0 0 12 0,7-3 2 15,-3-3 1-15,-4 6 0 0,0 0-15 0,0 0-3 16,0 0-1-16,0 0 0 0,0 0-27 0,0 0-14 16,7 0 2-16,-7 0 0 0,0 0 12 0,0 0 0 15,0 0 0-15,7 9 0 0,-3 1 0 0,-4-10 0 16,3 6-10-16,1 3 10 0,-4 1 0 0,3-1-11 15,-3-9 11-15,4 6-8 0,-4 4 8 0,0-7 0 0,0-3 0 0,-4 9 0 16,1 1 8-16,-1-1-8 0,1-3 8 0,-1 4-8 16,4-1 0-16,-3 1 0 0,-4-4 0 0,3 3 0 15,-3 1 0-15,0-7 8 0,3 3-8 16,-3 4 0-16,4-1 0 0,-1-3-10 0,1 4 1 0,3-10 0 31,0 0-51-31,0 0-11 0,0 0-1 0</inkml:trace>
  <inkml:trace contextRef="#ctx0" brushRef="#br1" timeOffset="170408.42">14443 9060 518 0,'0'0'23'0,"0"0"5"0,0 0-28 0,0 0 0 16,0 0 0-16,0 0 0 0,0 0 133 0,0 0 22 15,0 0 4-15,0 0 1 0,0 0-103 0,0 0-20 16,0 0-4-16,0 0-1 0,0 0-7 0,0 0-1 16,0 0-1-16,0 0 0 0,0 0 7 0,0 0 2 15,0 0 0-15,0 0 0 0,0 0-16 0,0 0-2 16,0 0-1-16,0 0 0 0,0 0-1 0,10 0-1 15,1-6 0-15,-11 6 0 0,7 0 13 0,0-9 2 0,0 6 1 16,0-7 0-16,0-2-5 0,0 2-1 0,-3 1 0 0,3-1 0 16,0-8-21-16,0 8 8 0,4-5-8 0,-4 2 0 15,0-3 20-15,3-3-1 0,-3 10 0 16,-3-7 0-16,6-2-3 0,-3 2-1 0,0 3 0 0,1-5 0 16,-1 2-7-16,0-3 0 0,0 0-8 0,0 4 12 15,0-1-4-15,-4 3 0 0,4 4-8 0,-3-7 12 16,-1 7-3-16,-3-1-1 0,4 4 0 0,0 3 0 15,3-3 2-15,-7 6 0 0,0 0 0 0,3-3 0 16,4-4-10-16,-7 7 10 0,0 0-10 0,0 0 10 16,0 0-10-16,0 0 0 0,0 0 0 0,0 0 8 15,0 0-8-15,0 0 0 0,0 0 0 0,0 0 0 16,0 0 0-16,4 10-9 0,-1-1 9 0,-3 1 0 16,4 5 0-16,-1-5 0 0,1-1 0 0,-1 7 0 15,4-7 0-15,-3 1 0 0,-4 5 0 0,3-5 0 16,1 2 0-16,-1 4 0 0,-3 0 0 0,0-4 0 0,0 4 0 15,0-7 0-15,0 10 0 0,0-3 0 0,0-4-15 16,0 4 4-16,0 3 1 0,0 0 0 0,0-4 0 0,0-5 0 16,0-1 0-16,-3 0 0 0,3 1 10 0,0-10-8 15,0 0 8-15,0 0-8 0,0 0-2 0,0 0 0 16,0 0 0-16,0 0 0 16,0 0-34-16,0 0-6 0,0 0-2 0,0 0 0 15,0 0 4-15,0 0 0 0,0 0 0 0,3-10 0 16,-3 1-113-16,0 0-23 0,-3-10-4 0,-1 3 0 15</inkml:trace>
  <inkml:trace contextRef="#ctx0" brushRef="#br1" timeOffset="170650.93">14538 8882 230 0,'0'0'10'0,"0"0"2"0,0 0-12 0,0 0 0 0,0 0 0 0,0 0 0 15,0 0 203-15,0 0 37 0,0 0 8 0,7 0 2 16,-7 0-154-16,7 0-32 0,-7 0-5 0,11-7-2 16,3 4-22-16,-4 3-5 0,-10 0-1 0,11-6 0 15,0 6 10-15,-4 0 1 0,-7 0 1 0,10 0 0 16,1 0-23-16,-4-3-5 0,3 3-1 0,-10 0 0 16,0 0-12-16,7-6 0 0,8 6 0 0,-5-4 0 15,-10 4 0-15,0 0-13 0,0 0 1 0,11-6-465 16,-4 6-93-16</inkml:trace>
  <inkml:trace contextRef="#ctx0" brushRef="#br1" timeOffset="171300.83">15261 8505 57 0,'0'0'0'0,"0"0"0"0,0 0 0 0,0 0 0 16,0 0 274-16,0 0 50 0,0 0 9 0,0 0 3 16,-3 3-218-16,3-3-43 0,0 0-9 0,0 0-2 15,0 0-16-15,0 0-3 0,0 0-1 0,0 0 0 16,0 10-13-16,0-4-3 0,0-6-1 0,-4 3 0 0,1 4-15 0,-1-4-4 15,1 6 0-15,-1-9 0 0,0 6-8 0,1 4 0 16,-1-4 0-16,1-3-11 0,-1 7 11 0,1-4 0 16,-4 3 0-16,3 1 0 0,1-1 0 15,-1 1 11-15,-6-1-3 0,3 7 0 0,0-4-8 0,-4 4 0 16,4 0 0-16,0-4 0 0,-4 7 0 16,1 3 0-16,3-3 0 0,0-1 0 15,-8 8-24-15,5-5-6 0,3 1-2 0,-4 0 0 16,1 7 24-16,-1 2 8 0,4-3 0 0,-4-3-9 0,4-3 9 0,0-6 9 0,-3 9-1 15,3-12-8-15,0 2 0 0,0 4 0 0,-1 0 0 16,1-3 0-16,0-7 0 0,0 7 0 16,-3-7 0-16,3 0 0 0,0 1 0 0,0-1 0 0,0 1 0 15,-1-1-12-15,5 0 12 0,3-9-11 16,0 0 11-16,-7 7-10 0,3-4 10 0,4-3-8 0,0 0 8 0,0 0-8 16,0 0 8-16,0 0 0 0,0 0 0 0,0 0 0 15,0 0-12-15,0 0-1 0,0 0 0 16,0 0 0-1,0 0-23-15,0 0-5 0,0 0-1 0,0 0 0 0,0 0 16 0,0 0 3 0,0 0 1 0,0 0-598 16</inkml:trace>
  <inkml:trace contextRef="#ctx0" brushRef="#br1" timeOffset="172100.26">15360 8756 961 0,'0'0'42'0,"0"0"10"0,0 0-42 0,0 0-10 0,0 0 0 0,0 0 0 15,0 0 50-15,0 0 8 0,0 0 2 0,0 0 0 16,0 0-13-16,0 0-3 0,-7 0 0 0,7 0 0 16,0 0-19-16,-7-6-4 0,3 6-1 0,4 0 0 15,-3 0 20-15,-1-3 3 0,1-3 1 0,3 6 0 16,-7-10-29-16,7 10-6 0,0-9-1 0,0 2 0 15,3-2 4-15,-3 0 0 0,4 6 0 0,-1-7 0 16,4 4-12-16,-3-4 8 0,-1 1-8 0,4 0 8 0,0-1 0 0,1 4-8 16,-5-7 12-16,4 1-4 0,-3 2 20 0,3 7 4 15,0-3 1-15,0-3 0 0,0 5-33 16,0-2 0-16,-7 6 0 0,0 0 0 0,0 0 0 0,7-3 0 16,-7 3 0-16,7-6 0 0,-7 6 0 0,0 0 0 15,7 6 0-15,0-3 0 0,0 7 0 0,0-10 0 16,0 9 0-16,0-3 0 0,0 4 0 0,0-1 0 15,1 1 0-15,-5 5 0 0,1-5 0 0,3 2 0 0,-4 4 0 16,4-7 0-16,-3 7 0 0,3-4 0 16,-4-2 0-16,1 6 0 0,-1-1 0 0,4-2 0 15,-3 2 0-15,3 1 0 0,-3-3 0 0,-1 2 0 16,4-2 0-16,-3 3 0 0,-1-1 0 0,4-5 0 16,-3-1 0-16,-4 0 0 0,3 1 0 0,-3-4 0 0,0-6 0 15,0 0 0-15,4 3 0 0,-4-3 0 0,0 0 0 0,0 0 0 16,7 10 0-16,-7-10 0 0,0 0 0 0,0 0 0 15,0 0 0-15,0 0 0 0,0 0 0 0,0 0 0 16,0 0 0-16,0 0 0 0,0 0 0 0,0 0 0 31,0 0-38-31,0 0-14 0,0 0-4 0,0 0 0 0,0 0-140 16,0 0-29-16,-14-3-6 0,14 3-1 0</inkml:trace>
  <inkml:trace contextRef="#ctx0" brushRef="#br1" timeOffset="172467.78">15550 8725 874 0,'0'0'39'0,"0"0"8"0,0 0-38 16,0 0-9-16,0 0 0 0,0 0 0 0,0 0 69 0,0 0 12 15,0 0 3-15,0 0 0 0,0 0-7 0,0 0-1 16,0 0 0-16,0 0 0 0,0 0-27 0,0 0-5 15,0 0-2-15,-3 6 0 0,-1 4-26 0,-3-1-4 16,4 0-2-16,-4 1 0 0,0-4-10 0,0 3 0 16,0 1 0-16,0-1 0 0,-1 1 0 0,5 5 0 15,-4-5 0-15,0 5 0 0,-4-2 0 0,1-4 0 16,3 10 0-16,0-9 0 0,0 5 0 0,-1 1 0 16,1-7 0-16,-3 1 0 0,6-7 0 0,-3 9 0 0,0-2 0 15,4-1 0-15,-1-6 0 0,4-3 12 0,-3 10-4 0,-1-4 0 16,4-6-8-16,0 0 0 0,0 0-12 0,0 0 12 15,0 0 0-15,0 0 10 0,0 0 1 0,0 0 0 16,0 0 0-16,0 0 0 0,0 0 0 0,0 0 0 16,0 0-20-16,0 0-4 0,0 0-1 0,0 0 0 31,0 0-39-31,0 0-8 0,0 0-2 0,0 0-617 0</inkml:trace>
  <inkml:trace contextRef="#ctx0" brushRef="#br1" timeOffset="186349.2">13995 9446 230 0,'0'0'20'15,"0"0"-20"-15,0 0 0 0,0 0 0 0,0 0 120 0,0 0 19 16,0 0 4-16,0 0 1 0,0 0-88 0,0 0-16 15,0 0-4-15,0 0-1 0,3-3 7 0,-3 3 2 16,0 0 0-16,0 0 0 0,0 0 5 0,0 0 2 16,0 0 0-16,0 0 0 0,0 0 0 0,0 0 0 15,0 0 0-15,0-6 0 0,0 6-22 0,0 0-4 16,0 0-1-16,0 0 0 0,0 0-8 0,0 0-1 16,0-10-1-16,0 10 0 0,0 0 6 0,0 0 2 15,0 0 0-15,0 0 0 0,0 0-2 0,0 0 0 16,0 0 0-16,0 0 0 0,0 0 8 0,0 0 2 15,0 0 0-15,0 0 0 0,0 0-30 0,0 0-13 16,0 0 1-16,0 0 0 0,0 0 12 0,4 10 0 0,-4-1 0 16,3 1 0-16,-3-1 0 0,0 0 0 15,4 7 0-15,-4-7 0 0,0 7 10 0,0-3-2 0,0 2 0 0,-4 4 0 16,1-3-8-16,3-4 0 0,0 4 0 0,0 3 0 16,0-10 0-16,0 7-11 0,0 3 3 15,0-4 0-15,-4-5 8 0,4 2 0 0,-3 4 0 0,-1 0 0 16,4-4 0-16,-3 4 14 0,-1 0-3 0,4-4-1 15,-7-2-10-15,4-1-11 0,-1 0 3 0,-3-2 0 0,7 2 8 16,-4 0 0-16,4-9 0 0,-3 7 0 16,-4-4 0-16,7-3 0 0,0 0 0 0,0 0 0 15,0 0 0-15,0 0 8 0,0 0-8 0,0 0 11 16,0 0-19-16,0 0-4 0,0 0-1 0,0 0 0 16,0 0-5-16,0 0-1 0,-4 0 0 0,4 0 0 15,0 0-3-15,0 0-1 0,-3-3 0 0,3-4 0 0,7-2 23 16,-7 0 0-16,3 2 0 0,4-2 0 0,-3 6 0 15,-1-7-11-15,5 1 11 0,-1 0-12 0,0-4 12 0,-4 4-12 16,8-1 12-16,-4 1-12 0,0-1 12 0,0 1 0 16,4 0 8-16,-4 2-8 0,0-2 0 0,3 6 0 15,-3-7-10-15,0 4 10 0,0 3 0 0,0-3 12 16,-7 6 0-16,7-3 0 0,1 3-12 0,-1-7 0 16,3 7 0-16,-10 0 0 0,0 0 0 0,0 0 9 15,0 0-9-15,0 0 12 0,0 0-12 0,7 0 0 16,0 10 0-16,0-4 0 0,-7-6 0 0,4 3 0 15,-1 7 0-15,4-1 0 0,-3-3 0 0,-4-6 0 16,0 0 0-16,7 10 0 0,-3-1 0 0,-1 0 0 16,-6 1 0-16,6-1 0 0,-3-2 10 0,0-7-10 15,0 9 12-15,0 0-12 0,4-2 8 0,-4-7-8 0,0 0 0 16,-4 9 0-16,1 0 0 0,3-9 0 0,0 0 0 16,-4 10 0-16,1-1 0 0,3-9 0 0,0 0 8 0,-8 10-8 15,1-1 0-15,4-3 0 0,-4-3 8 0,0 7-8 16,0-4 0-16,0-3 0 0,0 7 0 0,-4-10 0 15,4 6 0-15,0-6 0 0,3 3 9 0,-3 3-9 16,0-6 0-16,0 0-13 0,0 0 1 0,0 7 0 16,0-7-7-16,7 0-1 0,-3-7 0 0,-5 7 0 15,5 7-24-15,-4-14-6 0,3 7-1 16,1-9 0-16,-4 9-110 0,3-6-23 16</inkml:trace>
  <inkml:trace contextRef="#ctx0" brushRef="#br1" timeOffset="192647.64">14552 9534 403 0,'0'0'17'0,"0"0"5"0,0 0-22 15,0 0 0-15,0 0 0 0,0 0 0 0,0 0 100 0,0 0 15 16,0 0 3-16,0 0 1 0,0 0-46 0,0 0-9 15,0 0-1-15,0 0-1 0,0 0-14 0,0 0-4 16,0 0 0-16,0 0 0 0,0 0 2 0,0 0 0 16,0 0 0-16,0 0 0 0,0 0-23 0,0 0-5 15,0 0-1-15,0 0 0 0,0 0 1 0,0 0 0 16,0 9 0-16,0 1 0 0,0-10-2 0,0 9 0 0,-3 1 0 0,3-1 0 16,0 7-16-16,-4-7 0 0,1 7-8 15,3-7 8-15,-4 4 0 0,4 2 0 16,-7 1 0-16,3-3 0 0,1 2 8 0,-1 4 2 15,1-10 0-15,-4 7 0 0,3-3-10 0,1-4 0 16,-1 7 0-16,1-7-11 0,-4 1 11 0,3-1 0 16,1 0 0-16,3 1 0 0,-4-4 0 0,4-6 0 0,0 0 0 15,0 0 0-15,-7 9 0 0,7-9-12 16,0 0 12-16,0 0-12 0,0 0 0 0,0 0-1 0,0 0 0 0,0 0 0 31,0 0-11-31,0 0-3 0,0 0 0 0,0-9 0 0,0 0 2 0,3 2 0 0,1-5 0 0,-4-4 0 16,4 7-4-1,3-1-1-15,-4-5 0 0,1 2 0 0,-1-3 16 0,1 7 3 0,-1-7 1 0,4 4 0 16,-3-4 10-16,3 4 0 0,-4-4 0 0,1 7 0 16,-1-7 0-16,1 6 11 0,0-5-3 0,-1 2 0 15,1 4 12-15,-1-1 3 0,-3 10 0 0,4-6 0 16,-1-3-2-16,4-1 0 0,-7 10 0 0,4-9 0 16,-1 3-8-16,1 2-1 0,-4 4-1 0,7-9 0 15,-4 3 0-15,4 3 0 0,-7 3 0 0,7-7 0 0,-7 7-3 16,8-3-8-16,-1-3 12 0,-7 6-4 0,0 0-8 15,10 0 12-15,-3 0-12 0,4 0 12 0,-8 0-12 16,8 6 0-16,-11-6 0 0,7 3-11 0,-7-3 11 16,7 0 0-16,4 7 8 0,-11-7-8 0,3 3 0 15,1 6 0-15,-1-3 0 0,-3-6 0 0,4 4 0 0,-4-4 0 16,0 6 0-16,-4 3 0 0,1 1 20 0,3-1 0 0,3-3 0 16,-3 4 0-16,0-10-20 0,-3 9 8 15,-1 1-8-15,1-7 0 0,3-3 0 0,-4 12 0 16,-3-9 0-16,0 7 0 0,0-4 0 0,0-3 0 15,0 7-11-15,0-4 11 0,3-3 0 0,-3 3 0 0,7-6 0 16,0 0 0-16,-3 10 0 0,3-10 0 0,0 0 0 16,0 0 0-16,-7 0 8 0,7 0 2 15,0 0 0-15,0 0 0 0,0 0-10 0,0 0 0 0,0 0 0 0,0 0 0 16,0 0 0-16,0 0-12 0,0 0 2 0,0 0 1 16,0 0-13-16,0 0-2 0,0 0-1 0,0 0 0 15,7 9 25-15,3-9 0 0,-10 0 0 0,7 0-8 16,0 0 8-16,-7 0 0 0,0 0 0 0,11 0 0 15,0 6 0-15,-1-6 0 0,1 0 0 0,-1 0 0 16,1 4 0-16,-4 2 0 0,3-6 0 0,-2 3 0 16,-8-3 0-16,10 0 12 0,1 6-2 0,-4-3-1 15,0 4-9-15,3-7 0 0,-3 9 9 0,-3 0-9 16,3 1 12-16,-3-1-3 0,-4-9 0 0,3 10 0 16,-3-1 5-16,0 7 1 0,-7-1 0 0,0-2 0 15,3 3-15-15,-6 2 11 0,3-2-11 0,-4-3 10 16,4 2-10-16,-7 4 8 0,3-9-8 0,-3 5 8 15,0-5-8-15,0 9 0 0,0-10 9 0,3 0-9 16,-3-2 9-16,4-4-9 0,-1-3 12 0,-3 0-12 0,3-3 11 16,1-4-11-16,-1 4 10 0,1-3-10 0,-1-3 12 15,4-1-4-15,-3 1-8 0,2-7 12 0,1 7 3 0,4-4 0 16,-4-3 0-16,3 1 0 0,1 5-5 0,-1 1-1 16,4-4 0-16,-3 1 0 0,3 2-9 0,0 7-14 15,0-3 3-15,3-3 1 16,-3 5-146-16,0 4-28 0</inkml:trace>
  <inkml:trace contextRef="#ctx0" brushRef="#br1" timeOffset="193675.96">15265 9277 0 0,'-4'-3'0'0,"4"3"0"0,0 0 0 0,0 0 0 15,0 0 0-15,0 0 0 0,-3 0 301 0,3 0-61 16,0 0 49-16,0 0 10 0,0 0-178 0,0 0-35 16,0 0-7-16,0 0-2 0,0 0-47 0,0 0-10 0,0 3-1 0,0-3-1 15,0 0 15-15,0 0 3 0,0 9 1 0,0 1 0 16,-4-4-29-16,1 3-8 0,-1 1 0 0,1-1 0 16,-1 0 0-16,-3 7 0 0,3-6 0 0,-3 8 8 15,0-2-8-15,0 3 0 0,-3 0 0 0,3 9 0 16,-4-3 0-16,0 3 0 0,1-9 0 0,-1 6 0 15,1 0 0-15,-4 3 0 0,3 1 0 0,-7-4 0 16,4 3 0-16,0 3 11 0,0-2-11 0,0-1 12 16,0 0-12-16,0 3 0 0,0-2-12 0,-1-4 12 15,5-3 0-15,-1 3 0 0,1-6 0 0,-1 6 12 16,1-7-12-16,3 1 0 0,-4-3 0 0,4-7 0 16,0 1 0-16,0-1 0 0,0 1 0 0,3-10 0 15,1 6 0-15,-1-3 0 0,4-3 0 0,-3 6 0 16,3-6 0-16,0 0 0 0,0 0 0 0,0 0 0 15,0 0-36-15,0 0-12 0,0 0-2 0,0 0-606 16</inkml:trace>
  <inkml:trace contextRef="#ctx0" brushRef="#br1" timeOffset="194326.9">14316 9766 288 0,'0'0'12'0,"0"0"4"0,0 0-16 0,0 0 0 15,0 0 0-15,0 0 0 0,0 0 206 0,0 0 38 16,0 0 8-16,0 0 2 0,0 0-140 0,0 0-28 0,0 0-6 0,0 0 0 16,0 0-34-16,0 0-6 15,-4 3-2-15,1 3 0 0,3-6-25 0,-4 10-5 0,-3-10 0 0,7 9-8 16,-3 1 0-16,-1-4 0 0,-3 3 0 0,0-6 0 15,3 13 0-15,1-7 0 0,-8 1 0 0,4 6-9 16,-3-7 1-16,-1 7 0 0,0-4 0 0,-3 7 0 31,-3-10-25-31,6 7-5 0,4 0-1 0,4-4-634 0</inkml:trace>
  <inkml:trace contextRef="#ctx0" brushRef="#br1" timeOffset="196666.57">15339 9462 709 0,'0'0'31'0,"0"0"7"0,0 0-30 0,0 0-8 0,0-6 0 0,0 6 0 0,0 0 74 0,0 0 14 15,0 0 2-15,3-4 1 0,-3-2-21 0,0 6-4 16,4-9-1-16,-4 9 0 0,0 0-13 0,0-3-2 15,0 3-1-15,0-7 0 0,3-2-15 0,1 3-3 16,-4 6-1-16,0 0 0 0,3-4-22 0,-3 4-8 16,4-6 0-16,-4 6 0 0,7-3 0 0,0-3-10 15,-7 6 0-15,0 0 0 0,7-3 10 0,-7 3 0 16,0 0 0-16,11-7-8 0,-4 7 8 0,0 0 0 16,-7 0 0-16,10 7 0 0,1-4 0 0,-4 6 17 15,0 1-2-15,4-4-1 0,-8 3-27 0,4 1-6 16,-3-1-1-16,-1 7 0 0,4-4 7 0,-3 4 1 15,-1 0 0-15,4 2 0 0,-3-8 12 0,0 9 13 16,-4 0-2-16,3-4-1 0,1 4-10 0,-4 6-14 16,0-6 3-16,0 0 1 0,0 0 18 0,3-1 3 15,-3-2 1-15,0 3 0 0,4 0-12 0,-4-4 0 0,0 4 0 16,-4-3 0-16,4-4 0 0,0 4 0 0,4-7 0 0,-4 1 0 16,-4-1 0-16,4 1 0 0,0-4 0 0,0-6 0 15,0 0 0-15,0 0-11 0,0 0 11 0,0 0-8 31,0 0-17-31,0 0-3 0,0 0-1 0,0 0 0 16,0 0-36-16,0 0-7 0,0 0-2 0</inkml:trace>
  <inkml:trace contextRef="#ctx0" brushRef="#br1" timeOffset="196976.89">15476 9684 403 0,'0'0'36'0,"0"0"-36"0,0 0 0 0,0 0 0 0,0 0 155 0,0 0 24 16,0 0 5-16,0 0 0 0,0 0-93 0,0 0-19 15,-3 4-4-15,-1-4-1 0,4 0-15 0,-7 6-2 16,0-3-1-16,0-3 0 0,0 6-4 0,4-3-1 16,-8 4 0-16,7-7 0 0,4 0-11 0,-7 9-2 15,0-3-1-15,0-3 0 0,0 7-14 0,0-1-4 16,0 1 0-16,0-4 0 0,-4 3-12 0,4 1-10 15,-3 5 2-15,3-5 0 0,-4-1 8 0,1 1 0 0,3-1 0 0,3 0 0 16,-7 1 9-16,8-1-9 16,-4 1 12-16,0-4-12 0,7-6 0 0,-4 9 0 0,-3-2 0 15,7-7 0 1,0 0-146-16,0 0-30 0,0 0-5 0,0 0-2 0</inkml:trace>
  <inkml:trace contextRef="#ctx0" brushRef="#br1" timeOffset="199571.39">14041 10497 57 0,'0'0'0'0,"0"0"0"0,0 0 0 0,0 0 0 15,0 0 0-15,0 0 0 0,0 0 187 0,0 0 32 16,0 0 6-16,0 0 2 0,0 0-140 0,0 0-28 15,0 0-6-15,0 0-1 0,0 0-10 0,0 0-2 16,0 0-1-16,0 0 0 0,0 0 11 0,0 0 2 16,0 0 1-16,0 0 0 0,0 0-7 0,0 0-2 0,0 0 0 15,0 0 0-15,0 0-12 0,0 0-2 0,0 0-1 0,0 0 0 16,0 0-8-16,0 0-1 0,0 0-1 0,0 0 0 16,-7-7 5-16,3 7 0 0,0 0 1 15,4 0 0-15,-7-3-25 0,0-3 0 0,4 6 0 0,-1-3-11 16,1-3 11-16,3 6 8 0,0 0-8 0,-4 0 11 15,4 0-11-15,-7 0 0 0,0-7 0 0,4 7 0 16,3 0 0-16,0 0 0 0,-7 0 0 0,7 0 0 16,0 0 0-16,0 0 0 0,-8 0 0 0,8 0 0 15,-7 0 0-15,7 0 0 0,-7 7 0 0,0-1 0 16,0-3 0-16,7-3 0 0,0 0 0 0,-7 9 8 16,4-2-8-16,-4 2 0 0,0 0 0 0,3 1 0 15,-3 5-11-15,3-2-1 0,4-4 0 0,-3 7 0 16,-1 0 12-16,1-4 0 0,-1 4 0 0,4-3 0 15,-3 2 0-15,3 1 0 0,-4-4 0 0,4 4 0 16,4 0 0-16,-4-4-8 0,3 4 8 0,1-3 0 0,-1-1 0 16,1 1-8-16,-1-4 8 0,1 0 0 0,0 1 0 0,-1 6-10 15,4-7 10-15,-3 0 0 0,-1-2 0 0,1 2 0 16,-4-9 0-16,0 0 0 0,0 0-10 0,7 3 10 16,-7-3-8-16,7 6 8 0,-7-6 0 0,0 0 0 15,10 0 0-15,-3 0-8 0,0 0 8 0,-7 0 0 16,11 0 0-16,-4-6 0 0,0 3 0 0,4-3 0 15,-4 3 0-15,0-4-8 16,0-2-21-16,0 6-4 0,0-3-1 0,0-4 0 16,-3 4-38-16,6-4-8 0,-6 1-2 0,3 6-548 0</inkml:trace>
  <inkml:trace contextRef="#ctx0" brushRef="#br1" timeOffset="200287.42">14351 10713 1072 0,'0'0'48'0,"0"0"9"0,0 0-45 0,0 0-12 16,0 0 0-16,0 0 0 0,0 0 35 0,0 0 5 16,0 0 0-16,0 0 1 0,0 0-41 0,0 0 0 15,0 0 0-15,0 0 0 0,0 0-24 0,0 0 4 16,-4 9 0-16,4-9 0 0,-3 0 20 0,-1 7-11 15,4-7 11-15,-3 3-8 0,3-3 8 0,0 0 0 16,0 9 0-16,0-9 0 0,0 0 0 0,0 0-8 16,-4 0 8-16,4 0-8 0,0 0-13 0,-7 6-3 15,4-2 0-15,3-4 0 0,0 0 10 0,0 0 2 16,0 0 0-16,0 0 0 0,-7 6 12 0,7-6 0 16,0 0 0-16,0 0 0 0,-7-6 10 0,7 6-2 0,-4 0 0 0,4 0 0 15,0 0 5-15,-3-4 1 0,-1-2 0 0,4 6 0 16,4-3 2-16,-4-6 0 0,-4 2 0 0,4-2 0 15,4 0-2-15,-4-1 0 0,0 4 0 0,3 3 0 16,1-4-2-16,-4 7 0 16,3-9 0-16,-3 9 0 0,4-3 6 0,-4 3 1 0,7-6 0 0,-7 6 0 15,0 0 9-15,0 0 1 0,0 0 1 0,0 0 0 16,3 0-7-16,-3 0-2 0,7-10 0 0,-7 10 0 16,0 0-11-16,0 0-2 0,0 0-8 0,11 7 12 15,-4-7-12-15,-7 0 0 0,0 0 8 0,7 3-8 16,4 3 0-16,-8 3 8 0,-3-9-8 0,4 3 0 15,3 7 9-15,-7-10-9 0,3 6 8 0,1 4-8 16,-4-1 9-16,-4 0-9 0,8 1 10 0,-8-1-10 0,1 1 11 0,-1 5-11 16,1-5 12-16,-1-1-12 0,1 7 10 0,-4-7-10 15,3 1 8-15,1 5-8 0,-1-2 0 0,-3-4 0 16,0-3 8-16,3 4-8 0,-3-1 0 0,4 1 0 16,-4-1 0-16,3 1 8 0,4-10-8 0,-3 6 0 15,-4-3 0-15,7-3 0 0,0 0-11 0,0 0-4 16,0 0-1-16,0 0 0 15,-4 6-45-15,4-6-10 0,0 0-1 0,0 0-534 0</inkml:trace>
  <inkml:trace contextRef="#ctx0" brushRef="#br1" timeOffset="201563.26">14813 10390 345 0,'0'0'15'0,"0"0"4"0,0 0-19 0,0 0 0 15,0 0 0-15,0 0 0 0,0 0 140 0,0 0 24 0,0 0 4 0,0-6 2 16,0-4-129-16,0 10-25 0,0 0-6 0,0 0-1 15,-3 0 15-15,3 0 4 0,0-9 0 0,0 9 0 16,-4-10-3-16,4 10 0 0,-3-9 0 0,3 9 0 16,0 0 13-16,0-6 2 0,-7 3 1 0,7-4 0 15,0 7-20-15,0 0-4 0,-8-3-1 0,5-3 0 16,3 6 2-16,-4-3 0 0,1-3 0 0,-4-4 0 16,3 10-18-16,1-9 0 0,-1 9 0 0,4 0 0 15,-7-7 25-15,4 4 2 16,-4 3 0-16,0-6 0 0,-1 6-16 0,5-3-3 0,3 3-8 0,0 0 12 15,0 0-4-15,-7 0 0 0,0 0-8 0,0 0 12 16,7 0-12-16,0 0 0 0,-7 0-9 0,3 3 9 16,-3-3-20-16,4 0 3 0,3 0 0 0,-7 6 0 0,0-3 8 15,-1 4 9-15,8-7-13 0,-3 6 5 0,-8-3 8 16,8-3 0-16,3 0 0 0,-7 10 0 0,3-4 0 16,1-3 0-16,-1 6 0 15,-3-2 0-15,4-4 0 0,-4-3 0 0,7 0 0 0,-8 6 0 0,5 3 0 16,-4-2 0-16,3-4 0 0,4-3 0 0,-3 9 0 0,-1-2 0 15,-3 2 0-15,4-6 0 0,-1 7 0 0,1-4-8 16,-4 3 8-16,3 1-8 0,1-4 8 0,-1 3 0 16,1-6 0-16,-1 7 0 0,0-1-8 0,1-2 0 15,3 2 0-15,0 0 0 0,-4 1 8 0,1-1 11 16,3-9-3-16,-4 6 0 0,1 10-8 0,3-3 12 16,0-4-12-16,-4 0 12 0,4 1-12 0,0-4 0 0,-3 10 9 15,3-13-9-15,0 6 0 0,0 1 0 0,0-4 0 16,0 3 0-16,0 1 0 0,3-4 0 0,-3-6 0 15,0 3-8-15,0 7 8 0,0-1 0 0,0-9 0 16,0 6 0-16,0-6 0 0,4 10 0 0,-4-10 0 0,3 9 0 16,-3 1 0-16,0-10 0 0,4 6 0 0,-1 3 0 15,1-6 0-15,-4-3 0 0,0 0 8 0,11 10-8 16,-8-1 0-16,4-3 0 0,-7-6 0 0,0 0-8 16,4 4 8-16,3 2 0 0,0 3 0 0,0-2 0 15,-7-7 0-15,7 3 0 0,-4 6 0 0,4-3 0 16,0-3 0-16,-7-3 0 0,0 0 0 0,8 7 0 15,-1-4 0-15,-7-3 0 0,0 0 8 0,0 0-8 16,7 6 0-16,0-3 0 0,0 4 0 0,-7-7-8 16,0 0 8-16,0 0 0 0,7 6 0 0,-7-6 0 15,0 0 0-15,3 3 0 0,-3-3 0 0,11 0 0 0,-11 0 0 16,7 6 0-16,-7-6 0 0,0 0 0 0,11 0 0 0,-11 0 0 16,0 0 8-16,0 0-8 0,0 0 0 0,10 0 0 15,-3 0 0-15,4 0-8 0,-4 0 8 0,-7 0 0 16,0 0 0-16,7-6 0 0,0 6 0 0,0-3 11 15,0-3-3-15,0-1 0 0,0 4-8 0,0-3 0 16,-7 6 0-16,4 0 8 0,3-10-8 0,0 7 0 16,-7 3 0-16,3-6 0 0,4 3 8 0,-7 3-8 15,0 0 8-15,0 0-8 0,4-6 0 0,-4 6 0 16,0 0 0-16,0 0 0 0,0 0 0 0,0 0 8 16,0 0-8-16,0 0 0 0,0 0 8 0,0 0-8 15,0 0 8-15,0-10-8 0,0 10 0 0,0 0 0 16,0-9-9-16,0 9 9 15,4 0-32-15,-4 0 1 0,0 0 0 0,3-10 0 16,4 4-52-16,-3 3 40 0,-4 3 0 16,3-6-13-16,-3 6-2 0,4-10-1 0</inkml:trace>
  <inkml:trace contextRef="#ctx0" brushRef="#br1" timeOffset="202756.86">15335 10133 756 0,'0'0'33'0,"4"0"7"0,-1-10-32 0,1 4-8 0,-4 6 0 0,0 0 0 16,7-3 93-16,-7 3 17 0,0 0 3 0,0 0 1 16,0 0-2-16,0 0-1 0,0 0 0 0,0 0 0 15,0 0-31-15,0 0-7 0,0 0-1 0,0 0 0 16,0 0-41-16,0 0-9 0,0 0-2 0,0 0 0 0,0 0-20 0,0 0 8 16,0 0-8-16,-7 3 0 0,3 3-8 0,1 4-7 15,-1-1-1-15,1 1 0 0,-1-1 8 0,1 0 8 16,-1 7-13-16,1 0 5 0,-1-7 8 0,1 4 0 15,-1 9 0-15,-3-3 0 0,0-7 0 0,3 10 0 16,-6 0 0-16,3-3 0 0,0 6 0 0,3 0 0 16,-6 0 0-16,-1 3 0 0,0-6 0 0,1 10 0 15,-4-4-8-15,0 6 8 0,0 1 0 0,-1-4 0 16,1 1 0-16,0-1 8 0,0 0-8 0,0-3 0 16,0 7 0-16,0-7 0 0,0 0 0 0,0-3 0 15,-1 1 0-15,1-4-8 0,4 3 8 0,-4 0 0 16,3-6 0-16,0-1 0 0,1 1 0 0,3-3 0 15,0-7 0-15,0 7 0 0,0-7-21 0,3 1-3 16,1-7 0-16,-1 3 0 0,1-3 44 0,3-3 8 16,0 0 1-16,0 0 1 0,0 0-20 0,0 0-10 0,0 0 10 0,0 0-10 31,0 0-22-31,0 0-10 0,0 0-3 0,0 0 0 0,0 0 35 0,0 0 14 0,0 0-1 0,0 0 0 31,0 0-58-31,0 0-12 0,3-9-3 0,-3 9-668 0</inkml:trace>
  <inkml:trace contextRef="#ctx0" brushRef="#br1" timeOffset="203512.64">15378 10500 57 0,'0'0'0'0,"0"0"0"0,0 0 0 0,0 0 0 15,0 0 185-15,0 0 32 0,0 0 7 0,0 0 0 16,0 0-128-16,0 0-27 0,0 0-5 0,0 0 0 16,0 0-34-16,3-3-6 0,1-7-2 0,-1 1 0 0,1 3-7 0,-1-4-2 15,1 4 0-15,-1-4 0 0,1 1 19 0,3 0 4 16,-4-1 1-16,4 1 0 0,-3 3-16 0,0-4-3 15,6 7-1-15,-3-3 0 0,-3-4-6 0,-4 10-2 16,7-3 0-16,-7 3 0 0,10-6-9 0,-3 3 8 16,-7 3-8-16,7-7 8 0,0 7-8 0,1 0 0 15,-8 0 0-15,7 0 0 0,0 7 0 0,0-4 0 16,0 6-12-16,-4-2 12 0,4 2 0 0,-3 0 0 16,-1 1 0-16,1 5 0 0,-1-2 0 0,1-4 8 15,3 7-8-15,-3 3 0 0,-1-3 0 0,1 2 0 16,3 1 8-16,0 0-8 0,0 0 0 0,-4 3 0 15,4-3 0-15,-3-1 8 0,3 1-8 0,0 0 8 16,-3 0-8-16,3-3 8 0,0-1-8 0,0-2 0 0,0-4 0 16,-4 7 8-16,1-7-8 0,-4 1 0 15,7-1 0-15,-4-3 0 0,-3-3 0 0,0-3-11 0,4 10 3 16,-4-10 0-16,0 6 8 0,0-6 0 0,0 0 0 0,0 0 0 31,0 0-51-31,0 0-5 0,3 10 0 0,-3-10-343 16,0 0-68-16</inkml:trace>
  <inkml:trace contextRef="#ctx0" brushRef="#br1" timeOffset="203810.55">15596 10606 1065 0,'0'0'47'0,"-3"0"10"0,-4 10-45 0,7-4-12 15,-4 3 0-15,4-5 0 0,-7 8 29 0,4-9 4 16,-1 7 1-16,1-4 0 0,-1 3 6 0,1-6 0 16,-5 7 1-16,8-10 0 0,0 0 3 0,-3 6 0 15,-4 4 0-15,3-10 0 0,4 0 7 0,-3 9 1 16,-1 0 1-16,4-9 0 0,-3 7-19 0,-1-4-4 0,-3 6-1 0,4-3 0 16,-4 4-29-16,3-1 0 15,-3 1 0-15,0-4 0 0,0 3 0 0,0 4 0 16,3-7 0-16,-3 4 9 0,0 5-9 0,0-5-12 15,0-1 2-15,0-6 1 16,0 7-22-16,0-4-4 0,7 3-1 0,0-9 0 16,0 0-139-16,0 0-28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1-12-12T11:55:01.805"/>
    </inkml:context>
    <inkml:brush xml:id="br0">
      <inkml:brushProperty name="width" value="0.05292" units="cm"/>
      <inkml:brushProperty name="height" value="0.05292" units="cm"/>
      <inkml:brushProperty name="color" value="#FF0000"/>
    </inkml:brush>
  </inkml:definitions>
  <inkml:trace contextRef="#ctx0" brushRef="#br0">6668 11395 0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2-17T06:43:25.625"/>
    </inkml:context>
    <inkml:brush xml:id="br0">
      <inkml:brushProperty name="width" value="0.05292" units="cm"/>
      <inkml:brushProperty name="height" value="0.05292" units="cm"/>
      <inkml:brushProperty name="color" value="#FF0000"/>
    </inkml:brush>
  </inkml:definitions>
  <inkml:trace contextRef="#ctx0" brushRef="#br0">2752 406 633 0,'0'0'56'0,"0"0"-44"0,0 0-12 16,0 0 0-16,0 0 107 0,0 0 19 0,-11-4 4 0,11 4 1 16,0-6-77-16,0 6-15 0,0 0-3 0,0 0-1 15,0 0-35-15,0 0 0 0,0 0 0 0,0 0-9 16,0 0 21-16,0 0 5 0,0 0 1 0,0 0 0 16,0 0-18-16,0 0 0 0,0 0 8 0,0 0-8 15,0 0 0-15,0 0 0 0,0 0 8 0,0 0-8 16,0 0 21-16,4 10 1 0,3-1 0 0,-7-9 0 15,0 0 5-15,3 9 1 0,-3-2 0 0,7 2 0 16,-3 4 6-16,-4 2 2 0,0-5 0 0,0 5 0 16,0-2-10-16,0 3-2 0,3 2 0 0,4 1 0 15,-7-3-15-15,0 3-9 0,4 6 10 0,-4-6-10 16,7 6 10-16,-7-3-10 0,-7 3 10 0,7-10-10 16,7 4 0-16,-4 0 0 0,-3 0 0 0,-3 0 0 15,3-4-16-15,0 4 4 0,0-3 1 0,0 0 0 16,0-4 11-16,0 4 0 0,3-4-9 0,-3-2 9 15,-3 5 0-15,3-5-9 0,3-1 9 0,-3-3 0 16,0-2-14-16,0-4 4 0,0 0 1 0,0 0 0 0,4-4 9 0,7-2-13 16,-1-3 5-16,1-4 8 0,-1 1 0 0,1-1 0 15,-4-3 0-15,11-2 8 0,-4-1-8 0,-4 3 12 16,4-3-12-16,1-6 12 0,-1 13-12 0,3-16 0 16,-3 6 0-16,0-7-11 0,1 11 11 0,6-8 0 15,0-2 8-15,-7 9-8 0,0 4 0 16,4-10 0-16,-4 3 0 0,0-3-8 0,-3 9 8 0,-1 3 0 15,1-2 0-15,-4-4 0 0,3 9 0 0,-3 4 0 16,1 3 8-16,-1-6-8 0,-4 9 0 0,-3 0 0 16,0 0 0-16,0 0 8 0,0 0-8 0,0 0-15 0,0 0 4 0,7 9 1 31,-14 4-42-31,7 2-9 0,0-5-2 0,-3 5 0 16,3-2-35-16,-7-1-7 0,7 1-2 0</inkml:trace>
  <inkml:trace contextRef="#ctx0" brushRef="#br0" timeOffset="1045.2">3161 841 853 0,'0'0'37'0,"0"0"9"0,0 0-37 0,0 0-9 16,0 0 0-16,0 0 0 0,0 0 64 0,0 0 12 15,0 0 1-15,0 0 1 0,10 4-47 0,-2-4-10 16,-1 0-1-16,3 6-1 0,1-6-11 0,-4-6-8 16,0 6 12-16,3 0-12 0,5 0 8 0,-5-4-8 15,-6 4 0-15,10 0 0 0,3-6 18 0,-2 6 0 0,-1-9 0 0,0 9 0 16,3 0-10-16,-2 0-8 0,6 0 12 0,-7 0-12 16,3 0 10-16,5 0-10 0,-1 0 8 0,-4 0-8 15,1 0 13-15,0 9-2 0,3-9-1 16,0 6 0-16,-3-6-10 0,-1 4-16 0,8-4 4 0,-11 9 1 15,7-9 11-15,-3 6 0 0,3 4 0 0,-7-10 0 16,7 9 0-16,4-9 11 0,-11 0-3 0,0 0 0 16,4 0-8-16,0 0 0 0,3 9 0 0,-7-18 0 15,0 9 0-15,-3 0 0 0,6 0 0 0,-3 0 0 16,-3-9 0-16,-4 9 0 0,3-10 0 0,-2 10 8 16,-8 0-8-16,10-6 10 0,-6 6-10 0,-4 0 10 15,3-3-2-15,-3 3 0 0,7-6 0 0,-7 6 0 16,0-4 0-16,0-2-8 0,-7-3 12 0,4-1-4 15,-1 1-44-15,-6 3-8 16,2 3-3-16,-2-4 0 0,3 4-24 0,0-3-5 0,3 3 0 16,-6 3-1-16,-1-7 13 0,1-2 4 0,-5 9 0 15,5 0 0-15,-4-9 24 0,3 9 4 16,8-3 2-16,-8-4 0 0,11 7 30 0,-7 0 0 0,0 0 0 0,0 0 10 0,7 0 60 0,-4 0 12 16,-6-6 2-16,10 6 1 0,-4 0 7 0,4 0 2 15,-7 0 0-15,7 0 0 0,0 0-39 0,0 0-8 0,0 0-2 16,0 0 0-16,-3 6-21 0,3-6-4 15,0 0 0-15,0 0-1 0,-11 0-34 0,11 0-6 16,0 0-2-16,0 0 0 0,0 0 8 0,0 0 2 16,0 0 0-16,0 0 0 0,11 10 13 0,-1-10 0 0,4 0 0 15,-3 0-9-15,3 0 9 0,-3 9 0 16,3-9 10-16,-4 0-10 0,8 0 0 0,0 0 0 0,-4 0 0 16,0 0 0-16,7 0 0 0,-7 0 0 0,7 0 0 0,-10 9 0 15,6-9 0-15,5 0 0 0,-8 7 0 0,0-7 0 16,3 3 0-16,-2-3 0 0,-5 6 0 0,1-6 0 15,3 0 0-15,-4 0 0 0,-10 0 0 0,8 3 0 16,2-3 0-16,-10 0 0 0,0 0 0 0,0 0 0 16,0 0 0-16,0 0 9 0,0 0-9 0,0 0 8 15,0 0 6-15,0 0 1 0,0 0 0 0,0 0 0 16,0 0 21-16,0 0 4 0,0 0 0 0,-3-3 1 16,-8 3-23-16,7 0-5 0,-6 0-1 0,-1 3 0 15,1-3-12-15,-1 7 0 0,-3-4 0 0,3 3 0 16,-3 3 0-16,0 1 0 0,4-1 0 0,-4 1 0 15,-4-1 0-15,0 4 0 0,-3-1-8 0,7 4 8 16,0-7 0-16,3 4 0 0,-10 2 0 0,7 4 0 0,-7-9 0 16,7 5 12-16,0 4 0 0,3 0 0 0,-3-3 8 15,-4-7 2-15,11 10 0 0,-3-10 0 0,-1 1 8 16,0-4 2-16,8-3 0 0,-4 3 0 0,3 1 1 16,4-7 1-16,0 0 0 0,0 0 0 0,0 0-10 0,0 0-1 15,0 0-1-15,0 0 0 0,0 0-22 0,0 0 8 16,0 0-8-16,0 0 0 15,0 0-106-15,0 0-26 0</inkml:trace>
  <inkml:trace contextRef="#ctx0" brushRef="#br0" timeOffset="3548.01">4470 531 345 0,'3'-9'31'0,"-3"5"-31"0,0-2 0 0,0 0 0 15,7 3-28-15,-7 3-12 0</inkml:trace>
  <inkml:trace contextRef="#ctx0" brushRef="#br0" timeOffset="3982.81">4389 556 172 0,'0'0'16'0,"0"0"-16"16,0 0 0-16,-4 0 0 0,-3 0 110 0,7 0 19 16,0 0 4-16,0 0 1 0,0 0-66 0,0 0-14 15,0 0-2-15,0 0-1 0,0 0-7 0,0 0 0 16,0 0-1-16,0 0 0 0,0 0-21 0,0 0-4 16,0 0-1-16,0 0 0 0,0 0-17 0,0 0 0 15,0 0 8-15,0 0-8 0,0 0 0 0,11 0 0 16,-4 0 0-16,7 0 0 0,-14 0 0 0,10 0 0 0,-3 0 0 15,4 0 0-15,-11 0 0 0,11 0 0 0,-1 0 0 16,4 0 0-16,0 0 0 0,4 0 0 0,-7 0 0 16,-4 3 0-16,10-3 19 0,-3 0-3 0,-3 0-1 15,3 0 0-15,0 0-2 0,-3 0 0 0,3 0 0 0,-4 0 0 16,5 0 8-16,2 0 2 0,-3-3 0 0,-3 3 0 16,-1 0-3-16,5-6-1 0,-5 3 0 0,4 3 0 15,-3 0-9-15,-4 0-2 0,3-7 0 0,1 7 0 16,-11 0-8-16,7 0 0 0,0-9 9 0,0 9-9 15,-7 0 0-15,0 0 0 0,0 0 0 0,11 0 8 16,-8-9-8-16,1 5 0 0,-4 4 0 0,0 0-8 16,0 0-24-1,0-6-5-15,0 0-1 0,0 6 0 0,0 0-17 0,0 0-3 0,0 0-1 0,-7 0 0 16,0 0-41-16,3 0-9 0,4 0-2 0,-14 6-223 16</inkml:trace>
  <inkml:trace contextRef="#ctx0" brushRef="#br0" timeOffset="4315.31">4667 550 403 0,'0'0'36'0,"0"0"-36"16,0 0 0-16,0 0 0 0,-7 0 112 0,7 0 15 16,0-3 3-16,-7 3 1 0,4-7-82 0,3 7-16 15,0 0-3-15,-7 0-1 0,3 7-19 0,4-7-10 16,-7 0 10-16,3 0-10 0,1 0 0 0,-4 0 0 16,3 3 0-16,4-3 0 0,0 0 0 0,-7 6 0 15,0-3 0-15,0 7 0 0,7-10 0 0,-3 0 0 16,-4 12 0-16,0-9 9 0,3 7 6 0,4-10 1 15,-4 0 0-15,1 9 0 0,-4-3 17 0,3 4 4 16,4-7 1-16,-7 3 0 0,0 4 1 0,7-1 0 0,-7 0 0 16,7 1 0-16,-3-1-22 0,-4 1-4 0,3-4-1 0,1 13 0 15,3-10-3-15,0 1-1 0,-8-1 0 0,8-3 0 16,0-6 7-16,-3 19 1 0,3-10 0 0,0-2 0 16,0 2-7-16,-7 1-1 0,7-1 0 0,-4 0 0 15,4 10-8-15,-7-13 0 0,4 4 0 0,3-10 0 16,0 0 0-16,0 9 0 0,-4 1 0 0,4 8 0 15,0-18 0-15,0 7 0 0,0-7 0 0,-7 9 0 32,4 1-24-32,3-10-6 0,0 0-2 0,0 9-600 0</inkml:trace>
  <inkml:trace contextRef="#ctx0" brushRef="#br0" timeOffset="5816.94">2752 1735 403 0,'0'0'17'0,"0"0"5"0,0 0-22 0,0 0 0 0,0 0 0 0,0 0 0 15,0 0 182-15,0 0 32 0,0 0 6 0,0 0 2 16,0 0-154-16,0 0-32 0,0 0-5 0,0 0-2 16,0 0-9-16,0 0-1 0,0 0-1 0,0 0 0 15,0 0-5-15,0 0-1 0,0 0 0 0,0 0 0 0,0 0-4 16,0 0 0-16,0 0-8 0,0 0 12 0,0 0-12 0,0 0 0 15,0 0 8-15,0 10-8 0,0-1 0 0,3-3 0 16,-3 4 0-16,0 2 0 0,0-6 0 0,7 10 0 16,-7-3 0-16,4 2 0 0,-4-5 0 0,0 5 11 15,0-2-11-15,3 6 10 0,4-4-10 0,-3 4 0 16,-4 6 0-16,7-6-11 0,-4 6 11 0,1-3 0 16,-4 3 8-16,7 4-8 0,-7-4 0 0,0 0 0 15,0-13 0-15,4 4 0 0,-4 3 0 0,0-4 0 16,7 1 0-16,-7-6-8 0,0 2 8 0,0-12 0 15,0 0 0-15,0 0 0 0,0 0 0 0,0 0-8 16,0 0 8-16,0 0 0 0,0 0 0 0,0 0 0 16,0 0 12-16,10 0-4 0,-10 0-8 0,7 0-8 0,4-12 8 15,-1 2-12-15,5-6 12 0,-5 1 0 0,4-4 0 16,4 3 0-16,-4-6 0 0,0 4-15 0,0-4 3 16,4 3 0-16,-4-3 1 0,0 0 1 0,0 3 0 0,4-3 0 15,-4 0 10-15,-3 3 8 0,-4 0-8 0,3 4 11 16,1 12 3-16,-1-13 1 0,1 7 0 0,-8-1 0 15,5 7-15-15,-5-3 11 0,-3 6-11 0,0 0 10 16,11-6-22-16,-11 6-5 0,0 0-1 0,0 0-406 16,0 0-80-16</inkml:trace>
  <inkml:trace contextRef="#ctx0" brushRef="#br0" timeOffset="6843.62">3281 2196 460 0,'0'0'20'0,"0"0"5"0,0 0-25 0,0 0 0 0,0 0 0 0,0 0 0 16,0 0 122-16,0 0 19 0,0 0 4 0,10 0 1 16,-10 0-93-16,7 0-18 0,4 0-4 0,0 0-1 15,-11 0-30-15,10 3-10 0,1-3 0 0,-1 0 0 16,5 0 10-16,-5-3 0 0,-10 3 0 0,14 0 0 15,7 0 0-15,-7 0 0 0,-3 0 0 0,7 0 0 16,-1 0 0-16,-3 0 0 0,1 0 0 0,6 0 0 0,-7 0 0 0,7 0 0 16,-7 3 0-16,0-3 0 0,7 7 0 15,-6-4 0-15,6 6 0 0,-7-9 0 0,7 6 0 16,-7-3 0-16,7 4 0 0,-3-4 0 0,3-3 8 16,-7 0-8-16,0 0 8 0,7 0-8 0,-6 0 0 15,6 0 0-15,-7-3 0 0,0 3 0 0,4-7 0 16,-4 4 8-16,-4-3-8 0,1 6 8 0,3-9 4 0,-3 6 2 15,-8-4 0-15,8 4 0 0,-8-3-3 0,4 0-1 16,-7 6 0-16,11-4 0 0,-11 4-10 0,0-9 0 16,7 9 0-16,-7 0 0 15,0 0-24-15,7-6-6 0,-7 6-2 0,0 0 0 16,0-10-20-16,-7 1-5 0,7 0-1 0,0 2 0 16,-4-2-10-16,1 6-1 0,3-7-1 0,-11 4 0 15,11 6 28-15,-7-9 6 0,4 6 0 0,-1-4 1 0,-6 7 50 0,10-3 9 0,-11 3 3 0,4-6 0 16,7 6 17-16,0 0 4 0,-7 0 1 0,0 0 0 15,3 0-2-15,4 0-1 0,0 0 0 0,-10 6 0 16,-1-3-32-16,1 7-6 0,10-10-8 0,-4 9 11 16,-7-9-11-16,8 6 0 0,3-6 0 0,0 10 8 15,0-10 4-15,0 0 0 0,-11 9 0 0,11-9 0 16,0 0 6-16,0 10 2 0,0-10 0 0,4 6 0 16,-4-6 4-16,7 9 2 0,-4-6 0 0,1 7 0 15,3-4-14-15,4-3-4 0,3 3 0 0,-4-2 0 16,1-4 0-16,-8 6-8 0,8 0 12 0,3-6-4 15,-3 3-8-15,3-3 8 0,0 0-8 0,-4 0 8 0,5 0 4 16,2 0 0-16,-6 0 0 0,3 0 0 16,-11 0-4-16,-3 0 0 0,0 0 0 0,11 0 0 15,-11 0 13-15,0 0 3 0,0 0 0 0,0 0 0 0,0 0-6 16,0 0-1-16,0 0 0 0,0 0 0 16,0 0 6-16,0 0 1 0,-4 0 0 0,4 7 0 15,-10-4-11-15,-1 6-1 0,1-9-1 0,-4 16 0 0,0-13-11 16,3 13 0-16,-10-7 0 0,7 10 0 0,0-10 0 15,-4 7 0-15,0 0 0 0,8-4 0 0,-4 7 0 0,-4-3 0 16,4 2 0-16,0-2 0 16,0-3-27-16,3-1-1 0,4 1 0 0,0-4 0 15,0 1-25-15,3-4-6 0,4-6-1 0,0 0-336 16,0 0-67-16</inkml:trace>
  <inkml:trace contextRef="#ctx0" brushRef="#br0" timeOffset="7399.99">4399 1895 1580 0,'0'0'70'0,"0"0"14"0,0 0-67 0,0 0-17 16,0 0 0-16,0 0 0 0,0 0 57 0,0 0 8 16,0 0 2-16,0 0 0 0,0 0-53 0,0 0-14 15,0 0 0-15,0 0 0 0,4 9 0 0,-4-2-9 16,7 2 0-16,-4 4 0 0,4-7 9 0,-7 7 0 15,0-1 0-15,4 1 0 0,-4 5-20 0,0-2-3 16,0 3 0-16,0 0 0 0,3 0 14 0,-3 6 9 16,0-7-12-16,0 1 12 0,7 3 0 0,-7-3 0 15,4-6 0-15,-4 2 0 0,7 4 0 0,-7-3 0 16,0-7 0-16,0 1 0 0,0-1 0 0,0-3 0 0,0-6 0 16,0 0 0-16,0 0-12 0,0 0 12 0,0 0-12 15,11-6 12-15,-11 6-14 0,7-3 4 0,10-10 1 16,-10 1 0-16,11-4-3 0,-4-3 0 0,0 4 0 15,0-4 0 1,4-9-29-16,-4 9-7 0,7-6 0 0,-7 0-1 0,4 6 21 0,0-9 5 16,-4 9 1-16,7-6 0 0,-11 6-2 0,5 0 0 0,-5 0 0 0,4 3 0 15,-3 1 24-15,-4 2 15 0,3-2-3 16,-2 11 0-16,-5-2 1 0,4 3 0 0,-3-3 0 0,-4 6 0 16,10-6-24-16,-10 6-5 0,0 0 0 0,0 0-1 15,4 12-127-15,3-9-24 16</inkml:trace>
  <inkml:trace contextRef="#ctx0" brushRef="#br0" timeOffset="7833.51">4900 1817 1036 0,'0'0'92'0,"0"0"-73"16,0 0-19-16,0 0 0 0,0 0 67 0,7 6 9 16,-7-6 3-16,7 9 0 0,-3-5-42 0,3 11-8 15,-4-5-1-15,1-1-1 0,3 7-15 0,-4-4-4 16,4 4 0-16,-3-7 0 0,3 10-8 0,-3-3 10 16,-1-1-10-16,4-2 10 0,-3 3-10 0,3-4 0 15,-4 4 0-15,1 3 0 0,-4-4 0 0,7 1 0 0,-7-3 0 0,0 5-11 16,0-2 11-16,3 0 0 0,4-4 0 0,-3-2 0 15,-4-1 0-15,7 1 0 0,-7-4 0 0,0-6-8 16,0 0 17-16,0 0 4 0,0 0 1 0,0 0 0 16,7 6-14-16,-7-6 0 0,0 0 0 0,11-6 0 15,3 0 17-15,3-7 1 0,-6 7 0 0,3-13 0 32,-3 3-38-32,6 4-8 0,-3-13-2 0,4 12 0 0,-4-3 22 0,0-9 8 0,4 7 0 0,-4-1-9 15,4 3 9-15,-1-3 0 0,-6 4 0 0,3 2 0 16,-3-6 0-16,-4 3 0 0,3 7 0 0,-3 3 0 15,-3 3 0-15,3-7 0 0,-7 10 0 0,0 0 0 16,0 0 0-16,0 0 0 0,0 0 0 0,0 0-8 16,0 0-35-16,0 0-6 0,-4 10-2 0,1-7-343 15,-1 6-69-15</inkml:trace>
  <inkml:trace contextRef="#ctx0" brushRef="#br0" timeOffset="9319.64">2163 449 403 0,'0'0'36'0,"0"0"-36"0,0 0 0 0,0 0 0 16,-11-6 179-16,11 6 29 0,-7 0 5 0,7 0 2 16,0 0-127-16,0 0-26 0,0 0-5 0,0 0-1 15,0 0-36-15,0 0-8 0,-4 0-2 0,1 0 0 16,-8-3-10-16,11 3 0 0,0 0 0 0,0 0 0 15,0 0 0-15,0 0 0 0,-10 0 0 0,3 3 0 16,3 3 0-16,4-2 0 0,-3 2 0 0,-8 3-11 16,11 10 3-16,-7-9 0 0,3 5 0 0,4 4 0 15,-3-3 8-15,-4 3 0 0,3-1-9 0,4 1 9 16,0 0 0-16,0 6-11 0,0 0 11 0,0-12-8 16,11 12 8-16,-8-6 0 0,1 6 0 0,7 0 0 0,-1-13 0 15,1 13 0-15,-1-6 8 0,1 0-8 0,-4 6 0 16,3 0 9-16,1-6-9 0,0 9 0 0,-1-9 8 0,1 6-8 15,-8 3 0-15,1-3 0 0,3 1 8 16,-7-1-8-16,3-3 0 0,-6 3 0 0,3 3 12 0,-7-9-12 16,3 6 12-16,-6 0-12 0,6 0 9 0,-6-3-9 15,-1-3 0-15,0-4 9 0,1 4-9 0,3-3 0 16,-4-4 0-16,1 4 8 0,-1-7-8 0,8 1 0 16,-8-4 0-16,11 4 0 0,0-10 0 0,0 0 0 15,-7 0 0-15,7 0 0 0,0 0 0 0,0 0 0 16,0 0 0-16,0 0 0 0,0 0 0 0,0 0 0 15,0 0 0-15,7 3 0 0,4 6 0 0,-8-3 0 16,1 4 0-16,3-4 0 0,3-3 0 0,1 7 0 16,-8-1 0-16,8 0 0 0,-8-2 0 0,5 2 0 15,-5 10 0-15,8-10 0 0,-11 7 0 0,10 3 0 0,-10 0 0 0,4-1 0 16,6 4 0-16,-10 7 0 0,4-11 0 16,3 17 0-16,-7-10 0 0,0 3 0 0,0 0 0 15,0 7 0-15,3-1 0 0,-3-2 0 0,-3 12 0 0,3-10 8 16,3 4-8-16,-3-4 0 0,0 10 0 0,0-9 0 15,7-1 0-15,-3-2 0 0,-4 2 0 0,0-9 0 16,0 3-10-16,4-3-4 0,3 1-1 0,-4-4-607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2-17T06:52:54.240"/>
    </inkml:context>
    <inkml:brush xml:id="br0">
      <inkml:brushProperty name="width" value="0.05292" units="cm"/>
      <inkml:brushProperty name="height" value="0.05292" units="cm"/>
      <inkml:brushProperty name="color" value="#FF0000"/>
    </inkml:brush>
  </inkml:definitions>
  <inkml:trace contextRef="#ctx0" brushRef="#br0">18270 1290 345 0,'0'0'15'0,"0"0"4"15,0 0-19-15,0 0 0 0,0 0 0 0,0 0 0 16,0 0 151-16,0 0 26 0,0 0 6 0,0 0 1 0,-3-10-124 0,3 10-24 16,0 0-4-16,0 0-2 0,0 0-18 0,-4-3-3 15,1-3-1-15,3 6 0 0,0 0 2 0,0 0 0 16,0 0 0-16,-4-3 0 0,4 3 7 0,0 0 2 15,0 0 0-15,0 0 0 0,0 0 1 0,0 0 1 16,-3 0 0-16,3 0 0 0,0 0-13 0,0 0-8 16,-4 0 8-16,4 0-8 0,0 0 10 0,-7 3-2 15,0 6-8-15,0 1 12 0,3 6-12 0,-3-13-18 16,7 6 4-16,-3 7 1 0,-1-7 13 0,-3 7 0 16,7-4 0-16,-3 1 0 0,-1-1 0 0,1 7 0 15,-1-9 0-15,4 5 0 0,0 1 0 0,0 3 0 0,0-7 0 16,0 1-9-16,4 0 9 0,-1-4 0 0,1 7 0 15,-1-13 0-15,1 12 0 0,3-5 0 0,0-1 0 16,4 1 0-16,-1-4-8 0,1-6 8 0,-1 0-8 0,4 0 8 16,4-6 0-16,-4-4 0 0,0 7 0 0,7-6 0 15,-3 2 0-15,7-2 0 0,-4-7 0 0,0-2 0 16,-3 5-21-16,3-3 1 0,-3 1 0 0,3-4 0 16,0 0 20-16,-3 3-9 0,-4-3 9 0,3 7 0 15,-6-4-8-15,3 7 8 0,-3-7 0 0,-1 4 0 16,-3-1 0-16,-3 4 0 0,-1-1 12 0,-3 1-3 15,7-1 10-15,-7 1 1 0,4 9 1 0,-4 0 0 16,0 0 4-16,0 0 1 0,0 0 0 0,0 0 0 16,0 0-8-16,0 0-2 0,0 0 0 0,0 0 0 15,0 0-16-15,0 0 0 0,-7 6 0 0,3 7 0 16,4-4 0-16,-3 1 0 0,-1 12 0 0,1 0 0 16,-1-7 0-16,4 4 0 0,-3 0 0 0,-1 0 0 0,4-4 0 15,-3 14 10-15,-1-14-10 0,4 4 8 16,0 0-8-16,0 0 8 0,-3-4-8 0,3 4 8 0,3-3-8 0,-3-4 0 15,0 1 0-15,4-10 8 0,-1 3 10 0,-3-6 2 16,0 0 0-16,7 4 0 0,4 5-4 0,-1-18 0 16,-3 9 0-16,4-10 0 0,3-6 12 0,0 4 3 15,0-7 0-15,0-3 0 0,4 3-14 0,0-9-2 16,-1 9-1-16,1-9 0 0,0-3-14 0,-1 12 8 16,1-16-8-16,0 7 0 0,-1 3 12 0,-3-3-3 15,4 6-1-15,0-9 0 0,-4 2-8 0,-4 11 0 16,4-8 0-16,-3 14 0 0,-4-4 0 0,4 1 0 15,-4 2 0-15,-4 4 0 0,1 2 0 0,-4 7 0 0,0 0 0 0,0 0 0 16,0 0 0-16,0 0-12 0,0 0 4 0,0 0 8 31,0 10-52-31,-4-1-2 0,-3 7-1 0,4-4 0 16,-5 10-100-16,1-3-20 0</inkml:trace>
  <inkml:trace contextRef="#ctx0" brushRef="#br0" timeOffset="967.07">19480 1309 172 0,'0'0'8'0,"0"0"1"0,0 0-9 0,0 0 0 0,0 0 0 0,0 0 0 16,0 0 153-16,0 0 29 0,0 0 6 0,0 0 0 15,0 0-133-15,0 0-27 0,0 0-6 0,-7 6-1 16,0-3-13-16,7-3-8 0,0 0 8 0,-7 0-8 16,0 0 0-16,7 0 8 0,0 0-8 0,0 0 0 15,0 0 19-15,-7 0-1 0,0-3 0 0,7 3 0 16,0 0 31-16,0 0 7 0,0 0 0 0,0 0 1 16,0 0-9-16,0 0-1 0,0 0-1 0,0 0 0 0,0 0-22 0,0 0-4 15,0 0 0-15,-3 3-1 0,-1 3-19 0,0 4 8 16,1-1-8-16,-1 7 0 0,1-4 15 0,3 1-4 15,-4-1-1-15,1 7 0 0,-1 0-2 0,1-3-8 16,3 3 12-16,-4-1-4 0,1 4-8 0,3-3 0 16,0-6 0-16,0 2 8 0,0 4 0 0,3-9 0 15,-3 5 0-15,4-12 0 16,-1 10-31-16,1-10-6 0,-4-3-2 0,7 10 0 0,0-1 5 0,0-9 1 16,0 0 0-16,4 0 0 0,-4 0 13 0,3 0 4 15,1-9 0-15,3-1 0 0,-3 1 8 0,3-1 0 16,-4-5 0-16,1-4 0 15,-4 3-34-15,3 7-2 0,1-10 0 0,0 10 0 0,-1-4 16 0,1-3 4 16,-8 1 0-16,4 2 0 0,0-3 7 0,1 7 9 0,-8 0-13 0,7-7 5 16,-4 6 8-16,1 1 11 0,-1 6-3 15,-3 3 0-15,4-6 14 0,-4 6 2 0,0 0 1 0,0 0 0 16,0 0 12-16,0 0 3 0,0 0 0 0,0 0 0 16,0 0-20-16,0 0-3 0,0 9-1 0,0 0 0 15,-7 10 15-15,3 0 2 0,-3-3 1 0,4 3 0 16,3-1-26-16,-4 4-8 0,-7 0 0 0,8 3 0 15,-1-6 0-15,1 9 0 0,3-6 0 0,-4-3 0 16,4 0 0-16,4 0 0 0,-4 0 0 0,0-10 0 16,7 0 0-16,-4 4-12 0,1-10 1 0,7 7 1 15,-4-10-1-15,3 0 0 0,4 0 0 0,0 0 0 16,-3-4 27-16,3-2 4 0,4-10 2 0,-1 13 0 16,1-12-11-16,0-4-3 0,-4 3 0 0,7 4 0 15,-3-13-8-15,-1 12 8 0,-3-12-8 0,0 6 8 0,1-3 0 16,-5 3-8-16,1 1 12 0,-1-1-4 0,1 0 0 15,-1-6-8-15,-6 9 12 0,-1 4-4 0,-3-4-8 0,4 6 8 16,0 1-8-16,-4 0 8 0,-4 2-23 0,4 4-5 16,-4-6 0-16,4 3-1 15,-3-4-155-15,-1 10-32 0</inkml:trace>
  <inkml:trace contextRef="#ctx0" brushRef="#br0" timeOffset="1884.81">20465 622 1094 0,'0'0'97'0,"0"0"-77"0,0 0-20 0,0 0 0 16,0 0 108-16,0 0 19 0,0 0 3 0,7 12 1 16,-4 1-90-16,-3-4-17 0,0 7-4 0,-3-3-1 15,-1 2-19-15,-3 4 0 0,4-3-13 0,-8 3 5 16,0 6-42 0,4-3-8-16,-3 3-2 0,-4-6 0 0,3 6-20 0,1 0-4 0,-5-3 0 0,1 3-1 15,0-6 46-15,0 6 10 0,3 3 1 0,-3-3 1 16,0 3 47-16,4-12 10 0,-4 3 2 0,3 0 0 15,0-4-10-15,1 1-2 0,-4-4 0 0,3-2 0 0,4 6-1 16,0-13-1-16,0 6 0 0,-4-3 0 0,11-6-10 0,-3 10-8 16,-4-4 12-16,7-6-12 0,0 0 23 0,0 0-3 15,0 0 0-15,-7 3 0 0,0-3-8 0,7 0-1 16,0 0-1-16,0 0 0 0,-7-3 23 0,3-6 5 16,4-4 1-16,7 4 0 0,-3-10-27 0,3 0-4 15,0 3-8-15,3-12 11 0,1 3 3 0,0 6 1 16,-1-9 0-16,4 9 0 0,0-6-15 0,0-3 0 15,1 3 8-15,-1 0-8 0,3 3 0 0,1-3 0 16,-4 0 0-16,0 6 0 0,-3 0 0 0,3 0 0 16,0 3 0-16,0 7 0 0,-3-10 0 0,-1 4 0 15,1 11 0-15,-1-11 9 0,1 15 5 0,-4-10 1 0,0 7 0 16,-7 3 0-16,0 0-6 0,0 0-1 16,0 0 0-16,7 0 0 0,0 0-8 0,-7 0 0 0,7 3 0 0,-7-3 0 15,0 0 0-15,7 10-11 0,0-10 3 0,-7 0 0 16,4 9-4-16,-4-9-1 0,7 6 0 0,-4 4 0 15,-3-10 2-15,4 3 1 0,-4-3 0 0,4 13 0 16,-4-13 10-16,3 12-8 0,-3-12 8 0,0 9-8 16,0-9 8-16,-3 7 0 0,3 2 8 0,-4 1-8 15,4-10 8-15,-4 9-8 0,-6 0 8 0,6 1-8 16,-3-10 0-16,0 9 0 0,-3-3 0 0,3-2 0 16,0 2 0-16,-4-3 0 0,4 3 0 0,-4 1 8 0,4-4-8 15,-3 6 0-15,3-9 0 0,0 0 0 16,0 9 0-16,3-2 9 0,-3-4-9 0,3 3 10 15,4-6-10-15,0 0 0 0,0 0-12 0,0 0 12 16,0 0-12-16,0 0 12 0,0 0-12 0,0 0 12 0,0 0 0 0,0 0 0 16,0 3 0-16,0-3 0 0,0 0 0 0,8 7 0 15,-1-4 0-15,-7-3 0 0,10 6 0 0,-10-6 0 16,7 0 9-16,0 9-1 0,0 1 4 0,4-10 2 16,-4 9 0-16,0-3 0 0,0-2 2 0,0 5 0 15,4-3 0-15,-1 1 0 0,1 5 7 0,-1-2 1 16,1-1 1-16,0 0 0 0,3 7-25 0,-4-7 8 15,1 10-8-15,-4-9 0 0,4-1 0 0,-1 7 0 16,1-7 0-16,-1 7 0 0,1-7 15 0,-1-6 7 16,-2 10 2-16,-1-10 0 0,-4 6 1 0,1 1 1 15,-1-10 0-15,1 9 0 0,-1-2-13 0,-3-7-2 0,0 0-1 16,4 9 0-16,-1-6-10 0,4 3 0 0,-7-6-10 16,4 7-581-16,3-4-116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b="1">
                <a:solidFill>
                  <a:srgbClr val="C00000"/>
                </a:solidFill>
                <a:cs typeface="B Yekan" panose="00000400000000000000" pitchFamily="2" charset="-78"/>
              </a:defRPr>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Computer Engeneering Department,Shahed University, Iran</a:t>
            </a:r>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Computer Engeneering Department,Shahed University, Iran</a:t>
            </a:r>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4918" y="115889"/>
            <a:ext cx="11042649" cy="701675"/>
          </a:xfrm>
        </p:spPr>
        <p:txBody>
          <a:bodyPr/>
          <a:lstStyle/>
          <a:p>
            <a:r>
              <a:rPr lang="en-US"/>
              <a:t>Click to edit Master title style</a:t>
            </a:r>
          </a:p>
        </p:txBody>
      </p:sp>
      <p:sp>
        <p:nvSpPr>
          <p:cNvPr id="3" name="SmartArt Placeholder 2"/>
          <p:cNvSpPr>
            <a:spLocks noGrp="1"/>
          </p:cNvSpPr>
          <p:nvPr>
            <p:ph type="dgm" idx="1"/>
          </p:nvPr>
        </p:nvSpPr>
        <p:spPr>
          <a:xfrm>
            <a:off x="912285" y="1125538"/>
            <a:ext cx="11027833" cy="5111750"/>
          </a:xfrm>
        </p:spPr>
        <p:txBody>
          <a:bodyPr/>
          <a:lstStyle/>
          <a:p>
            <a:endParaRPr lang="en-US"/>
          </a:p>
        </p:txBody>
      </p:sp>
      <p:sp>
        <p:nvSpPr>
          <p:cNvPr id="4" name="Footer Placeholder 3"/>
          <p:cNvSpPr>
            <a:spLocks noGrp="1"/>
          </p:cNvSpPr>
          <p:nvPr>
            <p:ph type="ftr" sz="quarter" idx="10"/>
          </p:nvPr>
        </p:nvSpPr>
        <p:spPr>
          <a:xfrm>
            <a:off x="1390651" y="6381751"/>
            <a:ext cx="9696449" cy="358775"/>
          </a:xfrm>
        </p:spPr>
        <p:txBody>
          <a:bodyPr/>
          <a:lstStyle>
            <a:lvl1pPr>
              <a:defRPr/>
            </a:lvl1pPr>
          </a:lstStyle>
          <a:p>
            <a:r>
              <a:rPr lang="en-US"/>
              <a:t>Computer Engeneering Department,Shahed University, Iran</a:t>
            </a:r>
            <a:endParaRPr lang="en-AU" dirty="0"/>
          </a:p>
        </p:txBody>
      </p:sp>
    </p:spTree>
    <p:extLst>
      <p:ext uri="{BB962C8B-B14F-4D97-AF65-F5344CB8AC3E}">
        <p14:creationId xmlns:p14="http://schemas.microsoft.com/office/powerpoint/2010/main" val="309600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1848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Title and Only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62" y="229969"/>
            <a:ext cx="11710066" cy="6176250"/>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47104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o border">
    <p:spTree>
      <p:nvGrpSpPr>
        <p:cNvPr id="1" name=""/>
        <p:cNvGrpSpPr/>
        <p:nvPr/>
      </p:nvGrpSpPr>
      <p:grpSpPr>
        <a:xfrm>
          <a:off x="0" y="0"/>
          <a:ext cx="0" cy="0"/>
          <a:chOff x="0" y="0"/>
          <a:chExt cx="0" cy="0"/>
        </a:xfrm>
      </p:grpSpPr>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139687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Simple border">
    <p:spTree>
      <p:nvGrpSpPr>
        <p:cNvPr id="1" name=""/>
        <p:cNvGrpSpPr/>
        <p:nvPr/>
      </p:nvGrpSpPr>
      <p:grpSpPr>
        <a:xfrm>
          <a:off x="0" y="0"/>
          <a:ext cx="0" cy="0"/>
          <a:chOff x="0" y="0"/>
          <a:chExt cx="0" cy="0"/>
        </a:xfrm>
      </p:grpSpPr>
      <p:sp>
        <p:nvSpPr>
          <p:cNvPr id="2" name="Title 1"/>
          <p:cNvSpPr>
            <a:spLocks noGrp="1"/>
          </p:cNvSpPr>
          <p:nvPr>
            <p:ph type="title"/>
          </p:nvPr>
        </p:nvSpPr>
        <p:spPr>
          <a:xfrm>
            <a:off x="215461" y="136468"/>
            <a:ext cx="11654909"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092372"/>
            <a:ext cx="11654908" cy="540050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886690" cy="365125"/>
          </a:xfrm>
        </p:spPr>
        <p:txBody>
          <a:bodyPr/>
          <a:lstStyle>
            <a:lvl1pPr algn="l">
              <a:defRPr sz="2800"/>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cs typeface="B Yekan" panose="00000400000000000000" pitchFamily="2" charset="-78"/>
              </a:defRPr>
            </a:lvl1pPr>
          </a:lstStyle>
          <a:p>
            <a:r>
              <a:rPr lang="en-US"/>
              <a:t>Computer Engeneering Department,Shahed University, Iran</a:t>
            </a:r>
            <a:endParaRPr lang="en-US" dirty="0"/>
          </a:p>
        </p:txBody>
      </p:sp>
      <p:cxnSp>
        <p:nvCxnSpPr>
          <p:cNvPr id="5" name="Straight Connector 4">
            <a:extLst>
              <a:ext uri="{FF2B5EF4-FFF2-40B4-BE49-F238E27FC236}">
                <a16:creationId xmlns:a16="http://schemas.microsoft.com/office/drawing/2014/main" id="{13AC5BF1-B178-325B-EDF6-0F2BCF68B56E}"/>
              </a:ext>
            </a:extLst>
          </p:cNvPr>
          <p:cNvCxnSpPr>
            <a:cxnSpLocks/>
          </p:cNvCxnSpPr>
          <p:nvPr userDrawn="1"/>
        </p:nvCxnSpPr>
        <p:spPr>
          <a:xfrm>
            <a:off x="215462" y="1027061"/>
            <a:ext cx="11654909"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20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a:t>Computer Engeneering Department,Shahed University, Iran</a:t>
            </a:r>
            <a:endParaRPr lang="en-US" dirty="0"/>
          </a:p>
        </p:txBody>
      </p:sp>
    </p:spTree>
    <p:extLst>
      <p:ext uri="{BB962C8B-B14F-4D97-AF65-F5344CB8AC3E}">
        <p14:creationId xmlns:p14="http://schemas.microsoft.com/office/powerpoint/2010/main" val="336292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Computer Engeneering Department,Shahed University, Iran</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Computer Engeneering Department,Shahed University, Iran</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Computer Engeneering Department,Shahed University, Iran</a:t>
            </a:r>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Computer Engeneering Department,Shahed University, Iran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3"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of.shahed.ac.ir/cv/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10.png"/></Relationships>
</file>

<file path=ppt/slides/_rels/slide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7"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70.png"/><Relationship Id="rId11" Type="http://schemas.openxmlformats.org/officeDocument/2006/relationships/image" Target="../media/image66.png"/><Relationship Id="rId5" Type="http://schemas.openxmlformats.org/officeDocument/2006/relationships/image" Target="../media/image69.png"/><Relationship Id="rId10" Type="http://schemas.openxmlformats.org/officeDocument/2006/relationships/image" Target="../media/image65.png"/><Relationship Id="rId4" Type="http://schemas.openxmlformats.org/officeDocument/2006/relationships/image" Target="../media/image68.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660.png"/><Relationship Id="rId7" Type="http://schemas.openxmlformats.org/officeDocument/2006/relationships/image" Target="../media/image700.png"/><Relationship Id="rId2"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672.png"/><Relationship Id="rId5" Type="http://schemas.openxmlformats.org/officeDocument/2006/relationships/image" Target="../media/image680.png"/><Relationship Id="rId10" Type="http://schemas.openxmlformats.org/officeDocument/2006/relationships/image" Target="../media/image75.png"/><Relationship Id="rId4" Type="http://schemas.openxmlformats.org/officeDocument/2006/relationships/image" Target="../media/image670.png"/><Relationship Id="rId9" Type="http://schemas.openxmlformats.org/officeDocument/2006/relationships/image" Target="../media/image730.png"/></Relationships>
</file>

<file path=ppt/slides/_rels/slide1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customXml" Target="../ink/ink2.xml"/></Relationships>
</file>

<file path=ppt/slides/_rels/slide1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81.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82.png"/><Relationship Id="rId11"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customXml" Target="../ink/ink3.xml"/><Relationship Id="rId4" Type="http://schemas.openxmlformats.org/officeDocument/2006/relationships/image" Target="../media/image79.png"/><Relationship Id="rId9"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11.png"/><Relationship Id="rId1" Type="http://schemas.openxmlformats.org/officeDocument/2006/relationships/slideLayout" Target="../slideLayouts/slideLayout5.xml"/><Relationship Id="rId4" Type="http://schemas.openxmlformats.org/officeDocument/2006/relationships/image" Target="../media/image86.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60.png"/><Relationship Id="rId7" Type="http://schemas.openxmlformats.org/officeDocument/2006/relationships/image" Target="../media/image91.png"/><Relationship Id="rId2" Type="http://schemas.openxmlformats.org/officeDocument/2006/relationships/image" Target="../media/image861.png"/><Relationship Id="rId1" Type="http://schemas.openxmlformats.org/officeDocument/2006/relationships/slideLayout" Target="../slideLayouts/slideLayout5.xml"/><Relationship Id="rId6" Type="http://schemas.openxmlformats.org/officeDocument/2006/relationships/image" Target="../media/image90.png"/><Relationship Id="rId11" Type="http://schemas.openxmlformats.org/officeDocument/2006/relationships/image" Target="../media/image88.png"/><Relationship Id="rId5" Type="http://schemas.openxmlformats.org/officeDocument/2006/relationships/image" Target="../media/image89.png"/><Relationship Id="rId10" Type="http://schemas.openxmlformats.org/officeDocument/2006/relationships/customXml" Target="../ink/ink5.xml"/><Relationship Id="rId4" Type="http://schemas.openxmlformats.org/officeDocument/2006/relationships/image" Target="../media/image87.png"/><Relationship Id="rId9" Type="http://schemas.openxmlformats.org/officeDocument/2006/relationships/image" Target="../media/image93.png"/></Relationships>
</file>

<file path=ppt/slides/_rels/slide21.xml.rels><?xml version="1.0" encoding="UTF-8" standalone="yes"?>
<Relationships xmlns="http://schemas.openxmlformats.org/package/2006/relationships"><Relationship Id="rId3" Type="http://schemas.openxmlformats.org/officeDocument/2006/relationships/image" Target="../media/image780.png"/><Relationship Id="rId1" Type="http://schemas.openxmlformats.org/officeDocument/2006/relationships/slideLayout" Target="../slideLayouts/slideLayout5.xml"/><Relationship Id="rId5" Type="http://schemas.openxmlformats.org/officeDocument/2006/relationships/image" Target="../media/image94.png"/><Relationship Id="rId4" Type="http://schemas.openxmlformats.org/officeDocument/2006/relationships/customXml" Target="../ink/ink6.xml"/></Relationships>
</file>

<file path=ppt/slides/_rels/slide2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5.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3.xml.rels><?xml version="1.0" encoding="UTF-8" standalone="yes"?>
<Relationships xmlns="http://schemas.openxmlformats.org/package/2006/relationships"><Relationship Id="rId8" Type="http://schemas.openxmlformats.org/officeDocument/2006/relationships/image" Target="../media/image102.png"/><Relationship Id="rId18" Type="http://schemas.openxmlformats.org/officeDocument/2006/relationships/customXml" Target="../ink/ink8.xml"/><Relationship Id="rId3" Type="http://schemas.openxmlformats.org/officeDocument/2006/relationships/image" Target="../media/image970.png"/><Relationship Id="rId7" Type="http://schemas.openxmlformats.org/officeDocument/2006/relationships/image" Target="../media/image101.png"/><Relationship Id="rId17" Type="http://schemas.openxmlformats.org/officeDocument/2006/relationships/image" Target="../media/image100.emf"/><Relationship Id="rId2" Type="http://schemas.openxmlformats.org/officeDocument/2006/relationships/image" Target="../media/image971.png"/><Relationship Id="rId1" Type="http://schemas.openxmlformats.org/officeDocument/2006/relationships/slideLayout" Target="../slideLayouts/slideLayout5.xml"/><Relationship Id="rId6" Type="http://schemas.openxmlformats.org/officeDocument/2006/relationships/image" Target="../media/image961.png"/><Relationship Id="rId5" Type="http://schemas.openxmlformats.org/officeDocument/2006/relationships/image" Target="../media/image991.png"/><Relationship Id="rId10" Type="http://schemas.openxmlformats.org/officeDocument/2006/relationships/customXml" Target="../ink/ink7.xml"/><Relationship Id="rId19" Type="http://schemas.openxmlformats.org/officeDocument/2006/relationships/image" Target="../media/image100.png"/><Relationship Id="rId4" Type="http://schemas.openxmlformats.org/officeDocument/2006/relationships/image" Target="../media/image981.png"/><Relationship Id="rId9" Type="http://schemas.openxmlformats.org/officeDocument/2006/relationships/image" Target="../media/image10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100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5.xml"/><Relationship Id="rId5" Type="http://schemas.openxmlformats.org/officeDocument/2006/relationships/image" Target="../media/image109.png"/><Relationship Id="rId4" Type="http://schemas.openxmlformats.org/officeDocument/2006/relationships/image" Target="../media/image108.png"/></Relationships>
</file>

<file path=ppt/slides/_rels/slide29.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990.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image" Target="../media/image980.png"/><Relationship Id="rId1" Type="http://schemas.openxmlformats.org/officeDocument/2006/relationships/slideLayout" Target="../slideLayouts/slideLayout5.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0.png"/><Relationship Id="rId15" Type="http://schemas.openxmlformats.org/officeDocument/2006/relationships/image" Target="../media/image120.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1.png"/><Relationship Id="rId14" Type="http://schemas.openxmlformats.org/officeDocument/2006/relationships/image" Target="../media/image11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4.png"/><Relationship Id="rId2" Type="http://schemas.openxmlformats.org/officeDocument/2006/relationships/image" Target="../media/image121.png"/><Relationship Id="rId1" Type="http://schemas.openxmlformats.org/officeDocument/2006/relationships/slideLayout" Target="../slideLayouts/slideLayout5.xml"/><Relationship Id="rId6" Type="http://schemas.openxmlformats.org/officeDocument/2006/relationships/image" Target="../media/image123.png"/><Relationship Id="rId5" Type="http://schemas.openxmlformats.org/officeDocument/2006/relationships/image" Target="../media/image1090.png"/><Relationship Id="rId4" Type="http://schemas.openxmlformats.org/officeDocument/2006/relationships/image" Target="../media/image1080.png"/></Relationships>
</file>

<file path=ppt/slides/_rels/slide3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6.png"/><Relationship Id="rId1" Type="http://schemas.openxmlformats.org/officeDocument/2006/relationships/slideLayout" Target="../slideLayouts/slideLayout5.xml"/><Relationship Id="rId4" Type="http://schemas.openxmlformats.org/officeDocument/2006/relationships/image" Target="../media/image127.png"/></Relationships>
</file>

<file path=ppt/slides/_rels/slide3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28.png"/><Relationship Id="rId1" Type="http://schemas.openxmlformats.org/officeDocument/2006/relationships/slideLayout" Target="../slideLayouts/slideLayout5.xml"/><Relationship Id="rId4" Type="http://schemas.openxmlformats.org/officeDocument/2006/relationships/image" Target="../media/image129.png"/></Relationships>
</file>

<file path=ppt/slides/_rels/slide34.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12" Type="http://schemas.openxmlformats.org/officeDocument/2006/relationships/image" Target="../media/image139.png"/><Relationship Id="rId2" Type="http://schemas.openxmlformats.org/officeDocument/2006/relationships/image" Target="../media/image1290.png"/><Relationship Id="rId1" Type="http://schemas.openxmlformats.org/officeDocument/2006/relationships/slideLayout" Target="../slideLayouts/slideLayout5.xml"/><Relationship Id="rId6" Type="http://schemas.openxmlformats.org/officeDocument/2006/relationships/image" Target="../media/image133.png"/><Relationship Id="rId11" Type="http://schemas.openxmlformats.org/officeDocument/2006/relationships/image" Target="../media/image138.png"/><Relationship Id="rId5" Type="http://schemas.openxmlformats.org/officeDocument/2006/relationships/image" Target="../media/image132.png"/><Relationship Id="rId10" Type="http://schemas.openxmlformats.org/officeDocument/2006/relationships/image" Target="../media/image137.png"/><Relationship Id="rId4" Type="http://schemas.openxmlformats.org/officeDocument/2006/relationships/image" Target="../media/image131.png"/><Relationship Id="rId9" Type="http://schemas.openxmlformats.org/officeDocument/2006/relationships/image" Target="../media/image136.png"/></Relationships>
</file>

<file path=ppt/slides/_rels/slide35.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3" Type="http://schemas.openxmlformats.org/officeDocument/2006/relationships/image" Target="../media/image141.pn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image" Target="../media/image140.png"/><Relationship Id="rId1" Type="http://schemas.openxmlformats.org/officeDocument/2006/relationships/slideLayout" Target="../slideLayouts/slideLayout5.xml"/><Relationship Id="rId6" Type="http://schemas.openxmlformats.org/officeDocument/2006/relationships/image" Target="../media/image1420.png"/><Relationship Id="rId11" Type="http://schemas.openxmlformats.org/officeDocument/2006/relationships/image" Target="../media/image147.png"/><Relationship Id="rId5" Type="http://schemas.openxmlformats.org/officeDocument/2006/relationships/image" Target="../media/image1410.png"/><Relationship Id="rId15" Type="http://schemas.openxmlformats.org/officeDocument/2006/relationships/image" Target="../media/image151.png"/><Relationship Id="rId10" Type="http://schemas.openxmlformats.org/officeDocument/2006/relationships/image" Target="../media/image146.png"/><Relationship Id="rId4" Type="http://schemas.openxmlformats.org/officeDocument/2006/relationships/image" Target="../media/image142.png"/><Relationship Id="rId9" Type="http://schemas.openxmlformats.org/officeDocument/2006/relationships/image" Target="../media/image145.png"/><Relationship Id="rId14" Type="http://schemas.openxmlformats.org/officeDocument/2006/relationships/image" Target="../media/image150.png"/></Relationships>
</file>

<file path=ppt/slides/_rels/slide36.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8" Type="http://schemas.openxmlformats.org/officeDocument/2006/relationships/image" Target="../media/image27.png"/><Relationship Id="rId26" Type="http://schemas.openxmlformats.org/officeDocument/2006/relationships/image" Target="../media/image35.png"/><Relationship Id="rId13" Type="http://schemas.openxmlformats.org/officeDocument/2006/relationships/image" Target="../media/image22.png"/><Relationship Id="rId39" Type="http://schemas.openxmlformats.org/officeDocument/2006/relationships/image" Target="../media/image8.png"/><Relationship Id="rId34" Type="http://schemas.openxmlformats.org/officeDocument/2006/relationships/image" Target="../media/image43.png"/><Relationship Id="rId21" Type="http://schemas.openxmlformats.org/officeDocument/2006/relationships/image" Target="../media/image30.png"/><Relationship Id="rId33" Type="http://schemas.openxmlformats.org/officeDocument/2006/relationships/image" Target="../media/image42.png"/><Relationship Id="rId38" Type="http://schemas.openxmlformats.org/officeDocument/2006/relationships/image" Target="../media/image47.png"/><Relationship Id="rId17" Type="http://schemas.openxmlformats.org/officeDocument/2006/relationships/image" Target="../media/image26.png"/><Relationship Id="rId25" Type="http://schemas.openxmlformats.org/officeDocument/2006/relationships/image" Target="../media/image34.png"/><Relationship Id="rId7" Type="http://schemas.openxmlformats.org/officeDocument/2006/relationships/image" Target="../media/image16.png"/><Relationship Id="rId12" Type="http://schemas.openxmlformats.org/officeDocument/2006/relationships/image" Target="../media/image21.png"/><Relationship Id="rId29" Type="http://schemas.openxmlformats.org/officeDocument/2006/relationships/image" Target="../media/image38.png"/><Relationship Id="rId16" Type="http://schemas.openxmlformats.org/officeDocument/2006/relationships/image" Target="../media/image25.png"/><Relationship Id="rId20" Type="http://schemas.openxmlformats.org/officeDocument/2006/relationships/image" Target="../media/image29.png"/><Relationship Id="rId41" Type="http://schemas.openxmlformats.org/officeDocument/2006/relationships/image" Target="../media/image9.png"/><Relationship Id="rId1" Type="http://schemas.openxmlformats.org/officeDocument/2006/relationships/slideLayout" Target="../slideLayouts/slideLayout4.xml"/><Relationship Id="rId32" Type="http://schemas.openxmlformats.org/officeDocument/2006/relationships/image" Target="../media/image41.png"/><Relationship Id="rId37" Type="http://schemas.openxmlformats.org/officeDocument/2006/relationships/image" Target="../media/image46.png"/><Relationship Id="rId24" Type="http://schemas.openxmlformats.org/officeDocument/2006/relationships/image" Target="../media/image33.png"/><Relationship Id="rId6" Type="http://schemas.openxmlformats.org/officeDocument/2006/relationships/image" Target="../media/image15.png"/><Relationship Id="rId11" Type="http://schemas.openxmlformats.org/officeDocument/2006/relationships/image" Target="../media/image20.png"/><Relationship Id="rId40" Type="http://schemas.openxmlformats.org/officeDocument/2006/relationships/customXml" Target="../ink/ink1.xml"/><Relationship Id="rId28" Type="http://schemas.openxmlformats.org/officeDocument/2006/relationships/image" Target="../media/image37.png"/><Relationship Id="rId36" Type="http://schemas.openxmlformats.org/officeDocument/2006/relationships/image" Target="../media/image45.png"/><Relationship Id="rId23"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4.png"/><Relationship Id="rId31" Type="http://schemas.openxmlformats.org/officeDocument/2006/relationships/image" Target="../media/image40.png"/><Relationship Id="rId19" Type="http://schemas.openxmlformats.org/officeDocument/2006/relationships/image" Target="../media/image28.png"/><Relationship Id="rId10" Type="http://schemas.openxmlformats.org/officeDocument/2006/relationships/image" Target="../media/image19.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22" Type="http://schemas.openxmlformats.org/officeDocument/2006/relationships/image" Target="../media/image31.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8" Type="http://schemas.openxmlformats.org/officeDocument/2006/relationships/image" Target="../media/image17.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379621"/>
          </a:xfrm>
        </p:spPr>
        <p:txBody>
          <a:bodyPr>
            <a:normAutofit/>
          </a:bodyPr>
          <a:lstStyle/>
          <a:p>
            <a:r>
              <a:rPr lang="fa-IR" dirty="0">
                <a:latin typeface="Times New Roman" pitchFamily="18" charset="0"/>
                <a:cs typeface="B Titr" panose="00000700000000000000" pitchFamily="2" charset="-78"/>
              </a:rPr>
              <a:t>نظريه زبانها و ماشين ها</a:t>
            </a:r>
            <a:endParaRPr lang="en-US" dirty="0"/>
          </a:p>
        </p:txBody>
      </p:sp>
      <p:sp>
        <p:nvSpPr>
          <p:cNvPr id="3" name="Subtitle 2"/>
          <p:cNvSpPr>
            <a:spLocks noGrp="1"/>
          </p:cNvSpPr>
          <p:nvPr>
            <p:ph type="subTitle" idx="1"/>
          </p:nvPr>
        </p:nvSpPr>
        <p:spPr>
          <a:xfrm>
            <a:off x="1524000" y="4565694"/>
            <a:ext cx="9144000" cy="1292181"/>
          </a:xfrm>
        </p:spPr>
        <p:txBody>
          <a:bodyPr>
            <a:normAutofit fontScale="700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2"/>
              </a:rPr>
              <a:t>haghighatdoost@shahed.ac.ir</a:t>
            </a:r>
            <a:r>
              <a:rPr lang="en-US" dirty="0">
                <a:cs typeface="B Yekan" panose="00000400000000000000" pitchFamily="2" charset="-78"/>
              </a:rPr>
              <a:t> </a:t>
            </a:r>
          </a:p>
          <a:p>
            <a:pPr algn="r"/>
            <a:r>
              <a:rPr lang="en-US" dirty="0">
                <a:cs typeface="B Yekan" panose="00000400000000000000" pitchFamily="2" charset="-78"/>
                <a:hlinkClick r:id="rId3"/>
              </a:rPr>
              <a:t>https://prof.shahed.ac.ir/cv/haghighatdoost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5" name="Picture 4"/>
          <p:cNvPicPr>
            <a:picLocks noChangeAspect="1"/>
          </p:cNvPicPr>
          <p:nvPr/>
        </p:nvPicPr>
        <p:blipFill>
          <a:blip r:embed="rId4"/>
          <a:stretch>
            <a:fillRect/>
          </a:stretch>
        </p:blipFill>
        <p:spPr>
          <a:xfrm>
            <a:off x="5418294" y="89994"/>
            <a:ext cx="1184454" cy="1221971"/>
          </a:xfrm>
          <a:prstGeom prst="rect">
            <a:avLst/>
          </a:prstGeom>
        </p:spPr>
      </p:pic>
      <p:sp>
        <p:nvSpPr>
          <p:cNvPr id="6" name="Title 1"/>
          <p:cNvSpPr txBox="1">
            <a:spLocks/>
          </p:cNvSpPr>
          <p:nvPr/>
        </p:nvSpPr>
        <p:spPr>
          <a:xfrm>
            <a:off x="1643676" y="3096665"/>
            <a:ext cx="8778629" cy="890915"/>
          </a:xfrm>
          <a:prstGeom prst="rect">
            <a:avLst/>
          </a:prstGeom>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3200" dirty="0">
                <a:solidFill>
                  <a:schemeClr val="accent6">
                    <a:lumMod val="50000"/>
                  </a:schemeClr>
                </a:solidFill>
                <a:latin typeface="Times New Roman" pitchFamily="18" charset="0"/>
                <a:cs typeface="B Titr" panose="00000700000000000000" pitchFamily="2" charset="-78"/>
              </a:rPr>
              <a:t>فصل هفتم: </a:t>
            </a:r>
            <a:r>
              <a:rPr lang="fa-IR" sz="3200" dirty="0" err="1">
                <a:solidFill>
                  <a:schemeClr val="accent6">
                    <a:lumMod val="50000"/>
                  </a:schemeClr>
                </a:solidFill>
                <a:latin typeface="Times New Roman" pitchFamily="18" charset="0"/>
                <a:cs typeface="B Titr" panose="00000700000000000000" pitchFamily="2" charset="-78"/>
              </a:rPr>
              <a:t>آتاماتای</a:t>
            </a:r>
            <a:r>
              <a:rPr lang="fa-IR" sz="3200" dirty="0">
                <a:solidFill>
                  <a:schemeClr val="accent6">
                    <a:lumMod val="50000"/>
                  </a:schemeClr>
                </a:solidFill>
                <a:latin typeface="Times New Roman" pitchFamily="18" charset="0"/>
                <a:cs typeface="B Titr" panose="00000700000000000000" pitchFamily="2" charset="-78"/>
              </a:rPr>
              <a:t> پشته ای</a:t>
            </a:r>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pic>
        <p:nvPicPr>
          <p:cNvPr id="4" name="Picture 3">
            <a:extLst>
              <a:ext uri="{FF2B5EF4-FFF2-40B4-BE49-F238E27FC236}">
                <a16:creationId xmlns:a16="http://schemas.microsoft.com/office/drawing/2014/main" id="{FFCA2687-2B61-C307-AABA-52FCC9127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حرکت در ماشین پشته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fa-IR" sz="2400" dirty="0"/>
                  <a:t>به سه تایی </a:t>
                </a:r>
                <a14:m>
                  <m:oMath xmlns:m="http://schemas.openxmlformats.org/officeDocument/2006/math">
                    <m:r>
                      <a:rPr lang="el-GR"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𝑞</m:t>
                    </m:r>
                    <m:r>
                      <a:rPr lang="en-US" sz="2400" i="1" dirty="0" err="1">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𝑤</m:t>
                    </m:r>
                    <m:r>
                      <a:rPr lang="en-US" sz="2400" i="1" dirty="0" err="1">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𝑢</m:t>
                    </m:r>
                    <m:r>
                      <a:rPr lang="en-US" sz="2400" i="1" dirty="0">
                        <a:solidFill>
                          <a:srgbClr val="C00000"/>
                        </a:solidFill>
                        <a:latin typeface="Cambria Math" panose="02040503050406030204" pitchFamily="18" charset="0"/>
                      </a:rPr>
                      <m:t>)</m:t>
                    </m:r>
                  </m:oMath>
                </a14:m>
                <a:r>
                  <a:rPr lang="fa-IR" sz="2400" dirty="0"/>
                  <a:t> یک </a:t>
                </a:r>
                <a:r>
                  <a:rPr lang="fa-IR" sz="2400" u="sng" dirty="0">
                    <a:solidFill>
                      <a:srgbClr val="FF0000"/>
                    </a:solidFill>
                  </a:rPr>
                  <a:t>توصیف لحظه ای از یک ماشین پشته ای </a:t>
                </a:r>
                <a:r>
                  <a:rPr lang="fa-IR" sz="2400" dirty="0"/>
                  <a:t>میگویند</a:t>
                </a:r>
                <a:r>
                  <a:rPr lang="en-US" sz="2400" dirty="0"/>
                  <a:t>:</a:t>
                </a:r>
              </a:p>
              <a:p>
                <a:pPr lvl="1"/>
                <a14:m>
                  <m:oMath xmlns:m="http://schemas.openxmlformats.org/officeDocument/2006/math">
                    <m:r>
                      <a:rPr lang="en-US" sz="2000" i="1" dirty="0">
                        <a:solidFill>
                          <a:srgbClr val="C00000"/>
                        </a:solidFill>
                        <a:latin typeface="Cambria Math" panose="02040503050406030204" pitchFamily="18" charset="0"/>
                      </a:rPr>
                      <m:t>𝑞</m:t>
                    </m:r>
                  </m:oMath>
                </a14:m>
                <a:r>
                  <a:rPr lang="fa-IR" sz="2200" dirty="0"/>
                  <a:t>: حالت فعلی</a:t>
                </a:r>
              </a:p>
              <a:p>
                <a:pPr lvl="1"/>
                <a14:m>
                  <m:oMath xmlns:m="http://schemas.openxmlformats.org/officeDocument/2006/math">
                    <m:r>
                      <a:rPr lang="en-US" sz="2000" b="0" i="1" dirty="0" smtClean="0">
                        <a:solidFill>
                          <a:srgbClr val="C00000"/>
                        </a:solidFill>
                        <a:latin typeface="Cambria Math" panose="02040503050406030204" pitchFamily="18" charset="0"/>
                      </a:rPr>
                      <m:t>𝑤</m:t>
                    </m:r>
                  </m:oMath>
                </a14:m>
                <a:r>
                  <a:rPr lang="fa-IR" sz="2200" dirty="0"/>
                  <a:t>: قسمت خوانده نشده ورودی</a:t>
                </a:r>
              </a:p>
              <a:p>
                <a:pPr lvl="1"/>
                <a14:m>
                  <m:oMath xmlns:m="http://schemas.openxmlformats.org/officeDocument/2006/math">
                    <m:r>
                      <a:rPr lang="en-US" sz="2000" b="0" i="1" dirty="0" smtClean="0">
                        <a:solidFill>
                          <a:srgbClr val="C00000"/>
                        </a:solidFill>
                        <a:latin typeface="Cambria Math" panose="02040503050406030204" pitchFamily="18" charset="0"/>
                      </a:rPr>
                      <m:t>𝑢</m:t>
                    </m:r>
                  </m:oMath>
                </a14:m>
                <a:r>
                  <a:rPr lang="fa-IR" sz="2200" dirty="0"/>
                  <a:t>: محتوای فعلی پشته</a:t>
                </a:r>
              </a:p>
              <a:p>
                <a:r>
                  <a:rPr lang="fa-IR" sz="2400" dirty="0"/>
                  <a:t>یک حرکت (جابجایی یا انتقال) از یک توصیف لحظه ای به توصیف لحظه ای بعدی را با نماد </a:t>
                </a:r>
                <a14:m>
                  <m:oMath xmlns:m="http://schemas.openxmlformats.org/officeDocument/2006/math">
                    <m:r>
                      <a:rPr lang="en-US" sz="2400" i="1" dirty="0" smtClean="0">
                        <a:solidFill>
                          <a:srgbClr val="C00000"/>
                        </a:solidFill>
                        <a:latin typeface="Cambria Math" panose="02040503050406030204" pitchFamily="18" charset="0"/>
                        <a:ea typeface="Cambria Math" panose="02040503050406030204" pitchFamily="18" charset="0"/>
                      </a:rPr>
                      <m:t>⟼</m:t>
                    </m:r>
                  </m:oMath>
                </a14:m>
                <a:r>
                  <a:rPr lang="fa-IR" sz="2400" dirty="0"/>
                  <a:t> نشان میدهیم.</a:t>
                </a:r>
                <a:endParaRPr lang="en-US" sz="2400" dirty="0"/>
              </a:p>
              <a:p>
                <a:r>
                  <a:rPr lang="fa-IR" sz="2400" dirty="0"/>
                  <a:t>بنابراین حرکت </a:t>
                </a:r>
                <a14:m>
                  <m:oMath xmlns:m="http://schemas.openxmlformats.org/officeDocument/2006/math">
                    <m:r>
                      <a:rPr lang="el-GR"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1</m:t>
                        </m:r>
                      </m:sub>
                    </m:sSub>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𝑎𝑤</m:t>
                    </m:r>
                    <m:r>
                      <a:rPr lang="en-US" sz="2400" i="1" dirty="0" err="1">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i="1" dirty="0" err="1">
                        <a:solidFill>
                          <a:srgbClr val="C00000"/>
                        </a:solidFill>
                        <a:latin typeface="Cambria Math" panose="02040503050406030204" pitchFamily="18" charset="0"/>
                      </a:rPr>
                      <m:t>𝑥</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2</m:t>
                        </m:r>
                      </m:sub>
                    </m:sSub>
                    <m:r>
                      <a:rPr lang="en-US" sz="2400" i="1" dirty="0" err="1">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𝑤</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𝑦</m:t>
                    </m:r>
                    <m:r>
                      <a:rPr lang="en-US" sz="2400" b="0" i="1" dirty="0" smtClean="0">
                        <a:solidFill>
                          <a:srgbClr val="C00000"/>
                        </a:solidFill>
                        <a:latin typeface="Cambria Math" panose="02040503050406030204" pitchFamily="18" charset="0"/>
                      </a:rPr>
                      <m:t>𝑥</m:t>
                    </m:r>
                    <m:r>
                      <a:rPr lang="en-US" sz="2400" i="1" dirty="0">
                        <a:solidFill>
                          <a:srgbClr val="C00000"/>
                        </a:solidFill>
                        <a:latin typeface="Cambria Math" panose="02040503050406030204" pitchFamily="18" charset="0"/>
                      </a:rPr>
                      <m:t>)</m:t>
                    </m:r>
                  </m:oMath>
                </a14:m>
                <a:r>
                  <a:rPr lang="fa-IR" sz="2400" dirty="0">
                    <a:latin typeface="Times New Roman" panose="02020603050405020304" pitchFamily="18" charset="0"/>
                  </a:rPr>
                  <a:t> ممکن است اگر و فقط اگر </a:t>
                </a:r>
                <a14:m>
                  <m:oMath xmlns:m="http://schemas.openxmlformats.org/officeDocument/2006/math">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fa-IR" sz="2400" b="0" i="1" dirty="0" smtClean="0">
                            <a:solidFill>
                              <a:srgbClr val="C00000"/>
                            </a:solidFill>
                            <a:latin typeface="Cambria Math" panose="02040503050406030204" pitchFamily="18" charset="0"/>
                          </a:rPr>
                          <m:t>2</m:t>
                        </m:r>
                      </m:sub>
                    </m:sSub>
                    <m:r>
                      <a:rPr lang="en-US" sz="2400" i="1" dirty="0" err="1">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𝑦</m:t>
                    </m:r>
                    <m:r>
                      <a:rPr lang="en-US" sz="2400" i="1" dirty="0">
                        <a:solidFill>
                          <a:srgbClr val="C00000"/>
                        </a:solidFill>
                        <a:latin typeface="Cambria Math" panose="02040503050406030204" pitchFamily="18" charset="0"/>
                      </a:rPr>
                      <m:t>)∈</m:t>
                    </m:r>
                    <m:r>
                      <a:rPr lang="el-GR" sz="2400" i="1" dirty="0">
                        <a:solidFill>
                          <a:srgbClr val="C00000"/>
                        </a:solidFill>
                        <a:latin typeface="Cambria Math" panose="02040503050406030204" pitchFamily="18" charset="0"/>
                      </a:rPr>
                      <m:t>𝛿</m:t>
                    </m:r>
                    <m:r>
                      <a:rPr lang="el-GR"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fa-IR" sz="2400" b="0" i="1" dirty="0" smtClean="0">
                            <a:solidFill>
                              <a:srgbClr val="C00000"/>
                            </a:solidFill>
                            <a:latin typeface="Cambria Math" panose="02040503050406030204" pitchFamily="18" charset="0"/>
                          </a:rPr>
                          <m:t>1</m:t>
                        </m:r>
                      </m:sub>
                    </m:sSub>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m:t>
                    </m:r>
                    <m:r>
                      <a:rPr lang="en-US" sz="2400" i="1" dirty="0" err="1">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𝑏</m:t>
                    </m:r>
                    <m:r>
                      <a:rPr lang="en-US" sz="2400" i="1" dirty="0">
                        <a:solidFill>
                          <a:srgbClr val="C00000"/>
                        </a:solidFill>
                        <a:latin typeface="Cambria Math" panose="02040503050406030204" pitchFamily="18" charset="0"/>
                      </a:rPr>
                      <m:t>)</m:t>
                    </m:r>
                  </m:oMath>
                </a14:m>
                <a:endParaRPr lang="fa-IR" sz="2400" dirty="0"/>
              </a:p>
              <a:p>
                <a:r>
                  <a:rPr lang="fa-IR" sz="2400" dirty="0"/>
                  <a:t>حرکت هایی که شامل تعداد مراحل دلخواه هستند را با </a:t>
                </a:r>
                <a14:m>
                  <m:oMath xmlns:m="http://schemas.openxmlformats.org/officeDocument/2006/math">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r>
                          <a:rPr lang="en-US" sz="2400" i="1" dirty="0" smtClean="0">
                            <a:solidFill>
                              <a:srgbClr val="C00000"/>
                            </a:solidFill>
                            <a:latin typeface="Cambria Math" panose="02040503050406030204" pitchFamily="18" charset="0"/>
                            <a:ea typeface="Cambria Math" panose="02040503050406030204" pitchFamily="18" charset="0"/>
                          </a:rPr>
                          <m:t>⟼</m:t>
                        </m:r>
                      </m:e>
                      <m:sup>
                        <m:r>
                          <a:rPr lang="en-US" sz="2400" b="0" i="1" dirty="0" smtClean="0">
                            <a:solidFill>
                              <a:srgbClr val="C00000"/>
                            </a:solidFill>
                            <a:latin typeface="Cambria Math" panose="02040503050406030204" pitchFamily="18" charset="0"/>
                            <a:ea typeface="Cambria Math" panose="02040503050406030204" pitchFamily="18" charset="0"/>
                          </a:rPr>
                          <m:t>∗</m:t>
                        </m:r>
                      </m:sup>
                    </m:sSup>
                  </m:oMath>
                </a14:m>
                <a:r>
                  <a:rPr lang="fa-IR" sz="2400" dirty="0"/>
                  <a:t> نشان میدهیم. </a:t>
                </a:r>
                <a:endParaRPr lang="en-US" sz="2400" dirty="0"/>
              </a:p>
              <a:p>
                <a:r>
                  <a:rPr lang="fa-IR" sz="2400" dirty="0"/>
                  <a:t>عبارت</a:t>
                </a:r>
                <a14:m>
                  <m:oMath xmlns:m="http://schemas.openxmlformats.org/officeDocument/2006/math">
                    <m:d>
                      <m:dPr>
                        <m:ctrlPr>
                          <a:rPr lang="el-GR" sz="2400" i="1" dirty="0">
                            <a:solidFill>
                              <a:srgbClr val="C00000"/>
                            </a:solidFill>
                            <a:latin typeface="Cambria Math" panose="02040503050406030204" pitchFamily="18" charset="0"/>
                          </a:rPr>
                        </m:ctrlPr>
                      </m:dPr>
                      <m:e>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1</m:t>
                            </m:r>
                          </m:sub>
                        </m:sSub>
                        <m:r>
                          <a:rPr lang="en-US" sz="2400" i="1" dirty="0" err="1">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 </m:t>
                        </m:r>
                        <m:sSub>
                          <m:sSubPr>
                            <m:ctrlPr>
                              <a:rPr lang="en-US" sz="2400" b="0" i="1" dirty="0" smtClean="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𝑤</m:t>
                            </m:r>
                          </m:e>
                          <m:sub>
                            <m:r>
                              <a:rPr lang="en-US" sz="2400" b="0" i="1" dirty="0" smtClean="0">
                                <a:solidFill>
                                  <a:srgbClr val="C00000"/>
                                </a:solidFill>
                                <a:latin typeface="Cambria Math" panose="02040503050406030204" pitchFamily="18" charset="0"/>
                              </a:rPr>
                              <m:t>1</m:t>
                            </m:r>
                          </m:sub>
                        </m:sSub>
                        <m:r>
                          <a:rPr lang="en-US" sz="2400" i="1" dirty="0" err="1">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 </m:t>
                        </m:r>
                        <m:sSub>
                          <m:sSubPr>
                            <m:ctrlPr>
                              <a:rPr lang="en-US" sz="2400" b="0" i="1" dirty="0" smtClean="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𝑥</m:t>
                            </m:r>
                          </m:e>
                          <m:sub>
                            <m:r>
                              <a:rPr lang="en-US" sz="2400" b="0" i="1" dirty="0" smtClean="0">
                                <a:solidFill>
                                  <a:srgbClr val="C00000"/>
                                </a:solidFill>
                                <a:latin typeface="Cambria Math" panose="02040503050406030204" pitchFamily="18" charset="0"/>
                              </a:rPr>
                              <m:t>1</m:t>
                            </m:r>
                          </m:sub>
                        </m:sSub>
                      </m:e>
                    </m:d>
                    <m:sSup>
                      <m:sSupPr>
                        <m:ctrlPr>
                          <a:rPr lang="en-US" sz="2400" b="0" i="1" dirty="0" smtClean="0">
                            <a:solidFill>
                              <a:srgbClr val="C00000"/>
                            </a:solidFill>
                            <a:latin typeface="Cambria Math" panose="02040503050406030204" pitchFamily="18" charset="0"/>
                            <a:ea typeface="Cambria Math" panose="02040503050406030204" pitchFamily="18" charset="0"/>
                          </a:rPr>
                        </m:ctrlPr>
                      </m:sSupPr>
                      <m:e>
                        <m:r>
                          <a:rPr lang="en-US" sz="2400" i="1" dirty="0">
                            <a:solidFill>
                              <a:srgbClr val="C00000"/>
                            </a:solidFill>
                            <a:latin typeface="Cambria Math" panose="02040503050406030204" pitchFamily="18" charset="0"/>
                            <a:ea typeface="Cambria Math" panose="02040503050406030204" pitchFamily="18" charset="0"/>
                          </a:rPr>
                          <m:t>⟼</m:t>
                        </m:r>
                      </m:e>
                      <m:sup>
                        <m:r>
                          <a:rPr lang="en-US" sz="2400" b="0" i="1" dirty="0" smtClean="0">
                            <a:solidFill>
                              <a:srgbClr val="C00000"/>
                            </a:solidFill>
                            <a:latin typeface="Cambria Math" panose="02040503050406030204" pitchFamily="18" charset="0"/>
                            <a:ea typeface="Cambria Math" panose="02040503050406030204" pitchFamily="18" charset="0"/>
                          </a:rPr>
                          <m:t>∗</m:t>
                        </m:r>
                      </m:sup>
                    </m:sSup>
                    <m:d>
                      <m:dPr>
                        <m:ctrlPr>
                          <a:rPr lang="en-US" sz="2400" i="1" dirty="0" err="1">
                            <a:solidFill>
                              <a:srgbClr val="C00000"/>
                            </a:solidFill>
                            <a:latin typeface="Cambria Math" panose="02040503050406030204" pitchFamily="18" charset="0"/>
                          </a:rPr>
                        </m:ctrlPr>
                      </m:dPr>
                      <m:e>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2</m:t>
                            </m:r>
                          </m:sub>
                        </m:sSub>
                        <m:r>
                          <a:rPr lang="en-US" sz="2400" i="1" dirty="0" err="1">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 </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𝑤</m:t>
                            </m:r>
                          </m:e>
                          <m:sub>
                            <m:r>
                              <a:rPr lang="en-US" sz="2400" b="0" i="1" dirty="0" smtClean="0">
                                <a:solidFill>
                                  <a:srgbClr val="C00000"/>
                                </a:solidFill>
                                <a:latin typeface="Cambria Math" panose="02040503050406030204" pitchFamily="18" charset="0"/>
                              </a:rPr>
                              <m:t>2</m:t>
                            </m:r>
                          </m:sub>
                        </m:sSub>
                        <m:r>
                          <a:rPr lang="en-US" sz="2400" i="1" dirty="0" err="1">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 </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𝑥</m:t>
                            </m:r>
                          </m:e>
                          <m:sub>
                            <m:r>
                              <a:rPr lang="en-US" sz="2400" b="0" i="1" dirty="0" smtClean="0">
                                <a:solidFill>
                                  <a:srgbClr val="C00000"/>
                                </a:solidFill>
                                <a:latin typeface="Cambria Math" panose="02040503050406030204" pitchFamily="18" charset="0"/>
                              </a:rPr>
                              <m:t>2</m:t>
                            </m:r>
                          </m:sub>
                        </m:sSub>
                      </m:e>
                    </m:d>
                  </m:oMath>
                </a14:m>
                <a:r>
                  <a:rPr lang="fa-IR" sz="2400" dirty="0"/>
                  <a:t>نشان دهنده یک تغییر پیکربندی در چند مرحله است.</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grpSp>
        <p:nvGrpSpPr>
          <p:cNvPr id="33" name="Group 32"/>
          <p:cNvGrpSpPr/>
          <p:nvPr/>
        </p:nvGrpSpPr>
        <p:grpSpPr>
          <a:xfrm>
            <a:off x="110191" y="1069135"/>
            <a:ext cx="3193590" cy="1513865"/>
            <a:chOff x="507999" y="2699487"/>
            <a:chExt cx="2481706" cy="1140489"/>
          </a:xfrm>
        </p:grpSpPr>
        <p:sp>
          <p:nvSpPr>
            <p:cNvPr id="6" name="Oval 5"/>
            <p:cNvSpPr/>
            <p:nvPr/>
          </p:nvSpPr>
          <p:spPr>
            <a:xfrm>
              <a:off x="617589" y="282354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2440687" y="282429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9" name="TextBox 8"/>
                <p:cNvSpPr txBox="1"/>
                <p:nvPr/>
              </p:nvSpPr>
              <p:spPr>
                <a:xfrm>
                  <a:off x="684434" y="2876134"/>
                  <a:ext cx="410077" cy="3478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𝑖</m:t>
                            </m:r>
                          </m:sub>
                        </m:sSub>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84434" y="2876134"/>
                  <a:ext cx="410077" cy="347801"/>
                </a:xfrm>
                <a:prstGeom prst="rect">
                  <a:avLst/>
                </a:prstGeom>
                <a:blipFill>
                  <a:blip r:embed="rId3"/>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86356" y="2853720"/>
                  <a:ext cx="431254" cy="370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𝑗</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486356" y="2853720"/>
                  <a:ext cx="431254" cy="370215"/>
                </a:xfrm>
                <a:prstGeom prst="rect">
                  <a:avLst/>
                </a:prstGeom>
                <a:blipFill>
                  <a:blip r:embed="rId4"/>
                  <a:stretch>
                    <a:fillRect b="-11250"/>
                  </a:stretch>
                </a:blipFill>
              </p:spPr>
              <p:txBody>
                <a:bodyPr/>
                <a:lstStyle/>
                <a:p>
                  <a:r>
                    <a:rPr lang="en-US">
                      <a:noFill/>
                    </a:rPr>
                    <a:t> </a:t>
                  </a:r>
                </a:p>
              </p:txBody>
            </p:sp>
          </mc:Fallback>
        </mc:AlternateContent>
        <p:cxnSp>
          <p:nvCxnSpPr>
            <p:cNvPr id="12" name="Straight Arrow Connector 11"/>
            <p:cNvCxnSpPr>
              <a:stCxn id="6" idx="6"/>
              <a:endCxn id="7" idx="2"/>
            </p:cNvCxnSpPr>
            <p:nvPr/>
          </p:nvCxnSpPr>
          <p:spPr>
            <a:xfrm>
              <a:off x="1166607" y="3081019"/>
              <a:ext cx="1274080" cy="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358942" y="2699487"/>
                  <a:ext cx="889410" cy="3478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𝑦</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58942" y="2699487"/>
                  <a:ext cx="889410" cy="347801"/>
                </a:xfrm>
                <a:prstGeom prst="rect">
                  <a:avLst/>
                </a:prstGeom>
                <a:blipFill>
                  <a:blip r:embed="rId5"/>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07999" y="3469761"/>
                  <a:ext cx="2481705" cy="370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i="1" dirty="0" smtClean="0">
                            <a:solidFill>
                              <a:srgbClr val="C00000"/>
                            </a:solidFill>
                            <a:latin typeface="Cambria Math" panose="02040503050406030204" pitchFamily="18" charset="0"/>
                          </a:rPr>
                          <m:t>𝛿</m:t>
                        </m:r>
                        <m:r>
                          <a:rPr lang="el-GR" sz="2400" i="1" dirty="0" smtClean="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i="1" dirty="0" err="1">
                                <a:solidFill>
                                  <a:srgbClr val="C00000"/>
                                </a:solidFill>
                                <a:latin typeface="Cambria Math" panose="02040503050406030204" pitchFamily="18" charset="0"/>
                              </a:rPr>
                              <m:t>𝑖</m:t>
                            </m:r>
                          </m:sub>
                        </m:sSub>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𝑎</m:t>
                        </m:r>
                        <m:r>
                          <a:rPr lang="en-US" sz="2400" i="1" dirty="0" err="1">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𝑥</m:t>
                        </m:r>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err="1">
                                <a:solidFill>
                                  <a:srgbClr val="C00000"/>
                                </a:solidFill>
                                <a:latin typeface="Cambria Math" panose="02040503050406030204" pitchFamily="18" charset="0"/>
                              </a:rPr>
                              <m:t>𝑞</m:t>
                            </m:r>
                          </m:e>
                          <m:sub>
                            <m:r>
                              <a:rPr lang="en-US" sz="2400" i="1" dirty="0" err="1">
                                <a:solidFill>
                                  <a:srgbClr val="C00000"/>
                                </a:solidFill>
                                <a:latin typeface="Cambria Math" panose="02040503050406030204" pitchFamily="18" charset="0"/>
                              </a:rPr>
                              <m:t>𝑗</m:t>
                            </m:r>
                          </m:sub>
                        </m:sSub>
                        <m:r>
                          <a:rPr lang="en-US" sz="2400" i="1" dirty="0" err="1">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𝑦</m:t>
                        </m:r>
                        <m:r>
                          <a:rPr lang="en-US" sz="2400" i="1" dirty="0">
                            <a:solidFill>
                              <a:srgbClr val="C00000"/>
                            </a:solidFill>
                            <a:latin typeface="Cambria Math" panose="020405030504060302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07999" y="3469761"/>
                  <a:ext cx="2481705" cy="370215"/>
                </a:xfrm>
                <a:prstGeom prst="rect">
                  <a:avLst/>
                </a:prstGeom>
                <a:blipFill>
                  <a:blip r:embed="rId6"/>
                  <a:stretch>
                    <a:fillRect b="-12500"/>
                  </a:stretch>
                </a:blipFill>
              </p:spPr>
              <p:txBody>
                <a:bodyPr/>
                <a:lstStyle/>
                <a:p>
                  <a:r>
                    <a:rPr lang="en-US">
                      <a:noFill/>
                    </a:rPr>
                    <a:t> </a:t>
                  </a:r>
                </a:p>
              </p:txBody>
            </p:sp>
          </mc:Fallback>
        </mc:AlternateContent>
      </p:grpSp>
    </p:spTree>
    <p:extLst>
      <p:ext uri="{BB962C8B-B14F-4D97-AF65-F5344CB8AC3E}">
        <p14:creationId xmlns:p14="http://schemas.microsoft.com/office/powerpoint/2010/main" val="18447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تعریف 7-2: زبان پذیرفته شده توسط آتاماتای پشته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50000"/>
                  </a:lnSpc>
                </a:pPr>
                <a:r>
                  <a:rPr lang="fa-IR" sz="2800" dirty="0"/>
                  <a:t>فرض کنید</a:t>
                </a:r>
                <a14:m>
                  <m:oMath xmlns:m="http://schemas.openxmlformats.org/officeDocument/2006/math">
                    <m:r>
                      <a:rPr lang="en-US" sz="2800" i="1" dirty="0">
                        <a:solidFill>
                          <a:srgbClr val="C00000"/>
                        </a:solidFill>
                        <a:latin typeface="Cambria Math" panose="02040503050406030204" pitchFamily="18" charset="0"/>
                      </a:rPr>
                      <m:t>𝑀</m:t>
                    </m:r>
                    <m:r>
                      <a:rPr lang="en-US" sz="2800" i="1" dirty="0">
                        <a:solidFill>
                          <a:srgbClr val="C00000"/>
                        </a:solidFill>
                        <a:latin typeface="Cambria Math" panose="02040503050406030204" pitchFamily="18" charset="0"/>
                      </a:rPr>
                      <m:t>= (</m:t>
                    </m:r>
                    <m:r>
                      <a:rPr lang="en-US" sz="2800" i="1" dirty="0">
                        <a:solidFill>
                          <a:srgbClr val="C00000"/>
                        </a:solidFill>
                        <a:latin typeface="Cambria Math" panose="02040503050406030204" pitchFamily="18" charset="0"/>
                      </a:rPr>
                      <m:t>𝑄</m:t>
                    </m:r>
                    <m:r>
                      <a:rPr lang="en-US" sz="2800" i="1" dirty="0">
                        <a:solidFill>
                          <a:srgbClr val="C00000"/>
                        </a:solidFill>
                        <a:latin typeface="Cambria Math" panose="02040503050406030204" pitchFamily="18" charset="0"/>
                      </a:rPr>
                      <m:t>, </m:t>
                    </m:r>
                    <m:r>
                      <m:rPr>
                        <m:sty m:val="p"/>
                      </m:rPr>
                      <a:rPr lang="el-GR" sz="2800" dirty="0">
                        <a:solidFill>
                          <a:srgbClr val="C00000"/>
                        </a:solidFill>
                        <a:latin typeface="Cambria Math" panose="02040503050406030204" pitchFamily="18" charset="0"/>
                      </a:rPr>
                      <m:t>Σ</m:t>
                    </m:r>
                    <m:r>
                      <a:rPr lang="el-GR" sz="2800" i="1" dirty="0">
                        <a:solidFill>
                          <a:srgbClr val="C00000"/>
                        </a:solidFill>
                        <a:latin typeface="Cambria Math" panose="02040503050406030204" pitchFamily="18" charset="0"/>
                      </a:rPr>
                      <m:t>, </m:t>
                    </m:r>
                    <m:r>
                      <m:rPr>
                        <m:sty m:val="p"/>
                      </m:rPr>
                      <a:rPr lang="el-GR" sz="2800" dirty="0">
                        <a:solidFill>
                          <a:srgbClr val="C00000"/>
                        </a:solidFill>
                        <a:latin typeface="Cambria Math" panose="02040503050406030204" pitchFamily="18" charset="0"/>
                      </a:rPr>
                      <m:t>Γ</m:t>
                    </m:r>
                    <m:r>
                      <a:rPr lang="el-GR" sz="2800" i="1" dirty="0">
                        <a:solidFill>
                          <a:srgbClr val="C00000"/>
                        </a:solidFill>
                        <a:latin typeface="Cambria Math" panose="02040503050406030204" pitchFamily="18" charset="0"/>
                      </a:rPr>
                      <m:t>, </m:t>
                    </m:r>
                    <m:r>
                      <a:rPr lang="el-GR" sz="2800" i="1" dirty="0">
                        <a:solidFill>
                          <a:srgbClr val="C00000"/>
                        </a:solidFill>
                        <a:latin typeface="Cambria Math" panose="02040503050406030204" pitchFamily="18" charset="0"/>
                      </a:rPr>
                      <m:t>𝛿</m:t>
                    </m:r>
                    <m:r>
                      <a:rPr lang="el-GR" sz="2800" i="1" dirty="0">
                        <a:solidFill>
                          <a:srgbClr val="C00000"/>
                        </a:solidFill>
                        <a:latin typeface="Cambria Math" panose="02040503050406030204" pitchFamily="18" charset="0"/>
                      </a:rPr>
                      <m:t>, </m:t>
                    </m:r>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𝑞</m:t>
                        </m:r>
                      </m:e>
                      <m:sub>
                        <m:r>
                          <a:rPr lang="en-US" sz="2800" i="1" dirty="0">
                            <a:solidFill>
                              <a:srgbClr val="C00000"/>
                            </a:solidFill>
                            <a:latin typeface="Cambria Math" panose="02040503050406030204" pitchFamily="18" charset="0"/>
                          </a:rPr>
                          <m:t>0</m:t>
                        </m:r>
                      </m:sub>
                    </m:sSub>
                    <m:r>
                      <a:rPr lang="en-US" sz="2800" i="1" dirty="0">
                        <a:solidFill>
                          <a:srgbClr val="C00000"/>
                        </a:solidFill>
                        <a:latin typeface="Cambria Math" panose="02040503050406030204" pitchFamily="18" charset="0"/>
                      </a:rPr>
                      <m:t>, </m:t>
                    </m:r>
                    <m:r>
                      <a:rPr lang="en-US" sz="2800" b="0" i="1" dirty="0" smtClean="0">
                        <a:solidFill>
                          <a:srgbClr val="C00000"/>
                        </a:solidFill>
                        <a:latin typeface="Cambria Math" panose="02040503050406030204" pitchFamily="18" charset="0"/>
                      </a:rPr>
                      <m:t>𝑧</m:t>
                    </m:r>
                    <m:r>
                      <a:rPr lang="en-US" sz="2800" i="1" dirty="0">
                        <a:solidFill>
                          <a:srgbClr val="C00000"/>
                        </a:solidFill>
                        <a:latin typeface="Cambria Math" panose="02040503050406030204" pitchFamily="18" charset="0"/>
                      </a:rPr>
                      <m:t>, </m:t>
                    </m:r>
                    <m:r>
                      <a:rPr lang="en-US" sz="2800" i="1" dirty="0">
                        <a:solidFill>
                          <a:srgbClr val="C00000"/>
                        </a:solidFill>
                        <a:latin typeface="Cambria Math" panose="02040503050406030204" pitchFamily="18" charset="0"/>
                      </a:rPr>
                      <m:t>𝐹</m:t>
                    </m:r>
                    <m:r>
                      <a:rPr lang="en-US" sz="2800" i="1" dirty="0">
                        <a:solidFill>
                          <a:srgbClr val="C00000"/>
                        </a:solidFill>
                        <a:latin typeface="Cambria Math" panose="02040503050406030204" pitchFamily="18" charset="0"/>
                      </a:rPr>
                      <m:t>)</m:t>
                    </m:r>
                  </m:oMath>
                </a14:m>
                <a:r>
                  <a:rPr lang="fa-IR" sz="2800" dirty="0"/>
                  <a:t> یک ماشین پشته ای غیرقعطی باشد. زبان پذیرفته شده توسط </a:t>
                </a:r>
                <a14:m>
                  <m:oMath xmlns:m="http://schemas.openxmlformats.org/officeDocument/2006/math">
                    <m:r>
                      <a:rPr lang="en-US" sz="2800" i="1" dirty="0">
                        <a:solidFill>
                          <a:srgbClr val="C00000"/>
                        </a:solidFill>
                        <a:latin typeface="Cambria Math" panose="02040503050406030204" pitchFamily="18" charset="0"/>
                      </a:rPr>
                      <m:t>𝑀</m:t>
                    </m:r>
                  </m:oMath>
                </a14:m>
                <a:r>
                  <a:rPr lang="fa-IR" sz="2800" dirty="0"/>
                  <a:t> عبارت است از  </a:t>
                </a:r>
              </a:p>
              <a:p>
                <a:pPr>
                  <a:lnSpc>
                    <a:spcPct val="150000"/>
                  </a:lnSpc>
                </a:pPr>
                <a14:m>
                  <m:oMath xmlns:m="http://schemas.openxmlformats.org/officeDocument/2006/math">
                    <m:r>
                      <a:rPr lang="en-US" sz="2800" b="0" i="1" dirty="0" smtClean="0">
                        <a:solidFill>
                          <a:srgbClr val="C00000"/>
                        </a:solidFill>
                        <a:latin typeface="Cambria Math" panose="02040503050406030204" pitchFamily="18" charset="0"/>
                      </a:rPr>
                      <m:t>𝐿</m:t>
                    </m:r>
                    <m:d>
                      <m:dPr>
                        <m:ctrlPr>
                          <a:rPr lang="en-US" sz="2800" b="0" i="1" dirty="0" smtClean="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𝑀</m:t>
                        </m:r>
                      </m:e>
                    </m:d>
                    <m:r>
                      <a:rPr lang="en-US" sz="2800" b="0" i="1" dirty="0" smtClean="0">
                        <a:solidFill>
                          <a:srgbClr val="C00000"/>
                        </a:solidFill>
                        <a:latin typeface="Cambria Math" panose="02040503050406030204" pitchFamily="18" charset="0"/>
                      </a:rPr>
                      <m:t>=</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𝑤</m:t>
                        </m:r>
                        <m:r>
                          <a:rPr lang="en-US" sz="2800" b="0" i="1" dirty="0" smtClean="0">
                            <a:solidFill>
                              <a:srgbClr val="C00000"/>
                            </a:solidFill>
                            <a:latin typeface="Cambria Math" panose="02040503050406030204" pitchFamily="18" charset="0"/>
                            <a:ea typeface="Cambria Math" panose="02040503050406030204" pitchFamily="18" charset="0"/>
                          </a:rPr>
                          <m:t>∈</m:t>
                        </m:r>
                        <m:sSup>
                          <m:sSupPr>
                            <m:ctrlPr>
                              <a:rPr lang="en-US" sz="2800" b="0" i="1" dirty="0" smtClean="0">
                                <a:solidFill>
                                  <a:srgbClr val="C00000"/>
                                </a:solidFill>
                                <a:latin typeface="Cambria Math" panose="02040503050406030204" pitchFamily="18" charset="0"/>
                                <a:ea typeface="Cambria Math" panose="02040503050406030204" pitchFamily="18" charset="0"/>
                              </a:rPr>
                            </m:ctrlPr>
                          </m:sSupPr>
                          <m:e>
                            <m:r>
                              <m:rPr>
                                <m:sty m:val="p"/>
                              </m:rPr>
                              <a:rPr lang="el-GR" sz="2800" b="0" i="1" dirty="0" smtClean="0">
                                <a:solidFill>
                                  <a:srgbClr val="C00000"/>
                                </a:solidFill>
                                <a:latin typeface="Cambria Math" panose="02040503050406030204" pitchFamily="18" charset="0"/>
                                <a:ea typeface="Cambria Math" panose="02040503050406030204" pitchFamily="18" charset="0"/>
                              </a:rPr>
                              <m:t>Σ</m:t>
                            </m:r>
                          </m:e>
                          <m:sup>
                            <m:r>
                              <a:rPr lang="en-US" sz="2800" b="0" i="1" dirty="0" smtClean="0">
                                <a:solidFill>
                                  <a:srgbClr val="C00000"/>
                                </a:solidFill>
                                <a:latin typeface="Cambria Math" panose="02040503050406030204" pitchFamily="18" charset="0"/>
                                <a:ea typeface="Cambria Math" panose="02040503050406030204" pitchFamily="18" charset="0"/>
                              </a:rPr>
                              <m:t>∗</m:t>
                            </m:r>
                          </m:sup>
                        </m:sSup>
                        <m:r>
                          <a:rPr lang="en-US" sz="2800" b="0" i="1" dirty="0" smtClean="0">
                            <a:solidFill>
                              <a:srgbClr val="C00000"/>
                            </a:solidFill>
                            <a:latin typeface="Cambria Math" panose="02040503050406030204" pitchFamily="18" charset="0"/>
                            <a:ea typeface="Cambria Math" panose="02040503050406030204" pitchFamily="18" charset="0"/>
                          </a:rPr>
                          <m:t> :</m:t>
                        </m:r>
                        <m:d>
                          <m:dPr>
                            <m:ctrlPr>
                              <a:rPr lang="en-US" sz="2800" b="0" i="1" dirty="0" smtClean="0">
                                <a:solidFill>
                                  <a:srgbClr val="C00000"/>
                                </a:solidFill>
                                <a:latin typeface="Cambria Math" panose="02040503050406030204" pitchFamily="18" charset="0"/>
                                <a:ea typeface="Cambria Math" panose="02040503050406030204" pitchFamily="18" charset="0"/>
                              </a:rPr>
                            </m:ctrlPr>
                          </m:dPr>
                          <m:e>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𝑞</m:t>
                                </m:r>
                              </m:e>
                              <m:sub>
                                <m:r>
                                  <a:rPr lang="en-US" sz="2800" b="0" i="1" dirty="0" smtClean="0">
                                    <a:solidFill>
                                      <a:srgbClr val="C00000"/>
                                    </a:solidFill>
                                    <a:latin typeface="Cambria Math" panose="02040503050406030204" pitchFamily="18" charset="0"/>
                                    <a:ea typeface="Cambria Math" panose="02040503050406030204" pitchFamily="18" charset="0"/>
                                  </a:rPr>
                                  <m:t>0</m:t>
                                </m:r>
                              </m:sub>
                            </m:sSub>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𝑤</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𝑧</m:t>
                            </m:r>
                          </m:e>
                        </m:d>
                        <m:sSup>
                          <m:sSupPr>
                            <m:ctrlPr>
                              <a:rPr lang="en-US" sz="2800" i="1" dirty="0">
                                <a:solidFill>
                                  <a:srgbClr val="C00000"/>
                                </a:solidFill>
                                <a:latin typeface="Cambria Math" panose="02040503050406030204" pitchFamily="18" charset="0"/>
                                <a:ea typeface="Cambria Math" panose="02040503050406030204" pitchFamily="18" charset="0"/>
                              </a:rPr>
                            </m:ctrlPr>
                          </m:sSupPr>
                          <m:e>
                            <m:r>
                              <a:rPr lang="en-US" sz="2800" i="1" dirty="0">
                                <a:solidFill>
                                  <a:srgbClr val="C00000"/>
                                </a:solidFill>
                                <a:latin typeface="Cambria Math" panose="02040503050406030204" pitchFamily="18" charset="0"/>
                                <a:ea typeface="Cambria Math" panose="02040503050406030204" pitchFamily="18" charset="0"/>
                              </a:rPr>
                              <m:t>⟼</m:t>
                            </m:r>
                          </m:e>
                          <m:sup>
                            <m:r>
                              <a:rPr lang="en-US" sz="2800" i="1" dirty="0">
                                <a:solidFill>
                                  <a:srgbClr val="C00000"/>
                                </a:solidFill>
                                <a:latin typeface="Cambria Math" panose="02040503050406030204" pitchFamily="18" charset="0"/>
                                <a:ea typeface="Cambria Math" panose="02040503050406030204" pitchFamily="18" charset="0"/>
                              </a:rPr>
                              <m:t>∗</m:t>
                            </m:r>
                          </m:sup>
                        </m:sSup>
                        <m:d>
                          <m:dPr>
                            <m:ctrlPr>
                              <a:rPr lang="en-US" sz="2800" b="0" i="1" dirty="0" smtClean="0">
                                <a:solidFill>
                                  <a:srgbClr val="C00000"/>
                                </a:solidFill>
                                <a:latin typeface="Cambria Math" panose="02040503050406030204" pitchFamily="18" charset="0"/>
                                <a:ea typeface="Cambria Math" panose="02040503050406030204" pitchFamily="18" charset="0"/>
                              </a:rPr>
                            </m:ctrlPr>
                          </m:dPr>
                          <m:e>
                            <m:r>
                              <a:rPr lang="en-US" sz="2800" b="0" i="1" dirty="0" smtClean="0">
                                <a:solidFill>
                                  <a:srgbClr val="C00000"/>
                                </a:solidFill>
                                <a:latin typeface="Cambria Math" panose="02040503050406030204" pitchFamily="18" charset="0"/>
                                <a:ea typeface="Cambria Math" panose="02040503050406030204" pitchFamily="18" charset="0"/>
                              </a:rPr>
                              <m:t>𝑝</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𝜆</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𝑢</m:t>
                            </m:r>
                          </m:e>
                        </m:d>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𝑝</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𝐹</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𝑢</m:t>
                        </m:r>
                        <m:r>
                          <a:rPr lang="en-US" sz="2800" i="1" dirty="0">
                            <a:solidFill>
                              <a:srgbClr val="C00000"/>
                            </a:solidFill>
                            <a:latin typeface="Cambria Math" panose="02040503050406030204" pitchFamily="18" charset="0"/>
                            <a:ea typeface="Cambria Math" panose="02040503050406030204" pitchFamily="18" charset="0"/>
                          </a:rPr>
                          <m:t>∈</m:t>
                        </m:r>
                        <m:sSup>
                          <m:sSupPr>
                            <m:ctrlPr>
                              <a:rPr lang="en-US" sz="2800" b="0" i="1" dirty="0" smtClean="0">
                                <a:solidFill>
                                  <a:srgbClr val="C00000"/>
                                </a:solidFill>
                                <a:latin typeface="Cambria Math" panose="02040503050406030204" pitchFamily="18" charset="0"/>
                                <a:ea typeface="Cambria Math" panose="02040503050406030204" pitchFamily="18" charset="0"/>
                              </a:rPr>
                            </m:ctrlPr>
                          </m:sSupPr>
                          <m:e>
                            <m:r>
                              <m:rPr>
                                <m:sty m:val="p"/>
                              </m:rPr>
                              <a:rPr lang="el-GR" sz="2800" i="1" dirty="0" smtClean="0">
                                <a:solidFill>
                                  <a:srgbClr val="C00000"/>
                                </a:solidFill>
                                <a:latin typeface="Cambria Math" panose="02040503050406030204" pitchFamily="18" charset="0"/>
                                <a:ea typeface="Cambria Math" panose="02040503050406030204" pitchFamily="18" charset="0"/>
                              </a:rPr>
                              <m:t>Γ</m:t>
                            </m:r>
                          </m:e>
                          <m:sup>
                            <m:r>
                              <a:rPr lang="en-US" sz="2800" b="0" i="1" dirty="0" smtClean="0">
                                <a:solidFill>
                                  <a:srgbClr val="C00000"/>
                                </a:solidFill>
                                <a:latin typeface="Cambria Math" panose="02040503050406030204" pitchFamily="18" charset="0"/>
                                <a:ea typeface="Cambria Math" panose="02040503050406030204" pitchFamily="18" charset="0"/>
                              </a:rPr>
                              <m:t>∗</m:t>
                            </m:r>
                          </m:sup>
                        </m:sSup>
                      </m:e>
                    </m:d>
                  </m:oMath>
                </a14:m>
                <a:endParaRPr lang="en-US" sz="2800" dirty="0"/>
              </a:p>
              <a:p>
                <a:pPr>
                  <a:lnSpc>
                    <a:spcPct val="150000"/>
                  </a:lnSpc>
                </a:pPr>
                <a:r>
                  <a:rPr lang="fa-IR" sz="2800" dirty="0"/>
                  <a:t>به عبارتی زبان پذیرفته شده توسط </a:t>
                </a:r>
                <a14:m>
                  <m:oMath xmlns:m="http://schemas.openxmlformats.org/officeDocument/2006/math">
                    <m:r>
                      <a:rPr lang="en-US" sz="2800" i="1" dirty="0">
                        <a:solidFill>
                          <a:srgbClr val="C00000"/>
                        </a:solidFill>
                        <a:latin typeface="Cambria Math" panose="02040503050406030204" pitchFamily="18" charset="0"/>
                      </a:rPr>
                      <m:t>𝑀</m:t>
                    </m:r>
                  </m:oMath>
                </a14:m>
                <a:r>
                  <a:rPr lang="fa-IR" sz="2800" dirty="0"/>
                  <a:t> مجموعه همه رشته هایی است که میتوانند </a:t>
                </a:r>
                <a14:m>
                  <m:oMath xmlns:m="http://schemas.openxmlformats.org/officeDocument/2006/math">
                    <m:r>
                      <a:rPr lang="en-US" sz="2800" i="1" dirty="0">
                        <a:solidFill>
                          <a:srgbClr val="C00000"/>
                        </a:solidFill>
                        <a:latin typeface="Cambria Math" panose="02040503050406030204" pitchFamily="18" charset="0"/>
                      </a:rPr>
                      <m:t>𝑀</m:t>
                    </m:r>
                  </m:oMath>
                </a14:m>
                <a:r>
                  <a:rPr lang="fa-IR" sz="2800" dirty="0"/>
                  <a:t> را در انتهای رشته در یکی از حالت های نهایی قرار دهند.</a:t>
                </a:r>
              </a:p>
              <a:p>
                <a:pPr>
                  <a:lnSpc>
                    <a:spcPct val="150000"/>
                  </a:lnSpc>
                </a:pPr>
                <a:r>
                  <a:rPr lang="fa-IR" sz="2800" dirty="0"/>
                  <a:t>در این وضعیت محتوای داخل پشته اهمیتی ندارد. </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62"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344402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lnSpc>
                    <a:spcPct val="100000"/>
                  </a:lnSpc>
                </a:pPr>
                <a:r>
                  <a:rPr lang="fa-IR" sz="1800" dirty="0">
                    <a:solidFill>
                      <a:srgbClr val="3333CC"/>
                    </a:solidFill>
                  </a:rPr>
                  <a:t>یک پذیرنده پشته ای غیرقطعی برای زبان </a:t>
                </a:r>
                <a14:m>
                  <m:oMath xmlns:m="http://schemas.openxmlformats.org/officeDocument/2006/math">
                    <m:r>
                      <a:rPr lang="en-US" sz="1800" i="1" dirty="0">
                        <a:solidFill>
                          <a:srgbClr val="3333CC"/>
                        </a:solidFill>
                        <a:latin typeface="Cambria Math" panose="02040503050406030204" pitchFamily="18" charset="0"/>
                      </a:rPr>
                      <m:t>𝐿</m:t>
                    </m:r>
                    <m:r>
                      <a:rPr lang="en-US" sz="1800" i="1" dirty="0">
                        <a:solidFill>
                          <a:srgbClr val="3333CC"/>
                        </a:solidFill>
                        <a:latin typeface="Cambria Math" panose="02040503050406030204" pitchFamily="18" charset="0"/>
                      </a:rPr>
                      <m:t>=</m:t>
                    </m:r>
                    <m:d>
                      <m:dPr>
                        <m:begChr m:val="{"/>
                        <m:endChr m:val="}"/>
                        <m:ctrlPr>
                          <a:rPr lang="en-US" sz="1800" i="1" dirty="0">
                            <a:solidFill>
                              <a:srgbClr val="3333CC"/>
                            </a:solidFill>
                            <a:latin typeface="Cambria Math" panose="02040503050406030204" pitchFamily="18" charset="0"/>
                          </a:rPr>
                        </m:ctrlPr>
                      </m:dPr>
                      <m:e>
                        <m:r>
                          <a:rPr lang="en-US" sz="1800" i="1" dirty="0">
                            <a:solidFill>
                              <a:srgbClr val="3333CC"/>
                            </a:solidFill>
                            <a:latin typeface="Cambria Math" panose="02040503050406030204" pitchFamily="18" charset="0"/>
                          </a:rPr>
                          <m:t>𝑤</m:t>
                        </m:r>
                        <m:r>
                          <a:rPr lang="en-US" sz="1800" i="1" dirty="0">
                            <a:solidFill>
                              <a:srgbClr val="3333CC"/>
                            </a:solidFill>
                            <a:latin typeface="Cambria Math" panose="02040503050406030204" pitchFamily="18" charset="0"/>
                            <a:ea typeface="Cambria Math" panose="02040503050406030204" pitchFamily="18" charset="0"/>
                          </a:rPr>
                          <m:t>∈</m:t>
                        </m:r>
                        <m:sSup>
                          <m:sSupPr>
                            <m:ctrlPr>
                              <a:rPr lang="en-US" sz="1800" b="0" i="1" dirty="0" smtClean="0">
                                <a:solidFill>
                                  <a:srgbClr val="3333CC"/>
                                </a:solidFill>
                                <a:latin typeface="Cambria Math" panose="02040503050406030204" pitchFamily="18" charset="0"/>
                                <a:ea typeface="Cambria Math" panose="02040503050406030204" pitchFamily="18" charset="0"/>
                              </a:rPr>
                            </m:ctrlPr>
                          </m:sSupPr>
                          <m:e>
                            <m:d>
                              <m:dPr>
                                <m:begChr m:val="{"/>
                                <m:endChr m:val="}"/>
                                <m:ctrlPr>
                                  <a:rPr lang="en-US" sz="1800" i="1" dirty="0">
                                    <a:solidFill>
                                      <a:srgbClr val="3333CC"/>
                                    </a:solidFill>
                                    <a:latin typeface="Cambria Math" panose="02040503050406030204" pitchFamily="18" charset="0"/>
                                    <a:ea typeface="Cambria Math" panose="02040503050406030204" pitchFamily="18" charset="0"/>
                                  </a:rPr>
                                </m:ctrlPr>
                              </m:dPr>
                              <m:e>
                                <m:r>
                                  <a:rPr lang="en-US" sz="1800" i="1" dirty="0">
                                    <a:solidFill>
                                      <a:srgbClr val="3333CC"/>
                                    </a:solidFill>
                                    <a:latin typeface="Cambria Math" panose="02040503050406030204" pitchFamily="18" charset="0"/>
                                    <a:ea typeface="Cambria Math" panose="02040503050406030204" pitchFamily="18" charset="0"/>
                                  </a:rPr>
                                  <m:t>𝑎</m:t>
                                </m:r>
                                <m:r>
                                  <a:rPr lang="en-US" sz="1800" i="1" dirty="0">
                                    <a:solidFill>
                                      <a:srgbClr val="3333CC"/>
                                    </a:solidFill>
                                    <a:latin typeface="Cambria Math" panose="02040503050406030204" pitchFamily="18" charset="0"/>
                                    <a:ea typeface="Cambria Math" panose="02040503050406030204" pitchFamily="18" charset="0"/>
                                  </a:rPr>
                                  <m:t>,</m:t>
                                </m:r>
                                <m:r>
                                  <a:rPr lang="en-US" sz="1800" i="1" dirty="0">
                                    <a:solidFill>
                                      <a:srgbClr val="3333CC"/>
                                    </a:solidFill>
                                    <a:latin typeface="Cambria Math" panose="02040503050406030204" pitchFamily="18" charset="0"/>
                                    <a:ea typeface="Cambria Math" panose="02040503050406030204" pitchFamily="18" charset="0"/>
                                  </a:rPr>
                                  <m:t>𝑏</m:t>
                                </m:r>
                              </m:e>
                            </m:d>
                          </m:e>
                          <m:sup>
                            <m:r>
                              <a:rPr lang="en-US" sz="1800" b="0" i="1" dirty="0" smtClean="0">
                                <a:solidFill>
                                  <a:srgbClr val="3333CC"/>
                                </a:solidFill>
                                <a:latin typeface="Cambria Math" panose="02040503050406030204" pitchFamily="18" charset="0"/>
                                <a:ea typeface="Cambria Math" panose="02040503050406030204" pitchFamily="18" charset="0"/>
                              </a:rPr>
                              <m:t>∗</m:t>
                            </m:r>
                          </m:sup>
                        </m:sSup>
                        <m:r>
                          <a:rPr lang="en-US" sz="1800" b="0" i="1" dirty="0" smtClean="0">
                            <a:solidFill>
                              <a:srgbClr val="3333CC"/>
                            </a:solidFill>
                            <a:latin typeface="Cambria Math" panose="02040503050406030204" pitchFamily="18" charset="0"/>
                            <a:ea typeface="Cambria Math" panose="02040503050406030204" pitchFamily="18" charset="0"/>
                          </a:rPr>
                          <m:t>:</m:t>
                        </m:r>
                        <m:sSub>
                          <m:sSubPr>
                            <m:ctrlPr>
                              <a:rPr lang="en-US" sz="1800" b="0" i="1" dirty="0" smtClean="0">
                                <a:solidFill>
                                  <a:srgbClr val="3333CC"/>
                                </a:solidFill>
                                <a:latin typeface="Cambria Math" panose="02040503050406030204" pitchFamily="18" charset="0"/>
                                <a:ea typeface="Cambria Math" panose="02040503050406030204" pitchFamily="18" charset="0"/>
                              </a:rPr>
                            </m:ctrlPr>
                          </m:sSubPr>
                          <m:e>
                            <m:r>
                              <a:rPr lang="en-US" sz="1800" b="0" i="1" dirty="0" smtClean="0">
                                <a:solidFill>
                                  <a:srgbClr val="3333CC"/>
                                </a:solidFill>
                                <a:latin typeface="Cambria Math" panose="02040503050406030204" pitchFamily="18" charset="0"/>
                                <a:ea typeface="Cambria Math" panose="02040503050406030204" pitchFamily="18" charset="0"/>
                              </a:rPr>
                              <m:t>𝑛</m:t>
                            </m:r>
                          </m:e>
                          <m:sub>
                            <m:r>
                              <a:rPr lang="en-US" sz="1800" b="0" i="1" dirty="0" smtClean="0">
                                <a:solidFill>
                                  <a:srgbClr val="3333CC"/>
                                </a:solidFill>
                                <a:latin typeface="Cambria Math" panose="02040503050406030204" pitchFamily="18" charset="0"/>
                                <a:ea typeface="Cambria Math" panose="02040503050406030204" pitchFamily="18" charset="0"/>
                              </a:rPr>
                              <m:t>𝑎</m:t>
                            </m:r>
                          </m:sub>
                        </m:sSub>
                        <m:d>
                          <m:dPr>
                            <m:ctrlPr>
                              <a:rPr lang="en-US" sz="1800" b="0" i="1" dirty="0" smtClean="0">
                                <a:solidFill>
                                  <a:srgbClr val="3333CC"/>
                                </a:solidFill>
                                <a:latin typeface="Cambria Math" panose="02040503050406030204" pitchFamily="18" charset="0"/>
                                <a:ea typeface="Cambria Math" panose="02040503050406030204" pitchFamily="18" charset="0"/>
                              </a:rPr>
                            </m:ctrlPr>
                          </m:dPr>
                          <m:e>
                            <m:r>
                              <a:rPr lang="en-US" sz="1800" b="0" i="1" dirty="0" smtClean="0">
                                <a:solidFill>
                                  <a:srgbClr val="3333CC"/>
                                </a:solidFill>
                                <a:latin typeface="Cambria Math" panose="02040503050406030204" pitchFamily="18" charset="0"/>
                                <a:ea typeface="Cambria Math" panose="02040503050406030204" pitchFamily="18" charset="0"/>
                              </a:rPr>
                              <m:t>𝑤</m:t>
                            </m:r>
                          </m:e>
                        </m:d>
                        <m:r>
                          <a:rPr lang="en-US" sz="1800" b="0" i="1" dirty="0" smtClean="0">
                            <a:solidFill>
                              <a:srgbClr val="3333CC"/>
                            </a:solidFill>
                            <a:latin typeface="Cambria Math" panose="02040503050406030204" pitchFamily="18" charset="0"/>
                            <a:ea typeface="Cambria Math" panose="02040503050406030204" pitchFamily="18" charset="0"/>
                          </a:rPr>
                          <m:t>=</m:t>
                        </m:r>
                        <m:sSub>
                          <m:sSubPr>
                            <m:ctrlPr>
                              <a:rPr lang="en-US" sz="1800" b="0" i="1" dirty="0" smtClean="0">
                                <a:solidFill>
                                  <a:srgbClr val="3333CC"/>
                                </a:solidFill>
                                <a:latin typeface="Cambria Math" panose="02040503050406030204" pitchFamily="18" charset="0"/>
                                <a:ea typeface="Cambria Math" panose="02040503050406030204" pitchFamily="18" charset="0"/>
                              </a:rPr>
                            </m:ctrlPr>
                          </m:sSubPr>
                          <m:e>
                            <m:r>
                              <a:rPr lang="en-US" sz="1800" b="0" i="1" dirty="0" smtClean="0">
                                <a:solidFill>
                                  <a:srgbClr val="3333CC"/>
                                </a:solidFill>
                                <a:latin typeface="Cambria Math" panose="02040503050406030204" pitchFamily="18" charset="0"/>
                                <a:ea typeface="Cambria Math" panose="02040503050406030204" pitchFamily="18" charset="0"/>
                              </a:rPr>
                              <m:t>𝑛</m:t>
                            </m:r>
                          </m:e>
                          <m:sub>
                            <m:r>
                              <a:rPr lang="en-US" sz="1800" b="0" i="1" dirty="0" smtClean="0">
                                <a:solidFill>
                                  <a:srgbClr val="3333CC"/>
                                </a:solidFill>
                                <a:latin typeface="Cambria Math" panose="02040503050406030204" pitchFamily="18" charset="0"/>
                                <a:ea typeface="Cambria Math" panose="02040503050406030204" pitchFamily="18" charset="0"/>
                              </a:rPr>
                              <m:t>𝑏</m:t>
                            </m:r>
                          </m:sub>
                        </m:sSub>
                        <m:r>
                          <a:rPr lang="en-US" sz="1800" b="0" i="1" dirty="0" smtClean="0">
                            <a:solidFill>
                              <a:srgbClr val="3333CC"/>
                            </a:solidFill>
                            <a:latin typeface="Cambria Math" panose="02040503050406030204" pitchFamily="18" charset="0"/>
                            <a:ea typeface="Cambria Math" panose="02040503050406030204" pitchFamily="18" charset="0"/>
                          </a:rPr>
                          <m:t>(</m:t>
                        </m:r>
                        <m:r>
                          <a:rPr lang="en-US" sz="1800" b="0" i="1" dirty="0" smtClean="0">
                            <a:solidFill>
                              <a:srgbClr val="3333CC"/>
                            </a:solidFill>
                            <a:latin typeface="Cambria Math" panose="02040503050406030204" pitchFamily="18" charset="0"/>
                            <a:ea typeface="Cambria Math" panose="02040503050406030204" pitchFamily="18" charset="0"/>
                          </a:rPr>
                          <m:t>𝑤</m:t>
                        </m:r>
                        <m:r>
                          <a:rPr lang="en-US" sz="1800" b="0" i="1" dirty="0" smtClean="0">
                            <a:solidFill>
                              <a:srgbClr val="3333CC"/>
                            </a:solidFill>
                            <a:latin typeface="Cambria Math" panose="02040503050406030204" pitchFamily="18" charset="0"/>
                            <a:ea typeface="Cambria Math" panose="02040503050406030204" pitchFamily="18" charset="0"/>
                          </a:rPr>
                          <m:t>) </m:t>
                        </m:r>
                      </m:e>
                    </m:d>
                  </m:oMath>
                </a14:m>
                <a:r>
                  <a:rPr lang="fa-IR" sz="1800" dirty="0">
                    <a:solidFill>
                      <a:srgbClr val="3333CC"/>
                    </a:solidFill>
                  </a:rPr>
                  <a:t> طراحی کنید.</a:t>
                </a:r>
              </a:p>
              <a:p>
                <a:pPr>
                  <a:lnSpc>
                    <a:spcPct val="100000"/>
                  </a:lnSpc>
                </a:pPr>
                <a:r>
                  <a:rPr lang="fa-IR" sz="1400" b="1" dirty="0">
                    <a:solidFill>
                      <a:srgbClr val="FF0000"/>
                    </a:solidFill>
                  </a:rPr>
                  <a:t>پاسخ:</a:t>
                </a:r>
              </a:p>
              <a:p>
                <a:pPr>
                  <a:lnSpc>
                    <a:spcPct val="100000"/>
                  </a:lnSpc>
                </a:pPr>
                <a:r>
                  <a:rPr lang="fa-IR" sz="1800" dirty="0"/>
                  <a:t>راه حل این مساله شمارش </a:t>
                </a:r>
                <a14:m>
                  <m:oMath xmlns:m="http://schemas.openxmlformats.org/officeDocument/2006/math">
                    <m:r>
                      <a:rPr lang="en-US" sz="1800" i="1" dirty="0" smtClean="0">
                        <a:latin typeface="Cambria Math" panose="02040503050406030204" pitchFamily="18" charset="0"/>
                      </a:rPr>
                      <m:t>𝑎</m:t>
                    </m:r>
                  </m:oMath>
                </a14:m>
                <a:r>
                  <a:rPr lang="fa-IR" sz="1800" dirty="0"/>
                  <a:t> ها و </a:t>
                </a:r>
                <a14:m>
                  <m:oMath xmlns:m="http://schemas.openxmlformats.org/officeDocument/2006/math">
                    <m:r>
                      <a:rPr lang="en-US" sz="1800" i="1" dirty="0" smtClean="0">
                        <a:latin typeface="Cambria Math" panose="02040503050406030204" pitchFamily="18" charset="0"/>
                      </a:rPr>
                      <m:t>𝑏</m:t>
                    </m:r>
                  </m:oMath>
                </a14:m>
                <a:r>
                  <a:rPr lang="fa-IR" sz="1800" dirty="0"/>
                  <a:t> ها میباشد.</a:t>
                </a:r>
              </a:p>
              <a:p>
                <a:pPr>
                  <a:lnSpc>
                    <a:spcPct val="100000"/>
                  </a:lnSpc>
                </a:pPr>
                <a:r>
                  <a:rPr lang="fa-IR" sz="1800" dirty="0"/>
                  <a:t>در اینجا در خصوص ترتیب </a:t>
                </a:r>
                <a14:m>
                  <m:oMath xmlns:m="http://schemas.openxmlformats.org/officeDocument/2006/math">
                    <m:r>
                      <a:rPr lang="en-US" sz="1800" i="1" dirty="0">
                        <a:latin typeface="Cambria Math" panose="02040503050406030204" pitchFamily="18" charset="0"/>
                      </a:rPr>
                      <m:t>𝑎</m:t>
                    </m:r>
                  </m:oMath>
                </a14:m>
                <a:r>
                  <a:rPr lang="fa-IR" sz="1800" dirty="0"/>
                  <a:t> و </a:t>
                </a:r>
                <a14:m>
                  <m:oMath xmlns:m="http://schemas.openxmlformats.org/officeDocument/2006/math">
                    <m:r>
                      <a:rPr lang="en-US" sz="1800" i="1" dirty="0">
                        <a:latin typeface="Cambria Math" panose="02040503050406030204" pitchFamily="18" charset="0"/>
                      </a:rPr>
                      <m:t>𝑏</m:t>
                    </m:r>
                  </m:oMath>
                </a14:m>
                <a:r>
                  <a:rPr lang="fa-IR" sz="1800" dirty="0"/>
                  <a:t> نگرانی وجود ندارد.</a:t>
                </a:r>
              </a:p>
              <a:p>
                <a:pPr>
                  <a:lnSpc>
                    <a:spcPct val="100000"/>
                  </a:lnSpc>
                </a:pPr>
                <a:r>
                  <a:rPr lang="fa-IR" sz="1800" dirty="0"/>
                  <a:t>با مشاهده نماد </a:t>
                </a:r>
                <a14:m>
                  <m:oMath xmlns:m="http://schemas.openxmlformats.org/officeDocument/2006/math">
                    <m:r>
                      <a:rPr lang="en-US" sz="1800" i="1" dirty="0">
                        <a:latin typeface="Cambria Math" panose="02040503050406030204" pitchFamily="18" charset="0"/>
                      </a:rPr>
                      <m:t>𝑎</m:t>
                    </m:r>
                  </m:oMath>
                </a14:m>
                <a:r>
                  <a:rPr lang="fa-IR" sz="1800" dirty="0"/>
                  <a:t> در رشته ورودی </a:t>
                </a:r>
              </a:p>
              <a:p>
                <a:pPr lvl="1">
                  <a:lnSpc>
                    <a:spcPct val="100000"/>
                  </a:lnSpc>
                </a:pPr>
                <a:r>
                  <a:rPr lang="fa-IR" sz="1600" dirty="0"/>
                  <a:t>چنانچه عنصر بالای پشته </a:t>
                </a:r>
                <a14:m>
                  <m:oMath xmlns:m="http://schemas.openxmlformats.org/officeDocument/2006/math">
                    <m:r>
                      <a:rPr lang="en-US" sz="1600" i="1" dirty="0" smtClean="0">
                        <a:latin typeface="Cambria Math" panose="02040503050406030204" pitchFamily="18" charset="0"/>
                      </a:rPr>
                      <m:t>0</m:t>
                    </m:r>
                  </m:oMath>
                </a14:m>
                <a:r>
                  <a:rPr lang="fa-IR" sz="1600" dirty="0"/>
                  <a:t> و یا </a:t>
                </a:r>
                <a14:m>
                  <m:oMath xmlns:m="http://schemas.openxmlformats.org/officeDocument/2006/math">
                    <m:r>
                      <a:rPr lang="en-US" sz="1600" i="1" dirty="0" smtClean="0">
                        <a:latin typeface="Cambria Math" panose="02040503050406030204" pitchFamily="18" charset="0"/>
                      </a:rPr>
                      <m:t>𝑧</m:t>
                    </m:r>
                  </m:oMath>
                </a14:m>
                <a:r>
                  <a:rPr lang="fa-IR" sz="1600" dirty="0"/>
                  <a:t> باشد، یک </a:t>
                </a:r>
                <a:r>
                  <a:rPr lang="en-US" sz="1600" dirty="0"/>
                  <a:t>0</a:t>
                </a:r>
                <a:r>
                  <a:rPr lang="fa-IR" sz="1600" dirty="0"/>
                  <a:t> به پشته اضافه میکنیم.</a:t>
                </a:r>
              </a:p>
              <a:p>
                <a:pPr lvl="2">
                  <a:lnSpc>
                    <a:spcPct val="100000"/>
                  </a:lnSpc>
                </a:pPr>
                <a:r>
                  <a:rPr lang="fa-IR" sz="1400" dirty="0"/>
                  <a:t>این حالت یعنی تا اینجای مشاهده ورودی تعداد </a:t>
                </a:r>
                <a14:m>
                  <m:oMath xmlns:m="http://schemas.openxmlformats.org/officeDocument/2006/math">
                    <m:r>
                      <a:rPr lang="en-US" sz="1400" i="1" dirty="0">
                        <a:latin typeface="Cambria Math" panose="02040503050406030204" pitchFamily="18" charset="0"/>
                      </a:rPr>
                      <m:t>𝑎</m:t>
                    </m:r>
                  </m:oMath>
                </a14:m>
                <a:r>
                  <a:rPr lang="fa-IR" sz="1400" dirty="0"/>
                  <a:t> ها به اندازه عناصر پشته بیشتر از </a:t>
                </a:r>
                <a14:m>
                  <m:oMath xmlns:m="http://schemas.openxmlformats.org/officeDocument/2006/math">
                    <m:r>
                      <a:rPr lang="en-US" sz="1400" i="1" dirty="0">
                        <a:latin typeface="Cambria Math" panose="02040503050406030204" pitchFamily="18" charset="0"/>
                      </a:rPr>
                      <m:t>𝑏</m:t>
                    </m:r>
                  </m:oMath>
                </a14:m>
                <a:r>
                  <a:rPr lang="fa-IR" sz="1400" dirty="0"/>
                  <a:t> ها بوده است.</a:t>
                </a:r>
              </a:p>
              <a:p>
                <a:pPr lvl="1">
                  <a:lnSpc>
                    <a:spcPct val="100000"/>
                  </a:lnSpc>
                </a:pPr>
                <a:r>
                  <a:rPr lang="fa-IR" sz="1600" dirty="0"/>
                  <a:t>چنانچه عنصر بالای پشته </a:t>
                </a:r>
                <a14:m>
                  <m:oMath xmlns:m="http://schemas.openxmlformats.org/officeDocument/2006/math">
                    <m:r>
                      <a:rPr lang="en-US" sz="1600" i="1" dirty="0" smtClean="0">
                        <a:latin typeface="Cambria Math" panose="02040503050406030204" pitchFamily="18" charset="0"/>
                      </a:rPr>
                      <m:t>1</m:t>
                    </m:r>
                  </m:oMath>
                </a14:m>
                <a:r>
                  <a:rPr lang="fa-IR" sz="1600" dirty="0"/>
                  <a:t> باشد، عنصر بالای پشته را حذف میکنیم.</a:t>
                </a:r>
              </a:p>
              <a:p>
                <a:pPr lvl="2">
                  <a:lnSpc>
                    <a:spcPct val="100000"/>
                  </a:lnSpc>
                </a:pPr>
                <a:r>
                  <a:rPr lang="fa-IR" sz="1400" dirty="0"/>
                  <a:t>این حالت یعنی قبلاً تعداد </a:t>
                </a:r>
                <a14:m>
                  <m:oMath xmlns:m="http://schemas.openxmlformats.org/officeDocument/2006/math">
                    <m:r>
                      <a:rPr lang="en-US" sz="1400" i="1" dirty="0">
                        <a:latin typeface="Cambria Math" panose="02040503050406030204" pitchFamily="18" charset="0"/>
                      </a:rPr>
                      <m:t>𝑏</m:t>
                    </m:r>
                  </m:oMath>
                </a14:m>
                <a:r>
                  <a:rPr lang="fa-IR" sz="1400" dirty="0"/>
                  <a:t> ها از </a:t>
                </a:r>
                <a14:m>
                  <m:oMath xmlns:m="http://schemas.openxmlformats.org/officeDocument/2006/math">
                    <m:r>
                      <a:rPr lang="en-US" sz="1400" i="1" dirty="0">
                        <a:latin typeface="Cambria Math" panose="02040503050406030204" pitchFamily="18" charset="0"/>
                      </a:rPr>
                      <m:t>𝑎</m:t>
                    </m:r>
                  </m:oMath>
                </a14:m>
                <a:r>
                  <a:rPr lang="fa-IR" sz="1400" dirty="0"/>
                  <a:t> ها بیشتر شده است.</a:t>
                </a:r>
              </a:p>
              <a:p>
                <a:pPr>
                  <a:lnSpc>
                    <a:spcPct val="100000"/>
                  </a:lnSpc>
                </a:pPr>
                <a:r>
                  <a:rPr lang="fa-IR" sz="1800" dirty="0"/>
                  <a:t>با مشاهده  نماد </a:t>
                </a:r>
                <a14:m>
                  <m:oMath xmlns:m="http://schemas.openxmlformats.org/officeDocument/2006/math">
                    <m:r>
                      <a:rPr lang="en-US" sz="1800" i="1" dirty="0">
                        <a:latin typeface="Cambria Math" panose="02040503050406030204" pitchFamily="18" charset="0"/>
                      </a:rPr>
                      <m:t>𝑏</m:t>
                    </m:r>
                  </m:oMath>
                </a14:m>
                <a:r>
                  <a:rPr lang="fa-IR" sz="1800" dirty="0"/>
                  <a:t> در رشته ورودی</a:t>
                </a:r>
                <a:endParaRPr lang="en-US" sz="1800" dirty="0"/>
              </a:p>
              <a:p>
                <a:pPr lvl="1">
                  <a:lnSpc>
                    <a:spcPct val="100000"/>
                  </a:lnSpc>
                </a:pPr>
                <a:r>
                  <a:rPr lang="fa-IR" sz="1600" dirty="0"/>
                  <a:t>چنانچه عنصر بالای پشته </a:t>
                </a:r>
                <a14:m>
                  <m:oMath xmlns:m="http://schemas.openxmlformats.org/officeDocument/2006/math">
                    <m:r>
                      <a:rPr lang="en-US" sz="1600" i="1" dirty="0">
                        <a:latin typeface="Cambria Math" panose="02040503050406030204" pitchFamily="18" charset="0"/>
                      </a:rPr>
                      <m:t>1</m:t>
                    </m:r>
                  </m:oMath>
                </a14:m>
                <a:r>
                  <a:rPr lang="fa-IR" sz="1600" dirty="0"/>
                  <a:t> و یا </a:t>
                </a:r>
                <a14:m>
                  <m:oMath xmlns:m="http://schemas.openxmlformats.org/officeDocument/2006/math">
                    <m:r>
                      <a:rPr lang="en-US" sz="1600" i="1" dirty="0">
                        <a:latin typeface="Cambria Math" panose="02040503050406030204" pitchFamily="18" charset="0"/>
                      </a:rPr>
                      <m:t>𝑧</m:t>
                    </m:r>
                  </m:oMath>
                </a14:m>
                <a:r>
                  <a:rPr lang="fa-IR" sz="1600" dirty="0"/>
                  <a:t> باشد، یک </a:t>
                </a:r>
                <a14:m>
                  <m:oMath xmlns:m="http://schemas.openxmlformats.org/officeDocument/2006/math">
                    <m:r>
                      <a:rPr lang="en-US" sz="1600" i="1" dirty="0">
                        <a:latin typeface="Cambria Math" panose="02040503050406030204" pitchFamily="18" charset="0"/>
                      </a:rPr>
                      <m:t>1</m:t>
                    </m:r>
                  </m:oMath>
                </a14:m>
                <a:r>
                  <a:rPr lang="fa-IR" sz="1600" dirty="0"/>
                  <a:t> به پشته اضافه میکنیم.</a:t>
                </a:r>
              </a:p>
              <a:p>
                <a:pPr lvl="2">
                  <a:lnSpc>
                    <a:spcPct val="100000"/>
                  </a:lnSpc>
                </a:pPr>
                <a:r>
                  <a:rPr lang="fa-IR" sz="1400" dirty="0"/>
                  <a:t>این حالت یعنی تا اینجای مشاهده ورودی تعداد </a:t>
                </a:r>
                <a14:m>
                  <m:oMath xmlns:m="http://schemas.openxmlformats.org/officeDocument/2006/math">
                    <m:r>
                      <a:rPr lang="en-US" sz="1400" i="1" dirty="0">
                        <a:latin typeface="Cambria Math" panose="02040503050406030204" pitchFamily="18" charset="0"/>
                      </a:rPr>
                      <m:t>𝑏</m:t>
                    </m:r>
                  </m:oMath>
                </a14:m>
                <a:r>
                  <a:rPr lang="fa-IR" sz="1400" dirty="0"/>
                  <a:t> ها به اندازه عناصر پشته بیشتر از </a:t>
                </a:r>
                <a14:m>
                  <m:oMath xmlns:m="http://schemas.openxmlformats.org/officeDocument/2006/math">
                    <m:r>
                      <a:rPr lang="en-US" sz="1400" i="1" dirty="0">
                        <a:latin typeface="Cambria Math" panose="02040503050406030204" pitchFamily="18" charset="0"/>
                      </a:rPr>
                      <m:t>𝑎</m:t>
                    </m:r>
                  </m:oMath>
                </a14:m>
                <a:r>
                  <a:rPr lang="fa-IR" sz="1400" dirty="0"/>
                  <a:t> ها بوده است.</a:t>
                </a:r>
              </a:p>
              <a:p>
                <a:pPr lvl="1">
                  <a:lnSpc>
                    <a:spcPct val="100000"/>
                  </a:lnSpc>
                </a:pPr>
                <a:r>
                  <a:rPr lang="fa-IR" sz="1600" dirty="0"/>
                  <a:t>چنانچه عنصر بالای پشته </a:t>
                </a:r>
                <a14:m>
                  <m:oMath xmlns:m="http://schemas.openxmlformats.org/officeDocument/2006/math">
                    <m:r>
                      <a:rPr lang="en-US" sz="1600" i="1" dirty="0">
                        <a:latin typeface="Cambria Math" panose="02040503050406030204" pitchFamily="18" charset="0"/>
                      </a:rPr>
                      <m:t>0</m:t>
                    </m:r>
                  </m:oMath>
                </a14:m>
                <a:r>
                  <a:rPr lang="fa-IR" sz="1600" dirty="0"/>
                  <a:t> باشد، عنصر بالای پشته را حذف میکنیم.</a:t>
                </a:r>
              </a:p>
              <a:p>
                <a:pPr lvl="2">
                  <a:lnSpc>
                    <a:spcPct val="100000"/>
                  </a:lnSpc>
                </a:pPr>
                <a:r>
                  <a:rPr lang="fa-IR" sz="1400" dirty="0"/>
                  <a:t>این حالت یعنی قبلاً تعداد </a:t>
                </a:r>
                <a14:m>
                  <m:oMath xmlns:m="http://schemas.openxmlformats.org/officeDocument/2006/math">
                    <m:r>
                      <a:rPr lang="en-US" sz="1400" i="1" dirty="0">
                        <a:latin typeface="Cambria Math" panose="02040503050406030204" pitchFamily="18" charset="0"/>
                      </a:rPr>
                      <m:t>𝑎</m:t>
                    </m:r>
                  </m:oMath>
                </a14:m>
                <a:r>
                  <a:rPr lang="fa-IR" sz="1400" dirty="0"/>
                  <a:t> ها از </a:t>
                </a:r>
                <a14:m>
                  <m:oMath xmlns:m="http://schemas.openxmlformats.org/officeDocument/2006/math">
                    <m:r>
                      <a:rPr lang="en-US" sz="1400" i="1" dirty="0">
                        <a:latin typeface="Cambria Math" panose="02040503050406030204" pitchFamily="18" charset="0"/>
                      </a:rPr>
                      <m:t>𝑏</m:t>
                    </m:r>
                  </m:oMath>
                </a14:m>
                <a:r>
                  <a:rPr lang="fa-IR" sz="1400" dirty="0"/>
                  <a:t> ها بیشتر شده است.</a:t>
                </a:r>
                <a:endParaRPr lang="en-US" sz="1400" dirty="0"/>
              </a:p>
              <a:p>
                <a:pPr>
                  <a:lnSpc>
                    <a:spcPct val="100000"/>
                  </a:lnSpc>
                </a:pPr>
                <a:r>
                  <a:rPr lang="fa-IR" sz="1800" dirty="0"/>
                  <a:t>چنانچه به انتهای رشته برسیم و در پشته هم به نماد </a:t>
                </a:r>
                <a14:m>
                  <m:oMath xmlns:m="http://schemas.openxmlformats.org/officeDocument/2006/math">
                    <m:r>
                      <a:rPr lang="en-US" sz="1800" i="1" dirty="0">
                        <a:latin typeface="Cambria Math" panose="02040503050406030204" pitchFamily="18" charset="0"/>
                      </a:rPr>
                      <m:t>𝑧</m:t>
                    </m:r>
                  </m:oMath>
                </a14:m>
                <a:r>
                  <a:rPr lang="en-US" sz="1800" dirty="0"/>
                  <a:t> </a:t>
                </a:r>
                <a:r>
                  <a:rPr lang="fa-IR" sz="1800" dirty="0"/>
                  <a:t> رسیده باشیم به حالت نهایی </a:t>
                </a:r>
                <a14:m>
                  <m:oMath xmlns:m="http://schemas.openxmlformats.org/officeDocument/2006/math">
                    <m:sSub>
                      <m:sSubPr>
                        <m:ctrlPr>
                          <a:rPr lang="en-US" sz="1800" i="1" dirty="0">
                            <a:latin typeface="Cambria Math" panose="02040503050406030204" pitchFamily="18" charset="0"/>
                            <a:ea typeface="Cambria Math" panose="02040503050406030204" pitchFamily="18" charset="0"/>
                          </a:rPr>
                        </m:ctrlPr>
                      </m:sSubPr>
                      <m:e>
                        <m:r>
                          <a:rPr lang="en-US" sz="1800" i="1" dirty="0">
                            <a:latin typeface="Cambria Math" panose="02040503050406030204" pitchFamily="18" charset="0"/>
                            <a:ea typeface="Cambria Math" panose="02040503050406030204" pitchFamily="18" charset="0"/>
                          </a:rPr>
                          <m:t>𝑞</m:t>
                        </m:r>
                      </m:e>
                      <m:sub>
                        <m:r>
                          <a:rPr lang="en-US" sz="1800" b="0" i="1" dirty="0" smtClean="0">
                            <a:latin typeface="Cambria Math" panose="02040503050406030204" pitchFamily="18" charset="0"/>
                            <a:ea typeface="Cambria Math" panose="02040503050406030204" pitchFamily="18" charset="0"/>
                          </a:rPr>
                          <m:t>𝑓</m:t>
                        </m:r>
                      </m:sub>
                    </m:sSub>
                  </m:oMath>
                </a14:m>
                <a:r>
                  <a:rPr lang="fa-IR" sz="1800" dirty="0"/>
                  <a:t> منتقل میشویم</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339" r="-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grpSp>
        <p:nvGrpSpPr>
          <p:cNvPr id="22" name="Group 21"/>
          <p:cNvGrpSpPr/>
          <p:nvPr/>
        </p:nvGrpSpPr>
        <p:grpSpPr>
          <a:xfrm>
            <a:off x="321630" y="1092371"/>
            <a:ext cx="2696804" cy="1582557"/>
            <a:chOff x="225666" y="1928137"/>
            <a:chExt cx="3480002" cy="2068944"/>
          </a:xfrm>
        </p:grpSpPr>
        <p:sp>
          <p:nvSpPr>
            <p:cNvPr id="5" name="Oval 4"/>
            <p:cNvSpPr/>
            <p:nvPr/>
          </p:nvSpPr>
          <p:spPr>
            <a:xfrm>
              <a:off x="549535" y="3273312"/>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574754" y="3293505"/>
                  <a:ext cx="615102" cy="4828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4754" y="3293505"/>
                  <a:ext cx="615102" cy="482843"/>
                </a:xfrm>
                <a:prstGeom prst="rect">
                  <a:avLst/>
                </a:prstGeom>
                <a:blipFill>
                  <a:blip r:embed="rId4"/>
                  <a:stretch>
                    <a:fillRect b="-8333"/>
                  </a:stretch>
                </a:blipFill>
              </p:spPr>
              <p:txBody>
                <a:bodyPr/>
                <a:lstStyle/>
                <a:p>
                  <a:r>
                    <a:rPr lang="en-US">
                      <a:noFill/>
                    </a:rPr>
                    <a:t> </a:t>
                  </a:r>
                </a:p>
              </p:txBody>
            </p:sp>
          </mc:Fallback>
        </mc:AlternateContent>
        <p:cxnSp>
          <p:nvCxnSpPr>
            <p:cNvPr id="7" name="Straight Arrow Connector 6"/>
            <p:cNvCxnSpPr>
              <a:endCxn id="5" idx="2"/>
            </p:cNvCxnSpPr>
            <p:nvPr/>
          </p:nvCxnSpPr>
          <p:spPr>
            <a:xfrm>
              <a:off x="225666" y="3615083"/>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a:stCxn id="5" idx="1"/>
              <a:endCxn id="5" idx="7"/>
            </p:cNvCxnSpPr>
            <p:nvPr/>
          </p:nvCxnSpPr>
          <p:spPr>
            <a:xfrm rot="5400000" flipH="1" flipV="1">
              <a:off x="902787" y="3123627"/>
              <a:ext cx="12700" cy="499575"/>
            </a:xfrm>
            <a:prstGeom prst="curvedConnector3">
              <a:avLst>
                <a:gd name="adj1" fmla="val 4188205"/>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28466" y="1928137"/>
                  <a:ext cx="2416074" cy="985579"/>
                </a:xfrm>
                <a:prstGeom prst="rect">
                  <a:avLst/>
                </a:prstGeom>
                <a:noFill/>
              </p:spPr>
              <p:txBody>
                <a:bodyPr wrap="square" rtlCol="0">
                  <a:spAutoFit/>
                </a:bodyPr>
                <a:lstStyle/>
                <a:p>
                  <a:r>
                    <a:rPr lang="en-US" sz="1400" dirty="0"/>
                    <a:t> </a:t>
                  </a:r>
                  <a14:m>
                    <m:oMath xmlns:m="http://schemas.openxmlformats.org/officeDocument/2006/math">
                      <m:r>
                        <a:rPr lang="en-US" sz="1400" i="1" dirty="0" smtClean="0">
                          <a:latin typeface="Cambria Math" panose="02040503050406030204" pitchFamily="18" charset="0"/>
                        </a:rPr>
                        <m:t>𝑎</m:t>
                      </m:r>
                      <m:r>
                        <a:rPr lang="en-US" sz="1400" i="1" dirty="0">
                          <a:latin typeface="Cambria Math" panose="02040503050406030204" pitchFamily="18" charset="0"/>
                        </a:rPr>
                        <m:t>,</m:t>
                      </m:r>
                      <m:r>
                        <a:rPr lang="en-US" sz="1400" b="0" i="1" dirty="0" smtClean="0">
                          <a:latin typeface="Cambria Math" panose="02040503050406030204" pitchFamily="18" charset="0"/>
                        </a:rPr>
                        <m:t>0</m:t>
                      </m:r>
                      <m:r>
                        <a:rPr lang="en-US" sz="1400" i="1" dirty="0">
                          <a:latin typeface="Cambria Math" panose="02040503050406030204" pitchFamily="18" charset="0"/>
                        </a:rPr>
                        <m:t>/</m:t>
                      </m:r>
                      <m:r>
                        <a:rPr lang="en-US" sz="1400" b="0" i="1" dirty="0" smtClean="0">
                          <a:latin typeface="Cambria Math" panose="02040503050406030204" pitchFamily="18" charset="0"/>
                        </a:rPr>
                        <m:t>00</m:t>
                      </m:r>
                    </m:oMath>
                  </a14:m>
                  <a:r>
                    <a:rPr lang="en-US" sz="1400" dirty="0"/>
                    <a:t>  ;   </a:t>
                  </a:r>
                  <a14:m>
                    <m:oMath xmlns:m="http://schemas.openxmlformats.org/officeDocument/2006/math">
                      <m:r>
                        <a:rPr lang="en-US" sz="1400" i="1" dirty="0">
                          <a:latin typeface="Cambria Math" panose="02040503050406030204" pitchFamily="18" charset="0"/>
                        </a:rPr>
                        <m:t>𝑏</m:t>
                      </m:r>
                      <m:r>
                        <a:rPr lang="en-US" sz="1400" i="1" dirty="0">
                          <a:latin typeface="Cambria Math" panose="02040503050406030204" pitchFamily="18" charset="0"/>
                        </a:rPr>
                        <m:t>,1/11</m:t>
                      </m:r>
                    </m:oMath>
                  </a14:m>
                  <a:endParaRPr lang="en-US" sz="1400" dirty="0"/>
                </a:p>
                <a:p>
                  <a:r>
                    <a:rPr lang="en-US" sz="1400" dirty="0"/>
                    <a:t> </a:t>
                  </a:r>
                  <a14:m>
                    <m:oMath xmlns:m="http://schemas.openxmlformats.org/officeDocument/2006/math">
                      <m:r>
                        <a:rPr lang="en-US" sz="1400" i="1" dirty="0">
                          <a:latin typeface="Cambria Math" panose="02040503050406030204" pitchFamily="18" charset="0"/>
                        </a:rPr>
                        <m:t>𝑎</m:t>
                      </m:r>
                      <m:r>
                        <a:rPr lang="en-US" sz="1400" i="1" dirty="0">
                          <a:latin typeface="Cambria Math" panose="02040503050406030204" pitchFamily="18" charset="0"/>
                        </a:rPr>
                        <m:t>,</m:t>
                      </m:r>
                      <m:r>
                        <a:rPr lang="en-US" sz="1400" b="0" i="1" dirty="0" smtClean="0">
                          <a:latin typeface="Cambria Math" panose="02040503050406030204" pitchFamily="18" charset="0"/>
                        </a:rPr>
                        <m:t>𝑧</m:t>
                      </m:r>
                      <m:r>
                        <a:rPr lang="en-US" sz="1400" i="1" dirty="0">
                          <a:latin typeface="Cambria Math" panose="02040503050406030204" pitchFamily="18" charset="0"/>
                        </a:rPr>
                        <m:t>/</m:t>
                      </m:r>
                      <m:r>
                        <a:rPr lang="en-US" sz="1400" b="0" i="1" dirty="0" smtClean="0">
                          <a:latin typeface="Cambria Math" panose="02040503050406030204" pitchFamily="18" charset="0"/>
                        </a:rPr>
                        <m:t>0</m:t>
                      </m:r>
                      <m:r>
                        <a:rPr lang="en-US" sz="1400" b="0" i="1" dirty="0" smtClean="0">
                          <a:latin typeface="Cambria Math" panose="02040503050406030204" pitchFamily="18" charset="0"/>
                        </a:rPr>
                        <m:t>𝑧</m:t>
                      </m:r>
                    </m:oMath>
                  </a14:m>
                  <a:r>
                    <a:rPr lang="fa-IR" sz="1400" dirty="0"/>
                    <a:t>   </a:t>
                  </a:r>
                  <a:r>
                    <a:rPr lang="en-US" sz="1400" dirty="0"/>
                    <a:t>;   </a:t>
                  </a:r>
                  <a14:m>
                    <m:oMath xmlns:m="http://schemas.openxmlformats.org/officeDocument/2006/math">
                      <m:r>
                        <a:rPr lang="en-US" sz="1400" i="1" dirty="0">
                          <a:latin typeface="Cambria Math" panose="02040503050406030204" pitchFamily="18" charset="0"/>
                        </a:rPr>
                        <m:t>𝑏</m:t>
                      </m:r>
                      <m:r>
                        <a:rPr lang="en-US" sz="1400" i="1" dirty="0">
                          <a:latin typeface="Cambria Math" panose="02040503050406030204" pitchFamily="18" charset="0"/>
                        </a:rPr>
                        <m:t>,</m:t>
                      </m:r>
                      <m:r>
                        <a:rPr lang="en-US" sz="1400" b="0" i="1" dirty="0" smtClean="0">
                          <a:latin typeface="Cambria Math" panose="02040503050406030204" pitchFamily="18" charset="0"/>
                        </a:rPr>
                        <m:t>𝑧</m:t>
                      </m:r>
                      <m:r>
                        <a:rPr lang="en-US" sz="1400" i="1" dirty="0">
                          <a:latin typeface="Cambria Math" panose="02040503050406030204" pitchFamily="18" charset="0"/>
                        </a:rPr>
                        <m:t>/</m:t>
                      </m:r>
                      <m:r>
                        <a:rPr lang="en-US" sz="1400" b="0" i="1" dirty="0" smtClean="0">
                          <a:latin typeface="Cambria Math" panose="02040503050406030204" pitchFamily="18" charset="0"/>
                        </a:rPr>
                        <m:t>1</m:t>
                      </m:r>
                      <m:r>
                        <a:rPr lang="en-US" sz="1400" b="0" i="1" dirty="0" smtClean="0">
                          <a:latin typeface="Cambria Math" panose="02040503050406030204" pitchFamily="18" charset="0"/>
                        </a:rPr>
                        <m:t>𝑧</m:t>
                      </m:r>
                    </m:oMath>
                  </a14:m>
                  <a:endParaRPr lang="fa-IR" sz="1400" dirty="0"/>
                </a:p>
                <a:p>
                  <a:r>
                    <a:rPr lang="fa-IR" sz="1400" dirty="0"/>
                    <a:t> </a:t>
                  </a:r>
                  <a14:m>
                    <m:oMath xmlns:m="http://schemas.openxmlformats.org/officeDocument/2006/math">
                      <m:r>
                        <a:rPr lang="en-US" sz="1400" i="1" dirty="0">
                          <a:latin typeface="Cambria Math" panose="02040503050406030204" pitchFamily="18" charset="0"/>
                        </a:rPr>
                        <m:t>𝑎</m:t>
                      </m:r>
                      <m:r>
                        <a:rPr lang="en-US" sz="1400" i="1" dirty="0">
                          <a:latin typeface="Cambria Math" panose="02040503050406030204" pitchFamily="18" charset="0"/>
                        </a:rPr>
                        <m:t>,1/</m:t>
                      </m:r>
                      <m:r>
                        <a:rPr lang="en-US" sz="1400" i="1" dirty="0">
                          <a:latin typeface="Cambria Math" panose="02040503050406030204" pitchFamily="18" charset="0"/>
                          <a:ea typeface="Cambria Math" panose="02040503050406030204" pitchFamily="18" charset="0"/>
                        </a:rPr>
                        <m:t>𝜆</m:t>
                      </m:r>
                    </m:oMath>
                  </a14:m>
                  <a:r>
                    <a:rPr lang="en-US" sz="1400" dirty="0">
                      <a:latin typeface="Times New Roman" panose="02020603050405020304" pitchFamily="18" charset="0"/>
                      <a:cs typeface="Times New Roman" panose="02020603050405020304" pitchFamily="18" charset="0"/>
                    </a:rPr>
                    <a:t>     </a:t>
                  </a:r>
                  <a:r>
                    <a:rPr lang="en-US" sz="1400" dirty="0"/>
                    <a:t>;   </a:t>
                  </a:r>
                  <a14:m>
                    <m:oMath xmlns:m="http://schemas.openxmlformats.org/officeDocument/2006/math">
                      <m:r>
                        <a:rPr lang="en-US" sz="1400" i="1" dirty="0">
                          <a:latin typeface="Cambria Math" panose="02040503050406030204" pitchFamily="18" charset="0"/>
                        </a:rPr>
                        <m:t>𝑏</m:t>
                      </m:r>
                      <m:r>
                        <a:rPr lang="en-US" sz="1400" b="0" i="1" dirty="0" smtClean="0">
                          <a:latin typeface="Cambria Math" panose="02040503050406030204" pitchFamily="18" charset="0"/>
                        </a:rPr>
                        <m:t>,0</m:t>
                      </m:r>
                      <m:r>
                        <a:rPr lang="en-US" sz="1400" i="1" dirty="0">
                          <a:latin typeface="Cambria Math" panose="02040503050406030204" pitchFamily="18" charset="0"/>
                        </a:rPr>
                        <m:t>/</m:t>
                      </m:r>
                      <m:r>
                        <a:rPr lang="en-US" sz="1400" i="1" dirty="0">
                          <a:latin typeface="Cambria Math" panose="02040503050406030204" pitchFamily="18" charset="0"/>
                          <a:ea typeface="Cambria Math" panose="02040503050406030204" pitchFamily="18" charset="0"/>
                        </a:rPr>
                        <m:t>𝜆</m:t>
                      </m:r>
                    </m:oMath>
                  </a14:m>
                  <a:r>
                    <a:rPr lang="en-US" sz="1400" i="1" dirty="0">
                      <a:latin typeface="Cambria Math" panose="02040503050406030204" pitchFamily="18" charset="0"/>
                    </a:rPr>
                    <a:t> </a:t>
                  </a:r>
                  <a:r>
                    <a:rPr lang="en-US" sz="1400" dirty="0"/>
                    <a:t> </a:t>
                  </a:r>
                  <a:endParaRPr lang="en-US" sz="1400"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28466" y="1928137"/>
                  <a:ext cx="2416074" cy="985579"/>
                </a:xfrm>
                <a:prstGeom prst="rect">
                  <a:avLst/>
                </a:prstGeom>
                <a:blipFill>
                  <a:blip r:embed="rId5"/>
                  <a:stretch>
                    <a:fillRect l="-1303" t="-1626" b="-5691"/>
                  </a:stretch>
                </a:blipFill>
              </p:spPr>
              <p:txBody>
                <a:bodyPr/>
                <a:lstStyle/>
                <a:p>
                  <a:r>
                    <a:rPr lang="en-US">
                      <a:noFill/>
                    </a:rPr>
                    <a:t> </a:t>
                  </a:r>
                </a:p>
              </p:txBody>
            </p:sp>
          </mc:Fallback>
        </mc:AlternateContent>
        <p:sp>
          <p:nvSpPr>
            <p:cNvPr id="16" name="Oval 15"/>
            <p:cNvSpPr/>
            <p:nvPr/>
          </p:nvSpPr>
          <p:spPr>
            <a:xfrm>
              <a:off x="2999163" y="3273312"/>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035050" y="3289653"/>
                  <a:ext cx="625030" cy="511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035050" y="3289653"/>
                  <a:ext cx="625030" cy="511932"/>
                </a:xfrm>
                <a:prstGeom prst="rect">
                  <a:avLst/>
                </a:prstGeom>
                <a:blipFill>
                  <a:blip r:embed="rId6"/>
                  <a:stretch>
                    <a:fillRect b="-9231"/>
                  </a:stretch>
                </a:blipFill>
              </p:spPr>
              <p:txBody>
                <a:bodyPr/>
                <a:lstStyle/>
                <a:p>
                  <a:r>
                    <a:rPr lang="en-US">
                      <a:noFill/>
                    </a:rPr>
                    <a:t> </a:t>
                  </a:r>
                </a:p>
              </p:txBody>
            </p:sp>
          </mc:Fallback>
        </mc:AlternateContent>
        <p:cxnSp>
          <p:nvCxnSpPr>
            <p:cNvPr id="18" name="Straight Arrow Connector 17"/>
            <p:cNvCxnSpPr>
              <a:stCxn id="5" idx="6"/>
              <a:endCxn id="16" idx="2"/>
            </p:cNvCxnSpPr>
            <p:nvPr/>
          </p:nvCxnSpPr>
          <p:spPr>
            <a:xfrm>
              <a:off x="1256039" y="3615084"/>
              <a:ext cx="174312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624468" y="3594711"/>
                  <a:ext cx="1025391" cy="402370"/>
                </a:xfrm>
                <a:prstGeom prst="rect">
                  <a:avLst/>
                </a:prstGeom>
                <a:noFill/>
              </p:spPr>
              <p:txBody>
                <a:bodyPr wrap="square" rtlCol="0">
                  <a:spAutoFit/>
                </a:bodyPr>
                <a:lstStyle/>
                <a:p>
                  <a:r>
                    <a:rPr lang="en-US" sz="1400" dirty="0">
                      <a:ea typeface="Cambria Math" panose="02040503050406030204" pitchFamily="18" charset="0"/>
                    </a:rPr>
                    <a:t> </a:t>
                  </a:r>
                  <a14:m>
                    <m:oMath xmlns:m="http://schemas.openxmlformats.org/officeDocument/2006/math">
                      <m:r>
                        <a:rPr lang="en-US" sz="1400" b="0" i="1" dirty="0" smtClean="0">
                          <a:latin typeface="Cambria Math" panose="02040503050406030204" pitchFamily="18" charset="0"/>
                          <a:ea typeface="Cambria Math" panose="02040503050406030204" pitchFamily="18" charset="0"/>
                        </a:rPr>
                        <m:t>#</m:t>
                      </m:r>
                      <m:r>
                        <a:rPr lang="en-US" sz="1400" b="0" i="0"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rPr>
                        <m:t>𝑧</m:t>
                      </m:r>
                      <m:r>
                        <a:rPr lang="en-US" sz="1400" i="1" dirty="0">
                          <a:latin typeface="Cambria Math" panose="02040503050406030204" pitchFamily="18" charset="0"/>
                        </a:rPr>
                        <m:t>/</m:t>
                      </m:r>
                      <m:r>
                        <a:rPr lang="en-US" sz="1400" b="0" i="1" dirty="0" smtClean="0">
                          <a:latin typeface="Cambria Math" panose="02040503050406030204" pitchFamily="18" charset="0"/>
                        </a:rPr>
                        <m:t>𝑧</m:t>
                      </m:r>
                    </m:oMath>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624468" y="3594711"/>
                  <a:ext cx="1025391" cy="402370"/>
                </a:xfrm>
                <a:prstGeom prst="rect">
                  <a:avLst/>
                </a:prstGeom>
                <a:blipFill>
                  <a:blip r:embed="rId7"/>
                  <a:stretch>
                    <a:fillRect b="-10000"/>
                  </a:stretch>
                </a:blipFill>
              </p:spPr>
              <p:txBody>
                <a:bodyPr/>
                <a:lstStyle/>
                <a:p>
                  <a:r>
                    <a:rPr lang="en-US">
                      <a:noFill/>
                    </a:rPr>
                    <a:t> </a:t>
                  </a:r>
                </a:p>
              </p:txBody>
            </p:sp>
          </mc:Fallback>
        </mc:AlternateContent>
      </p:grpSp>
      <p:grpSp>
        <p:nvGrpSpPr>
          <p:cNvPr id="27" name="Group 26"/>
          <p:cNvGrpSpPr/>
          <p:nvPr/>
        </p:nvGrpSpPr>
        <p:grpSpPr>
          <a:xfrm>
            <a:off x="77534" y="2881511"/>
            <a:ext cx="5758130" cy="1707972"/>
            <a:chOff x="184986" y="4825253"/>
            <a:chExt cx="5758130" cy="1707972"/>
          </a:xfrm>
        </p:grpSpPr>
        <mc:AlternateContent xmlns:mc="http://schemas.openxmlformats.org/markup-compatibility/2006" xmlns:a14="http://schemas.microsoft.com/office/drawing/2010/main">
          <mc:Choice Requires="a14">
            <p:sp>
              <p:nvSpPr>
                <p:cNvPr id="28" name="TextBox 27"/>
                <p:cNvSpPr txBox="1"/>
                <p:nvPr/>
              </p:nvSpPr>
              <p:spPr>
                <a:xfrm>
                  <a:off x="184986" y="4902009"/>
                  <a:ext cx="5695377" cy="1631216"/>
                </a:xfrm>
                <a:prstGeom prst="rect">
                  <a:avLst/>
                </a:prstGeom>
                <a:solidFill>
                  <a:srgbClr val="BAE18F"/>
                </a:solidFill>
              </p:spPr>
              <p:txBody>
                <a:bodyPr wrap="square" rtlCol="0">
                  <a:spAutoFit/>
                </a:bodyPr>
                <a:lstStyle/>
                <a:p>
                  <a:pPr algn="r" rtl="1"/>
                  <a:r>
                    <a:rPr lang="fa-IR" sz="2000" dirty="0">
                      <a:cs typeface="B Mitra" panose="00000400000000000000" pitchFamily="2" charset="-78"/>
                    </a:rPr>
                    <a:t>      دقت کنید که محتوای یا شامل تعدادی </a:t>
                  </a:r>
                  <a14:m>
                    <m:oMath xmlns:m="http://schemas.openxmlformats.org/officeDocument/2006/math">
                      <m:r>
                        <a:rPr lang="en-US" sz="2000" i="1" dirty="0">
                          <a:latin typeface="Cambria Math" panose="02040503050406030204" pitchFamily="18" charset="0"/>
                        </a:rPr>
                        <m:t>0</m:t>
                      </m:r>
                    </m:oMath>
                  </a14:m>
                  <a:r>
                    <a:rPr lang="fa-IR" sz="2000" dirty="0">
                      <a:cs typeface="B Mitra" panose="00000400000000000000" pitchFamily="2" charset="-78"/>
                    </a:rPr>
                    <a:t> است و یا شامل تعدادی </a:t>
                  </a:r>
                  <a14:m>
                    <m:oMath xmlns:m="http://schemas.openxmlformats.org/officeDocument/2006/math">
                      <m:r>
                        <a:rPr lang="en-US" sz="2000" i="1" dirty="0">
                          <a:latin typeface="Cambria Math" panose="02040503050406030204" pitchFamily="18" charset="0"/>
                        </a:rPr>
                        <m:t>1</m:t>
                      </m:r>
                    </m:oMath>
                  </a14:m>
                  <a:r>
                    <a:rPr lang="fa-IR" sz="2000" dirty="0">
                      <a:cs typeface="B Mitra" panose="00000400000000000000" pitchFamily="2" charset="-78"/>
                    </a:rPr>
                    <a:t> و هیچ گاه ترکیب این دو ترم، نمیتواند در پشته وجود داشته باشد. </a:t>
                  </a:r>
                </a:p>
                <a:p>
                  <a:pPr algn="r" rtl="1"/>
                  <a:r>
                    <a:rPr lang="fa-IR" sz="2000" dirty="0">
                      <a:cs typeface="B Mitra" panose="00000400000000000000" pitchFamily="2" charset="-78"/>
                    </a:rPr>
                    <a:t>زمانی که تعداد </a:t>
                  </a:r>
                  <a14:m>
                    <m:oMath xmlns:m="http://schemas.openxmlformats.org/officeDocument/2006/math">
                      <m:r>
                        <a:rPr lang="en-US" sz="2000" i="1" dirty="0">
                          <a:latin typeface="Cambria Math" panose="02040503050406030204" pitchFamily="18" charset="0"/>
                          <a:cs typeface="B Mitra" panose="00000400000000000000" pitchFamily="2" charset="-78"/>
                        </a:rPr>
                        <m:t>𝑎</m:t>
                      </m:r>
                    </m:oMath>
                  </a14:m>
                  <a:r>
                    <a:rPr lang="fa-IR" sz="2000" dirty="0">
                      <a:cs typeface="B Mitra" panose="00000400000000000000" pitchFamily="2" charset="-78"/>
                    </a:rPr>
                    <a:t>ها از </a:t>
                  </a:r>
                  <a14:m>
                    <m:oMath xmlns:m="http://schemas.openxmlformats.org/officeDocument/2006/math">
                      <m:r>
                        <a:rPr lang="en-US" sz="2000" i="1" dirty="0" smtClean="0">
                          <a:latin typeface="Cambria Math" panose="02040503050406030204" pitchFamily="18" charset="0"/>
                          <a:cs typeface="B Mitra" panose="00000400000000000000" pitchFamily="2" charset="-78"/>
                        </a:rPr>
                        <m:t>𝑏</m:t>
                      </m:r>
                    </m:oMath>
                  </a14:m>
                  <a:r>
                    <a:rPr lang="fa-IR" sz="2000" dirty="0">
                      <a:cs typeface="B Mitra" panose="00000400000000000000" pitchFamily="2" charset="-78"/>
                    </a:rPr>
                    <a:t> ها پیشی میگیرد، محتوای پشته شامل ارقام </a:t>
                  </a:r>
                  <a14:m>
                    <m:oMath xmlns:m="http://schemas.openxmlformats.org/officeDocument/2006/math">
                      <m:r>
                        <a:rPr lang="en-US" sz="2000" i="1" dirty="0">
                          <a:latin typeface="Cambria Math" panose="02040503050406030204" pitchFamily="18" charset="0"/>
                        </a:rPr>
                        <m:t>0</m:t>
                      </m:r>
                    </m:oMath>
                  </a14:m>
                  <a:r>
                    <a:rPr lang="fa-IR" sz="2000" dirty="0">
                      <a:cs typeface="B Mitra" panose="00000400000000000000" pitchFamily="2" charset="-78"/>
                    </a:rPr>
                    <a:t> میشود و زمانی که تعداد </a:t>
                  </a:r>
                  <a14:m>
                    <m:oMath xmlns:m="http://schemas.openxmlformats.org/officeDocument/2006/math">
                      <m:r>
                        <a:rPr lang="en-US" sz="2000" i="1" dirty="0" smtClean="0">
                          <a:latin typeface="Cambria Math" panose="02040503050406030204" pitchFamily="18" charset="0"/>
                          <a:cs typeface="B Mitra" panose="00000400000000000000" pitchFamily="2" charset="-78"/>
                        </a:rPr>
                        <m:t>𝑏</m:t>
                      </m:r>
                    </m:oMath>
                  </a14:m>
                  <a:r>
                    <a:rPr lang="fa-IR" sz="2000" dirty="0">
                      <a:cs typeface="B Mitra" panose="00000400000000000000" pitchFamily="2" charset="-78"/>
                    </a:rPr>
                    <a:t> ها از </a:t>
                  </a:r>
                  <a14:m>
                    <m:oMath xmlns:m="http://schemas.openxmlformats.org/officeDocument/2006/math">
                      <m:r>
                        <a:rPr lang="en-US" sz="2000" i="1" dirty="0" smtClean="0">
                          <a:latin typeface="Cambria Math" panose="02040503050406030204" pitchFamily="18" charset="0"/>
                          <a:cs typeface="B Mitra" panose="00000400000000000000" pitchFamily="2" charset="-78"/>
                        </a:rPr>
                        <m:t>𝑎</m:t>
                      </m:r>
                    </m:oMath>
                  </a14:m>
                  <a:r>
                    <a:rPr lang="fa-IR" sz="2000" dirty="0">
                      <a:cs typeface="B Mitra" panose="00000400000000000000" pitchFamily="2" charset="-78"/>
                    </a:rPr>
                    <a:t> ها بیشتر میشود، محتوای پشته شامل ارقام </a:t>
                  </a:r>
                  <a14:m>
                    <m:oMath xmlns:m="http://schemas.openxmlformats.org/officeDocument/2006/math">
                      <m:r>
                        <a:rPr lang="en-US" sz="2000" i="1" dirty="0">
                          <a:latin typeface="Cambria Math" panose="02040503050406030204" pitchFamily="18" charset="0"/>
                        </a:rPr>
                        <m:t>1</m:t>
                      </m:r>
                    </m:oMath>
                  </a14:m>
                  <a:r>
                    <a:rPr lang="fa-IR" sz="2000" dirty="0">
                      <a:cs typeface="B Mitra" panose="00000400000000000000" pitchFamily="2" charset="-78"/>
                    </a:rPr>
                    <a:t> میشود.</a:t>
                  </a:r>
                </a:p>
              </p:txBody>
            </p:sp>
          </mc:Choice>
          <mc:Fallback xmlns="">
            <p:sp>
              <p:nvSpPr>
                <p:cNvPr id="28" name="TextBox 27"/>
                <p:cNvSpPr txBox="1">
                  <a:spLocks noRot="1" noChangeAspect="1" noMove="1" noResize="1" noEditPoints="1" noAdjustHandles="1" noChangeArrowheads="1" noChangeShapeType="1" noTextEdit="1"/>
                </p:cNvSpPr>
                <p:nvPr/>
              </p:nvSpPr>
              <p:spPr>
                <a:xfrm>
                  <a:off x="184986" y="4902009"/>
                  <a:ext cx="5695377" cy="1631216"/>
                </a:xfrm>
                <a:prstGeom prst="rect">
                  <a:avLst/>
                </a:prstGeom>
                <a:blipFill>
                  <a:blip r:embed="rId8"/>
                  <a:stretch>
                    <a:fillRect l="-1178" t="-1119" r="-1178" b="-5597"/>
                  </a:stretch>
                </a:blipFill>
              </p:spPr>
              <p:txBody>
                <a:bodyPr/>
                <a:lstStyle/>
                <a:p>
                  <a:r>
                    <a:rPr lang="en-US">
                      <a:noFill/>
                    </a:rPr>
                    <a:t> </a:t>
                  </a:r>
                </a:p>
              </p:txBody>
            </p:sp>
          </mc:Fallback>
        </mc:AlternateContent>
        <p:pic>
          <p:nvPicPr>
            <p:cNvPr id="29" name="Picture 2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11116" y="4825253"/>
              <a:ext cx="432000" cy="432000"/>
            </a:xfrm>
            <a:prstGeom prst="rect">
              <a:avLst/>
            </a:prstGeom>
          </p:spPr>
        </p:pic>
      </p:grpSp>
      <mc:AlternateContent xmlns:mc="http://schemas.openxmlformats.org/markup-compatibility/2006" xmlns:a14="http://schemas.microsoft.com/office/drawing/2010/main">
        <mc:Choice Requires="a14">
          <p:sp>
            <p:nvSpPr>
              <p:cNvPr id="31" name="Rectangle 30"/>
              <p:cNvSpPr/>
              <p:nvPr/>
            </p:nvSpPr>
            <p:spPr>
              <a:xfrm>
                <a:off x="0" y="5077298"/>
                <a:ext cx="4798045" cy="688330"/>
              </a:xfrm>
              <a:prstGeom prst="rect">
                <a:avLst/>
              </a:prstGeom>
            </p:spPr>
            <p:txBody>
              <a:bodyPr wrap="none">
                <a:spAutoFit/>
              </a:bodyPr>
              <a:lstStyle/>
              <a:p>
                <a:pPr/>
                <a:r>
                  <a:rPr lang="en-US" dirty="0">
                    <a:solidFill>
                      <a:srgbClr val="005426"/>
                    </a:solidFill>
                  </a:rPr>
                  <a:t> </a:t>
                </a:r>
                <a14:m>
                  <m:oMath xmlns:m="http://schemas.openxmlformats.org/officeDocument/2006/math">
                    <m:d>
                      <m:dPr>
                        <m:ctrlPr>
                          <a:rPr lang="en-US" i="1" dirty="0" smtClean="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𝑏𝑎𝑎𝑏</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smtClean="0">
                            <a:solidFill>
                              <a:srgbClr val="005426"/>
                            </a:solidFill>
                            <a:latin typeface="Cambria Math" panose="02040503050406030204" pitchFamily="18" charset="0"/>
                          </a:rPr>
                          <m:t> </m:t>
                        </m:r>
                        <m:r>
                          <a:rPr lang="en-US" i="1" dirty="0">
                            <a:solidFill>
                              <a:srgbClr val="005426"/>
                            </a:solidFill>
                            <a:latin typeface="Cambria Math" panose="02040503050406030204" pitchFamily="18" charset="0"/>
                          </a:rPr>
                          <m:t>𝑎𝑎𝑏</m:t>
                        </m:r>
                        <m:r>
                          <a:rPr lang="en-US" i="1" dirty="0">
                            <a:solidFill>
                              <a:srgbClr val="005426"/>
                            </a:solidFill>
                            <a:latin typeface="Cambria Math" panose="02040503050406030204" pitchFamily="18" charset="0"/>
                          </a:rPr>
                          <m:t>,</m:t>
                        </m:r>
                        <m:r>
                          <a:rPr lang="fa-IR" b="0" i="1" dirty="0" smtClean="0">
                            <a:solidFill>
                              <a:srgbClr val="005426"/>
                            </a:solidFill>
                            <a:latin typeface="Cambria Math" panose="02040503050406030204" pitchFamily="18" charset="0"/>
                          </a:rPr>
                          <m:t>1</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𝑎𝑏</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oMath>
                </a14:m>
                <a:br>
                  <a:rPr lang="en-US" i="1" dirty="0">
                    <a:solidFill>
                      <a:srgbClr val="005426"/>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m:t>
                          </m:r>
                          <m:r>
                            <a:rPr lang="en-US" i="1" dirty="0">
                              <a:solidFill>
                                <a:srgbClr val="005426"/>
                              </a:solidFill>
                              <a:latin typeface="Cambria Math" panose="02040503050406030204" pitchFamily="18" charset="0"/>
                            </a:rPr>
                            <m:t>,</m:t>
                          </m:r>
                          <m:r>
                            <a:rPr lang="fa-IR" b="0" i="1" dirty="0" smtClean="0">
                              <a:solidFill>
                                <a:srgbClr val="005426"/>
                              </a:solidFill>
                              <a:latin typeface="Cambria Math" panose="02040503050406030204" pitchFamily="18" charset="0"/>
                            </a:rPr>
                            <m:t>0</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𝑓</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oMath>
                  </m:oMathPara>
                </a14:m>
                <a:endParaRPr lang="en-US" dirty="0">
                  <a:solidFill>
                    <a:srgbClr val="005426"/>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0" y="5077298"/>
                <a:ext cx="4798045" cy="688330"/>
              </a:xfrm>
              <a:prstGeom prst="rect">
                <a:avLst/>
              </a:prstGeom>
              <a:blipFill>
                <a:blip r:embed="rId10"/>
                <a:stretch>
                  <a:fillRect b="-4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157710" y="4561822"/>
                <a:ext cx="1887055" cy="369332"/>
              </a:xfrm>
              <a:prstGeom prst="rect">
                <a:avLst/>
              </a:prstGeom>
            </p:spPr>
            <p:txBody>
              <a:bodyPr wrap="none">
                <a:spAutoFit/>
              </a:bodyPr>
              <a:lstStyle/>
              <a:p>
                <a:pPr algn="r" rtl="1"/>
                <a:r>
                  <a:rPr lang="fa-IR" b="1" dirty="0">
                    <a:solidFill>
                      <a:srgbClr val="005426"/>
                    </a:solidFill>
                    <a:cs typeface="B Mitra" panose="00000400000000000000" pitchFamily="2" charset="-78"/>
                  </a:rPr>
                  <a:t>پردازش رشته </a:t>
                </a:r>
                <a14:m>
                  <m:oMath xmlns:m="http://schemas.openxmlformats.org/officeDocument/2006/math">
                    <m:r>
                      <a:rPr lang="en-US" b="1" i="1" dirty="0">
                        <a:solidFill>
                          <a:srgbClr val="005426"/>
                        </a:solidFill>
                        <a:latin typeface="Cambria Math" panose="02040503050406030204" pitchFamily="18" charset="0"/>
                      </a:rPr>
                      <m:t>𝒃𝒂𝒂𝒃</m:t>
                    </m:r>
                  </m:oMath>
                </a14:m>
                <a:endParaRPr lang="en-US" b="1" dirty="0">
                  <a:solidFill>
                    <a:srgbClr val="005426"/>
                  </a:solidFill>
                  <a:cs typeface="B Mitra" panose="00000400000000000000" pitchFamily="2" charset="-78"/>
                </a:endParaRPr>
              </a:p>
            </p:txBody>
          </p:sp>
        </mc:Choice>
        <mc:Fallback xmlns="">
          <p:sp>
            <p:nvSpPr>
              <p:cNvPr id="32" name="Rectangle 31"/>
              <p:cNvSpPr>
                <a:spLocks noRot="1" noChangeAspect="1" noMove="1" noResize="1" noEditPoints="1" noAdjustHandles="1" noChangeArrowheads="1" noChangeShapeType="1" noTextEdit="1"/>
              </p:cNvSpPr>
              <p:nvPr/>
            </p:nvSpPr>
            <p:spPr>
              <a:xfrm>
                <a:off x="2157710" y="4561822"/>
                <a:ext cx="1887055" cy="369332"/>
              </a:xfrm>
              <a:prstGeom prst="rect">
                <a:avLst/>
              </a:prstGeom>
              <a:blipFill>
                <a:blip r:embed="rId11"/>
                <a:stretch>
                  <a:fillRect t="-4918" r="-2258" b="-27869"/>
                </a:stretch>
              </a:blipFill>
            </p:spPr>
            <p:txBody>
              <a:bodyPr/>
              <a:lstStyle/>
              <a:p>
                <a:r>
                  <a:rPr lang="en-US">
                    <a:noFill/>
                  </a:rPr>
                  <a:t> </a:t>
                </a:r>
              </a:p>
            </p:txBody>
          </p:sp>
        </mc:Fallback>
      </mc:AlternateContent>
    </p:spTree>
    <p:extLst>
      <p:ext uri="{BB962C8B-B14F-4D97-AF65-F5344CB8AC3E}">
        <p14:creationId xmlns:p14="http://schemas.microsoft.com/office/powerpoint/2010/main" val="243515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6" presetClass="entr" presetSubtype="21"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1000" fill="hold"/>
                                        <p:tgtEl>
                                          <p:spTgt spid="27"/>
                                        </p:tgtEl>
                                        <p:attrNameLst>
                                          <p:attrName>ppt_w</p:attrName>
                                        </p:attrNameLst>
                                      </p:cBhvr>
                                      <p:tavLst>
                                        <p:tav tm="0">
                                          <p:val>
                                            <p:fltVal val="0"/>
                                          </p:val>
                                        </p:tav>
                                        <p:tav tm="100000">
                                          <p:val>
                                            <p:strVal val="#ppt_w"/>
                                          </p:val>
                                        </p:tav>
                                      </p:tavLst>
                                    </p:anim>
                                    <p:anim calcmode="lin" valueType="num">
                                      <p:cBhvr>
                                        <p:cTn id="55" dur="1000" fill="hold"/>
                                        <p:tgtEl>
                                          <p:spTgt spid="27"/>
                                        </p:tgtEl>
                                        <p:attrNameLst>
                                          <p:attrName>ppt_h</p:attrName>
                                        </p:attrNameLst>
                                      </p:cBhvr>
                                      <p:tavLst>
                                        <p:tav tm="0">
                                          <p:val>
                                            <p:fltVal val="0"/>
                                          </p:val>
                                        </p:tav>
                                        <p:tav tm="100000">
                                          <p:val>
                                            <p:strVal val="#ppt_h"/>
                                          </p:val>
                                        </p:tav>
                                      </p:tavLst>
                                    </p:anim>
                                    <p:anim calcmode="lin" valueType="num">
                                      <p:cBhvr>
                                        <p:cTn id="56" dur="1000" fill="hold"/>
                                        <p:tgtEl>
                                          <p:spTgt spid="27"/>
                                        </p:tgtEl>
                                        <p:attrNameLst>
                                          <p:attrName>style.rotation</p:attrName>
                                        </p:attrNameLst>
                                      </p:cBhvr>
                                      <p:tavLst>
                                        <p:tav tm="0">
                                          <p:val>
                                            <p:fltVal val="90"/>
                                          </p:val>
                                        </p:tav>
                                        <p:tav tm="100000">
                                          <p:val>
                                            <p:fltVal val="0"/>
                                          </p:val>
                                        </p:tav>
                                      </p:tavLst>
                                    </p:anim>
                                    <p:animEffect transition="in" filter="fade">
                                      <p:cBhvr>
                                        <p:cTn id="57" dur="1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iterate type="wd">
                                    <p:tmAbs val="300"/>
                                  </p:iterate>
                                  <p:childTnLst>
                                    <p:set>
                                      <p:cBhvr>
                                        <p:cTn id="6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fa-IR" dirty="0">
                    <a:solidFill>
                      <a:srgbClr val="3333CC"/>
                    </a:solidFill>
                  </a:rPr>
                  <a:t>یک پذیرنده پشته ای غیرقطعی برای زبان </a:t>
                </a:r>
                <a14:m>
                  <m:oMath xmlns:m="http://schemas.openxmlformats.org/officeDocument/2006/math">
                    <m:r>
                      <a:rPr lang="en-US" i="1" dirty="0">
                        <a:solidFill>
                          <a:srgbClr val="3333CC"/>
                        </a:solidFill>
                        <a:latin typeface="Cambria Math" panose="02040503050406030204" pitchFamily="18" charset="0"/>
                      </a:rPr>
                      <m:t>𝐿</m:t>
                    </m:r>
                    <m:r>
                      <a:rPr lang="en-US" i="1" dirty="0">
                        <a:solidFill>
                          <a:srgbClr val="3333CC"/>
                        </a:solidFill>
                        <a:latin typeface="Cambria Math" panose="02040503050406030204" pitchFamily="18" charset="0"/>
                      </a:rPr>
                      <m:t>=</m:t>
                    </m:r>
                    <m:d>
                      <m:dPr>
                        <m:begChr m:val="{"/>
                        <m:endChr m:val="}"/>
                        <m:ctrlPr>
                          <a:rPr lang="en-US" i="1" dirty="0">
                            <a:solidFill>
                              <a:srgbClr val="3333CC"/>
                            </a:solidFill>
                            <a:latin typeface="Cambria Math" panose="02040503050406030204" pitchFamily="18" charset="0"/>
                          </a:rPr>
                        </m:ctrlPr>
                      </m:dPr>
                      <m:e>
                        <m:r>
                          <a:rPr lang="en-US" i="1" dirty="0">
                            <a:solidFill>
                              <a:srgbClr val="3333CC"/>
                            </a:solidFill>
                            <a:latin typeface="Cambria Math" panose="02040503050406030204" pitchFamily="18" charset="0"/>
                          </a:rPr>
                          <m:t>𝑤</m:t>
                        </m:r>
                        <m:sSup>
                          <m:sSupPr>
                            <m:ctrlPr>
                              <a:rPr lang="en-US" i="1" dirty="0" err="1">
                                <a:solidFill>
                                  <a:srgbClr val="3333CC"/>
                                </a:solidFill>
                                <a:latin typeface="Cambria Math" panose="02040503050406030204" pitchFamily="18" charset="0"/>
                              </a:rPr>
                            </m:ctrlPr>
                          </m:sSupPr>
                          <m:e>
                            <m:r>
                              <a:rPr lang="en-US" i="1" dirty="0">
                                <a:solidFill>
                                  <a:srgbClr val="3333CC"/>
                                </a:solidFill>
                                <a:latin typeface="Cambria Math" panose="02040503050406030204" pitchFamily="18" charset="0"/>
                              </a:rPr>
                              <m:t>𝑤</m:t>
                            </m:r>
                          </m:e>
                          <m:sup>
                            <m:r>
                              <a:rPr lang="en-US" i="1" dirty="0">
                                <a:solidFill>
                                  <a:srgbClr val="3333CC"/>
                                </a:solidFill>
                                <a:latin typeface="Cambria Math" panose="02040503050406030204" pitchFamily="18" charset="0"/>
                              </a:rPr>
                              <m:t>𝑅</m:t>
                            </m:r>
                          </m:sup>
                        </m:sSup>
                        <m:r>
                          <a:rPr lang="en-US" i="1" dirty="0">
                            <a:solidFill>
                              <a:srgbClr val="3333CC"/>
                            </a:solidFill>
                            <a:latin typeface="Cambria Math" panose="02040503050406030204" pitchFamily="18" charset="0"/>
                          </a:rPr>
                          <m:t>:</m:t>
                        </m:r>
                        <m:r>
                          <a:rPr lang="en-US" i="1" dirty="0">
                            <a:solidFill>
                              <a:srgbClr val="3333CC"/>
                            </a:solidFill>
                            <a:latin typeface="Cambria Math" panose="02040503050406030204" pitchFamily="18" charset="0"/>
                          </a:rPr>
                          <m:t>𝑤</m:t>
                        </m:r>
                        <m:r>
                          <a:rPr lang="en-US" i="1" dirty="0">
                            <a:solidFill>
                              <a:srgbClr val="3333CC"/>
                            </a:solidFill>
                            <a:latin typeface="Cambria Math" panose="02040503050406030204" pitchFamily="18" charset="0"/>
                            <a:ea typeface="Cambria Math" panose="02040503050406030204" pitchFamily="18" charset="0"/>
                          </a:rPr>
                          <m:t>∈</m:t>
                        </m:r>
                        <m:sSup>
                          <m:sSupPr>
                            <m:ctrlPr>
                              <a:rPr lang="en-US" i="1" dirty="0">
                                <a:solidFill>
                                  <a:srgbClr val="3333CC"/>
                                </a:solidFill>
                                <a:latin typeface="Cambria Math" panose="02040503050406030204" pitchFamily="18" charset="0"/>
                                <a:ea typeface="Cambria Math" panose="02040503050406030204" pitchFamily="18" charset="0"/>
                              </a:rPr>
                            </m:ctrlPr>
                          </m:sSupPr>
                          <m:e>
                            <m:d>
                              <m:dPr>
                                <m:begChr m:val="{"/>
                                <m:endChr m:val="}"/>
                                <m:ctrlPr>
                                  <a:rPr lang="en-US" i="1" dirty="0">
                                    <a:solidFill>
                                      <a:srgbClr val="3333CC"/>
                                    </a:solidFill>
                                    <a:latin typeface="Cambria Math" panose="02040503050406030204" pitchFamily="18" charset="0"/>
                                    <a:ea typeface="Cambria Math" panose="02040503050406030204" pitchFamily="18" charset="0"/>
                                  </a:rPr>
                                </m:ctrlPr>
                              </m:dPr>
                              <m:e>
                                <m:r>
                                  <a:rPr lang="en-US" i="1" dirty="0">
                                    <a:solidFill>
                                      <a:srgbClr val="3333CC"/>
                                    </a:solidFill>
                                    <a:latin typeface="Cambria Math" panose="02040503050406030204" pitchFamily="18" charset="0"/>
                                    <a:ea typeface="Cambria Math" panose="02040503050406030204" pitchFamily="18" charset="0"/>
                                  </a:rPr>
                                  <m:t>𝑎</m:t>
                                </m:r>
                                <m:r>
                                  <a:rPr lang="en-US" i="1" dirty="0">
                                    <a:solidFill>
                                      <a:srgbClr val="3333CC"/>
                                    </a:solidFill>
                                    <a:latin typeface="Cambria Math" panose="02040503050406030204" pitchFamily="18" charset="0"/>
                                    <a:ea typeface="Cambria Math" panose="02040503050406030204" pitchFamily="18" charset="0"/>
                                  </a:rPr>
                                  <m:t>,</m:t>
                                </m:r>
                                <m:r>
                                  <a:rPr lang="en-US" i="1" dirty="0">
                                    <a:solidFill>
                                      <a:srgbClr val="3333CC"/>
                                    </a:solidFill>
                                    <a:latin typeface="Cambria Math" panose="02040503050406030204" pitchFamily="18" charset="0"/>
                                    <a:ea typeface="Cambria Math" panose="02040503050406030204" pitchFamily="18" charset="0"/>
                                  </a:rPr>
                                  <m:t>𝑏</m:t>
                                </m:r>
                              </m:e>
                            </m:d>
                          </m:e>
                          <m:sup>
                            <m:r>
                              <a:rPr lang="en-US" i="1" dirty="0">
                                <a:solidFill>
                                  <a:srgbClr val="3333CC"/>
                                </a:solidFill>
                                <a:latin typeface="Cambria Math" panose="02040503050406030204" pitchFamily="18" charset="0"/>
                                <a:ea typeface="Cambria Math" panose="02040503050406030204" pitchFamily="18" charset="0"/>
                              </a:rPr>
                              <m:t>∗</m:t>
                            </m:r>
                          </m:sup>
                        </m:sSup>
                      </m:e>
                    </m:d>
                  </m:oMath>
                </a14:m>
                <a:r>
                  <a:rPr lang="fa-IR" dirty="0">
                    <a:solidFill>
                      <a:srgbClr val="3333CC"/>
                    </a:solidFill>
                  </a:rPr>
                  <a:t> طراحی کنید.</a:t>
                </a:r>
              </a:p>
              <a:p>
                <a:r>
                  <a:rPr lang="fa-IR" dirty="0"/>
                  <a:t>به ازای هر سمبلی که میبینم باید بالای پشته همان سمبل را </a:t>
                </a:r>
                <a:r>
                  <a:rPr lang="en-US" dirty="0"/>
                  <a:t>push </a:t>
                </a:r>
                <a:r>
                  <a:rPr lang="fa-IR" dirty="0"/>
                  <a:t>کنیم تا زمانی که به</a:t>
                </a:r>
                <a14:m>
                  <m:oMath xmlns:m="http://schemas.openxmlformats.org/officeDocument/2006/math">
                    <m:r>
                      <a:rPr lang="el-GR" i="1" dirty="0" smtClean="0">
                        <a:latin typeface="Cambria Math" panose="02040503050406030204" pitchFamily="18" charset="0"/>
                      </a:rPr>
                      <m:t>𝜆</m:t>
                    </m:r>
                  </m:oMath>
                </a14:m>
                <a:r>
                  <a:rPr lang="el-GR" dirty="0"/>
                  <a:t> </a:t>
                </a:r>
                <a:r>
                  <a:rPr lang="fa-IR" dirty="0"/>
                  <a:t> میان رشته یا سمبل</a:t>
                </a:r>
                <a14:m>
                  <m:oMath xmlns:m="http://schemas.openxmlformats.org/officeDocument/2006/math">
                    <m:r>
                      <a:rPr lang="en-US" i="1" dirty="0" smtClean="0">
                        <a:latin typeface="Cambria Math" panose="02040503050406030204" pitchFamily="18" charset="0"/>
                      </a:rPr>
                      <m:t>𝑎</m:t>
                    </m:r>
                  </m:oMath>
                </a14:m>
                <a:r>
                  <a:rPr lang="en-US" dirty="0"/>
                  <a:t> </a:t>
                </a:r>
                <a:r>
                  <a:rPr lang="fa-IR" dirty="0"/>
                  <a:t> یا</a:t>
                </a:r>
                <a14:m>
                  <m:oMath xmlns:m="http://schemas.openxmlformats.org/officeDocument/2006/math">
                    <m:r>
                      <a:rPr lang="en-US" i="1" dirty="0" smtClean="0">
                        <a:latin typeface="Cambria Math" panose="02040503050406030204" pitchFamily="18" charset="0"/>
                      </a:rPr>
                      <m:t>𝑏</m:t>
                    </m:r>
                  </m:oMath>
                </a14:m>
                <a:r>
                  <a:rPr lang="en-US" dirty="0"/>
                  <a:t> </a:t>
                </a:r>
                <a:r>
                  <a:rPr lang="fa-IR" dirty="0"/>
                  <a:t> وسط رشته برسیم.</a:t>
                </a:r>
              </a:p>
              <a:p>
                <a:r>
                  <a:rPr lang="fa-IR" dirty="0"/>
                  <a:t>زمانی که به این سمبل رسیدیم باید از سمبل بعد ازآن به شرط اینکه سمبل جاری رشته که، مشاهده میکنم با سمبل بالای پشته یکسان باشد از بالای پشته عمل </a:t>
                </a:r>
                <a:r>
                  <a:rPr lang="en-US" dirty="0"/>
                  <a:t>pop </a:t>
                </a:r>
                <a:r>
                  <a:rPr lang="fa-IR" dirty="0"/>
                  <a:t>را انجام دهیم.</a:t>
                </a:r>
              </a:p>
              <a:p>
                <a:r>
                  <a:rPr lang="fa-IR" dirty="0"/>
                  <a:t>تا زمانی که به انتهای رشته جاری برسیم و همزمان پشته هم خالی شده باشد آنگاه میتوان گفت این ماشین رسم شده مربوط به رشته های مورد پذیرش این زبان خواهد بود.</a:t>
                </a:r>
              </a:p>
              <a:p>
                <a:r>
                  <a:rPr lang="fa-IR" dirty="0"/>
                  <a:t> برای پیاده سازی این ایده، در ابتدا سمبل</a:t>
                </a:r>
                <a:r>
                  <a:rPr lang="en-US" dirty="0"/>
                  <a:t> </a:t>
                </a:r>
                <a14:m>
                  <m:oMath xmlns:m="http://schemas.openxmlformats.org/officeDocument/2006/math">
                    <m:r>
                      <a:rPr lang="en-US" i="1" dirty="0">
                        <a:latin typeface="Cambria Math" panose="02040503050406030204" pitchFamily="18" charset="0"/>
                      </a:rPr>
                      <m:t>𝑎</m:t>
                    </m:r>
                  </m:oMath>
                </a14:m>
                <a:r>
                  <a:rPr lang="en-US" dirty="0"/>
                  <a:t> </a:t>
                </a:r>
                <a:r>
                  <a:rPr lang="fa-IR" dirty="0"/>
                  <a:t> یا</a:t>
                </a:r>
                <a:r>
                  <a:rPr lang="en-US" dirty="0"/>
                  <a:t> </a:t>
                </a:r>
                <a14:m>
                  <m:oMath xmlns:m="http://schemas.openxmlformats.org/officeDocument/2006/math">
                    <m:r>
                      <a:rPr lang="en-US" i="1" dirty="0">
                        <a:latin typeface="Cambria Math" panose="02040503050406030204" pitchFamily="18" charset="0"/>
                      </a:rPr>
                      <m:t>𝑏</m:t>
                    </m:r>
                  </m:oMath>
                </a14:m>
                <a:r>
                  <a:rPr lang="fa-IR" dirty="0"/>
                  <a:t> را مشاهده خواهیم کرد.</a:t>
                </a:r>
              </a:p>
              <a:p>
                <a:r>
                  <a:rPr lang="fa-IR" dirty="0"/>
                  <a:t>بالای پشته طبعاً در ابتدا تهی خواهد بود پس باید با مشاهده سمبل</a:t>
                </a:r>
                <a:r>
                  <a:rPr lang="en-US" dirty="0"/>
                  <a:t> </a:t>
                </a:r>
                <a14:m>
                  <m:oMath xmlns:m="http://schemas.openxmlformats.org/officeDocument/2006/math">
                    <m:r>
                      <a:rPr lang="en-US" i="1" dirty="0">
                        <a:latin typeface="Cambria Math" panose="02040503050406030204" pitchFamily="18" charset="0"/>
                      </a:rPr>
                      <m:t>𝑎</m:t>
                    </m:r>
                  </m:oMath>
                </a14:m>
                <a:r>
                  <a:rPr lang="en-US" dirty="0"/>
                  <a:t> </a:t>
                </a:r>
                <a:r>
                  <a:rPr lang="fa-IR" dirty="0"/>
                  <a:t> بالای پشته</a:t>
                </a:r>
                <a:r>
                  <a:rPr lang="en-US" dirty="0"/>
                  <a:t> </a:t>
                </a:r>
                <a14:m>
                  <m:oMath xmlns:m="http://schemas.openxmlformats.org/officeDocument/2006/math">
                    <m:r>
                      <a:rPr lang="en-US" i="1" dirty="0">
                        <a:latin typeface="Cambria Math" panose="02040503050406030204" pitchFamily="18" charset="0"/>
                      </a:rPr>
                      <m:t>𝑎</m:t>
                    </m:r>
                  </m:oMath>
                </a14:m>
                <a:r>
                  <a:rPr lang="en-US" dirty="0"/>
                  <a:t> </a:t>
                </a:r>
                <a:r>
                  <a:rPr lang="fa-IR" dirty="0"/>
                  <a:t> عمل</a:t>
                </a:r>
                <a:r>
                  <a:rPr lang="en-US" dirty="0"/>
                  <a:t>push </a:t>
                </a:r>
                <a:r>
                  <a:rPr lang="fa-IR" dirty="0"/>
                  <a:t> انجام شود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r>
                      <a:rPr lang="en-US" i="1" dirty="0" err="1" smtClean="0">
                        <a:latin typeface="Cambria Math" panose="02040503050406030204" pitchFamily="18" charset="0"/>
                      </a:rPr>
                      <m:t>𝑎𝑧</m:t>
                    </m:r>
                  </m:oMath>
                </a14:m>
                <a:r>
                  <a:rPr lang="fa-IR" dirty="0"/>
                  <a:t>) </a:t>
                </a:r>
              </a:p>
              <a:p>
                <a:r>
                  <a:rPr lang="fa-IR" dirty="0"/>
                  <a:t>و اگر سمبل </a:t>
                </a:r>
                <a14:m>
                  <m:oMath xmlns:m="http://schemas.openxmlformats.org/officeDocument/2006/math">
                    <m:r>
                      <a:rPr lang="en-US" i="1" dirty="0">
                        <a:latin typeface="Cambria Math" panose="02040503050406030204" pitchFamily="18" charset="0"/>
                      </a:rPr>
                      <m:t>𝑏</m:t>
                    </m:r>
                  </m:oMath>
                </a14:m>
                <a:r>
                  <a:rPr lang="en-US" dirty="0"/>
                  <a:t> </a:t>
                </a:r>
                <a:r>
                  <a:rPr lang="fa-IR" dirty="0"/>
                  <a:t> را مشاهده کردم باید در ابتدا بالای پشته سمبل </a:t>
                </a:r>
                <a14:m>
                  <m:oMath xmlns:m="http://schemas.openxmlformats.org/officeDocument/2006/math">
                    <m:r>
                      <a:rPr lang="en-US" i="1" dirty="0">
                        <a:latin typeface="Cambria Math" panose="02040503050406030204" pitchFamily="18" charset="0"/>
                      </a:rPr>
                      <m:t>𝑏</m:t>
                    </m:r>
                  </m:oMath>
                </a14:m>
                <a:r>
                  <a:rPr lang="en-US" dirty="0"/>
                  <a:t> </a:t>
                </a:r>
                <a:r>
                  <a:rPr lang="fa-IR" dirty="0"/>
                  <a:t>را  </a:t>
                </a:r>
                <a:r>
                  <a:rPr lang="en-US" dirty="0"/>
                  <a:t>push  </a:t>
                </a:r>
                <a:r>
                  <a:rPr lang="fa-IR" dirty="0"/>
                  <a:t>کنیم.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r>
                      <a:rPr lang="en-US" i="1" dirty="0" err="1" smtClean="0">
                        <a:latin typeface="Cambria Math" panose="02040503050406030204" pitchFamily="18" charset="0"/>
                      </a:rPr>
                      <m:t>𝑏𝑧</m:t>
                    </m:r>
                  </m:oMath>
                </a14:m>
                <a:r>
                  <a:rPr lang="fa-IR" dirty="0"/>
                  <a:t>) </a:t>
                </a:r>
              </a:p>
              <a:p>
                <a:r>
                  <a:rPr lang="fa-IR" dirty="0"/>
                  <a:t>از سمبل دوم به بعد رشته به ازای هر سمبلی که مشاهده میکنیم باید تا رسیدن به وسط رشته ورودی عمل </a:t>
                </a:r>
                <a:r>
                  <a:rPr lang="en-US" dirty="0"/>
                  <a:t>push </a:t>
                </a:r>
                <a:r>
                  <a:rPr lang="fa-IR" dirty="0"/>
                  <a:t> را انجام دهیم. که چهار حالت پیش می آید :</a:t>
                </a:r>
              </a:p>
              <a:p>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𝑎𝑎</m:t>
                    </m:r>
                  </m:oMath>
                </a14:m>
                <a:r>
                  <a:rPr lang="fa-IR" dirty="0"/>
                  <a:t>    یا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err="1" smtClean="0">
                        <a:latin typeface="Cambria Math" panose="02040503050406030204" pitchFamily="18" charset="0"/>
                      </a:rPr>
                      <m:t>𝑏𝑎</m:t>
                    </m:r>
                  </m:oMath>
                </a14:m>
                <a:r>
                  <a:rPr lang="fa-IR" dirty="0"/>
                  <a:t> یا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𝑎𝑏</m:t>
                    </m:r>
                  </m:oMath>
                </a14:m>
                <a:r>
                  <a:rPr lang="fa-IR" dirty="0"/>
                  <a:t>  یا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𝑏𝑏</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3" r="-52" b="-13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176924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E6E5E5C-7A9E-DEAD-8FFA-046476753316}"/>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79422" y="1092372"/>
                <a:ext cx="6690947" cy="5400502"/>
              </a:xfrm>
            </p:spPr>
            <p:txBody>
              <a:bodyPr>
                <a:noAutofit/>
              </a:bodyPr>
              <a:lstStyle/>
              <a:p>
                <a:r>
                  <a:rPr lang="fa-IR" sz="2000" dirty="0"/>
                  <a:t>پس تا به اینجا برای حالت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𝑞</m:t>
                        </m:r>
                      </m:e>
                      <m:sub>
                        <m:r>
                          <a:rPr lang="en-US" sz="2000" i="1" dirty="0">
                            <a:latin typeface="Cambria Math" panose="02040503050406030204" pitchFamily="18" charset="0"/>
                          </a:rPr>
                          <m:t>0</m:t>
                        </m:r>
                      </m:sub>
                    </m:sSub>
                  </m:oMath>
                </a14:m>
                <a:r>
                  <a:rPr lang="en-US" sz="2000" dirty="0"/>
                  <a:t> </a:t>
                </a:r>
                <a:r>
                  <a:rPr lang="fa-IR" sz="2000" dirty="0"/>
                  <a:t> ماشین را طراحی کردیم.</a:t>
                </a:r>
                <a:endParaRPr lang="en-US" sz="2000" dirty="0"/>
              </a:p>
              <a:p>
                <a:r>
                  <a:rPr lang="fa-IR" sz="2000" dirty="0"/>
                  <a:t>حال زمانی هست که باید تغییر وضعیت انجام دهیم. یعنی یا</a:t>
                </a:r>
                <a14:m>
                  <m:oMath xmlns:m="http://schemas.openxmlformats.org/officeDocument/2006/math">
                    <m:r>
                      <a:rPr lang="el-GR" sz="2000" i="1" dirty="0" smtClean="0">
                        <a:latin typeface="Cambria Math" panose="02040503050406030204" pitchFamily="18" charset="0"/>
                      </a:rPr>
                      <m:t>𝜆</m:t>
                    </m:r>
                  </m:oMath>
                </a14:m>
                <a:r>
                  <a:rPr lang="el-GR" sz="2000" dirty="0"/>
                  <a:t> </a:t>
                </a:r>
                <a:r>
                  <a:rPr lang="fa-IR" sz="2000" dirty="0"/>
                  <a:t> میان رشته را مشاهده میکنیم و یا سمبل</a:t>
                </a:r>
                <a14:m>
                  <m:oMath xmlns:m="http://schemas.openxmlformats.org/officeDocument/2006/math">
                    <m:r>
                      <a:rPr lang="en-US" sz="2000" i="1" dirty="0" smtClean="0">
                        <a:latin typeface="Cambria Math" panose="02040503050406030204" pitchFamily="18" charset="0"/>
                      </a:rPr>
                      <m:t>𝑎</m:t>
                    </m:r>
                  </m:oMath>
                </a14:m>
                <a:r>
                  <a:rPr lang="en-US" sz="2000" dirty="0"/>
                  <a:t> </a:t>
                </a:r>
                <a:r>
                  <a:rPr lang="fa-IR" sz="2000" dirty="0"/>
                  <a:t> یا </a:t>
                </a:r>
                <a14:m>
                  <m:oMath xmlns:m="http://schemas.openxmlformats.org/officeDocument/2006/math">
                    <m:r>
                      <a:rPr lang="en-US" sz="2000" i="1" dirty="0">
                        <a:latin typeface="Cambria Math" panose="02040503050406030204" pitchFamily="18" charset="0"/>
                      </a:rPr>
                      <m:t>𝑏</m:t>
                    </m:r>
                    <m:r>
                      <a:rPr lang="en-US" sz="2000" i="1" dirty="0">
                        <a:latin typeface="Cambria Math" panose="02040503050406030204" pitchFamily="18" charset="0"/>
                      </a:rPr>
                      <m:t> </m:t>
                    </m:r>
                  </m:oMath>
                </a14:m>
                <a:r>
                  <a:rPr lang="fa-IR" sz="2000" dirty="0"/>
                  <a:t> وسط رشته را.</a:t>
                </a:r>
              </a:p>
              <a:p>
                <a:r>
                  <a:rPr lang="fa-IR" sz="2000" dirty="0"/>
                  <a:t>پس از مشاهده نماد وسط رشته، باید باتوجه به سمبل مشاهده شده در ورودی آنرا با محتوای پشته مطابقت دهیم و در صورت تطابق، یک سمبل از پشته حذف کنیم.</a:t>
                </a:r>
              </a:p>
              <a:p>
                <a:r>
                  <a:rPr lang="fa-IR" sz="2000" dirty="0"/>
                  <a:t>زمانی که به انتهای رشته ورودی برسیم و در پشته هم هیچ نمادی وجود نداشته باشد، میتوانیم بگوییم که رشته ورودی قابل پذیرش است.</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79422" y="1092372"/>
                <a:ext cx="6690947" cy="5400502"/>
              </a:xfrm>
              <a:blipFill>
                <a:blip r:embed="rId2"/>
                <a:stretch>
                  <a:fillRect l="-638" r="-1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sp>
        <p:nvSpPr>
          <p:cNvPr id="5" name="Oval 4"/>
          <p:cNvSpPr/>
          <p:nvPr/>
        </p:nvSpPr>
        <p:spPr>
          <a:xfrm>
            <a:off x="549535" y="3273312"/>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6" name="TextBox 5"/>
              <p:cNvSpPr txBox="1"/>
              <p:nvPr/>
            </p:nvSpPr>
            <p:spPr>
              <a:xfrm>
                <a:off x="635555" y="3343123"/>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35555" y="3343123"/>
                <a:ext cx="571310" cy="461665"/>
              </a:xfrm>
              <a:prstGeom prst="rect">
                <a:avLst/>
              </a:prstGeom>
              <a:blipFill>
                <a:blip r:embed="rId3"/>
                <a:stretch>
                  <a:fillRect b="-11842"/>
                </a:stretch>
              </a:blipFill>
            </p:spPr>
            <p:txBody>
              <a:bodyPr/>
              <a:lstStyle/>
              <a:p>
                <a:r>
                  <a:rPr lang="en-US">
                    <a:noFill/>
                  </a:rPr>
                  <a:t> </a:t>
                </a:r>
              </a:p>
            </p:txBody>
          </p:sp>
        </mc:Fallback>
      </mc:AlternateContent>
      <p:cxnSp>
        <p:nvCxnSpPr>
          <p:cNvPr id="7" name="Straight Arrow Connector 6"/>
          <p:cNvCxnSpPr>
            <a:endCxn id="5" idx="2"/>
          </p:cNvCxnSpPr>
          <p:nvPr/>
        </p:nvCxnSpPr>
        <p:spPr>
          <a:xfrm>
            <a:off x="225666" y="3615083"/>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a:stCxn id="5" idx="1"/>
            <a:endCxn id="5" idx="7"/>
          </p:cNvCxnSpPr>
          <p:nvPr/>
        </p:nvCxnSpPr>
        <p:spPr>
          <a:xfrm rot="5400000" flipH="1" flipV="1">
            <a:off x="902787" y="3123627"/>
            <a:ext cx="12700" cy="499575"/>
          </a:xfrm>
          <a:prstGeom prst="curvedConnector3">
            <a:avLst>
              <a:gd name="adj1" fmla="val 4188205"/>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87600" y="1278629"/>
                <a:ext cx="1154953" cy="1569660"/>
              </a:xfrm>
              <a:prstGeom prst="rect">
                <a:avLst/>
              </a:prstGeom>
              <a:noFill/>
            </p:spPr>
            <p:txBody>
              <a:bodyPr wrap="square" rtlCol="0">
                <a:spAutoFit/>
              </a:bodyPr>
              <a:lstStyle/>
              <a:p>
                <a:r>
                  <a:rPr lang="en-US" sz="1600" dirty="0"/>
                  <a:t> </a:t>
                </a:r>
                <a14:m>
                  <m:oMath xmlns:m="http://schemas.openxmlformats.org/officeDocument/2006/math">
                    <m:r>
                      <a:rPr lang="en-US" sz="1600" i="1" dirty="0" smtClean="0">
                        <a:latin typeface="Cambria Math" panose="02040503050406030204" pitchFamily="18" charset="0"/>
                      </a:rPr>
                      <m:t>𝑎</m:t>
                    </m:r>
                    <m:r>
                      <a:rPr lang="en-US" sz="1600" i="1" dirty="0">
                        <a:latin typeface="Cambria Math" panose="02040503050406030204" pitchFamily="18" charset="0"/>
                      </a:rPr>
                      <m:t>,</m:t>
                    </m:r>
                    <m:r>
                      <a:rPr lang="en-US" sz="1600" i="1" dirty="0">
                        <a:latin typeface="Cambria Math" panose="02040503050406030204" pitchFamily="18" charset="0"/>
                      </a:rPr>
                      <m:t>𝑧</m:t>
                    </m:r>
                    <m:r>
                      <a:rPr lang="en-US" sz="1600" i="1" dirty="0">
                        <a:latin typeface="Cambria Math" panose="02040503050406030204" pitchFamily="18" charset="0"/>
                      </a:rPr>
                      <m:t>/</m:t>
                    </m:r>
                    <m:r>
                      <a:rPr lang="en-US" sz="1600" i="1" dirty="0" err="1">
                        <a:latin typeface="Cambria Math" panose="02040503050406030204" pitchFamily="18" charset="0"/>
                      </a:rPr>
                      <m:t>𝑎𝑧</m:t>
                    </m:r>
                  </m:oMath>
                </a14:m>
                <a:endParaRPr lang="en-US" sz="1600" dirty="0"/>
              </a:p>
              <a:p>
                <a:r>
                  <a:rPr lang="en-US" sz="1600" dirty="0"/>
                  <a:t> </a:t>
                </a:r>
                <a14:m>
                  <m:oMath xmlns:m="http://schemas.openxmlformats.org/officeDocument/2006/math">
                    <m:r>
                      <a:rPr lang="en-US" sz="1600" i="1" dirty="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rPr>
                      <m:t>𝑧</m:t>
                    </m:r>
                    <m:r>
                      <a:rPr lang="en-US" sz="1600" i="1" dirty="0">
                        <a:latin typeface="Cambria Math" panose="02040503050406030204" pitchFamily="18" charset="0"/>
                      </a:rPr>
                      <m:t>/</m:t>
                    </m:r>
                    <m:r>
                      <a:rPr lang="en-US" sz="1600" i="1" dirty="0" err="1">
                        <a:latin typeface="Cambria Math" panose="02040503050406030204" pitchFamily="18" charset="0"/>
                      </a:rPr>
                      <m:t>𝑏𝑧</m:t>
                    </m:r>
                  </m:oMath>
                </a14:m>
                <a:endParaRPr lang="en-US" sz="1600" dirty="0"/>
              </a:p>
              <a:p>
                <a:r>
                  <a:rPr lang="en-US" sz="1600" dirty="0"/>
                  <a:t> </a:t>
                </a:r>
                <a14:m>
                  <m:oMath xmlns:m="http://schemas.openxmlformats.org/officeDocument/2006/math">
                    <m:r>
                      <a:rPr lang="en-US" sz="1600" i="1" dirty="0">
                        <a:latin typeface="Cambria Math" panose="02040503050406030204" pitchFamily="18" charset="0"/>
                      </a:rPr>
                      <m:t>𝑎</m:t>
                    </m:r>
                    <m:r>
                      <a:rPr lang="en-US" sz="1600" i="1" dirty="0">
                        <a:latin typeface="Cambria Math" panose="02040503050406030204" pitchFamily="18" charset="0"/>
                      </a:rPr>
                      <m:t>,</m:t>
                    </m:r>
                    <m:r>
                      <a:rPr lang="en-US" sz="1600" i="1" dirty="0">
                        <a:latin typeface="Cambria Math" panose="02040503050406030204" pitchFamily="18" charset="0"/>
                      </a:rPr>
                      <m:t>𝑎</m:t>
                    </m:r>
                    <m:r>
                      <a:rPr lang="en-US" sz="1600" i="1" dirty="0">
                        <a:latin typeface="Cambria Math" panose="02040503050406030204" pitchFamily="18" charset="0"/>
                      </a:rPr>
                      <m:t>/</m:t>
                    </m:r>
                    <m:r>
                      <a:rPr lang="en-US" sz="1600" i="1" dirty="0">
                        <a:latin typeface="Cambria Math" panose="02040503050406030204" pitchFamily="18" charset="0"/>
                      </a:rPr>
                      <m:t>𝑎𝑎</m:t>
                    </m:r>
                  </m:oMath>
                </a14:m>
                <a:r>
                  <a:rPr lang="fa-IR" sz="1600" dirty="0"/>
                  <a:t>   </a:t>
                </a:r>
              </a:p>
              <a:p>
                <a:r>
                  <a:rPr lang="en-US" sz="1600" dirty="0"/>
                  <a:t> </a:t>
                </a:r>
                <a14:m>
                  <m:oMath xmlns:m="http://schemas.openxmlformats.org/officeDocument/2006/math">
                    <m:r>
                      <a:rPr lang="en-US" sz="1600" i="1" dirty="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rPr>
                      <m:t>𝑎</m:t>
                    </m:r>
                    <m:r>
                      <a:rPr lang="en-US" sz="1600" i="1" dirty="0">
                        <a:latin typeface="Cambria Math" panose="02040503050406030204" pitchFamily="18" charset="0"/>
                      </a:rPr>
                      <m:t>/</m:t>
                    </m:r>
                    <m:r>
                      <a:rPr lang="en-US" sz="1600" i="1" dirty="0" err="1">
                        <a:latin typeface="Cambria Math" panose="02040503050406030204" pitchFamily="18" charset="0"/>
                      </a:rPr>
                      <m:t>𝑏𝑎</m:t>
                    </m:r>
                  </m:oMath>
                </a14:m>
                <a:endParaRPr lang="fa-IR" sz="1600" dirty="0"/>
              </a:p>
              <a:p>
                <a:r>
                  <a:rPr lang="fa-IR" sz="1600" dirty="0"/>
                  <a:t> </a:t>
                </a:r>
                <a14:m>
                  <m:oMath xmlns:m="http://schemas.openxmlformats.org/officeDocument/2006/math">
                    <m:r>
                      <a:rPr lang="en-US" sz="1600" i="1" dirty="0">
                        <a:latin typeface="Cambria Math" panose="02040503050406030204" pitchFamily="18" charset="0"/>
                      </a:rPr>
                      <m:t>𝑎</m:t>
                    </m:r>
                    <m:r>
                      <a:rPr lang="en-US" sz="1600" i="1" dirty="0">
                        <a:latin typeface="Cambria Math" panose="02040503050406030204" pitchFamily="18" charset="0"/>
                      </a:rPr>
                      <m:t>,</m:t>
                    </m:r>
                    <m:r>
                      <a:rPr lang="en-US" sz="1600" i="1" dirty="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rPr>
                      <m:t>𝑎𝑏</m:t>
                    </m:r>
                  </m:oMath>
                </a14:m>
                <a:r>
                  <a:rPr lang="fa-IR" sz="1600" dirty="0"/>
                  <a:t> </a:t>
                </a:r>
                <a:endParaRPr lang="fa-IR" sz="1600" i="1" dirty="0">
                  <a:latin typeface="Cambria Math" panose="02040503050406030204" pitchFamily="18" charset="0"/>
                </a:endParaRPr>
              </a:p>
              <a:p>
                <a:r>
                  <a:rPr lang="en-US" sz="1600" dirty="0"/>
                  <a:t> </a:t>
                </a:r>
                <a14:m>
                  <m:oMath xmlns:m="http://schemas.openxmlformats.org/officeDocument/2006/math">
                    <m:r>
                      <a:rPr lang="en-US" sz="1600" i="1" dirty="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rPr>
                      <m:t>𝑏𝑏</m:t>
                    </m:r>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87600" y="1278629"/>
                <a:ext cx="1154953" cy="1569660"/>
              </a:xfrm>
              <a:prstGeom prst="rect">
                <a:avLst/>
              </a:prstGeom>
              <a:blipFill>
                <a:blip r:embed="rId4"/>
                <a:stretch>
                  <a:fillRect l="-3704" b="-1946"/>
                </a:stretch>
              </a:blipFill>
            </p:spPr>
            <p:txBody>
              <a:bodyPr/>
              <a:lstStyle/>
              <a:p>
                <a:r>
                  <a:rPr lang="en-US">
                    <a:noFill/>
                  </a:rPr>
                  <a:t> </a:t>
                </a:r>
              </a:p>
            </p:txBody>
          </p:sp>
        </mc:Fallback>
      </mc:AlternateContent>
      <p:sp>
        <p:nvSpPr>
          <p:cNvPr id="10" name="Oval 9"/>
          <p:cNvSpPr/>
          <p:nvPr/>
        </p:nvSpPr>
        <p:spPr>
          <a:xfrm>
            <a:off x="2414984" y="328135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2501004" y="3367064"/>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01004" y="3367064"/>
                <a:ext cx="571310" cy="461665"/>
              </a:xfrm>
              <a:prstGeom prst="rect">
                <a:avLst/>
              </a:prstGeom>
              <a:blipFill>
                <a:blip r:embed="rId5"/>
                <a:stretch>
                  <a:fillRect b="-11842"/>
                </a:stretch>
              </a:blipFill>
            </p:spPr>
            <p:txBody>
              <a:bodyPr/>
              <a:lstStyle/>
              <a:p>
                <a:r>
                  <a:rPr lang="en-US">
                    <a:noFill/>
                  </a:rPr>
                  <a:t> </a:t>
                </a:r>
              </a:p>
            </p:txBody>
          </p:sp>
        </mc:Fallback>
      </mc:AlternateContent>
      <p:cxnSp>
        <p:nvCxnSpPr>
          <p:cNvPr id="12" name="Straight Arrow Connector 11"/>
          <p:cNvCxnSpPr>
            <a:stCxn id="5" idx="6"/>
            <a:endCxn id="10" idx="2"/>
          </p:cNvCxnSpPr>
          <p:nvPr/>
        </p:nvCxnSpPr>
        <p:spPr>
          <a:xfrm>
            <a:off x="1256040" y="3615083"/>
            <a:ext cx="1158944"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1"/>
            <a:endCxn id="10" idx="7"/>
          </p:cNvCxnSpPr>
          <p:nvPr/>
        </p:nvCxnSpPr>
        <p:spPr>
          <a:xfrm rot="5400000" flipH="1" flipV="1">
            <a:off x="2768236" y="3131666"/>
            <a:ext cx="12700" cy="499575"/>
          </a:xfrm>
          <a:prstGeom prst="curvedConnector3">
            <a:avLst>
              <a:gd name="adj1" fmla="val 434125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337814" y="3058735"/>
                <a:ext cx="1025391" cy="830997"/>
              </a:xfrm>
              <a:prstGeom prst="rect">
                <a:avLst/>
              </a:prstGeom>
              <a:noFill/>
            </p:spPr>
            <p:txBody>
              <a:bodyPr wrap="square" rtlCol="0">
                <a:spAutoFit/>
              </a:bodyPr>
              <a:lstStyle/>
              <a:p>
                <a:r>
                  <a:rPr lang="en-US" sz="1600" dirty="0">
                    <a:ea typeface="Cambria Math" panose="02040503050406030204" pitchFamily="18" charset="0"/>
                  </a:rPr>
                  <a:t>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𝜆</m:t>
                    </m:r>
                    <m:r>
                      <a:rPr lang="en-US" sz="1600" b="0" i="0" dirty="0" smtClean="0">
                        <a:latin typeface="Cambria Math" panose="02040503050406030204" pitchFamily="18" charset="0"/>
                        <a:ea typeface="Cambria Math" panose="02040503050406030204" pitchFamily="18" charset="0"/>
                      </a:rPr>
                      <m:t>,</m:t>
                    </m:r>
                    <m:r>
                      <a:rPr lang="en-US" sz="1600" i="1" dirty="0" smtClean="0">
                        <a:latin typeface="Cambria Math" panose="02040503050406030204" pitchFamily="18" charset="0"/>
                      </a:rPr>
                      <m:t>𝑎</m:t>
                    </m:r>
                    <m:r>
                      <a:rPr lang="en-US" sz="1600" i="1" dirty="0">
                        <a:latin typeface="Cambria Math" panose="02040503050406030204" pitchFamily="18" charset="0"/>
                      </a:rPr>
                      <m:t>/</m:t>
                    </m:r>
                    <m:r>
                      <a:rPr lang="en-US" sz="1600" i="1" dirty="0" err="1">
                        <a:latin typeface="Cambria Math" panose="02040503050406030204" pitchFamily="18" charset="0"/>
                      </a:rPr>
                      <m:t>𝑎</m:t>
                    </m:r>
                  </m:oMath>
                </a14:m>
                <a:endParaRPr lang="en-US" sz="1600" dirty="0"/>
              </a:p>
              <a:p>
                <a:r>
                  <a:rPr lang="en-US" sz="1600" dirty="0">
                    <a:ea typeface="Cambria Math" panose="02040503050406030204" pitchFamily="18" charset="0"/>
                  </a:rPr>
                  <a:t> </a:t>
                </a:r>
                <a14:m>
                  <m:oMath xmlns:m="http://schemas.openxmlformats.org/officeDocument/2006/math">
                    <m:r>
                      <a:rPr lang="en-US" sz="1600" i="1" dirty="0">
                        <a:latin typeface="Cambria Math" panose="02040503050406030204" pitchFamily="18" charset="0"/>
                        <a:ea typeface="Cambria Math" panose="02040503050406030204" pitchFamily="18" charset="0"/>
                      </a:rPr>
                      <m:t>𝜆</m:t>
                    </m:r>
                    <m:r>
                      <a:rPr lang="en-US" sz="1600" dirty="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𝑏</m:t>
                    </m:r>
                    <m:r>
                      <a:rPr lang="en-US" sz="1600" i="1" dirty="0">
                        <a:latin typeface="Cambria Math" panose="02040503050406030204" pitchFamily="18" charset="0"/>
                      </a:rPr>
                      <m:t>/</m:t>
                    </m:r>
                    <m:r>
                      <a:rPr lang="en-US" sz="1600" b="0" i="1" dirty="0" smtClean="0">
                        <a:latin typeface="Cambria Math" panose="02040503050406030204" pitchFamily="18" charset="0"/>
                      </a:rPr>
                      <m:t>𝑏</m:t>
                    </m:r>
                  </m:oMath>
                </a14:m>
                <a:endParaRPr lang="en-US" sz="1600" dirty="0"/>
              </a:p>
              <a:p>
                <a:r>
                  <a:rPr lang="en-US" sz="1600" dirty="0"/>
                  <a:t> </a:t>
                </a:r>
                <a:endParaRPr lang="en-US" sz="1600"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37814" y="3058735"/>
                <a:ext cx="1025391"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414982" y="2242576"/>
                <a:ext cx="1154953" cy="584775"/>
              </a:xfrm>
              <a:prstGeom prst="rect">
                <a:avLst/>
              </a:prstGeom>
              <a:noFill/>
            </p:spPr>
            <p:txBody>
              <a:bodyPr wrap="square" rtlCol="0">
                <a:spAutoFit/>
              </a:bodyPr>
              <a:lstStyle/>
              <a:p>
                <a:r>
                  <a:rPr lang="en-US" sz="1600" dirty="0"/>
                  <a:t> </a:t>
                </a:r>
                <a14:m>
                  <m:oMath xmlns:m="http://schemas.openxmlformats.org/officeDocument/2006/math">
                    <m:r>
                      <a:rPr lang="en-US" sz="1600" i="1" dirty="0" smtClean="0">
                        <a:latin typeface="Cambria Math" panose="02040503050406030204" pitchFamily="18" charset="0"/>
                      </a:rPr>
                      <m:t>𝑎</m:t>
                    </m:r>
                    <m:r>
                      <a:rPr lang="en-US" sz="1600" i="1" dirty="0">
                        <a:latin typeface="Cambria Math" panose="02040503050406030204" pitchFamily="18" charset="0"/>
                      </a:rPr>
                      <m:t>,</m:t>
                    </m:r>
                    <m:r>
                      <a:rPr lang="en-US" sz="1600" b="0" i="1" dirty="0" smtClean="0">
                        <a:latin typeface="Cambria Math" panose="02040503050406030204" pitchFamily="18" charset="0"/>
                      </a:rPr>
                      <m:t>𝑎</m:t>
                    </m:r>
                    <m:r>
                      <a:rPr lang="en-US" sz="1600" i="1" dirty="0">
                        <a:latin typeface="Cambria Math" panose="02040503050406030204" pitchFamily="18" charset="0"/>
                      </a:rPr>
                      <m:t>/</m:t>
                    </m:r>
                    <m:r>
                      <a:rPr lang="en-US" sz="1600" i="1" dirty="0" smtClean="0">
                        <a:latin typeface="Cambria Math" panose="02040503050406030204" pitchFamily="18" charset="0"/>
                        <a:ea typeface="Cambria Math" panose="02040503050406030204" pitchFamily="18" charset="0"/>
                      </a:rPr>
                      <m:t>𝜆</m:t>
                    </m:r>
                  </m:oMath>
                </a14:m>
                <a:endParaRPr lang="en-US" sz="1600" dirty="0"/>
              </a:p>
              <a:p>
                <a:r>
                  <a:rPr lang="en-US" sz="1600" dirty="0"/>
                  <a:t> </a:t>
                </a:r>
                <a14:m>
                  <m:oMath xmlns:m="http://schemas.openxmlformats.org/officeDocument/2006/math">
                    <m:r>
                      <a:rPr lang="en-US" sz="1600" i="1" dirty="0">
                        <a:latin typeface="Cambria Math" panose="02040503050406030204" pitchFamily="18" charset="0"/>
                      </a:rPr>
                      <m:t>𝑏</m:t>
                    </m:r>
                    <m:r>
                      <a:rPr lang="en-US" sz="1600" i="1" dirty="0">
                        <a:latin typeface="Cambria Math" panose="02040503050406030204" pitchFamily="18" charset="0"/>
                      </a:rPr>
                      <m:t>,</m:t>
                    </m:r>
                    <m:r>
                      <a:rPr lang="en-US" sz="1600" b="0" i="1" dirty="0" smtClean="0">
                        <a:latin typeface="Cambria Math" panose="02040503050406030204" pitchFamily="18" charset="0"/>
                      </a:rPr>
                      <m:t>𝑏</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414982" y="2242576"/>
                <a:ext cx="1154953" cy="584775"/>
              </a:xfrm>
              <a:prstGeom prst="rect">
                <a:avLst/>
              </a:prstGeom>
              <a:blipFill>
                <a:blip r:embed="rId7"/>
                <a:stretch>
                  <a:fillRect b="-6250"/>
                </a:stretch>
              </a:blipFill>
            </p:spPr>
            <p:txBody>
              <a:bodyPr/>
              <a:lstStyle/>
              <a:p>
                <a:r>
                  <a:rPr lang="en-US">
                    <a:noFill/>
                  </a:rPr>
                  <a:t> </a:t>
                </a:r>
              </a:p>
            </p:txBody>
          </p:sp>
        </mc:Fallback>
      </mc:AlternateContent>
      <p:sp>
        <p:nvSpPr>
          <p:cNvPr id="18" name="Oval 17"/>
          <p:cNvSpPr/>
          <p:nvPr/>
        </p:nvSpPr>
        <p:spPr>
          <a:xfrm>
            <a:off x="4293468" y="3286319"/>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9" name="TextBox 18"/>
              <p:cNvSpPr txBox="1"/>
              <p:nvPr/>
            </p:nvSpPr>
            <p:spPr>
              <a:xfrm>
                <a:off x="4376884" y="3317340"/>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376884" y="3317340"/>
                <a:ext cx="571310" cy="461665"/>
              </a:xfrm>
              <a:prstGeom prst="rect">
                <a:avLst/>
              </a:prstGeom>
              <a:blipFill>
                <a:blip r:embed="rId8"/>
                <a:stretch>
                  <a:fillRect b="-11842"/>
                </a:stretch>
              </a:blipFill>
            </p:spPr>
            <p:txBody>
              <a:bodyPr/>
              <a:lstStyle/>
              <a:p>
                <a:r>
                  <a:rPr lang="en-US">
                    <a:noFill/>
                  </a:rPr>
                  <a:t> </a:t>
                </a:r>
              </a:p>
            </p:txBody>
          </p:sp>
        </mc:Fallback>
      </mc:AlternateContent>
      <p:cxnSp>
        <p:nvCxnSpPr>
          <p:cNvPr id="20" name="Straight Arrow Connector 19"/>
          <p:cNvCxnSpPr>
            <a:stCxn id="10" idx="6"/>
            <a:endCxn id="18" idx="2"/>
          </p:cNvCxnSpPr>
          <p:nvPr/>
        </p:nvCxnSpPr>
        <p:spPr>
          <a:xfrm>
            <a:off x="3121489" y="3623122"/>
            <a:ext cx="1171979" cy="49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305338" y="3268090"/>
                <a:ext cx="1025391" cy="338554"/>
              </a:xfrm>
              <a:prstGeom prst="rect">
                <a:avLst/>
              </a:prstGeom>
              <a:noFill/>
            </p:spPr>
            <p:txBody>
              <a:bodyPr wrap="square" rtlCol="0">
                <a:spAutoFit/>
              </a:bodyPr>
              <a:lstStyle/>
              <a:p>
                <a:r>
                  <a:rPr lang="en-US" sz="1600" dirty="0">
                    <a:ea typeface="Cambria Math" panose="02040503050406030204" pitchFamily="18" charset="0"/>
                  </a:rPr>
                  <a:t> </a:t>
                </a:r>
                <a14:m>
                  <m:oMath xmlns:m="http://schemas.openxmlformats.org/officeDocument/2006/math">
                    <m:r>
                      <a:rPr lang="en-US" sz="1600" b="0" i="1" dirty="0" smtClean="0">
                        <a:latin typeface="Cambria Math" panose="02040503050406030204" pitchFamily="18" charset="0"/>
                        <a:ea typeface="Cambria Math" panose="02040503050406030204" pitchFamily="18" charset="0"/>
                      </a:rPr>
                      <m:t>#</m:t>
                    </m:r>
                    <m:r>
                      <a:rPr lang="en-US" sz="1600" b="0" i="0"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𝑧</m:t>
                    </m:r>
                    <m:r>
                      <a:rPr lang="en-US" sz="1600" i="1" dirty="0">
                        <a:latin typeface="Cambria Math" panose="02040503050406030204" pitchFamily="18" charset="0"/>
                      </a:rPr>
                      <m:t>/</m:t>
                    </m:r>
                    <m:r>
                      <a:rPr lang="en-US" sz="1600" b="0" i="1" dirty="0" smtClean="0">
                        <a:latin typeface="Cambria Math" panose="02040503050406030204" pitchFamily="18" charset="0"/>
                      </a:rPr>
                      <m:t>𝑧</m:t>
                    </m:r>
                  </m:oMath>
                </a14:m>
                <a:endParaRPr lang="en-US"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305338" y="3268090"/>
                <a:ext cx="1025391" cy="338554"/>
              </a:xfrm>
              <a:prstGeom prst="rect">
                <a:avLst/>
              </a:prstGeom>
              <a:blipFill>
                <a:blip r:embed="rId9"/>
                <a:stretch>
                  <a:fillRect b="-10714"/>
                </a:stretch>
              </a:blipFill>
            </p:spPr>
            <p:txBody>
              <a:bodyPr/>
              <a:lstStyle/>
              <a:p>
                <a:r>
                  <a:rPr lang="en-US">
                    <a:noFill/>
                  </a:rPr>
                  <a:t> </a:t>
                </a:r>
              </a:p>
            </p:txBody>
          </p:sp>
        </mc:Fallback>
      </mc:AlternateContent>
      <p:cxnSp>
        <p:nvCxnSpPr>
          <p:cNvPr id="24" name="Curved Connector 23"/>
          <p:cNvCxnSpPr>
            <a:stCxn id="5" idx="4"/>
            <a:endCxn id="18" idx="3"/>
          </p:cNvCxnSpPr>
          <p:nvPr/>
        </p:nvCxnSpPr>
        <p:spPr>
          <a:xfrm rot="5400000" flipH="1" flipV="1">
            <a:off x="2606312" y="2166234"/>
            <a:ext cx="87095" cy="3494145"/>
          </a:xfrm>
          <a:prstGeom prst="curvedConnector3">
            <a:avLst>
              <a:gd name="adj1" fmla="val -411215"/>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2077589" y="4269806"/>
                <a:ext cx="11445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𝑧</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𝑧</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077589" y="4269806"/>
                <a:ext cx="1144540" cy="400110"/>
              </a:xfrm>
              <a:prstGeom prst="rect">
                <a:avLst/>
              </a:prstGeom>
              <a:blipFill>
                <a:blip r:embed="rId10"/>
                <a:stretch>
                  <a:fillRect b="-15152"/>
                </a:stretch>
              </a:blipFill>
            </p:spPr>
            <p:txBody>
              <a:bodyPr/>
              <a:lstStyle/>
              <a:p>
                <a:r>
                  <a:rPr lang="en-US">
                    <a:noFill/>
                  </a:rPr>
                  <a:t> </a:t>
                </a:r>
              </a:p>
            </p:txBody>
          </p:sp>
        </mc:Fallback>
      </mc:AlternateContent>
    </p:spTree>
    <p:extLst>
      <p:ext uri="{BB962C8B-B14F-4D97-AF65-F5344CB8AC3E}">
        <p14:creationId xmlns:p14="http://schemas.microsoft.com/office/powerpoint/2010/main" val="38705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ماشین های پشته ای غیر قطعی (</a:t>
            </a:r>
            <a:r>
              <a:rPr lang="en-US" dirty="0"/>
              <a:t>NPDA</a:t>
            </a:r>
            <a:r>
              <a:rPr lang="fa-IR"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fa-IR" dirty="0"/>
                  <a:t>در ماشین های پشته ای نیز میتواند </a:t>
                </a:r>
                <a:r>
                  <a:rPr lang="fa-IR" dirty="0">
                    <a:solidFill>
                      <a:srgbClr val="C00000"/>
                    </a:solidFill>
                  </a:rPr>
                  <a:t>شرایط عدم قطعیت</a:t>
                </a:r>
                <a:r>
                  <a:rPr lang="fa-IR" dirty="0"/>
                  <a:t>  وجود داشته باشد.</a:t>
                </a:r>
              </a:p>
              <a:p>
                <a:r>
                  <a:rPr lang="fa-IR" dirty="0"/>
                  <a:t>اما شرایط عدم قطعیت این ماشین ها با شرایط عدم قطعیت ماشین های متناهی متفاوت است.</a:t>
                </a:r>
              </a:p>
              <a:p>
                <a:r>
                  <a:rPr lang="fa-IR" dirty="0"/>
                  <a:t>اگر یک حالت به ازای سمبل</a:t>
                </a:r>
                <a14:m>
                  <m:oMath xmlns:m="http://schemas.openxmlformats.org/officeDocument/2006/math">
                    <m:r>
                      <a:rPr lang="en-US" i="1" dirty="0" smtClean="0">
                        <a:latin typeface="Cambria Math" panose="02040503050406030204" pitchFamily="18" charset="0"/>
                      </a:rPr>
                      <m:t>𝑎</m:t>
                    </m:r>
                  </m:oMath>
                </a14:m>
                <a:r>
                  <a:rPr lang="en-US" dirty="0"/>
                  <a:t> </a:t>
                </a:r>
                <a:r>
                  <a:rPr lang="fa-IR" dirty="0"/>
                  <a:t> بیش از یک انتقال داشته باشد، یا اینکه اصلاً انتقال نداشته باشد نمی توان گفت که ماشین حتماً غیر قطعی است.</a:t>
                </a:r>
              </a:p>
              <a:p>
                <a:r>
                  <a:rPr lang="fa-IR" dirty="0">
                    <a:solidFill>
                      <a:srgbClr val="C00000"/>
                    </a:solidFill>
                  </a:rPr>
                  <a:t>یک ماشین پشته ای زمانی غیر قطعی خواهد بود که</a:t>
                </a:r>
              </a:p>
              <a:p>
                <a:pPr lvl="1"/>
                <a:r>
                  <a:rPr lang="fa-IR" dirty="0"/>
                  <a:t>در یک حالت با شرایط یکسان (سمبل ورودی و سمبل بالای پشته) بیش از یک مورد برای تصمیم گیری وجود داشته باشد؛</a:t>
                </a:r>
              </a:p>
              <a:p>
                <a:pPr lvl="1"/>
                <a:r>
                  <a:rPr lang="fa-IR" dirty="0"/>
                  <a:t>و یا اینکه در ماشین انتقال</a:t>
                </a:r>
                <a14:m>
                  <m:oMath xmlns:m="http://schemas.openxmlformats.org/officeDocument/2006/math">
                    <m:r>
                      <a:rPr lang="el-GR" i="1" dirty="0" smtClean="0">
                        <a:latin typeface="Cambria Math" panose="02040503050406030204" pitchFamily="18" charset="0"/>
                      </a:rPr>
                      <m:t>𝜆</m:t>
                    </m:r>
                  </m:oMath>
                </a14:m>
                <a:r>
                  <a:rPr lang="el-GR" dirty="0"/>
                  <a:t> </a:t>
                </a:r>
                <a:r>
                  <a:rPr lang="fa-IR" dirty="0"/>
                  <a:t> داشته باشیم که این</a:t>
                </a:r>
                <a:r>
                  <a:rPr lang="el-GR" dirty="0"/>
                  <a:t> </a:t>
                </a:r>
                <a14:m>
                  <m:oMath xmlns:m="http://schemas.openxmlformats.org/officeDocument/2006/math">
                    <m:r>
                      <a:rPr lang="el-GR" i="1" dirty="0">
                        <a:latin typeface="Cambria Math" panose="02040503050406030204" pitchFamily="18" charset="0"/>
                      </a:rPr>
                      <m:t>𝜆</m:t>
                    </m:r>
                  </m:oMath>
                </a14:m>
                <a:r>
                  <a:rPr lang="el-GR" dirty="0"/>
                  <a:t> </a:t>
                </a:r>
                <a:r>
                  <a:rPr lang="fa-IR" dirty="0"/>
                  <a:t> به معنی</a:t>
                </a:r>
                <a:r>
                  <a:rPr lang="el-GR" dirty="0"/>
                  <a:t> </a:t>
                </a:r>
                <a14:m>
                  <m:oMath xmlns:m="http://schemas.openxmlformats.org/officeDocument/2006/math">
                    <m:r>
                      <a:rPr lang="el-GR" i="1" dirty="0">
                        <a:latin typeface="Cambria Math" panose="02040503050406030204" pitchFamily="18" charset="0"/>
                      </a:rPr>
                      <m:t>𝜆</m:t>
                    </m:r>
                  </m:oMath>
                </a14:m>
                <a:r>
                  <a:rPr lang="el-GR" dirty="0"/>
                  <a:t> </a:t>
                </a:r>
                <a:r>
                  <a:rPr lang="fa-IR" dirty="0"/>
                  <a:t> انتهای رشته نباشد.</a:t>
                </a:r>
              </a:p>
              <a:p>
                <a:r>
                  <a:rPr lang="fa-IR" dirty="0"/>
                  <a:t>کاربرد انتقالات</a:t>
                </a:r>
                <a:r>
                  <a:rPr lang="el-GR" dirty="0"/>
                  <a:t> </a:t>
                </a:r>
                <a14:m>
                  <m:oMath xmlns:m="http://schemas.openxmlformats.org/officeDocument/2006/math">
                    <m:r>
                      <a:rPr lang="el-GR" i="1" dirty="0">
                        <a:latin typeface="Cambria Math" panose="02040503050406030204" pitchFamily="18" charset="0"/>
                      </a:rPr>
                      <m:t>𝜆</m:t>
                    </m:r>
                  </m:oMath>
                </a14:m>
                <a:r>
                  <a:rPr lang="el-GR" dirty="0"/>
                  <a:t> </a:t>
                </a:r>
                <a:r>
                  <a:rPr lang="fa-IR" dirty="0"/>
                  <a:t> در ماشین های پشته ای مربوط به زمانی است که میخواهیم بدون توجه  به سمبل جاری رشته ورودی و فقط بادرنظر گرفتن بالای پشته تصمیم مناسب را اتخاذ کنیم.</a:t>
                </a:r>
              </a:p>
              <a:p>
                <a:r>
                  <a:rPr lang="fa-IR" dirty="0"/>
                  <a:t>در این نوع انتقال هد رشته ورودی هیچ حرکتی نمیکند. در این صورت ماشین پشته ای غیر قطعی خواهد بود.</a:t>
                </a:r>
              </a:p>
              <a:p>
                <a:r>
                  <a:rPr lang="fa-IR" sz="2200" b="1" dirty="0">
                    <a:solidFill>
                      <a:srgbClr val="C00000"/>
                    </a:solidFill>
                  </a:rPr>
                  <a:t>نکته: </a:t>
                </a:r>
                <a:r>
                  <a:rPr lang="fa-IR" sz="2200" b="1" dirty="0"/>
                  <a:t>ماشین های پشته ای غیر قطعی را </a:t>
                </a:r>
                <a:r>
                  <a:rPr lang="fa-IR" sz="2200" b="1" dirty="0">
                    <a:solidFill>
                      <a:schemeClr val="accent3">
                        <a:lumMod val="75000"/>
                      </a:schemeClr>
                    </a:solidFill>
                  </a:rPr>
                  <a:t>نمیتوان</a:t>
                </a:r>
                <a:r>
                  <a:rPr lang="fa-IR" sz="2200" b="1" dirty="0"/>
                  <a:t> به ماشین های پشته ای قطعی تبدیل کرد پس میتوان گفت توانایی </a:t>
                </a:r>
                <a:r>
                  <a:rPr lang="en-US" sz="2200" b="1" dirty="0"/>
                  <a:t>NPDA  </a:t>
                </a:r>
                <a:r>
                  <a:rPr lang="fa-IR" sz="2200" b="1" dirty="0"/>
                  <a:t>ها بیشتر از </a:t>
                </a:r>
                <a:r>
                  <a:rPr lang="en-US" sz="2200" b="1" dirty="0"/>
                  <a:t>PDA </a:t>
                </a:r>
                <a:r>
                  <a:rPr lang="fa-IR" sz="2200" b="1" dirty="0"/>
                  <a:t>ها می باشد.</a:t>
                </a:r>
                <a:endParaRPr lang="en-US" sz="22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5" r="-1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321008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ماشین های پشته ای برای زبانهای مستقل از متن</a:t>
            </a:r>
            <a:endParaRPr lang="en-US" dirty="0"/>
          </a:p>
        </p:txBody>
      </p:sp>
      <p:sp>
        <p:nvSpPr>
          <p:cNvPr id="3" name="Content Placeholder 2"/>
          <p:cNvSpPr>
            <a:spLocks noGrp="1"/>
          </p:cNvSpPr>
          <p:nvPr>
            <p:ph idx="1"/>
          </p:nvPr>
        </p:nvSpPr>
        <p:spPr/>
        <p:txBody>
          <a:bodyPr>
            <a:noAutofit/>
          </a:bodyPr>
          <a:lstStyle/>
          <a:p>
            <a:r>
              <a:rPr lang="fa-IR" dirty="0"/>
              <a:t>در مثالهای قبل دیدیم که برای برخی زبانهای مستقل از متنی که با آنها آشنا هستیم، ماشین پشته ای میتوان طراحی کرد</a:t>
            </a:r>
          </a:p>
          <a:p>
            <a:r>
              <a:rPr lang="fa-IR" dirty="0"/>
              <a:t>این رویداد، اتفاقی نیست بلکه </a:t>
            </a:r>
            <a:r>
              <a:rPr lang="fa-IR" dirty="0">
                <a:solidFill>
                  <a:srgbClr val="0070C0"/>
                </a:solidFill>
              </a:rPr>
              <a:t>یک ارتباط عمومی بین زبانهای مستقل از متن و پذیرنده های پشته ای غیر قطعی </a:t>
            </a:r>
            <a:r>
              <a:rPr lang="fa-IR" dirty="0"/>
              <a:t>وجود دارد.</a:t>
            </a:r>
          </a:p>
          <a:p>
            <a:r>
              <a:rPr lang="fa-IR" dirty="0"/>
              <a:t>برای ساده شدن بحث، فرض میکنیم که برای زبان مستقل از متن، </a:t>
            </a:r>
            <a:r>
              <a:rPr lang="fa-IR" dirty="0">
                <a:solidFill>
                  <a:srgbClr val="0070C0"/>
                </a:solidFill>
              </a:rPr>
              <a:t>گرامر در فرم نرمال گریباخ</a:t>
            </a:r>
            <a:r>
              <a:rPr lang="fa-IR" dirty="0"/>
              <a:t> تولید شده باشد.</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346845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7-6: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lnSpc>
                    <a:spcPct val="100000"/>
                  </a:lnSpc>
                </a:pPr>
                <a:r>
                  <a:rPr lang="fa-IR" sz="2400" dirty="0"/>
                  <a:t>یک ماشین پشته ای بسازید که زبان تولید شده توسط گرامر </a:t>
                </a:r>
                <a14:m>
                  <m:oMath xmlns:m="http://schemas.openxmlformats.org/officeDocument/2006/math">
                    <m:r>
                      <a:rPr lang="en-US" sz="2400" b="0" i="1" dirty="0" smtClean="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𝑎𝑆𝑏</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𝑎</m:t>
                    </m:r>
                  </m:oMath>
                </a14:m>
                <a:r>
                  <a:rPr lang="fa-IR" sz="2400" dirty="0"/>
                  <a:t> را بپذیرد.</a:t>
                </a:r>
              </a:p>
              <a:p>
                <a:pPr>
                  <a:lnSpc>
                    <a:spcPct val="100000"/>
                  </a:lnSpc>
                </a:pPr>
                <a:r>
                  <a:rPr lang="fa-IR" sz="2400" dirty="0"/>
                  <a:t>حل:</a:t>
                </a:r>
              </a:p>
              <a:p>
                <a:pPr>
                  <a:lnSpc>
                    <a:spcPct val="100000"/>
                  </a:lnSpc>
                </a:pPr>
                <a:r>
                  <a:rPr lang="fa-IR" sz="2400" dirty="0"/>
                  <a:t>ابتدا گرامر را به فرم نرمال گریباخ تبدیل میکنیم</a:t>
                </a:r>
              </a:p>
              <a:p>
                <a:pPr>
                  <a:lnSpc>
                    <a:spcPct val="100000"/>
                  </a:lnSpc>
                </a:pPr>
                <a:r>
                  <a:rPr lang="fa-IR" sz="2400" dirty="0"/>
                  <a:t>ماشین را با سه حالت </a:t>
                </a:r>
                <a14:m>
                  <m:oMath xmlns:m="http://schemas.openxmlformats.org/officeDocument/2006/math">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0</m:t>
                        </m:r>
                      </m:sub>
                    </m:sSub>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2</m:t>
                        </m:r>
                      </m:sub>
                    </m:sSub>
                    <m:r>
                      <a:rPr lang="en-US" sz="2400" b="0" i="1" dirty="0" smtClean="0">
                        <a:solidFill>
                          <a:srgbClr val="C00000"/>
                        </a:solidFill>
                        <a:latin typeface="Cambria Math" panose="02040503050406030204" pitchFamily="18" charset="0"/>
                      </a:rPr>
                      <m:t>}</m:t>
                    </m:r>
                  </m:oMath>
                </a14:m>
                <a:r>
                  <a:rPr lang="fa-IR" sz="2400" dirty="0"/>
                  <a:t> در نظر میگیریم. ابتدا، نماد شروع </a:t>
                </a:r>
                <a:r>
                  <a:rPr lang="en-US" sz="2400" dirty="0">
                    <a:solidFill>
                      <a:srgbClr val="C00000"/>
                    </a:solidFill>
                  </a:rPr>
                  <a:t> </a:t>
                </a:r>
                <a14:m>
                  <m:oMath xmlns:m="http://schemas.openxmlformats.org/officeDocument/2006/math">
                    <m:r>
                      <m:rPr>
                        <m:brk m:alnAt="7"/>
                      </m:rPr>
                      <a:rPr lang="en-US" sz="2400" i="1" dirty="0">
                        <a:solidFill>
                          <a:srgbClr val="C00000"/>
                        </a:solidFill>
                        <a:latin typeface="Cambria Math" panose="02040503050406030204" pitchFamily="18" charset="0"/>
                      </a:rPr>
                      <m:t>𝑆</m:t>
                    </m:r>
                  </m:oMath>
                </a14:m>
                <a:r>
                  <a:rPr lang="fa-IR" sz="2400" dirty="0"/>
                  <a:t>، را بدین صورت در پشته قرار میدهیم: </a:t>
                </a:r>
                <a14:m>
                  <m:oMath xmlns:m="http://schemas.openxmlformats.org/officeDocument/2006/math">
                    <m:r>
                      <a:rPr lang="el-GR" sz="2400" i="1" dirty="0">
                        <a:solidFill>
                          <a:srgbClr val="C00000"/>
                        </a:solidFill>
                        <a:latin typeface="Cambria Math" panose="02040503050406030204" pitchFamily="18" charset="0"/>
                      </a:rPr>
                      <m:t>𝛿</m:t>
                    </m:r>
                    <m:d>
                      <m:dPr>
                        <m:ctrlPr>
                          <a:rPr lang="en-US" sz="2400" b="0" i="1" dirty="0" smtClean="0">
                            <a:solidFill>
                              <a:srgbClr val="C00000"/>
                            </a:solidFill>
                            <a:latin typeface="Cambria Math" panose="02040503050406030204" pitchFamily="18" charset="0"/>
                          </a:rPr>
                        </m:ctrlPr>
                      </m:dPr>
                      <m:e>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0</m:t>
                            </m:r>
                          </m:sub>
                        </m:sSub>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𝜆</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𝑧</m:t>
                        </m:r>
                      </m:e>
                    </m:d>
                    <m:r>
                      <a:rPr lang="en-US" sz="2400" b="0" i="1" dirty="0" smtClean="0">
                        <a:solidFill>
                          <a:srgbClr val="C00000"/>
                        </a:solidFill>
                        <a:latin typeface="Cambria Math" panose="02040503050406030204" pitchFamily="18" charset="0"/>
                        <a:ea typeface="Cambria Math" panose="02040503050406030204" pitchFamily="18" charset="0"/>
                      </a:rPr>
                      <m:t>={</m:t>
                    </m:r>
                    <m:d>
                      <m:dPr>
                        <m:ctrlPr>
                          <a:rPr lang="en-US" sz="2400" b="0" i="1" dirty="0" smtClean="0">
                            <a:solidFill>
                              <a:srgbClr val="C00000"/>
                            </a:solidFill>
                            <a:latin typeface="Cambria Math" panose="02040503050406030204" pitchFamily="18" charset="0"/>
                            <a:ea typeface="Cambria Math" panose="02040503050406030204" pitchFamily="18" charset="0"/>
                          </a:rPr>
                        </m:ctrlPr>
                      </m:dPr>
                      <m:e>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𝑞</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𝑆𝑧</m:t>
                        </m:r>
                      </m:e>
                    </m:d>
                    <m:r>
                      <a:rPr lang="en-US" sz="2400" b="0" i="1" dirty="0" smtClean="0">
                        <a:solidFill>
                          <a:srgbClr val="C00000"/>
                        </a:solidFill>
                        <a:latin typeface="Cambria Math" panose="02040503050406030204" pitchFamily="18" charset="0"/>
                        <a:ea typeface="Cambria Math" panose="02040503050406030204" pitchFamily="18" charset="0"/>
                      </a:rPr>
                      <m:t>}</m:t>
                    </m:r>
                  </m:oMath>
                </a14:m>
                <a:endParaRPr lang="en-US" sz="2400" dirty="0"/>
              </a:p>
              <a:p>
                <a:pPr>
                  <a:lnSpc>
                    <a:spcPct val="100000"/>
                  </a:lnSpc>
                </a:pPr>
                <a:r>
                  <a:rPr lang="fa-IR" sz="2400" dirty="0"/>
                  <a:t>قانون </a:t>
                </a:r>
                <a14:m>
                  <m:oMath xmlns:m="http://schemas.openxmlformats.org/officeDocument/2006/math">
                    <m:r>
                      <m:rPr>
                        <m:brk m:alnAt="7"/>
                      </m:rPr>
                      <a:rPr lang="en-US" sz="2400" i="1" dirty="0" smtClean="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𝑎𝑆𝐴</m:t>
                    </m:r>
                  </m:oMath>
                </a14:m>
                <a:r>
                  <a:rPr lang="fa-IR" sz="2400" dirty="0">
                    <a:solidFill>
                      <a:srgbClr val="C00000"/>
                    </a:solidFill>
                  </a:rPr>
                  <a:t> </a:t>
                </a:r>
                <a:r>
                  <a:rPr lang="fa-IR" sz="2400" dirty="0"/>
                  <a:t>توسط ماشین پشته ای با حذف </a:t>
                </a:r>
                <a14:m>
                  <m:oMath xmlns:m="http://schemas.openxmlformats.org/officeDocument/2006/math">
                    <m:r>
                      <m:rPr>
                        <m:brk m:alnAt="7"/>
                      </m:rPr>
                      <a:rPr lang="en-US" sz="2400" i="1" dirty="0">
                        <a:solidFill>
                          <a:srgbClr val="C00000"/>
                        </a:solidFill>
                        <a:latin typeface="Cambria Math" panose="02040503050406030204" pitchFamily="18" charset="0"/>
                      </a:rPr>
                      <m:t>𝑆</m:t>
                    </m:r>
                  </m:oMath>
                </a14:m>
                <a:r>
                  <a:rPr lang="fa-IR" sz="2400" dirty="0"/>
                  <a:t> از پشته و جایگزینی آن با </a:t>
                </a:r>
                <a14:m>
                  <m:oMath xmlns:m="http://schemas.openxmlformats.org/officeDocument/2006/math">
                    <m:r>
                      <m:rPr>
                        <m:brk m:alnAt="7"/>
                      </m:rPr>
                      <a:rPr lang="en-US" sz="2400" i="1" dirty="0">
                        <a:solidFill>
                          <a:srgbClr val="C00000"/>
                        </a:solidFill>
                        <a:latin typeface="Cambria Math" panose="02040503050406030204" pitchFamily="18" charset="0"/>
                      </a:rPr>
                      <m:t>𝑆</m:t>
                    </m:r>
                    <m:r>
                      <a:rPr lang="en-US" sz="2400" b="0" i="1" dirty="0" smtClean="0">
                        <a:solidFill>
                          <a:srgbClr val="C00000"/>
                        </a:solidFill>
                        <a:latin typeface="Cambria Math" panose="02040503050406030204" pitchFamily="18" charset="0"/>
                      </a:rPr>
                      <m:t>𝐴</m:t>
                    </m:r>
                  </m:oMath>
                </a14:m>
                <a:r>
                  <a:rPr lang="fa-IR" sz="2400" dirty="0"/>
                  <a:t> در حالیکه </a:t>
                </a:r>
                <a14:m>
                  <m:oMath xmlns:m="http://schemas.openxmlformats.org/officeDocument/2006/math">
                    <m:r>
                      <a:rPr lang="en-US" sz="2400" i="1" dirty="0">
                        <a:solidFill>
                          <a:srgbClr val="C00000"/>
                        </a:solidFill>
                        <a:latin typeface="Cambria Math" panose="02040503050406030204" pitchFamily="18" charset="0"/>
                      </a:rPr>
                      <m:t>𝑎</m:t>
                    </m:r>
                  </m:oMath>
                </a14:m>
                <a:r>
                  <a:rPr lang="fa-IR" sz="2400" dirty="0"/>
                  <a:t> را از ورودی میخواند، شبیه سازی میشود و </a:t>
                </a:r>
              </a:p>
              <a:p>
                <a:pPr>
                  <a:lnSpc>
                    <a:spcPct val="100000"/>
                  </a:lnSpc>
                </a:pPr>
                <a:r>
                  <a:rPr lang="fa-IR" sz="2400" dirty="0"/>
                  <a:t>بطور مشابه قانون </a:t>
                </a:r>
                <a14:m>
                  <m:oMath xmlns:m="http://schemas.openxmlformats.org/officeDocument/2006/math">
                    <m:r>
                      <m:rPr>
                        <m:brk m:alnAt="7"/>
                      </m:rPr>
                      <a:rPr lang="en-US" sz="2400" i="1" dirty="0">
                        <a:solidFill>
                          <a:srgbClr val="C00000"/>
                        </a:solidFill>
                        <a:latin typeface="Cambria Math" panose="02040503050406030204" pitchFamily="18" charset="0"/>
                      </a:rPr>
                      <m:t>𝑆</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𝑎</m:t>
                    </m:r>
                  </m:oMath>
                </a14:m>
                <a:r>
                  <a:rPr lang="fa-IR" sz="2400" dirty="0"/>
                  <a:t> باید باعث شود که ماشین پشته ای در حالیکه </a:t>
                </a:r>
                <a14:m>
                  <m:oMath xmlns:m="http://schemas.openxmlformats.org/officeDocument/2006/math">
                    <m:r>
                      <a:rPr lang="en-US" sz="2400" i="1" dirty="0">
                        <a:solidFill>
                          <a:srgbClr val="C00000"/>
                        </a:solidFill>
                        <a:latin typeface="Cambria Math" panose="02040503050406030204" pitchFamily="18" charset="0"/>
                      </a:rPr>
                      <m:t>𝑎</m:t>
                    </m:r>
                  </m:oMath>
                </a14:m>
                <a:r>
                  <a:rPr lang="fa-IR" sz="2400" dirty="0"/>
                  <a:t> را میخواند، </a:t>
                </a:r>
                <a14:m>
                  <m:oMath xmlns:m="http://schemas.openxmlformats.org/officeDocument/2006/math">
                    <m:r>
                      <m:rPr>
                        <m:brk m:alnAt="7"/>
                      </m:rPr>
                      <a:rPr lang="en-US" sz="2400" i="1" dirty="0">
                        <a:solidFill>
                          <a:srgbClr val="C00000"/>
                        </a:solidFill>
                        <a:latin typeface="Cambria Math" panose="02040503050406030204" pitchFamily="18" charset="0"/>
                      </a:rPr>
                      <m:t>𝑆</m:t>
                    </m:r>
                  </m:oMath>
                </a14:m>
                <a:r>
                  <a:rPr lang="fa-IR" sz="2400" dirty="0"/>
                  <a:t> را به سادگی حذف کند: </a:t>
                </a:r>
                <a14:m>
                  <m:oMath xmlns:m="http://schemas.openxmlformats.org/officeDocument/2006/math">
                    <m:r>
                      <a:rPr lang="el-GR" sz="2400" i="1" dirty="0">
                        <a:solidFill>
                          <a:srgbClr val="C00000"/>
                        </a:solidFill>
                        <a:latin typeface="Cambria Math" panose="02040503050406030204" pitchFamily="18" charset="0"/>
                      </a:rPr>
                      <m:t>𝛿</m:t>
                    </m:r>
                    <m:d>
                      <m:dPr>
                        <m:ctrlPr>
                          <a:rPr lang="en-US" sz="2400" i="1" dirty="0">
                            <a:solidFill>
                              <a:srgbClr val="C00000"/>
                            </a:solidFill>
                            <a:latin typeface="Cambria Math" panose="02040503050406030204" pitchFamily="18" charset="0"/>
                          </a:rPr>
                        </m:ctrlPr>
                      </m:dP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𝑎</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𝑆</m:t>
                        </m:r>
                      </m:e>
                    </m:d>
                    <m:r>
                      <a:rPr lang="en-US" sz="2400" i="1" dirty="0">
                        <a:solidFill>
                          <a:srgbClr val="C00000"/>
                        </a:solidFill>
                        <a:latin typeface="Cambria Math" panose="02040503050406030204" pitchFamily="18" charset="0"/>
                        <a:ea typeface="Cambria Math" panose="02040503050406030204" pitchFamily="18" charset="0"/>
                      </a:rPr>
                      <m:t>={</m:t>
                    </m:r>
                    <m:d>
                      <m:dPr>
                        <m:ctrlPr>
                          <a:rPr lang="en-US" sz="2400" i="1" dirty="0">
                            <a:solidFill>
                              <a:srgbClr val="C00000"/>
                            </a:solidFill>
                            <a:latin typeface="Cambria Math" panose="02040503050406030204" pitchFamily="18" charset="0"/>
                            <a:ea typeface="Cambria Math" panose="02040503050406030204" pitchFamily="18" charset="0"/>
                          </a:rPr>
                        </m:ctrlPr>
                      </m:dPr>
                      <m:e>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𝑞</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𝑆𝐴</m:t>
                        </m:r>
                      </m:e>
                    </m:d>
                    <m:r>
                      <a:rPr lang="en-US" sz="2400" b="0" i="1" dirty="0" smtClean="0">
                        <a:solidFill>
                          <a:srgbClr val="C00000"/>
                        </a:solidFill>
                        <a:latin typeface="Cambria Math" panose="02040503050406030204" pitchFamily="18" charset="0"/>
                        <a:ea typeface="Cambria Math" panose="02040503050406030204" pitchFamily="18" charset="0"/>
                      </a:rPr>
                      <m:t>,</m:t>
                    </m:r>
                    <m:d>
                      <m:dPr>
                        <m:ctrlPr>
                          <a:rPr lang="en-US" sz="2400" i="1" dirty="0">
                            <a:solidFill>
                              <a:srgbClr val="C00000"/>
                            </a:solidFill>
                            <a:latin typeface="Cambria Math" panose="02040503050406030204" pitchFamily="18" charset="0"/>
                            <a:ea typeface="Cambria Math" panose="02040503050406030204" pitchFamily="18" charset="0"/>
                          </a:rPr>
                        </m:ctrlPr>
                      </m:dPr>
                      <m:e>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𝑞</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i="1" dirty="0" smtClean="0">
                            <a:solidFill>
                              <a:srgbClr val="C00000"/>
                            </a:solidFill>
                            <a:latin typeface="Cambria Math" panose="02040503050406030204" pitchFamily="18" charset="0"/>
                            <a:ea typeface="Cambria Math" panose="02040503050406030204" pitchFamily="18" charset="0"/>
                          </a:rPr>
                          <m:t>𝜆</m:t>
                        </m:r>
                        <m:r>
                          <a:rPr lang="en-US" sz="2400" i="1" dirty="0" smtClean="0">
                            <a:solidFill>
                              <a:srgbClr val="C00000"/>
                            </a:solidFill>
                            <a:latin typeface="Cambria Math" panose="02040503050406030204" pitchFamily="18" charset="0"/>
                            <a:ea typeface="Cambria Math" panose="02040503050406030204" pitchFamily="18" charset="0"/>
                          </a:rPr>
                          <m:t> </m:t>
                        </m:r>
                      </m:e>
                    </m:d>
                    <m:r>
                      <a:rPr lang="en-US" sz="2400" i="1" dirty="0">
                        <a:solidFill>
                          <a:srgbClr val="C00000"/>
                        </a:solidFill>
                        <a:latin typeface="Cambria Math" panose="02040503050406030204" pitchFamily="18" charset="0"/>
                        <a:ea typeface="Cambria Math" panose="02040503050406030204" pitchFamily="18" charset="0"/>
                      </a:rPr>
                      <m:t>}</m:t>
                    </m:r>
                  </m:oMath>
                </a14:m>
                <a:endParaRPr lang="en-US" sz="2400" dirty="0"/>
              </a:p>
              <a:p>
                <a:pPr>
                  <a:lnSpc>
                    <a:spcPct val="100000"/>
                  </a:lnSpc>
                </a:pPr>
                <a:r>
                  <a:rPr lang="fa-IR" sz="2400" dirty="0"/>
                  <a:t>به روشی مشابه برای سایر قوانین خواهیم داشت:</a:t>
                </a:r>
                <a14:m>
                  <m:oMath xmlns:m="http://schemas.openxmlformats.org/officeDocument/2006/math">
                    <m:r>
                      <a:rPr lang="el-GR" sz="2400" i="1" dirty="0">
                        <a:solidFill>
                          <a:srgbClr val="C00000"/>
                        </a:solidFill>
                        <a:latin typeface="Cambria Math" panose="02040503050406030204" pitchFamily="18" charset="0"/>
                      </a:rPr>
                      <m:t>𝛿</m:t>
                    </m:r>
                    <m:d>
                      <m:dPr>
                        <m:ctrlPr>
                          <a:rPr lang="en-US" sz="2400" i="1" dirty="0">
                            <a:solidFill>
                              <a:srgbClr val="C00000"/>
                            </a:solidFill>
                            <a:latin typeface="Cambria Math" panose="02040503050406030204" pitchFamily="18" charset="0"/>
                          </a:rPr>
                        </m:ctrlPr>
                      </m:dP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b="0" i="1" dirty="0" smtClean="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𝑏</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𝐴</m:t>
                        </m:r>
                      </m:e>
                    </m:d>
                    <m:r>
                      <a:rPr lang="en-US" sz="2400" i="1" dirty="0">
                        <a:solidFill>
                          <a:srgbClr val="C00000"/>
                        </a:solidFill>
                        <a:latin typeface="Cambria Math" panose="02040503050406030204" pitchFamily="18" charset="0"/>
                        <a:ea typeface="Cambria Math" panose="02040503050406030204" pitchFamily="18" charset="0"/>
                      </a:rPr>
                      <m:t>={</m:t>
                    </m:r>
                    <m:d>
                      <m:dPr>
                        <m:ctrlPr>
                          <a:rPr lang="en-US" sz="2400" i="1" dirty="0">
                            <a:solidFill>
                              <a:srgbClr val="C00000"/>
                            </a:solidFill>
                            <a:latin typeface="Cambria Math" panose="02040503050406030204" pitchFamily="18" charset="0"/>
                            <a:ea typeface="Cambria Math" panose="02040503050406030204" pitchFamily="18" charset="0"/>
                          </a:rPr>
                        </m:ctrlPr>
                      </m:dPr>
                      <m:e>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𝑞</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𝐵</m:t>
                        </m:r>
                      </m:e>
                    </m:d>
                    <m:r>
                      <a:rPr lang="en-US" sz="2400" i="1" dirty="0">
                        <a:solidFill>
                          <a:srgbClr val="C00000"/>
                        </a:solidFill>
                        <a:latin typeface="Cambria Math" panose="02040503050406030204" pitchFamily="18" charset="0"/>
                        <a:ea typeface="Cambria Math" panose="02040503050406030204" pitchFamily="18" charset="0"/>
                      </a:rPr>
                      <m:t>}</m:t>
                    </m:r>
                  </m:oMath>
                </a14:m>
                <a:r>
                  <a:rPr lang="fa-IR" sz="2400" dirty="0"/>
                  <a:t> و </a:t>
                </a:r>
                <a14:m>
                  <m:oMath xmlns:m="http://schemas.openxmlformats.org/officeDocument/2006/math">
                    <m:r>
                      <a:rPr lang="el-GR" sz="2400" i="1" dirty="0">
                        <a:solidFill>
                          <a:srgbClr val="C00000"/>
                        </a:solidFill>
                        <a:latin typeface="Cambria Math" panose="02040503050406030204" pitchFamily="18" charset="0"/>
                      </a:rPr>
                      <m:t>𝛿</m:t>
                    </m:r>
                    <m:d>
                      <m:dPr>
                        <m:ctrlPr>
                          <a:rPr lang="en-US" sz="2400" i="1" dirty="0">
                            <a:solidFill>
                              <a:srgbClr val="C00000"/>
                            </a:solidFill>
                            <a:latin typeface="Cambria Math" panose="02040503050406030204" pitchFamily="18" charset="0"/>
                          </a:rPr>
                        </m:ctrlPr>
                      </m:dP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𝑏</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𝐵</m:t>
                        </m:r>
                      </m:e>
                    </m:d>
                    <m:r>
                      <a:rPr lang="en-US" sz="2400" i="1" dirty="0">
                        <a:solidFill>
                          <a:srgbClr val="C00000"/>
                        </a:solidFill>
                        <a:latin typeface="Cambria Math" panose="02040503050406030204" pitchFamily="18" charset="0"/>
                        <a:ea typeface="Cambria Math" panose="02040503050406030204" pitchFamily="18" charset="0"/>
                      </a:rPr>
                      <m:t>={</m:t>
                    </m:r>
                    <m:d>
                      <m:dPr>
                        <m:ctrlPr>
                          <a:rPr lang="en-US" sz="2400" i="1" dirty="0">
                            <a:solidFill>
                              <a:srgbClr val="C00000"/>
                            </a:solidFill>
                            <a:latin typeface="Cambria Math" panose="02040503050406030204" pitchFamily="18" charset="0"/>
                            <a:ea typeface="Cambria Math" panose="02040503050406030204" pitchFamily="18" charset="0"/>
                          </a:rPr>
                        </m:ctrlPr>
                      </m:dPr>
                      <m:e>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𝑞</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𝜆</m:t>
                        </m:r>
                      </m:e>
                    </m:d>
                    <m:r>
                      <a:rPr lang="en-US" sz="2400" i="1" dirty="0">
                        <a:solidFill>
                          <a:srgbClr val="C00000"/>
                        </a:solidFill>
                        <a:latin typeface="Cambria Math" panose="02040503050406030204" pitchFamily="18" charset="0"/>
                        <a:ea typeface="Cambria Math" panose="02040503050406030204" pitchFamily="18" charset="0"/>
                      </a:rPr>
                      <m:t>}</m:t>
                    </m:r>
                  </m:oMath>
                </a14:m>
                <a:endParaRPr lang="fa-IR" sz="2400" dirty="0"/>
              </a:p>
              <a:p>
                <a:pPr>
                  <a:lnSpc>
                    <a:spcPct val="100000"/>
                  </a:lnSpc>
                </a:pPr>
                <a:r>
                  <a:rPr lang="fa-IR" sz="2400" dirty="0"/>
                  <a:t>ظهور نماد شروع پشته در بالای پشته به تکمیل اشتقاق اشاره دارد و ماشین پشته ای توسط انتقال زیر در حالت نهایی قرار میگیرد: </a:t>
                </a:r>
                <a14:m>
                  <m:oMath xmlns:m="http://schemas.openxmlformats.org/officeDocument/2006/math">
                    <m:r>
                      <a:rPr lang="el-GR" sz="2400" i="1" dirty="0">
                        <a:solidFill>
                          <a:srgbClr val="C00000"/>
                        </a:solidFill>
                        <a:latin typeface="Cambria Math" panose="02040503050406030204" pitchFamily="18" charset="0"/>
                      </a:rPr>
                      <m:t>𝛿</m:t>
                    </m:r>
                    <m:d>
                      <m:dPr>
                        <m:ctrlPr>
                          <a:rPr lang="en-US" sz="2400" i="1" dirty="0">
                            <a:solidFill>
                              <a:srgbClr val="C00000"/>
                            </a:solidFill>
                            <a:latin typeface="Cambria Math" panose="02040503050406030204" pitchFamily="18" charset="0"/>
                          </a:rPr>
                        </m:ctrlPr>
                      </m:dP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𝑞</m:t>
                            </m:r>
                          </m:e>
                          <m:sub>
                            <m:r>
                              <a:rPr lang="en-US" sz="2400" i="1" dirty="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ea typeface="Cambria Math" panose="02040503050406030204" pitchFamily="18" charset="0"/>
                          </a:rPr>
                          <m:t>𝜆</m:t>
                        </m:r>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𝑧</m:t>
                        </m:r>
                      </m:e>
                    </m:d>
                    <m:r>
                      <a:rPr lang="en-US" sz="2400" i="1" dirty="0">
                        <a:solidFill>
                          <a:srgbClr val="C00000"/>
                        </a:solidFill>
                        <a:latin typeface="Cambria Math" panose="02040503050406030204" pitchFamily="18" charset="0"/>
                        <a:ea typeface="Cambria Math" panose="02040503050406030204" pitchFamily="18" charset="0"/>
                      </a:rPr>
                      <m:t>={</m:t>
                    </m:r>
                    <m:d>
                      <m:dPr>
                        <m:ctrlPr>
                          <a:rPr lang="en-US" sz="2400" i="1" dirty="0">
                            <a:solidFill>
                              <a:srgbClr val="C00000"/>
                            </a:solidFill>
                            <a:latin typeface="Cambria Math" panose="02040503050406030204" pitchFamily="18" charset="0"/>
                            <a:ea typeface="Cambria Math" panose="02040503050406030204" pitchFamily="18" charset="0"/>
                          </a:rPr>
                        </m:ctrlPr>
                      </m:dPr>
                      <m:e>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𝑞</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𝑧</m:t>
                        </m:r>
                      </m:e>
                    </m:d>
                    <m:r>
                      <a:rPr lang="en-US" sz="2400" i="1" dirty="0">
                        <a:solidFill>
                          <a:srgbClr val="C00000"/>
                        </a:solidFill>
                        <a:latin typeface="Cambria Math" panose="02040503050406030204" pitchFamily="18" charset="0"/>
                        <a:ea typeface="Cambria Math" panose="02040503050406030204" pitchFamily="18" charset="0"/>
                      </a:rPr>
                      <m:t>}</m:t>
                    </m:r>
                  </m:oMath>
                </a14:m>
                <a:endParaRPr lang="fa-IR" sz="2400" dirty="0"/>
              </a:p>
              <a:p>
                <a:pPr>
                  <a:lnSpc>
                    <a:spcPct val="100000"/>
                  </a:lnSpc>
                </a:pPr>
                <a:endParaRPr lang="en-US" sz="2400" dirty="0"/>
              </a:p>
              <a:p>
                <a:pPr>
                  <a:lnSpc>
                    <a:spcPct val="100000"/>
                  </a:lnSpc>
                </a:pPr>
                <a:endParaRPr lang="en-US" sz="2400" dirty="0"/>
              </a:p>
              <a:p>
                <a:pPr>
                  <a:lnSpc>
                    <a:spcPct val="100000"/>
                  </a:lnSpc>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71" t="-677" r="-314" b="-22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463449" y="1525499"/>
                <a:ext cx="3005053"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C00000"/>
                          </a:solidFill>
                          <a:latin typeface="Cambria Math" panose="02040503050406030204" pitchFamily="18" charset="0"/>
                        </a:rPr>
                        <m:t>𝑆</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𝑎𝑆𝑏</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𝑎</m:t>
                      </m:r>
                      <m:r>
                        <a:rPr lang="fa-IR" b="0" i="1" dirty="0" smtClean="0">
                          <a:solidFill>
                            <a:srgbClr val="C00000"/>
                          </a:solidFill>
                          <a:latin typeface="Cambria Math" panose="02040503050406030204" pitchFamily="18" charset="0"/>
                        </a:rPr>
                        <m:t>  </m:t>
                      </m:r>
                      <m:groupChr>
                        <m:groupChrPr>
                          <m:chr m:val="⇒"/>
                          <m:vertJc m:val="bot"/>
                          <m:ctrlPr>
                            <a:rPr lang="fa-IR" b="0" i="1" dirty="0" smtClean="0">
                              <a:solidFill>
                                <a:srgbClr val="C00000"/>
                              </a:solidFill>
                              <a:latin typeface="Cambria Math" panose="02040503050406030204" pitchFamily="18" charset="0"/>
                            </a:rPr>
                          </m:ctrlPr>
                        </m:groupChrPr>
                        <m:e>
                          <m:r>
                            <m:rPr>
                              <m:brk m:alnAt="2"/>
                            </m:rPr>
                            <a:rPr lang="en-US" b="0" i="1" dirty="0" smtClean="0">
                              <a:solidFill>
                                <a:srgbClr val="C00000"/>
                              </a:solidFill>
                              <a:latin typeface="Cambria Math" panose="02040503050406030204" pitchFamily="18" charset="0"/>
                            </a:rPr>
                            <m:t>𝐺</m:t>
                          </m:r>
                          <m:r>
                            <a:rPr lang="en-US" b="0" i="1" dirty="0" smtClean="0">
                              <a:solidFill>
                                <a:srgbClr val="C00000"/>
                              </a:solidFill>
                              <a:latin typeface="Cambria Math" panose="02040503050406030204" pitchFamily="18" charset="0"/>
                            </a:rPr>
                            <m:t>𝑁𝐹</m:t>
                          </m:r>
                        </m:e>
                      </m:groupChr>
                      <m:d>
                        <m:dPr>
                          <m:begChr m:val="{"/>
                          <m:endChr m:val=""/>
                          <m:ctrlPr>
                            <a:rPr lang="en-US" i="1" dirty="0" smtClean="0">
                              <a:solidFill>
                                <a:srgbClr val="005426"/>
                              </a:solidFill>
                              <a:latin typeface="Cambria Math" panose="02040503050406030204" pitchFamily="18" charset="0"/>
                            </a:rPr>
                          </m:ctrlPr>
                        </m:dPr>
                        <m:e>
                          <m:m>
                            <m:mPr>
                              <m:mcs>
                                <m:mc>
                                  <m:mcPr>
                                    <m:count m:val="1"/>
                                    <m:mcJc m:val="center"/>
                                  </m:mcPr>
                                </m:mc>
                              </m:mcs>
                              <m:ctrlPr>
                                <a:rPr lang="en-US" i="1" dirty="0">
                                  <a:solidFill>
                                    <a:srgbClr val="005426"/>
                                  </a:solidFill>
                                  <a:latin typeface="Cambria Math" panose="02040503050406030204" pitchFamily="18" charset="0"/>
                                </a:rPr>
                              </m:ctrlPr>
                            </m:mPr>
                            <m:mr>
                              <m:e>
                                <m:r>
                                  <m:rPr>
                                    <m:brk m:alnAt="7"/>
                                  </m:rPr>
                                  <a:rPr lang="en-US" i="1" dirty="0">
                                    <a:solidFill>
                                      <a:srgbClr val="005426"/>
                                    </a:solidFill>
                                    <a:latin typeface="Cambria Math" panose="02040503050406030204" pitchFamily="18" charset="0"/>
                                  </a:rPr>
                                  <m:t>𝑆</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𝑎𝑆𝐴</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m:t>
                                </m:r>
                              </m:e>
                            </m:mr>
                            <m:mr>
                              <m:e>
                                <m:r>
                                  <a:rPr lang="en-US" i="1" dirty="0">
                                    <a:solidFill>
                                      <a:srgbClr val="005426"/>
                                    </a:solidFill>
                                    <a:latin typeface="Cambria Math" panose="02040503050406030204" pitchFamily="18" charset="0"/>
                                  </a:rPr>
                                  <m:t>𝐴</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𝑏𝐵</m:t>
                                </m:r>
                              </m:e>
                            </m:mr>
                            <m:mr>
                              <m:e>
                                <m:r>
                                  <a:rPr lang="en-US" i="1" dirty="0">
                                    <a:solidFill>
                                      <a:srgbClr val="005426"/>
                                    </a:solidFill>
                                    <a:latin typeface="Cambria Math" panose="02040503050406030204" pitchFamily="18" charset="0"/>
                                  </a:rPr>
                                  <m:t>𝐵</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m:t>
                                </m:r>
                              </m:e>
                            </m:mr>
                          </m:m>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63449" y="1525499"/>
                <a:ext cx="3005053" cy="97661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73E28EF4-5E36-A61F-2E93-6FC296B86928}"/>
                  </a:ext>
                </a:extLst>
              </p14:cNvPr>
              <p14:cNvContentPartPr/>
              <p14:nvPr/>
            </p14:nvContentPartPr>
            <p14:xfrm>
              <a:off x="3253680" y="1597680"/>
              <a:ext cx="2104920" cy="694800"/>
            </p14:xfrm>
          </p:contentPart>
        </mc:Choice>
        <mc:Fallback>
          <p:pic>
            <p:nvPicPr>
              <p:cNvPr id="6" name="Ink 5">
                <a:extLst>
                  <a:ext uri="{FF2B5EF4-FFF2-40B4-BE49-F238E27FC236}">
                    <a16:creationId xmlns:a16="http://schemas.microsoft.com/office/drawing/2014/main" id="{73E28EF4-5E36-A61F-2E93-6FC296B86928}"/>
                  </a:ext>
                </a:extLst>
              </p:cNvPr>
              <p:cNvPicPr/>
              <p:nvPr/>
            </p:nvPicPr>
            <p:blipFill>
              <a:blip r:embed="rId5"/>
              <a:stretch>
                <a:fillRect/>
              </a:stretch>
            </p:blipFill>
            <p:spPr>
              <a:xfrm>
                <a:off x="3244320" y="1588320"/>
                <a:ext cx="2123640" cy="713520"/>
              </a:xfrm>
              <a:prstGeom prst="rect">
                <a:avLst/>
              </a:prstGeom>
            </p:spPr>
          </p:pic>
        </mc:Fallback>
      </mc:AlternateContent>
    </p:spTree>
    <p:extLst>
      <p:ext uri="{BB962C8B-B14F-4D97-AF65-F5344CB8AC3E}">
        <p14:creationId xmlns:p14="http://schemas.microsoft.com/office/powerpoint/2010/main" val="292108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7-6: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r>
                      <a:rPr lang="el-GR" sz="2800" i="1" dirty="0">
                        <a:solidFill>
                          <a:srgbClr val="C00000"/>
                        </a:solidFill>
                        <a:latin typeface="Cambria Math" panose="02040503050406030204" pitchFamily="18" charset="0"/>
                      </a:rPr>
                      <m:t>𝛿</m:t>
                    </m:r>
                    <m:d>
                      <m:dPr>
                        <m:ctrlPr>
                          <a:rPr lang="en-US" sz="2800" b="0" i="1" dirty="0" smtClean="0">
                            <a:solidFill>
                              <a:srgbClr val="C00000"/>
                            </a:solidFill>
                            <a:latin typeface="Cambria Math" panose="02040503050406030204" pitchFamily="18" charset="0"/>
                          </a:rPr>
                        </m:ctrlPr>
                      </m:dPr>
                      <m:e>
                        <m:sSub>
                          <m:sSubPr>
                            <m:ctrlPr>
                              <a:rPr lang="en-US" sz="2800" b="0" i="1" dirty="0" smtClean="0">
                                <a:solidFill>
                                  <a:srgbClr val="C00000"/>
                                </a:solidFill>
                                <a:latin typeface="Cambria Math" panose="02040503050406030204" pitchFamily="18" charset="0"/>
                              </a:rPr>
                            </m:ctrlPr>
                          </m:sSubPr>
                          <m:e>
                            <m:r>
                              <a:rPr lang="en-US" sz="2800" b="0" i="1" dirty="0" smtClean="0">
                                <a:solidFill>
                                  <a:srgbClr val="C00000"/>
                                </a:solidFill>
                                <a:latin typeface="Cambria Math" panose="02040503050406030204" pitchFamily="18" charset="0"/>
                              </a:rPr>
                              <m:t>𝑞</m:t>
                            </m:r>
                          </m:e>
                          <m:sub>
                            <m:r>
                              <a:rPr lang="en-US" sz="2800" b="0" i="1" dirty="0" smtClean="0">
                                <a:solidFill>
                                  <a:srgbClr val="C00000"/>
                                </a:solidFill>
                                <a:latin typeface="Cambria Math" panose="02040503050406030204" pitchFamily="18" charset="0"/>
                              </a:rPr>
                              <m:t>0</m:t>
                            </m:r>
                          </m:sub>
                        </m:sSub>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𝜆</m:t>
                        </m:r>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𝑧</m:t>
                        </m:r>
                      </m:e>
                    </m:d>
                    <m:r>
                      <a:rPr lang="en-US" sz="2800" b="0" i="1" dirty="0" smtClean="0">
                        <a:solidFill>
                          <a:srgbClr val="C00000"/>
                        </a:solidFill>
                        <a:latin typeface="Cambria Math" panose="02040503050406030204" pitchFamily="18" charset="0"/>
                        <a:ea typeface="Cambria Math" panose="02040503050406030204" pitchFamily="18" charset="0"/>
                      </a:rPr>
                      <m:t>={</m:t>
                    </m:r>
                    <m:d>
                      <m:dPr>
                        <m:ctrlPr>
                          <a:rPr lang="en-US" sz="2800" b="0" i="1" dirty="0" smtClean="0">
                            <a:solidFill>
                              <a:srgbClr val="C00000"/>
                            </a:solidFill>
                            <a:latin typeface="Cambria Math" panose="02040503050406030204" pitchFamily="18" charset="0"/>
                            <a:ea typeface="Cambria Math" panose="02040503050406030204" pitchFamily="18" charset="0"/>
                          </a:rPr>
                        </m:ctrlPr>
                      </m:dPr>
                      <m:e>
                        <m:sSub>
                          <m:sSubPr>
                            <m:ctrlPr>
                              <a:rPr lang="en-US" sz="2800" b="0" i="1" dirty="0" smtClean="0">
                                <a:solidFill>
                                  <a:srgbClr val="C00000"/>
                                </a:solidFill>
                                <a:latin typeface="Cambria Math" panose="02040503050406030204" pitchFamily="18" charset="0"/>
                                <a:ea typeface="Cambria Math" panose="02040503050406030204" pitchFamily="18" charset="0"/>
                              </a:rPr>
                            </m:ctrlPr>
                          </m:sSubPr>
                          <m:e>
                            <m:r>
                              <a:rPr lang="en-US" sz="2800" b="0" i="1" dirty="0" smtClean="0">
                                <a:solidFill>
                                  <a:srgbClr val="C00000"/>
                                </a:solidFill>
                                <a:latin typeface="Cambria Math" panose="02040503050406030204" pitchFamily="18" charset="0"/>
                                <a:ea typeface="Cambria Math" panose="02040503050406030204" pitchFamily="18" charset="0"/>
                              </a:rPr>
                              <m:t>𝑞</m:t>
                            </m:r>
                          </m:e>
                          <m:sub>
                            <m:r>
                              <a:rPr lang="en-US" sz="2800" b="0" i="1" dirty="0" smtClean="0">
                                <a:solidFill>
                                  <a:srgbClr val="C00000"/>
                                </a:solidFill>
                                <a:latin typeface="Cambria Math" panose="02040503050406030204" pitchFamily="18" charset="0"/>
                                <a:ea typeface="Cambria Math" panose="02040503050406030204" pitchFamily="18" charset="0"/>
                              </a:rPr>
                              <m:t>1</m:t>
                            </m:r>
                          </m:sub>
                        </m:sSub>
                        <m:r>
                          <a:rPr lang="en-US" sz="2800" b="0" i="1" dirty="0" smtClean="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𝑆𝑧</m:t>
                        </m:r>
                      </m:e>
                    </m:d>
                    <m:r>
                      <a:rPr lang="en-US" sz="2800" b="0" i="1" dirty="0" smtClean="0">
                        <a:solidFill>
                          <a:srgbClr val="C00000"/>
                        </a:solidFill>
                        <a:latin typeface="Cambria Math" panose="02040503050406030204" pitchFamily="18" charset="0"/>
                        <a:ea typeface="Cambria Math" panose="02040503050406030204" pitchFamily="18" charset="0"/>
                      </a:rPr>
                      <m:t>}</m:t>
                    </m:r>
                  </m:oMath>
                </a14:m>
                <a:endParaRPr lang="en-US" sz="2800" dirty="0"/>
              </a:p>
              <a:p>
                <a14:m>
                  <m:oMath xmlns:m="http://schemas.openxmlformats.org/officeDocument/2006/math">
                    <m:r>
                      <a:rPr lang="el-GR" sz="2800" i="1" dirty="0">
                        <a:solidFill>
                          <a:srgbClr val="C00000"/>
                        </a:solidFill>
                        <a:latin typeface="Cambria Math" panose="02040503050406030204" pitchFamily="18" charset="0"/>
                      </a:rPr>
                      <m:t>𝛿</m:t>
                    </m:r>
                    <m:d>
                      <m:dPr>
                        <m:ctrlPr>
                          <a:rPr lang="en-US"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𝑞</m:t>
                            </m:r>
                          </m:e>
                          <m:sub>
                            <m:r>
                              <a:rPr lang="en-US" sz="2800" i="1" dirty="0">
                                <a:solidFill>
                                  <a:srgbClr val="C00000"/>
                                </a:solidFill>
                                <a:latin typeface="Cambria Math" panose="02040503050406030204" pitchFamily="18" charset="0"/>
                              </a:rPr>
                              <m:t>0</m:t>
                            </m:r>
                          </m:sub>
                        </m:sSub>
                        <m:r>
                          <a:rPr lang="en-US" sz="2800" i="1" dirty="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𝑎</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𝑆</m:t>
                        </m:r>
                      </m:e>
                    </m:d>
                    <m:r>
                      <a:rPr lang="en-US" sz="2800" i="1" dirty="0">
                        <a:solidFill>
                          <a:srgbClr val="C00000"/>
                        </a:solidFill>
                        <a:latin typeface="Cambria Math" panose="02040503050406030204" pitchFamily="18" charset="0"/>
                        <a:ea typeface="Cambria Math" panose="02040503050406030204" pitchFamily="18" charset="0"/>
                      </a:rPr>
                      <m:t>={</m:t>
                    </m:r>
                    <m:d>
                      <m:dPr>
                        <m:ctrlPr>
                          <a:rPr lang="en-US" sz="2800" i="1" dirty="0">
                            <a:solidFill>
                              <a:srgbClr val="C00000"/>
                            </a:solidFill>
                            <a:latin typeface="Cambria Math" panose="02040503050406030204" pitchFamily="18" charset="0"/>
                            <a:ea typeface="Cambria Math" panose="02040503050406030204" pitchFamily="18" charset="0"/>
                          </a:rPr>
                        </m:ctrlPr>
                      </m:dPr>
                      <m:e>
                        <m:sSub>
                          <m:sSubPr>
                            <m:ctrlPr>
                              <a:rPr lang="en-US" sz="2800" i="1" dirty="0">
                                <a:solidFill>
                                  <a:srgbClr val="C00000"/>
                                </a:solidFill>
                                <a:latin typeface="Cambria Math" panose="02040503050406030204" pitchFamily="18" charset="0"/>
                                <a:ea typeface="Cambria Math" panose="02040503050406030204" pitchFamily="18" charset="0"/>
                              </a:rPr>
                            </m:ctrlPr>
                          </m:sSubPr>
                          <m:e>
                            <m:r>
                              <a:rPr lang="en-US" sz="2800" i="1" dirty="0">
                                <a:solidFill>
                                  <a:srgbClr val="C00000"/>
                                </a:solidFill>
                                <a:latin typeface="Cambria Math" panose="02040503050406030204" pitchFamily="18" charset="0"/>
                                <a:ea typeface="Cambria Math" panose="02040503050406030204" pitchFamily="18" charset="0"/>
                              </a:rPr>
                              <m:t>𝑞</m:t>
                            </m:r>
                          </m:e>
                          <m:sub>
                            <m:r>
                              <a:rPr lang="en-US" sz="2800" i="1" dirty="0">
                                <a:solidFill>
                                  <a:srgbClr val="C00000"/>
                                </a:solidFill>
                                <a:latin typeface="Cambria Math" panose="02040503050406030204" pitchFamily="18" charset="0"/>
                                <a:ea typeface="Cambria Math" panose="02040503050406030204" pitchFamily="18" charset="0"/>
                              </a:rPr>
                              <m:t>1</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𝑆𝐴</m:t>
                        </m:r>
                      </m:e>
                    </m:d>
                    <m:r>
                      <a:rPr lang="en-US" sz="2800" b="0" i="1" dirty="0" smtClean="0">
                        <a:solidFill>
                          <a:srgbClr val="C00000"/>
                        </a:solidFill>
                        <a:latin typeface="Cambria Math" panose="02040503050406030204" pitchFamily="18" charset="0"/>
                        <a:ea typeface="Cambria Math" panose="02040503050406030204" pitchFamily="18" charset="0"/>
                      </a:rPr>
                      <m:t>,</m:t>
                    </m:r>
                    <m:d>
                      <m:dPr>
                        <m:ctrlPr>
                          <a:rPr lang="en-US" sz="2800" i="1" dirty="0">
                            <a:solidFill>
                              <a:srgbClr val="C00000"/>
                            </a:solidFill>
                            <a:latin typeface="Cambria Math" panose="02040503050406030204" pitchFamily="18" charset="0"/>
                            <a:ea typeface="Cambria Math" panose="02040503050406030204" pitchFamily="18" charset="0"/>
                          </a:rPr>
                        </m:ctrlPr>
                      </m:dPr>
                      <m:e>
                        <m:sSub>
                          <m:sSubPr>
                            <m:ctrlPr>
                              <a:rPr lang="en-US" sz="2800" i="1" dirty="0">
                                <a:solidFill>
                                  <a:srgbClr val="C00000"/>
                                </a:solidFill>
                                <a:latin typeface="Cambria Math" panose="02040503050406030204" pitchFamily="18" charset="0"/>
                                <a:ea typeface="Cambria Math" panose="02040503050406030204" pitchFamily="18" charset="0"/>
                              </a:rPr>
                            </m:ctrlPr>
                          </m:sSubPr>
                          <m:e>
                            <m:r>
                              <a:rPr lang="en-US" sz="2800" i="1" dirty="0">
                                <a:solidFill>
                                  <a:srgbClr val="C00000"/>
                                </a:solidFill>
                                <a:latin typeface="Cambria Math" panose="02040503050406030204" pitchFamily="18" charset="0"/>
                                <a:ea typeface="Cambria Math" panose="02040503050406030204" pitchFamily="18" charset="0"/>
                              </a:rPr>
                              <m:t>𝑞</m:t>
                            </m:r>
                          </m:e>
                          <m:sub>
                            <m:r>
                              <a:rPr lang="en-US" sz="2800" i="1" dirty="0">
                                <a:solidFill>
                                  <a:srgbClr val="C00000"/>
                                </a:solidFill>
                                <a:latin typeface="Cambria Math" panose="02040503050406030204" pitchFamily="18" charset="0"/>
                                <a:ea typeface="Cambria Math" panose="02040503050406030204" pitchFamily="18" charset="0"/>
                              </a:rPr>
                              <m:t>1</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i="1" dirty="0" smtClean="0">
                            <a:solidFill>
                              <a:srgbClr val="C00000"/>
                            </a:solidFill>
                            <a:latin typeface="Cambria Math" panose="02040503050406030204" pitchFamily="18" charset="0"/>
                            <a:ea typeface="Cambria Math" panose="02040503050406030204" pitchFamily="18" charset="0"/>
                          </a:rPr>
                          <m:t>𝜆</m:t>
                        </m:r>
                        <m:r>
                          <a:rPr lang="en-US" sz="2800" i="1" dirty="0" smtClean="0">
                            <a:solidFill>
                              <a:srgbClr val="C00000"/>
                            </a:solidFill>
                            <a:latin typeface="Cambria Math" panose="02040503050406030204" pitchFamily="18" charset="0"/>
                            <a:ea typeface="Cambria Math" panose="02040503050406030204" pitchFamily="18" charset="0"/>
                          </a:rPr>
                          <m:t> </m:t>
                        </m:r>
                      </m:e>
                    </m:d>
                    <m:r>
                      <a:rPr lang="en-US" sz="2800" i="1" dirty="0">
                        <a:solidFill>
                          <a:srgbClr val="C00000"/>
                        </a:solidFill>
                        <a:latin typeface="Cambria Math" panose="02040503050406030204" pitchFamily="18" charset="0"/>
                        <a:ea typeface="Cambria Math" panose="02040503050406030204" pitchFamily="18" charset="0"/>
                      </a:rPr>
                      <m:t>}</m:t>
                    </m:r>
                  </m:oMath>
                </a14:m>
                <a:endParaRPr lang="en-US" sz="2800" dirty="0"/>
              </a:p>
              <a:p>
                <a14:m>
                  <m:oMath xmlns:m="http://schemas.openxmlformats.org/officeDocument/2006/math">
                    <m:r>
                      <a:rPr lang="el-GR" sz="2800" i="1" dirty="0">
                        <a:solidFill>
                          <a:srgbClr val="C00000"/>
                        </a:solidFill>
                        <a:latin typeface="Cambria Math" panose="02040503050406030204" pitchFamily="18" charset="0"/>
                      </a:rPr>
                      <m:t>𝛿</m:t>
                    </m:r>
                    <m:d>
                      <m:dPr>
                        <m:ctrlPr>
                          <a:rPr lang="en-US"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𝑞</m:t>
                            </m:r>
                          </m:e>
                          <m:sub>
                            <m:r>
                              <a:rPr lang="en-US" sz="2800" b="0" i="1" dirty="0" smtClean="0">
                                <a:solidFill>
                                  <a:srgbClr val="C00000"/>
                                </a:solidFill>
                                <a:latin typeface="Cambria Math" panose="02040503050406030204" pitchFamily="18" charset="0"/>
                              </a:rPr>
                              <m:t>1</m:t>
                            </m:r>
                          </m:sub>
                        </m:sSub>
                        <m:r>
                          <a:rPr lang="en-US" sz="2800" i="1" dirty="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𝑏</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𝐴</m:t>
                        </m:r>
                      </m:e>
                    </m:d>
                    <m:r>
                      <a:rPr lang="en-US" sz="2800" i="1" dirty="0">
                        <a:solidFill>
                          <a:srgbClr val="C00000"/>
                        </a:solidFill>
                        <a:latin typeface="Cambria Math" panose="02040503050406030204" pitchFamily="18" charset="0"/>
                        <a:ea typeface="Cambria Math" panose="02040503050406030204" pitchFamily="18" charset="0"/>
                      </a:rPr>
                      <m:t>={</m:t>
                    </m:r>
                    <m:d>
                      <m:dPr>
                        <m:ctrlPr>
                          <a:rPr lang="en-US" sz="2800" i="1" dirty="0">
                            <a:solidFill>
                              <a:srgbClr val="C00000"/>
                            </a:solidFill>
                            <a:latin typeface="Cambria Math" panose="02040503050406030204" pitchFamily="18" charset="0"/>
                            <a:ea typeface="Cambria Math" panose="02040503050406030204" pitchFamily="18" charset="0"/>
                          </a:rPr>
                        </m:ctrlPr>
                      </m:dPr>
                      <m:e>
                        <m:sSub>
                          <m:sSubPr>
                            <m:ctrlPr>
                              <a:rPr lang="en-US" sz="2800" i="1" dirty="0">
                                <a:solidFill>
                                  <a:srgbClr val="C00000"/>
                                </a:solidFill>
                                <a:latin typeface="Cambria Math" panose="02040503050406030204" pitchFamily="18" charset="0"/>
                                <a:ea typeface="Cambria Math" panose="02040503050406030204" pitchFamily="18" charset="0"/>
                              </a:rPr>
                            </m:ctrlPr>
                          </m:sSubPr>
                          <m:e>
                            <m:r>
                              <a:rPr lang="en-US" sz="2800" i="1" dirty="0">
                                <a:solidFill>
                                  <a:srgbClr val="C00000"/>
                                </a:solidFill>
                                <a:latin typeface="Cambria Math" panose="02040503050406030204" pitchFamily="18" charset="0"/>
                                <a:ea typeface="Cambria Math" panose="02040503050406030204" pitchFamily="18" charset="0"/>
                              </a:rPr>
                              <m:t>𝑞</m:t>
                            </m:r>
                          </m:e>
                          <m:sub>
                            <m:r>
                              <a:rPr lang="en-US" sz="2800" i="1" dirty="0">
                                <a:solidFill>
                                  <a:srgbClr val="C00000"/>
                                </a:solidFill>
                                <a:latin typeface="Cambria Math" panose="02040503050406030204" pitchFamily="18" charset="0"/>
                                <a:ea typeface="Cambria Math" panose="02040503050406030204" pitchFamily="18" charset="0"/>
                              </a:rPr>
                              <m:t>1</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𝐵</m:t>
                        </m:r>
                      </m:e>
                    </m:d>
                    <m:r>
                      <a:rPr lang="en-US" sz="2800" i="1" dirty="0">
                        <a:solidFill>
                          <a:srgbClr val="C00000"/>
                        </a:solidFill>
                        <a:latin typeface="Cambria Math" panose="02040503050406030204" pitchFamily="18" charset="0"/>
                        <a:ea typeface="Cambria Math" panose="02040503050406030204" pitchFamily="18" charset="0"/>
                      </a:rPr>
                      <m:t>}</m:t>
                    </m:r>
                  </m:oMath>
                </a14:m>
                <a:endParaRPr lang="en-US" sz="2800" dirty="0"/>
              </a:p>
              <a:p>
                <a:r>
                  <a:rPr lang="fa-IR" sz="2800" dirty="0"/>
                  <a:t> </a:t>
                </a:r>
                <a14:m>
                  <m:oMath xmlns:m="http://schemas.openxmlformats.org/officeDocument/2006/math">
                    <m:r>
                      <a:rPr lang="el-GR" sz="2800" i="1" dirty="0">
                        <a:solidFill>
                          <a:srgbClr val="C00000"/>
                        </a:solidFill>
                        <a:latin typeface="Cambria Math" panose="02040503050406030204" pitchFamily="18" charset="0"/>
                      </a:rPr>
                      <m:t>𝛿</m:t>
                    </m:r>
                    <m:d>
                      <m:dPr>
                        <m:ctrlPr>
                          <a:rPr lang="en-US"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𝑞</m:t>
                            </m:r>
                          </m:e>
                          <m:sub>
                            <m:r>
                              <a:rPr lang="en-US" sz="2800" i="1" dirty="0">
                                <a:solidFill>
                                  <a:srgbClr val="C00000"/>
                                </a:solidFill>
                                <a:latin typeface="Cambria Math" panose="02040503050406030204" pitchFamily="18" charset="0"/>
                              </a:rPr>
                              <m:t>1</m:t>
                            </m:r>
                          </m:sub>
                        </m:sSub>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𝑏</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𝐵</m:t>
                        </m:r>
                      </m:e>
                    </m:d>
                    <m:r>
                      <a:rPr lang="en-US" sz="2800" i="1" dirty="0">
                        <a:solidFill>
                          <a:srgbClr val="C00000"/>
                        </a:solidFill>
                        <a:latin typeface="Cambria Math" panose="02040503050406030204" pitchFamily="18" charset="0"/>
                        <a:ea typeface="Cambria Math" panose="02040503050406030204" pitchFamily="18" charset="0"/>
                      </a:rPr>
                      <m:t>={</m:t>
                    </m:r>
                    <m:d>
                      <m:dPr>
                        <m:ctrlPr>
                          <a:rPr lang="en-US" sz="2800" i="1" dirty="0">
                            <a:solidFill>
                              <a:srgbClr val="C00000"/>
                            </a:solidFill>
                            <a:latin typeface="Cambria Math" panose="02040503050406030204" pitchFamily="18" charset="0"/>
                            <a:ea typeface="Cambria Math" panose="02040503050406030204" pitchFamily="18" charset="0"/>
                          </a:rPr>
                        </m:ctrlPr>
                      </m:dPr>
                      <m:e>
                        <m:sSub>
                          <m:sSubPr>
                            <m:ctrlPr>
                              <a:rPr lang="en-US" sz="2800" i="1" dirty="0">
                                <a:solidFill>
                                  <a:srgbClr val="C00000"/>
                                </a:solidFill>
                                <a:latin typeface="Cambria Math" panose="02040503050406030204" pitchFamily="18" charset="0"/>
                                <a:ea typeface="Cambria Math" panose="02040503050406030204" pitchFamily="18" charset="0"/>
                              </a:rPr>
                            </m:ctrlPr>
                          </m:sSubPr>
                          <m:e>
                            <m:r>
                              <a:rPr lang="en-US" sz="2800" i="1" dirty="0">
                                <a:solidFill>
                                  <a:srgbClr val="C00000"/>
                                </a:solidFill>
                                <a:latin typeface="Cambria Math" panose="02040503050406030204" pitchFamily="18" charset="0"/>
                                <a:ea typeface="Cambria Math" panose="02040503050406030204" pitchFamily="18" charset="0"/>
                              </a:rPr>
                              <m:t>𝑞</m:t>
                            </m:r>
                          </m:e>
                          <m:sub>
                            <m:r>
                              <a:rPr lang="en-US" sz="2800" i="1" dirty="0">
                                <a:solidFill>
                                  <a:srgbClr val="C00000"/>
                                </a:solidFill>
                                <a:latin typeface="Cambria Math" panose="02040503050406030204" pitchFamily="18" charset="0"/>
                                <a:ea typeface="Cambria Math" panose="02040503050406030204" pitchFamily="18" charset="0"/>
                              </a:rPr>
                              <m:t>1</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e>
                    </m:d>
                    <m:r>
                      <a:rPr lang="en-US" sz="2800" i="1" dirty="0">
                        <a:solidFill>
                          <a:srgbClr val="C00000"/>
                        </a:solidFill>
                        <a:latin typeface="Cambria Math" panose="02040503050406030204" pitchFamily="18" charset="0"/>
                        <a:ea typeface="Cambria Math" panose="02040503050406030204" pitchFamily="18" charset="0"/>
                      </a:rPr>
                      <m:t>}</m:t>
                    </m:r>
                  </m:oMath>
                </a14:m>
                <a:endParaRPr lang="fa-IR" sz="2800" dirty="0"/>
              </a:p>
              <a:p>
                <a14:m>
                  <m:oMath xmlns:m="http://schemas.openxmlformats.org/officeDocument/2006/math">
                    <m:r>
                      <a:rPr lang="el-GR" sz="2800" i="1" dirty="0">
                        <a:solidFill>
                          <a:srgbClr val="C00000"/>
                        </a:solidFill>
                        <a:latin typeface="Cambria Math" panose="02040503050406030204" pitchFamily="18" charset="0"/>
                      </a:rPr>
                      <m:t>𝛿</m:t>
                    </m:r>
                    <m:d>
                      <m:dPr>
                        <m:ctrlPr>
                          <a:rPr lang="en-US" sz="2800" i="1" dirty="0">
                            <a:solidFill>
                              <a:srgbClr val="C00000"/>
                            </a:solidFill>
                            <a:latin typeface="Cambria Math" panose="02040503050406030204" pitchFamily="18" charset="0"/>
                          </a:rPr>
                        </m:ctrlPr>
                      </m:dPr>
                      <m:e>
                        <m:sSub>
                          <m:sSubPr>
                            <m:ctrlPr>
                              <a:rPr lang="en-US" sz="2800" i="1" dirty="0">
                                <a:solidFill>
                                  <a:srgbClr val="C00000"/>
                                </a:solidFill>
                                <a:latin typeface="Cambria Math" panose="02040503050406030204" pitchFamily="18" charset="0"/>
                              </a:rPr>
                            </m:ctrlPr>
                          </m:sSubPr>
                          <m:e>
                            <m:r>
                              <a:rPr lang="en-US" sz="2800" i="1" dirty="0">
                                <a:solidFill>
                                  <a:srgbClr val="C00000"/>
                                </a:solidFill>
                                <a:latin typeface="Cambria Math" panose="02040503050406030204" pitchFamily="18" charset="0"/>
                              </a:rPr>
                              <m:t>𝑞</m:t>
                            </m:r>
                          </m:e>
                          <m:sub>
                            <m:r>
                              <a:rPr lang="en-US" sz="2800" i="1" dirty="0">
                                <a:solidFill>
                                  <a:srgbClr val="C00000"/>
                                </a:solidFill>
                                <a:latin typeface="Cambria Math" panose="02040503050406030204" pitchFamily="18" charset="0"/>
                              </a:rPr>
                              <m:t>1</m:t>
                            </m:r>
                          </m:sub>
                        </m:sSub>
                        <m:r>
                          <a:rPr lang="en-US" sz="2800" i="1" dirty="0">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r>
                          <a:rPr lang="en-US" sz="2800" i="1" dirty="0">
                            <a:solidFill>
                              <a:srgbClr val="C00000"/>
                            </a:solidFill>
                            <a:latin typeface="Cambria Math" panose="02040503050406030204" pitchFamily="18" charset="0"/>
                            <a:ea typeface="Cambria Math" panose="02040503050406030204" pitchFamily="18" charset="0"/>
                          </a:rPr>
                          <m:t>,</m:t>
                        </m:r>
                        <m:r>
                          <a:rPr lang="en-US" sz="2800" b="0" i="1" dirty="0" smtClean="0">
                            <a:solidFill>
                              <a:srgbClr val="C00000"/>
                            </a:solidFill>
                            <a:latin typeface="Cambria Math" panose="02040503050406030204" pitchFamily="18" charset="0"/>
                            <a:ea typeface="Cambria Math" panose="02040503050406030204" pitchFamily="18" charset="0"/>
                          </a:rPr>
                          <m:t>𝑧</m:t>
                        </m:r>
                      </m:e>
                    </m:d>
                    <m:r>
                      <a:rPr lang="en-US" sz="2800" i="1" dirty="0">
                        <a:solidFill>
                          <a:srgbClr val="C00000"/>
                        </a:solidFill>
                        <a:latin typeface="Cambria Math" panose="02040503050406030204" pitchFamily="18" charset="0"/>
                        <a:ea typeface="Cambria Math" panose="02040503050406030204" pitchFamily="18" charset="0"/>
                      </a:rPr>
                      <m:t>={</m:t>
                    </m:r>
                    <m:d>
                      <m:dPr>
                        <m:ctrlPr>
                          <a:rPr lang="en-US" sz="2800" i="1" dirty="0">
                            <a:solidFill>
                              <a:srgbClr val="C00000"/>
                            </a:solidFill>
                            <a:latin typeface="Cambria Math" panose="02040503050406030204" pitchFamily="18" charset="0"/>
                            <a:ea typeface="Cambria Math" panose="02040503050406030204" pitchFamily="18" charset="0"/>
                          </a:rPr>
                        </m:ctrlPr>
                      </m:dPr>
                      <m:e>
                        <m:sSub>
                          <m:sSubPr>
                            <m:ctrlPr>
                              <a:rPr lang="en-US" sz="2800" i="1" dirty="0">
                                <a:solidFill>
                                  <a:srgbClr val="C00000"/>
                                </a:solidFill>
                                <a:latin typeface="Cambria Math" panose="02040503050406030204" pitchFamily="18" charset="0"/>
                                <a:ea typeface="Cambria Math" panose="02040503050406030204" pitchFamily="18" charset="0"/>
                              </a:rPr>
                            </m:ctrlPr>
                          </m:sSubPr>
                          <m:e>
                            <m:r>
                              <a:rPr lang="en-US" sz="2800" i="1" dirty="0">
                                <a:solidFill>
                                  <a:srgbClr val="C00000"/>
                                </a:solidFill>
                                <a:latin typeface="Cambria Math" panose="02040503050406030204" pitchFamily="18" charset="0"/>
                                <a:ea typeface="Cambria Math" panose="02040503050406030204" pitchFamily="18" charset="0"/>
                              </a:rPr>
                              <m:t>𝑞</m:t>
                            </m:r>
                          </m:e>
                          <m:sub>
                            <m:r>
                              <a:rPr lang="en-US" sz="2800" b="0" i="1" dirty="0" smtClean="0">
                                <a:solidFill>
                                  <a:srgbClr val="C00000"/>
                                </a:solidFill>
                                <a:latin typeface="Cambria Math" panose="02040503050406030204" pitchFamily="18" charset="0"/>
                                <a:ea typeface="Cambria Math" panose="02040503050406030204" pitchFamily="18" charset="0"/>
                              </a:rPr>
                              <m:t>2</m:t>
                            </m:r>
                          </m:sub>
                        </m:sSub>
                        <m:r>
                          <a:rPr lang="en-US" sz="2800" i="1" dirty="0">
                            <a:solidFill>
                              <a:srgbClr val="C00000"/>
                            </a:solidFill>
                            <a:latin typeface="Cambria Math" panose="02040503050406030204" pitchFamily="18" charset="0"/>
                            <a:ea typeface="Cambria Math" panose="02040503050406030204" pitchFamily="18" charset="0"/>
                          </a:rPr>
                          <m:t>,</m:t>
                        </m:r>
                        <m:r>
                          <a:rPr lang="en-US" sz="2800" i="1" dirty="0">
                            <a:solidFill>
                              <a:srgbClr val="C00000"/>
                            </a:solidFill>
                            <a:latin typeface="Cambria Math" panose="02040503050406030204" pitchFamily="18" charset="0"/>
                            <a:ea typeface="Cambria Math" panose="02040503050406030204" pitchFamily="18" charset="0"/>
                          </a:rPr>
                          <m:t>𝜆</m:t>
                        </m:r>
                      </m:e>
                    </m:d>
                    <m:r>
                      <a:rPr lang="en-US" sz="2800" i="1" dirty="0">
                        <a:solidFill>
                          <a:srgbClr val="C00000"/>
                        </a:solidFill>
                        <a:latin typeface="Cambria Math" panose="02040503050406030204" pitchFamily="18" charset="0"/>
                        <a:ea typeface="Cambria Math" panose="02040503050406030204" pitchFamily="18" charset="0"/>
                      </a:rPr>
                      <m:t>}</m:t>
                    </m:r>
                  </m:oMath>
                </a14:m>
                <a:endParaRPr lang="fa-IR" sz="2800" dirty="0"/>
              </a:p>
              <a:p>
                <a:endParaRPr lang="en-US" sz="2800" dirty="0"/>
              </a:p>
              <a:p>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grpSp>
        <p:nvGrpSpPr>
          <p:cNvPr id="5" name="Group 4">
            <a:extLst>
              <a:ext uri="{FF2B5EF4-FFF2-40B4-BE49-F238E27FC236}">
                <a16:creationId xmlns:a16="http://schemas.microsoft.com/office/drawing/2014/main" id="{29A962A2-5E91-F7C8-D6FC-24ACB85F0190}"/>
              </a:ext>
            </a:extLst>
          </p:cNvPr>
          <p:cNvGrpSpPr/>
          <p:nvPr/>
        </p:nvGrpSpPr>
        <p:grpSpPr>
          <a:xfrm>
            <a:off x="422890" y="3050649"/>
            <a:ext cx="7042533" cy="2370324"/>
            <a:chOff x="422890" y="3050649"/>
            <a:chExt cx="4774307" cy="1761894"/>
          </a:xfrm>
        </p:grpSpPr>
        <p:sp>
          <p:nvSpPr>
            <p:cNvPr id="6" name="Oval 5"/>
            <p:cNvSpPr/>
            <p:nvPr/>
          </p:nvSpPr>
          <p:spPr>
            <a:xfrm>
              <a:off x="746759" y="4115994"/>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mc:AlternateContent xmlns:mc="http://schemas.openxmlformats.org/markup-compatibility/2006" xmlns:a14="http://schemas.microsoft.com/office/drawing/2010/main">
          <mc:Choice Requires="a14">
            <p:sp>
              <p:nvSpPr>
                <p:cNvPr id="7" name="TextBox 6"/>
                <p:cNvSpPr txBox="1"/>
                <p:nvPr/>
              </p:nvSpPr>
              <p:spPr>
                <a:xfrm>
                  <a:off x="832779" y="4185805"/>
                  <a:ext cx="475808" cy="434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ea typeface="Cambria Math" panose="02040503050406030204" pitchFamily="18" charset="0"/>
                              </a:rPr>
                            </m:ctrlPr>
                          </m:sSubPr>
                          <m:e>
                            <m:r>
                              <a:rPr lang="en-US" sz="3200" i="1" dirty="0">
                                <a:latin typeface="Cambria Math" panose="02040503050406030204" pitchFamily="18" charset="0"/>
                                <a:ea typeface="Cambria Math" panose="02040503050406030204" pitchFamily="18" charset="0"/>
                              </a:rPr>
                              <m:t>𝑞</m:t>
                            </m:r>
                          </m:e>
                          <m:sub>
                            <m:r>
                              <a:rPr lang="en-US" sz="3200" b="0" i="1" dirty="0" smtClean="0">
                                <a:latin typeface="Cambria Math" panose="02040503050406030204" pitchFamily="18" charset="0"/>
                                <a:ea typeface="Cambria Math" panose="02040503050406030204" pitchFamily="18" charset="0"/>
                              </a:rPr>
                              <m:t>0</m:t>
                            </m:r>
                          </m:sub>
                        </m:sSub>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832779" y="4185805"/>
                  <a:ext cx="475808" cy="434671"/>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p:cNvCxnSpPr>
              <a:endCxn id="6" idx="2"/>
            </p:cNvCxnSpPr>
            <p:nvPr/>
          </p:nvCxnSpPr>
          <p:spPr>
            <a:xfrm>
              <a:off x="422890" y="4457765"/>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612208" y="4124033"/>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mc:AlternateContent xmlns:mc="http://schemas.openxmlformats.org/markup-compatibility/2006" xmlns:a14="http://schemas.microsoft.com/office/drawing/2010/main">
          <mc:Choice Requires="a14">
            <p:sp>
              <p:nvSpPr>
                <p:cNvPr id="12" name="TextBox 11"/>
                <p:cNvSpPr txBox="1"/>
                <p:nvPr/>
              </p:nvSpPr>
              <p:spPr>
                <a:xfrm>
                  <a:off x="2698228" y="4209746"/>
                  <a:ext cx="469374" cy="434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ea typeface="Cambria Math" panose="02040503050406030204" pitchFamily="18" charset="0"/>
                              </a:rPr>
                            </m:ctrlPr>
                          </m:sSubPr>
                          <m:e>
                            <m:r>
                              <a:rPr lang="en-US" sz="3200" i="1" dirty="0">
                                <a:latin typeface="Cambria Math" panose="02040503050406030204" pitchFamily="18" charset="0"/>
                                <a:ea typeface="Cambria Math" panose="02040503050406030204" pitchFamily="18" charset="0"/>
                              </a:rPr>
                              <m:t>𝑞</m:t>
                            </m:r>
                          </m:e>
                          <m:sub>
                            <m:r>
                              <a:rPr lang="fa-IR" sz="3200" b="0" i="1" dirty="0" smtClean="0">
                                <a:latin typeface="Cambria Math" panose="02040503050406030204" pitchFamily="18" charset="0"/>
                                <a:ea typeface="Cambria Math" panose="02040503050406030204" pitchFamily="18" charset="0"/>
                              </a:rPr>
                              <m:t>1</m:t>
                            </m:r>
                          </m:sub>
                        </m:sSub>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8228" y="4209746"/>
                  <a:ext cx="469374" cy="434671"/>
                </a:xfrm>
                <a:prstGeom prst="rect">
                  <a:avLst/>
                </a:prstGeom>
                <a:blipFill>
                  <a:blip r:embed="rId4"/>
                  <a:stretch>
                    <a:fillRect/>
                  </a:stretch>
                </a:blipFill>
              </p:spPr>
              <p:txBody>
                <a:bodyPr/>
                <a:lstStyle/>
                <a:p>
                  <a:r>
                    <a:rPr lang="en-US">
                      <a:noFill/>
                    </a:rPr>
                    <a:t> </a:t>
                  </a:r>
                </a:p>
              </p:txBody>
            </p:sp>
          </mc:Fallback>
        </mc:AlternateContent>
        <p:cxnSp>
          <p:nvCxnSpPr>
            <p:cNvPr id="13" name="Straight Arrow Connector 12"/>
            <p:cNvCxnSpPr>
              <a:stCxn id="6" idx="6"/>
              <a:endCxn id="11" idx="2"/>
            </p:cNvCxnSpPr>
            <p:nvPr/>
          </p:nvCxnSpPr>
          <p:spPr>
            <a:xfrm>
              <a:off x="1453264" y="4457765"/>
              <a:ext cx="1158944"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1" idx="1"/>
              <a:endCxn id="11" idx="7"/>
            </p:cNvCxnSpPr>
            <p:nvPr/>
          </p:nvCxnSpPr>
          <p:spPr>
            <a:xfrm rot="5400000" flipH="1" flipV="1">
              <a:off x="2965460" y="3974348"/>
              <a:ext cx="12700" cy="499575"/>
            </a:xfrm>
            <a:prstGeom prst="curvedConnector3">
              <a:avLst>
                <a:gd name="adj1" fmla="val 434125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430268" y="4098697"/>
                  <a:ext cx="1025391" cy="2974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ea typeface="Cambria Math" panose="02040503050406030204" pitchFamily="18" charset="0"/>
                          </a:rPr>
                          <m:t>𝜆</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𝑧</m:t>
                        </m:r>
                        <m:r>
                          <a:rPr lang="en-US" sz="2000" i="1" dirty="0">
                            <a:latin typeface="Cambria Math" panose="02040503050406030204" pitchFamily="18" charset="0"/>
                          </a:rPr>
                          <m:t>/</m:t>
                        </m:r>
                        <m:r>
                          <a:rPr lang="en-US" sz="2000" i="1" dirty="0">
                            <a:latin typeface="Cambria Math" panose="02040503050406030204" pitchFamily="18" charset="0"/>
                          </a:rPr>
                          <m:t>𝑆𝑧</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430268" y="4098697"/>
                  <a:ext cx="1025391" cy="297407"/>
                </a:xfrm>
                <a:prstGeom prst="rect">
                  <a:avLst/>
                </a:prstGeom>
                <a:blipFill>
                  <a:blip r:embed="rId5"/>
                  <a:stretch>
                    <a:fillRect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197533" y="3050649"/>
                  <a:ext cx="1789465" cy="526181"/>
                </a:xfrm>
                <a:prstGeom prst="rect">
                  <a:avLst/>
                </a:prstGeom>
                <a:noFill/>
              </p:spPr>
              <p:txBody>
                <a:bodyPr wrap="square" rtlCol="0">
                  <a:spAutoFit/>
                </a:bodyPr>
                <a:lstStyle/>
                <a:p>
                  <a:r>
                    <a:rPr lang="en-US" sz="2000" dirty="0"/>
                    <a:t> </a:t>
                  </a:r>
                  <a14:m>
                    <m:oMath xmlns:m="http://schemas.openxmlformats.org/officeDocument/2006/math">
                      <m:r>
                        <a:rPr lang="en-US" sz="2000" i="1" dirty="0" smtClean="0">
                          <a:latin typeface="Cambria Math" panose="02040503050406030204" pitchFamily="18" charset="0"/>
                        </a:rPr>
                        <m:t>𝑎</m:t>
                      </m:r>
                      <m:r>
                        <a:rPr lang="en-US" sz="2000" i="1" dirty="0">
                          <a:latin typeface="Cambria Math" panose="02040503050406030204" pitchFamily="18" charset="0"/>
                        </a:rPr>
                        <m:t>,</m:t>
                      </m:r>
                      <m:r>
                        <a:rPr lang="en-US" sz="2000" b="0" i="1" dirty="0" smtClean="0">
                          <a:latin typeface="Cambria Math" panose="02040503050406030204" pitchFamily="18" charset="0"/>
                        </a:rPr>
                        <m:t>𝑆</m:t>
                      </m:r>
                      <m:r>
                        <a:rPr lang="en-US" sz="2000" i="1" dirty="0">
                          <a:latin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𝑆𝐴</m:t>
                      </m:r>
                    </m:oMath>
                  </a14:m>
                  <a:r>
                    <a:rPr lang="en-US" sz="2000" dirty="0"/>
                    <a:t>  ;  </a:t>
                  </a:r>
                  <a14:m>
                    <m:oMath xmlns:m="http://schemas.openxmlformats.org/officeDocument/2006/math">
                      <m:r>
                        <a:rPr lang="en-US" sz="2000" i="1" dirty="0">
                          <a:latin typeface="Cambria Math" panose="02040503050406030204" pitchFamily="18" charset="0"/>
                        </a:rPr>
                        <m:t>𝑎</m:t>
                      </m:r>
                      <m:r>
                        <a:rPr lang="en-US" sz="2000" i="1" dirty="0">
                          <a:latin typeface="Cambria Math" panose="02040503050406030204" pitchFamily="18" charset="0"/>
                        </a:rPr>
                        <m:t>,</m:t>
                      </m:r>
                      <m:r>
                        <a:rPr lang="en-US" sz="2000" i="1" dirty="0">
                          <a:latin typeface="Cambria Math" panose="02040503050406030204" pitchFamily="18" charset="0"/>
                        </a:rPr>
                        <m:t>𝑆</m:t>
                      </m:r>
                      <m:r>
                        <a:rPr lang="en-US" sz="2000" b="0" i="1" dirty="0"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𝜆</m:t>
                      </m:r>
                    </m:oMath>
                  </a14:m>
                  <a:endParaRPr lang="en-US" sz="2000" dirty="0"/>
                </a:p>
                <a:p>
                  <a:r>
                    <a:rPr lang="en-US" sz="2000" dirty="0"/>
                    <a:t> </a:t>
                  </a:r>
                  <a14:m>
                    <m:oMath xmlns:m="http://schemas.openxmlformats.org/officeDocument/2006/math">
                      <m:r>
                        <a:rPr lang="en-US" sz="2000" b="0" i="1" dirty="0" smtClean="0">
                          <a:latin typeface="Cambria Math" panose="02040503050406030204" pitchFamily="18" charset="0"/>
                        </a:rPr>
                        <m:t>𝑏</m:t>
                      </m:r>
                      <m:r>
                        <a:rPr lang="en-US" sz="2000" i="1" dirty="0">
                          <a:latin typeface="Cambria Math" panose="02040503050406030204" pitchFamily="18" charset="0"/>
                        </a:rPr>
                        <m:t>,</m:t>
                      </m:r>
                      <m:r>
                        <a:rPr lang="en-US" sz="2000" b="0" i="1" dirty="0" smtClean="0">
                          <a:latin typeface="Cambria Math" panose="02040503050406030204" pitchFamily="18" charset="0"/>
                        </a:rPr>
                        <m:t>𝐴</m:t>
                      </m:r>
                      <m:r>
                        <a:rPr lang="en-US" sz="2000" i="1" dirty="0">
                          <a:latin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𝐵</m:t>
                      </m:r>
                    </m:oMath>
                  </a14:m>
                  <a:r>
                    <a:rPr lang="en-US" sz="2000" dirty="0"/>
                    <a:t> ;  </a:t>
                  </a:r>
                  <a14:m>
                    <m:oMath xmlns:m="http://schemas.openxmlformats.org/officeDocument/2006/math">
                      <m:r>
                        <a:rPr lang="en-US" sz="2000" i="1" dirty="0">
                          <a:latin typeface="Cambria Math" panose="02040503050406030204" pitchFamily="18" charset="0"/>
                        </a:rPr>
                        <m:t>𝑏</m:t>
                      </m:r>
                      <m:r>
                        <a:rPr lang="en-US" sz="2000" i="1" dirty="0">
                          <a:latin typeface="Cambria Math" panose="02040503050406030204" pitchFamily="18" charset="0"/>
                        </a:rPr>
                        <m:t>,</m:t>
                      </m:r>
                      <m:r>
                        <a:rPr lang="en-US" sz="2000" b="0" i="1" dirty="0" smtClean="0">
                          <a:latin typeface="Cambria Math" panose="02040503050406030204" pitchFamily="18" charset="0"/>
                        </a:rPr>
                        <m:t>𝐵</m:t>
                      </m:r>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𝜆</m:t>
                      </m:r>
                    </m:oMath>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197533" y="3050649"/>
                  <a:ext cx="1789465" cy="526181"/>
                </a:xfrm>
                <a:prstGeom prst="rect">
                  <a:avLst/>
                </a:prstGeom>
                <a:blipFill>
                  <a:blip r:embed="rId6"/>
                  <a:stretch>
                    <a:fillRect t="-4274" b="-13675"/>
                  </a:stretch>
                </a:blipFill>
              </p:spPr>
              <p:txBody>
                <a:bodyPr/>
                <a:lstStyle/>
                <a:p>
                  <a:r>
                    <a:rPr lang="en-US">
                      <a:noFill/>
                    </a:rPr>
                    <a:t> </a:t>
                  </a:r>
                </a:p>
              </p:txBody>
            </p:sp>
          </mc:Fallback>
        </mc:AlternateContent>
        <p:sp>
          <p:nvSpPr>
            <p:cNvPr id="17" name="Oval 16"/>
            <p:cNvSpPr/>
            <p:nvPr/>
          </p:nvSpPr>
          <p:spPr>
            <a:xfrm>
              <a:off x="4490692" y="4129001"/>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mc:AlternateContent xmlns:mc="http://schemas.openxmlformats.org/markup-compatibility/2006" xmlns:a14="http://schemas.microsoft.com/office/drawing/2010/main">
          <mc:Choice Requires="a14">
            <p:sp>
              <p:nvSpPr>
                <p:cNvPr id="18" name="TextBox 17"/>
                <p:cNvSpPr txBox="1"/>
                <p:nvPr/>
              </p:nvSpPr>
              <p:spPr>
                <a:xfrm>
                  <a:off x="4574108" y="4160022"/>
                  <a:ext cx="475808" cy="434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ea typeface="Cambria Math" panose="02040503050406030204" pitchFamily="18" charset="0"/>
                              </a:rPr>
                            </m:ctrlPr>
                          </m:sSubPr>
                          <m:e>
                            <m:r>
                              <a:rPr lang="en-US" sz="3200" i="1" dirty="0" smtClean="0">
                                <a:latin typeface="Cambria Math" panose="02040503050406030204" pitchFamily="18" charset="0"/>
                                <a:ea typeface="Cambria Math" panose="02040503050406030204" pitchFamily="18" charset="0"/>
                              </a:rPr>
                              <m:t>𝑞</m:t>
                            </m:r>
                          </m:e>
                          <m:sub>
                            <m:r>
                              <a:rPr lang="en-US" sz="3200" b="0" i="1" dirty="0" smtClean="0">
                                <a:latin typeface="Cambria Math" panose="02040503050406030204" pitchFamily="18" charset="0"/>
                                <a:ea typeface="Cambria Math" panose="02040503050406030204" pitchFamily="18" charset="0"/>
                              </a:rPr>
                              <m:t>2</m:t>
                            </m:r>
                          </m:sub>
                        </m:sSub>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574108" y="4160022"/>
                  <a:ext cx="475808" cy="434671"/>
                </a:xfrm>
                <a:prstGeom prst="rect">
                  <a:avLst/>
                </a:prstGeom>
                <a:blipFill>
                  <a:blip r:embed="rId7"/>
                  <a:stretch>
                    <a:fillRect/>
                  </a:stretch>
                </a:blipFill>
              </p:spPr>
              <p:txBody>
                <a:bodyPr/>
                <a:lstStyle/>
                <a:p>
                  <a:r>
                    <a:rPr lang="en-US">
                      <a:noFill/>
                    </a:rPr>
                    <a:t> </a:t>
                  </a:r>
                </a:p>
              </p:txBody>
            </p:sp>
          </mc:Fallback>
        </mc:AlternateContent>
        <p:cxnSp>
          <p:nvCxnSpPr>
            <p:cNvPr id="19" name="Straight Arrow Connector 18"/>
            <p:cNvCxnSpPr>
              <a:stCxn id="11" idx="6"/>
              <a:endCxn id="17" idx="2"/>
            </p:cNvCxnSpPr>
            <p:nvPr/>
          </p:nvCxnSpPr>
          <p:spPr>
            <a:xfrm>
              <a:off x="3318713" y="4465804"/>
              <a:ext cx="1171979" cy="49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502562" y="4110772"/>
                  <a:ext cx="1025391" cy="297407"/>
                </a:xfrm>
                <a:prstGeom prst="rect">
                  <a:avLst/>
                </a:prstGeom>
                <a:noFill/>
              </p:spPr>
              <p:txBody>
                <a:bodyPr wrap="square" rtlCol="0">
                  <a:spAutoFit/>
                </a:bodyPr>
                <a:lstStyle/>
                <a:p>
                  <a:r>
                    <a:rPr lang="en-US" sz="2000" dirty="0">
                      <a:ea typeface="Cambria Math" panose="02040503050406030204" pitchFamily="18" charset="0"/>
                    </a:rPr>
                    <a:t> #</a:t>
                  </a:r>
                  <a14:m>
                    <m:oMath xmlns:m="http://schemas.openxmlformats.org/officeDocument/2006/math">
                      <m:r>
                        <a:rPr lang="en-US" sz="2000" b="0" i="0"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rPr>
                        <m:t>𝑧</m:t>
                      </m:r>
                      <m:r>
                        <a:rPr lang="en-US" sz="2000" i="1" dirty="0">
                          <a:latin typeface="Cambria Math" panose="02040503050406030204" pitchFamily="18" charset="0"/>
                        </a:rPr>
                        <m:t>/</m:t>
                      </m:r>
                      <m:r>
                        <a:rPr lang="en-US" sz="2000" b="0" i="1" dirty="0" smtClean="0">
                          <a:latin typeface="Cambria Math" panose="02040503050406030204" pitchFamily="18" charset="0"/>
                        </a:rPr>
                        <m:t>𝑧</m:t>
                      </m:r>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502562" y="4110772"/>
                  <a:ext cx="1025391" cy="297407"/>
                </a:xfrm>
                <a:prstGeom prst="rect">
                  <a:avLst/>
                </a:prstGeom>
                <a:blipFill>
                  <a:blip r:embed="rId8"/>
                  <a:stretch>
                    <a:fillRect t="-7576" b="-2575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 name="Rectangle 40"/>
              <p:cNvSpPr/>
              <p:nvPr/>
            </p:nvSpPr>
            <p:spPr>
              <a:xfrm>
                <a:off x="1367623" y="1692038"/>
                <a:ext cx="5055641" cy="12714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𝑆</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𝑎𝑆𝑏</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𝑎</m:t>
                      </m:r>
                      <m:r>
                        <a:rPr lang="fa-IR" sz="2400" b="0" i="1" dirty="0" smtClean="0">
                          <a:solidFill>
                            <a:srgbClr val="C00000"/>
                          </a:solidFill>
                          <a:latin typeface="Cambria Math" panose="02040503050406030204" pitchFamily="18" charset="0"/>
                        </a:rPr>
                        <m:t>  </m:t>
                      </m:r>
                      <m:groupChr>
                        <m:groupChrPr>
                          <m:chr m:val="⇒"/>
                          <m:vertJc m:val="bot"/>
                          <m:ctrlPr>
                            <a:rPr lang="fa-IR" sz="2400" b="0" i="1" dirty="0" smtClean="0">
                              <a:solidFill>
                                <a:srgbClr val="C00000"/>
                              </a:solidFill>
                              <a:latin typeface="Cambria Math" panose="02040503050406030204" pitchFamily="18" charset="0"/>
                            </a:rPr>
                          </m:ctrlPr>
                        </m:groupChrPr>
                        <m:e>
                          <m:r>
                            <m:rPr>
                              <m:brk m:alnAt="2"/>
                            </m:rPr>
                            <a:rPr lang="en-US" sz="2400" b="0" i="1" dirty="0" smtClean="0">
                              <a:solidFill>
                                <a:srgbClr val="C00000"/>
                              </a:solidFill>
                              <a:latin typeface="Cambria Math" panose="02040503050406030204" pitchFamily="18" charset="0"/>
                            </a:rPr>
                            <m:t>𝐺</m:t>
                          </m:r>
                          <m:r>
                            <a:rPr lang="en-US" sz="2400" b="0" i="1" dirty="0" smtClean="0">
                              <a:solidFill>
                                <a:srgbClr val="C00000"/>
                              </a:solidFill>
                              <a:latin typeface="Cambria Math" panose="02040503050406030204" pitchFamily="18" charset="0"/>
                            </a:rPr>
                            <m:t>𝑁𝐹</m:t>
                          </m:r>
                        </m:e>
                      </m:groupChr>
                      <m:d>
                        <m:dPr>
                          <m:begChr m:val="{"/>
                          <m:endChr m:val=""/>
                          <m:ctrlPr>
                            <a:rPr lang="en-US" sz="2400" i="1" dirty="0" smtClean="0">
                              <a:solidFill>
                                <a:srgbClr val="005426"/>
                              </a:solidFill>
                              <a:latin typeface="Cambria Math" panose="02040503050406030204" pitchFamily="18" charset="0"/>
                            </a:rPr>
                          </m:ctrlPr>
                        </m:dPr>
                        <m:e>
                          <m:m>
                            <m:mPr>
                              <m:mcs>
                                <m:mc>
                                  <m:mcPr>
                                    <m:count m:val="1"/>
                                    <m:mcJc m:val="center"/>
                                  </m:mcPr>
                                </m:mc>
                              </m:mcs>
                              <m:ctrlPr>
                                <a:rPr lang="en-US" sz="2400" i="1" dirty="0">
                                  <a:solidFill>
                                    <a:srgbClr val="005426"/>
                                  </a:solidFill>
                                  <a:latin typeface="Cambria Math" panose="02040503050406030204" pitchFamily="18" charset="0"/>
                                </a:rPr>
                              </m:ctrlPr>
                            </m:mPr>
                            <m:mr>
                              <m:e>
                                <m:r>
                                  <m:rPr>
                                    <m:brk m:alnAt="7"/>
                                  </m:rPr>
                                  <a:rPr lang="en-US" sz="2400" i="1" dirty="0">
                                    <a:solidFill>
                                      <a:srgbClr val="005426"/>
                                    </a:solidFill>
                                    <a:latin typeface="Cambria Math" panose="02040503050406030204" pitchFamily="18" charset="0"/>
                                  </a:rPr>
                                  <m:t>𝑆</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𝑎𝑆𝐴</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𝑎</m:t>
                                </m:r>
                              </m:e>
                            </m:mr>
                            <m:mr>
                              <m:e>
                                <m:r>
                                  <a:rPr lang="en-US" sz="2400" i="1" dirty="0">
                                    <a:solidFill>
                                      <a:srgbClr val="005426"/>
                                    </a:solidFill>
                                    <a:latin typeface="Cambria Math" panose="02040503050406030204" pitchFamily="18" charset="0"/>
                                  </a:rPr>
                                  <m:t>𝐴</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𝑏𝐵</m:t>
                                </m:r>
                              </m:e>
                            </m:mr>
                            <m:mr>
                              <m:e>
                                <m:r>
                                  <a:rPr lang="en-US" sz="2400" i="1" dirty="0">
                                    <a:solidFill>
                                      <a:srgbClr val="005426"/>
                                    </a:solidFill>
                                    <a:latin typeface="Cambria Math" panose="02040503050406030204" pitchFamily="18" charset="0"/>
                                  </a:rPr>
                                  <m:t>𝐵</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𝑏</m:t>
                                </m:r>
                              </m:e>
                            </m:mr>
                          </m:m>
                        </m:e>
                      </m:d>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367623" y="1692038"/>
                <a:ext cx="5055641" cy="127143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E25E2D4-EDA6-B4B6-F376-81DB58BDC8D8}"/>
                  </a:ext>
                </a:extLst>
              </p14:cNvPr>
              <p14:cNvContentPartPr/>
              <p14:nvPr/>
            </p14:nvContentPartPr>
            <p14:xfrm>
              <a:off x="651600" y="2802240"/>
              <a:ext cx="5636520" cy="1228680"/>
            </p14:xfrm>
          </p:contentPart>
        </mc:Choice>
        <mc:Fallback>
          <p:pic>
            <p:nvPicPr>
              <p:cNvPr id="9" name="Ink 8">
                <a:extLst>
                  <a:ext uri="{FF2B5EF4-FFF2-40B4-BE49-F238E27FC236}">
                    <a16:creationId xmlns:a16="http://schemas.microsoft.com/office/drawing/2014/main" id="{1E25E2D4-EDA6-B4B6-F376-81DB58BDC8D8}"/>
                  </a:ext>
                </a:extLst>
              </p:cNvPr>
              <p:cNvPicPr/>
              <p:nvPr/>
            </p:nvPicPr>
            <p:blipFill>
              <a:blip r:embed="rId11"/>
              <a:stretch>
                <a:fillRect/>
              </a:stretch>
            </p:blipFill>
            <p:spPr>
              <a:xfrm>
                <a:off x="642240" y="2792880"/>
                <a:ext cx="5655240" cy="1247400"/>
              </a:xfrm>
              <a:prstGeom prst="rect">
                <a:avLst/>
              </a:prstGeom>
            </p:spPr>
          </p:pic>
        </mc:Fallback>
      </mc:AlternateContent>
    </p:spTree>
    <p:extLst>
      <p:ext uri="{BB962C8B-B14F-4D97-AF65-F5344CB8AC3E}">
        <p14:creationId xmlns:p14="http://schemas.microsoft.com/office/powerpoint/2010/main" val="417464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7-1: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fa-IR" sz="3200" dirty="0"/>
                  <a:t>برای هر زبان مستقل از متن </a:t>
                </a:r>
                <a14:m>
                  <m:oMath xmlns:m="http://schemas.openxmlformats.org/officeDocument/2006/math">
                    <m:r>
                      <a:rPr lang="en-US" sz="3200" i="1" dirty="0" smtClean="0">
                        <a:solidFill>
                          <a:srgbClr val="C00000"/>
                        </a:solidFill>
                        <a:latin typeface="Cambria Math" panose="02040503050406030204" pitchFamily="18" charset="0"/>
                      </a:rPr>
                      <m:t>𝐿</m:t>
                    </m:r>
                  </m:oMath>
                </a14:m>
                <a:r>
                  <a:rPr lang="fa-IR" sz="3200" dirty="0"/>
                  <a:t>، یک پذیرنده پشته ای غیر قطعی </a:t>
                </a:r>
                <a14:m>
                  <m:oMath xmlns:m="http://schemas.openxmlformats.org/officeDocument/2006/math">
                    <m:r>
                      <a:rPr lang="en-US" sz="3200" i="1" dirty="0" smtClean="0">
                        <a:solidFill>
                          <a:srgbClr val="C00000"/>
                        </a:solidFill>
                        <a:latin typeface="Cambria Math" panose="02040503050406030204" pitchFamily="18" charset="0"/>
                      </a:rPr>
                      <m:t>𝑀</m:t>
                    </m:r>
                  </m:oMath>
                </a14:m>
                <a:r>
                  <a:rPr lang="fa-IR" sz="3200" dirty="0"/>
                  <a:t> وجود دارد بطوری که </a:t>
                </a:r>
                <a14:m>
                  <m:oMath xmlns:m="http://schemas.openxmlformats.org/officeDocument/2006/math">
                    <m:r>
                      <a:rPr lang="en-US" sz="3200" i="1" dirty="0" smtClean="0">
                        <a:solidFill>
                          <a:srgbClr val="C00000"/>
                        </a:solidFill>
                        <a:latin typeface="Cambria Math" panose="02040503050406030204" pitchFamily="18" charset="0"/>
                      </a:rPr>
                      <m:t>𝐿</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𝐿</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𝑀</m:t>
                    </m:r>
                    <m:r>
                      <a:rPr lang="en-US" sz="3200" i="1" dirty="0" smtClean="0">
                        <a:solidFill>
                          <a:srgbClr val="C00000"/>
                        </a:solidFill>
                        <a:latin typeface="Cambria Math" panose="02040503050406030204" pitchFamily="18" charset="0"/>
                      </a:rPr>
                      <m:t>)</m:t>
                    </m:r>
                  </m:oMath>
                </a14:m>
                <a:r>
                  <a:rPr lang="fa-IR" sz="3200" dirty="0"/>
                  <a:t>.</a:t>
                </a:r>
              </a:p>
              <a:p>
                <a:endParaRPr lang="fa-IR" dirty="0"/>
              </a:p>
              <a:p>
                <a:r>
                  <a:rPr lang="fa-IR" sz="2400" dirty="0">
                    <a:solidFill>
                      <a:srgbClr val="FF0000"/>
                    </a:solidFill>
                  </a:rPr>
                  <a:t>اثبات:</a:t>
                </a:r>
              </a:p>
              <a:p>
                <a:r>
                  <a:rPr lang="fa-IR" dirty="0"/>
                  <a:t>اگر </a:t>
                </a:r>
                <a14:m>
                  <m:oMath xmlns:m="http://schemas.openxmlformats.org/officeDocument/2006/math">
                    <m:r>
                      <a:rPr lang="en-US" i="1" dirty="0">
                        <a:solidFill>
                          <a:srgbClr val="C00000"/>
                        </a:solidFill>
                        <a:latin typeface="Cambria Math" panose="02040503050406030204" pitchFamily="18" charset="0"/>
                      </a:rPr>
                      <m:t>𝐿</m:t>
                    </m:r>
                  </m:oMath>
                </a14:m>
                <a:r>
                  <a:rPr lang="fa-IR" dirty="0"/>
                  <a:t>، یک زبان مستقل از متن بدون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𝜆</m:t>
                    </m:r>
                  </m:oMath>
                </a14:m>
                <a:r>
                  <a:rPr lang="fa-IR" dirty="0"/>
                  <a:t> باشد، یک گرامر مستقل از متن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𝐺</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𝑉</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𝑇</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𝑆</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𝑃</m:t>
                    </m:r>
                    <m:r>
                      <a:rPr lang="en-US" b="0" i="1" dirty="0" smtClean="0">
                        <a:solidFill>
                          <a:srgbClr val="C00000"/>
                        </a:solidFill>
                        <a:latin typeface="Cambria Math" panose="02040503050406030204" pitchFamily="18" charset="0"/>
                        <a:ea typeface="Cambria Math" panose="02040503050406030204" pitchFamily="18" charset="0"/>
                      </a:rPr>
                      <m:t>)</m:t>
                    </m:r>
                  </m:oMath>
                </a14:m>
                <a:r>
                  <a:rPr lang="fa-IR" dirty="0"/>
                  <a:t> در </a:t>
                </a:r>
                <a:r>
                  <a:rPr lang="fa-IR" u="sng" dirty="0">
                    <a:solidFill>
                      <a:srgbClr val="7030A0"/>
                    </a:solidFill>
                  </a:rPr>
                  <a:t>فرم نرمال گریباخ</a:t>
                </a:r>
                <a:r>
                  <a:rPr lang="fa-IR" dirty="0"/>
                  <a:t> برای آن وجود دارد.</a:t>
                </a:r>
              </a:p>
              <a:p>
                <a:r>
                  <a:rPr lang="fa-IR" dirty="0"/>
                  <a:t>یک پذیرنده پشته ای غیرقطعی میسازیم که اشتقاق های چپ ترین در این گرامر را شبیه سازی کند.</a:t>
                </a:r>
              </a:p>
              <a:p>
                <a:r>
                  <a:rPr lang="fa-IR" dirty="0"/>
                  <a:t>شبیه سازی بدین صورت است که بخش پردازش نشده شکل جمله ای درون پشته است در حالی که پیشوند پایانه ای هر شکل جمله ای با نماد جاری رشته ورودی مطابقت دارد.</a:t>
                </a:r>
              </a:p>
              <a:p>
                <a:r>
                  <a:rPr lang="fa-IR" dirty="0"/>
                  <a:t>این پذیرنده پشته ای غیر قطعی عبارت خواهد بود از :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𝑀</m:t>
                    </m:r>
                    <m:r>
                      <a:rPr lang="en-US" b="0" i="1" dirty="0" smtClean="0">
                        <a:solidFill>
                          <a:srgbClr val="C00000"/>
                        </a:solidFill>
                        <a:latin typeface="Cambria Math" panose="02040503050406030204" pitchFamily="18" charset="0"/>
                        <a:ea typeface="Cambria Math" panose="02040503050406030204" pitchFamily="18" charset="0"/>
                      </a:rPr>
                      <m:t>=</m:t>
                    </m:r>
                    <m:d>
                      <m:dPr>
                        <m:ctrlPr>
                          <a:rPr lang="en-US" b="0" i="1" dirty="0" smtClean="0">
                            <a:solidFill>
                              <a:srgbClr val="C00000"/>
                            </a:solidFill>
                            <a:latin typeface="Cambria Math" panose="02040503050406030204" pitchFamily="18" charset="0"/>
                            <a:ea typeface="Cambria Math" panose="02040503050406030204" pitchFamily="18" charset="0"/>
                          </a:rPr>
                        </m:ctrlPr>
                      </m:dPr>
                      <m:e>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e>
                        </m:d>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𝑇</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𝑉</m:t>
                        </m:r>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𝑧</m:t>
                            </m:r>
                          </m:e>
                        </m:d>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𝛿</m:t>
                        </m:r>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𝑧</m:t>
                        </m:r>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e>
                        </m:d>
                      </m:e>
                    </m:d>
                  </m:oMath>
                </a14:m>
                <a:r>
                  <a:rPr lang="fa-IR" dirty="0"/>
                  <a:t> که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𝑧</m:t>
                    </m:r>
                    <m:r>
                      <a:rPr lang="en-US"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𝑉</m:t>
                    </m:r>
                  </m:oMath>
                </a14:m>
                <a:r>
                  <a:rPr lang="fa-IR"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66" b="-6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D4712896-0AE5-D508-21CA-8B3D6C8213A1}"/>
                  </a:ext>
                </a:extLst>
              </p14:cNvPr>
              <p14:cNvContentPartPr/>
              <p14:nvPr/>
            </p14:nvContentPartPr>
            <p14:xfrm>
              <a:off x="619920" y="158400"/>
              <a:ext cx="8055720" cy="5712480"/>
            </p14:xfrm>
          </p:contentPart>
        </mc:Choice>
        <mc:Fallback>
          <p:pic>
            <p:nvPicPr>
              <p:cNvPr id="5" name="Ink 4">
                <a:extLst>
                  <a:ext uri="{FF2B5EF4-FFF2-40B4-BE49-F238E27FC236}">
                    <a16:creationId xmlns:a16="http://schemas.microsoft.com/office/drawing/2014/main" id="{D4712896-0AE5-D508-21CA-8B3D6C8213A1}"/>
                  </a:ext>
                </a:extLst>
              </p:cNvPr>
              <p:cNvPicPr/>
              <p:nvPr/>
            </p:nvPicPr>
            <p:blipFill>
              <a:blip r:embed="rId4"/>
              <a:stretch>
                <a:fillRect/>
              </a:stretch>
            </p:blipFill>
            <p:spPr>
              <a:xfrm>
                <a:off x="610560" y="149040"/>
                <a:ext cx="8074440" cy="5731200"/>
              </a:xfrm>
              <a:prstGeom prst="rect">
                <a:avLst/>
              </a:prstGeom>
            </p:spPr>
          </p:pic>
        </mc:Fallback>
      </mc:AlternateContent>
    </p:spTree>
    <p:extLst>
      <p:ext uri="{BB962C8B-B14F-4D97-AF65-F5344CB8AC3E}">
        <p14:creationId xmlns:p14="http://schemas.microsoft.com/office/powerpoint/2010/main" val="27490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فهرست مطالب</a:t>
            </a:r>
            <a:endParaRPr lang="en-US" dirty="0"/>
          </a:p>
        </p:txBody>
      </p:sp>
      <p:sp>
        <p:nvSpPr>
          <p:cNvPr id="3" name="Content Placeholder 2"/>
          <p:cNvSpPr>
            <a:spLocks noGrp="1"/>
          </p:cNvSpPr>
          <p:nvPr>
            <p:ph idx="1"/>
          </p:nvPr>
        </p:nvSpPr>
        <p:spPr/>
        <p:txBody>
          <a:bodyPr>
            <a:normAutofit fontScale="92500" lnSpcReduction="20000"/>
          </a:bodyPr>
          <a:lstStyle/>
          <a:p>
            <a:r>
              <a:rPr lang="fa-IR" sz="3200" dirty="0">
                <a:solidFill>
                  <a:srgbClr val="C00000"/>
                </a:solidFill>
              </a:rPr>
              <a:t>آتاماتای پشته ای نامعین </a:t>
            </a:r>
            <a:r>
              <a:rPr lang="en-US" sz="3200" dirty="0">
                <a:solidFill>
                  <a:srgbClr val="C00000"/>
                </a:solidFill>
              </a:rPr>
              <a:t>(NPDA/ NDPDA)</a:t>
            </a:r>
            <a:endParaRPr lang="fa-IR" sz="3200" dirty="0">
              <a:solidFill>
                <a:srgbClr val="C00000"/>
              </a:solidFill>
            </a:endParaRPr>
          </a:p>
          <a:p>
            <a:pPr lvl="1"/>
            <a:r>
              <a:rPr lang="fa-IR" sz="3000" dirty="0"/>
              <a:t>تعریف آتاماتای پشته ای</a:t>
            </a:r>
          </a:p>
          <a:p>
            <a:pPr lvl="1"/>
            <a:r>
              <a:rPr lang="fa-IR" sz="3000" dirty="0"/>
              <a:t>زبان مورد پذیرش یک آتاماتای پشته ای</a:t>
            </a:r>
          </a:p>
          <a:p>
            <a:r>
              <a:rPr lang="fa-IR" sz="3200" dirty="0">
                <a:solidFill>
                  <a:srgbClr val="C00000"/>
                </a:solidFill>
              </a:rPr>
              <a:t>آتاماتای پشته ای و زبان های مستقل از متن</a:t>
            </a:r>
          </a:p>
          <a:p>
            <a:pPr lvl="1"/>
            <a:r>
              <a:rPr lang="fa-IR" sz="3000" dirty="0"/>
              <a:t>آتاماتای پشته ای برای زبانهای مستقل از متن</a:t>
            </a:r>
          </a:p>
          <a:p>
            <a:pPr lvl="1"/>
            <a:r>
              <a:rPr lang="fa-IR" sz="3000" dirty="0"/>
              <a:t>گرامرهای مستقل از متن برای آتامای پشته ای</a:t>
            </a:r>
          </a:p>
          <a:p>
            <a:r>
              <a:rPr lang="fa-IR" sz="3200" dirty="0">
                <a:solidFill>
                  <a:srgbClr val="C00000"/>
                </a:solidFill>
              </a:rPr>
              <a:t>آتاماتای پشته ای معین و زبانهای مستقل از متن معین</a:t>
            </a:r>
          </a:p>
          <a:p>
            <a:r>
              <a:rPr lang="fa-IR" sz="3200" dirty="0">
                <a:solidFill>
                  <a:srgbClr val="C00000"/>
                </a:solidFill>
              </a:rPr>
              <a:t>گرامرهایی برای زبانهای مستقل از متن معین</a:t>
            </a:r>
          </a:p>
        </p:txBody>
      </p:sp>
      <p:sp>
        <p:nvSpPr>
          <p:cNvPr id="7" name="Slide Number Placeholder 6"/>
          <p:cNvSpPr>
            <a:spLocks noGrp="1"/>
          </p:cNvSpPr>
          <p:nvPr>
            <p:ph type="sldNum" sz="quarter" idx="12"/>
          </p:nvPr>
        </p:nvSpPr>
        <p:spPr/>
        <p:txBody>
          <a:bodyPr/>
          <a:lstStyle/>
          <a:p>
            <a:fld id="{6D22F896-40B5-4ADD-8801-0D06FADFA095}" type="slidenum">
              <a:rPr lang="en-US" smtClean="0"/>
              <a:t>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5100"/>
            <a:ext cx="4362365" cy="4362365"/>
          </a:xfrm>
          <a:prstGeom prst="rect">
            <a:avLst/>
          </a:prstGeom>
        </p:spPr>
      </p:pic>
    </p:spTree>
    <p:extLst>
      <p:ext uri="{BB962C8B-B14F-4D97-AF65-F5344CB8AC3E}">
        <p14:creationId xmlns:p14="http://schemas.microsoft.com/office/powerpoint/2010/main" val="244122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7-1: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fa-IR" sz="3200" dirty="0"/>
                  <a:t>برای هر زبان مستقل از متن </a:t>
                </a:r>
                <a14:m>
                  <m:oMath xmlns:m="http://schemas.openxmlformats.org/officeDocument/2006/math">
                    <m:r>
                      <a:rPr lang="en-US" sz="3200" i="1" dirty="0" smtClean="0">
                        <a:solidFill>
                          <a:srgbClr val="C00000"/>
                        </a:solidFill>
                        <a:latin typeface="Cambria Math" panose="02040503050406030204" pitchFamily="18" charset="0"/>
                      </a:rPr>
                      <m:t>𝐿</m:t>
                    </m:r>
                  </m:oMath>
                </a14:m>
                <a:r>
                  <a:rPr lang="fa-IR" sz="3200" dirty="0"/>
                  <a:t>، یک پذیرنده پشته ای غیر قطعی </a:t>
                </a:r>
                <a14:m>
                  <m:oMath xmlns:m="http://schemas.openxmlformats.org/officeDocument/2006/math">
                    <m:r>
                      <a:rPr lang="en-US" sz="3200" i="1" dirty="0" smtClean="0">
                        <a:solidFill>
                          <a:srgbClr val="C00000"/>
                        </a:solidFill>
                        <a:latin typeface="Cambria Math" panose="02040503050406030204" pitchFamily="18" charset="0"/>
                      </a:rPr>
                      <m:t>𝑀</m:t>
                    </m:r>
                  </m:oMath>
                </a14:m>
                <a:r>
                  <a:rPr lang="fa-IR" sz="3200" dirty="0"/>
                  <a:t> وجود دارد بطوری که </a:t>
                </a:r>
                <a14:m>
                  <m:oMath xmlns:m="http://schemas.openxmlformats.org/officeDocument/2006/math">
                    <m:r>
                      <a:rPr lang="en-US" sz="3200" i="1" dirty="0" smtClean="0">
                        <a:solidFill>
                          <a:srgbClr val="C00000"/>
                        </a:solidFill>
                        <a:latin typeface="Cambria Math" panose="02040503050406030204" pitchFamily="18" charset="0"/>
                      </a:rPr>
                      <m:t>𝐿</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𝐿</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𝑀</m:t>
                    </m:r>
                    <m:r>
                      <a:rPr lang="en-US" sz="3200" i="1" dirty="0" smtClean="0">
                        <a:solidFill>
                          <a:srgbClr val="C00000"/>
                        </a:solidFill>
                        <a:latin typeface="Cambria Math" panose="02040503050406030204" pitchFamily="18" charset="0"/>
                      </a:rPr>
                      <m:t>)</m:t>
                    </m:r>
                  </m:oMath>
                </a14:m>
                <a:r>
                  <a:rPr lang="fa-IR" sz="3200" dirty="0"/>
                  <a:t>.</a:t>
                </a:r>
              </a:p>
              <a:p>
                <a:endParaRPr lang="fa-IR" dirty="0"/>
              </a:p>
              <a:p>
                <a:r>
                  <a:rPr lang="fa-IR" sz="2400" dirty="0">
                    <a:solidFill>
                      <a:srgbClr val="FF0000"/>
                    </a:solidFill>
                  </a:rPr>
                  <a:t>ادامه اثبات:</a:t>
                </a:r>
              </a:p>
              <a:p>
                <a:r>
                  <a:rPr lang="fa-IR" dirty="0"/>
                  <a:t>تابع انتقال ها بصورت زیر خواهند بود:</a:t>
                </a:r>
              </a:p>
              <a:p>
                <a:r>
                  <a:rPr lang="fa-IR" dirty="0"/>
                  <a:t>این پذیرنده پشته ای غیر قطعی عبارت خواهد بود از :</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𝑆𝑧</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𝑢</m:t>
                        </m:r>
                      </m:e>
                    </m:d>
                    <m:r>
                      <a:rPr lang="en-US" i="1" dirty="0" smtClean="0">
                        <a:solidFill>
                          <a:srgbClr val="C00000"/>
                        </a:solidFill>
                        <a:latin typeface="Cambria Math" panose="02040503050406030204" pitchFamily="18" charset="0"/>
                        <a:ea typeface="Cambria Math" panose="02040503050406030204" pitchFamily="18" charset="0"/>
                      </a:rPr>
                      <m:t>∈</m:t>
                    </m:r>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oMath>
                </a14:m>
                <a:r>
                  <a:rPr lang="fa-IR" dirty="0"/>
                  <a:t> هر گاه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𝑎𝑢</m:t>
                    </m:r>
                  </m:oMath>
                </a14:m>
                <a:endParaRPr lang="en-US" dirty="0"/>
              </a:p>
              <a:p>
                <a:r>
                  <a:rPr lang="fa-IR" dirty="0"/>
                  <a:t>سرانجام داریم: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r>
                          <a:rPr lang="en-US" i="1" dirty="0">
                            <a:solidFill>
                              <a:srgbClr val="C00000"/>
                            </a:solidFill>
                            <a:latin typeface="Cambria Math" panose="02040503050406030204" pitchFamily="18" charset="0"/>
                            <a:ea typeface="Cambria Math" panose="02040503050406030204" pitchFamily="18" charset="0"/>
                          </a:rPr>
                          <m:t>,</m:t>
                        </m:r>
                        <m:r>
                          <a:rPr lang="en-US" i="1" dirty="0" smtClean="0">
                            <a:solidFill>
                              <a:srgbClr val="C00000"/>
                            </a:solidFill>
                            <a:latin typeface="Cambria Math" panose="02040503050406030204" pitchFamily="18" charset="0"/>
                            <a:ea typeface="Cambria Math" panose="02040503050406030204" pitchFamily="18" charset="0"/>
                          </a:rPr>
                          <m:t> </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grpSp>
        <p:nvGrpSpPr>
          <p:cNvPr id="21" name="Group 20"/>
          <p:cNvGrpSpPr/>
          <p:nvPr/>
        </p:nvGrpSpPr>
        <p:grpSpPr>
          <a:xfrm>
            <a:off x="29087" y="1851416"/>
            <a:ext cx="6404369" cy="3132176"/>
            <a:chOff x="29088" y="1851416"/>
            <a:chExt cx="4774307" cy="2563501"/>
          </a:xfrm>
        </p:grpSpPr>
        <p:sp>
          <p:nvSpPr>
            <p:cNvPr id="6" name="Oval 5"/>
            <p:cNvSpPr/>
            <p:nvPr/>
          </p:nvSpPr>
          <p:spPr>
            <a:xfrm>
              <a:off x="352957" y="275632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mc:AlternateContent xmlns:mc="http://schemas.openxmlformats.org/markup-compatibility/2006" xmlns:a14="http://schemas.microsoft.com/office/drawing/2010/main">
          <mc:Choice Requires="a14">
            <p:sp>
              <p:nvSpPr>
                <p:cNvPr id="7" name="TextBox 6"/>
                <p:cNvSpPr txBox="1"/>
                <p:nvPr/>
              </p:nvSpPr>
              <p:spPr>
                <a:xfrm>
                  <a:off x="438977" y="2826132"/>
                  <a:ext cx="589259" cy="528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ea typeface="Cambria Math" panose="02040503050406030204" pitchFamily="18" charset="0"/>
                              </a:rPr>
                            </m:ctrlPr>
                          </m:sSubPr>
                          <m:e>
                            <m:r>
                              <a:rPr lang="en-US" sz="3600" i="1" dirty="0">
                                <a:latin typeface="Cambria Math" panose="02040503050406030204" pitchFamily="18" charset="0"/>
                                <a:ea typeface="Cambria Math" panose="02040503050406030204" pitchFamily="18" charset="0"/>
                              </a:rPr>
                              <m:t>𝑞</m:t>
                            </m:r>
                          </m:e>
                          <m:sub>
                            <m:r>
                              <a:rPr lang="en-US" sz="3600" b="0" i="1" dirty="0" smtClean="0">
                                <a:latin typeface="Cambria Math" panose="02040503050406030204" pitchFamily="18" charset="0"/>
                                <a:ea typeface="Cambria Math" panose="02040503050406030204" pitchFamily="18" charset="0"/>
                              </a:rPr>
                              <m:t>0</m:t>
                            </m:r>
                          </m:sub>
                        </m:sSub>
                      </m:oMath>
                    </m:oMathPara>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438977" y="2826132"/>
                  <a:ext cx="589259" cy="528984"/>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p:cNvCxnSpPr>
              <a:endCxn id="6" idx="2"/>
            </p:cNvCxnSpPr>
            <p:nvPr/>
          </p:nvCxnSpPr>
          <p:spPr>
            <a:xfrm>
              <a:off x="29088" y="3098092"/>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218406" y="2764360"/>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mc:AlternateContent xmlns:mc="http://schemas.openxmlformats.org/markup-compatibility/2006" xmlns:a14="http://schemas.microsoft.com/office/drawing/2010/main">
          <mc:Choice Requires="a14">
            <p:sp>
              <p:nvSpPr>
                <p:cNvPr id="11" name="TextBox 10"/>
                <p:cNvSpPr txBox="1"/>
                <p:nvPr/>
              </p:nvSpPr>
              <p:spPr>
                <a:xfrm>
                  <a:off x="2304426" y="2850073"/>
                  <a:ext cx="581034" cy="528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ea typeface="Cambria Math" panose="02040503050406030204" pitchFamily="18" charset="0"/>
                              </a:rPr>
                            </m:ctrlPr>
                          </m:sSubPr>
                          <m:e>
                            <m:r>
                              <a:rPr lang="en-US" sz="3600" i="1" dirty="0">
                                <a:latin typeface="Cambria Math" panose="02040503050406030204" pitchFamily="18" charset="0"/>
                                <a:ea typeface="Cambria Math" panose="02040503050406030204" pitchFamily="18" charset="0"/>
                              </a:rPr>
                              <m:t>𝑞</m:t>
                            </m:r>
                          </m:e>
                          <m:sub>
                            <m:r>
                              <a:rPr lang="fa-IR" sz="3600" b="0" i="1" dirty="0" smtClean="0">
                                <a:latin typeface="Cambria Math" panose="02040503050406030204" pitchFamily="18" charset="0"/>
                                <a:ea typeface="Cambria Math" panose="02040503050406030204" pitchFamily="18" charset="0"/>
                              </a:rPr>
                              <m:t>1</m:t>
                            </m:r>
                          </m:sub>
                        </m:sSub>
                      </m:oMath>
                    </m:oMathPara>
                  </a14:m>
                  <a:endParaRPr lang="en-US" sz="3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04426" y="2850073"/>
                  <a:ext cx="581034" cy="528984"/>
                </a:xfrm>
                <a:prstGeom prst="rect">
                  <a:avLst/>
                </a:prstGeom>
                <a:blipFill>
                  <a:blip r:embed="rId4"/>
                  <a:stretch>
                    <a:fillRect/>
                  </a:stretch>
                </a:blipFill>
              </p:spPr>
              <p:txBody>
                <a:bodyPr/>
                <a:lstStyle/>
                <a:p>
                  <a:r>
                    <a:rPr lang="en-US">
                      <a:noFill/>
                    </a:rPr>
                    <a:t> </a:t>
                  </a:r>
                </a:p>
              </p:txBody>
            </p:sp>
          </mc:Fallback>
        </mc:AlternateContent>
        <p:cxnSp>
          <p:nvCxnSpPr>
            <p:cNvPr id="12" name="Straight Arrow Connector 11"/>
            <p:cNvCxnSpPr>
              <a:stCxn id="6" idx="6"/>
              <a:endCxn id="10" idx="2"/>
            </p:cNvCxnSpPr>
            <p:nvPr/>
          </p:nvCxnSpPr>
          <p:spPr>
            <a:xfrm>
              <a:off x="1059462" y="3098092"/>
              <a:ext cx="1158944"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1"/>
              <a:endCxn id="10" idx="7"/>
            </p:cNvCxnSpPr>
            <p:nvPr/>
          </p:nvCxnSpPr>
          <p:spPr>
            <a:xfrm rot="5400000" flipH="1" flipV="1">
              <a:off x="2571658" y="2614675"/>
              <a:ext cx="12700" cy="499575"/>
            </a:xfrm>
            <a:prstGeom prst="curvedConnector3">
              <a:avLst>
                <a:gd name="adj1" fmla="val 434125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036466" y="2739024"/>
                  <a:ext cx="1025391" cy="377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ea typeface="Cambria Math" panose="02040503050406030204" pitchFamily="18" charset="0"/>
                          </a:rPr>
                          <m:t>𝜆</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𝑧</m:t>
                        </m:r>
                        <m:r>
                          <a:rPr lang="en-US" sz="2400" i="1" dirty="0">
                            <a:latin typeface="Cambria Math" panose="02040503050406030204" pitchFamily="18" charset="0"/>
                          </a:rPr>
                          <m:t>/</m:t>
                        </m:r>
                        <m:r>
                          <a:rPr lang="en-US" sz="2400" i="1" dirty="0">
                            <a:latin typeface="Cambria Math" panose="02040503050406030204" pitchFamily="18" charset="0"/>
                          </a:rPr>
                          <m:t>𝑆𝑧</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36466" y="2739024"/>
                  <a:ext cx="1025391" cy="377846"/>
                </a:xfrm>
                <a:prstGeom prst="rect">
                  <a:avLst/>
                </a:prstGeom>
                <a:blipFill>
                  <a:blip r:embed="rId5"/>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39170" y="1851416"/>
                  <a:ext cx="1264976" cy="377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𝑎</m:t>
                        </m:r>
                        <m:r>
                          <a:rPr lang="en-US" sz="2400" i="1" dirty="0">
                            <a:latin typeface="Cambria Math" panose="02040503050406030204" pitchFamily="18" charset="0"/>
                          </a:rPr>
                          <m:t>,</m:t>
                        </m:r>
                        <m:r>
                          <a:rPr lang="en-US" sz="2400" b="0" i="1" dirty="0" smtClean="0">
                            <a:latin typeface="Cambria Math" panose="02040503050406030204" pitchFamily="18" charset="0"/>
                          </a:rPr>
                          <m:t>𝐴</m:t>
                        </m:r>
                        <m:r>
                          <a:rPr lang="en-US" sz="2400" i="1" dirty="0">
                            <a:latin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𝑈</m:t>
                        </m:r>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39170" y="1851416"/>
                  <a:ext cx="1264976" cy="377846"/>
                </a:xfrm>
                <a:prstGeom prst="rect">
                  <a:avLst/>
                </a:prstGeom>
                <a:blipFill>
                  <a:blip r:embed="rId6"/>
                  <a:stretch>
                    <a:fillRect b="-20000"/>
                  </a:stretch>
                </a:blipFill>
              </p:spPr>
              <p:txBody>
                <a:bodyPr/>
                <a:lstStyle/>
                <a:p>
                  <a:r>
                    <a:rPr lang="en-US">
                      <a:noFill/>
                    </a:rPr>
                    <a:t> </a:t>
                  </a:r>
                </a:p>
              </p:txBody>
            </p:sp>
          </mc:Fallback>
        </mc:AlternateContent>
        <p:sp>
          <p:nvSpPr>
            <p:cNvPr id="16" name="Oval 15"/>
            <p:cNvSpPr/>
            <p:nvPr/>
          </p:nvSpPr>
          <p:spPr>
            <a:xfrm>
              <a:off x="4096890" y="2769328"/>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mc:AlternateContent xmlns:mc="http://schemas.openxmlformats.org/markup-compatibility/2006" xmlns:a14="http://schemas.microsoft.com/office/drawing/2010/main">
          <mc:Choice Requires="a14">
            <p:sp>
              <p:nvSpPr>
                <p:cNvPr id="17" name="TextBox 16"/>
                <p:cNvSpPr txBox="1"/>
                <p:nvPr/>
              </p:nvSpPr>
              <p:spPr>
                <a:xfrm>
                  <a:off x="4180306" y="2800349"/>
                  <a:ext cx="601130" cy="565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latin typeface="Cambria Math" panose="02040503050406030204" pitchFamily="18" charset="0"/>
                                <a:ea typeface="Cambria Math" panose="02040503050406030204" pitchFamily="18" charset="0"/>
                              </a:rPr>
                            </m:ctrlPr>
                          </m:sSubPr>
                          <m:e>
                            <m:r>
                              <a:rPr lang="en-US" sz="3600" i="1" dirty="0" smtClean="0">
                                <a:latin typeface="Cambria Math" panose="02040503050406030204" pitchFamily="18" charset="0"/>
                                <a:ea typeface="Cambria Math" panose="02040503050406030204" pitchFamily="18" charset="0"/>
                              </a:rPr>
                              <m:t>𝑞</m:t>
                            </m:r>
                          </m:e>
                          <m:sub>
                            <m:r>
                              <a:rPr lang="en-US" sz="3600" b="0" i="1" dirty="0" smtClean="0">
                                <a:latin typeface="Cambria Math" panose="02040503050406030204" pitchFamily="18" charset="0"/>
                                <a:ea typeface="Cambria Math" panose="02040503050406030204" pitchFamily="18" charset="0"/>
                              </a:rPr>
                              <m:t>𝑓</m:t>
                            </m:r>
                          </m:sub>
                        </m:sSub>
                      </m:oMath>
                    </m:oMathPara>
                  </a14:m>
                  <a:endParaRPr lang="en-US" sz="3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180306" y="2800349"/>
                  <a:ext cx="601130" cy="565299"/>
                </a:xfrm>
                <a:prstGeom prst="rect">
                  <a:avLst/>
                </a:prstGeom>
                <a:blipFill>
                  <a:blip r:embed="rId7"/>
                  <a:stretch>
                    <a:fillRect/>
                  </a:stretch>
                </a:blipFill>
              </p:spPr>
              <p:txBody>
                <a:bodyPr/>
                <a:lstStyle/>
                <a:p>
                  <a:r>
                    <a:rPr lang="en-US">
                      <a:noFill/>
                    </a:rPr>
                    <a:t> </a:t>
                  </a:r>
                </a:p>
              </p:txBody>
            </p:sp>
          </mc:Fallback>
        </mc:AlternateContent>
        <p:cxnSp>
          <p:nvCxnSpPr>
            <p:cNvPr id="18" name="Straight Arrow Connector 17"/>
            <p:cNvCxnSpPr>
              <a:stCxn id="10" idx="6"/>
              <a:endCxn id="16" idx="2"/>
            </p:cNvCxnSpPr>
            <p:nvPr/>
          </p:nvCxnSpPr>
          <p:spPr>
            <a:xfrm>
              <a:off x="2924911" y="3106131"/>
              <a:ext cx="1171979" cy="49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3108760" y="2751099"/>
                  <a:ext cx="1025391" cy="377846"/>
                </a:xfrm>
                <a:prstGeom prst="rect">
                  <a:avLst/>
                </a:prstGeom>
                <a:noFill/>
              </p:spPr>
              <p:txBody>
                <a:bodyPr wrap="square" rtlCol="0">
                  <a:spAutoFit/>
                </a:bodyPr>
                <a:lstStyle/>
                <a:p>
                  <a:r>
                    <a:rPr lang="en-US" sz="2400" dirty="0">
                      <a:ea typeface="Cambria Math" panose="020405030504060302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𝜆</m:t>
                      </m:r>
                      <m:r>
                        <a:rPr lang="en-US" sz="2400" b="0" i="0"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rPr>
                        <m:t>𝑧</m:t>
                      </m:r>
                      <m:r>
                        <a:rPr lang="en-US" sz="2400" i="1" dirty="0">
                          <a:latin typeface="Cambria Math" panose="02040503050406030204" pitchFamily="18" charset="0"/>
                        </a:rPr>
                        <m:t>/</m:t>
                      </m:r>
                      <m:r>
                        <a:rPr lang="en-US" sz="2400" b="0" i="1" dirty="0" smtClean="0">
                          <a:latin typeface="Cambria Math" panose="02040503050406030204" pitchFamily="18" charset="0"/>
                        </a:rPr>
                        <m:t>𝑧</m:t>
                      </m:r>
                    </m:oMath>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08760" y="2751099"/>
                  <a:ext cx="1025391" cy="377846"/>
                </a:xfrm>
                <a:prstGeom prst="rect">
                  <a:avLst/>
                </a:prstGeom>
                <a:blipFill>
                  <a:blip r:embed="rId8"/>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6959" y="3986692"/>
                  <a:ext cx="4469318" cy="428225"/>
                </a:xfrm>
                <a:prstGeom prst="rect">
                  <a:avLst/>
                </a:prstGeom>
                <a:noFill/>
              </p:spPr>
              <p:txBody>
                <a:bodyPr wrap="square" rtlCol="0">
                  <a:spAutoFit/>
                </a:bodyPr>
                <a:lstStyle/>
                <a:p>
                  <a:r>
                    <a:rPr lang="en-US" sz="2800" dirty="0">
                      <a:solidFill>
                        <a:srgbClr val="005426"/>
                      </a:solidFill>
                    </a:rPr>
                    <a:t>For each rule: </a:t>
                  </a:r>
                  <a14:m>
                    <m:oMath xmlns:m="http://schemas.openxmlformats.org/officeDocument/2006/math">
                      <m:r>
                        <a:rPr lang="en-US" sz="2800" b="0" i="1" dirty="0" smtClean="0">
                          <a:solidFill>
                            <a:srgbClr val="005426"/>
                          </a:solidFill>
                          <a:latin typeface="Cambria Math" panose="02040503050406030204" pitchFamily="18" charset="0"/>
                        </a:rPr>
                        <m:t>𝐴</m:t>
                      </m:r>
                      <m:r>
                        <a:rPr lang="en-US" sz="2800" b="0" i="1" dirty="0" smtClean="0">
                          <a:solidFill>
                            <a:srgbClr val="005426"/>
                          </a:solidFill>
                          <a:latin typeface="Cambria Math" panose="02040503050406030204" pitchFamily="18" charset="0"/>
                        </a:rPr>
                        <m:t>→</m:t>
                      </m:r>
                      <m:r>
                        <a:rPr lang="en-US" sz="2800" b="0" i="1" dirty="0" smtClean="0">
                          <a:solidFill>
                            <a:srgbClr val="005426"/>
                          </a:solidFill>
                          <a:latin typeface="Cambria Math" panose="02040503050406030204" pitchFamily="18" charset="0"/>
                        </a:rPr>
                        <m:t>𝑎𝑈</m:t>
                      </m:r>
                    </m:oMath>
                  </a14:m>
                  <a:r>
                    <a:rPr lang="en-US" sz="2800" dirty="0">
                      <a:solidFill>
                        <a:srgbClr val="005426"/>
                      </a:solidFill>
                    </a:rPr>
                    <a:t> where </a:t>
                  </a:r>
                  <a14:m>
                    <m:oMath xmlns:m="http://schemas.openxmlformats.org/officeDocument/2006/math">
                      <m:r>
                        <a:rPr lang="en-US" sz="2800" b="0" i="1" dirty="0" smtClean="0">
                          <a:solidFill>
                            <a:srgbClr val="005426"/>
                          </a:solidFill>
                          <a:latin typeface="Cambria Math" panose="02040503050406030204" pitchFamily="18" charset="0"/>
                          <a:ea typeface="Cambria Math" panose="02040503050406030204" pitchFamily="18" charset="0"/>
                        </a:rPr>
                        <m:t>𝑈</m:t>
                      </m:r>
                      <m:r>
                        <a:rPr lang="en-US" sz="2800" i="1" dirty="0">
                          <a:solidFill>
                            <a:srgbClr val="005426"/>
                          </a:solidFill>
                          <a:latin typeface="Cambria Math" panose="02040503050406030204" pitchFamily="18" charset="0"/>
                          <a:ea typeface="Cambria Math" panose="02040503050406030204" pitchFamily="18" charset="0"/>
                        </a:rPr>
                        <m:t>∈</m:t>
                      </m:r>
                      <m:sSup>
                        <m:sSupPr>
                          <m:ctrlPr>
                            <a:rPr lang="en-US" sz="2800" b="0" i="1" dirty="0" smtClean="0">
                              <a:solidFill>
                                <a:srgbClr val="005426"/>
                              </a:solidFill>
                              <a:latin typeface="Cambria Math" panose="02040503050406030204" pitchFamily="18" charset="0"/>
                              <a:ea typeface="Cambria Math" panose="02040503050406030204" pitchFamily="18" charset="0"/>
                            </a:rPr>
                          </m:ctrlPr>
                        </m:sSupPr>
                        <m:e>
                          <m:r>
                            <a:rPr lang="en-US" sz="2800" b="0" i="1" dirty="0" smtClean="0">
                              <a:solidFill>
                                <a:srgbClr val="005426"/>
                              </a:solidFill>
                              <a:latin typeface="Cambria Math" panose="02040503050406030204" pitchFamily="18" charset="0"/>
                              <a:ea typeface="Cambria Math" panose="02040503050406030204" pitchFamily="18" charset="0"/>
                            </a:rPr>
                            <m:t>𝑉</m:t>
                          </m:r>
                        </m:e>
                        <m:sup>
                          <m:r>
                            <a:rPr lang="en-US" sz="2800" b="0" i="1" dirty="0" smtClean="0">
                              <a:solidFill>
                                <a:srgbClr val="005426"/>
                              </a:solidFill>
                              <a:latin typeface="Cambria Math" panose="02040503050406030204" pitchFamily="18" charset="0"/>
                              <a:ea typeface="Cambria Math" panose="02040503050406030204" pitchFamily="18" charset="0"/>
                            </a:rPr>
                            <m:t>∗</m:t>
                          </m:r>
                        </m:sup>
                      </m:sSup>
                    </m:oMath>
                  </a14:m>
                  <a:endParaRPr lang="en-US" sz="2800" dirty="0">
                    <a:solidFill>
                      <a:srgbClr val="005426"/>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6959" y="3986692"/>
                  <a:ext cx="4469318" cy="428225"/>
                </a:xfrm>
                <a:prstGeom prst="rect">
                  <a:avLst/>
                </a:prstGeom>
                <a:blipFill>
                  <a:blip r:embed="rId9"/>
                  <a:stretch>
                    <a:fillRect l="-2033" t="-12791" b="-31395"/>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C24C5A2F-2F6C-95F4-FF9F-7287681E4C11}"/>
                  </a:ext>
                </a:extLst>
              </p14:cNvPr>
              <p14:cNvContentPartPr/>
              <p14:nvPr/>
            </p14:nvContentPartPr>
            <p14:xfrm>
              <a:off x="769680" y="5428080"/>
              <a:ext cx="10598400" cy="1361880"/>
            </p14:xfrm>
          </p:contentPart>
        </mc:Choice>
        <mc:Fallback>
          <p:pic>
            <p:nvPicPr>
              <p:cNvPr id="5" name="Ink 4">
                <a:extLst>
                  <a:ext uri="{FF2B5EF4-FFF2-40B4-BE49-F238E27FC236}">
                    <a16:creationId xmlns:a16="http://schemas.microsoft.com/office/drawing/2014/main" id="{C24C5A2F-2F6C-95F4-FF9F-7287681E4C11}"/>
                  </a:ext>
                </a:extLst>
              </p:cNvPr>
              <p:cNvPicPr/>
              <p:nvPr/>
            </p:nvPicPr>
            <p:blipFill>
              <a:blip r:embed="rId11"/>
              <a:stretch>
                <a:fillRect/>
              </a:stretch>
            </p:blipFill>
            <p:spPr>
              <a:xfrm>
                <a:off x="760320" y="5418720"/>
                <a:ext cx="10617120" cy="1380600"/>
              </a:xfrm>
              <a:prstGeom prst="rect">
                <a:avLst/>
              </a:prstGeom>
            </p:spPr>
          </p:pic>
        </mc:Fallback>
      </mc:AlternateContent>
    </p:spTree>
    <p:extLst>
      <p:ext uri="{BB962C8B-B14F-4D97-AF65-F5344CB8AC3E}">
        <p14:creationId xmlns:p14="http://schemas.microsoft.com/office/powerpoint/2010/main" val="113559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7-7:</a:t>
            </a:r>
            <a:endParaRPr lang="en-US" dirty="0"/>
          </a:p>
        </p:txBody>
      </p:sp>
      <p:sp>
        <p:nvSpPr>
          <p:cNvPr id="3" name="Content Placeholder 2"/>
          <p:cNvSpPr>
            <a:spLocks noGrp="1"/>
          </p:cNvSpPr>
          <p:nvPr>
            <p:ph idx="1"/>
          </p:nvPr>
        </p:nvSpPr>
        <p:spPr/>
        <p:txBody>
          <a:bodyPr>
            <a:noAutofit/>
          </a:bodyPr>
          <a:lstStyle/>
          <a:p>
            <a:pPr>
              <a:lnSpc>
                <a:spcPct val="120000"/>
              </a:lnSpc>
            </a:pPr>
            <a:r>
              <a:rPr lang="fa-IR" sz="2000" dirty="0"/>
              <a:t>گرامر مقابل را در نظر بگیرید. پذیرنده پشته ای برای آن طراحی نمایید.</a:t>
            </a:r>
          </a:p>
          <a:p>
            <a:pPr>
              <a:lnSpc>
                <a:spcPct val="120000"/>
              </a:lnSpc>
            </a:pPr>
            <a:endParaRPr lang="en-US" sz="2000" dirty="0"/>
          </a:p>
        </p:txBody>
      </p:sp>
      <mc:AlternateContent xmlns:mc="http://schemas.openxmlformats.org/markup-compatibility/2006" xmlns:a14="http://schemas.microsoft.com/office/drawing/2010/main">
        <mc:Choice Requires="a14">
          <p:sp>
            <p:nvSpPr>
              <p:cNvPr id="5" name="Rectangle 4"/>
              <p:cNvSpPr/>
              <p:nvPr/>
            </p:nvSpPr>
            <p:spPr>
              <a:xfrm>
                <a:off x="582526" y="1108117"/>
                <a:ext cx="2168863" cy="1168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solidFill>
                                <a:srgbClr val="C00000"/>
                              </a:solidFill>
                              <a:latin typeface="Cambria Math" panose="02040503050406030204" pitchFamily="18" charset="0"/>
                            </a:rPr>
                          </m:ctrlPr>
                        </m:dPr>
                        <m:e>
                          <m:m>
                            <m:mPr>
                              <m:mcs>
                                <m:mc>
                                  <m:mcPr>
                                    <m:count m:val="1"/>
                                    <m:mcJc m:val="center"/>
                                  </m:mcPr>
                                </m:mc>
                              </m:mcs>
                              <m:ctrlPr>
                                <a:rPr lang="en-US" i="1" dirty="0">
                                  <a:solidFill>
                                    <a:srgbClr val="C00000"/>
                                  </a:solidFill>
                                  <a:latin typeface="Cambria Math" panose="02040503050406030204" pitchFamily="18" charset="0"/>
                                </a:rPr>
                              </m:ctrlPr>
                            </m:mPr>
                            <m:mr>
                              <m:e>
                                <m:r>
                                  <m:rPr>
                                    <m:brk m:alnAt="7"/>
                                  </m:rP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𝑎𝐴</m:t>
                                </m:r>
                              </m:e>
                            </m:mr>
                            <m:mr>
                              <m:e>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𝑎𝐴𝐵𝐶</m:t>
                                </m:r>
                                <m:r>
                                  <a:rPr lang="en-US" b="0" i="1" dirty="0" smtClean="0">
                                    <a:solidFill>
                                      <a:srgbClr val="C00000"/>
                                    </a:solidFill>
                                    <a:latin typeface="Cambria Math" panose="02040503050406030204" pitchFamily="18" charset="0"/>
                                  </a:rPr>
                                  <m:t> </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𝑏𝐵</m:t>
                                    </m:r>
                                    <m:r>
                                      <a:rPr lang="en-US" b="0" i="1" dirty="0" smtClean="0">
                                        <a:solidFill>
                                          <a:srgbClr val="C00000"/>
                                        </a:solidFill>
                                        <a:latin typeface="Cambria Math" panose="02040503050406030204" pitchFamily="18" charset="0"/>
                                      </a:rPr>
                                      <m:t> </m:t>
                                    </m:r>
                                  </m:e>
                                </m:d>
                                <m:r>
                                  <a:rPr lang="en-US" b="0" i="1" dirty="0" smtClean="0">
                                    <a:solidFill>
                                      <a:srgbClr val="C00000"/>
                                    </a:solidFill>
                                    <a:latin typeface="Cambria Math" panose="02040503050406030204" pitchFamily="18" charset="0"/>
                                  </a:rPr>
                                  <m:t>𝑎</m:t>
                                </m:r>
                              </m:e>
                            </m:mr>
                            <m:mr>
                              <m:e>
                                <m:eqArr>
                                  <m:eqArrPr>
                                    <m:ctrlPr>
                                      <a:rPr lang="en-US" i="1" dirty="0">
                                        <a:solidFill>
                                          <a:srgbClr val="C00000"/>
                                        </a:solidFill>
                                        <a:latin typeface="Cambria Math" panose="02040503050406030204" pitchFamily="18" charset="0"/>
                                      </a:rPr>
                                    </m:ctrlPr>
                                  </m:eqArrPr>
                                  <m:e>
                                    <m:r>
                                      <a:rPr lang="en-US" i="1" dirty="0">
                                        <a:solidFill>
                                          <a:srgbClr val="C00000"/>
                                        </a:solidFill>
                                        <a:latin typeface="Cambria Math" panose="02040503050406030204" pitchFamily="18" charset="0"/>
                                      </a:rPr>
                                      <m:t>𝐵</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e>
                                  <m:e>
                                    <m:r>
                                      <a:rPr lang="en-US" b="0" i="1" dirty="0" smtClean="0">
                                        <a:solidFill>
                                          <a:srgbClr val="C00000"/>
                                        </a:solidFill>
                                        <a:latin typeface="Cambria Math" panose="02040503050406030204" pitchFamily="18" charset="0"/>
                                      </a:rPr>
                                      <m:t>𝐶</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𝑐</m:t>
                                    </m:r>
                                  </m:e>
                                </m:eqArr>
                              </m:e>
                            </m:mr>
                          </m:m>
                        </m:e>
                      </m:d>
                    </m:oMath>
                  </m:oMathPara>
                </a14:m>
                <a:endParaRPr lang="en-US"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82526" y="1108117"/>
                <a:ext cx="2168863" cy="1168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9C34AD5F-1555-296B-5F5C-AA12DB7A8371}"/>
                  </a:ext>
                </a:extLst>
              </p14:cNvPr>
              <p14:cNvContentPartPr/>
              <p14:nvPr/>
            </p14:nvContentPartPr>
            <p14:xfrm>
              <a:off x="884657" y="2146115"/>
              <a:ext cx="5974560" cy="2734560"/>
            </p14:xfrm>
          </p:contentPart>
        </mc:Choice>
        <mc:Fallback>
          <p:pic>
            <p:nvPicPr>
              <p:cNvPr id="10" name="Ink 9">
                <a:extLst>
                  <a:ext uri="{FF2B5EF4-FFF2-40B4-BE49-F238E27FC236}">
                    <a16:creationId xmlns:a16="http://schemas.microsoft.com/office/drawing/2014/main" id="{9C34AD5F-1555-296B-5F5C-AA12DB7A8371}"/>
                  </a:ext>
                </a:extLst>
              </p:cNvPr>
              <p:cNvPicPr/>
              <p:nvPr/>
            </p:nvPicPr>
            <p:blipFill>
              <a:blip r:embed="rId5"/>
              <a:stretch>
                <a:fillRect/>
              </a:stretch>
            </p:blipFill>
            <p:spPr>
              <a:xfrm>
                <a:off x="875297" y="2136755"/>
                <a:ext cx="5993280" cy="2753280"/>
              </a:xfrm>
              <a:prstGeom prst="rect">
                <a:avLst/>
              </a:prstGeom>
            </p:spPr>
          </p:pic>
        </mc:Fallback>
      </mc:AlternateContent>
    </p:spTree>
    <p:extLst>
      <p:ext uri="{BB962C8B-B14F-4D97-AF65-F5344CB8AC3E}">
        <p14:creationId xmlns:p14="http://schemas.microsoft.com/office/powerpoint/2010/main" val="405697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4D60A-0A04-C0F4-FCDD-736BBDBF6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73EBD-2E71-AC65-02A5-ACC0B77DB3F1}"/>
              </a:ext>
            </a:extLst>
          </p:cNvPr>
          <p:cNvSpPr>
            <a:spLocks noGrp="1"/>
          </p:cNvSpPr>
          <p:nvPr>
            <p:ph type="title"/>
          </p:nvPr>
        </p:nvSpPr>
        <p:spPr/>
        <p:txBody>
          <a:bodyPr/>
          <a:lstStyle/>
          <a:p>
            <a:r>
              <a:rPr lang="fa-IR" dirty="0"/>
              <a:t>مثال 7-7:</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677FE4A-D967-52A6-5727-F78DB8663908}"/>
                  </a:ext>
                </a:extLst>
              </p:cNvPr>
              <p:cNvSpPr>
                <a:spLocks noGrp="1"/>
              </p:cNvSpPr>
              <p:nvPr>
                <p:ph idx="1"/>
              </p:nvPr>
            </p:nvSpPr>
            <p:spPr/>
            <p:txBody>
              <a:bodyPr>
                <a:noAutofit/>
              </a:bodyPr>
              <a:lstStyle/>
              <a:p>
                <a:pPr>
                  <a:lnSpc>
                    <a:spcPct val="120000"/>
                  </a:lnSpc>
                </a:pPr>
                <a:r>
                  <a:rPr lang="fa-IR" sz="2000" dirty="0"/>
                  <a:t>گرامر مقابل را در نظر بگیرید. پذیرنده پشته ای برای آن طراحی نمایید.</a:t>
                </a:r>
              </a:p>
              <a:p>
                <a:pPr>
                  <a:lnSpc>
                    <a:spcPct val="120000"/>
                  </a:lnSpc>
                </a:pPr>
                <a:r>
                  <a:rPr lang="fa-IR" sz="2000" dirty="0"/>
                  <a:t>حل:</a:t>
                </a:r>
              </a:p>
              <a:p>
                <a:pPr>
                  <a:lnSpc>
                    <a:spcPct val="120000"/>
                  </a:lnSpc>
                </a:pPr>
                <a:r>
                  <a:rPr lang="fa-IR" sz="2000" dirty="0"/>
                  <a:t>گرامر در فرم نرمال گریباخ است. براساس قضیه 7-1 قوانین زیر را اضافه میکنیم:</a:t>
                </a:r>
              </a:p>
              <a:p>
                <a:pPr>
                  <a:lnSpc>
                    <a:spcPct val="120000"/>
                  </a:lnSpc>
                </a:pPr>
                <a14:m>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0</m:t>
                            </m:r>
                          </m:sub>
                        </m:sSub>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𝜆</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𝑧</m:t>
                        </m:r>
                      </m:e>
                    </m:d>
                    <m:r>
                      <a:rPr lang="en-US" sz="2000" i="1" dirty="0">
                        <a:solidFill>
                          <a:srgbClr val="C00000"/>
                        </a:solidFill>
                        <a:latin typeface="Cambria Math" panose="02040503050406030204" pitchFamily="18" charset="0"/>
                        <a:ea typeface="Cambria Math" panose="02040503050406030204" pitchFamily="18" charset="0"/>
                      </a:rPr>
                      <m:t>={</m:t>
                    </m:r>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i="1" dirty="0">
                                <a:solidFill>
                                  <a:srgbClr val="C00000"/>
                                </a:solidFill>
                                <a:latin typeface="Cambria Math" panose="02040503050406030204" pitchFamily="18" charset="0"/>
                                <a:ea typeface="Cambria Math" panose="02040503050406030204" pitchFamily="18" charset="0"/>
                              </a:rPr>
                              <m:t>1</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𝑆𝑧</m:t>
                        </m:r>
                      </m:e>
                    </m:d>
                    <m:r>
                      <a:rPr lang="en-US" sz="2000" i="1" dirty="0">
                        <a:solidFill>
                          <a:srgbClr val="C00000"/>
                        </a:solidFill>
                        <a:latin typeface="Cambria Math" panose="02040503050406030204" pitchFamily="18" charset="0"/>
                        <a:ea typeface="Cambria Math" panose="02040503050406030204" pitchFamily="18" charset="0"/>
                      </a:rPr>
                      <m:t>}</m:t>
                    </m:r>
                  </m:oMath>
                </a14:m>
                <a:endParaRPr lang="en-US" sz="2000" dirty="0"/>
              </a:p>
              <a:p>
                <a:pPr>
                  <a:lnSpc>
                    <a:spcPct val="120000"/>
                  </a:lnSpc>
                </a:pPr>
                <a14:m>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1</m:t>
                            </m:r>
                          </m:sub>
                        </m:sSub>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𝑧</m:t>
                        </m:r>
                      </m:e>
                    </m:d>
                    <m:r>
                      <a:rPr lang="en-US" sz="2000" i="1" dirty="0">
                        <a:solidFill>
                          <a:srgbClr val="C00000"/>
                        </a:solidFill>
                        <a:latin typeface="Cambria Math" panose="02040503050406030204" pitchFamily="18" charset="0"/>
                        <a:ea typeface="Cambria Math" panose="02040503050406030204" pitchFamily="18" charset="0"/>
                      </a:rPr>
                      <m:t>={</m:t>
                    </m:r>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i="1" dirty="0">
                                <a:solidFill>
                                  <a:srgbClr val="C00000"/>
                                </a:solidFill>
                                <a:latin typeface="Cambria Math" panose="02040503050406030204" pitchFamily="18" charset="0"/>
                                <a:ea typeface="Cambria Math" panose="02040503050406030204" pitchFamily="18" charset="0"/>
                              </a:rPr>
                              <m:t>𝑓</m:t>
                            </m:r>
                          </m:sub>
                        </m:sSub>
                        <m:r>
                          <a:rPr lang="en-US" sz="2000" i="1" dirty="0">
                            <a:solidFill>
                              <a:srgbClr val="C00000"/>
                            </a:solidFill>
                            <a:latin typeface="Cambria Math" panose="02040503050406030204" pitchFamily="18" charset="0"/>
                            <a:ea typeface="Cambria Math" panose="02040503050406030204" pitchFamily="18" charset="0"/>
                          </a:rPr>
                          <m:t>, </m:t>
                        </m:r>
                        <m:r>
                          <a:rPr lang="en-US" sz="2000" i="1" dirty="0">
                            <a:solidFill>
                              <a:srgbClr val="C00000"/>
                            </a:solidFill>
                            <a:latin typeface="Cambria Math" panose="02040503050406030204" pitchFamily="18" charset="0"/>
                            <a:ea typeface="Cambria Math" panose="02040503050406030204" pitchFamily="18" charset="0"/>
                          </a:rPr>
                          <m:t>𝑧</m:t>
                        </m:r>
                      </m:e>
                    </m:d>
                    <m:r>
                      <a:rPr lang="en-US" sz="2000" i="1" dirty="0">
                        <a:solidFill>
                          <a:srgbClr val="C00000"/>
                        </a:solidFill>
                        <a:latin typeface="Cambria Math" panose="02040503050406030204" pitchFamily="18" charset="0"/>
                        <a:ea typeface="Cambria Math" panose="02040503050406030204" pitchFamily="18" charset="0"/>
                      </a:rPr>
                      <m:t>}</m:t>
                    </m:r>
                  </m:oMath>
                </a14:m>
                <a:endParaRPr lang="en-US" sz="2000" dirty="0"/>
              </a:p>
              <a:p>
                <a:pPr>
                  <a:lnSpc>
                    <a:spcPct val="120000"/>
                  </a:lnSpc>
                </a:pPr>
                <a:r>
                  <a:rPr lang="fa-IR" sz="2000" dirty="0"/>
                  <a:t>و باتوجه به قوانین گرامر قوانین زیر را نیز اضافه خواهیم کرد:</a:t>
                </a:r>
              </a:p>
              <a:p>
                <a:pPr>
                  <a:lnSpc>
                    <a:spcPct val="120000"/>
                  </a:lnSpc>
                </a:pPr>
                <a14:m>
                  <m:oMath xmlns:m="http://schemas.openxmlformats.org/officeDocument/2006/math">
                    <m:r>
                      <a:rPr lang="el-GR" sz="2000" i="1" dirty="0">
                        <a:solidFill>
                          <a:srgbClr val="C00000"/>
                        </a:solidFill>
                        <a:latin typeface="Cambria Math" panose="02040503050406030204" pitchFamily="18" charset="0"/>
                      </a:rPr>
                      <m:t>𝛿</m:t>
                    </m:r>
                    <m:d>
                      <m:dPr>
                        <m:ctrlPr>
                          <a:rPr lang="en-US" sz="2000" b="0" i="1" dirty="0" smtClean="0">
                            <a:solidFill>
                              <a:srgbClr val="C00000"/>
                            </a:solidFill>
                            <a:latin typeface="Cambria Math" panose="02040503050406030204" pitchFamily="18" charset="0"/>
                          </a:rPr>
                        </m:ctrlPr>
                      </m:dPr>
                      <m:e>
                        <m:sSub>
                          <m:sSubPr>
                            <m:ctrlPr>
                              <a:rPr lang="en-US" sz="2000" b="0" i="1" dirty="0" smtClean="0">
                                <a:solidFill>
                                  <a:srgbClr val="C00000"/>
                                </a:solidFill>
                                <a:latin typeface="Cambria Math" panose="02040503050406030204" pitchFamily="18" charset="0"/>
                              </a:rPr>
                            </m:ctrlPr>
                          </m:sSubPr>
                          <m:e>
                            <m:r>
                              <a:rPr lang="en-US" sz="2000" b="0" i="1" dirty="0" smtClean="0">
                                <a:solidFill>
                                  <a:srgbClr val="C00000"/>
                                </a:solidFill>
                                <a:latin typeface="Cambria Math" panose="02040503050406030204" pitchFamily="18" charset="0"/>
                              </a:rPr>
                              <m:t>𝑞</m:t>
                            </m:r>
                          </m:e>
                          <m:sub>
                            <m:r>
                              <a:rPr lang="en-US" sz="2000" b="0" i="1" dirty="0" smtClean="0">
                                <a:solidFill>
                                  <a:srgbClr val="C00000"/>
                                </a:solidFill>
                                <a:latin typeface="Cambria Math" panose="02040503050406030204" pitchFamily="18" charset="0"/>
                              </a:rPr>
                              <m:t>1</m:t>
                            </m:r>
                          </m:sub>
                        </m:sSub>
                        <m:r>
                          <a:rPr lang="en-US" sz="2000" b="0" i="1" dirty="0" smtClean="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𝑎</m:t>
                        </m:r>
                        <m:r>
                          <a:rPr lang="en-US" sz="2000" b="0" i="1" dirty="0" smtClean="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𝑆</m:t>
                        </m:r>
                      </m:e>
                    </m:d>
                    <m:r>
                      <a:rPr lang="en-US" sz="2000" b="0" i="1" dirty="0" smtClean="0">
                        <a:solidFill>
                          <a:srgbClr val="C00000"/>
                        </a:solidFill>
                        <a:latin typeface="Cambria Math" panose="02040503050406030204" pitchFamily="18" charset="0"/>
                        <a:ea typeface="Cambria Math" panose="02040503050406030204" pitchFamily="18" charset="0"/>
                      </a:rPr>
                      <m:t>={</m:t>
                    </m:r>
                    <m:d>
                      <m:dPr>
                        <m:ctrlPr>
                          <a:rPr lang="en-US" sz="2000" b="0" i="1" dirty="0" smtClean="0">
                            <a:solidFill>
                              <a:srgbClr val="C00000"/>
                            </a:solidFill>
                            <a:latin typeface="Cambria Math" panose="02040503050406030204" pitchFamily="18" charset="0"/>
                            <a:ea typeface="Cambria Math" panose="02040503050406030204" pitchFamily="18" charset="0"/>
                          </a:rPr>
                        </m:ctrlPr>
                      </m:dPr>
                      <m:e>
                        <m:sSub>
                          <m:sSubPr>
                            <m:ctrlPr>
                              <a:rPr lang="en-US" sz="2000" b="0" i="1" dirty="0" smtClean="0">
                                <a:solidFill>
                                  <a:srgbClr val="C00000"/>
                                </a:solidFill>
                                <a:latin typeface="Cambria Math" panose="02040503050406030204" pitchFamily="18" charset="0"/>
                                <a:ea typeface="Cambria Math" panose="02040503050406030204" pitchFamily="18" charset="0"/>
                              </a:rPr>
                            </m:ctrlPr>
                          </m:sSubPr>
                          <m:e>
                            <m:r>
                              <a:rPr lang="en-US" sz="2000" b="0" i="1" dirty="0" smtClean="0">
                                <a:solidFill>
                                  <a:srgbClr val="C00000"/>
                                </a:solidFill>
                                <a:latin typeface="Cambria Math" panose="02040503050406030204" pitchFamily="18" charset="0"/>
                                <a:ea typeface="Cambria Math" panose="02040503050406030204" pitchFamily="18" charset="0"/>
                              </a:rPr>
                              <m:t>𝑞</m:t>
                            </m:r>
                          </m:e>
                          <m:sub>
                            <m:r>
                              <a:rPr lang="en-US" sz="2000" b="0" i="1" dirty="0" smtClean="0">
                                <a:solidFill>
                                  <a:srgbClr val="C00000"/>
                                </a:solidFill>
                                <a:latin typeface="Cambria Math" panose="02040503050406030204" pitchFamily="18" charset="0"/>
                                <a:ea typeface="Cambria Math" panose="02040503050406030204" pitchFamily="18" charset="0"/>
                              </a:rPr>
                              <m:t>1</m:t>
                            </m:r>
                          </m:sub>
                        </m:sSub>
                        <m:r>
                          <a:rPr lang="en-US" sz="2000" b="0" i="1" dirty="0" smtClean="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e>
                    </m:d>
                    <m:r>
                      <a:rPr lang="en-US" sz="2000" b="0" i="1" dirty="0" smtClean="0">
                        <a:solidFill>
                          <a:srgbClr val="C00000"/>
                        </a:solidFill>
                        <a:latin typeface="Cambria Math" panose="02040503050406030204" pitchFamily="18" charset="0"/>
                        <a:ea typeface="Cambria Math" panose="02040503050406030204" pitchFamily="18" charset="0"/>
                      </a:rPr>
                      <m:t>}</m:t>
                    </m:r>
                  </m:oMath>
                </a14:m>
                <a:endParaRPr lang="en-US" sz="2000" dirty="0"/>
              </a:p>
              <a:p>
                <a:pPr>
                  <a:lnSpc>
                    <a:spcPct val="120000"/>
                  </a:lnSpc>
                </a:pPr>
                <a14:m>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1</m:t>
                            </m:r>
                          </m:sub>
                        </m:sSub>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𝑎</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e>
                    </m:d>
                    <m:r>
                      <a:rPr lang="en-US" sz="2000" i="1" dirty="0">
                        <a:solidFill>
                          <a:srgbClr val="C00000"/>
                        </a:solidFill>
                        <a:latin typeface="Cambria Math" panose="02040503050406030204" pitchFamily="18" charset="0"/>
                        <a:ea typeface="Cambria Math" panose="02040503050406030204" pitchFamily="18" charset="0"/>
                      </a:rPr>
                      <m:t>={</m:t>
                    </m:r>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i="1" dirty="0">
                                <a:solidFill>
                                  <a:srgbClr val="C00000"/>
                                </a:solidFill>
                                <a:latin typeface="Cambria Math" panose="02040503050406030204" pitchFamily="18" charset="0"/>
                                <a:ea typeface="Cambria Math" panose="02040503050406030204" pitchFamily="18" charset="0"/>
                              </a:rPr>
                              <m:t>1</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𝐴𝐵𝐶</m:t>
                        </m:r>
                      </m:e>
                    </m:d>
                    <m:r>
                      <a:rPr lang="en-US" sz="2000" b="0" i="1" dirty="0" smtClean="0">
                        <a:solidFill>
                          <a:srgbClr val="C00000"/>
                        </a:solidFill>
                        <a:latin typeface="Cambria Math" panose="02040503050406030204" pitchFamily="18" charset="0"/>
                        <a:ea typeface="Cambria Math" panose="02040503050406030204" pitchFamily="18" charset="0"/>
                      </a:rPr>
                      <m:t>,</m:t>
                    </m:r>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i="1" dirty="0">
                                <a:solidFill>
                                  <a:srgbClr val="C00000"/>
                                </a:solidFill>
                                <a:latin typeface="Cambria Math" panose="02040503050406030204" pitchFamily="18" charset="0"/>
                                <a:ea typeface="Cambria Math" panose="02040503050406030204" pitchFamily="18" charset="0"/>
                              </a:rPr>
                              <m:t>1</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𝜆</m:t>
                        </m:r>
                      </m:e>
                    </m:d>
                    <m:r>
                      <a:rPr lang="en-US" sz="2000" i="1" dirty="0">
                        <a:solidFill>
                          <a:srgbClr val="C00000"/>
                        </a:solidFill>
                        <a:latin typeface="Cambria Math" panose="02040503050406030204" pitchFamily="18" charset="0"/>
                        <a:ea typeface="Cambria Math" panose="02040503050406030204" pitchFamily="18" charset="0"/>
                      </a:rPr>
                      <m:t>}</m:t>
                    </m:r>
                  </m:oMath>
                </a14:m>
                <a:endParaRPr lang="en-US" sz="2000" dirty="0"/>
              </a:p>
              <a:p>
                <a:pPr>
                  <a:lnSpc>
                    <a:spcPct val="120000"/>
                  </a:lnSpc>
                </a:pPr>
                <a14:m>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1</m:t>
                            </m:r>
                          </m:sub>
                        </m:sSub>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𝑏</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e>
                    </m:d>
                    <m:r>
                      <a:rPr lang="en-US" sz="2000" i="1" dirty="0">
                        <a:solidFill>
                          <a:srgbClr val="C00000"/>
                        </a:solidFill>
                        <a:latin typeface="Cambria Math" panose="02040503050406030204" pitchFamily="18" charset="0"/>
                        <a:ea typeface="Cambria Math" panose="02040503050406030204" pitchFamily="18" charset="0"/>
                      </a:rPr>
                      <m:t>={</m:t>
                    </m:r>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i="1" dirty="0">
                                <a:solidFill>
                                  <a:srgbClr val="C00000"/>
                                </a:solidFill>
                                <a:latin typeface="Cambria Math" panose="02040503050406030204" pitchFamily="18" charset="0"/>
                                <a:ea typeface="Cambria Math" panose="02040503050406030204" pitchFamily="18" charset="0"/>
                              </a:rPr>
                              <m:t>1</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𝐵</m:t>
                        </m:r>
                      </m:e>
                    </m:d>
                    <m:r>
                      <a:rPr lang="en-US" sz="2000" i="1" dirty="0">
                        <a:solidFill>
                          <a:srgbClr val="C00000"/>
                        </a:solidFill>
                        <a:latin typeface="Cambria Math" panose="02040503050406030204" pitchFamily="18" charset="0"/>
                        <a:ea typeface="Cambria Math" panose="02040503050406030204" pitchFamily="18" charset="0"/>
                      </a:rPr>
                      <m:t>}</m:t>
                    </m:r>
                  </m:oMath>
                </a14:m>
                <a:endParaRPr lang="en-US" sz="2000" dirty="0"/>
              </a:p>
              <a:p>
                <a:pPr>
                  <a:lnSpc>
                    <a:spcPct val="120000"/>
                  </a:lnSpc>
                </a:pPr>
                <a14:m>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1</m:t>
                            </m:r>
                          </m:sub>
                        </m:sSub>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𝑏</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𝐵</m:t>
                        </m:r>
                      </m:e>
                    </m:d>
                    <m:r>
                      <a:rPr lang="en-US" sz="2000" i="1" dirty="0">
                        <a:solidFill>
                          <a:srgbClr val="C00000"/>
                        </a:solidFill>
                        <a:latin typeface="Cambria Math" panose="02040503050406030204" pitchFamily="18" charset="0"/>
                        <a:ea typeface="Cambria Math" panose="02040503050406030204" pitchFamily="18" charset="0"/>
                      </a:rPr>
                      <m:t>={</m:t>
                    </m:r>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i="1" dirty="0">
                                <a:solidFill>
                                  <a:srgbClr val="C00000"/>
                                </a:solidFill>
                                <a:latin typeface="Cambria Math" panose="02040503050406030204" pitchFamily="18" charset="0"/>
                                <a:ea typeface="Cambria Math" panose="02040503050406030204" pitchFamily="18" charset="0"/>
                              </a:rPr>
                              <m:t>1</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𝜆</m:t>
                        </m:r>
                      </m:e>
                    </m:d>
                    <m:r>
                      <a:rPr lang="en-US" sz="2000" i="1" dirty="0">
                        <a:solidFill>
                          <a:srgbClr val="C00000"/>
                        </a:solidFill>
                        <a:latin typeface="Cambria Math" panose="02040503050406030204" pitchFamily="18" charset="0"/>
                        <a:ea typeface="Cambria Math" panose="02040503050406030204" pitchFamily="18" charset="0"/>
                      </a:rPr>
                      <m:t>}</m:t>
                    </m:r>
                  </m:oMath>
                </a14:m>
                <a:endParaRPr lang="en-US" sz="2000" dirty="0"/>
              </a:p>
              <a:p>
                <a:pPr>
                  <a:lnSpc>
                    <a:spcPct val="120000"/>
                  </a:lnSpc>
                </a:pPr>
                <a14:m>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1</m:t>
                            </m:r>
                          </m:sub>
                        </m:sSub>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𝑐</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𝐶</m:t>
                        </m:r>
                      </m:e>
                    </m:d>
                    <m:r>
                      <a:rPr lang="en-US" sz="2000" i="1" dirty="0">
                        <a:solidFill>
                          <a:srgbClr val="C00000"/>
                        </a:solidFill>
                        <a:latin typeface="Cambria Math" panose="02040503050406030204" pitchFamily="18" charset="0"/>
                        <a:ea typeface="Cambria Math" panose="02040503050406030204" pitchFamily="18" charset="0"/>
                      </a:rPr>
                      <m:t>={</m:t>
                    </m:r>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i="1" dirty="0">
                                <a:solidFill>
                                  <a:srgbClr val="C00000"/>
                                </a:solidFill>
                                <a:latin typeface="Cambria Math" panose="02040503050406030204" pitchFamily="18" charset="0"/>
                                <a:ea typeface="Cambria Math" panose="02040503050406030204" pitchFamily="18" charset="0"/>
                              </a:rPr>
                              <m:t>1</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𝜆</m:t>
                        </m:r>
                      </m:e>
                    </m:d>
                    <m:r>
                      <a:rPr lang="en-US" sz="2000" i="1" dirty="0">
                        <a:solidFill>
                          <a:srgbClr val="C00000"/>
                        </a:solidFill>
                        <a:latin typeface="Cambria Math" panose="02040503050406030204" pitchFamily="18" charset="0"/>
                        <a:ea typeface="Cambria Math" panose="02040503050406030204" pitchFamily="18" charset="0"/>
                      </a:rPr>
                      <m:t>}</m:t>
                    </m:r>
                  </m:oMath>
                </a14:m>
                <a:endParaRPr lang="en-US" sz="2000" dirty="0"/>
              </a:p>
              <a:p>
                <a:pPr>
                  <a:lnSpc>
                    <a:spcPct val="120000"/>
                  </a:lnSpc>
                </a:pPr>
                <a:endParaRPr lang="en-US" sz="2000" dirty="0"/>
              </a:p>
              <a:p>
                <a:pPr>
                  <a:lnSpc>
                    <a:spcPct val="120000"/>
                  </a:lnSpc>
                </a:pPr>
                <a:endParaRPr lang="en-US" sz="2000" dirty="0"/>
              </a:p>
            </p:txBody>
          </p:sp>
        </mc:Choice>
        <mc:Fallback>
          <p:sp>
            <p:nvSpPr>
              <p:cNvPr id="3" name="Content Placeholder 2">
                <a:extLst>
                  <a:ext uri="{FF2B5EF4-FFF2-40B4-BE49-F238E27FC236}">
                    <a16:creationId xmlns:a16="http://schemas.microsoft.com/office/drawing/2014/main" id="{1677FE4A-D967-52A6-5727-F78DB8663908}"/>
                  </a:ext>
                </a:extLst>
              </p:cNvPr>
              <p:cNvSpPr>
                <a:spLocks noGrp="1" noRot="1" noChangeAspect="1" noMove="1" noResize="1" noEditPoints="1" noAdjustHandles="1" noChangeArrowheads="1" noChangeShapeType="1" noTextEdit="1"/>
              </p:cNvSpPr>
              <p:nvPr>
                <p:ph idx="1"/>
              </p:nvPr>
            </p:nvSpPr>
            <p:spPr>
              <a:blipFill>
                <a:blip r:embed="rId2"/>
                <a:stretch>
                  <a:fillRect r="-157" b="-14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094CEDB-475E-A3F7-FADA-52F26CCA6FA8}"/>
              </a:ext>
            </a:extLst>
          </p:cNvPr>
          <p:cNvSpPr>
            <a:spLocks noGrp="1"/>
          </p:cNvSpPr>
          <p:nvPr>
            <p:ph type="sldNum" sz="quarter" idx="12"/>
          </p:nvPr>
        </p:nvSpPr>
        <p:spPr/>
        <p:txBody>
          <a:bodyPr/>
          <a:lstStyle/>
          <a:p>
            <a:fld id="{6D22F896-40B5-4ADD-8801-0D06FADFA095}" type="slidenum">
              <a:rPr lang="en-US" smtClean="0"/>
              <a:pPr/>
              <a:t>22</a:t>
            </a:fld>
            <a:endParaRPr lang="en-US" dirty="0"/>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D76DE72-4C04-3447-884E-EB6EB56A3C0C}"/>
                  </a:ext>
                </a:extLst>
              </p:cNvPr>
              <p:cNvSpPr/>
              <p:nvPr/>
            </p:nvSpPr>
            <p:spPr>
              <a:xfrm>
                <a:off x="582526" y="1108117"/>
                <a:ext cx="2168863" cy="1168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solidFill>
                                <a:srgbClr val="C00000"/>
                              </a:solidFill>
                              <a:latin typeface="Cambria Math" panose="02040503050406030204" pitchFamily="18" charset="0"/>
                            </a:rPr>
                          </m:ctrlPr>
                        </m:dPr>
                        <m:e>
                          <m:m>
                            <m:mPr>
                              <m:mcs>
                                <m:mc>
                                  <m:mcPr>
                                    <m:count m:val="1"/>
                                    <m:mcJc m:val="center"/>
                                  </m:mcPr>
                                </m:mc>
                              </m:mcs>
                              <m:ctrlPr>
                                <a:rPr lang="en-US" i="1" dirty="0">
                                  <a:solidFill>
                                    <a:srgbClr val="C00000"/>
                                  </a:solidFill>
                                  <a:latin typeface="Cambria Math" panose="02040503050406030204" pitchFamily="18" charset="0"/>
                                </a:rPr>
                              </m:ctrlPr>
                            </m:mPr>
                            <m:mr>
                              <m:e>
                                <m:r>
                                  <m:rPr>
                                    <m:brk m:alnAt="7"/>
                                  </m:rPr>
                                  <a:rPr lang="en-US" i="1" dirty="0">
                                    <a:solidFill>
                                      <a:srgbClr val="C00000"/>
                                    </a:solidFill>
                                    <a:latin typeface="Cambria Math" panose="02040503050406030204" pitchFamily="18" charset="0"/>
                                  </a:rPr>
                                  <m:t>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𝑎𝐴</m:t>
                                </m:r>
                              </m:e>
                            </m:mr>
                            <m:mr>
                              <m:e>
                                <m:r>
                                  <a:rPr lang="en-US" i="1" dirty="0">
                                    <a:solidFill>
                                      <a:srgbClr val="C00000"/>
                                    </a:solidFill>
                                    <a:latin typeface="Cambria Math" panose="02040503050406030204" pitchFamily="18" charset="0"/>
                                  </a:rPr>
                                  <m:t>𝐴</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𝑎𝐴𝐵𝐶</m:t>
                                </m:r>
                                <m:r>
                                  <a:rPr lang="en-US" b="0" i="1" dirty="0" smtClean="0">
                                    <a:solidFill>
                                      <a:srgbClr val="C00000"/>
                                    </a:solidFill>
                                    <a:latin typeface="Cambria Math" panose="02040503050406030204" pitchFamily="18" charset="0"/>
                                  </a:rPr>
                                  <m:t> </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𝑏𝐵</m:t>
                                    </m:r>
                                    <m:r>
                                      <a:rPr lang="en-US" b="0" i="1" dirty="0" smtClean="0">
                                        <a:solidFill>
                                          <a:srgbClr val="C00000"/>
                                        </a:solidFill>
                                        <a:latin typeface="Cambria Math" panose="02040503050406030204" pitchFamily="18" charset="0"/>
                                      </a:rPr>
                                      <m:t> </m:t>
                                    </m:r>
                                  </m:e>
                                </m:d>
                                <m:r>
                                  <a:rPr lang="en-US" b="0" i="1" dirty="0" smtClean="0">
                                    <a:solidFill>
                                      <a:srgbClr val="C00000"/>
                                    </a:solidFill>
                                    <a:latin typeface="Cambria Math" panose="02040503050406030204" pitchFamily="18" charset="0"/>
                                  </a:rPr>
                                  <m:t>𝑎</m:t>
                                </m:r>
                              </m:e>
                            </m:mr>
                            <m:mr>
                              <m:e>
                                <m:eqArr>
                                  <m:eqArrPr>
                                    <m:ctrlPr>
                                      <a:rPr lang="en-US" i="1" dirty="0">
                                        <a:solidFill>
                                          <a:srgbClr val="C00000"/>
                                        </a:solidFill>
                                        <a:latin typeface="Cambria Math" panose="02040503050406030204" pitchFamily="18" charset="0"/>
                                      </a:rPr>
                                    </m:ctrlPr>
                                  </m:eqArrPr>
                                  <m:e>
                                    <m:r>
                                      <a:rPr lang="en-US" i="1" dirty="0">
                                        <a:solidFill>
                                          <a:srgbClr val="C00000"/>
                                        </a:solidFill>
                                        <a:latin typeface="Cambria Math" panose="02040503050406030204" pitchFamily="18" charset="0"/>
                                      </a:rPr>
                                      <m:t>𝐵</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e>
                                  <m:e>
                                    <m:r>
                                      <a:rPr lang="en-US" b="0" i="1" dirty="0" smtClean="0">
                                        <a:solidFill>
                                          <a:srgbClr val="C00000"/>
                                        </a:solidFill>
                                        <a:latin typeface="Cambria Math" panose="02040503050406030204" pitchFamily="18" charset="0"/>
                                      </a:rPr>
                                      <m:t>𝐶</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𝑐</m:t>
                                    </m:r>
                                  </m:e>
                                </m:eqArr>
                              </m:e>
                            </m:mr>
                          </m:m>
                        </m:e>
                      </m:d>
                    </m:oMath>
                  </m:oMathPara>
                </a14:m>
                <a:endParaRPr lang="en-US" dirty="0">
                  <a:solidFill>
                    <a:srgbClr val="C00000"/>
                  </a:solidFill>
                </a:endParaRPr>
              </a:p>
            </p:txBody>
          </p:sp>
        </mc:Choice>
        <mc:Fallback>
          <p:sp>
            <p:nvSpPr>
              <p:cNvPr id="5" name="Rectangle 4">
                <a:extLst>
                  <a:ext uri="{FF2B5EF4-FFF2-40B4-BE49-F238E27FC236}">
                    <a16:creationId xmlns:a16="http://schemas.microsoft.com/office/drawing/2014/main" id="{DD76DE72-4C04-3447-884E-EB6EB56A3C0C}"/>
                  </a:ext>
                </a:extLst>
              </p:cNvPr>
              <p:cNvSpPr>
                <a:spLocks noRot="1" noChangeAspect="1" noMove="1" noResize="1" noEditPoints="1" noAdjustHandles="1" noChangeArrowheads="1" noChangeShapeType="1" noTextEdit="1"/>
              </p:cNvSpPr>
              <p:nvPr/>
            </p:nvSpPr>
            <p:spPr>
              <a:xfrm>
                <a:off x="582526" y="1108117"/>
                <a:ext cx="2168863" cy="1168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0C32F9E-6FBF-848B-EAD4-9DB9F28B0E3E}"/>
                  </a:ext>
                </a:extLst>
              </p:cNvPr>
              <p:cNvSpPr/>
              <p:nvPr/>
            </p:nvSpPr>
            <p:spPr>
              <a:xfrm>
                <a:off x="395200" y="3198704"/>
                <a:ext cx="3429337" cy="2073324"/>
              </a:xfrm>
              <a:prstGeom prst="rect">
                <a:avLst/>
              </a:prstGeom>
            </p:spPr>
            <p:txBody>
              <a:bodyPr wrap="none">
                <a:spAutoFit/>
              </a:bodyPr>
              <a:lstStyle/>
              <a:p>
                <a:r>
                  <a:rPr lang="en-US" dirty="0">
                    <a:solidFill>
                      <a:srgbClr val="005426"/>
                    </a:solidFill>
                  </a:rPr>
                  <a:t> </a:t>
                </a:r>
                <a14:m>
                  <m:oMath xmlns:m="http://schemas.openxmlformats.org/officeDocument/2006/math">
                    <m:d>
                      <m:dPr>
                        <m:ctrlPr>
                          <a:rPr lang="en-US" i="1" dirty="0" smtClean="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𝑎𝑎𝑎𝑏𝑐</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b="0" i="1" dirty="0" smtClean="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𝑎𝑎𝑎𝑏𝑐</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𝑆</m:t>
                        </m:r>
                        <m:r>
                          <a:rPr lang="en-US" i="1" dirty="0">
                            <a:solidFill>
                              <a:srgbClr val="005426"/>
                            </a:solidFill>
                            <a:latin typeface="Cambria Math" panose="02040503050406030204" pitchFamily="18" charset="0"/>
                          </a:rPr>
                          <m:t>𝑧</m:t>
                        </m:r>
                      </m:e>
                    </m:d>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𝑎𝑎𝑏𝑐</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𝐴</m:t>
                        </m:r>
                        <m:r>
                          <a:rPr lang="en-US" i="1" dirty="0">
                            <a:solidFill>
                              <a:srgbClr val="005426"/>
                            </a:solidFill>
                            <a:latin typeface="Cambria Math" panose="02040503050406030204" pitchFamily="18" charset="0"/>
                          </a:rPr>
                          <m:t>𝑧</m:t>
                        </m:r>
                      </m:e>
                    </m:d>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smtClean="0">
                            <a:solidFill>
                              <a:srgbClr val="005426"/>
                            </a:solidFill>
                            <a:latin typeface="Cambria Math" panose="02040503050406030204" pitchFamily="18" charset="0"/>
                          </a:rPr>
                          <m:t> </m:t>
                        </m:r>
                        <m:r>
                          <a:rPr lang="en-US" i="1" dirty="0">
                            <a:solidFill>
                              <a:srgbClr val="005426"/>
                            </a:solidFill>
                            <a:latin typeface="Cambria Math" panose="02040503050406030204" pitchFamily="18" charset="0"/>
                          </a:rPr>
                          <m:t>𝑎𝑏𝑐</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𝐴𝐵𝐶</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𝑏𝑐</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𝐵𝐶</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smtClean="0">
                            <a:solidFill>
                              <a:srgbClr val="005426"/>
                            </a:solidFill>
                            <a:latin typeface="Cambria Math" panose="02040503050406030204" pitchFamily="18" charset="0"/>
                          </a:rPr>
                          <m:t> </m:t>
                        </m:r>
                        <m:r>
                          <a:rPr lang="en-US" i="1" dirty="0">
                            <a:solidFill>
                              <a:srgbClr val="005426"/>
                            </a:solidFill>
                            <a:latin typeface="Cambria Math" panose="02040503050406030204" pitchFamily="18" charset="0"/>
                          </a:rPr>
                          <m:t>𝑐</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𝐶</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𝑓</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oMath>
                </a14:m>
                <a:r>
                  <a:rPr lang="en-US" dirty="0">
                    <a:solidFill>
                      <a:srgbClr val="005426"/>
                    </a:solidFill>
                  </a:rPr>
                  <a:t>.</a:t>
                </a:r>
              </a:p>
            </p:txBody>
          </p:sp>
        </mc:Choice>
        <mc:Fallback>
          <p:sp>
            <p:nvSpPr>
              <p:cNvPr id="6" name="Rectangle 5">
                <a:extLst>
                  <a:ext uri="{FF2B5EF4-FFF2-40B4-BE49-F238E27FC236}">
                    <a16:creationId xmlns:a16="http://schemas.microsoft.com/office/drawing/2014/main" id="{D0C32F9E-6FBF-848B-EAD4-9DB9F28B0E3E}"/>
                  </a:ext>
                </a:extLst>
              </p:cNvPr>
              <p:cNvSpPr>
                <a:spLocks noRot="1" noChangeAspect="1" noMove="1" noResize="1" noEditPoints="1" noAdjustHandles="1" noChangeArrowheads="1" noChangeShapeType="1" noTextEdit="1"/>
              </p:cNvSpPr>
              <p:nvPr/>
            </p:nvSpPr>
            <p:spPr>
              <a:xfrm>
                <a:off x="395200" y="3198704"/>
                <a:ext cx="3429337" cy="2073324"/>
              </a:xfrm>
              <a:prstGeom prst="rect">
                <a:avLst/>
              </a:prstGeom>
              <a:blipFill>
                <a:blip r:embed="rId4"/>
                <a:stretch>
                  <a:fillRect b="-29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27FA66BC-FCE9-6301-CB96-A46431D29424}"/>
                  </a:ext>
                </a:extLst>
              </p:cNvPr>
              <p:cNvSpPr/>
              <p:nvPr/>
            </p:nvSpPr>
            <p:spPr>
              <a:xfrm>
                <a:off x="886691" y="2598273"/>
                <a:ext cx="1887055" cy="369332"/>
              </a:xfrm>
              <a:prstGeom prst="rect">
                <a:avLst/>
              </a:prstGeom>
            </p:spPr>
            <p:txBody>
              <a:bodyPr wrap="none">
                <a:spAutoFit/>
              </a:bodyPr>
              <a:lstStyle/>
              <a:p>
                <a:pPr algn="r" rtl="1"/>
                <a:r>
                  <a:rPr lang="fa-IR" b="1" dirty="0">
                    <a:solidFill>
                      <a:srgbClr val="3333CC"/>
                    </a:solidFill>
                    <a:cs typeface="B Mitra" panose="00000400000000000000" pitchFamily="2" charset="-78"/>
                  </a:rPr>
                  <a:t>پردازش رشته</a:t>
                </a:r>
                <a14:m>
                  <m:oMath xmlns:m="http://schemas.openxmlformats.org/officeDocument/2006/math">
                    <m:r>
                      <a:rPr lang="en-US" i="1" dirty="0">
                        <a:solidFill>
                          <a:srgbClr val="3333CC"/>
                        </a:solidFill>
                        <a:latin typeface="Cambria Math" panose="02040503050406030204" pitchFamily="18" charset="0"/>
                      </a:rPr>
                      <m:t>𝑎𝑎𝑎𝑏𝑐</m:t>
                    </m:r>
                  </m:oMath>
                </a14:m>
                <a:endParaRPr lang="en-US" b="1" dirty="0">
                  <a:solidFill>
                    <a:srgbClr val="3333CC"/>
                  </a:solidFill>
                  <a:cs typeface="B Mitra" panose="00000400000000000000" pitchFamily="2" charset="-78"/>
                </a:endParaRPr>
              </a:p>
            </p:txBody>
          </p:sp>
        </mc:Choice>
        <mc:Fallback>
          <p:sp>
            <p:nvSpPr>
              <p:cNvPr id="7" name="Rectangle 6">
                <a:extLst>
                  <a:ext uri="{FF2B5EF4-FFF2-40B4-BE49-F238E27FC236}">
                    <a16:creationId xmlns:a16="http://schemas.microsoft.com/office/drawing/2014/main" id="{27FA66BC-FCE9-6301-CB96-A46431D29424}"/>
                  </a:ext>
                </a:extLst>
              </p:cNvPr>
              <p:cNvSpPr>
                <a:spLocks noRot="1" noChangeAspect="1" noMove="1" noResize="1" noEditPoints="1" noAdjustHandles="1" noChangeArrowheads="1" noChangeShapeType="1" noTextEdit="1"/>
              </p:cNvSpPr>
              <p:nvPr/>
            </p:nvSpPr>
            <p:spPr>
              <a:xfrm>
                <a:off x="886691" y="2598273"/>
                <a:ext cx="1887055" cy="369332"/>
              </a:xfrm>
              <a:prstGeom prst="rect">
                <a:avLst/>
              </a:prstGeom>
              <a:blipFill>
                <a:blip r:embed="rId5"/>
                <a:stretch>
                  <a:fillRect t="-4918" r="-2581" b="-278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D8015BA0-8CBF-04C4-54CB-3E52EA3ACEDE}"/>
                  </a:ext>
                </a:extLst>
              </p:cNvPr>
              <p:cNvSpPr/>
              <p:nvPr/>
            </p:nvSpPr>
            <p:spPr>
              <a:xfrm>
                <a:off x="395200" y="5840591"/>
                <a:ext cx="4949945" cy="369332"/>
              </a:xfrm>
              <a:prstGeom prst="rect">
                <a:avLst/>
              </a:prstGeom>
            </p:spPr>
            <p:txBody>
              <a:bodyPr wrap="none">
                <a:spAutoFit/>
              </a:bodyPr>
              <a:lstStyle/>
              <a:p>
                <a14:m>
                  <m:oMath xmlns:m="http://schemas.openxmlformats.org/officeDocument/2006/math">
                    <m:r>
                      <a:rPr lang="en-US" b="0" i="1" dirty="0" smtClean="0">
                        <a:solidFill>
                          <a:srgbClr val="005426"/>
                        </a:solidFill>
                        <a:latin typeface="Cambria Math" panose="02040503050406030204" pitchFamily="18" charset="0"/>
                      </a:rPr>
                      <m:t>𝑆</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𝑎𝐴</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𝑎𝑎𝐴𝐵𝐶</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𝑎𝑎𝑎𝐵𝐶</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𝑎𝑎𝑎𝑏𝐶</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𝑎𝑎𝑎𝑏𝑐</m:t>
                    </m:r>
                  </m:oMath>
                </a14:m>
                <a:r>
                  <a:rPr lang="en-US" dirty="0">
                    <a:solidFill>
                      <a:srgbClr val="005426"/>
                    </a:solidFill>
                  </a:rPr>
                  <a:t>.</a:t>
                </a:r>
              </a:p>
            </p:txBody>
          </p:sp>
        </mc:Choice>
        <mc:Fallback>
          <p:sp>
            <p:nvSpPr>
              <p:cNvPr id="8" name="Rectangle 7">
                <a:extLst>
                  <a:ext uri="{FF2B5EF4-FFF2-40B4-BE49-F238E27FC236}">
                    <a16:creationId xmlns:a16="http://schemas.microsoft.com/office/drawing/2014/main" id="{D8015BA0-8CBF-04C4-54CB-3E52EA3ACEDE}"/>
                  </a:ext>
                </a:extLst>
              </p:cNvPr>
              <p:cNvSpPr>
                <a:spLocks noRot="1" noChangeAspect="1" noMove="1" noResize="1" noEditPoints="1" noAdjustHandles="1" noChangeArrowheads="1" noChangeShapeType="1" noTextEdit="1"/>
              </p:cNvSpPr>
              <p:nvPr/>
            </p:nvSpPr>
            <p:spPr>
              <a:xfrm>
                <a:off x="395200" y="5840591"/>
                <a:ext cx="4949945" cy="369332"/>
              </a:xfrm>
              <a:prstGeom prst="rect">
                <a:avLst/>
              </a:prstGeom>
              <a:blipFill>
                <a:blip r:embed="rId6"/>
                <a:stretch>
                  <a:fillRect t="-8197" r="-246" b="-24590"/>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67C8A10D-BC24-C8CC-D038-38251BEC62E9}"/>
              </a:ext>
            </a:extLst>
          </p:cNvPr>
          <p:cNvSpPr/>
          <p:nvPr/>
        </p:nvSpPr>
        <p:spPr>
          <a:xfrm>
            <a:off x="1300961" y="5276883"/>
            <a:ext cx="3265638" cy="369332"/>
          </a:xfrm>
          <a:prstGeom prst="rect">
            <a:avLst/>
          </a:prstGeom>
        </p:spPr>
        <p:txBody>
          <a:bodyPr wrap="none">
            <a:spAutoFit/>
          </a:bodyPr>
          <a:lstStyle/>
          <a:p>
            <a:pPr algn="r" rtl="1"/>
            <a:r>
              <a:rPr lang="fa-IR" b="1" dirty="0">
                <a:solidFill>
                  <a:srgbClr val="3333CC"/>
                </a:solidFill>
                <a:cs typeface="B Mitra" panose="00000400000000000000" pitchFamily="2" charset="-78"/>
              </a:rPr>
              <a:t>دنباله حرکات با اشتقاق زیر متناظر است</a:t>
            </a:r>
            <a:endParaRPr lang="en-US" b="1" dirty="0">
              <a:solidFill>
                <a:srgbClr val="3333CC"/>
              </a:solidFill>
              <a:cs typeface="B Mitra" panose="00000400000000000000" pitchFamily="2" charset="-78"/>
            </a:endParaRPr>
          </a:p>
        </p:txBody>
      </p:sp>
    </p:spTree>
    <p:extLst>
      <p:ext uri="{BB962C8B-B14F-4D97-AF65-F5344CB8AC3E}">
        <p14:creationId xmlns:p14="http://schemas.microsoft.com/office/powerpoint/2010/main" val="42326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iterate type="wd">
                                    <p:tmAbs val="300"/>
                                  </p:iterate>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type="wd">
                                    <p:tmAbs val="300"/>
                                  </p:iterate>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7-1: با فرض نرمال چامسکی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fa-IR" dirty="0"/>
                  <a:t>برای هر زبان مستقل از متن </a:t>
                </a:r>
                <a14:m>
                  <m:oMath xmlns:m="http://schemas.openxmlformats.org/officeDocument/2006/math">
                    <m:r>
                      <a:rPr lang="en-US" i="1" dirty="0" smtClean="0">
                        <a:solidFill>
                          <a:srgbClr val="C00000"/>
                        </a:solidFill>
                        <a:latin typeface="Cambria Math" panose="02040503050406030204" pitchFamily="18" charset="0"/>
                      </a:rPr>
                      <m:t>𝐿</m:t>
                    </m:r>
                  </m:oMath>
                </a14:m>
                <a:r>
                  <a:rPr lang="fa-IR" dirty="0"/>
                  <a:t>، یک پذیرنده پشته ای غیر قطعی </a:t>
                </a:r>
                <a14:m>
                  <m:oMath xmlns:m="http://schemas.openxmlformats.org/officeDocument/2006/math">
                    <m:r>
                      <a:rPr lang="en-US" i="1" dirty="0" smtClean="0">
                        <a:solidFill>
                          <a:srgbClr val="C00000"/>
                        </a:solidFill>
                        <a:latin typeface="Cambria Math" panose="02040503050406030204" pitchFamily="18" charset="0"/>
                      </a:rPr>
                      <m:t>𝑀</m:t>
                    </m:r>
                  </m:oMath>
                </a14:m>
                <a:r>
                  <a:rPr lang="fa-IR" dirty="0"/>
                  <a:t> وجود دارد بطوری که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m:t>
                    </m:r>
                  </m:oMath>
                </a14:m>
                <a:r>
                  <a:rPr lang="fa-IR" dirty="0"/>
                  <a:t>.</a:t>
                </a:r>
              </a:p>
              <a:p>
                <a:r>
                  <a:rPr lang="fa-IR" sz="2400" dirty="0">
                    <a:solidFill>
                      <a:srgbClr val="FF0000"/>
                    </a:solidFill>
                  </a:rPr>
                  <a:t>اثبات با فرض استفاده از فرم نرمال چامسکی(</a:t>
                </a:r>
                <a:r>
                  <a:rPr lang="en-US" sz="2400" dirty="0">
                    <a:solidFill>
                      <a:srgbClr val="FF0000"/>
                    </a:solidFill>
                  </a:rPr>
                  <a:t>CNF</a:t>
                </a:r>
                <a:r>
                  <a:rPr lang="fa-IR" sz="2400" dirty="0">
                    <a:solidFill>
                      <a:srgbClr val="FF0000"/>
                    </a:solidFill>
                  </a:rPr>
                  <a:t>):</a:t>
                </a:r>
              </a:p>
              <a:p>
                <a:r>
                  <a:rPr lang="fa-IR" dirty="0"/>
                  <a:t>اگر </a:t>
                </a:r>
                <a14:m>
                  <m:oMath xmlns:m="http://schemas.openxmlformats.org/officeDocument/2006/math">
                    <m:r>
                      <a:rPr lang="en-US" i="1" dirty="0">
                        <a:solidFill>
                          <a:srgbClr val="C00000"/>
                        </a:solidFill>
                        <a:latin typeface="Cambria Math" panose="02040503050406030204" pitchFamily="18" charset="0"/>
                      </a:rPr>
                      <m:t>𝐿</m:t>
                    </m:r>
                  </m:oMath>
                </a14:m>
                <a:r>
                  <a:rPr lang="fa-IR" dirty="0"/>
                  <a:t>، یک زبان مستقل از متن بدون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𝜆</m:t>
                    </m:r>
                  </m:oMath>
                </a14:m>
                <a:r>
                  <a:rPr lang="fa-IR" dirty="0"/>
                  <a:t> باشد، یک گرامر مستقل از متن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𝐺</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𝑉</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𝑇</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𝑆</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𝑃</m:t>
                    </m:r>
                    <m:r>
                      <a:rPr lang="en-US" b="0" i="1" dirty="0" smtClean="0">
                        <a:solidFill>
                          <a:srgbClr val="C00000"/>
                        </a:solidFill>
                        <a:latin typeface="Cambria Math" panose="02040503050406030204" pitchFamily="18" charset="0"/>
                        <a:ea typeface="Cambria Math" panose="02040503050406030204" pitchFamily="18" charset="0"/>
                      </a:rPr>
                      <m:t>)</m:t>
                    </m:r>
                  </m:oMath>
                </a14:m>
                <a:r>
                  <a:rPr lang="fa-IR" dirty="0"/>
                  <a:t> در فرم نرمال چامسکی برای آن وجود دارد.</a:t>
                </a:r>
              </a:p>
              <a:p>
                <a:r>
                  <a:rPr lang="fa-IR" dirty="0"/>
                  <a:t>این پذیرنده پشته ای غیر قطعی عبارت خواهد بود از :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𝑀</m:t>
                    </m:r>
                    <m:r>
                      <a:rPr lang="en-US" b="0" i="1" dirty="0" smtClean="0">
                        <a:solidFill>
                          <a:srgbClr val="C00000"/>
                        </a:solidFill>
                        <a:latin typeface="Cambria Math" panose="02040503050406030204" pitchFamily="18" charset="0"/>
                        <a:ea typeface="Cambria Math" panose="02040503050406030204" pitchFamily="18" charset="0"/>
                      </a:rPr>
                      <m:t>=</m:t>
                    </m:r>
                    <m:d>
                      <m:dPr>
                        <m:ctrlPr>
                          <a:rPr lang="en-US" b="0" i="1" dirty="0" smtClean="0">
                            <a:solidFill>
                              <a:srgbClr val="C00000"/>
                            </a:solidFill>
                            <a:latin typeface="Cambria Math" panose="02040503050406030204" pitchFamily="18" charset="0"/>
                            <a:ea typeface="Cambria Math" panose="02040503050406030204" pitchFamily="18" charset="0"/>
                          </a:rPr>
                        </m:ctrlPr>
                      </m:dPr>
                      <m:e>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e>
                        </m:d>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𝑇</m:t>
                        </m:r>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𝑉</m:t>
                        </m:r>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𝑧</m:t>
                            </m:r>
                          </m:e>
                        </m:d>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𝛿</m:t>
                        </m:r>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0</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𝑧</m:t>
                        </m:r>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𝑓</m:t>
                                </m:r>
                              </m:sub>
                            </m:sSub>
                          </m:e>
                        </m:d>
                      </m:e>
                    </m:d>
                  </m:oMath>
                </a14:m>
                <a:r>
                  <a:rPr lang="fa-IR" dirty="0"/>
                  <a:t> که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𝑧</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𝑉</m:t>
                    </m:r>
                  </m:oMath>
                </a14:m>
                <a:r>
                  <a:rPr lang="fa-IR" dirty="0"/>
                  <a:t> </a:t>
                </a:r>
              </a:p>
              <a:p>
                <a:r>
                  <a:rPr lang="fa-IR" dirty="0"/>
                  <a:t>تابع انتقال ها بصورت زیر خواهند بود:</a:t>
                </a:r>
              </a:p>
              <a:p>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𝑆𝑧</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𝐵𝐶</m:t>
                        </m:r>
                      </m:e>
                    </m:d>
                    <m:r>
                      <a:rPr lang="en-US" i="1" dirty="0">
                        <a:solidFill>
                          <a:srgbClr val="C00000"/>
                        </a:solidFill>
                        <a:latin typeface="Cambria Math" panose="02040503050406030204" pitchFamily="18" charset="0"/>
                        <a:ea typeface="Cambria Math" panose="02040503050406030204" pitchFamily="18" charset="0"/>
                      </a:rPr>
                      <m:t>∈</m:t>
                    </m:r>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𝐴</m:t>
                        </m:r>
                      </m:e>
                    </m:d>
                  </m:oMath>
                </a14:m>
                <a:r>
                  <a:rPr lang="fa-IR" dirty="0"/>
                  <a:t> هر گاه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𝐵𝐶</m:t>
                    </m:r>
                  </m:oMath>
                </a14:m>
                <a:endParaRPr lang="en-US" dirty="0"/>
              </a:p>
              <a:p>
                <a14:m>
                  <m:oMath xmlns:m="http://schemas.openxmlformats.org/officeDocument/2006/math">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1</m:t>
                            </m:r>
                          </m:sub>
                        </m:sSub>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r>
                      <a:rPr lang="en-US" i="1" dirty="0">
                        <a:solidFill>
                          <a:srgbClr val="C00000"/>
                        </a:solidFill>
                        <a:latin typeface="Cambria Math" panose="02040503050406030204" pitchFamily="18" charset="0"/>
                        <a:ea typeface="Cambria Math" panose="02040503050406030204" pitchFamily="18" charset="0"/>
                      </a:rPr>
                      <m:t>∈</m:t>
                    </m:r>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fa-IR"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m:t>
                        </m:r>
                      </m:e>
                    </m:d>
                  </m:oMath>
                </a14:m>
                <a:r>
                  <a:rPr lang="fa-IR" dirty="0"/>
                  <a:t> هر گاه </a:t>
                </a:r>
                <a14:m>
                  <m:oMath xmlns:m="http://schemas.openxmlformats.org/officeDocument/2006/math">
                    <m:r>
                      <a:rPr lang="en-US" b="0" i="1" dirty="0" smtClean="0">
                        <a:solidFill>
                          <a:srgbClr val="C00000"/>
                        </a:solidFill>
                        <a:latin typeface="Cambria Math" panose="02040503050406030204" pitchFamily="18" charset="0"/>
                        <a:ea typeface="Cambria Math" panose="02040503050406030204" pitchFamily="18" charset="0"/>
                      </a:rPr>
                      <m:t>𝐵</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𝑏</m:t>
                    </m:r>
                  </m:oMath>
                </a14:m>
                <a:endParaRPr lang="en-US" dirty="0"/>
              </a:p>
              <a:p>
                <a:r>
                  <a:rPr lang="fa-IR" dirty="0"/>
                  <a:t>سرانجام داریم: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𝑓</m:t>
                            </m:r>
                          </m:sub>
                        </m:sSub>
                        <m:r>
                          <a:rPr lang="en-US" i="1" dirty="0">
                            <a:solidFill>
                              <a:srgbClr val="C00000"/>
                            </a:solidFill>
                            <a:latin typeface="Cambria Math" panose="02040503050406030204" pitchFamily="18" charset="0"/>
                            <a:ea typeface="Cambria Math" panose="02040503050406030204" pitchFamily="18" charset="0"/>
                          </a:rPr>
                          <m:t>, </m:t>
                        </m:r>
                        <m:r>
                          <a:rPr lang="en-US" i="1" dirty="0">
                            <a:solidFill>
                              <a:srgbClr val="C00000"/>
                            </a:solidFill>
                            <a:latin typeface="Cambria Math" panose="02040503050406030204" pitchFamily="18" charset="0"/>
                            <a:ea typeface="Cambria Math" panose="02040503050406030204" pitchFamily="18" charset="0"/>
                          </a:rPr>
                          <m:t>𝑧</m:t>
                        </m:r>
                      </m:e>
                    </m:d>
                    <m:r>
                      <a:rPr lang="en-US" i="1" dirty="0">
                        <a:solidFill>
                          <a:srgbClr val="C00000"/>
                        </a:solidFill>
                        <a:latin typeface="Cambria Math" panose="02040503050406030204" pitchFamily="18" charset="0"/>
                        <a:ea typeface="Cambria Math" panose="02040503050406030204" pitchFamily="18" charset="0"/>
                      </a:rPr>
                      <m:t>}</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1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grpSp>
        <p:nvGrpSpPr>
          <p:cNvPr id="5" name="Group 4"/>
          <p:cNvGrpSpPr/>
          <p:nvPr/>
        </p:nvGrpSpPr>
        <p:grpSpPr>
          <a:xfrm>
            <a:off x="647652" y="3468863"/>
            <a:ext cx="4774307" cy="2725168"/>
            <a:chOff x="29088" y="1971757"/>
            <a:chExt cx="4774307" cy="2725168"/>
          </a:xfrm>
        </p:grpSpPr>
        <p:sp>
          <p:nvSpPr>
            <p:cNvPr id="6" name="Oval 5"/>
            <p:cNvSpPr/>
            <p:nvPr/>
          </p:nvSpPr>
          <p:spPr>
            <a:xfrm>
              <a:off x="352957" y="275632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7" name="TextBox 6"/>
                <p:cNvSpPr txBox="1"/>
                <p:nvPr/>
              </p:nvSpPr>
              <p:spPr>
                <a:xfrm>
                  <a:off x="438977" y="2826132"/>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38977" y="2826132"/>
                  <a:ext cx="571310" cy="461665"/>
                </a:xfrm>
                <a:prstGeom prst="rect">
                  <a:avLst/>
                </a:prstGeom>
                <a:blipFill>
                  <a:blip r:embed="rId3"/>
                  <a:stretch>
                    <a:fillRect b="-11842"/>
                  </a:stretch>
                </a:blipFill>
              </p:spPr>
              <p:txBody>
                <a:bodyPr/>
                <a:lstStyle/>
                <a:p>
                  <a:r>
                    <a:rPr lang="en-US">
                      <a:noFill/>
                    </a:rPr>
                    <a:t> </a:t>
                  </a:r>
                </a:p>
              </p:txBody>
            </p:sp>
          </mc:Fallback>
        </mc:AlternateContent>
        <p:cxnSp>
          <p:nvCxnSpPr>
            <p:cNvPr id="8" name="Straight Arrow Connector 7"/>
            <p:cNvCxnSpPr>
              <a:endCxn id="6" idx="2"/>
            </p:cNvCxnSpPr>
            <p:nvPr/>
          </p:nvCxnSpPr>
          <p:spPr>
            <a:xfrm>
              <a:off x="29088" y="3098092"/>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218406" y="2764360"/>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2304426" y="2850073"/>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04426" y="2850073"/>
                  <a:ext cx="571310" cy="461665"/>
                </a:xfrm>
                <a:prstGeom prst="rect">
                  <a:avLst/>
                </a:prstGeom>
                <a:blipFill>
                  <a:blip r:embed="rId4"/>
                  <a:stretch>
                    <a:fillRect b="-11842"/>
                  </a:stretch>
                </a:blipFill>
              </p:spPr>
              <p:txBody>
                <a:bodyPr/>
                <a:lstStyle/>
                <a:p>
                  <a:r>
                    <a:rPr lang="en-US">
                      <a:noFill/>
                    </a:rPr>
                    <a:t> </a:t>
                  </a:r>
                </a:p>
              </p:txBody>
            </p:sp>
          </mc:Fallback>
        </mc:AlternateContent>
        <p:cxnSp>
          <p:nvCxnSpPr>
            <p:cNvPr id="12" name="Straight Arrow Connector 11"/>
            <p:cNvCxnSpPr>
              <a:stCxn id="6" idx="6"/>
              <a:endCxn id="10" idx="2"/>
            </p:cNvCxnSpPr>
            <p:nvPr/>
          </p:nvCxnSpPr>
          <p:spPr>
            <a:xfrm>
              <a:off x="1059462" y="3098092"/>
              <a:ext cx="1158944"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1"/>
              <a:endCxn id="10" idx="7"/>
            </p:cNvCxnSpPr>
            <p:nvPr/>
          </p:nvCxnSpPr>
          <p:spPr>
            <a:xfrm rot="5400000" flipH="1" flipV="1">
              <a:off x="2571658" y="2614675"/>
              <a:ext cx="12700" cy="499575"/>
            </a:xfrm>
            <a:prstGeom prst="curvedConnector3">
              <a:avLst>
                <a:gd name="adj1" fmla="val 285888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036466" y="2739024"/>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𝜆</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𝑧</m:t>
                        </m:r>
                        <m:r>
                          <a:rPr lang="en-US" sz="1600" i="1" dirty="0">
                            <a:latin typeface="Cambria Math" panose="02040503050406030204" pitchFamily="18" charset="0"/>
                          </a:rPr>
                          <m:t>/</m:t>
                        </m:r>
                        <m:r>
                          <a:rPr lang="en-US" sz="1600" i="1" dirty="0">
                            <a:latin typeface="Cambria Math" panose="02040503050406030204" pitchFamily="18" charset="0"/>
                          </a:rPr>
                          <m:t>𝑆𝑧</m:t>
                        </m:r>
                      </m:oMath>
                    </m:oMathPara>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36466" y="2739024"/>
                  <a:ext cx="1025391" cy="338554"/>
                </a:xfrm>
                <a:prstGeom prst="rect">
                  <a:avLst/>
                </a:prstGeom>
                <a:blipFill>
                  <a:blip r:embed="rId5"/>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57593" y="1971757"/>
                  <a:ext cx="126497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𝜆</m:t>
                        </m:r>
                        <m:r>
                          <a:rPr lang="en-US" sz="1600" i="1" dirty="0">
                            <a:latin typeface="Cambria Math" panose="02040503050406030204" pitchFamily="18" charset="0"/>
                          </a:rPr>
                          <m:t>,</m:t>
                        </m:r>
                        <m:r>
                          <a:rPr lang="en-US" sz="1600" b="0" i="1" dirty="0" smtClean="0">
                            <a:latin typeface="Cambria Math" panose="02040503050406030204" pitchFamily="18" charset="0"/>
                          </a:rPr>
                          <m:t>𝐴</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𝐵𝐶</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r>
                          <a:rPr lang="en-US" sz="1600" i="1" dirty="0">
                            <a:latin typeface="Cambria Math" panose="02040503050406030204" pitchFamily="18" charset="0"/>
                          </a:rPr>
                          <m:t>,</m:t>
                        </m:r>
                        <m:r>
                          <a:rPr lang="en-US" sz="1600" b="0" i="1" dirty="0" smtClean="0">
                            <a:latin typeface="Cambria Math" panose="02040503050406030204" pitchFamily="18" charset="0"/>
                          </a:rPr>
                          <m:t>𝐵</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m:oMathPara>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57593" y="1971757"/>
                  <a:ext cx="1264976" cy="584775"/>
                </a:xfrm>
                <a:prstGeom prst="rect">
                  <a:avLst/>
                </a:prstGeom>
                <a:blipFill>
                  <a:blip r:embed="rId6"/>
                  <a:stretch>
                    <a:fillRect b="-6250"/>
                  </a:stretch>
                </a:blipFill>
              </p:spPr>
              <p:txBody>
                <a:bodyPr/>
                <a:lstStyle/>
                <a:p>
                  <a:r>
                    <a:rPr lang="en-US">
                      <a:noFill/>
                    </a:rPr>
                    <a:t> </a:t>
                  </a:r>
                </a:p>
              </p:txBody>
            </p:sp>
          </mc:Fallback>
        </mc:AlternateContent>
        <p:sp>
          <p:nvSpPr>
            <p:cNvPr id="16" name="Oval 15"/>
            <p:cNvSpPr/>
            <p:nvPr/>
          </p:nvSpPr>
          <p:spPr>
            <a:xfrm>
              <a:off x="4096890" y="2769328"/>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7" name="TextBox 16"/>
                <p:cNvSpPr txBox="1"/>
                <p:nvPr/>
              </p:nvSpPr>
              <p:spPr>
                <a:xfrm>
                  <a:off x="4180306" y="2800349"/>
                  <a:ext cx="582146" cy="491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𝑓</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180306" y="2800349"/>
                  <a:ext cx="582146" cy="491288"/>
                </a:xfrm>
                <a:prstGeom prst="rect">
                  <a:avLst/>
                </a:prstGeom>
                <a:blipFill>
                  <a:blip r:embed="rId7"/>
                  <a:stretch>
                    <a:fillRect b="-11111"/>
                  </a:stretch>
                </a:blipFill>
              </p:spPr>
              <p:txBody>
                <a:bodyPr/>
                <a:lstStyle/>
                <a:p>
                  <a:r>
                    <a:rPr lang="en-US">
                      <a:noFill/>
                    </a:rPr>
                    <a:t> </a:t>
                  </a:r>
                </a:p>
              </p:txBody>
            </p:sp>
          </mc:Fallback>
        </mc:AlternateContent>
        <p:cxnSp>
          <p:nvCxnSpPr>
            <p:cNvPr id="18" name="Straight Arrow Connector 17"/>
            <p:cNvCxnSpPr>
              <a:stCxn id="10" idx="6"/>
              <a:endCxn id="16" idx="2"/>
            </p:cNvCxnSpPr>
            <p:nvPr/>
          </p:nvCxnSpPr>
          <p:spPr>
            <a:xfrm>
              <a:off x="2924911" y="3106131"/>
              <a:ext cx="1171979" cy="49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3108760" y="2751099"/>
                  <a:ext cx="1025391" cy="338554"/>
                </a:xfrm>
                <a:prstGeom prst="rect">
                  <a:avLst/>
                </a:prstGeom>
                <a:noFill/>
              </p:spPr>
              <p:txBody>
                <a:bodyPr wrap="square" rtlCol="0">
                  <a:spAutoFit/>
                </a:bodyPr>
                <a:lstStyle/>
                <a:p>
                  <a:r>
                    <a:rPr lang="en-US" sz="1600" dirty="0">
                      <a:ea typeface="Cambria Math" panose="02040503050406030204" pitchFamily="18" charset="0"/>
                    </a:rPr>
                    <a:t>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𝜆</m:t>
                      </m:r>
                      <m:r>
                        <a:rPr lang="en-US" sz="1600" b="0" i="0"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𝑧</m:t>
                      </m:r>
                      <m:r>
                        <a:rPr lang="en-US" sz="1600" i="1" dirty="0">
                          <a:latin typeface="Cambria Math" panose="02040503050406030204" pitchFamily="18" charset="0"/>
                        </a:rPr>
                        <m:t>/</m:t>
                      </m:r>
                      <m:r>
                        <a:rPr lang="en-US" sz="1600" b="0" i="1" dirty="0" smtClean="0">
                          <a:latin typeface="Cambria Math" panose="02040503050406030204" pitchFamily="18" charset="0"/>
                        </a:rPr>
                        <m:t>𝑧</m:t>
                      </m:r>
                    </m:oMath>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08760" y="2751099"/>
                  <a:ext cx="1025391" cy="338554"/>
                </a:xfrm>
                <a:prstGeom prst="rect">
                  <a:avLst/>
                </a:prstGeom>
                <a:blipFill>
                  <a:blip r:embed="rId8"/>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72503" y="3773595"/>
                  <a:ext cx="4198876" cy="923330"/>
                </a:xfrm>
                <a:prstGeom prst="rect">
                  <a:avLst/>
                </a:prstGeom>
                <a:noFill/>
              </p:spPr>
              <p:txBody>
                <a:bodyPr wrap="square" rtlCol="0">
                  <a:spAutoFit/>
                </a:bodyPr>
                <a:lstStyle/>
                <a:p>
                  <a:r>
                    <a:rPr lang="en-US" dirty="0">
                      <a:solidFill>
                        <a:srgbClr val="005426"/>
                      </a:solidFill>
                    </a:rPr>
                    <a:t>For each rule: </a:t>
                  </a:r>
                  <a14:m>
                    <m:oMath xmlns:m="http://schemas.openxmlformats.org/officeDocument/2006/math">
                      <m:r>
                        <a:rPr lang="en-US" b="0" i="1" dirty="0" smtClean="0">
                          <a:solidFill>
                            <a:srgbClr val="005426"/>
                          </a:solidFill>
                          <a:latin typeface="Cambria Math" panose="02040503050406030204" pitchFamily="18" charset="0"/>
                        </a:rPr>
                        <m:t>𝐴</m:t>
                      </m:r>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𝐵𝐶</m:t>
                      </m:r>
                    </m:oMath>
                  </a14:m>
                  <a:r>
                    <a:rPr lang="en-US" dirty="0">
                      <a:solidFill>
                        <a:srgbClr val="005426"/>
                      </a:solidFill>
                    </a:rPr>
                    <a:t> and</a:t>
                  </a:r>
                </a:p>
                <a:p>
                  <a:r>
                    <a:rPr lang="en-US" dirty="0">
                      <a:solidFill>
                        <a:srgbClr val="005426"/>
                      </a:solidFill>
                    </a:rPr>
                    <a:t>For each rule: </a:t>
                  </a:r>
                  <a14:m>
                    <m:oMath xmlns:m="http://schemas.openxmlformats.org/officeDocument/2006/math">
                      <m:r>
                        <a:rPr lang="en-US" b="0" i="1" dirty="0" smtClean="0">
                          <a:solidFill>
                            <a:srgbClr val="005426"/>
                          </a:solidFill>
                          <a:latin typeface="Cambria Math" panose="02040503050406030204" pitchFamily="18" charset="0"/>
                        </a:rPr>
                        <m:t>𝐵</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𝑏</m:t>
                      </m:r>
                    </m:oMath>
                  </a14:m>
                  <a:endParaRPr lang="en-US" dirty="0">
                    <a:solidFill>
                      <a:srgbClr val="005426"/>
                    </a:solidFill>
                  </a:endParaRPr>
                </a:p>
                <a:p>
                  <a:endParaRPr lang="en-US" dirty="0">
                    <a:solidFill>
                      <a:srgbClr val="005426"/>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72503" y="3773595"/>
                  <a:ext cx="4198876" cy="923330"/>
                </a:xfrm>
                <a:prstGeom prst="rect">
                  <a:avLst/>
                </a:prstGeom>
                <a:blipFill>
                  <a:blip r:embed="rId9"/>
                  <a:stretch>
                    <a:fillRect l="-1161" t="-3974"/>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10">
            <p14:nvContentPartPr>
              <p14:cNvPr id="36" name="Ink 35"/>
              <p14:cNvContentPartPr/>
              <p14:nvPr/>
            </p14:nvContentPartPr>
            <p14:xfrm>
              <a:off x="2447915" y="4087358"/>
              <a:ext cx="360" cy="360"/>
            </p14:xfrm>
          </p:contentPart>
        </mc:Choice>
        <mc:Fallback xmlns="">
          <p:pic>
            <p:nvPicPr>
              <p:cNvPr id="36" name="Ink 35"/>
              <p:cNvPicPr/>
              <p:nvPr/>
            </p:nvPicPr>
            <p:blipFill>
              <a:blip r:embed="rId17"/>
              <a:stretch>
                <a:fillRect/>
              </a:stretch>
            </p:blipFill>
            <p:spPr>
              <a:xfrm>
                <a:off x="2438555" y="4077998"/>
                <a:ext cx="19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B1337B0A-19C5-C21B-FEEC-523320A96732}"/>
                  </a:ext>
                </a:extLst>
              </p14:cNvPr>
              <p14:cNvContentPartPr/>
              <p14:nvPr/>
            </p14:nvContentPartPr>
            <p14:xfrm>
              <a:off x="744120" y="142560"/>
              <a:ext cx="1171440" cy="745560"/>
            </p14:xfrm>
          </p:contentPart>
        </mc:Choice>
        <mc:Fallback>
          <p:pic>
            <p:nvPicPr>
              <p:cNvPr id="9" name="Ink 8">
                <a:extLst>
                  <a:ext uri="{FF2B5EF4-FFF2-40B4-BE49-F238E27FC236}">
                    <a16:creationId xmlns:a16="http://schemas.microsoft.com/office/drawing/2014/main" id="{B1337B0A-19C5-C21B-FEEC-523320A96732}"/>
                  </a:ext>
                </a:extLst>
              </p:cNvPr>
              <p:cNvPicPr/>
              <p:nvPr/>
            </p:nvPicPr>
            <p:blipFill>
              <a:blip r:embed="rId19"/>
              <a:stretch>
                <a:fillRect/>
              </a:stretch>
            </p:blipFill>
            <p:spPr>
              <a:xfrm>
                <a:off x="734760" y="133200"/>
                <a:ext cx="1190160" cy="764280"/>
              </a:xfrm>
              <a:prstGeom prst="rect">
                <a:avLst/>
              </a:prstGeom>
            </p:spPr>
          </p:pic>
        </mc:Fallback>
      </mc:AlternateContent>
    </p:spTree>
    <p:extLst>
      <p:ext uri="{BB962C8B-B14F-4D97-AF65-F5344CB8AC3E}">
        <p14:creationId xmlns:p14="http://schemas.microsoft.com/office/powerpoint/2010/main" val="25429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گرامرهای مستقل از متن برای ماشین های پشته ای</a:t>
            </a:r>
            <a:endParaRPr lang="en-US" dirty="0"/>
          </a:p>
        </p:txBody>
      </p:sp>
      <p:sp>
        <p:nvSpPr>
          <p:cNvPr id="3" name="Content Placeholder 2"/>
          <p:cNvSpPr>
            <a:spLocks noGrp="1"/>
          </p:cNvSpPr>
          <p:nvPr>
            <p:ph idx="1"/>
          </p:nvPr>
        </p:nvSpPr>
        <p:spPr/>
        <p:txBody>
          <a:bodyPr>
            <a:normAutofit/>
          </a:bodyPr>
          <a:lstStyle/>
          <a:p>
            <a:r>
              <a:rPr lang="fa-IR" sz="2800" dirty="0"/>
              <a:t>عکس قضیه 7-1 نیز درست است. </a:t>
            </a:r>
            <a:r>
              <a:rPr lang="fa-IR" sz="2800" dirty="0">
                <a:solidFill>
                  <a:srgbClr val="3333CC"/>
                </a:solidFill>
              </a:rPr>
              <a:t>یعنی هر ماشین پشته ای متناظر با یک زبان مستقل از متن است.</a:t>
            </a:r>
          </a:p>
          <a:p>
            <a:endParaRPr lang="en-US" sz="2800" dirty="0">
              <a:solidFill>
                <a:srgbClr val="3333CC"/>
              </a:solidFill>
            </a:endParaRPr>
          </a:p>
          <a:p>
            <a:r>
              <a:rPr lang="fa-IR" sz="4000" dirty="0">
                <a:solidFill>
                  <a:srgbClr val="3333CC"/>
                </a:solidFill>
                <a:latin typeface="Arial" panose="020B0604020202020204" pitchFamily="34" charset="0"/>
              </a:rPr>
              <a:t>مطالعه این بخش را به عهده دانشجویان میگذاریم.</a:t>
            </a:r>
            <a:endParaRPr lang="fa-IR" sz="400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26303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گرامرهای مستقل از متن برای ماشین های پشته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fa-IR" dirty="0"/>
                  <a:t>عکس قضیه 7-1 نیز درست است. </a:t>
                </a:r>
                <a:r>
                  <a:rPr lang="fa-IR" dirty="0">
                    <a:solidFill>
                      <a:srgbClr val="3333CC"/>
                    </a:solidFill>
                  </a:rPr>
                  <a:t>یعنی هر ماشین پشته ای متناظر با یک زبان مستقل از متن است.</a:t>
                </a:r>
              </a:p>
              <a:p>
                <a:r>
                  <a:rPr lang="fa-IR" dirty="0"/>
                  <a:t>کافی است فرایند قضیه 7-1 را معکس کنیم. بطوری که گرامر حرکات ماشین پشته ای را شبیه سازی کند.</a:t>
                </a:r>
              </a:p>
              <a:p>
                <a:r>
                  <a:rPr lang="fa-IR" dirty="0"/>
                  <a:t>این بدان معناست که محتوای پشته باید در قسمت متغیر شکل جمله ای منعکس شده باشد. در حالی که ورودی پردازش شده، پیشوند پایانه ای شکل جمله ای است.</a:t>
                </a:r>
                <a:endParaRPr lang="en-US" dirty="0"/>
              </a:p>
              <a:p>
                <a:endParaRPr lang="fa-IR" dirty="0"/>
              </a:p>
              <a:p>
                <a:r>
                  <a:rPr lang="fa-IR" dirty="0"/>
                  <a:t>برای ساده شدن بحث، فرض میکنیم که پذیرنده پشته ای غیرقطعی مورد بحث شرایط زیر را دارا میباشد:</a:t>
                </a:r>
              </a:p>
              <a:p>
                <a:r>
                  <a:rPr lang="fa-IR" dirty="0"/>
                  <a:t>1- فقط یک حالت نهایی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𝑓</m:t>
                        </m:r>
                      </m:sub>
                    </m:sSub>
                  </m:oMath>
                </a14:m>
                <a:r>
                  <a:rPr lang="fa-IR" dirty="0"/>
                  <a:t> دارد که وارد آن میشویم اگر وفقط اگر پشته خالی باشد.</a:t>
                </a:r>
              </a:p>
              <a:p>
                <a:r>
                  <a:rPr lang="fa-IR" dirty="0"/>
                  <a:t>2- همه انتقال ها باید به شکل </a:t>
                </a:r>
                <a14:m>
                  <m:oMath xmlns:m="http://schemas.openxmlformats.org/officeDocument/2006/math">
                    <m:r>
                      <a:rPr lang="el-GR" i="1" dirty="0">
                        <a:solidFill>
                          <a:srgbClr val="C00000"/>
                        </a:solidFill>
                        <a:latin typeface="Cambria Math" panose="02040503050406030204" pitchFamily="18" charset="0"/>
                      </a:rPr>
                      <m:t>𝛿</m:t>
                    </m:r>
                    <m:d>
                      <m:dPr>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𝑎</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𝐴</m:t>
                        </m:r>
                      </m:e>
                    </m:d>
                    <m:r>
                      <a:rPr lang="en-US" b="0"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𝑐</m:t>
                            </m:r>
                          </m:e>
                          <m:sub>
                            <m:r>
                              <a:rPr lang="en-US" b="0" i="1" dirty="0" smtClean="0">
                                <a:solidFill>
                                  <a:srgbClr val="C00000"/>
                                </a:solidFill>
                                <a:latin typeface="Cambria Math" panose="02040503050406030204" pitchFamily="18" charset="0"/>
                                <a:ea typeface="Cambria Math" panose="02040503050406030204" pitchFamily="18" charset="0"/>
                              </a:rPr>
                              <m:t>1</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𝑐</m:t>
                            </m:r>
                          </m:e>
                          <m:sub>
                            <m:r>
                              <a:rPr lang="en-US" b="0" i="1" dirty="0" smtClean="0">
                                <a:solidFill>
                                  <a:srgbClr val="C00000"/>
                                </a:solidFill>
                                <a:latin typeface="Cambria Math" panose="02040503050406030204" pitchFamily="18" charset="0"/>
                                <a:ea typeface="Cambria Math" panose="02040503050406030204" pitchFamily="18" charset="0"/>
                              </a:rPr>
                              <m:t>2</m:t>
                            </m:r>
                          </m:sub>
                        </m:sSub>
                        <m:r>
                          <a:rPr lang="en-US" b="0" i="1" dirty="0" smtClean="0">
                            <a:solidFill>
                              <a:srgbClr val="C00000"/>
                            </a:solidFill>
                            <a:latin typeface="Cambria Math" panose="02040503050406030204" pitchFamily="18" charset="0"/>
                            <a:ea typeface="Cambria Math" panose="02040503050406030204" pitchFamily="18" charset="0"/>
                          </a:rPr>
                          <m:t>,…,</m:t>
                        </m:r>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𝑐</m:t>
                            </m:r>
                          </m:e>
                          <m:sub>
                            <m:r>
                              <a:rPr lang="en-US" b="0" i="1" dirty="0" smtClean="0">
                                <a:solidFill>
                                  <a:srgbClr val="C00000"/>
                                </a:solidFill>
                                <a:latin typeface="Cambria Math" panose="02040503050406030204" pitchFamily="18" charset="0"/>
                                <a:ea typeface="Cambria Math" panose="02040503050406030204" pitchFamily="18" charset="0"/>
                              </a:rPr>
                              <m:t>𝑛</m:t>
                            </m:r>
                          </m:sub>
                        </m:sSub>
                      </m:e>
                    </m:d>
                  </m:oMath>
                </a14:m>
                <a:r>
                  <a:rPr lang="fa-IR" dirty="0"/>
                  <a:t> باشند که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𝑐</m:t>
                        </m:r>
                      </m:e>
                      <m:sub>
                        <m:r>
                          <a:rPr lang="en-US" b="0" i="1" dirty="0" smtClean="0">
                            <a:solidFill>
                              <a:srgbClr val="C00000"/>
                            </a:solidFill>
                            <a:latin typeface="Cambria Math" panose="02040503050406030204" pitchFamily="18" charset="0"/>
                            <a:ea typeface="Cambria Math" panose="02040503050406030204" pitchFamily="18" charset="0"/>
                          </a:rPr>
                          <m:t>𝑖</m:t>
                        </m:r>
                      </m:sub>
                    </m:sSub>
                    <m:r>
                      <a:rPr lang="en-US" b="0" i="1" dirty="0" smtClean="0">
                        <a:solidFill>
                          <a:srgbClr val="C00000"/>
                        </a:solidFill>
                        <a:latin typeface="Cambria Math" panose="02040503050406030204" pitchFamily="18" charset="0"/>
                        <a:ea typeface="Cambria Math" panose="02040503050406030204" pitchFamily="18" charset="0"/>
                      </a:rPr>
                      <m:t>=</m:t>
                    </m:r>
                    <m:d>
                      <m:dPr>
                        <m:ctrlPr>
                          <a:rPr lang="en-US" b="0" i="1" dirty="0" smtClean="0">
                            <a:solidFill>
                              <a:srgbClr val="C00000"/>
                            </a:solidFill>
                            <a:latin typeface="Cambria Math" panose="02040503050406030204" pitchFamily="18" charset="0"/>
                            <a:ea typeface="Cambria Math" panose="02040503050406030204" pitchFamily="18" charset="0"/>
                          </a:rPr>
                        </m:ctrlPr>
                      </m:dPr>
                      <m:e>
                        <m:sSub>
                          <m:sSubPr>
                            <m:ctrlPr>
                              <a:rPr lang="en-US" b="0" i="1" dirty="0" smtClean="0">
                                <a:solidFill>
                                  <a:srgbClr val="C00000"/>
                                </a:solidFill>
                                <a:latin typeface="Cambria Math" panose="02040503050406030204" pitchFamily="18" charset="0"/>
                                <a:ea typeface="Cambria Math" panose="02040503050406030204" pitchFamily="18" charset="0"/>
                              </a:rPr>
                            </m:ctrlPr>
                          </m:sSubPr>
                          <m:e>
                            <m:r>
                              <a:rPr lang="en-US" b="0" i="1" dirty="0" smtClean="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𝑗</m:t>
                            </m:r>
                          </m:sub>
                        </m:sSub>
                        <m:r>
                          <a:rPr lang="en-US" b="0" i="1" dirty="0" smtClean="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e>
                    </m:d>
                  </m:oMath>
                </a14:m>
                <a:r>
                  <a:rPr lang="fa-IR" dirty="0"/>
                  <a:t> یا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𝑐</m:t>
                        </m:r>
                      </m:e>
                      <m:sub>
                        <m:r>
                          <a:rPr lang="en-US" i="1" dirty="0">
                            <a:solidFill>
                              <a:srgbClr val="C00000"/>
                            </a:solidFill>
                            <a:latin typeface="Cambria Math" panose="02040503050406030204" pitchFamily="18" charset="0"/>
                            <a:ea typeface="Cambria Math" panose="02040503050406030204" pitchFamily="18" charset="0"/>
                          </a:rPr>
                          <m:t>𝑖</m:t>
                        </m:r>
                      </m:sub>
                    </m:sSub>
                    <m:r>
                      <a:rPr lang="en-US" i="1" dirty="0">
                        <a:solidFill>
                          <a:srgbClr val="C00000"/>
                        </a:solidFill>
                        <a:latin typeface="Cambria Math" panose="02040503050406030204" pitchFamily="18" charset="0"/>
                        <a:ea typeface="Cambria Math" panose="02040503050406030204" pitchFamily="18" charset="0"/>
                      </a:rPr>
                      <m:t>=</m:t>
                    </m:r>
                    <m:d>
                      <m:dPr>
                        <m:ctrlPr>
                          <a:rPr lang="en-US" i="1" dirty="0">
                            <a:solidFill>
                              <a:srgbClr val="C00000"/>
                            </a:solidFill>
                            <a:latin typeface="Cambria Math" panose="02040503050406030204" pitchFamily="18" charset="0"/>
                            <a:ea typeface="Cambria Math" panose="02040503050406030204" pitchFamily="18" charset="0"/>
                          </a:rPr>
                        </m:ctrlPr>
                      </m:dPr>
                      <m:e>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𝑗</m:t>
                            </m:r>
                          </m:sub>
                        </m:sSub>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𝐵𝐶</m:t>
                        </m:r>
                      </m:e>
                    </m:d>
                  </m:oMath>
                </a14:m>
                <a:endParaRPr lang="en-US" dirty="0"/>
              </a:p>
              <a:p>
                <a:r>
                  <a:rPr lang="fa-IR" dirty="0"/>
                  <a:t>یعنی هر حرکتی یا محتوای پشته را تنها یک نماد افزایش یا کاهش میدهد.</a:t>
                </a:r>
              </a:p>
              <a:p>
                <a:r>
                  <a:rPr lang="fa-IR" dirty="0"/>
                  <a:t>این محدودیت شاید خیلی شدید به نظر برسد ولی چنین نیست. میتوان نشان داد برای هر پذیرنده پشته غیر قطعی یک معادل وجود دارد که داری خواص 1 و 2 است.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66" r="-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0" y="4373052"/>
                <a:ext cx="2470420"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𝑖</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𝑎</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𝐴</m:t>
                          </m:r>
                        </m:e>
                      </m:d>
                      <m:r>
                        <a:rPr lang="fa-IR" b="0" i="1" dirty="0" smtClean="0">
                          <a:solidFill>
                            <a:srgbClr val="005426"/>
                          </a:solidFill>
                          <a:latin typeface="Cambria Math" panose="02040503050406030204" pitchFamily="18" charset="0"/>
                          <a:ea typeface="Cambria Math" panose="02040503050406030204" pitchFamily="18" charset="0"/>
                        </a:rPr>
                        <m:t>=</m:t>
                      </m:r>
                      <m:d>
                        <m:dPr>
                          <m:begChr m:val="{"/>
                          <m:endChr m:val=""/>
                          <m:ctrlPr>
                            <a:rPr lang="fa-IR" b="0" i="1" dirty="0" smtClean="0">
                              <a:solidFill>
                                <a:srgbClr val="005426"/>
                              </a:solidFill>
                              <a:latin typeface="Cambria Math" panose="02040503050406030204" pitchFamily="18" charset="0"/>
                              <a:ea typeface="Cambria Math" panose="02040503050406030204" pitchFamily="18" charset="0"/>
                            </a:rPr>
                          </m:ctrlPr>
                        </m:dPr>
                        <m:e>
                          <m:eqArr>
                            <m:eqArrPr>
                              <m:ctrlPr>
                                <a:rPr lang="fa-IR" b="0" i="1" dirty="0" smtClean="0">
                                  <a:solidFill>
                                    <a:srgbClr val="005426"/>
                                  </a:solidFill>
                                  <a:latin typeface="Cambria Math" panose="02040503050406030204" pitchFamily="18" charset="0"/>
                                  <a:ea typeface="Cambria Math" panose="02040503050406030204" pitchFamily="18" charset="0"/>
                                </a:rPr>
                              </m:ctrlPr>
                            </m:eqArr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𝑗</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e>
                              </m:d>
                            </m:e>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𝑗</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𝐵𝐶</m:t>
                                  </m:r>
                                </m:e>
                              </m:d>
                            </m:e>
                          </m:eqArr>
                        </m:e>
                      </m:d>
                    </m:oMath>
                  </m:oMathPara>
                </a14:m>
                <a:endParaRPr lang="en-US" dirty="0">
                  <a:solidFill>
                    <a:srgbClr val="00542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0" y="4373052"/>
                <a:ext cx="2470420" cy="976614"/>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F4B5783-20B0-9122-4165-37C50DCEC6E3}"/>
              </a:ext>
            </a:extLst>
          </p:cNvPr>
          <p:cNvSpPr txBox="1"/>
          <p:nvPr/>
        </p:nvSpPr>
        <p:spPr>
          <a:xfrm>
            <a:off x="80011" y="12817"/>
            <a:ext cx="1912075" cy="338554"/>
          </a:xfrm>
          <a:prstGeom prst="rect">
            <a:avLst/>
          </a:prstGeom>
          <a:noFill/>
        </p:spPr>
        <p:txBody>
          <a:bodyPr wrap="square">
            <a:spAutoFit/>
          </a:bodyPr>
          <a:lstStyle/>
          <a:p>
            <a:pPr algn="r" rtl="1"/>
            <a:r>
              <a:rPr lang="fa-IR" sz="1600" dirty="0">
                <a:solidFill>
                  <a:srgbClr val="3333CC"/>
                </a:solidFill>
                <a:latin typeface="Aviny" panose="020B0506030804020204" pitchFamily="34" charset="-78"/>
                <a:cs typeface="B Yekan" panose="00000400000000000000" pitchFamily="2" charset="-78"/>
              </a:rPr>
              <a:t>مطالعه به عهده دانشجو</a:t>
            </a:r>
          </a:p>
        </p:txBody>
      </p:sp>
    </p:spTree>
    <p:extLst>
      <p:ext uri="{BB962C8B-B14F-4D97-AF65-F5344CB8AC3E}">
        <p14:creationId xmlns:p14="http://schemas.microsoft.com/office/powerpoint/2010/main" val="236433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متغیرهای گرامر</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fa-IR" dirty="0"/>
                  <a:t>تاکنون برای گرامرها از نمادهای </a:t>
                </a:r>
                <a14:m>
                  <m:oMath xmlns:m="http://schemas.openxmlformats.org/officeDocument/2006/math">
                    <m:r>
                      <a:rPr lang="en-US" i="1" dirty="0" smtClean="0">
                        <a:solidFill>
                          <a:srgbClr val="C00000"/>
                        </a:solidFill>
                        <a:latin typeface="Cambria Math" panose="02040503050406030204" pitchFamily="18" charset="0"/>
                      </a:rPr>
                      <m:t>𝑆</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𝐴</m:t>
                    </m:r>
                    <m:r>
                      <a:rPr lang="en-US" i="1" dirty="0" smtClean="0">
                        <a:solidFill>
                          <a:srgbClr val="C00000"/>
                        </a:solidFill>
                        <a:latin typeface="Cambria Math" panose="02040503050406030204" pitchFamily="18" charset="0"/>
                      </a:rPr>
                      <m:t>,… </m:t>
                    </m:r>
                  </m:oMath>
                </a14:m>
                <a:r>
                  <a:rPr lang="fa-IR" dirty="0">
                    <a:solidFill>
                      <a:srgbClr val="C00000"/>
                    </a:solidFill>
                  </a:rPr>
                  <a:t> </a:t>
                </a:r>
                <a:r>
                  <a:rPr lang="fa-IR" dirty="0"/>
                  <a:t>استفاده میکردیم. در اینجا که میخواهیم یک ماشین پشته ای را به یک گرامر تبدیل کنیم، استفاده از این نمادها کار را بسیار دشوار میکند.</a:t>
                </a:r>
              </a:p>
              <a:p>
                <a:r>
                  <a:rPr lang="fa-IR" dirty="0"/>
                  <a:t>چرا که میخواهیم، شکل جمله ای که محتوای پشته را نمایش میدهد، بتواند پیکر بندی پذیرنده پشته ای شامل حالات داخلی است،  در شکل جمله ای حفظ شود.</a:t>
                </a:r>
              </a:p>
              <a:p>
                <a:pPr lvl="1"/>
                <a:r>
                  <a:rPr lang="fa-IR" dirty="0"/>
                  <a:t>هر قانون انتقال به ما میگوید که ما در چه حالتی هستیم، چه نمادی در پشته و چه نمادی در ورودی است.</a:t>
                </a:r>
              </a:p>
              <a:p>
                <a:pPr lvl="1"/>
                <a:r>
                  <a:rPr lang="fa-IR" dirty="0"/>
                  <a:t>همچنین این قانون چه تغییری در حالت ما و چه تغییری در پشته ایجاد میکند.</a:t>
                </a:r>
              </a:p>
              <a:p>
                <a:pPr lvl="1"/>
                <a:r>
                  <a:rPr lang="fa-IR" dirty="0"/>
                  <a:t>شروطی که بیان شد باعث میشود که ما در هر لحظه یک نماد به پشته اضافه یا از آن کم  کنیم.</a:t>
                </a:r>
              </a:p>
              <a:p>
                <a:r>
                  <a:rPr lang="fa-IR" dirty="0"/>
                  <a:t>فرض کنید میتوانیم گرامری پیدا کنیم که متغیرهای آن به شکل </a:t>
                </a:r>
                <a14:m>
                  <m:oMath xmlns:m="http://schemas.openxmlformats.org/officeDocument/2006/math">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𝑖</m:t>
                        </m:r>
                      </m:sub>
                    </m:sSub>
                    <m:r>
                      <a:rPr lang="en-US" b="0" i="1" dirty="0" smtClean="0">
                        <a:solidFill>
                          <a:srgbClr val="C00000"/>
                        </a:solidFill>
                        <a:latin typeface="Cambria Math" panose="02040503050406030204" pitchFamily="18" charset="0"/>
                      </a:rPr>
                      <m:t>𝐴</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𝑗</m:t>
                        </m:r>
                      </m:sub>
                    </m:sSub>
                    <m:r>
                      <a:rPr lang="en-US" b="0" i="1" dirty="0" smtClean="0">
                        <a:solidFill>
                          <a:srgbClr val="C00000"/>
                        </a:solidFill>
                        <a:latin typeface="Cambria Math" panose="02040503050406030204" pitchFamily="18" charset="0"/>
                      </a:rPr>
                      <m:t>]</m:t>
                    </m:r>
                  </m:oMath>
                </a14:m>
                <a:r>
                  <a:rPr lang="fa-IR" dirty="0">
                    <a:solidFill>
                      <a:srgbClr val="C00000"/>
                    </a:solidFill>
                  </a:rPr>
                  <a:t> </a:t>
                </a:r>
                <a:r>
                  <a:rPr lang="fa-IR" dirty="0"/>
                  <a:t>باشد و قوانین تولید آن به گونه ای باشند </a:t>
                </a:r>
                <a:endParaRPr lang="en-US" dirty="0"/>
              </a:p>
              <a:p>
                <a:r>
                  <a:rPr lang="fa-IR" dirty="0"/>
                  <a:t>که </a:t>
                </a:r>
                <a14:m>
                  <m:oMath xmlns:m="http://schemas.openxmlformats.org/officeDocument/2006/math">
                    <m:r>
                      <a:rPr lang="en-US"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𝐴</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𝑗</m:t>
                        </m:r>
                      </m:sub>
                    </m:sSub>
                    <m:r>
                      <a:rPr lang="en-US" i="1" dirty="0">
                        <a:solidFill>
                          <a:srgbClr val="C00000"/>
                        </a:solidFill>
                        <a:latin typeface="Cambria Math" panose="02040503050406030204" pitchFamily="18" charset="0"/>
                      </a:rPr>
                      <m:t>]</m:t>
                    </m:r>
                    <m:groupChr>
                      <m:groupChrPr>
                        <m:chr m:val="⇒"/>
                        <m:vertJc m:val="bot"/>
                        <m:ctrlPr>
                          <a:rPr lang="en-US" i="1" dirty="0" smtClean="0">
                            <a:solidFill>
                              <a:srgbClr val="C00000"/>
                            </a:solidFill>
                            <a:latin typeface="Cambria Math" panose="02040503050406030204" pitchFamily="18" charset="0"/>
                          </a:rPr>
                        </m:ctrlPr>
                      </m:groupChrPr>
                      <m:e>
                        <m:r>
                          <m:rPr>
                            <m:brk m:alnAt="2"/>
                          </m:rPr>
                          <a:rPr lang="en-US" b="0" i="1" dirty="0" smtClean="0">
                            <a:solidFill>
                              <a:srgbClr val="C00000"/>
                            </a:solidFill>
                            <a:latin typeface="Cambria Math" panose="02040503050406030204" pitchFamily="18" charset="0"/>
                          </a:rPr>
                          <m:t>∗</m:t>
                        </m:r>
                      </m:e>
                    </m:groupChr>
                    <m:r>
                      <a:rPr lang="en-US" b="0" i="1" dirty="0" smtClean="0">
                        <a:solidFill>
                          <a:srgbClr val="C00000"/>
                        </a:solidFill>
                        <a:latin typeface="Cambria Math" panose="02040503050406030204" pitchFamily="18" charset="0"/>
                      </a:rPr>
                      <m:t>𝑣</m:t>
                    </m:r>
                  </m:oMath>
                </a14:m>
                <a:r>
                  <a:rPr lang="fa-IR" dirty="0">
                    <a:solidFill>
                      <a:srgbClr val="C00000"/>
                    </a:solidFill>
                  </a:rPr>
                  <a:t> </a:t>
                </a:r>
                <a:r>
                  <a:rPr lang="fa-IR" dirty="0"/>
                  <a:t>اگروفقط اگر پذیرنده پشته ای غیرقطعی در حالیکه </a:t>
                </a:r>
                <a14:m>
                  <m:oMath xmlns:m="http://schemas.openxmlformats.org/officeDocument/2006/math">
                    <m:r>
                      <a:rPr lang="en-US" i="1" dirty="0" smtClean="0">
                        <a:solidFill>
                          <a:srgbClr val="C00000"/>
                        </a:solidFill>
                        <a:latin typeface="Cambria Math" panose="02040503050406030204" pitchFamily="18" charset="0"/>
                      </a:rPr>
                      <m:t>𝑣</m:t>
                    </m:r>
                  </m:oMath>
                </a14:m>
                <a:r>
                  <a:rPr lang="fa-IR" dirty="0"/>
                  <a:t> را میخواند و از حالت </a:t>
                </a:r>
                <a14:m>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𝑖</m:t>
                        </m:r>
                      </m:sub>
                    </m:sSub>
                  </m:oMath>
                </a14:m>
                <a:r>
                  <a:rPr lang="fa-IR" dirty="0"/>
                  <a:t> به حالت </a:t>
                </a:r>
                <a14:m>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𝑗</m:t>
                        </m:r>
                      </m:sub>
                    </m:sSub>
                  </m:oMath>
                </a14:m>
                <a:r>
                  <a:rPr lang="fa-IR" dirty="0"/>
                  <a:t> میرود، </a:t>
                </a:r>
                <a14:m>
                  <m:oMath xmlns:m="http://schemas.openxmlformats.org/officeDocument/2006/math">
                    <m:r>
                      <a:rPr lang="en-US" i="1" dirty="0" smtClean="0">
                        <a:solidFill>
                          <a:srgbClr val="C00000"/>
                        </a:solidFill>
                        <a:latin typeface="Cambria Math" panose="02040503050406030204" pitchFamily="18" charset="0"/>
                      </a:rPr>
                      <m:t>𝐴</m:t>
                    </m:r>
                  </m:oMath>
                </a14:m>
                <a:r>
                  <a:rPr lang="fa-IR" dirty="0"/>
                  <a:t> را از پشته </a:t>
                </a:r>
                <a:r>
                  <a:rPr lang="fa-IR" dirty="0">
                    <a:solidFill>
                      <a:srgbClr val="FF0000"/>
                    </a:solidFill>
                  </a:rPr>
                  <a:t>پاک میکند</a:t>
                </a:r>
                <a:r>
                  <a:rPr lang="fa-IR" dirty="0"/>
                  <a:t>.</a:t>
                </a:r>
              </a:p>
              <a:p>
                <a:r>
                  <a:rPr lang="fa-IR" dirty="0">
                    <a:solidFill>
                      <a:srgbClr val="FF0000"/>
                    </a:solidFill>
                  </a:rPr>
                  <a:t>پاک کردن </a:t>
                </a:r>
                <a:r>
                  <a:rPr lang="fa-IR" dirty="0"/>
                  <a:t>یعنی </a:t>
                </a:r>
                <a14:m>
                  <m:oMath xmlns:m="http://schemas.openxmlformats.org/officeDocument/2006/math">
                    <m:r>
                      <a:rPr lang="en-US" i="1" dirty="0">
                        <a:solidFill>
                          <a:srgbClr val="C00000"/>
                        </a:solidFill>
                        <a:latin typeface="Cambria Math" panose="02040503050406030204" pitchFamily="18" charset="0"/>
                      </a:rPr>
                      <m:t>𝐴</m:t>
                    </m:r>
                  </m:oMath>
                </a14:m>
                <a:r>
                  <a:rPr lang="fa-IR" dirty="0"/>
                  <a:t> و تمام تاثیرات آن (همه رشته های متوالی که جایگزین آن شدند) از پشته خارج شوند و نمادی قبلاً زیر</a:t>
                </a:r>
                <a14:m>
                  <m:oMath xmlns:m="http://schemas.openxmlformats.org/officeDocument/2006/math">
                    <m:r>
                      <a:rPr lang="en-US" i="1" dirty="0">
                        <a:solidFill>
                          <a:srgbClr val="C00000"/>
                        </a:solidFill>
                        <a:latin typeface="Cambria Math" panose="02040503050406030204" pitchFamily="18" charset="0"/>
                      </a:rPr>
                      <m:t>𝐴</m:t>
                    </m:r>
                  </m:oMath>
                </a14:m>
                <a:r>
                  <a:rPr lang="fa-IR" dirty="0"/>
                  <a:t> بوده است به بالای پشته منتقل شود.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sp>
        <p:nvSpPr>
          <p:cNvPr id="6" name="TextBox 5">
            <a:extLst>
              <a:ext uri="{FF2B5EF4-FFF2-40B4-BE49-F238E27FC236}">
                <a16:creationId xmlns:a16="http://schemas.microsoft.com/office/drawing/2014/main" id="{23F18C38-4DA2-8B9F-5B70-AFDC173BF948}"/>
              </a:ext>
            </a:extLst>
          </p:cNvPr>
          <p:cNvSpPr txBox="1"/>
          <p:nvPr/>
        </p:nvSpPr>
        <p:spPr>
          <a:xfrm>
            <a:off x="80011" y="12817"/>
            <a:ext cx="1912075" cy="338554"/>
          </a:xfrm>
          <a:prstGeom prst="rect">
            <a:avLst/>
          </a:prstGeom>
          <a:noFill/>
        </p:spPr>
        <p:txBody>
          <a:bodyPr wrap="square">
            <a:spAutoFit/>
          </a:bodyPr>
          <a:lstStyle/>
          <a:p>
            <a:pPr algn="r" rtl="1"/>
            <a:r>
              <a:rPr lang="fa-IR" sz="1600" dirty="0">
                <a:solidFill>
                  <a:srgbClr val="3333CC"/>
                </a:solidFill>
                <a:latin typeface="Aviny" panose="020B0506030804020204" pitchFamily="34" charset="-78"/>
                <a:cs typeface="B Yekan" panose="00000400000000000000" pitchFamily="2" charset="-78"/>
              </a:rPr>
              <a:t>مطالعه به عهده دانشجو</a:t>
            </a:r>
          </a:p>
        </p:txBody>
      </p:sp>
    </p:spTree>
    <p:extLst>
      <p:ext uri="{BB962C8B-B14F-4D97-AF65-F5344CB8AC3E}">
        <p14:creationId xmlns:p14="http://schemas.microsoft.com/office/powerpoint/2010/main" val="3553321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متغیرهای گرامر (ادامه)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a:lnSpc>
                    <a:spcPct val="120000"/>
                  </a:lnSpc>
                </a:pPr>
                <a:r>
                  <a:rPr lang="fa-IR" sz="1600" dirty="0"/>
                  <a:t>چنانچه با این روش بتوانیم گرامر را برای یک ماشین پیاده سازی کنیم، آنگاه چنانچه </a:t>
                </a:r>
                <a14:m>
                  <m:oMath xmlns:m="http://schemas.openxmlformats.org/officeDocument/2006/math">
                    <m:r>
                      <a:rPr lang="en-US" sz="1600" i="1" dirty="0">
                        <a:solidFill>
                          <a:srgbClr val="C00000"/>
                        </a:solidFill>
                        <a:latin typeface="Cambria Math" panose="02040503050406030204" pitchFamily="18" charset="0"/>
                      </a:rPr>
                      <m:t>[</m:t>
                    </m:r>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b="0" i="1" dirty="0" smtClean="0">
                            <a:solidFill>
                              <a:srgbClr val="C00000"/>
                            </a:solidFill>
                            <a:latin typeface="Cambria Math" panose="02040503050406030204" pitchFamily="18" charset="0"/>
                          </a:rPr>
                          <m:t>0</m:t>
                        </m:r>
                      </m:sub>
                    </m:sSub>
                    <m:r>
                      <a:rPr lang="en-US" sz="1600" b="0" i="1" dirty="0" smtClean="0">
                        <a:solidFill>
                          <a:srgbClr val="C00000"/>
                        </a:solidFill>
                        <a:latin typeface="Cambria Math" panose="02040503050406030204" pitchFamily="18" charset="0"/>
                      </a:rPr>
                      <m:t>𝑧</m:t>
                    </m:r>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b="0" i="1" dirty="0" smtClean="0">
                            <a:solidFill>
                              <a:srgbClr val="C00000"/>
                            </a:solidFill>
                            <a:latin typeface="Cambria Math" panose="02040503050406030204" pitchFamily="18" charset="0"/>
                          </a:rPr>
                          <m:t>𝑓</m:t>
                        </m:r>
                      </m:sub>
                    </m:sSub>
                    <m:r>
                      <a:rPr lang="en-US" sz="1600" i="1" dirty="0">
                        <a:solidFill>
                          <a:srgbClr val="C00000"/>
                        </a:solidFill>
                        <a:latin typeface="Cambria Math" panose="02040503050406030204" pitchFamily="18" charset="0"/>
                      </a:rPr>
                      <m:t>]</m:t>
                    </m:r>
                  </m:oMath>
                </a14:m>
                <a:r>
                  <a:rPr lang="fa-IR" sz="1600" dirty="0"/>
                  <a:t> را بعنوان نماد شروع در نظر بگیریم آنگاه</a:t>
                </a:r>
              </a:p>
              <a:p>
                <a:pPr>
                  <a:lnSpc>
                    <a:spcPct val="120000"/>
                  </a:lnSpc>
                </a:pPr>
                <a14:m>
                  <m:oMath xmlns:m="http://schemas.openxmlformats.org/officeDocument/2006/math">
                    <m:r>
                      <a:rPr lang="en-US" sz="1600" i="1" dirty="0">
                        <a:solidFill>
                          <a:srgbClr val="C00000"/>
                        </a:solidFill>
                        <a:latin typeface="Cambria Math" panose="02040503050406030204" pitchFamily="18" charset="0"/>
                      </a:rPr>
                      <m:t>[</m:t>
                    </m:r>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b="0" i="1" dirty="0" smtClean="0">
                            <a:solidFill>
                              <a:srgbClr val="C00000"/>
                            </a:solidFill>
                            <a:latin typeface="Cambria Math" panose="02040503050406030204" pitchFamily="18" charset="0"/>
                          </a:rPr>
                          <m:t>0</m:t>
                        </m:r>
                      </m:sub>
                    </m:sSub>
                    <m:r>
                      <a:rPr lang="en-US" sz="1600" b="0" i="1" dirty="0" smtClean="0">
                        <a:solidFill>
                          <a:srgbClr val="C00000"/>
                        </a:solidFill>
                        <a:latin typeface="Cambria Math" panose="02040503050406030204" pitchFamily="18" charset="0"/>
                      </a:rPr>
                      <m:t>𝑧</m:t>
                    </m:r>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b="0" i="1" dirty="0" smtClean="0">
                            <a:solidFill>
                              <a:srgbClr val="C00000"/>
                            </a:solidFill>
                            <a:latin typeface="Cambria Math" panose="02040503050406030204" pitchFamily="18" charset="0"/>
                          </a:rPr>
                          <m:t>𝑓</m:t>
                        </m:r>
                      </m:sub>
                    </m:sSub>
                    <m:r>
                      <a:rPr lang="en-US" sz="1600" i="1" dirty="0">
                        <a:solidFill>
                          <a:srgbClr val="C00000"/>
                        </a:solidFill>
                        <a:latin typeface="Cambria Math" panose="02040503050406030204" pitchFamily="18" charset="0"/>
                      </a:rPr>
                      <m:t>]</m:t>
                    </m:r>
                    <m:groupChr>
                      <m:groupChrPr>
                        <m:chr m:val="⇒"/>
                        <m:vertJc m:val="bot"/>
                        <m:ctrlPr>
                          <a:rPr lang="en-US" sz="1600" i="1" dirty="0">
                            <a:solidFill>
                              <a:srgbClr val="C00000"/>
                            </a:solidFill>
                            <a:latin typeface="Cambria Math" panose="02040503050406030204" pitchFamily="18" charset="0"/>
                          </a:rPr>
                        </m:ctrlPr>
                      </m:groupChrPr>
                      <m:e>
                        <m:r>
                          <m:rPr>
                            <m:brk m:alnAt="2"/>
                          </m:rPr>
                          <a:rPr lang="en-US" sz="1600" i="1" dirty="0">
                            <a:solidFill>
                              <a:srgbClr val="C00000"/>
                            </a:solidFill>
                            <a:latin typeface="Cambria Math" panose="02040503050406030204" pitchFamily="18" charset="0"/>
                          </a:rPr>
                          <m:t>∗</m:t>
                        </m:r>
                      </m:e>
                    </m:groupChr>
                    <m:r>
                      <a:rPr lang="en-US" sz="1600" b="0" i="1" dirty="0" smtClean="0">
                        <a:solidFill>
                          <a:srgbClr val="C00000"/>
                        </a:solidFill>
                        <a:latin typeface="Cambria Math" panose="02040503050406030204" pitchFamily="18" charset="0"/>
                      </a:rPr>
                      <m:t>𝑤</m:t>
                    </m:r>
                  </m:oMath>
                </a14:m>
                <a:r>
                  <a:rPr lang="fa-IR" sz="1600" dirty="0"/>
                  <a:t> اگر و تنها اگر پذیرنده پشته ای غیرقطعی در حالی که </a:t>
                </a:r>
                <a14:m>
                  <m:oMath xmlns:m="http://schemas.openxmlformats.org/officeDocument/2006/math">
                    <m:r>
                      <a:rPr lang="en-US" sz="1600" i="1" dirty="0">
                        <a:solidFill>
                          <a:srgbClr val="C00000"/>
                        </a:solidFill>
                        <a:latin typeface="Cambria Math" panose="02040503050406030204" pitchFamily="18" charset="0"/>
                      </a:rPr>
                      <m:t>𝑤</m:t>
                    </m:r>
                  </m:oMath>
                </a14:m>
                <a:r>
                  <a:rPr lang="fa-IR" sz="1600" dirty="0"/>
                  <a:t> را میخواند و از </a:t>
                </a:r>
                <a14:m>
                  <m:oMath xmlns:m="http://schemas.openxmlformats.org/officeDocument/2006/math">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0</m:t>
                        </m:r>
                      </m:sub>
                    </m:sSub>
                  </m:oMath>
                </a14:m>
                <a:r>
                  <a:rPr lang="fa-IR" sz="1600" dirty="0"/>
                  <a:t> به </a:t>
                </a:r>
                <a14:m>
                  <m:oMath xmlns:m="http://schemas.openxmlformats.org/officeDocument/2006/math">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𝑓</m:t>
                        </m:r>
                      </m:sub>
                    </m:sSub>
                  </m:oMath>
                </a14:m>
                <a:r>
                  <a:rPr lang="fa-IR" sz="1600" dirty="0"/>
                  <a:t> میرود، </a:t>
                </a:r>
                <a14:m>
                  <m:oMath xmlns:m="http://schemas.openxmlformats.org/officeDocument/2006/math">
                    <m:r>
                      <a:rPr lang="en-US" sz="1600" i="1" dirty="0">
                        <a:solidFill>
                          <a:srgbClr val="C00000"/>
                        </a:solidFill>
                        <a:latin typeface="Cambria Math" panose="02040503050406030204" pitchFamily="18" charset="0"/>
                      </a:rPr>
                      <m:t>𝑧</m:t>
                    </m:r>
                  </m:oMath>
                </a14:m>
                <a:r>
                  <a:rPr lang="fa-IR" sz="1600" dirty="0"/>
                  <a:t> را حذف کند</a:t>
                </a:r>
              </a:p>
              <a:p>
                <a:pPr>
                  <a:lnSpc>
                    <a:spcPct val="120000"/>
                  </a:lnSpc>
                </a:pPr>
                <a:r>
                  <a:rPr lang="fa-IR" sz="1600" dirty="0"/>
                  <a:t>بنابراین زبان تولید شده توسط این گرامر با زبان پذیرفته شده توسط پذیرنده پشته ای غیرقطعی یکسان خواهد بود.</a:t>
                </a:r>
              </a:p>
              <a:p>
                <a:pPr>
                  <a:lnSpc>
                    <a:spcPct val="120000"/>
                  </a:lnSpc>
                </a:pPr>
                <a:endParaRPr lang="en-US" sz="1600" dirty="0"/>
              </a:p>
              <a:p>
                <a:pPr>
                  <a:lnSpc>
                    <a:spcPct val="120000"/>
                  </a:lnSpc>
                </a:pPr>
                <a:r>
                  <a:rPr lang="fa-IR" sz="1600" dirty="0"/>
                  <a:t>برای ساخت گرامری که این شرط را برآورده سازد، انواع مختلف انتقال را بررسی میکنیم.</a:t>
                </a:r>
              </a:p>
              <a:p>
                <a:pPr>
                  <a:lnSpc>
                    <a:spcPct val="120000"/>
                  </a:lnSpc>
                </a:pPr>
                <a:r>
                  <a:rPr lang="fa-IR" sz="1600" dirty="0"/>
                  <a:t>الف) </a:t>
                </a:r>
                <a14:m>
                  <m:oMath xmlns:m="http://schemas.openxmlformats.org/officeDocument/2006/math">
                    <m:r>
                      <a:rPr lang="el-GR" sz="1600" i="1" dirty="0" smtClean="0">
                        <a:solidFill>
                          <a:srgbClr val="C00000"/>
                        </a:solidFill>
                        <a:latin typeface="Cambria Math" panose="02040503050406030204" pitchFamily="18" charset="0"/>
                      </a:rPr>
                      <m:t>𝛿</m:t>
                    </m:r>
                    <m:d>
                      <m:dPr>
                        <m:ctrlPr>
                          <a:rPr lang="en-US" sz="1600" i="1" dirty="0">
                            <a:solidFill>
                              <a:srgbClr val="C00000"/>
                            </a:solidFill>
                            <a:latin typeface="Cambria Math" panose="02040503050406030204" pitchFamily="18" charset="0"/>
                          </a:rPr>
                        </m:ctrlPr>
                      </m:dPr>
                      <m:e>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𝑖</m:t>
                            </m:r>
                          </m:sub>
                        </m:sSub>
                        <m:r>
                          <a:rPr lang="en-US" sz="1600" i="1" dirty="0">
                            <a:solidFill>
                              <a:srgbClr val="C00000"/>
                            </a:solidFill>
                            <a:latin typeface="Cambria Math" panose="02040503050406030204" pitchFamily="18" charset="0"/>
                          </a:rPr>
                          <m:t>,</m:t>
                        </m:r>
                        <m:r>
                          <a:rPr lang="en-US" sz="1600" i="1" dirty="0">
                            <a:solidFill>
                              <a:srgbClr val="C00000"/>
                            </a:solidFill>
                            <a:latin typeface="Cambria Math" panose="02040503050406030204" pitchFamily="18" charset="0"/>
                            <a:ea typeface="Cambria Math" panose="02040503050406030204" pitchFamily="18" charset="0"/>
                          </a:rPr>
                          <m:t>𝑎</m:t>
                        </m:r>
                        <m:r>
                          <a:rPr lang="en-US" sz="1600" i="1" dirty="0">
                            <a:solidFill>
                              <a:srgbClr val="C00000"/>
                            </a:solidFill>
                            <a:latin typeface="Cambria Math" panose="02040503050406030204" pitchFamily="18" charset="0"/>
                            <a:ea typeface="Cambria Math" panose="02040503050406030204" pitchFamily="18" charset="0"/>
                          </a:rPr>
                          <m:t>,</m:t>
                        </m:r>
                        <m:r>
                          <a:rPr lang="en-US" sz="1600" i="1" dirty="0">
                            <a:solidFill>
                              <a:srgbClr val="C00000"/>
                            </a:solidFill>
                            <a:latin typeface="Cambria Math" panose="02040503050406030204" pitchFamily="18" charset="0"/>
                            <a:ea typeface="Cambria Math" panose="02040503050406030204" pitchFamily="18" charset="0"/>
                          </a:rPr>
                          <m:t>𝐴</m:t>
                        </m:r>
                      </m:e>
                    </m:d>
                    <m:r>
                      <a:rPr lang="en-US" sz="1600" b="0" i="1" dirty="0" smtClean="0">
                        <a:solidFill>
                          <a:srgbClr val="C00000"/>
                        </a:solidFill>
                        <a:latin typeface="Cambria Math" panose="02040503050406030204" pitchFamily="18" charset="0"/>
                        <a:ea typeface="Cambria Math" panose="02040503050406030204" pitchFamily="18" charset="0"/>
                      </a:rPr>
                      <m:t>=</m:t>
                    </m:r>
                    <m:d>
                      <m:dPr>
                        <m:ctrlPr>
                          <a:rPr lang="en-US" sz="1600" i="1" dirty="0">
                            <a:solidFill>
                              <a:srgbClr val="C00000"/>
                            </a:solidFill>
                            <a:latin typeface="Cambria Math" panose="02040503050406030204" pitchFamily="18" charset="0"/>
                            <a:ea typeface="Cambria Math" panose="02040503050406030204" pitchFamily="18" charset="0"/>
                          </a:rPr>
                        </m:ctrlPr>
                      </m:dPr>
                      <m:e>
                        <m:sSub>
                          <m:sSubPr>
                            <m:ctrlPr>
                              <a:rPr lang="en-US" sz="1600" i="1" dirty="0">
                                <a:solidFill>
                                  <a:srgbClr val="C00000"/>
                                </a:solidFill>
                                <a:latin typeface="Cambria Math" panose="02040503050406030204" pitchFamily="18" charset="0"/>
                                <a:ea typeface="Cambria Math" panose="02040503050406030204" pitchFamily="18" charset="0"/>
                              </a:rPr>
                            </m:ctrlPr>
                          </m:sSubPr>
                          <m:e>
                            <m:r>
                              <a:rPr lang="en-US" sz="1600" i="1" dirty="0">
                                <a:solidFill>
                                  <a:srgbClr val="C00000"/>
                                </a:solidFill>
                                <a:latin typeface="Cambria Math" panose="02040503050406030204" pitchFamily="18" charset="0"/>
                                <a:ea typeface="Cambria Math" panose="02040503050406030204" pitchFamily="18" charset="0"/>
                              </a:rPr>
                              <m:t>𝑞</m:t>
                            </m:r>
                          </m:e>
                          <m:sub>
                            <m:r>
                              <a:rPr lang="en-US" sz="1600" i="1" dirty="0">
                                <a:solidFill>
                                  <a:srgbClr val="C00000"/>
                                </a:solidFill>
                                <a:latin typeface="Cambria Math" panose="02040503050406030204" pitchFamily="18" charset="0"/>
                                <a:ea typeface="Cambria Math" panose="02040503050406030204" pitchFamily="18" charset="0"/>
                              </a:rPr>
                              <m:t>𝑗</m:t>
                            </m:r>
                          </m:sub>
                        </m:sSub>
                        <m:r>
                          <a:rPr lang="en-US" sz="1600" i="1" dirty="0">
                            <a:solidFill>
                              <a:srgbClr val="C00000"/>
                            </a:solidFill>
                            <a:latin typeface="Cambria Math" panose="02040503050406030204" pitchFamily="18" charset="0"/>
                            <a:ea typeface="Cambria Math" panose="02040503050406030204" pitchFamily="18" charset="0"/>
                          </a:rPr>
                          <m:t>,</m:t>
                        </m:r>
                        <m:r>
                          <a:rPr lang="en-US" sz="1600" i="1" dirty="0">
                            <a:solidFill>
                              <a:srgbClr val="C00000"/>
                            </a:solidFill>
                            <a:latin typeface="Cambria Math" panose="02040503050406030204" pitchFamily="18" charset="0"/>
                            <a:ea typeface="Cambria Math" panose="02040503050406030204" pitchFamily="18" charset="0"/>
                          </a:rPr>
                          <m:t>𝜆</m:t>
                        </m:r>
                      </m:e>
                    </m:d>
                  </m:oMath>
                </a14:m>
                <a:endParaRPr lang="fa-IR" sz="1600" dirty="0"/>
              </a:p>
              <a:p>
                <a:pPr>
                  <a:lnSpc>
                    <a:spcPct val="120000"/>
                  </a:lnSpc>
                </a:pPr>
                <a:r>
                  <a:rPr lang="fa-IR" sz="1600" dirty="0"/>
                  <a:t>این قانون شامل </a:t>
                </a:r>
                <a:r>
                  <a:rPr lang="fa-IR" sz="1600" dirty="0">
                    <a:solidFill>
                      <a:srgbClr val="FF0000"/>
                    </a:solidFill>
                  </a:rPr>
                  <a:t>حذف متغیر </a:t>
                </a:r>
                <a:r>
                  <a:rPr lang="fa-IR" sz="1600" dirty="0"/>
                  <a:t>است و نماد </a:t>
                </a:r>
                <a14:m>
                  <m:oMath xmlns:m="http://schemas.openxmlformats.org/officeDocument/2006/math">
                    <m:r>
                      <a:rPr lang="en-US" sz="1600" i="1" dirty="0">
                        <a:solidFill>
                          <a:srgbClr val="C00000"/>
                        </a:solidFill>
                        <a:latin typeface="Cambria Math" panose="02040503050406030204" pitchFamily="18" charset="0"/>
                        <a:ea typeface="Cambria Math" panose="02040503050406030204" pitchFamily="18" charset="0"/>
                      </a:rPr>
                      <m:t>𝐴</m:t>
                    </m:r>
                  </m:oMath>
                </a14:m>
                <a:r>
                  <a:rPr lang="fa-IR" sz="1600" dirty="0"/>
                  <a:t> از پشته خارج میشود لذا قانون متناظر در گرامر برابر خواهد بود با: </a:t>
                </a:r>
                <a14:m>
                  <m:oMath xmlns:m="http://schemas.openxmlformats.org/officeDocument/2006/math">
                    <m:d>
                      <m:dPr>
                        <m:begChr m:val="["/>
                        <m:endChr m:val="]"/>
                        <m:ctrlPr>
                          <a:rPr lang="en-US" sz="1600" i="1" dirty="0">
                            <a:solidFill>
                              <a:srgbClr val="C00000"/>
                            </a:solidFill>
                            <a:latin typeface="Cambria Math" panose="02040503050406030204" pitchFamily="18" charset="0"/>
                          </a:rPr>
                        </m:ctrlPr>
                      </m:dPr>
                      <m:e>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b="0" i="1" dirty="0" smtClean="0">
                                <a:solidFill>
                                  <a:srgbClr val="C00000"/>
                                </a:solidFill>
                                <a:latin typeface="Cambria Math" panose="02040503050406030204" pitchFamily="18" charset="0"/>
                              </a:rPr>
                              <m:t>𝑖</m:t>
                            </m:r>
                          </m:sub>
                        </m:sSub>
                        <m:r>
                          <a:rPr lang="en-US" sz="1600" b="0" i="1" dirty="0" smtClean="0">
                            <a:solidFill>
                              <a:srgbClr val="C00000"/>
                            </a:solidFill>
                            <a:latin typeface="Cambria Math" panose="02040503050406030204" pitchFamily="18" charset="0"/>
                          </a:rPr>
                          <m:t>𝐴</m:t>
                        </m:r>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b="0" i="1" dirty="0" smtClean="0">
                                <a:solidFill>
                                  <a:srgbClr val="C00000"/>
                                </a:solidFill>
                                <a:latin typeface="Cambria Math" panose="02040503050406030204" pitchFamily="18" charset="0"/>
                              </a:rPr>
                              <m:t>𝑗</m:t>
                            </m:r>
                          </m:sub>
                        </m:sSub>
                      </m:e>
                    </m:d>
                    <m:r>
                      <a:rPr lang="en-US" sz="1600" b="0" i="1" dirty="0" smtClean="0">
                        <a:solidFill>
                          <a:srgbClr val="C00000"/>
                        </a:solidFill>
                        <a:latin typeface="Cambria Math" panose="02040503050406030204" pitchFamily="18" charset="0"/>
                      </a:rPr>
                      <m:t>→</m:t>
                    </m:r>
                    <m:r>
                      <a:rPr lang="en-US" sz="1600" b="0" i="1" dirty="0" smtClean="0">
                        <a:solidFill>
                          <a:srgbClr val="C00000"/>
                        </a:solidFill>
                        <a:latin typeface="Cambria Math" panose="02040503050406030204" pitchFamily="18" charset="0"/>
                      </a:rPr>
                      <m:t>𝑎</m:t>
                    </m:r>
                  </m:oMath>
                </a14:m>
                <a:r>
                  <a:rPr lang="fa-IR" sz="1600" dirty="0"/>
                  <a:t> </a:t>
                </a:r>
              </a:p>
              <a:p>
                <a:pPr>
                  <a:lnSpc>
                    <a:spcPct val="120000"/>
                  </a:lnSpc>
                </a:pPr>
                <a:r>
                  <a:rPr lang="fa-IR" sz="1600" dirty="0"/>
                  <a:t>ب) </a:t>
                </a:r>
                <a14:m>
                  <m:oMath xmlns:m="http://schemas.openxmlformats.org/officeDocument/2006/math">
                    <m:r>
                      <a:rPr lang="el-GR" sz="1600" i="1" dirty="0" smtClean="0">
                        <a:solidFill>
                          <a:srgbClr val="C00000"/>
                        </a:solidFill>
                        <a:latin typeface="Cambria Math" panose="02040503050406030204" pitchFamily="18" charset="0"/>
                      </a:rPr>
                      <m:t>𝛿</m:t>
                    </m:r>
                    <m:d>
                      <m:dPr>
                        <m:ctrlPr>
                          <a:rPr lang="en-US" sz="1600" i="1" dirty="0">
                            <a:solidFill>
                              <a:srgbClr val="C00000"/>
                            </a:solidFill>
                            <a:latin typeface="Cambria Math" panose="02040503050406030204" pitchFamily="18" charset="0"/>
                          </a:rPr>
                        </m:ctrlPr>
                      </m:dPr>
                      <m:e>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𝑖</m:t>
                            </m:r>
                          </m:sub>
                        </m:sSub>
                        <m:r>
                          <a:rPr lang="en-US" sz="1600" i="1" dirty="0">
                            <a:solidFill>
                              <a:srgbClr val="C00000"/>
                            </a:solidFill>
                            <a:latin typeface="Cambria Math" panose="02040503050406030204" pitchFamily="18" charset="0"/>
                          </a:rPr>
                          <m:t>,</m:t>
                        </m:r>
                        <m:r>
                          <a:rPr lang="en-US" sz="1600" i="1" dirty="0">
                            <a:solidFill>
                              <a:srgbClr val="C00000"/>
                            </a:solidFill>
                            <a:latin typeface="Cambria Math" panose="02040503050406030204" pitchFamily="18" charset="0"/>
                            <a:ea typeface="Cambria Math" panose="02040503050406030204" pitchFamily="18" charset="0"/>
                          </a:rPr>
                          <m:t>𝑎</m:t>
                        </m:r>
                        <m:r>
                          <a:rPr lang="en-US" sz="1600" i="1" dirty="0">
                            <a:solidFill>
                              <a:srgbClr val="C00000"/>
                            </a:solidFill>
                            <a:latin typeface="Cambria Math" panose="02040503050406030204" pitchFamily="18" charset="0"/>
                            <a:ea typeface="Cambria Math" panose="02040503050406030204" pitchFamily="18" charset="0"/>
                          </a:rPr>
                          <m:t>,</m:t>
                        </m:r>
                        <m:r>
                          <a:rPr lang="en-US" sz="1600" i="1" dirty="0">
                            <a:solidFill>
                              <a:srgbClr val="C00000"/>
                            </a:solidFill>
                            <a:latin typeface="Cambria Math" panose="02040503050406030204" pitchFamily="18" charset="0"/>
                            <a:ea typeface="Cambria Math" panose="02040503050406030204" pitchFamily="18" charset="0"/>
                          </a:rPr>
                          <m:t>𝐴</m:t>
                        </m:r>
                      </m:e>
                    </m:d>
                    <m:r>
                      <a:rPr lang="en-US" sz="1600" i="1" dirty="0">
                        <a:solidFill>
                          <a:srgbClr val="C00000"/>
                        </a:solidFill>
                        <a:latin typeface="Cambria Math" panose="02040503050406030204" pitchFamily="18" charset="0"/>
                        <a:ea typeface="Cambria Math" panose="02040503050406030204" pitchFamily="18" charset="0"/>
                      </a:rPr>
                      <m:t>=</m:t>
                    </m:r>
                    <m:d>
                      <m:dPr>
                        <m:ctrlPr>
                          <a:rPr lang="en-US" sz="1600" i="1" dirty="0">
                            <a:solidFill>
                              <a:srgbClr val="C00000"/>
                            </a:solidFill>
                            <a:latin typeface="Cambria Math" panose="02040503050406030204" pitchFamily="18" charset="0"/>
                            <a:ea typeface="Cambria Math" panose="02040503050406030204" pitchFamily="18" charset="0"/>
                          </a:rPr>
                        </m:ctrlPr>
                      </m:dPr>
                      <m:e>
                        <m:sSub>
                          <m:sSubPr>
                            <m:ctrlPr>
                              <a:rPr lang="en-US" sz="1600" i="1" dirty="0">
                                <a:solidFill>
                                  <a:srgbClr val="C00000"/>
                                </a:solidFill>
                                <a:latin typeface="Cambria Math" panose="02040503050406030204" pitchFamily="18" charset="0"/>
                                <a:ea typeface="Cambria Math" panose="02040503050406030204" pitchFamily="18" charset="0"/>
                              </a:rPr>
                            </m:ctrlPr>
                          </m:sSubPr>
                          <m:e>
                            <m:r>
                              <a:rPr lang="en-US" sz="1600" i="1" dirty="0">
                                <a:solidFill>
                                  <a:srgbClr val="C00000"/>
                                </a:solidFill>
                                <a:latin typeface="Cambria Math" panose="02040503050406030204" pitchFamily="18" charset="0"/>
                                <a:ea typeface="Cambria Math" panose="02040503050406030204" pitchFamily="18" charset="0"/>
                              </a:rPr>
                              <m:t>𝑞</m:t>
                            </m:r>
                          </m:e>
                          <m:sub>
                            <m:r>
                              <a:rPr lang="en-US" sz="1600" i="1" dirty="0">
                                <a:solidFill>
                                  <a:srgbClr val="C00000"/>
                                </a:solidFill>
                                <a:latin typeface="Cambria Math" panose="02040503050406030204" pitchFamily="18" charset="0"/>
                                <a:ea typeface="Cambria Math" panose="02040503050406030204" pitchFamily="18" charset="0"/>
                              </a:rPr>
                              <m:t>𝑗</m:t>
                            </m:r>
                          </m:sub>
                        </m:sSub>
                        <m:r>
                          <a:rPr lang="en-US" sz="1600" i="1" dirty="0">
                            <a:solidFill>
                              <a:srgbClr val="C00000"/>
                            </a:solidFill>
                            <a:latin typeface="Cambria Math" panose="02040503050406030204" pitchFamily="18" charset="0"/>
                            <a:ea typeface="Cambria Math" panose="02040503050406030204" pitchFamily="18" charset="0"/>
                          </a:rPr>
                          <m:t>,</m:t>
                        </m:r>
                        <m:r>
                          <a:rPr lang="en-US" sz="1600" i="1" dirty="0">
                            <a:solidFill>
                              <a:srgbClr val="C00000"/>
                            </a:solidFill>
                            <a:latin typeface="Cambria Math" panose="02040503050406030204" pitchFamily="18" charset="0"/>
                            <a:ea typeface="Cambria Math" panose="02040503050406030204" pitchFamily="18" charset="0"/>
                          </a:rPr>
                          <m:t>𝐵𝐶</m:t>
                        </m:r>
                      </m:e>
                    </m:d>
                  </m:oMath>
                </a14:m>
                <a:endParaRPr lang="en-US" sz="1600" dirty="0"/>
              </a:p>
              <a:p>
                <a:pPr>
                  <a:lnSpc>
                    <a:spcPct val="120000"/>
                  </a:lnSpc>
                </a:pPr>
                <a:r>
                  <a:rPr lang="fa-IR" sz="1600" dirty="0"/>
                  <a:t>این قانون</a:t>
                </a:r>
                <a:r>
                  <a:rPr lang="en-US" sz="1600" dirty="0"/>
                  <a:t> </a:t>
                </a:r>
                <a:r>
                  <a:rPr lang="fa-IR" sz="1600" dirty="0"/>
                  <a:t> </a:t>
                </a:r>
                <a:r>
                  <a:rPr lang="fa-IR" sz="1600" dirty="0">
                    <a:solidFill>
                      <a:srgbClr val="FF0000"/>
                    </a:solidFill>
                  </a:rPr>
                  <a:t>اضافه کردن یک متغیر </a:t>
                </a:r>
                <a:r>
                  <a:rPr lang="fa-IR" sz="1600" dirty="0"/>
                  <a:t>است، مجموعه قوانین زیر را تولید خواهد کرد:</a:t>
                </a:r>
              </a:p>
              <a:p>
                <a:pPr lvl="1">
                  <a:lnSpc>
                    <a:spcPct val="120000"/>
                  </a:lnSpc>
                </a:pPr>
                <a14:m>
                  <m:oMath xmlns:m="http://schemas.openxmlformats.org/officeDocument/2006/math">
                    <m:d>
                      <m:dPr>
                        <m:begChr m:val="["/>
                        <m:endChr m:val="]"/>
                        <m:ctrlPr>
                          <a:rPr lang="en-US" sz="1400" i="1" dirty="0">
                            <a:solidFill>
                              <a:srgbClr val="C00000"/>
                            </a:solidFill>
                            <a:latin typeface="Cambria Math" panose="02040503050406030204" pitchFamily="18" charset="0"/>
                          </a:rPr>
                        </m:ctrlPr>
                      </m:dPr>
                      <m:e>
                        <m:sSub>
                          <m:sSubPr>
                            <m:ctrlPr>
                              <a:rPr lang="en-US" sz="1400" i="1" dirty="0">
                                <a:solidFill>
                                  <a:srgbClr val="C00000"/>
                                </a:solidFill>
                                <a:latin typeface="Cambria Math" panose="02040503050406030204" pitchFamily="18" charset="0"/>
                              </a:rPr>
                            </m:ctrlPr>
                          </m:sSubPr>
                          <m:e>
                            <m:r>
                              <a:rPr lang="en-US" sz="1400" i="1" dirty="0">
                                <a:solidFill>
                                  <a:srgbClr val="C00000"/>
                                </a:solidFill>
                                <a:latin typeface="Cambria Math" panose="02040503050406030204" pitchFamily="18" charset="0"/>
                              </a:rPr>
                              <m:t>𝑞</m:t>
                            </m:r>
                          </m:e>
                          <m:sub>
                            <m:r>
                              <a:rPr lang="en-US" sz="1400" i="1" dirty="0" smtClean="0">
                                <a:solidFill>
                                  <a:srgbClr val="C00000"/>
                                </a:solidFill>
                                <a:latin typeface="Cambria Math" panose="02040503050406030204" pitchFamily="18" charset="0"/>
                              </a:rPr>
                              <m:t>𝑖</m:t>
                            </m:r>
                          </m:sub>
                        </m:sSub>
                        <m:r>
                          <a:rPr lang="en-US" sz="1400" i="1" dirty="0">
                            <a:solidFill>
                              <a:srgbClr val="C00000"/>
                            </a:solidFill>
                            <a:latin typeface="Cambria Math" panose="02040503050406030204" pitchFamily="18" charset="0"/>
                          </a:rPr>
                          <m:t>𝐴</m:t>
                        </m:r>
                        <m:sSub>
                          <m:sSubPr>
                            <m:ctrlPr>
                              <a:rPr lang="en-US" sz="1400" i="1" dirty="0">
                                <a:solidFill>
                                  <a:srgbClr val="C00000"/>
                                </a:solidFill>
                                <a:latin typeface="Cambria Math" panose="02040503050406030204" pitchFamily="18" charset="0"/>
                              </a:rPr>
                            </m:ctrlPr>
                          </m:sSubPr>
                          <m:e>
                            <m:r>
                              <a:rPr lang="en-US" sz="1400" i="1" dirty="0">
                                <a:solidFill>
                                  <a:srgbClr val="C00000"/>
                                </a:solidFill>
                                <a:latin typeface="Cambria Math" panose="02040503050406030204" pitchFamily="18" charset="0"/>
                              </a:rPr>
                              <m:t>𝑞</m:t>
                            </m:r>
                          </m:e>
                          <m:sub>
                            <m:r>
                              <a:rPr lang="en-US" sz="1400" b="0" i="1" dirty="0" smtClean="0">
                                <a:solidFill>
                                  <a:srgbClr val="C00000"/>
                                </a:solidFill>
                                <a:latin typeface="Cambria Math" panose="02040503050406030204" pitchFamily="18" charset="0"/>
                              </a:rPr>
                              <m:t>𝑘</m:t>
                            </m:r>
                          </m:sub>
                        </m:sSub>
                      </m:e>
                    </m:d>
                    <m:r>
                      <a:rPr lang="en-US" sz="1400" i="1" dirty="0">
                        <a:solidFill>
                          <a:srgbClr val="C00000"/>
                        </a:solidFill>
                        <a:latin typeface="Cambria Math" panose="02040503050406030204" pitchFamily="18" charset="0"/>
                      </a:rPr>
                      <m:t>→</m:t>
                    </m:r>
                    <m:r>
                      <a:rPr lang="en-US" sz="1400" i="1" dirty="0">
                        <a:solidFill>
                          <a:srgbClr val="C00000"/>
                        </a:solidFill>
                        <a:latin typeface="Cambria Math" panose="02040503050406030204" pitchFamily="18" charset="0"/>
                      </a:rPr>
                      <m:t>𝑎</m:t>
                    </m:r>
                    <m:d>
                      <m:dPr>
                        <m:begChr m:val="["/>
                        <m:endChr m:val="]"/>
                        <m:ctrlPr>
                          <a:rPr lang="en-US" sz="1400" i="1" dirty="0">
                            <a:solidFill>
                              <a:srgbClr val="C00000"/>
                            </a:solidFill>
                            <a:latin typeface="Cambria Math" panose="02040503050406030204" pitchFamily="18" charset="0"/>
                          </a:rPr>
                        </m:ctrlPr>
                      </m:dPr>
                      <m:e>
                        <m:sSub>
                          <m:sSubPr>
                            <m:ctrlPr>
                              <a:rPr lang="en-US" sz="1400" i="1" dirty="0">
                                <a:solidFill>
                                  <a:srgbClr val="C00000"/>
                                </a:solidFill>
                                <a:latin typeface="Cambria Math" panose="02040503050406030204" pitchFamily="18" charset="0"/>
                              </a:rPr>
                            </m:ctrlPr>
                          </m:sSubPr>
                          <m:e>
                            <m:r>
                              <a:rPr lang="en-US" sz="1400" i="1" dirty="0">
                                <a:solidFill>
                                  <a:srgbClr val="C00000"/>
                                </a:solidFill>
                                <a:latin typeface="Cambria Math" panose="02040503050406030204" pitchFamily="18" charset="0"/>
                              </a:rPr>
                              <m:t>𝑞</m:t>
                            </m:r>
                          </m:e>
                          <m:sub>
                            <m:r>
                              <a:rPr lang="en-US" sz="1400" b="0" i="1" dirty="0" smtClean="0">
                                <a:solidFill>
                                  <a:srgbClr val="C00000"/>
                                </a:solidFill>
                                <a:latin typeface="Cambria Math" panose="02040503050406030204" pitchFamily="18" charset="0"/>
                              </a:rPr>
                              <m:t>𝑗</m:t>
                            </m:r>
                          </m:sub>
                        </m:sSub>
                        <m:r>
                          <a:rPr lang="en-US" sz="1400" b="0" i="1" dirty="0" smtClean="0">
                            <a:solidFill>
                              <a:srgbClr val="C00000"/>
                            </a:solidFill>
                            <a:latin typeface="Cambria Math" panose="02040503050406030204" pitchFamily="18" charset="0"/>
                          </a:rPr>
                          <m:t>𝐵</m:t>
                        </m:r>
                        <m:sSub>
                          <m:sSubPr>
                            <m:ctrlPr>
                              <a:rPr lang="en-US" sz="1400" i="1" dirty="0">
                                <a:solidFill>
                                  <a:srgbClr val="C00000"/>
                                </a:solidFill>
                                <a:latin typeface="Cambria Math" panose="02040503050406030204" pitchFamily="18" charset="0"/>
                              </a:rPr>
                            </m:ctrlPr>
                          </m:sSubPr>
                          <m:e>
                            <m:r>
                              <a:rPr lang="en-US" sz="1400" i="1" dirty="0">
                                <a:solidFill>
                                  <a:srgbClr val="C00000"/>
                                </a:solidFill>
                                <a:latin typeface="Cambria Math" panose="02040503050406030204" pitchFamily="18" charset="0"/>
                              </a:rPr>
                              <m:t>𝑞</m:t>
                            </m:r>
                          </m:e>
                          <m:sub>
                            <m:r>
                              <a:rPr lang="en-US" sz="1400" b="0" i="1" dirty="0" smtClean="0">
                                <a:solidFill>
                                  <a:srgbClr val="C00000"/>
                                </a:solidFill>
                                <a:latin typeface="Cambria Math" panose="02040503050406030204" pitchFamily="18" charset="0"/>
                              </a:rPr>
                              <m:t>𝑙</m:t>
                            </m:r>
                          </m:sub>
                        </m:sSub>
                      </m:e>
                    </m:d>
                    <m:d>
                      <m:dPr>
                        <m:begChr m:val="["/>
                        <m:endChr m:val="]"/>
                        <m:ctrlPr>
                          <a:rPr lang="en-US" sz="1400" i="1" dirty="0">
                            <a:solidFill>
                              <a:srgbClr val="C00000"/>
                            </a:solidFill>
                            <a:latin typeface="Cambria Math" panose="02040503050406030204" pitchFamily="18" charset="0"/>
                          </a:rPr>
                        </m:ctrlPr>
                      </m:dPr>
                      <m:e>
                        <m:sSub>
                          <m:sSubPr>
                            <m:ctrlPr>
                              <a:rPr lang="en-US" sz="1400" i="1" dirty="0">
                                <a:solidFill>
                                  <a:srgbClr val="C00000"/>
                                </a:solidFill>
                                <a:latin typeface="Cambria Math" panose="02040503050406030204" pitchFamily="18" charset="0"/>
                              </a:rPr>
                            </m:ctrlPr>
                          </m:sSubPr>
                          <m:e>
                            <m:r>
                              <a:rPr lang="en-US" sz="1400" i="1" dirty="0">
                                <a:solidFill>
                                  <a:srgbClr val="C00000"/>
                                </a:solidFill>
                                <a:latin typeface="Cambria Math" panose="02040503050406030204" pitchFamily="18" charset="0"/>
                              </a:rPr>
                              <m:t>𝑞</m:t>
                            </m:r>
                          </m:e>
                          <m:sub>
                            <m:r>
                              <a:rPr lang="en-US" sz="1400" b="0" i="1" dirty="0" smtClean="0">
                                <a:solidFill>
                                  <a:srgbClr val="C00000"/>
                                </a:solidFill>
                                <a:latin typeface="Cambria Math" panose="02040503050406030204" pitchFamily="18" charset="0"/>
                              </a:rPr>
                              <m:t>𝑙</m:t>
                            </m:r>
                          </m:sub>
                        </m:sSub>
                        <m:r>
                          <a:rPr lang="en-US" sz="1400" b="0" i="1" dirty="0" smtClean="0">
                            <a:solidFill>
                              <a:srgbClr val="C00000"/>
                            </a:solidFill>
                            <a:latin typeface="Cambria Math" panose="02040503050406030204" pitchFamily="18" charset="0"/>
                          </a:rPr>
                          <m:t>𝐶</m:t>
                        </m:r>
                        <m:sSub>
                          <m:sSubPr>
                            <m:ctrlPr>
                              <a:rPr lang="en-US" sz="1400" i="1" dirty="0">
                                <a:solidFill>
                                  <a:srgbClr val="C00000"/>
                                </a:solidFill>
                                <a:latin typeface="Cambria Math" panose="02040503050406030204" pitchFamily="18" charset="0"/>
                              </a:rPr>
                            </m:ctrlPr>
                          </m:sSubPr>
                          <m:e>
                            <m:r>
                              <a:rPr lang="en-US" sz="1400" i="1" dirty="0">
                                <a:solidFill>
                                  <a:srgbClr val="C00000"/>
                                </a:solidFill>
                                <a:latin typeface="Cambria Math" panose="02040503050406030204" pitchFamily="18" charset="0"/>
                              </a:rPr>
                              <m:t>𝑞</m:t>
                            </m:r>
                          </m:e>
                          <m:sub>
                            <m:r>
                              <a:rPr lang="en-US" sz="1400" b="0" i="1" dirty="0" smtClean="0">
                                <a:solidFill>
                                  <a:srgbClr val="C00000"/>
                                </a:solidFill>
                                <a:latin typeface="Cambria Math" panose="02040503050406030204" pitchFamily="18" charset="0"/>
                              </a:rPr>
                              <m:t>𝑘</m:t>
                            </m:r>
                          </m:sub>
                        </m:sSub>
                      </m:e>
                    </m:d>
                  </m:oMath>
                </a14:m>
                <a:endParaRPr lang="en-US" sz="1400" dirty="0"/>
              </a:p>
              <a:p>
                <a:pPr lvl="1">
                  <a:lnSpc>
                    <a:spcPct val="120000"/>
                  </a:lnSpc>
                </a:pPr>
                <a14:m>
                  <m:oMath xmlns:m="http://schemas.openxmlformats.org/officeDocument/2006/math">
                    <m:sSub>
                      <m:sSubPr>
                        <m:ctrlPr>
                          <a:rPr lang="en-US" sz="1400" i="1" dirty="0">
                            <a:solidFill>
                              <a:srgbClr val="C00000"/>
                            </a:solidFill>
                            <a:latin typeface="Cambria Math" panose="02040503050406030204" pitchFamily="18" charset="0"/>
                          </a:rPr>
                        </m:ctrlPr>
                      </m:sSubPr>
                      <m:e>
                        <m:r>
                          <a:rPr lang="en-US" sz="1400" i="1" dirty="0">
                            <a:solidFill>
                              <a:srgbClr val="C00000"/>
                            </a:solidFill>
                            <a:latin typeface="Cambria Math" panose="02040503050406030204" pitchFamily="18" charset="0"/>
                          </a:rPr>
                          <m:t>𝑞</m:t>
                        </m:r>
                      </m:e>
                      <m:sub>
                        <m:r>
                          <a:rPr lang="en-US" sz="1400" b="0" i="1" dirty="0" smtClean="0">
                            <a:solidFill>
                              <a:srgbClr val="C00000"/>
                            </a:solidFill>
                            <a:latin typeface="Cambria Math" panose="02040503050406030204" pitchFamily="18" charset="0"/>
                          </a:rPr>
                          <m:t>𝑘</m:t>
                        </m:r>
                      </m:sub>
                    </m:sSub>
                  </m:oMath>
                </a14:m>
                <a:r>
                  <a:rPr lang="fa-IR" sz="1400" dirty="0"/>
                  <a:t> و </a:t>
                </a:r>
                <a14:m>
                  <m:oMath xmlns:m="http://schemas.openxmlformats.org/officeDocument/2006/math">
                    <m:sSub>
                      <m:sSubPr>
                        <m:ctrlPr>
                          <a:rPr lang="en-US" sz="1400" i="1" dirty="0">
                            <a:solidFill>
                              <a:srgbClr val="C00000"/>
                            </a:solidFill>
                            <a:latin typeface="Cambria Math" panose="02040503050406030204" pitchFamily="18" charset="0"/>
                          </a:rPr>
                        </m:ctrlPr>
                      </m:sSubPr>
                      <m:e>
                        <m:r>
                          <a:rPr lang="en-US" sz="1400" i="1" dirty="0">
                            <a:solidFill>
                              <a:srgbClr val="C00000"/>
                            </a:solidFill>
                            <a:latin typeface="Cambria Math" panose="02040503050406030204" pitchFamily="18" charset="0"/>
                          </a:rPr>
                          <m:t>𝑞</m:t>
                        </m:r>
                      </m:e>
                      <m:sub>
                        <m:r>
                          <a:rPr lang="en-US" sz="1400" i="1" dirty="0">
                            <a:solidFill>
                              <a:srgbClr val="C00000"/>
                            </a:solidFill>
                            <a:latin typeface="Cambria Math" panose="02040503050406030204" pitchFamily="18" charset="0"/>
                          </a:rPr>
                          <m:t>𝑙</m:t>
                        </m:r>
                      </m:sub>
                    </m:sSub>
                  </m:oMath>
                </a14:m>
                <a:r>
                  <a:rPr lang="fa-IR" sz="1400" dirty="0"/>
                  <a:t> همه مقادیر ممکن در </a:t>
                </a:r>
                <a14:m>
                  <m:oMath xmlns:m="http://schemas.openxmlformats.org/officeDocument/2006/math">
                    <m:r>
                      <a:rPr lang="en-US" sz="1400" b="0" i="1" dirty="0" smtClean="0">
                        <a:solidFill>
                          <a:srgbClr val="C00000"/>
                        </a:solidFill>
                        <a:latin typeface="Cambria Math" panose="02040503050406030204" pitchFamily="18" charset="0"/>
                        <a:ea typeface="Cambria Math" panose="02040503050406030204" pitchFamily="18" charset="0"/>
                      </a:rPr>
                      <m:t>𝑄</m:t>
                    </m:r>
                  </m:oMath>
                </a14:m>
                <a:r>
                  <a:rPr lang="fa-IR" sz="1400" dirty="0"/>
                  <a:t> را اختیار میکنند.</a:t>
                </a:r>
              </a:p>
              <a:p>
                <a:pPr lvl="1">
                  <a:lnSpc>
                    <a:spcPct val="120000"/>
                  </a:lnSpc>
                </a:pPr>
                <a:r>
                  <a:rPr lang="fa-IR" sz="1400" dirty="0"/>
                  <a:t>ممکن است به نظر برسد که متغیرهای زیادی تولید کرده ایم ولی این متغیرها و  قوانین مشکلی برای ما ایجاد نمیکنند. بلکه بعنوان متغیرهای بدون استفاده حذف خواهند شد.</a:t>
                </a:r>
                <a:endParaRPr lang="en-US" sz="1400" dirty="0"/>
              </a:p>
              <a:p>
                <a:pPr>
                  <a:lnSpc>
                    <a:spcPct val="120000"/>
                  </a:lnSpc>
                </a:pPr>
                <a:r>
                  <a:rPr lang="fa-IR" sz="1600" dirty="0"/>
                  <a:t>متغیر شروع گرامر برابر </a:t>
                </a:r>
                <a14:m>
                  <m:oMath xmlns:m="http://schemas.openxmlformats.org/officeDocument/2006/math">
                    <m:d>
                      <m:dPr>
                        <m:begChr m:val="["/>
                        <m:endChr m:val="]"/>
                        <m:ctrlPr>
                          <a:rPr lang="en-US" sz="1600" i="1" dirty="0">
                            <a:solidFill>
                              <a:srgbClr val="C00000"/>
                            </a:solidFill>
                            <a:latin typeface="Cambria Math" panose="02040503050406030204" pitchFamily="18" charset="0"/>
                          </a:rPr>
                        </m:ctrlPr>
                      </m:dPr>
                      <m:e>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b="0" i="1" dirty="0" smtClean="0">
                                <a:solidFill>
                                  <a:srgbClr val="C00000"/>
                                </a:solidFill>
                                <a:latin typeface="Cambria Math" panose="02040503050406030204" pitchFamily="18" charset="0"/>
                              </a:rPr>
                              <m:t>0</m:t>
                            </m:r>
                          </m:sub>
                        </m:sSub>
                        <m:r>
                          <a:rPr lang="en-US" sz="1600" b="0" i="1" dirty="0" smtClean="0">
                            <a:solidFill>
                              <a:srgbClr val="C00000"/>
                            </a:solidFill>
                            <a:latin typeface="Cambria Math" panose="02040503050406030204" pitchFamily="18" charset="0"/>
                          </a:rPr>
                          <m:t>𝑧</m:t>
                        </m:r>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b="0" i="1" dirty="0" smtClean="0">
                                <a:solidFill>
                                  <a:srgbClr val="C00000"/>
                                </a:solidFill>
                                <a:latin typeface="Cambria Math" panose="02040503050406030204" pitchFamily="18" charset="0"/>
                              </a:rPr>
                              <m:t>𝑓</m:t>
                            </m:r>
                          </m:sub>
                        </m:sSub>
                      </m:e>
                    </m:d>
                  </m:oMath>
                </a14:m>
                <a:r>
                  <a:rPr lang="fa-IR" sz="1600" dirty="0"/>
                  <a:t> خواهد بود.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5" r="-994" b="-72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sp>
        <p:nvSpPr>
          <p:cNvPr id="6" name="TextBox 5">
            <a:extLst>
              <a:ext uri="{FF2B5EF4-FFF2-40B4-BE49-F238E27FC236}">
                <a16:creationId xmlns:a16="http://schemas.microsoft.com/office/drawing/2014/main" id="{482B7149-038B-4327-3D20-5AFF91EE2172}"/>
              </a:ext>
            </a:extLst>
          </p:cNvPr>
          <p:cNvSpPr txBox="1"/>
          <p:nvPr/>
        </p:nvSpPr>
        <p:spPr>
          <a:xfrm>
            <a:off x="80011" y="12817"/>
            <a:ext cx="1912075" cy="338554"/>
          </a:xfrm>
          <a:prstGeom prst="rect">
            <a:avLst/>
          </a:prstGeom>
          <a:noFill/>
        </p:spPr>
        <p:txBody>
          <a:bodyPr wrap="square">
            <a:spAutoFit/>
          </a:bodyPr>
          <a:lstStyle/>
          <a:p>
            <a:pPr algn="r" rtl="1"/>
            <a:r>
              <a:rPr lang="fa-IR" sz="1600" dirty="0">
                <a:solidFill>
                  <a:srgbClr val="3333CC"/>
                </a:solidFill>
                <a:latin typeface="Aviny" panose="020B0506030804020204" pitchFamily="34" charset="-78"/>
                <a:cs typeface="B Yekan" panose="00000400000000000000" pitchFamily="2" charset="-78"/>
              </a:rPr>
              <a:t>مطالعه به عهده دانشجو</a:t>
            </a:r>
          </a:p>
        </p:txBody>
      </p:sp>
    </p:spTree>
    <p:extLst>
      <p:ext uri="{BB962C8B-B14F-4D97-AF65-F5344CB8AC3E}">
        <p14:creationId xmlns:p14="http://schemas.microsoft.com/office/powerpoint/2010/main" val="3993783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24050" y="1092372"/>
                <a:ext cx="8846319" cy="5400502"/>
              </a:xfrm>
            </p:spPr>
            <p:txBody>
              <a:bodyPr>
                <a:normAutofit fontScale="92500"/>
              </a:bodyPr>
              <a:lstStyle/>
              <a:p>
                <a:r>
                  <a:rPr lang="fa-IR" dirty="0"/>
                  <a:t>پذیرنده پشته ای غیر قطعی با انتقال های زیر را درنظر بگیرید.</a:t>
                </a:r>
                <a:endParaRPr lang="en-US" dirty="0"/>
              </a:p>
              <a:p>
                <a:endParaRPr lang="en-US" dirty="0"/>
              </a:p>
              <a:p>
                <a:endParaRPr lang="en-US" dirty="0"/>
              </a:p>
              <a:p>
                <a:r>
                  <a:rPr lang="fa-IR" dirty="0"/>
                  <a:t>با استفاده از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i="1" dirty="0">
                            <a:solidFill>
                              <a:srgbClr val="C00000"/>
                            </a:solidFill>
                            <a:latin typeface="Cambria Math" panose="02040503050406030204" pitchFamily="18" charset="0"/>
                            <a:ea typeface="Cambria Math" panose="02040503050406030204" pitchFamily="18" charset="0"/>
                          </a:rPr>
                          <m:t>0</m:t>
                        </m:r>
                      </m:sub>
                    </m:sSub>
                  </m:oMath>
                </a14:m>
                <a:r>
                  <a:rPr lang="fa-IR" dirty="0"/>
                  <a:t> بعنوان حالت اولیه و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2</m:t>
                        </m:r>
                      </m:sub>
                    </m:sSub>
                  </m:oMath>
                </a14:m>
                <a:r>
                  <a:rPr lang="fa-IR" dirty="0"/>
                  <a:t> بعنوان حالت نهایی، این پذیرنده پشته ای، شرط 1 را برآورده میکند ولی شرط 2 را ندارد.</a:t>
                </a:r>
                <a:endParaRPr lang="en-US" dirty="0"/>
              </a:p>
              <a:p>
                <a:r>
                  <a:rPr lang="fa-IR" dirty="0"/>
                  <a:t>برای اینکه شرط 2 را برآورده سازد، حالت جدیدی با نام </a:t>
                </a:r>
                <a14:m>
                  <m:oMath xmlns:m="http://schemas.openxmlformats.org/officeDocument/2006/math">
                    <m:sSub>
                      <m:sSubPr>
                        <m:ctrlPr>
                          <a:rPr lang="en-US" i="1" dirty="0">
                            <a:solidFill>
                              <a:srgbClr val="C00000"/>
                            </a:solidFill>
                            <a:latin typeface="Cambria Math" panose="02040503050406030204" pitchFamily="18" charset="0"/>
                            <a:ea typeface="Cambria Math" panose="02040503050406030204" pitchFamily="18" charset="0"/>
                          </a:rPr>
                        </m:ctrlPr>
                      </m:sSubPr>
                      <m:e>
                        <m:r>
                          <a:rPr lang="en-US" i="1" dirty="0">
                            <a:solidFill>
                              <a:srgbClr val="C00000"/>
                            </a:solidFill>
                            <a:latin typeface="Cambria Math" panose="02040503050406030204" pitchFamily="18" charset="0"/>
                            <a:ea typeface="Cambria Math" panose="02040503050406030204" pitchFamily="18" charset="0"/>
                          </a:rPr>
                          <m:t>𝑞</m:t>
                        </m:r>
                      </m:e>
                      <m:sub>
                        <m:r>
                          <a:rPr lang="en-US" b="0" i="1" dirty="0" smtClean="0">
                            <a:solidFill>
                              <a:srgbClr val="C00000"/>
                            </a:solidFill>
                            <a:latin typeface="Cambria Math" panose="02040503050406030204" pitchFamily="18" charset="0"/>
                            <a:ea typeface="Cambria Math" panose="02040503050406030204" pitchFamily="18" charset="0"/>
                          </a:rPr>
                          <m:t>3</m:t>
                        </m:r>
                      </m:sub>
                    </m:sSub>
                  </m:oMath>
                </a14:m>
                <a:r>
                  <a:rPr lang="fa-IR" dirty="0"/>
                  <a:t> و یک مرحله میانی که در آن ابتدا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𝐴</m:t>
                    </m:r>
                  </m:oMath>
                </a14:m>
                <a:r>
                  <a:rPr lang="fa-IR" dirty="0"/>
                  <a:t> را از پشته حذف میکنیم، سپس آنرا در حرکت بعدی جایگزین میکنیم. مجموعه قوانین انتقال جدید عبارتند از:</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24050" y="1092372"/>
                <a:ext cx="8846319" cy="5400502"/>
              </a:xfrm>
              <a:blipFill>
                <a:blip r:embed="rId2"/>
                <a:stretch>
                  <a:fillRect l="-1930" r="-551" b="-11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321630" y="1311483"/>
                <a:ext cx="2836867" cy="16312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000" i="1" dirty="0" smtClean="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0</m:t>
                              </m:r>
                            </m:sub>
                          </m:sSub>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𝑎</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𝑧</m:t>
                          </m:r>
                        </m:e>
                      </m:d>
                      <m:r>
                        <a:rPr lang="en-US" sz="2000" i="1" dirty="0">
                          <a:solidFill>
                            <a:srgbClr val="C00000"/>
                          </a:solidFill>
                          <a:latin typeface="Cambria Math" panose="02040503050406030204" pitchFamily="18" charset="0"/>
                          <a:ea typeface="Cambria Math" panose="02040503050406030204" pitchFamily="18" charset="0"/>
                        </a:rPr>
                        <m:t>=</m:t>
                      </m:r>
                      <m:d>
                        <m:dPr>
                          <m:begChr m:val="{"/>
                          <m:endChr m:val="}"/>
                          <m:ctrlPr>
                            <a:rPr lang="en-US" sz="2000" i="1" dirty="0">
                              <a:solidFill>
                                <a:srgbClr val="C00000"/>
                              </a:solidFill>
                              <a:latin typeface="Cambria Math" panose="02040503050406030204" pitchFamily="18" charset="0"/>
                              <a:ea typeface="Cambria Math" panose="02040503050406030204" pitchFamily="18" charset="0"/>
                            </a:rPr>
                          </m:ctrlPr>
                        </m:dPr>
                        <m:e>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b="0" i="1" dirty="0" smtClean="0">
                                      <a:solidFill>
                                        <a:srgbClr val="C00000"/>
                                      </a:solidFill>
                                      <a:latin typeface="Cambria Math" panose="02040503050406030204" pitchFamily="18" charset="0"/>
                                      <a:ea typeface="Cambria Math" panose="02040503050406030204" pitchFamily="18" charset="0"/>
                                    </a:rPr>
                                    <m:t>0</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𝑧</m:t>
                              </m:r>
                            </m:e>
                          </m:d>
                        </m:e>
                      </m:d>
                      <m:r>
                        <a:rPr lang="en-US" sz="2000" b="0" i="1" dirty="0" smtClean="0">
                          <a:solidFill>
                            <a:srgbClr val="C00000"/>
                          </a:solidFill>
                          <a:latin typeface="Cambria Math" panose="02040503050406030204" pitchFamily="18" charset="0"/>
                          <a:ea typeface="Cambria Math" panose="02040503050406030204" pitchFamily="18" charset="0"/>
                        </a:rPr>
                        <m:t>,</m:t>
                      </m:r>
                    </m:oMath>
                  </m:oMathPara>
                </a14:m>
                <a:endParaRPr lang="en-US" sz="2000" b="0" i="1" dirty="0">
                  <a:solidFill>
                    <a:srgbClr val="C0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0</m:t>
                              </m:r>
                            </m:sub>
                          </m:sSub>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𝑎</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e>
                      </m:d>
                      <m:r>
                        <a:rPr lang="en-US" sz="2000" i="1" dirty="0">
                          <a:solidFill>
                            <a:srgbClr val="C00000"/>
                          </a:solidFill>
                          <a:latin typeface="Cambria Math" panose="02040503050406030204" pitchFamily="18" charset="0"/>
                          <a:ea typeface="Cambria Math" panose="02040503050406030204" pitchFamily="18" charset="0"/>
                        </a:rPr>
                        <m:t>=</m:t>
                      </m:r>
                      <m:d>
                        <m:dPr>
                          <m:begChr m:val="{"/>
                          <m:endChr m:val="}"/>
                          <m:ctrlPr>
                            <a:rPr lang="en-US" sz="2000" i="1" dirty="0">
                              <a:solidFill>
                                <a:srgbClr val="C00000"/>
                              </a:solidFill>
                              <a:latin typeface="Cambria Math" panose="02040503050406030204" pitchFamily="18" charset="0"/>
                              <a:ea typeface="Cambria Math" panose="02040503050406030204" pitchFamily="18" charset="0"/>
                            </a:rPr>
                          </m:ctrlPr>
                        </m:dPr>
                        <m:e>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b="0" i="1" dirty="0" smtClean="0">
                                      <a:solidFill>
                                        <a:srgbClr val="C00000"/>
                                      </a:solidFill>
                                      <a:latin typeface="Cambria Math" panose="02040503050406030204" pitchFamily="18" charset="0"/>
                                      <a:ea typeface="Cambria Math" panose="02040503050406030204" pitchFamily="18" charset="0"/>
                                    </a:rPr>
                                    <m:t>0</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𝐴</m:t>
                              </m:r>
                            </m:e>
                          </m:d>
                        </m:e>
                      </m:d>
                      <m:r>
                        <a:rPr lang="en-US" sz="2000" i="1" dirty="0">
                          <a:solidFill>
                            <a:srgbClr val="C00000"/>
                          </a:solidFill>
                          <a:latin typeface="Cambria Math" panose="02040503050406030204" pitchFamily="18" charset="0"/>
                          <a:ea typeface="Cambria Math" panose="02040503050406030204" pitchFamily="18" charset="0"/>
                        </a:rPr>
                        <m:t>,</m:t>
                      </m:r>
                    </m:oMath>
                  </m:oMathPara>
                </a14:m>
                <a:endParaRPr lang="en-US" sz="2000" i="1" dirty="0">
                  <a:solidFill>
                    <a:srgbClr val="C0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0</m:t>
                              </m:r>
                            </m:sub>
                          </m:sSub>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𝑏</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e>
                      </m:d>
                      <m:r>
                        <a:rPr lang="en-US" sz="2000" i="1" dirty="0">
                          <a:solidFill>
                            <a:srgbClr val="C00000"/>
                          </a:solidFill>
                          <a:latin typeface="Cambria Math" panose="02040503050406030204" pitchFamily="18" charset="0"/>
                          <a:ea typeface="Cambria Math" panose="02040503050406030204" pitchFamily="18" charset="0"/>
                        </a:rPr>
                        <m:t>=</m:t>
                      </m:r>
                      <m:d>
                        <m:dPr>
                          <m:begChr m:val="{"/>
                          <m:endChr m:val="}"/>
                          <m:ctrlPr>
                            <a:rPr lang="en-US" sz="2000" i="1" dirty="0">
                              <a:solidFill>
                                <a:srgbClr val="C00000"/>
                              </a:solidFill>
                              <a:latin typeface="Cambria Math" panose="02040503050406030204" pitchFamily="18" charset="0"/>
                              <a:ea typeface="Cambria Math" panose="02040503050406030204" pitchFamily="18" charset="0"/>
                            </a:rPr>
                          </m:ctrlPr>
                        </m:dPr>
                        <m:e>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i="1" dirty="0">
                                      <a:solidFill>
                                        <a:srgbClr val="C00000"/>
                                      </a:solidFill>
                                      <a:latin typeface="Cambria Math" panose="02040503050406030204" pitchFamily="18" charset="0"/>
                                      <a:ea typeface="Cambria Math" panose="02040503050406030204" pitchFamily="18" charset="0"/>
                                    </a:rPr>
                                    <m:t>1</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i="1" dirty="0" smtClean="0">
                                  <a:solidFill>
                                    <a:srgbClr val="C00000"/>
                                  </a:solidFill>
                                  <a:latin typeface="Cambria Math" panose="02040503050406030204" pitchFamily="18" charset="0"/>
                                  <a:ea typeface="Cambria Math" panose="02040503050406030204" pitchFamily="18" charset="0"/>
                                </a:rPr>
                                <m:t>𝜆</m:t>
                              </m:r>
                            </m:e>
                          </m:d>
                        </m:e>
                      </m:d>
                      <m:r>
                        <a:rPr lang="en-US" sz="2000" i="1" dirty="0">
                          <a:solidFill>
                            <a:srgbClr val="C00000"/>
                          </a:solidFill>
                          <a:latin typeface="Cambria Math" panose="02040503050406030204" pitchFamily="18" charset="0"/>
                          <a:ea typeface="Cambria Math" panose="02040503050406030204" pitchFamily="18" charset="0"/>
                        </a:rPr>
                        <m:t>,</m:t>
                      </m:r>
                    </m:oMath>
                  </m:oMathPara>
                </a14:m>
                <a:endParaRPr lang="en-US" sz="2000" i="1" dirty="0">
                  <a:solidFill>
                    <a:srgbClr val="C0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b="0" i="1" dirty="0" smtClean="0">
                                  <a:solidFill>
                                    <a:srgbClr val="C00000"/>
                                  </a:solidFill>
                                  <a:latin typeface="Cambria Math" panose="02040503050406030204" pitchFamily="18" charset="0"/>
                                </a:rPr>
                                <m:t>1</m:t>
                              </m:r>
                            </m:sub>
                          </m:sSub>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𝜆</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𝑧</m:t>
                          </m:r>
                        </m:e>
                      </m:d>
                      <m:r>
                        <a:rPr lang="en-US" sz="2000" i="1" dirty="0">
                          <a:solidFill>
                            <a:srgbClr val="C00000"/>
                          </a:solidFill>
                          <a:latin typeface="Cambria Math" panose="02040503050406030204" pitchFamily="18" charset="0"/>
                          <a:ea typeface="Cambria Math" panose="02040503050406030204" pitchFamily="18" charset="0"/>
                        </a:rPr>
                        <m:t>=</m:t>
                      </m:r>
                      <m:d>
                        <m:dPr>
                          <m:begChr m:val="{"/>
                          <m:endChr m:val="}"/>
                          <m:ctrlPr>
                            <a:rPr lang="en-US" sz="2000" i="1" dirty="0">
                              <a:solidFill>
                                <a:srgbClr val="C00000"/>
                              </a:solidFill>
                              <a:latin typeface="Cambria Math" panose="02040503050406030204" pitchFamily="18" charset="0"/>
                              <a:ea typeface="Cambria Math" panose="02040503050406030204" pitchFamily="18" charset="0"/>
                            </a:rPr>
                          </m:ctrlPr>
                        </m:dPr>
                        <m:e>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b="0" i="1" dirty="0" smtClean="0">
                                      <a:solidFill>
                                        <a:srgbClr val="C00000"/>
                                      </a:solidFill>
                                      <a:latin typeface="Cambria Math" panose="02040503050406030204" pitchFamily="18" charset="0"/>
                                      <a:ea typeface="Cambria Math" panose="02040503050406030204" pitchFamily="18" charset="0"/>
                                    </a:rPr>
                                    <m:t>2</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𝜆</m:t>
                              </m:r>
                            </m:e>
                          </m:d>
                        </m:e>
                      </m:d>
                      <m:r>
                        <a:rPr lang="en-US" sz="2000" i="1" dirty="0">
                          <a:solidFill>
                            <a:srgbClr val="C00000"/>
                          </a:solidFill>
                          <a:latin typeface="Cambria Math" panose="02040503050406030204" pitchFamily="18" charset="0"/>
                          <a:ea typeface="Cambria Math" panose="02040503050406030204" pitchFamily="18" charset="0"/>
                        </a:rPr>
                        <m:t>,</m:t>
                      </m:r>
                    </m:oMath>
                  </m:oMathPara>
                </a14:m>
                <a:endParaRPr lang="en-US" sz="2000" i="1" dirty="0">
                  <a:solidFill>
                    <a:srgbClr val="C00000"/>
                  </a:solidFill>
                  <a:latin typeface="Cambria Math" panose="02040503050406030204" pitchFamily="18" charset="0"/>
                  <a:ea typeface="Cambria Math" panose="02040503050406030204" pitchFamily="18" charset="0"/>
                </a:endParaRPr>
              </a:p>
              <a:p>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321630" y="1311483"/>
                <a:ext cx="2836867" cy="16312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0011" y="4069190"/>
                <a:ext cx="2868157" cy="19389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000" i="1" dirty="0" smtClean="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0</m:t>
                              </m:r>
                            </m:sub>
                          </m:sSub>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𝑎</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𝑧</m:t>
                          </m:r>
                        </m:e>
                      </m:d>
                      <m:r>
                        <a:rPr lang="en-US" sz="2000" i="1" dirty="0">
                          <a:solidFill>
                            <a:srgbClr val="C00000"/>
                          </a:solidFill>
                          <a:latin typeface="Cambria Math" panose="02040503050406030204" pitchFamily="18" charset="0"/>
                          <a:ea typeface="Cambria Math" panose="02040503050406030204" pitchFamily="18" charset="0"/>
                        </a:rPr>
                        <m:t>=</m:t>
                      </m:r>
                      <m:d>
                        <m:dPr>
                          <m:begChr m:val="{"/>
                          <m:endChr m:val="}"/>
                          <m:ctrlPr>
                            <a:rPr lang="en-US" sz="2000" i="1" dirty="0">
                              <a:solidFill>
                                <a:srgbClr val="C00000"/>
                              </a:solidFill>
                              <a:latin typeface="Cambria Math" panose="02040503050406030204" pitchFamily="18" charset="0"/>
                              <a:ea typeface="Cambria Math" panose="02040503050406030204" pitchFamily="18" charset="0"/>
                            </a:rPr>
                          </m:ctrlPr>
                        </m:dPr>
                        <m:e>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b="0" i="1" dirty="0" smtClean="0">
                                      <a:solidFill>
                                        <a:srgbClr val="C00000"/>
                                      </a:solidFill>
                                      <a:latin typeface="Cambria Math" panose="02040503050406030204" pitchFamily="18" charset="0"/>
                                      <a:ea typeface="Cambria Math" panose="02040503050406030204" pitchFamily="18" charset="0"/>
                                    </a:rPr>
                                    <m:t>0</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r>
                                <a:rPr lang="en-US" sz="2000" i="1" dirty="0">
                                  <a:solidFill>
                                    <a:srgbClr val="C00000"/>
                                  </a:solidFill>
                                  <a:latin typeface="Cambria Math" panose="02040503050406030204" pitchFamily="18" charset="0"/>
                                  <a:ea typeface="Cambria Math" panose="02040503050406030204" pitchFamily="18" charset="0"/>
                                </a:rPr>
                                <m:t>𝑧</m:t>
                              </m:r>
                            </m:e>
                          </m:d>
                        </m:e>
                      </m:d>
                      <m:r>
                        <a:rPr lang="en-US" sz="2000" b="0" i="1" dirty="0" smtClean="0">
                          <a:solidFill>
                            <a:srgbClr val="C00000"/>
                          </a:solidFill>
                          <a:latin typeface="Cambria Math" panose="02040503050406030204" pitchFamily="18" charset="0"/>
                          <a:ea typeface="Cambria Math" panose="02040503050406030204" pitchFamily="18" charset="0"/>
                        </a:rPr>
                        <m:t>,</m:t>
                      </m:r>
                    </m:oMath>
                  </m:oMathPara>
                </a14:m>
                <a:endParaRPr lang="fa-IR" sz="2000" b="0" i="1" dirty="0">
                  <a:solidFill>
                    <a:srgbClr val="C0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sz="2000" i="1" dirty="0">
                          <a:solidFill>
                            <a:srgbClr val="005426"/>
                          </a:solidFill>
                          <a:latin typeface="Cambria Math" panose="02040503050406030204" pitchFamily="18" charset="0"/>
                        </a:rPr>
                        <m:t>𝛿</m:t>
                      </m:r>
                      <m:d>
                        <m:dPr>
                          <m:ctrlPr>
                            <a:rPr lang="en-US" sz="2000" i="1" dirty="0">
                              <a:solidFill>
                                <a:srgbClr val="005426"/>
                              </a:solidFill>
                              <a:latin typeface="Cambria Math" panose="02040503050406030204" pitchFamily="18" charset="0"/>
                            </a:rPr>
                          </m:ctrlPr>
                        </m:dPr>
                        <m:e>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e>
                            <m:sub>
                              <m:r>
                                <a:rPr lang="fa-IR" sz="2000" i="1" dirty="0">
                                  <a:solidFill>
                                    <a:srgbClr val="005426"/>
                                  </a:solidFill>
                                  <a:latin typeface="Cambria Math" panose="02040503050406030204" pitchFamily="18" charset="0"/>
                                </a:rPr>
                                <m:t>3</m:t>
                              </m:r>
                            </m:sub>
                          </m:sSub>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ea typeface="Cambria Math" panose="02040503050406030204" pitchFamily="18" charset="0"/>
                            </a:rPr>
                            <m:t>𝜆</m:t>
                          </m:r>
                          <m:r>
                            <a:rPr lang="en-US" sz="2000" i="1" dirty="0">
                              <a:solidFill>
                                <a:srgbClr val="005426"/>
                              </a:solidFill>
                              <a:latin typeface="Cambria Math" panose="02040503050406030204" pitchFamily="18" charset="0"/>
                              <a:ea typeface="Cambria Math" panose="02040503050406030204" pitchFamily="18" charset="0"/>
                            </a:rPr>
                            <m:t>,</m:t>
                          </m:r>
                          <m:r>
                            <a:rPr lang="en-US" sz="2000" i="1" dirty="0">
                              <a:solidFill>
                                <a:srgbClr val="005426"/>
                              </a:solidFill>
                              <a:latin typeface="Cambria Math" panose="02040503050406030204" pitchFamily="18" charset="0"/>
                              <a:ea typeface="Cambria Math" panose="02040503050406030204" pitchFamily="18" charset="0"/>
                            </a:rPr>
                            <m:t>𝑧</m:t>
                          </m:r>
                        </m:e>
                      </m:d>
                      <m:r>
                        <a:rPr lang="en-US" sz="2000" i="1" dirty="0">
                          <a:solidFill>
                            <a:srgbClr val="005426"/>
                          </a:solidFill>
                          <a:latin typeface="Cambria Math" panose="02040503050406030204" pitchFamily="18" charset="0"/>
                          <a:ea typeface="Cambria Math" panose="02040503050406030204" pitchFamily="18" charset="0"/>
                        </a:rPr>
                        <m:t>=</m:t>
                      </m:r>
                      <m:d>
                        <m:dPr>
                          <m:begChr m:val="{"/>
                          <m:endChr m:val="}"/>
                          <m:ctrlPr>
                            <a:rPr lang="en-US" sz="2000" i="1" dirty="0">
                              <a:solidFill>
                                <a:srgbClr val="005426"/>
                              </a:solidFill>
                              <a:latin typeface="Cambria Math" panose="02040503050406030204" pitchFamily="18" charset="0"/>
                              <a:ea typeface="Cambria Math" panose="02040503050406030204" pitchFamily="18" charset="0"/>
                            </a:rPr>
                          </m:ctrlPr>
                        </m:dPr>
                        <m:e>
                          <m:d>
                            <m:dPr>
                              <m:ctrlPr>
                                <a:rPr lang="en-US" sz="2000" i="1" dirty="0">
                                  <a:solidFill>
                                    <a:srgbClr val="005426"/>
                                  </a:solidFill>
                                  <a:latin typeface="Cambria Math" panose="02040503050406030204" pitchFamily="18" charset="0"/>
                                  <a:ea typeface="Cambria Math" panose="02040503050406030204" pitchFamily="18" charset="0"/>
                                </a:rPr>
                              </m:ctrlPr>
                            </m:dPr>
                            <m:e>
                              <m:sSub>
                                <m:sSubPr>
                                  <m:ctrlPr>
                                    <a:rPr lang="en-US" sz="2000" i="1" dirty="0">
                                      <a:solidFill>
                                        <a:srgbClr val="005426"/>
                                      </a:solidFill>
                                      <a:latin typeface="Cambria Math" panose="02040503050406030204" pitchFamily="18" charset="0"/>
                                      <a:ea typeface="Cambria Math" panose="02040503050406030204" pitchFamily="18" charset="0"/>
                                    </a:rPr>
                                  </m:ctrlPr>
                                </m:sSubPr>
                                <m:e>
                                  <m:r>
                                    <a:rPr lang="en-US" sz="2000" i="1" dirty="0">
                                      <a:solidFill>
                                        <a:srgbClr val="005426"/>
                                      </a:solidFill>
                                      <a:latin typeface="Cambria Math" panose="02040503050406030204" pitchFamily="18" charset="0"/>
                                      <a:ea typeface="Cambria Math" panose="02040503050406030204" pitchFamily="18" charset="0"/>
                                    </a:rPr>
                                    <m:t>𝑞</m:t>
                                  </m:r>
                                </m:e>
                                <m:sub>
                                  <m:r>
                                    <a:rPr lang="en-US" sz="2000" i="1" dirty="0">
                                      <a:solidFill>
                                        <a:srgbClr val="005426"/>
                                      </a:solidFill>
                                      <a:latin typeface="Cambria Math" panose="02040503050406030204" pitchFamily="18" charset="0"/>
                                      <a:ea typeface="Cambria Math" panose="02040503050406030204" pitchFamily="18" charset="0"/>
                                    </a:rPr>
                                    <m:t>0</m:t>
                                  </m:r>
                                </m:sub>
                              </m:sSub>
                              <m:r>
                                <a:rPr lang="en-US" sz="2000" i="1" dirty="0">
                                  <a:solidFill>
                                    <a:srgbClr val="005426"/>
                                  </a:solidFill>
                                  <a:latin typeface="Cambria Math" panose="02040503050406030204" pitchFamily="18" charset="0"/>
                                  <a:ea typeface="Cambria Math" panose="02040503050406030204" pitchFamily="18" charset="0"/>
                                </a:rPr>
                                <m:t>,</m:t>
                              </m:r>
                              <m:r>
                                <a:rPr lang="en-US" sz="2000" i="1" dirty="0">
                                  <a:solidFill>
                                    <a:srgbClr val="005426"/>
                                  </a:solidFill>
                                  <a:latin typeface="Cambria Math" panose="02040503050406030204" pitchFamily="18" charset="0"/>
                                  <a:ea typeface="Cambria Math" panose="02040503050406030204" pitchFamily="18" charset="0"/>
                                </a:rPr>
                                <m:t>𝐴𝑧</m:t>
                              </m:r>
                            </m:e>
                          </m:d>
                        </m:e>
                      </m:d>
                      <m:r>
                        <a:rPr lang="en-US" sz="2000" i="1" dirty="0">
                          <a:solidFill>
                            <a:srgbClr val="005426"/>
                          </a:solidFill>
                          <a:latin typeface="Cambria Math" panose="02040503050406030204" pitchFamily="18" charset="0"/>
                          <a:ea typeface="Cambria Math" panose="02040503050406030204" pitchFamily="18" charset="0"/>
                        </a:rPr>
                        <m:t>,</m:t>
                      </m:r>
                    </m:oMath>
                  </m:oMathPara>
                </a14:m>
                <a:endParaRPr lang="en-US" sz="2000"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sz="2000" i="1" dirty="0">
                          <a:solidFill>
                            <a:srgbClr val="005426"/>
                          </a:solidFill>
                          <a:latin typeface="Cambria Math" panose="02040503050406030204" pitchFamily="18" charset="0"/>
                        </a:rPr>
                        <m:t>𝛿</m:t>
                      </m:r>
                      <m:d>
                        <m:dPr>
                          <m:ctrlPr>
                            <a:rPr lang="en-US" sz="2000" i="1" dirty="0">
                              <a:solidFill>
                                <a:srgbClr val="005426"/>
                              </a:solidFill>
                              <a:latin typeface="Cambria Math" panose="02040503050406030204" pitchFamily="18" charset="0"/>
                            </a:rPr>
                          </m:ctrlPr>
                        </m:dPr>
                        <m:e>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e>
                            <m:sub>
                              <m:r>
                                <a:rPr lang="en-US" sz="2000" b="0" i="1" dirty="0" smtClean="0">
                                  <a:solidFill>
                                    <a:srgbClr val="005426"/>
                                  </a:solidFill>
                                  <a:latin typeface="Cambria Math" panose="02040503050406030204" pitchFamily="18" charset="0"/>
                                </a:rPr>
                                <m:t>0</m:t>
                              </m:r>
                            </m:sub>
                          </m:sSub>
                          <m:r>
                            <a:rPr lang="en-US" sz="2000" i="1" dirty="0">
                              <a:solidFill>
                                <a:srgbClr val="005426"/>
                              </a:solidFill>
                              <a:latin typeface="Cambria Math" panose="02040503050406030204" pitchFamily="18" charset="0"/>
                            </a:rPr>
                            <m:t>,</m:t>
                          </m:r>
                          <m:r>
                            <a:rPr lang="en-US" sz="2000" b="0" i="1" dirty="0" smtClean="0">
                              <a:solidFill>
                                <a:srgbClr val="005426"/>
                              </a:solidFill>
                              <a:latin typeface="Cambria Math" panose="02040503050406030204" pitchFamily="18" charset="0"/>
                              <a:ea typeface="Cambria Math" panose="02040503050406030204" pitchFamily="18" charset="0"/>
                            </a:rPr>
                            <m:t>𝑎</m:t>
                          </m:r>
                          <m:r>
                            <a:rPr lang="en-US" sz="2000" i="1" dirty="0">
                              <a:solidFill>
                                <a:srgbClr val="005426"/>
                              </a:solidFill>
                              <a:latin typeface="Cambria Math" panose="02040503050406030204" pitchFamily="18" charset="0"/>
                              <a:ea typeface="Cambria Math" panose="02040503050406030204" pitchFamily="18" charset="0"/>
                            </a:rPr>
                            <m:t>,</m:t>
                          </m:r>
                          <m:r>
                            <a:rPr lang="en-US" sz="2000" b="0" i="1" dirty="0" smtClean="0">
                              <a:solidFill>
                                <a:srgbClr val="005426"/>
                              </a:solidFill>
                              <a:latin typeface="Cambria Math" panose="02040503050406030204" pitchFamily="18" charset="0"/>
                              <a:ea typeface="Cambria Math" panose="02040503050406030204" pitchFamily="18" charset="0"/>
                            </a:rPr>
                            <m:t>𝐴</m:t>
                          </m:r>
                        </m:e>
                      </m:d>
                      <m:r>
                        <a:rPr lang="en-US" sz="2000" i="1" dirty="0">
                          <a:solidFill>
                            <a:srgbClr val="005426"/>
                          </a:solidFill>
                          <a:latin typeface="Cambria Math" panose="02040503050406030204" pitchFamily="18" charset="0"/>
                          <a:ea typeface="Cambria Math" panose="02040503050406030204" pitchFamily="18" charset="0"/>
                        </a:rPr>
                        <m:t>=</m:t>
                      </m:r>
                      <m:d>
                        <m:dPr>
                          <m:begChr m:val="{"/>
                          <m:endChr m:val="}"/>
                          <m:ctrlPr>
                            <a:rPr lang="en-US" sz="2000" i="1" dirty="0">
                              <a:solidFill>
                                <a:srgbClr val="005426"/>
                              </a:solidFill>
                              <a:latin typeface="Cambria Math" panose="02040503050406030204" pitchFamily="18" charset="0"/>
                              <a:ea typeface="Cambria Math" panose="02040503050406030204" pitchFamily="18" charset="0"/>
                            </a:rPr>
                          </m:ctrlPr>
                        </m:dPr>
                        <m:e>
                          <m:d>
                            <m:dPr>
                              <m:ctrlPr>
                                <a:rPr lang="en-US" sz="2000" i="1" dirty="0">
                                  <a:solidFill>
                                    <a:srgbClr val="005426"/>
                                  </a:solidFill>
                                  <a:latin typeface="Cambria Math" panose="02040503050406030204" pitchFamily="18" charset="0"/>
                                  <a:ea typeface="Cambria Math" panose="02040503050406030204" pitchFamily="18" charset="0"/>
                                </a:rPr>
                              </m:ctrlPr>
                            </m:dPr>
                            <m:e>
                              <m:sSub>
                                <m:sSubPr>
                                  <m:ctrlPr>
                                    <a:rPr lang="en-US" sz="2000" i="1" dirty="0">
                                      <a:solidFill>
                                        <a:srgbClr val="005426"/>
                                      </a:solidFill>
                                      <a:latin typeface="Cambria Math" panose="02040503050406030204" pitchFamily="18" charset="0"/>
                                      <a:ea typeface="Cambria Math" panose="02040503050406030204" pitchFamily="18" charset="0"/>
                                    </a:rPr>
                                  </m:ctrlPr>
                                </m:sSubPr>
                                <m:e>
                                  <m:r>
                                    <a:rPr lang="en-US" sz="2000" i="1" dirty="0">
                                      <a:solidFill>
                                        <a:srgbClr val="005426"/>
                                      </a:solidFill>
                                      <a:latin typeface="Cambria Math" panose="02040503050406030204" pitchFamily="18" charset="0"/>
                                      <a:ea typeface="Cambria Math" panose="02040503050406030204" pitchFamily="18" charset="0"/>
                                    </a:rPr>
                                    <m:t>𝑞</m:t>
                                  </m:r>
                                </m:e>
                                <m:sub>
                                  <m:r>
                                    <a:rPr lang="en-US" sz="2000" b="0" i="1" dirty="0" smtClean="0">
                                      <a:solidFill>
                                        <a:srgbClr val="005426"/>
                                      </a:solidFill>
                                      <a:latin typeface="Cambria Math" panose="02040503050406030204" pitchFamily="18" charset="0"/>
                                      <a:ea typeface="Cambria Math" panose="02040503050406030204" pitchFamily="18" charset="0"/>
                                    </a:rPr>
                                    <m:t>3</m:t>
                                  </m:r>
                                </m:sub>
                              </m:sSub>
                              <m:r>
                                <a:rPr lang="en-US" sz="2000" i="1" dirty="0">
                                  <a:solidFill>
                                    <a:srgbClr val="005426"/>
                                  </a:solidFill>
                                  <a:latin typeface="Cambria Math" panose="02040503050406030204" pitchFamily="18" charset="0"/>
                                  <a:ea typeface="Cambria Math" panose="02040503050406030204" pitchFamily="18" charset="0"/>
                                </a:rPr>
                                <m:t>,</m:t>
                              </m:r>
                              <m:r>
                                <a:rPr lang="en-US" sz="2000" i="1" dirty="0">
                                  <a:solidFill>
                                    <a:srgbClr val="005426"/>
                                  </a:solidFill>
                                  <a:latin typeface="Cambria Math" panose="02040503050406030204" pitchFamily="18" charset="0"/>
                                  <a:ea typeface="Cambria Math" panose="02040503050406030204" pitchFamily="18" charset="0"/>
                                </a:rPr>
                                <m:t>𝜆</m:t>
                              </m:r>
                            </m:e>
                          </m:d>
                        </m:e>
                      </m:d>
                      <m:r>
                        <a:rPr lang="en-US" sz="2000" i="1" dirty="0">
                          <a:solidFill>
                            <a:srgbClr val="005426"/>
                          </a:solidFill>
                          <a:latin typeface="Cambria Math" panose="02040503050406030204" pitchFamily="18" charset="0"/>
                          <a:ea typeface="Cambria Math" panose="02040503050406030204" pitchFamily="18" charset="0"/>
                        </a:rPr>
                        <m:t>,</m:t>
                      </m:r>
                    </m:oMath>
                  </m:oMathPara>
                </a14:m>
                <a:endParaRPr lang="en-US" sz="2000"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0</m:t>
                              </m:r>
                            </m:sub>
                          </m:sSub>
                          <m:r>
                            <a:rPr lang="en-US" sz="2000" i="1" dirty="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𝑏</m:t>
                          </m:r>
                          <m:r>
                            <a:rPr lang="en-US" sz="2000" i="1" dirty="0">
                              <a:solidFill>
                                <a:srgbClr val="C00000"/>
                              </a:solidFill>
                              <a:latin typeface="Cambria Math" panose="02040503050406030204" pitchFamily="18" charset="0"/>
                              <a:ea typeface="Cambria Math" panose="02040503050406030204" pitchFamily="18" charset="0"/>
                            </a:rPr>
                            <m:t>,</m:t>
                          </m:r>
                          <m:r>
                            <a:rPr lang="en-US" sz="2000" b="0" i="1" dirty="0" smtClean="0">
                              <a:solidFill>
                                <a:srgbClr val="C00000"/>
                              </a:solidFill>
                              <a:latin typeface="Cambria Math" panose="02040503050406030204" pitchFamily="18" charset="0"/>
                              <a:ea typeface="Cambria Math" panose="02040503050406030204" pitchFamily="18" charset="0"/>
                            </a:rPr>
                            <m:t>𝐴</m:t>
                          </m:r>
                        </m:e>
                      </m:d>
                      <m:r>
                        <a:rPr lang="en-US" sz="2000" i="1" dirty="0">
                          <a:solidFill>
                            <a:srgbClr val="C00000"/>
                          </a:solidFill>
                          <a:latin typeface="Cambria Math" panose="02040503050406030204" pitchFamily="18" charset="0"/>
                          <a:ea typeface="Cambria Math" panose="02040503050406030204" pitchFamily="18" charset="0"/>
                        </a:rPr>
                        <m:t>=</m:t>
                      </m:r>
                      <m:d>
                        <m:dPr>
                          <m:begChr m:val="{"/>
                          <m:endChr m:val="}"/>
                          <m:ctrlPr>
                            <a:rPr lang="en-US" sz="2000" i="1" dirty="0">
                              <a:solidFill>
                                <a:srgbClr val="C00000"/>
                              </a:solidFill>
                              <a:latin typeface="Cambria Math" panose="02040503050406030204" pitchFamily="18" charset="0"/>
                              <a:ea typeface="Cambria Math" panose="02040503050406030204" pitchFamily="18" charset="0"/>
                            </a:rPr>
                          </m:ctrlPr>
                        </m:dPr>
                        <m:e>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i="1" dirty="0">
                                      <a:solidFill>
                                        <a:srgbClr val="C00000"/>
                                      </a:solidFill>
                                      <a:latin typeface="Cambria Math" panose="02040503050406030204" pitchFamily="18" charset="0"/>
                                      <a:ea typeface="Cambria Math" panose="02040503050406030204" pitchFamily="18" charset="0"/>
                                    </a:rPr>
                                    <m:t>1</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i="1" dirty="0" smtClean="0">
                                  <a:solidFill>
                                    <a:srgbClr val="C00000"/>
                                  </a:solidFill>
                                  <a:latin typeface="Cambria Math" panose="02040503050406030204" pitchFamily="18" charset="0"/>
                                  <a:ea typeface="Cambria Math" panose="02040503050406030204" pitchFamily="18" charset="0"/>
                                </a:rPr>
                                <m:t>𝜆</m:t>
                              </m:r>
                            </m:e>
                          </m:d>
                        </m:e>
                      </m:d>
                      <m:r>
                        <a:rPr lang="en-US" sz="2000" i="1" dirty="0">
                          <a:solidFill>
                            <a:srgbClr val="C00000"/>
                          </a:solidFill>
                          <a:latin typeface="Cambria Math" panose="02040503050406030204" pitchFamily="18" charset="0"/>
                          <a:ea typeface="Cambria Math" panose="02040503050406030204" pitchFamily="18" charset="0"/>
                        </a:rPr>
                        <m:t>,</m:t>
                      </m:r>
                    </m:oMath>
                  </m:oMathPara>
                </a14:m>
                <a:endParaRPr lang="en-US" sz="2000" i="1" dirty="0">
                  <a:solidFill>
                    <a:srgbClr val="C00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sz="2000" i="1" dirty="0">
                          <a:solidFill>
                            <a:srgbClr val="C00000"/>
                          </a:solidFill>
                          <a:latin typeface="Cambria Math" panose="02040503050406030204" pitchFamily="18" charset="0"/>
                        </a:rPr>
                        <m:t>𝛿</m:t>
                      </m:r>
                      <m:d>
                        <m:dPr>
                          <m:ctrlPr>
                            <a:rPr lang="en-US" sz="2000" i="1" dirty="0">
                              <a:solidFill>
                                <a:srgbClr val="C00000"/>
                              </a:solidFill>
                              <a:latin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b="0" i="1" dirty="0" smtClean="0">
                                  <a:solidFill>
                                    <a:srgbClr val="C00000"/>
                                  </a:solidFill>
                                  <a:latin typeface="Cambria Math" panose="02040503050406030204" pitchFamily="18" charset="0"/>
                                </a:rPr>
                                <m:t>1</m:t>
                              </m:r>
                            </m:sub>
                          </m:sSub>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𝜆</m:t>
                          </m:r>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𝑧</m:t>
                          </m:r>
                        </m:e>
                      </m:d>
                      <m:r>
                        <a:rPr lang="en-US" sz="2000" i="1" dirty="0">
                          <a:solidFill>
                            <a:srgbClr val="C00000"/>
                          </a:solidFill>
                          <a:latin typeface="Cambria Math" panose="02040503050406030204" pitchFamily="18" charset="0"/>
                          <a:ea typeface="Cambria Math" panose="02040503050406030204" pitchFamily="18" charset="0"/>
                        </a:rPr>
                        <m:t>=</m:t>
                      </m:r>
                      <m:d>
                        <m:dPr>
                          <m:begChr m:val="{"/>
                          <m:endChr m:val="}"/>
                          <m:ctrlPr>
                            <a:rPr lang="en-US" sz="2000" i="1" dirty="0">
                              <a:solidFill>
                                <a:srgbClr val="C00000"/>
                              </a:solidFill>
                              <a:latin typeface="Cambria Math" panose="02040503050406030204" pitchFamily="18" charset="0"/>
                              <a:ea typeface="Cambria Math" panose="02040503050406030204" pitchFamily="18" charset="0"/>
                            </a:rPr>
                          </m:ctrlPr>
                        </m:dPr>
                        <m:e>
                          <m:d>
                            <m:dPr>
                              <m:ctrlPr>
                                <a:rPr lang="en-US" sz="2000" i="1" dirty="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b="0" i="1" dirty="0" smtClean="0">
                                      <a:solidFill>
                                        <a:srgbClr val="C00000"/>
                                      </a:solidFill>
                                      <a:latin typeface="Cambria Math" panose="02040503050406030204" pitchFamily="18" charset="0"/>
                                      <a:ea typeface="Cambria Math" panose="02040503050406030204" pitchFamily="18" charset="0"/>
                                    </a:rPr>
                                    <m:t>2</m:t>
                                  </m:r>
                                </m:sub>
                              </m:sSub>
                              <m:r>
                                <a:rPr lang="en-US" sz="2000" i="1" dirty="0">
                                  <a:solidFill>
                                    <a:srgbClr val="C00000"/>
                                  </a:solidFill>
                                  <a:latin typeface="Cambria Math" panose="02040503050406030204" pitchFamily="18" charset="0"/>
                                  <a:ea typeface="Cambria Math" panose="02040503050406030204" pitchFamily="18" charset="0"/>
                                </a:rPr>
                                <m:t>,</m:t>
                              </m:r>
                              <m:r>
                                <a:rPr lang="en-US" sz="2000" i="1" dirty="0">
                                  <a:solidFill>
                                    <a:srgbClr val="C00000"/>
                                  </a:solidFill>
                                  <a:latin typeface="Cambria Math" panose="02040503050406030204" pitchFamily="18" charset="0"/>
                                  <a:ea typeface="Cambria Math" panose="02040503050406030204" pitchFamily="18" charset="0"/>
                                </a:rPr>
                                <m:t>𝜆</m:t>
                              </m:r>
                            </m:e>
                          </m:d>
                        </m:e>
                      </m:d>
                      <m:r>
                        <a:rPr lang="en-US" sz="2000" i="1" dirty="0">
                          <a:solidFill>
                            <a:srgbClr val="C00000"/>
                          </a:solidFill>
                          <a:latin typeface="Cambria Math" panose="02040503050406030204" pitchFamily="18" charset="0"/>
                          <a:ea typeface="Cambria Math" panose="02040503050406030204" pitchFamily="18" charset="0"/>
                        </a:rPr>
                        <m:t>,</m:t>
                      </m:r>
                    </m:oMath>
                  </m:oMathPara>
                </a14:m>
                <a:endParaRPr lang="en-US" sz="2000" i="1" dirty="0">
                  <a:solidFill>
                    <a:srgbClr val="C00000"/>
                  </a:solidFill>
                  <a:latin typeface="Cambria Math" panose="02040503050406030204" pitchFamily="18" charset="0"/>
                  <a:ea typeface="Cambria Math" panose="02040503050406030204" pitchFamily="18" charset="0"/>
                </a:endParaRPr>
              </a:p>
              <a:p>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80011" y="4069190"/>
                <a:ext cx="2868157" cy="1938992"/>
              </a:xfrm>
              <a:prstGeom prst="rect">
                <a:avLst/>
              </a:prstGeom>
              <a:blipFill>
                <a:blip r:embed="rId4"/>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967" y="1532815"/>
            <a:ext cx="182034" cy="224602"/>
          </a:xfrm>
          <a:prstGeom prst="rect">
            <a:avLst/>
          </a:prstGeom>
        </p:spPr>
      </p:pic>
      <p:sp>
        <p:nvSpPr>
          <p:cNvPr id="9" name="TextBox 8">
            <a:extLst>
              <a:ext uri="{FF2B5EF4-FFF2-40B4-BE49-F238E27FC236}">
                <a16:creationId xmlns:a16="http://schemas.microsoft.com/office/drawing/2014/main" id="{5A375869-C5D2-3843-27E8-CF2DCC83C52E}"/>
              </a:ext>
            </a:extLst>
          </p:cNvPr>
          <p:cNvSpPr txBox="1"/>
          <p:nvPr/>
        </p:nvSpPr>
        <p:spPr>
          <a:xfrm>
            <a:off x="80011" y="12817"/>
            <a:ext cx="1912075" cy="338554"/>
          </a:xfrm>
          <a:prstGeom prst="rect">
            <a:avLst/>
          </a:prstGeom>
          <a:noFill/>
        </p:spPr>
        <p:txBody>
          <a:bodyPr wrap="square">
            <a:spAutoFit/>
          </a:bodyPr>
          <a:lstStyle/>
          <a:p>
            <a:pPr algn="r" rtl="1"/>
            <a:r>
              <a:rPr lang="fa-IR" sz="1600" dirty="0">
                <a:solidFill>
                  <a:srgbClr val="3333CC"/>
                </a:solidFill>
                <a:latin typeface="Aviny" panose="020B0506030804020204" pitchFamily="34" charset="-78"/>
                <a:cs typeface="B Yekan" panose="00000400000000000000" pitchFamily="2" charset="-78"/>
              </a:rPr>
              <a:t>مطالعه به عهده دانشجو</a:t>
            </a:r>
          </a:p>
        </p:txBody>
      </p:sp>
    </p:spTree>
    <p:extLst>
      <p:ext uri="{BB962C8B-B14F-4D97-AF65-F5344CB8AC3E}">
        <p14:creationId xmlns:p14="http://schemas.microsoft.com/office/powerpoint/2010/main" val="28249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7-8:</a:t>
            </a:r>
            <a:endParaRPr lang="en-US" dirty="0"/>
          </a:p>
        </p:txBody>
      </p:sp>
      <p:sp>
        <p:nvSpPr>
          <p:cNvPr id="3" name="Content Placeholder 2"/>
          <p:cNvSpPr>
            <a:spLocks noGrp="1"/>
          </p:cNvSpPr>
          <p:nvPr>
            <p:ph idx="1"/>
          </p:nvPr>
        </p:nvSpPr>
        <p:spPr/>
        <p:txBody>
          <a:bodyPr/>
          <a:lstStyle/>
          <a:p>
            <a:r>
              <a:rPr lang="fa-IR" dirty="0"/>
              <a:t>از سه انتقال آخر قوانین زیر تولید میشوند.</a:t>
            </a:r>
          </a:p>
          <a:p>
            <a:endParaRPr lang="fa-IR" dirty="0"/>
          </a:p>
          <a:p>
            <a:r>
              <a:rPr lang="fa-IR" dirty="0"/>
              <a:t>برای دو انتقال اول مجموعه قوانین زیر تولید خواهند شد.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110191" y="1168088"/>
                <a:ext cx="2610010" cy="1754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𝑎</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𝐴</m:t>
                              </m:r>
                              <m:r>
                                <a:rPr lang="en-US" i="1" dirty="0">
                                  <a:solidFill>
                                    <a:srgbClr val="005426"/>
                                  </a:solidFill>
                                  <a:latin typeface="Cambria Math" panose="02040503050406030204" pitchFamily="18" charset="0"/>
                                  <a:ea typeface="Cambria Math" panose="02040503050406030204" pitchFamily="18" charset="0"/>
                                </a:rPr>
                                <m:t>𝑧</m:t>
                              </m:r>
                            </m:e>
                          </m:d>
                        </m:e>
                      </m:d>
                      <m:r>
                        <a:rPr lang="en-US" b="0" i="1" dirty="0" smtClean="0">
                          <a:solidFill>
                            <a:srgbClr val="005426"/>
                          </a:solidFill>
                          <a:latin typeface="Cambria Math" panose="02040503050406030204" pitchFamily="18" charset="0"/>
                          <a:ea typeface="Cambria Math" panose="02040503050406030204" pitchFamily="18" charset="0"/>
                        </a:rPr>
                        <m:t>,</m:t>
                      </m:r>
                    </m:oMath>
                  </m:oMathPara>
                </a14:m>
                <a:endParaRPr lang="fa-IR" b="0"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fa-IR" i="1" dirty="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𝐴𝑧</m:t>
                              </m:r>
                            </m:e>
                          </m:d>
                        </m:e>
                      </m:d>
                      <m:r>
                        <a:rPr lang="en-US" i="1" dirty="0">
                          <a:solidFill>
                            <a:srgbClr val="005426"/>
                          </a:solidFill>
                          <a:latin typeface="Cambria Math" panose="02040503050406030204" pitchFamily="18" charset="0"/>
                          <a:ea typeface="Cambria Math" panose="02040503050406030204" pitchFamily="18" charset="0"/>
                        </a:rPr>
                        <m:t>,</m:t>
                      </m:r>
                    </m:oMath>
                  </m:oMathPara>
                </a14:m>
                <a:endParaRPr lang="en-US"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𝑎</m:t>
                          </m:r>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𝐴</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e>
                          </m:d>
                        </m:e>
                      </m:d>
                      <m:r>
                        <a:rPr lang="en-US" i="1" dirty="0">
                          <a:solidFill>
                            <a:srgbClr val="005426"/>
                          </a:solidFill>
                          <a:latin typeface="Cambria Math" panose="02040503050406030204" pitchFamily="18" charset="0"/>
                          <a:ea typeface="Cambria Math" panose="02040503050406030204" pitchFamily="18" charset="0"/>
                        </a:rPr>
                        <m:t>,</m:t>
                      </m:r>
                    </m:oMath>
                  </m:oMathPara>
                </a14:m>
                <a:endParaRPr lang="en-US"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𝑏</m:t>
                          </m:r>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𝐴</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i="1" dirty="0">
                                      <a:solidFill>
                                        <a:srgbClr val="005426"/>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ea typeface="Cambria Math" panose="02040503050406030204" pitchFamily="18" charset="0"/>
                                </a:rPr>
                                <m:t>,</m:t>
                              </m:r>
                              <m:r>
                                <a:rPr lang="en-US" i="1" dirty="0" smtClean="0">
                                  <a:solidFill>
                                    <a:srgbClr val="005426"/>
                                  </a:solidFill>
                                  <a:latin typeface="Cambria Math" panose="02040503050406030204" pitchFamily="18" charset="0"/>
                                  <a:ea typeface="Cambria Math" panose="02040503050406030204" pitchFamily="18" charset="0"/>
                                </a:rPr>
                                <m:t>𝜆</m:t>
                              </m:r>
                            </m:e>
                          </m:d>
                        </m:e>
                      </m:d>
                      <m:r>
                        <a:rPr lang="en-US" i="1" dirty="0">
                          <a:solidFill>
                            <a:srgbClr val="005426"/>
                          </a:solidFill>
                          <a:latin typeface="Cambria Math" panose="02040503050406030204" pitchFamily="18" charset="0"/>
                          <a:ea typeface="Cambria Math" panose="02040503050406030204" pitchFamily="18" charset="0"/>
                        </a:rPr>
                        <m:t>,</m:t>
                      </m:r>
                    </m:oMath>
                  </m:oMathPara>
                </a14:m>
                <a:endParaRPr lang="en-US" i="1" dirty="0">
                  <a:solidFill>
                    <a:srgbClr val="00542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2</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e>
                          </m:d>
                        </m:e>
                      </m:d>
                      <m:r>
                        <a:rPr lang="en-US" i="1" dirty="0">
                          <a:solidFill>
                            <a:srgbClr val="005426"/>
                          </a:solidFill>
                          <a:latin typeface="Cambria Math" panose="02040503050406030204" pitchFamily="18" charset="0"/>
                          <a:ea typeface="Cambria Math" panose="02040503050406030204" pitchFamily="18" charset="0"/>
                        </a:rPr>
                        <m:t>,</m:t>
                      </m:r>
                    </m:oMath>
                  </m:oMathPara>
                </a14:m>
                <a:endParaRPr lang="en-US" i="1" dirty="0">
                  <a:solidFill>
                    <a:srgbClr val="005426"/>
                  </a:solidFill>
                  <a:latin typeface="Cambria Math" panose="02040503050406030204" pitchFamily="18" charset="0"/>
                  <a:ea typeface="Cambria Math" panose="02040503050406030204" pitchFamily="18" charset="0"/>
                </a:endParaRPr>
              </a:p>
              <a:p>
                <a:endParaRPr lang="en-US" dirty="0">
                  <a:solidFill>
                    <a:srgbClr val="00542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10191" y="1168088"/>
                <a:ext cx="2610010" cy="17543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15239" y="1168088"/>
                <a:ext cx="1528816"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dirty="0" smtClean="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b="0" i="1" dirty="0" smtClean="0">
                              <a:solidFill>
                                <a:srgbClr val="005426"/>
                              </a:solidFill>
                              <a:latin typeface="Cambria Math" panose="02040503050406030204" pitchFamily="18" charset="0"/>
                            </a:rPr>
                            <m:t>𝐴</m:t>
                          </m:r>
                          <m:sSub>
                            <m:sSubPr>
                              <m:ctrlPr>
                                <a:rPr lang="en-US" b="0" i="1" dirty="0" smtClean="0">
                                  <a:solidFill>
                                    <a:srgbClr val="005426"/>
                                  </a:solidFill>
                                  <a:latin typeface="Cambria Math" panose="02040503050406030204" pitchFamily="18" charset="0"/>
                                  <a:ea typeface="Cambria Math" panose="02040503050406030204" pitchFamily="18" charset="0"/>
                                </a:rPr>
                              </m:ctrlPr>
                            </m:sSubPr>
                            <m:e>
                              <m:r>
                                <a:rPr lang="en-US" b="0" i="1" dirty="0" smtClean="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3</m:t>
                              </m:r>
                            </m:sub>
                          </m:sSub>
                        </m:e>
                      </m:d>
                      <m:r>
                        <a:rPr lang="en-US" b="0" i="1" dirty="0" smtClean="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𝑎</m:t>
                      </m:r>
                    </m:oMath>
                  </m:oMathPara>
                </a14:m>
                <a:endParaRPr lang="en-US" b="0" dirty="0">
                  <a:solidFill>
                    <a:srgbClr val="005426"/>
                  </a:solidFill>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1</m:t>
                              </m:r>
                            </m:sub>
                          </m:sSub>
                        </m:e>
                      </m:d>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𝑏</m:t>
                      </m:r>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b="0" i="1" dirty="0" smtClean="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2</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715239" y="1168088"/>
                <a:ext cx="1528816" cy="923330"/>
              </a:xfrm>
              <a:prstGeom prst="rect">
                <a:avLst/>
              </a:prstGeom>
              <a:blipFill>
                <a:blip r:embed="rId3"/>
                <a:stretch>
                  <a:fillRect b="-26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76" y="3223950"/>
                <a:ext cx="28670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smtClean="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𝑎</m:t>
                          </m:r>
                          <m:r>
                            <a:rPr lang="en-US" i="1" dirty="0">
                              <a:solidFill>
                                <a:srgbClr val="005426"/>
                              </a:solidFill>
                              <a:latin typeface="Cambria Math" panose="02040503050406030204" pitchFamily="18" charset="0"/>
                              <a:ea typeface="Cambria Math" panose="02040503050406030204" pitchFamily="18" charset="0"/>
                            </a:rPr>
                            <m:t>,</m:t>
                          </m:r>
                          <m:r>
                            <a:rPr lang="en-US" i="1" dirty="0" smtClean="0">
                              <a:solidFill>
                                <a:srgbClr val="3333CC"/>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smtClean="0">
                                  <a:solidFill>
                                    <a:srgbClr val="005426"/>
                                  </a:solidFill>
                                  <a:latin typeface="Cambria Math" panose="02040503050406030204" pitchFamily="18" charset="0"/>
                                  <a:ea typeface="Cambria Math" panose="02040503050406030204" pitchFamily="18" charset="0"/>
                                </a:rPr>
                              </m:ctrlPr>
                            </m:dPr>
                            <m:e>
                              <m:sSub>
                                <m:sSubPr>
                                  <m:ctrlPr>
                                    <a:rPr lang="en-US" i="1" dirty="0" smtClean="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𝐴</m:t>
                              </m:r>
                              <m:r>
                                <a:rPr lang="en-US" i="1" dirty="0">
                                  <a:solidFill>
                                    <a:srgbClr val="FF0000"/>
                                  </a:solidFill>
                                  <a:latin typeface="Cambria Math" panose="02040503050406030204" pitchFamily="18" charset="0"/>
                                  <a:ea typeface="Cambria Math" panose="02040503050406030204" pitchFamily="18" charset="0"/>
                                </a:rPr>
                                <m:t>𝑧</m:t>
                              </m:r>
                            </m:e>
                          </m:d>
                        </m:e>
                      </m:d>
                    </m:oMath>
                  </m:oMathPara>
                </a14:m>
                <a:endParaRPr lang="en-US" i="1" dirty="0">
                  <a:solidFill>
                    <a:srgbClr val="005426"/>
                  </a:solidFill>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76" y="3223950"/>
                <a:ext cx="2867025" cy="369332"/>
              </a:xfrm>
              <a:prstGeom prst="rect">
                <a:avLst/>
              </a:prstGeom>
              <a:blipFill>
                <a:blip r:embed="rId4"/>
                <a:stretch>
                  <a:fillRect b="-8333"/>
                </a:stretch>
              </a:blipFill>
            </p:spPr>
            <p:txBody>
              <a:bodyPr/>
              <a:lstStyle/>
              <a:p>
                <a:r>
                  <a:rPr lang="en-US">
                    <a:noFill/>
                  </a:rPr>
                  <a:t> </a:t>
                </a:r>
              </a:p>
            </p:txBody>
          </p:sp>
        </mc:Fallback>
      </mc:AlternateContent>
      <p:grpSp>
        <p:nvGrpSpPr>
          <p:cNvPr id="21" name="Group 20"/>
          <p:cNvGrpSpPr/>
          <p:nvPr/>
        </p:nvGrpSpPr>
        <p:grpSpPr>
          <a:xfrm>
            <a:off x="1451196" y="3567765"/>
            <a:ext cx="7920000" cy="1204475"/>
            <a:chOff x="1304364" y="3181614"/>
            <a:chExt cx="10525460" cy="1204475"/>
          </a:xfrm>
        </p:grpSpPr>
        <mc:AlternateContent xmlns:mc="http://schemas.openxmlformats.org/markup-compatibility/2006" xmlns:a14="http://schemas.microsoft.com/office/drawing/2010/main">
          <mc:Choice Requires="a14">
            <p:sp>
              <p:nvSpPr>
                <p:cNvPr id="8" name="Rectangle 7"/>
                <p:cNvSpPr/>
                <p:nvPr/>
              </p:nvSpPr>
              <p:spPr>
                <a:xfrm>
                  <a:off x="1304364" y="3181614"/>
                  <a:ext cx="10525460"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i="1" dirty="0" smtClean="0">
                          <a:solidFill>
                            <a:srgbClr val="005426"/>
                          </a:solidFill>
                          <a:latin typeface="Cambria Math" panose="02040503050406030204" pitchFamily="18" charset="0"/>
                          <a:ea typeface="Cambria Math" panose="02040503050406030204" pitchFamily="18" charset="0"/>
                        </a:rPr>
                        <m:t>→</m:t>
                      </m:r>
                      <m:r>
                        <a:rPr lang="en-US" sz="1600" i="1" dirty="0" smtClean="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b="0" i="1" dirty="0" smtClean="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b="0" i="1" dirty="0" smtClean="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m:t>
                      </m:r>
                      <m:r>
                        <a:rPr lang="en-US" sz="1600" b="0" i="1" dirty="0" smtClean="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b="0" i="1" dirty="0" smtClean="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b="0" i="1" dirty="0" smtClean="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smtClean="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b="0" i="1" dirty="0" smtClean="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b="0" i="1" dirty="0" smtClean="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b="0" i="1" dirty="0" smtClean="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smtClean="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smtClean="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b="0" i="1" dirty="0" smtClean="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b="0" i="1" dirty="0" smtClean="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b="0" i="1" dirty="0" smtClean="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b="0" i="1" dirty="0" smtClean="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oMath>
                  </a14:m>
                  <a:endParaRPr lang="en-US" sz="1600" dirty="0">
                    <a:solidFill>
                      <a:srgbClr val="005426"/>
                    </a:solidFill>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04364" y="3181614"/>
                  <a:ext cx="10525460" cy="338554"/>
                </a:xfrm>
                <a:prstGeom prst="rect">
                  <a:avLst/>
                </a:prstGeom>
                <a:blipFill>
                  <a:blip r:embed="rId5"/>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04364" y="3490773"/>
                  <a:ext cx="10525460"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005426"/>
                          </a:solidFill>
                          <a:latin typeface="Cambria Math" panose="02040503050406030204" pitchFamily="18" charset="0"/>
                          <a:ea typeface="Cambria Math" panose="02040503050406030204" pitchFamily="18" charset="0"/>
                        </a:rPr>
                        <m:t>→</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smtClean="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oMath>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1304364" y="3490773"/>
                  <a:ext cx="10525460" cy="338554"/>
                </a:xfrm>
                <a:prstGeom prst="rect">
                  <a:avLst/>
                </a:prstGeom>
                <a:blipFill>
                  <a:blip r:embed="rId6"/>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04364" y="3799932"/>
                  <a:ext cx="10525460" cy="307776"/>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005426"/>
                          </a:solidFill>
                          <a:latin typeface="Cambria Math" panose="02040503050406030204" pitchFamily="18" charset="0"/>
                          <a:ea typeface="Cambria Math" panose="02040503050406030204" pitchFamily="18" charset="0"/>
                        </a:rPr>
                        <m:t>→</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oMath>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1304364" y="3799932"/>
                  <a:ext cx="10525460" cy="307776"/>
                </a:xfrm>
                <a:prstGeom prst="rect">
                  <a:avLst/>
                </a:prstGeom>
                <a:blipFill>
                  <a:blip r:embed="rId7"/>
                  <a:stretch>
                    <a:fillRect b="-2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04364" y="4078313"/>
                  <a:ext cx="10525460" cy="307776"/>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005426"/>
                          </a:solidFill>
                          <a:latin typeface="Cambria Math" panose="02040503050406030204" pitchFamily="18" charset="0"/>
                          <a:ea typeface="Cambria Math" panose="02040503050406030204" pitchFamily="18" charset="0"/>
                        </a:rPr>
                        <m:t>→</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𝑎</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oMath>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304364" y="4078313"/>
                  <a:ext cx="10525460" cy="307776"/>
                </a:xfrm>
                <a:prstGeom prst="rect">
                  <a:avLst/>
                </a:prstGeom>
                <a:blipFill>
                  <a:blip r:embed="rId8"/>
                  <a:stretch>
                    <a:fillRect b="-2156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Rectangle 11"/>
              <p:cNvSpPr/>
              <p:nvPr/>
            </p:nvSpPr>
            <p:spPr>
              <a:xfrm>
                <a:off x="0" y="4794765"/>
                <a:ext cx="28670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l-GR" i="1" dirty="0" smtClean="0">
                          <a:solidFill>
                            <a:srgbClr val="005426"/>
                          </a:solidFill>
                          <a:latin typeface="Cambria Math" panose="02040503050406030204" pitchFamily="18" charset="0"/>
                        </a:rPr>
                        <m:t>𝛿</m:t>
                      </m:r>
                      <m:d>
                        <m:dPr>
                          <m:ctrlPr>
                            <a:rPr lang="en-US" i="1" dirty="0">
                              <a:solidFill>
                                <a:srgbClr val="005426"/>
                              </a:solidFill>
                              <a:latin typeface="Cambria Math" panose="02040503050406030204" pitchFamily="18" charset="0"/>
                            </a:rPr>
                          </m:ctrlPr>
                        </m:dPr>
                        <m:e>
                          <m:sSub>
                            <m:sSubPr>
                              <m:ctrlPr>
                                <a:rPr lang="en-US" i="1" dirty="0" smtClean="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ea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𝑧</m:t>
                          </m:r>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d>
                            <m:dPr>
                              <m:ctrlPr>
                                <a:rPr lang="en-US" i="1" dirty="0" smtClean="0">
                                  <a:solidFill>
                                    <a:srgbClr val="005426"/>
                                  </a:solidFill>
                                  <a:latin typeface="Cambria Math" panose="02040503050406030204" pitchFamily="18" charset="0"/>
                                  <a:ea typeface="Cambria Math" panose="02040503050406030204" pitchFamily="18" charset="0"/>
                                </a:rPr>
                              </m:ctrlPr>
                            </m:dPr>
                            <m:e>
                              <m:sSub>
                                <m:sSubPr>
                                  <m:ctrlPr>
                                    <a:rPr lang="en-US" i="1" dirty="0" smtClean="0">
                                      <a:solidFill>
                                        <a:srgbClr val="FF0000"/>
                                      </a:solidFill>
                                      <a:latin typeface="Cambria Math" panose="02040503050406030204" pitchFamily="18" charset="0"/>
                                      <a:ea typeface="Cambria Math" panose="02040503050406030204" pitchFamily="18" charset="0"/>
                                    </a:rPr>
                                  </m:ctrlPr>
                                </m:sSubPr>
                                <m:e>
                                  <m:r>
                                    <a:rPr lang="en-US" i="1" dirty="0">
                                      <a:solidFill>
                                        <a:srgbClr val="FF0000"/>
                                      </a:solidFill>
                                      <a:latin typeface="Cambria Math" panose="02040503050406030204" pitchFamily="18" charset="0"/>
                                      <a:ea typeface="Cambria Math" panose="02040503050406030204" pitchFamily="18" charset="0"/>
                                    </a:rPr>
                                    <m:t>𝑞</m:t>
                                  </m:r>
                                </m:e>
                                <m:sub>
                                  <m:r>
                                    <a:rPr lang="en-US" i="1" dirty="0">
                                      <a:solidFill>
                                        <a:srgbClr val="FF0000"/>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𝐴</m:t>
                              </m:r>
                              <m:r>
                                <a:rPr lang="en-US" i="1" dirty="0">
                                  <a:solidFill>
                                    <a:srgbClr val="FF0000"/>
                                  </a:solidFill>
                                  <a:latin typeface="Cambria Math" panose="02040503050406030204" pitchFamily="18" charset="0"/>
                                  <a:ea typeface="Cambria Math" panose="02040503050406030204" pitchFamily="18" charset="0"/>
                                </a:rPr>
                                <m:t>𝑧</m:t>
                              </m:r>
                            </m:e>
                          </m:d>
                        </m:e>
                      </m:d>
                    </m:oMath>
                  </m:oMathPara>
                </a14:m>
                <a:endParaRPr lang="en-US" i="1" dirty="0">
                  <a:solidFill>
                    <a:srgbClr val="005426"/>
                  </a:solidFill>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0" y="4794765"/>
                <a:ext cx="2867025" cy="369332"/>
              </a:xfrm>
              <a:prstGeom prst="rect">
                <a:avLst/>
              </a:prstGeom>
              <a:blipFill>
                <a:blip r:embed="rId9"/>
                <a:stretch>
                  <a:fillRect b="-8333"/>
                </a:stretch>
              </a:blipFill>
            </p:spPr>
            <p:txBody>
              <a:bodyPr/>
              <a:lstStyle/>
              <a:p>
                <a:r>
                  <a:rPr lang="en-US">
                    <a:noFill/>
                  </a:rPr>
                  <a:t> </a:t>
                </a:r>
              </a:p>
            </p:txBody>
          </p:sp>
        </mc:Fallback>
      </mc:AlternateContent>
      <p:grpSp>
        <p:nvGrpSpPr>
          <p:cNvPr id="22" name="Group 21"/>
          <p:cNvGrpSpPr/>
          <p:nvPr/>
        </p:nvGrpSpPr>
        <p:grpSpPr>
          <a:xfrm>
            <a:off x="1433512" y="5151800"/>
            <a:ext cx="8886012" cy="1341074"/>
            <a:chOff x="212823" y="4852480"/>
            <a:chExt cx="8886012" cy="1341074"/>
          </a:xfrm>
        </p:grpSpPr>
        <mc:AlternateContent xmlns:mc="http://schemas.openxmlformats.org/markup-compatibility/2006" xmlns:a14="http://schemas.microsoft.com/office/drawing/2010/main">
          <mc:Choice Requires="a14">
            <p:sp>
              <p:nvSpPr>
                <p:cNvPr id="13" name="Rectangle 12"/>
                <p:cNvSpPr/>
                <p:nvPr/>
              </p:nvSpPr>
              <p:spPr>
                <a:xfrm>
                  <a:off x="212823" y="4852480"/>
                  <a:ext cx="8495487"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smtClean="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b="0" i="1" dirty="0" smtClean="0">
                                  <a:solidFill>
                                    <a:srgbClr val="FF0000"/>
                                  </a:solidFill>
                                  <a:latin typeface="Cambria Math" panose="02040503050406030204" pitchFamily="18" charset="0"/>
                                </a:rPr>
                                <m:t>3</m:t>
                              </m:r>
                            </m:sub>
                          </m:sSub>
                          <m:r>
                            <a:rPr lang="en-US" sz="1600" b="0" i="1" dirty="0" smtClean="0">
                              <a:solidFill>
                                <a:srgbClr val="005426"/>
                              </a:solidFill>
                              <a:latin typeface="Cambria Math" panose="02040503050406030204" pitchFamily="18" charset="0"/>
                            </a:rPr>
                            <m:t>𝑧</m:t>
                          </m:r>
                          <m:sSub>
                            <m:sSubPr>
                              <m:ctrlPr>
                                <a:rPr lang="en-US" sz="1600" i="1" dirty="0" smtClean="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0</m:t>
                              </m:r>
                            </m:sub>
                          </m:sSub>
                        </m:e>
                      </m:d>
                      <m:r>
                        <a:rPr lang="en-US" sz="1600" i="1" dirty="0">
                          <a:solidFill>
                            <a:srgbClr val="005426"/>
                          </a:solidFill>
                          <a:latin typeface="Cambria Math" panose="02040503050406030204" pitchFamily="18" charset="0"/>
                          <a:ea typeface="Cambria Math" panose="02040503050406030204" pitchFamily="18" charset="0"/>
                        </a:rPr>
                        <m:t>→</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0</m:t>
                              </m:r>
                            </m:sub>
                          </m:sSub>
                        </m:e>
                      </m:d>
                    </m:oMath>
                  </a14:m>
                  <a:endParaRPr lang="en-US" sz="1600" dirty="0">
                    <a:solidFill>
                      <a:srgbClr val="005426"/>
                    </a:solidFill>
                    <a:ea typeface="Cambria Math" panose="020405030504060302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12823" y="4852480"/>
                  <a:ext cx="8495487" cy="338554"/>
                </a:xfrm>
                <a:prstGeom prst="rect">
                  <a:avLst/>
                </a:prstGeom>
                <a:blipFill>
                  <a:blip r:embed="rId10"/>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12823" y="5186653"/>
                  <a:ext cx="8733612"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b="0" i="1" dirty="0" smtClean="0">
                                  <a:solidFill>
                                    <a:srgbClr val="FF0000"/>
                                  </a:solidFill>
                                  <a:latin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005426"/>
                          </a:solidFill>
                          <a:latin typeface="Cambria Math" panose="02040503050406030204" pitchFamily="18" charset="0"/>
                          <a:ea typeface="Cambria Math" panose="02040503050406030204" pitchFamily="18" charset="0"/>
                        </a:rPr>
                        <m:t>→</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1</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1</m:t>
                              </m:r>
                            </m:sub>
                          </m:sSub>
                        </m:e>
                      </m:d>
                    </m:oMath>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212823" y="5186653"/>
                  <a:ext cx="8733612" cy="338554"/>
                </a:xfrm>
                <a:prstGeom prst="rect">
                  <a:avLst/>
                </a:prstGeom>
                <a:blipFill>
                  <a:blip r:embed="rId11"/>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2823" y="5520826"/>
                  <a:ext cx="8886012"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b="0" i="1" dirty="0" smtClean="0">
                                  <a:solidFill>
                                    <a:srgbClr val="FF0000"/>
                                  </a:solidFill>
                                  <a:latin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005426"/>
                          </a:solidFill>
                          <a:latin typeface="Cambria Math" panose="02040503050406030204" pitchFamily="18" charset="0"/>
                          <a:ea typeface="Cambria Math" panose="02040503050406030204" pitchFamily="18" charset="0"/>
                        </a:rPr>
                        <m:t>→</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2</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2</m:t>
                              </m:r>
                            </m:sub>
                          </m:sSub>
                        </m:e>
                      </m:d>
                    </m:oMath>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212823" y="5520826"/>
                  <a:ext cx="8886012" cy="338554"/>
                </a:xfrm>
                <a:prstGeom prst="rect">
                  <a:avLst/>
                </a:prstGeom>
                <a:blipFill>
                  <a:blip r:embed="rId12"/>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2824" y="5855000"/>
                  <a:ext cx="8733612" cy="338554"/>
                </a:xfrm>
                <a:prstGeom prst="rect">
                  <a:avLst/>
                </a:prstGeom>
              </p:spPr>
              <p:txBody>
                <a:bodyPr wrap="square">
                  <a:spAutoFit/>
                </a:bodyPr>
                <a:lstStyle/>
                <a:p>
                  <a:r>
                    <a:rPr lang="en-US" sz="1600" dirty="0">
                      <a:solidFill>
                        <a:srgbClr val="005426"/>
                      </a:solidFill>
                      <a:ea typeface="Cambria Math" panose="02040503050406030204" pitchFamily="18" charset="0"/>
                    </a:rPr>
                    <a:t> </a:t>
                  </a:r>
                  <a14:m>
                    <m:oMath xmlns:m="http://schemas.openxmlformats.org/officeDocument/2006/math">
                      <m:d>
                        <m:dPr>
                          <m:begChr m:val="["/>
                          <m:endChr m:val="]"/>
                          <m:ctrlPr>
                            <a:rPr lang="en-US" sz="1600" i="1" dirty="0" smtClean="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b="0" i="1" dirty="0" smtClean="0">
                                  <a:solidFill>
                                    <a:srgbClr val="FF0000"/>
                                  </a:solidFill>
                                  <a:latin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b="0" i="1" dirty="0" smtClean="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005426"/>
                          </a:solidFill>
                          <a:latin typeface="Cambria Math" panose="02040503050406030204" pitchFamily="18" charset="0"/>
                          <a:ea typeface="Cambria Math" panose="02040503050406030204" pitchFamily="18" charset="0"/>
                        </a:rPr>
                        <m:t>→</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0</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1</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2</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3</m:t>
                              </m:r>
                            </m:sub>
                          </m:sSub>
                        </m:e>
                      </m:d>
                      <m:r>
                        <a:rPr lang="en-US" sz="1600" i="1" dirty="0">
                          <a:solidFill>
                            <a:srgbClr val="F17D09"/>
                          </a:solidFill>
                          <a:latin typeface="Cambria Math" panose="02040503050406030204" pitchFamily="18" charset="0"/>
                          <a:ea typeface="Cambria Math" panose="02040503050406030204" pitchFamily="18" charset="0"/>
                        </a:rPr>
                        <m:t> </m:t>
                      </m:r>
                      <m:r>
                        <a:rPr lang="en-US" sz="1600" i="1" dirty="0">
                          <a:solidFill>
                            <a:srgbClr val="005426"/>
                          </a:solidFill>
                          <a:latin typeface="Cambria Math" panose="02040503050406030204" pitchFamily="18" charset="0"/>
                          <a:ea typeface="Cambria Math" panose="02040503050406030204" pitchFamily="18" charset="0"/>
                        </a:rPr>
                        <m:t>| </m:t>
                      </m:r>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FF0000"/>
                                  </a:solidFill>
                                  <a:latin typeface="Cambria Math" panose="02040503050406030204" pitchFamily="18" charset="0"/>
                                </a:rPr>
                              </m:ctrlPr>
                            </m:sSubPr>
                            <m:e>
                              <m:r>
                                <a:rPr lang="en-US" sz="1600" i="1" dirty="0">
                                  <a:solidFill>
                                    <a:srgbClr val="FF0000"/>
                                  </a:solidFill>
                                  <a:latin typeface="Cambria Math" panose="02040503050406030204" pitchFamily="18" charset="0"/>
                                </a:rPr>
                                <m:t>𝑞</m:t>
                              </m:r>
                            </m:e>
                            <m:sub>
                              <m:r>
                                <a:rPr lang="en-US" sz="1600" i="1" dirty="0">
                                  <a:solidFill>
                                    <a:srgbClr val="FF0000"/>
                                  </a:solidFill>
                                  <a:latin typeface="Cambria Math" panose="02040503050406030204" pitchFamily="18" charset="0"/>
                                </a:rPr>
                                <m:t>0</m:t>
                              </m:r>
                            </m:sub>
                          </m:sSub>
                          <m:r>
                            <a:rPr lang="en-US" sz="1600" i="1" dirty="0">
                              <a:solidFill>
                                <a:srgbClr val="005426"/>
                              </a:solidFill>
                              <a:latin typeface="Cambria Math" panose="02040503050406030204" pitchFamily="18" charset="0"/>
                            </a:rPr>
                            <m:t>𝐴</m:t>
                          </m:r>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sz="1600" i="1" dirty="0">
                              <a:solidFill>
                                <a:srgbClr val="005426"/>
                              </a:solidFill>
                              <a:latin typeface="Cambria Math" panose="02040503050406030204" pitchFamily="18" charset="0"/>
                              <a:ea typeface="Cambria Math" panose="02040503050406030204" pitchFamily="18" charset="0"/>
                            </a:rPr>
                          </m:ctrlPr>
                        </m:dPr>
                        <m:e>
                          <m:sSub>
                            <m:sSubPr>
                              <m:ctrlPr>
                                <a:rPr lang="en-US" sz="1600" i="1" dirty="0">
                                  <a:solidFill>
                                    <a:srgbClr val="3333CC"/>
                                  </a:solidFill>
                                  <a:latin typeface="Cambria Math" panose="02040503050406030204" pitchFamily="18" charset="0"/>
                                  <a:ea typeface="Cambria Math" panose="02040503050406030204" pitchFamily="18" charset="0"/>
                                </a:rPr>
                              </m:ctrlPr>
                            </m:sSubPr>
                            <m:e>
                              <m:r>
                                <a:rPr lang="en-US" sz="1600" i="1" dirty="0">
                                  <a:solidFill>
                                    <a:srgbClr val="3333CC"/>
                                  </a:solidFill>
                                  <a:latin typeface="Cambria Math" panose="02040503050406030204" pitchFamily="18" charset="0"/>
                                  <a:ea typeface="Cambria Math" panose="02040503050406030204" pitchFamily="18" charset="0"/>
                                </a:rPr>
                                <m:t>𝑞</m:t>
                              </m:r>
                            </m:e>
                            <m:sub>
                              <m:r>
                                <a:rPr lang="en-US" sz="1600" i="1" dirty="0">
                                  <a:solidFill>
                                    <a:srgbClr val="3333CC"/>
                                  </a:solidFill>
                                  <a:latin typeface="Cambria Math" panose="02040503050406030204" pitchFamily="18" charset="0"/>
                                  <a:ea typeface="Cambria Math" panose="02040503050406030204" pitchFamily="18" charset="0"/>
                                </a:rPr>
                                <m:t>3</m:t>
                              </m:r>
                            </m:sub>
                          </m:sSub>
                          <m:r>
                            <a:rPr lang="en-US" sz="1600" i="1" dirty="0">
                              <a:solidFill>
                                <a:srgbClr val="005426"/>
                              </a:solidFill>
                              <a:latin typeface="Cambria Math" panose="02040503050406030204" pitchFamily="18" charset="0"/>
                            </a:rPr>
                            <m:t>𝑧</m:t>
                          </m:r>
                          <m:sSub>
                            <m:sSubPr>
                              <m:ctrlPr>
                                <a:rPr lang="en-US" sz="1600" i="1" dirty="0">
                                  <a:solidFill>
                                    <a:srgbClr val="F17D09"/>
                                  </a:solidFill>
                                  <a:latin typeface="Cambria Math" panose="02040503050406030204" pitchFamily="18" charset="0"/>
                                  <a:ea typeface="Cambria Math" panose="02040503050406030204" pitchFamily="18" charset="0"/>
                                </a:rPr>
                              </m:ctrlPr>
                            </m:sSubPr>
                            <m:e>
                              <m:r>
                                <a:rPr lang="en-US" sz="1600" i="1" dirty="0">
                                  <a:solidFill>
                                    <a:srgbClr val="F17D09"/>
                                  </a:solidFill>
                                  <a:latin typeface="Cambria Math" panose="02040503050406030204" pitchFamily="18" charset="0"/>
                                  <a:ea typeface="Cambria Math" panose="02040503050406030204" pitchFamily="18" charset="0"/>
                                </a:rPr>
                                <m:t>𝑞</m:t>
                              </m:r>
                            </m:e>
                            <m:sub>
                              <m:r>
                                <a:rPr lang="en-US" sz="1600" i="1" dirty="0">
                                  <a:solidFill>
                                    <a:srgbClr val="F17D09"/>
                                  </a:solidFill>
                                  <a:latin typeface="Cambria Math" panose="02040503050406030204" pitchFamily="18" charset="0"/>
                                  <a:ea typeface="Cambria Math" panose="02040503050406030204" pitchFamily="18" charset="0"/>
                                </a:rPr>
                                <m:t>3</m:t>
                              </m:r>
                            </m:sub>
                          </m:sSub>
                        </m:e>
                      </m:d>
                    </m:oMath>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212824" y="5855000"/>
                  <a:ext cx="8733612" cy="338554"/>
                </a:xfrm>
                <a:prstGeom prst="rect">
                  <a:avLst/>
                </a:prstGeom>
                <a:blipFill>
                  <a:blip r:embed="rId13"/>
                  <a:stretch>
                    <a:fillRect b="-1071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Rectangle 19"/>
              <p:cNvSpPr/>
              <p:nvPr/>
            </p:nvSpPr>
            <p:spPr>
              <a:xfrm>
                <a:off x="425847" y="3594436"/>
                <a:ext cx="1041119" cy="1200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smtClean="0">
                              <a:solidFill>
                                <a:srgbClr val="3333CC"/>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0</m:t>
                              </m:r>
                            </m:sub>
                          </m:sSub>
                        </m:e>
                      </m:d>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smtClean="0">
                              <a:solidFill>
                                <a:srgbClr val="3333CC"/>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1</m:t>
                              </m:r>
                            </m:sub>
                          </m:sSub>
                        </m:e>
                      </m:d>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smtClean="0">
                              <a:solidFill>
                                <a:srgbClr val="3333CC"/>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oMath>
                  </m:oMathPara>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smtClean="0">
                            <a:solidFill>
                              <a:srgbClr val="3333CC"/>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3</m:t>
                            </m:r>
                          </m:sub>
                        </m:sSub>
                      </m:e>
                    </m:d>
                  </m:oMath>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25847" y="3594436"/>
                <a:ext cx="1041119" cy="1200329"/>
              </a:xfrm>
              <a:prstGeom prst="rect">
                <a:avLst/>
              </a:prstGeom>
              <a:blipFill>
                <a:blip r:embed="rId14"/>
                <a:stretch>
                  <a:fillRect b="-10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192487" y="1982261"/>
                <a:ext cx="6419480" cy="659668"/>
              </a:xfrm>
              <a:prstGeom prst="rect">
                <a:avLst/>
              </a:prstGeom>
            </p:spPr>
            <p:txBody>
              <a:bodyPr wrap="square">
                <a:spAutoFit/>
              </a:bodyPr>
              <a:lstStyle/>
              <a:p>
                <a:pPr algn="r" rtl="1"/>
                <a:r>
                  <a:rPr lang="fa-IR" sz="1600" dirty="0">
                    <a:cs typeface="B Yekan" panose="00000400000000000000" pitchFamily="2" charset="-78"/>
                  </a:rPr>
                  <a:t>براساس </a:t>
                </a:r>
                <a14:m>
                  <m:oMath xmlns:m="http://schemas.openxmlformats.org/officeDocument/2006/math">
                    <m:r>
                      <a:rPr lang="el-GR" sz="1600" i="1" dirty="0">
                        <a:solidFill>
                          <a:srgbClr val="C00000"/>
                        </a:solidFill>
                        <a:latin typeface="Cambria Math" panose="02040503050406030204" pitchFamily="18" charset="0"/>
                      </a:rPr>
                      <m:t>𝛿</m:t>
                    </m:r>
                    <m:d>
                      <m:dPr>
                        <m:ctrlPr>
                          <a:rPr lang="en-US" sz="1600" i="1" dirty="0">
                            <a:solidFill>
                              <a:srgbClr val="C00000"/>
                            </a:solidFill>
                            <a:latin typeface="Cambria Math" panose="02040503050406030204" pitchFamily="18" charset="0"/>
                          </a:rPr>
                        </m:ctrlPr>
                      </m:dPr>
                      <m:e>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𝑖</m:t>
                            </m:r>
                          </m:sub>
                        </m:sSub>
                        <m:r>
                          <a:rPr lang="en-US" sz="1600" i="1" dirty="0">
                            <a:solidFill>
                              <a:srgbClr val="C00000"/>
                            </a:solidFill>
                            <a:latin typeface="Cambria Math" panose="02040503050406030204" pitchFamily="18" charset="0"/>
                          </a:rPr>
                          <m:t>,</m:t>
                        </m:r>
                        <m:r>
                          <a:rPr lang="en-US" sz="1600" i="1" dirty="0">
                            <a:solidFill>
                              <a:srgbClr val="C00000"/>
                            </a:solidFill>
                            <a:latin typeface="Cambria Math" panose="02040503050406030204" pitchFamily="18" charset="0"/>
                            <a:ea typeface="Cambria Math" panose="02040503050406030204" pitchFamily="18" charset="0"/>
                          </a:rPr>
                          <m:t>𝑎</m:t>
                        </m:r>
                        <m:r>
                          <a:rPr lang="en-US" sz="1600" i="1" dirty="0">
                            <a:solidFill>
                              <a:srgbClr val="C00000"/>
                            </a:solidFill>
                            <a:latin typeface="Cambria Math" panose="02040503050406030204" pitchFamily="18" charset="0"/>
                            <a:ea typeface="Cambria Math" panose="02040503050406030204" pitchFamily="18" charset="0"/>
                          </a:rPr>
                          <m:t>,</m:t>
                        </m:r>
                        <m:r>
                          <a:rPr lang="en-US" sz="1600" i="1" dirty="0">
                            <a:solidFill>
                              <a:srgbClr val="C00000"/>
                            </a:solidFill>
                            <a:latin typeface="Cambria Math" panose="02040503050406030204" pitchFamily="18" charset="0"/>
                            <a:ea typeface="Cambria Math" panose="02040503050406030204" pitchFamily="18" charset="0"/>
                          </a:rPr>
                          <m:t>𝐴</m:t>
                        </m:r>
                      </m:e>
                    </m:d>
                    <m:r>
                      <a:rPr lang="en-US" sz="1600" i="1" dirty="0">
                        <a:solidFill>
                          <a:srgbClr val="C00000"/>
                        </a:solidFill>
                        <a:latin typeface="Cambria Math" panose="02040503050406030204" pitchFamily="18" charset="0"/>
                        <a:ea typeface="Cambria Math" panose="02040503050406030204" pitchFamily="18" charset="0"/>
                      </a:rPr>
                      <m:t>=</m:t>
                    </m:r>
                    <m:d>
                      <m:dPr>
                        <m:ctrlPr>
                          <a:rPr lang="en-US" sz="1600" i="1" dirty="0">
                            <a:solidFill>
                              <a:srgbClr val="C00000"/>
                            </a:solidFill>
                            <a:latin typeface="Cambria Math" panose="02040503050406030204" pitchFamily="18" charset="0"/>
                            <a:ea typeface="Cambria Math" panose="02040503050406030204" pitchFamily="18" charset="0"/>
                          </a:rPr>
                        </m:ctrlPr>
                      </m:dPr>
                      <m:e>
                        <m:sSub>
                          <m:sSubPr>
                            <m:ctrlPr>
                              <a:rPr lang="en-US" sz="1600" i="1" dirty="0">
                                <a:solidFill>
                                  <a:srgbClr val="C00000"/>
                                </a:solidFill>
                                <a:latin typeface="Cambria Math" panose="02040503050406030204" pitchFamily="18" charset="0"/>
                                <a:ea typeface="Cambria Math" panose="02040503050406030204" pitchFamily="18" charset="0"/>
                              </a:rPr>
                            </m:ctrlPr>
                          </m:sSubPr>
                          <m:e>
                            <m:r>
                              <a:rPr lang="en-US" sz="1600" i="1" dirty="0">
                                <a:solidFill>
                                  <a:srgbClr val="C00000"/>
                                </a:solidFill>
                                <a:latin typeface="Cambria Math" panose="02040503050406030204" pitchFamily="18" charset="0"/>
                                <a:ea typeface="Cambria Math" panose="02040503050406030204" pitchFamily="18" charset="0"/>
                              </a:rPr>
                              <m:t>𝑞</m:t>
                            </m:r>
                          </m:e>
                          <m:sub>
                            <m:r>
                              <a:rPr lang="en-US" sz="1600" i="1" dirty="0">
                                <a:solidFill>
                                  <a:srgbClr val="C00000"/>
                                </a:solidFill>
                                <a:latin typeface="Cambria Math" panose="02040503050406030204" pitchFamily="18" charset="0"/>
                                <a:ea typeface="Cambria Math" panose="02040503050406030204" pitchFamily="18" charset="0"/>
                              </a:rPr>
                              <m:t>𝑗</m:t>
                            </m:r>
                          </m:sub>
                        </m:sSub>
                        <m:r>
                          <a:rPr lang="en-US" sz="1600" i="1" dirty="0">
                            <a:solidFill>
                              <a:srgbClr val="C00000"/>
                            </a:solidFill>
                            <a:latin typeface="Cambria Math" panose="02040503050406030204" pitchFamily="18" charset="0"/>
                            <a:ea typeface="Cambria Math" panose="02040503050406030204" pitchFamily="18" charset="0"/>
                          </a:rPr>
                          <m:t>,</m:t>
                        </m:r>
                        <m:r>
                          <a:rPr lang="en-US" sz="1600" i="1" dirty="0">
                            <a:solidFill>
                              <a:srgbClr val="C00000"/>
                            </a:solidFill>
                            <a:latin typeface="Cambria Math" panose="02040503050406030204" pitchFamily="18" charset="0"/>
                            <a:ea typeface="Cambria Math" panose="02040503050406030204" pitchFamily="18" charset="0"/>
                          </a:rPr>
                          <m:t>𝐵𝐶</m:t>
                        </m:r>
                      </m:e>
                    </m:d>
                  </m:oMath>
                </a14:m>
                <a:r>
                  <a:rPr lang="fa-IR" sz="1600" dirty="0">
                    <a:cs typeface="B Yekan" panose="00000400000000000000" pitchFamily="2" charset="-78"/>
                  </a:rPr>
                  <a:t> مجموعه قوانین زیر را تولید خواهد شد:</a:t>
                </a:r>
                <a:br>
                  <a:rPr lang="fa-IR" sz="1600" dirty="0">
                    <a:cs typeface="B Yekan" panose="00000400000000000000" pitchFamily="2" charset="-78"/>
                  </a:rPr>
                </a:br>
                <a:r>
                  <a:rPr lang="en-US" sz="1600" dirty="0">
                    <a:cs typeface="B Yekan" panose="00000400000000000000" pitchFamily="2" charset="-78"/>
                  </a:rPr>
                  <a:t> </a:t>
                </a:r>
                <a14:m>
                  <m:oMath xmlns:m="http://schemas.openxmlformats.org/officeDocument/2006/math">
                    <m:d>
                      <m:dPr>
                        <m:begChr m:val="["/>
                        <m:endChr m:val="]"/>
                        <m:ctrlPr>
                          <a:rPr lang="en-US" sz="1600" i="1" dirty="0">
                            <a:solidFill>
                              <a:srgbClr val="C00000"/>
                            </a:solidFill>
                            <a:latin typeface="Cambria Math" panose="02040503050406030204" pitchFamily="18" charset="0"/>
                          </a:rPr>
                        </m:ctrlPr>
                      </m:dPr>
                      <m:e>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𝑖</m:t>
                            </m:r>
                          </m:sub>
                        </m:sSub>
                        <m:r>
                          <a:rPr lang="en-US" sz="1600" i="1" dirty="0">
                            <a:solidFill>
                              <a:srgbClr val="C00000"/>
                            </a:solidFill>
                            <a:latin typeface="Cambria Math" panose="02040503050406030204" pitchFamily="18" charset="0"/>
                          </a:rPr>
                          <m:t>𝐴</m:t>
                        </m:r>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𝑘</m:t>
                            </m:r>
                          </m:sub>
                        </m:sSub>
                      </m:e>
                    </m:d>
                    <m:r>
                      <a:rPr lang="en-US" sz="1600" i="1" dirty="0">
                        <a:solidFill>
                          <a:srgbClr val="C00000"/>
                        </a:solidFill>
                        <a:latin typeface="Cambria Math" panose="02040503050406030204" pitchFamily="18" charset="0"/>
                      </a:rPr>
                      <m:t>→</m:t>
                    </m:r>
                    <m:r>
                      <a:rPr lang="en-US" sz="1600" i="1" dirty="0">
                        <a:solidFill>
                          <a:srgbClr val="C00000"/>
                        </a:solidFill>
                        <a:latin typeface="Cambria Math" panose="02040503050406030204" pitchFamily="18" charset="0"/>
                      </a:rPr>
                      <m:t>𝑎</m:t>
                    </m:r>
                    <m:d>
                      <m:dPr>
                        <m:begChr m:val="["/>
                        <m:endChr m:val="]"/>
                        <m:ctrlPr>
                          <a:rPr lang="en-US" sz="1600" i="1" dirty="0">
                            <a:solidFill>
                              <a:srgbClr val="C00000"/>
                            </a:solidFill>
                            <a:latin typeface="Cambria Math" panose="02040503050406030204" pitchFamily="18" charset="0"/>
                          </a:rPr>
                        </m:ctrlPr>
                      </m:dPr>
                      <m:e>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𝑗</m:t>
                            </m:r>
                          </m:sub>
                        </m:sSub>
                        <m:r>
                          <a:rPr lang="en-US" sz="1600" i="1" dirty="0">
                            <a:solidFill>
                              <a:srgbClr val="C00000"/>
                            </a:solidFill>
                            <a:latin typeface="Cambria Math" panose="02040503050406030204" pitchFamily="18" charset="0"/>
                          </a:rPr>
                          <m:t>𝐵</m:t>
                        </m:r>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𝑙</m:t>
                            </m:r>
                          </m:sub>
                        </m:sSub>
                      </m:e>
                    </m:d>
                    <m:d>
                      <m:dPr>
                        <m:begChr m:val="["/>
                        <m:endChr m:val="]"/>
                        <m:ctrlPr>
                          <a:rPr lang="en-US" sz="1600" i="1" dirty="0">
                            <a:solidFill>
                              <a:srgbClr val="C00000"/>
                            </a:solidFill>
                            <a:latin typeface="Cambria Math" panose="02040503050406030204" pitchFamily="18" charset="0"/>
                          </a:rPr>
                        </m:ctrlPr>
                      </m:dPr>
                      <m:e>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𝑙</m:t>
                            </m:r>
                          </m:sub>
                        </m:sSub>
                        <m:r>
                          <a:rPr lang="en-US" sz="1600" i="1" dirty="0">
                            <a:solidFill>
                              <a:srgbClr val="C00000"/>
                            </a:solidFill>
                            <a:latin typeface="Cambria Math" panose="02040503050406030204" pitchFamily="18" charset="0"/>
                          </a:rPr>
                          <m:t>𝐶</m:t>
                        </m:r>
                        <m:sSub>
                          <m:sSubPr>
                            <m:ctrlPr>
                              <a:rPr lang="en-US" sz="1600" i="1" dirty="0">
                                <a:solidFill>
                                  <a:srgbClr val="C00000"/>
                                </a:solidFill>
                                <a:latin typeface="Cambria Math" panose="02040503050406030204" pitchFamily="18" charset="0"/>
                              </a:rPr>
                            </m:ctrlPr>
                          </m:sSubPr>
                          <m:e>
                            <m:r>
                              <a:rPr lang="en-US" sz="1600" i="1" dirty="0">
                                <a:solidFill>
                                  <a:srgbClr val="C00000"/>
                                </a:solidFill>
                                <a:latin typeface="Cambria Math" panose="02040503050406030204" pitchFamily="18" charset="0"/>
                              </a:rPr>
                              <m:t>𝑞</m:t>
                            </m:r>
                          </m:e>
                          <m:sub>
                            <m:r>
                              <a:rPr lang="en-US" sz="1600" i="1" dirty="0">
                                <a:solidFill>
                                  <a:srgbClr val="C00000"/>
                                </a:solidFill>
                                <a:latin typeface="Cambria Math" panose="02040503050406030204" pitchFamily="18" charset="0"/>
                              </a:rPr>
                              <m:t>𝑘</m:t>
                            </m:r>
                          </m:sub>
                        </m:sSub>
                      </m:e>
                    </m:d>
                  </m:oMath>
                </a14:m>
                <a:endParaRPr lang="en-US" sz="1600" dirty="0">
                  <a:solidFill>
                    <a:srgbClr val="C0000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192487" y="1982261"/>
                <a:ext cx="6419480" cy="659668"/>
              </a:xfrm>
              <a:prstGeom prst="rect">
                <a:avLst/>
              </a:prstGeom>
              <a:blipFill>
                <a:blip r:embed="rId15"/>
                <a:stretch>
                  <a:fillRect r="-475" b="-370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77C97AD6-5D83-2EBF-BD81-D9375FCA2493}"/>
              </a:ext>
            </a:extLst>
          </p:cNvPr>
          <p:cNvSpPr txBox="1"/>
          <p:nvPr/>
        </p:nvSpPr>
        <p:spPr>
          <a:xfrm>
            <a:off x="80011" y="12817"/>
            <a:ext cx="1912075" cy="338554"/>
          </a:xfrm>
          <a:prstGeom prst="rect">
            <a:avLst/>
          </a:prstGeom>
          <a:noFill/>
        </p:spPr>
        <p:txBody>
          <a:bodyPr wrap="square">
            <a:spAutoFit/>
          </a:bodyPr>
          <a:lstStyle/>
          <a:p>
            <a:pPr algn="r" rtl="1"/>
            <a:r>
              <a:rPr lang="fa-IR" sz="1600" dirty="0">
                <a:solidFill>
                  <a:srgbClr val="3333CC"/>
                </a:solidFill>
                <a:latin typeface="Aviny" panose="020B0506030804020204" pitchFamily="34" charset="-78"/>
                <a:cs typeface="B Yekan" panose="00000400000000000000" pitchFamily="2" charset="-78"/>
              </a:rPr>
              <a:t>مطالعه به عهده دانشجو</a:t>
            </a:r>
          </a:p>
        </p:txBody>
      </p:sp>
    </p:spTree>
    <p:extLst>
      <p:ext uri="{BB962C8B-B14F-4D97-AF65-F5344CB8AC3E}">
        <p14:creationId xmlns:p14="http://schemas.microsoft.com/office/powerpoint/2010/main" val="7395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2"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fa-IR" sz="2400" dirty="0"/>
                  <a:t>توصیف زبان های مستقل از متن بوسیله گرامرهای مستقل از متن (</a:t>
                </a:r>
                <a:r>
                  <a:rPr lang="en-US" sz="2400" dirty="0"/>
                  <a:t>CFG</a:t>
                </a:r>
                <a:r>
                  <a:rPr lang="fa-IR" sz="2400" dirty="0"/>
                  <a:t>) روشی مناسب است و به همین دلیل، </a:t>
                </a:r>
                <a:r>
                  <a:rPr lang="fa-IR" sz="2400" dirty="0">
                    <a:solidFill>
                      <a:srgbClr val="0070C0"/>
                    </a:solidFill>
                  </a:rPr>
                  <a:t>در تعریف زبانهای برنامه سازی از </a:t>
                </a:r>
                <a:r>
                  <a:rPr lang="en-US" sz="2400" dirty="0">
                    <a:solidFill>
                      <a:srgbClr val="0070C0"/>
                    </a:solidFill>
                  </a:rPr>
                  <a:t>BNF</a:t>
                </a:r>
                <a:r>
                  <a:rPr lang="fa-IR" sz="2400" dirty="0">
                    <a:solidFill>
                      <a:srgbClr val="0070C0"/>
                    </a:solidFill>
                  </a:rPr>
                  <a:t> استفاده میشود</a:t>
                </a:r>
                <a:r>
                  <a:rPr lang="fa-IR" sz="2400" dirty="0"/>
                  <a:t>.</a:t>
                </a:r>
              </a:p>
              <a:p>
                <a:r>
                  <a:rPr lang="fa-IR" sz="2400" dirty="0"/>
                  <a:t>این سوال مطرح میشود که </a:t>
                </a:r>
                <a:r>
                  <a:rPr lang="fa-IR" sz="2400" dirty="0">
                    <a:solidFill>
                      <a:srgbClr val="0070C0"/>
                    </a:solidFill>
                  </a:rPr>
                  <a:t>آیا آتاماتایی وجود دارند که بتوان به کمک آنها زبانهای مستقل از متن را تعریف کرد؟</a:t>
                </a:r>
              </a:p>
              <a:p>
                <a:r>
                  <a:rPr lang="fa-IR" sz="2400" dirty="0"/>
                  <a:t>آتاماتای متناهی قادر به پذیرش زبانهای مستقل از متن نیستند. دلیل این ضعف، </a:t>
                </a:r>
                <a:r>
                  <a:rPr lang="fa-IR" sz="2400" dirty="0">
                    <a:solidFill>
                      <a:srgbClr val="0070C0"/>
                    </a:solidFill>
                  </a:rPr>
                  <a:t>محدود بودن حافظه در ماشین های متناهی</a:t>
                </a:r>
                <a:r>
                  <a:rPr lang="fa-IR" sz="2400" dirty="0"/>
                  <a:t> بود.</a:t>
                </a:r>
              </a:p>
              <a:p>
                <a:r>
                  <a:rPr lang="fa-IR" sz="2400" dirty="0"/>
                  <a:t>برای مثال در زبان </a:t>
                </a:r>
                <a14:m>
                  <m:oMath xmlns:m="http://schemas.openxmlformats.org/officeDocument/2006/math">
                    <m:r>
                      <a:rPr lang="en-US" sz="2400" i="1" dirty="0">
                        <a:latin typeface="Cambria Math" panose="02040503050406030204" pitchFamily="18" charset="0"/>
                      </a:rPr>
                      <m:t>𝐿</m:t>
                    </m:r>
                    <m:r>
                      <a:rPr lang="en-US" sz="2400" i="1" dirty="0">
                        <a:latin typeface="Cambria Math" panose="02040503050406030204" pitchFamily="18" charset="0"/>
                      </a:rPr>
                      <m:t>=</m:t>
                    </m:r>
                    <m:d>
                      <m:dPr>
                        <m:begChr m:val="{"/>
                        <m:endChr m:val="}"/>
                        <m:ctrlPr>
                          <a:rPr lang="en-US" sz="2400" i="1" dirty="0">
                            <a:latin typeface="Cambria Math" panose="02040503050406030204" pitchFamily="18" charset="0"/>
                          </a:rPr>
                        </m:ctrlPr>
                      </m:dPr>
                      <m:e>
                        <m:sSup>
                          <m:sSupPr>
                            <m:ctrlPr>
                              <a:rPr lang="en-US" sz="2400" i="1" dirty="0" err="1">
                                <a:latin typeface="Cambria Math" panose="02040503050406030204" pitchFamily="18" charset="0"/>
                              </a:rPr>
                            </m:ctrlPr>
                          </m:sSupPr>
                          <m:e>
                            <m:r>
                              <a:rPr lang="en-US" sz="2400" i="1" dirty="0" err="1">
                                <a:latin typeface="Cambria Math" panose="02040503050406030204" pitchFamily="18" charset="0"/>
                              </a:rPr>
                              <m:t>𝑎</m:t>
                            </m:r>
                          </m:e>
                          <m:sup>
                            <m:r>
                              <a:rPr lang="en-US" sz="2400" i="1" dirty="0" err="1">
                                <a:latin typeface="Cambria Math" panose="02040503050406030204" pitchFamily="18" charset="0"/>
                              </a:rPr>
                              <m:t>𝑛</m:t>
                            </m:r>
                          </m:sup>
                        </m:sSup>
                        <m:sSup>
                          <m:sSupPr>
                            <m:ctrlPr>
                              <a:rPr lang="en-US" sz="2400" i="1" dirty="0" err="1">
                                <a:latin typeface="Cambria Math" panose="02040503050406030204" pitchFamily="18" charset="0"/>
                              </a:rPr>
                            </m:ctrlPr>
                          </m:sSupPr>
                          <m:e>
                            <m:r>
                              <a:rPr lang="en-US" sz="2400" i="1" dirty="0" err="1">
                                <a:latin typeface="Cambria Math" panose="02040503050406030204" pitchFamily="18" charset="0"/>
                              </a:rPr>
                              <m:t>𝑏</m:t>
                            </m:r>
                          </m:e>
                          <m:sup>
                            <m:r>
                              <a:rPr lang="en-US" sz="2400" i="1" dirty="0" err="1">
                                <a:latin typeface="Cambria Math" panose="02040503050406030204" pitchFamily="18" charset="0"/>
                              </a:rPr>
                              <m:t>𝑛</m:t>
                            </m:r>
                          </m:sup>
                        </m:sSup>
                        <m:r>
                          <a:rPr lang="en-US" sz="2400" i="1" dirty="0">
                            <a:latin typeface="Cambria Math" panose="02040503050406030204" pitchFamily="18" charset="0"/>
                          </a:rPr>
                          <m:t>:</m:t>
                        </m:r>
                        <m:r>
                          <a:rPr lang="en-US" sz="2400" i="1" dirty="0">
                            <a:latin typeface="Cambria Math" panose="02040503050406030204" pitchFamily="18" charset="0"/>
                          </a:rPr>
                          <m:t>𝑛</m:t>
                        </m:r>
                        <m:r>
                          <a:rPr lang="en-US" sz="2400" i="1" dirty="0">
                            <a:latin typeface="Cambria Math" panose="02040503050406030204" pitchFamily="18" charset="0"/>
                          </a:rPr>
                          <m:t>≥0</m:t>
                        </m:r>
                      </m:e>
                    </m:d>
                  </m:oMath>
                </a14:m>
                <a:r>
                  <a:rPr lang="fa-IR" sz="2400" dirty="0"/>
                  <a:t> باید تمام </a:t>
                </a:r>
                <a14:m>
                  <m:oMath xmlns:m="http://schemas.openxmlformats.org/officeDocument/2006/math">
                    <m:r>
                      <a:rPr lang="en-US" sz="2400" i="1" dirty="0" smtClean="0">
                        <a:latin typeface="Cambria Math" panose="02040503050406030204" pitchFamily="18" charset="0"/>
                      </a:rPr>
                      <m:t>𝑎</m:t>
                    </m:r>
                  </m:oMath>
                </a14:m>
                <a:r>
                  <a:rPr lang="fa-IR" sz="2400" dirty="0"/>
                  <a:t> هایی که قبل از اولین </a:t>
                </a:r>
                <a14:m>
                  <m:oMath xmlns:m="http://schemas.openxmlformats.org/officeDocument/2006/math">
                    <m:r>
                      <a:rPr lang="en-US" sz="2400" i="1" dirty="0" smtClean="0">
                        <a:latin typeface="Cambria Math" panose="02040503050406030204" pitchFamily="18" charset="0"/>
                      </a:rPr>
                      <m:t>𝑏</m:t>
                    </m:r>
                  </m:oMath>
                </a14:m>
                <a:r>
                  <a:rPr lang="fa-IR" sz="2400" dirty="0"/>
                  <a:t> قرار میگیرند، را باید شمارش کنیم. </a:t>
                </a:r>
                <a:r>
                  <a:rPr lang="fa-IR" sz="2400" dirty="0">
                    <a:solidFill>
                      <a:srgbClr val="0070C0"/>
                    </a:solidFill>
                  </a:rPr>
                  <a:t>انجام شمارش در یک حافظه محدود ممکن نیست</a:t>
                </a:r>
                <a:r>
                  <a:rPr lang="fa-IR" sz="2400" dirty="0"/>
                  <a:t>.</a:t>
                </a:r>
              </a:p>
              <a:p>
                <a:r>
                  <a:rPr lang="fa-IR" sz="2400" dirty="0"/>
                  <a:t>در این فصل استفاده از </a:t>
                </a:r>
                <a:r>
                  <a:rPr lang="fa-IR" sz="2400" dirty="0">
                    <a:solidFill>
                      <a:srgbClr val="FF0000"/>
                    </a:solidFill>
                  </a:rPr>
                  <a:t>مکانیزم پشته بعنوان مکانیزم ذخیره سازی </a:t>
                </a:r>
                <a:r>
                  <a:rPr lang="fa-IR" sz="2400" dirty="0"/>
                  <a:t>مورد بررسی قرار میگیرد.</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14" b="-42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6473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7-8</a:t>
            </a:r>
            <a:r>
              <a:rPr lang="en-US" dirty="0"/>
              <a:t> </a:t>
            </a:r>
            <a:r>
              <a:rPr lang="fa-IR" dirty="0"/>
              <a:t> (ادامه)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sz="2000" dirty="0"/>
                  <a:t>این کار ممکن است بسیار پیچیده به نظر برسد،</a:t>
                </a:r>
              </a:p>
              <a:p>
                <a:r>
                  <a:rPr lang="fa-IR" sz="2000" dirty="0"/>
                  <a:t>متغیری که در سمت چپ هر قانونی ظاهر نشود، بی فایده است و بنابر این میتوانیم </a:t>
                </a:r>
                <a14:m>
                  <m:oMath xmlns:m="http://schemas.openxmlformats.org/officeDocument/2006/math">
                    <m:d>
                      <m:dPr>
                        <m:begChr m:val="["/>
                        <m:endChr m:val="]"/>
                        <m:ctrlPr>
                          <a:rPr lang="en-US" sz="2000" i="1" dirty="0" smtClean="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0</m:t>
                            </m:r>
                          </m:sub>
                        </m:sSub>
                        <m:r>
                          <a:rPr lang="en-US" sz="2000" i="1" dirty="0">
                            <a:solidFill>
                              <a:srgbClr val="C00000"/>
                            </a:solidFill>
                            <a:latin typeface="Cambria Math" panose="02040503050406030204" pitchFamily="18" charset="0"/>
                          </a:rPr>
                          <m:t>𝐴</m:t>
                        </m:r>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i="1" dirty="0">
                                <a:solidFill>
                                  <a:srgbClr val="C00000"/>
                                </a:solidFill>
                                <a:latin typeface="Cambria Math" panose="02040503050406030204" pitchFamily="18" charset="0"/>
                                <a:ea typeface="Cambria Math" panose="02040503050406030204" pitchFamily="18" charset="0"/>
                              </a:rPr>
                              <m:t>0</m:t>
                            </m:r>
                          </m:sub>
                        </m:sSub>
                      </m:e>
                    </m:d>
                  </m:oMath>
                </a14:m>
                <a:r>
                  <a:rPr lang="fa-IR" sz="2000" dirty="0"/>
                  <a:t> و </a:t>
                </a:r>
                <a14:m>
                  <m:oMath xmlns:m="http://schemas.openxmlformats.org/officeDocument/2006/math">
                    <m:d>
                      <m:dPr>
                        <m:begChr m:val="["/>
                        <m:endChr m:val="]"/>
                        <m:ctrlPr>
                          <a:rPr lang="en-US" sz="2000" i="1" dirty="0" smtClean="0">
                            <a:solidFill>
                              <a:srgbClr val="C00000"/>
                            </a:solidFill>
                            <a:latin typeface="Cambria Math" panose="02040503050406030204" pitchFamily="18" charset="0"/>
                            <a:ea typeface="Cambria Math" panose="02040503050406030204" pitchFamily="18" charset="0"/>
                          </a:rPr>
                        </m:ctrlPr>
                      </m:dPr>
                      <m:e>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0</m:t>
                            </m:r>
                          </m:sub>
                        </m:sSub>
                        <m:r>
                          <a:rPr lang="en-US" sz="2000" i="1" dirty="0">
                            <a:solidFill>
                              <a:srgbClr val="C00000"/>
                            </a:solidFill>
                            <a:latin typeface="Cambria Math" panose="02040503050406030204" pitchFamily="18" charset="0"/>
                          </a:rPr>
                          <m:t>𝐴</m:t>
                        </m:r>
                        <m:sSub>
                          <m:sSubPr>
                            <m:ctrlPr>
                              <a:rPr lang="en-US" sz="2000" i="1" dirty="0">
                                <a:solidFill>
                                  <a:srgbClr val="C00000"/>
                                </a:solidFill>
                                <a:latin typeface="Cambria Math" panose="02040503050406030204" pitchFamily="18" charset="0"/>
                                <a:ea typeface="Cambria Math" panose="02040503050406030204" pitchFamily="18" charset="0"/>
                              </a:rPr>
                            </m:ctrlPr>
                          </m:sSubPr>
                          <m:e>
                            <m:r>
                              <a:rPr lang="en-US" sz="2000" i="1" dirty="0">
                                <a:solidFill>
                                  <a:srgbClr val="C00000"/>
                                </a:solidFill>
                                <a:latin typeface="Cambria Math" panose="02040503050406030204" pitchFamily="18" charset="0"/>
                                <a:ea typeface="Cambria Math" panose="02040503050406030204" pitchFamily="18" charset="0"/>
                              </a:rPr>
                              <m:t>𝑞</m:t>
                            </m:r>
                          </m:e>
                          <m:sub>
                            <m:r>
                              <a:rPr lang="en-US" sz="2000" b="0" i="1" dirty="0" smtClean="0">
                                <a:solidFill>
                                  <a:srgbClr val="C00000"/>
                                </a:solidFill>
                                <a:latin typeface="Cambria Math" panose="02040503050406030204" pitchFamily="18" charset="0"/>
                                <a:ea typeface="Cambria Math" panose="02040503050406030204" pitchFamily="18" charset="0"/>
                              </a:rPr>
                              <m:t>2</m:t>
                            </m:r>
                          </m:sub>
                        </m:sSub>
                      </m:e>
                    </m:d>
                  </m:oMath>
                </a14:m>
                <a:r>
                  <a:rPr lang="fa-IR" sz="2000" dirty="0"/>
                  <a:t> را حذف کنیم. </a:t>
                </a:r>
              </a:p>
              <a:p>
                <a:r>
                  <a:rPr lang="fa-IR" sz="2000" dirty="0"/>
                  <a:t>همچنین با بررسی قوانین ماشین پشته ای متوجه میشویم که هیچ مسیری از </a:t>
                </a:r>
                <a14:m>
                  <m:oMath xmlns:m="http://schemas.openxmlformats.org/officeDocument/2006/math">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fa-IR" sz="2000" b="0" i="1" dirty="0" smtClean="0">
                            <a:solidFill>
                              <a:srgbClr val="C00000"/>
                            </a:solidFill>
                            <a:latin typeface="Cambria Math" panose="02040503050406030204" pitchFamily="18" charset="0"/>
                          </a:rPr>
                          <m:t>1</m:t>
                        </m:r>
                      </m:sub>
                    </m:sSub>
                  </m:oMath>
                </a14:m>
                <a:r>
                  <a:rPr lang="fa-IR" sz="2000" dirty="0"/>
                  <a:t> به </a:t>
                </a:r>
                <a14:m>
                  <m:oMath xmlns:m="http://schemas.openxmlformats.org/officeDocument/2006/math">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en-US" sz="2000" i="1" dirty="0">
                            <a:solidFill>
                              <a:srgbClr val="C00000"/>
                            </a:solidFill>
                            <a:latin typeface="Cambria Math" panose="02040503050406030204" pitchFamily="18" charset="0"/>
                          </a:rPr>
                          <m:t>0</m:t>
                        </m:r>
                      </m:sub>
                    </m:sSub>
                  </m:oMath>
                </a14:m>
                <a:r>
                  <a:rPr lang="fa-IR" sz="2000" dirty="0"/>
                  <a:t>، از </a:t>
                </a:r>
                <a14:m>
                  <m:oMath xmlns:m="http://schemas.openxmlformats.org/officeDocument/2006/math">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fa-IR" sz="2000" b="0" i="1" dirty="0" smtClean="0">
                            <a:solidFill>
                              <a:srgbClr val="C00000"/>
                            </a:solidFill>
                            <a:latin typeface="Cambria Math" panose="02040503050406030204" pitchFamily="18" charset="0"/>
                          </a:rPr>
                          <m:t>1</m:t>
                        </m:r>
                      </m:sub>
                    </m:sSub>
                  </m:oMath>
                </a14:m>
                <a:r>
                  <a:rPr lang="fa-IR" sz="2000" dirty="0"/>
                  <a:t> به </a:t>
                </a:r>
                <a14:m>
                  <m:oMath xmlns:m="http://schemas.openxmlformats.org/officeDocument/2006/math">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fa-IR" sz="2000" b="0" i="1" dirty="0" smtClean="0">
                            <a:solidFill>
                              <a:srgbClr val="C00000"/>
                            </a:solidFill>
                            <a:latin typeface="Cambria Math" panose="02040503050406030204" pitchFamily="18" charset="0"/>
                          </a:rPr>
                          <m:t>1</m:t>
                        </m:r>
                      </m:sub>
                    </m:sSub>
                  </m:oMath>
                </a14:m>
                <a:r>
                  <a:rPr lang="fa-IR" sz="2000" dirty="0"/>
                  <a:t> ، از </a:t>
                </a:r>
                <a14:m>
                  <m:oMath xmlns:m="http://schemas.openxmlformats.org/officeDocument/2006/math">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fa-IR" sz="2000" b="0" i="1" dirty="0" smtClean="0">
                            <a:solidFill>
                              <a:srgbClr val="C00000"/>
                            </a:solidFill>
                            <a:latin typeface="Cambria Math" panose="02040503050406030204" pitchFamily="18" charset="0"/>
                          </a:rPr>
                          <m:t>1</m:t>
                        </m:r>
                      </m:sub>
                    </m:sSub>
                  </m:oMath>
                </a14:m>
                <a:r>
                  <a:rPr lang="fa-IR" sz="2000" dirty="0"/>
                  <a:t> به </a:t>
                </a:r>
                <a14:m>
                  <m:oMath xmlns:m="http://schemas.openxmlformats.org/officeDocument/2006/math">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fa-IR" sz="2000" b="0" i="1" dirty="0" smtClean="0">
                            <a:solidFill>
                              <a:srgbClr val="C00000"/>
                            </a:solidFill>
                            <a:latin typeface="Cambria Math" panose="02040503050406030204" pitchFamily="18" charset="0"/>
                          </a:rPr>
                          <m:t>3</m:t>
                        </m:r>
                      </m:sub>
                    </m:sSub>
                  </m:oMath>
                </a14:m>
                <a:r>
                  <a:rPr lang="fa-IR" sz="2000" dirty="0"/>
                  <a:t> و از </a:t>
                </a:r>
                <a14:m>
                  <m:oMath xmlns:m="http://schemas.openxmlformats.org/officeDocument/2006/math">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fa-IR" sz="2000" b="0" i="1" dirty="0" smtClean="0">
                            <a:solidFill>
                              <a:srgbClr val="C00000"/>
                            </a:solidFill>
                            <a:latin typeface="Cambria Math" panose="02040503050406030204" pitchFamily="18" charset="0"/>
                          </a:rPr>
                          <m:t>2</m:t>
                        </m:r>
                      </m:sub>
                    </m:sSub>
                  </m:oMath>
                </a14:m>
                <a:r>
                  <a:rPr lang="fa-IR" sz="2000" dirty="0"/>
                  <a:t> به </a:t>
                </a:r>
                <a14:m>
                  <m:oMath xmlns:m="http://schemas.openxmlformats.org/officeDocument/2006/math">
                    <m:sSub>
                      <m:sSubPr>
                        <m:ctrlPr>
                          <a:rPr lang="en-US" sz="2000" i="1" dirty="0">
                            <a:solidFill>
                              <a:srgbClr val="C00000"/>
                            </a:solidFill>
                            <a:latin typeface="Cambria Math" panose="02040503050406030204" pitchFamily="18" charset="0"/>
                          </a:rPr>
                        </m:ctrlPr>
                      </m:sSubPr>
                      <m:e>
                        <m:r>
                          <a:rPr lang="en-US" sz="2000" i="1" dirty="0">
                            <a:solidFill>
                              <a:srgbClr val="C00000"/>
                            </a:solidFill>
                            <a:latin typeface="Cambria Math" panose="02040503050406030204" pitchFamily="18" charset="0"/>
                          </a:rPr>
                          <m:t>𝑞</m:t>
                        </m:r>
                      </m:e>
                      <m:sub>
                        <m:r>
                          <a:rPr lang="fa-IR" sz="2000" b="0" i="1" dirty="0" smtClean="0">
                            <a:solidFill>
                              <a:srgbClr val="C00000"/>
                            </a:solidFill>
                            <a:latin typeface="Cambria Math" panose="02040503050406030204" pitchFamily="18" charset="0"/>
                          </a:rPr>
                          <m:t>2</m:t>
                        </m:r>
                      </m:sub>
                    </m:sSub>
                  </m:oMath>
                </a14:m>
                <a:r>
                  <a:rPr lang="fa-IR" sz="2000" dirty="0"/>
                  <a:t>  وجود ندارد پس متغیرهای مربوطه را نیز حذف میکنیم.</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18" r="-1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76225" y="2873063"/>
                <a:ext cx="6010275" cy="3139321"/>
              </a:xfrm>
              <a:prstGeom prst="rect">
                <a:avLst/>
              </a:prstGeom>
            </p:spPr>
            <p:txBody>
              <a:bodyPr wrap="square">
                <a:spAutoFit/>
              </a:bodyPr>
              <a:lstStyle/>
              <a:p>
                <a:r>
                  <a:rPr lang="en-US" b="0" dirty="0">
                    <a:solidFill>
                      <a:srgbClr val="005426"/>
                    </a:solidFill>
                    <a:ea typeface="Cambria Math" panose="02040503050406030204" pitchFamily="18" charset="0"/>
                  </a:rPr>
                  <a:t> </a:t>
                </a:r>
                <a14:m>
                  <m:oMath xmlns:m="http://schemas.openxmlformats.org/officeDocument/2006/math">
                    <m:d>
                      <m:dPr>
                        <m:begChr m:val="["/>
                        <m:endChr m:val="]"/>
                        <m:ctrlPr>
                          <a:rPr lang="en-US" b="0" i="1" dirty="0" smtClean="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b="0" i="1" dirty="0" smtClean="0">
                            <a:solidFill>
                              <a:srgbClr val="005426"/>
                            </a:solidFill>
                            <a:latin typeface="Cambria Math" panose="02040503050406030204" pitchFamily="18" charset="0"/>
                          </a:rPr>
                          <m:t>𝐴</m:t>
                        </m:r>
                        <m:sSub>
                          <m:sSubPr>
                            <m:ctrlPr>
                              <a:rPr lang="en-US" b="0" i="1" dirty="0" smtClean="0">
                                <a:solidFill>
                                  <a:srgbClr val="005426"/>
                                </a:solidFill>
                                <a:latin typeface="Cambria Math" panose="02040503050406030204" pitchFamily="18" charset="0"/>
                                <a:ea typeface="Cambria Math" panose="02040503050406030204" pitchFamily="18" charset="0"/>
                              </a:rPr>
                            </m:ctrlPr>
                          </m:sSubPr>
                          <m:e>
                            <m:r>
                              <a:rPr lang="en-US" b="0" i="1" dirty="0" smtClean="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3</m:t>
                            </m:r>
                          </m:sub>
                        </m:sSub>
                      </m:e>
                    </m:d>
                    <m:r>
                      <a:rPr lang="en-US" b="0" i="1" dirty="0" smtClean="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𝑎</m:t>
                    </m:r>
                  </m:oMath>
                </a14:m>
                <a:endParaRPr lang="en-US" b="0" dirty="0">
                  <a:solidFill>
                    <a:srgbClr val="005426"/>
                  </a:solidFill>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1</m:t>
                            </m:r>
                          </m:sub>
                        </m:sSub>
                      </m:e>
                    </m:d>
                    <m:r>
                      <a:rPr lang="en-US" i="1" dirty="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𝑏</m:t>
                    </m:r>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b="0" i="1" dirty="0" smtClean="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𝑞</m:t>
                            </m:r>
                          </m:e>
                          <m:sub>
                            <m:r>
                              <a:rPr lang="en-US" b="0" i="1" dirty="0" smtClean="0">
                                <a:solidFill>
                                  <a:srgbClr val="005426"/>
                                </a:solidFill>
                                <a:latin typeface="Cambria Math" panose="02040503050406030204" pitchFamily="18" charset="0"/>
                                <a:ea typeface="Cambria Math" panose="02040503050406030204" pitchFamily="18" charset="0"/>
                              </a:rPr>
                              <m:t>2</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0</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𝑎</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0</m:t>
                            </m:r>
                          </m:sub>
                        </m:sSub>
                      </m:e>
                    </m:d>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1</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𝑎</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1</m:t>
                            </m:r>
                          </m:sub>
                        </m:sSub>
                      </m:e>
                    </m:d>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𝑎</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r>
                      <a:rPr lang="en-US" i="1" dirty="0">
                        <a:solidFill>
                          <a:srgbClr val="F17D09"/>
                        </a:solidFill>
                        <a:latin typeface="Cambria Math" panose="02040503050406030204" pitchFamily="18" charset="0"/>
                        <a:ea typeface="Cambria Math" panose="02040503050406030204" pitchFamily="18" charset="0"/>
                      </a:rPr>
                      <m:t> </m:t>
                    </m:r>
                    <m:r>
                      <a:rPr lang="en-US" i="1" dirty="0">
                        <a:solidFill>
                          <a:srgbClr val="005426"/>
                        </a:solidFill>
                        <a:latin typeface="Cambria Math" panose="02040503050406030204" pitchFamily="18" charset="0"/>
                        <a:ea typeface="Cambria Math" panose="02040503050406030204" pitchFamily="18" charset="0"/>
                      </a:rPr>
                      <m:t>| </m:t>
                    </m:r>
                    <m:r>
                      <a:rPr lang="en-US" i="1" dirty="0">
                        <a:solidFill>
                          <a:srgbClr val="005426"/>
                        </a:solidFill>
                        <a:latin typeface="Cambria Math" panose="02040503050406030204" pitchFamily="18" charset="0"/>
                        <a:ea typeface="Cambria Math" panose="02040503050406030204" pitchFamily="18" charset="0"/>
                      </a:rPr>
                      <m:t>𝑎</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oMath>
                </a14:m>
                <a:endParaRPr lang="en-US" dirty="0">
                  <a:solidFill>
                    <a:srgbClr val="F17D09"/>
                  </a:solidFill>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3</m:t>
                            </m:r>
                          </m:sub>
                        </m:sSub>
                      </m:e>
                    </m:d>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𝑎</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3</m:t>
                            </m:r>
                          </m:sub>
                        </m:sSub>
                      </m:e>
                    </m:d>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0</m:t>
                            </m:r>
                          </m:sub>
                        </m:sSub>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0</m:t>
                            </m:r>
                          </m:sub>
                        </m:sSub>
                      </m:e>
                    </m:d>
                  </m:oMath>
                </a14:m>
                <a:endParaRPr lang="en-US" dirty="0">
                  <a:solidFill>
                    <a:srgbClr val="005426"/>
                  </a:solidFill>
                  <a:ea typeface="Cambria Math" panose="02040503050406030204" pitchFamily="18" charset="0"/>
                </a:endParaRPr>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1</m:t>
                            </m:r>
                          </m:sub>
                        </m:sSub>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1</m:t>
                            </m:r>
                          </m:sub>
                        </m:sSub>
                      </m:e>
                    </m:d>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1</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1</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r>
                      <a:rPr lang="en-US" i="1" dirty="0">
                        <a:solidFill>
                          <a:srgbClr val="F17D09"/>
                        </a:solidFill>
                        <a:latin typeface="Cambria Math" panose="02040503050406030204" pitchFamily="18" charset="0"/>
                        <a:ea typeface="Cambria Math" panose="02040503050406030204" pitchFamily="18" charset="0"/>
                      </a:rPr>
                      <m:t> </m:t>
                    </m:r>
                    <m:r>
                      <a:rPr lang="en-US" i="1" dirty="0" smtClean="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 </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2</m:t>
                            </m:r>
                          </m:sub>
                        </m:sSub>
                      </m:e>
                    </m:d>
                  </m:oMath>
                </a14:m>
                <a:endParaRPr lang="en-US" dirty="0"/>
              </a:p>
              <a:p>
                <a:r>
                  <a:rPr lang="en-US" dirty="0">
                    <a:solidFill>
                      <a:srgbClr val="005426"/>
                    </a:solidFill>
                    <a:ea typeface="Cambria Math" panose="02040503050406030204" pitchFamily="18" charset="0"/>
                  </a:rPr>
                  <a:t> </a:t>
                </a:r>
                <a14:m>
                  <m:oMath xmlns:m="http://schemas.openxmlformats.org/officeDocument/2006/math">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3</m:t>
                            </m:r>
                          </m:sub>
                        </m:sSub>
                      </m:e>
                    </m:d>
                    <m:r>
                      <a:rPr lang="en-US" i="1" dirty="0">
                        <a:solidFill>
                          <a:srgbClr val="005426"/>
                        </a:solidFill>
                        <a:latin typeface="Cambria Math" panose="02040503050406030204" pitchFamily="18" charset="0"/>
                        <a:ea typeface="Cambria Math" panose="02040503050406030204" pitchFamily="18" charset="0"/>
                      </a:rPr>
                      <m:t>→</m:t>
                    </m:r>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𝑞</m:t>
                            </m:r>
                          </m:e>
                          <m:sub>
                            <m:r>
                              <a:rPr lang="en-US" i="1" dirty="0">
                                <a:solidFill>
                                  <a:srgbClr val="FF0000"/>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e>
                    </m:d>
                    <m:d>
                      <m:dPr>
                        <m:begChr m:val="["/>
                        <m:endChr m:val="]"/>
                        <m:ctrlPr>
                          <a:rPr lang="en-US" i="1" dirty="0">
                            <a:solidFill>
                              <a:srgbClr val="005426"/>
                            </a:solidFill>
                            <a:latin typeface="Cambria Math" panose="02040503050406030204" pitchFamily="18" charset="0"/>
                            <a:ea typeface="Cambria Math" panose="02040503050406030204" pitchFamily="18" charset="0"/>
                          </a:rPr>
                        </m:ctrlPr>
                      </m:dPr>
                      <m:e>
                        <m:sSub>
                          <m:sSubPr>
                            <m:ctrlPr>
                              <a:rPr lang="en-US" i="1" dirty="0">
                                <a:solidFill>
                                  <a:srgbClr val="3333CC"/>
                                </a:solidFill>
                                <a:latin typeface="Cambria Math" panose="02040503050406030204" pitchFamily="18" charset="0"/>
                                <a:ea typeface="Cambria Math" panose="02040503050406030204" pitchFamily="18" charset="0"/>
                              </a:rPr>
                            </m:ctrlPr>
                          </m:sSubPr>
                          <m:e>
                            <m:r>
                              <a:rPr lang="en-US" i="1" dirty="0">
                                <a:solidFill>
                                  <a:srgbClr val="3333CC"/>
                                </a:solidFill>
                                <a:latin typeface="Cambria Math" panose="02040503050406030204" pitchFamily="18" charset="0"/>
                                <a:ea typeface="Cambria Math" panose="02040503050406030204" pitchFamily="18" charset="0"/>
                              </a:rPr>
                              <m:t>𝑞</m:t>
                            </m:r>
                          </m:e>
                          <m:sub>
                            <m:r>
                              <a:rPr lang="en-US" i="1" dirty="0">
                                <a:solidFill>
                                  <a:srgbClr val="3333CC"/>
                                </a:solidFill>
                                <a:latin typeface="Cambria Math" panose="02040503050406030204" pitchFamily="18" charset="0"/>
                                <a:ea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F17D09"/>
                                </a:solidFill>
                                <a:latin typeface="Cambria Math" panose="02040503050406030204" pitchFamily="18" charset="0"/>
                                <a:ea typeface="Cambria Math" panose="02040503050406030204" pitchFamily="18" charset="0"/>
                              </a:rPr>
                            </m:ctrlPr>
                          </m:sSubPr>
                          <m:e>
                            <m:r>
                              <a:rPr lang="en-US" i="1" dirty="0">
                                <a:solidFill>
                                  <a:srgbClr val="F17D09"/>
                                </a:solidFill>
                                <a:latin typeface="Cambria Math" panose="02040503050406030204" pitchFamily="18" charset="0"/>
                                <a:ea typeface="Cambria Math" panose="02040503050406030204" pitchFamily="18" charset="0"/>
                              </a:rPr>
                              <m:t>𝑞</m:t>
                            </m:r>
                          </m:e>
                          <m:sub>
                            <m:r>
                              <a:rPr lang="en-US" i="1" dirty="0">
                                <a:solidFill>
                                  <a:srgbClr val="F17D09"/>
                                </a:solidFill>
                                <a:latin typeface="Cambria Math" panose="02040503050406030204" pitchFamily="18" charset="0"/>
                                <a:ea typeface="Cambria Math" panose="02040503050406030204" pitchFamily="18" charset="0"/>
                              </a:rPr>
                              <m:t>3</m:t>
                            </m:r>
                          </m:sub>
                        </m:sSub>
                      </m:e>
                    </m:d>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76225" y="2873063"/>
                <a:ext cx="6010275" cy="3139321"/>
              </a:xfrm>
              <a:prstGeom prst="rect">
                <a:avLst/>
              </a:prstGeom>
              <a:blipFill>
                <a:blip r:embed="rId3"/>
                <a:stretch>
                  <a:fillRect b="-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786212" y="3032734"/>
                <a:ext cx="2857898" cy="1477328"/>
              </a:xfrm>
              <a:prstGeom prst="rect">
                <a:avLst/>
              </a:prstGeom>
            </p:spPr>
            <p:txBody>
              <a:bodyPr wrap="none">
                <a:spAutoFit/>
              </a:bodyPr>
              <a:lstStyle/>
              <a:p>
                <a:r>
                  <a:rPr lang="en-US" dirty="0">
                    <a:solidFill>
                      <a:srgbClr val="005426"/>
                    </a:solidFill>
                  </a:rPr>
                  <a:t> </a:t>
                </a:r>
                <a14:m>
                  <m:oMath xmlns:m="http://schemas.openxmlformats.org/officeDocument/2006/math">
                    <m:d>
                      <m:dPr>
                        <m:ctrlPr>
                          <a:rPr lang="en-US" i="1" dirty="0" smtClean="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𝑎𝑎𝑏</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0</m:t>
                            </m:r>
                          </m:sub>
                        </m:sSub>
                        <m:r>
                          <a:rPr lang="en-US" b="0" i="1" dirty="0" smtClean="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𝑎𝑏</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𝐴</m:t>
                        </m:r>
                        <m:r>
                          <a:rPr lang="en-US" i="1" dirty="0">
                            <a:solidFill>
                              <a:srgbClr val="005426"/>
                            </a:solidFill>
                            <a:latin typeface="Cambria Math" panose="02040503050406030204" pitchFamily="18" charset="0"/>
                          </a:rPr>
                          <m:t>𝑧</m:t>
                        </m:r>
                      </m:e>
                    </m:d>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𝑏</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𝑧</m:t>
                        </m:r>
                      </m:e>
                    </m:d>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m:t>
                        </m:r>
                        <m:r>
                          <a:rPr lang="en-US" i="1" dirty="0" smtClean="0">
                            <a:solidFill>
                              <a:srgbClr val="005426"/>
                            </a:solidFill>
                            <a:latin typeface="Cambria Math" panose="02040503050406030204" pitchFamily="18" charset="0"/>
                          </a:rPr>
                          <m:t> </m:t>
                        </m:r>
                        <m:r>
                          <a:rPr lang="en-US" b="0" i="1" dirty="0" smtClean="0">
                            <a:solidFill>
                              <a:srgbClr val="005426"/>
                            </a:solidFill>
                            <a:latin typeface="Cambria Math" panose="02040503050406030204" pitchFamily="18" charset="0"/>
                          </a:rPr>
                          <m:t>𝑏</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𝐴</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r>
                          <a:rPr lang="en-US" b="0" i="1" dirty="0" smtClean="0">
                            <a:solidFill>
                              <a:srgbClr val="005426"/>
                            </a:solidFill>
                            <a:latin typeface="Cambria Math" panose="02040503050406030204" pitchFamily="18" charset="0"/>
                          </a:rPr>
                          <m:t> </m:t>
                        </m:r>
                        <m:r>
                          <a:rPr lang="en-US" i="1" dirty="0">
                            <a:solidFill>
                              <a:srgbClr val="005426"/>
                            </a:solidFill>
                            <a:latin typeface="Cambria Math" panose="02040503050406030204" pitchFamily="18" charset="0"/>
                          </a:rPr>
                          <m:t>𝑧</m:t>
                        </m:r>
                      </m:e>
                    </m:d>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d>
                      <m:dPr>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𝜆</m:t>
                        </m:r>
                      </m:e>
                    </m:d>
                  </m:oMath>
                </a14:m>
                <a:r>
                  <a:rPr lang="en-US" dirty="0">
                    <a:solidFill>
                      <a:srgbClr val="005426"/>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6786212" y="3032734"/>
                <a:ext cx="2857898" cy="1477328"/>
              </a:xfrm>
              <a:prstGeom prst="rect">
                <a:avLst/>
              </a:prstGeom>
              <a:blipFill>
                <a:blip r:embed="rId4"/>
                <a:stretch>
                  <a:fillRect b="-5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493858" y="3055931"/>
                <a:ext cx="2398004" cy="646331"/>
              </a:xfrm>
              <a:prstGeom prst="rect">
                <a:avLst/>
              </a:prstGeom>
            </p:spPr>
            <p:txBody>
              <a:bodyPr wrap="square">
                <a:spAutoFit/>
              </a:bodyPr>
              <a:lstStyle/>
              <a:p>
                <a:pPr algn="r" rtl="1"/>
                <a:r>
                  <a:rPr lang="fa-IR" b="1" dirty="0">
                    <a:solidFill>
                      <a:srgbClr val="3333CC"/>
                    </a:solidFill>
                    <a:cs typeface="B Mitra" panose="00000400000000000000" pitchFamily="2" charset="-78"/>
                  </a:rPr>
                  <a:t>پردازش رشته</a:t>
                </a:r>
                <a14:m>
                  <m:oMath xmlns:m="http://schemas.openxmlformats.org/officeDocument/2006/math">
                    <m:r>
                      <a:rPr lang="en-US" i="1" dirty="0">
                        <a:solidFill>
                          <a:srgbClr val="3333CC"/>
                        </a:solidFill>
                        <a:latin typeface="Cambria Math" panose="02040503050406030204" pitchFamily="18" charset="0"/>
                      </a:rPr>
                      <m:t>𝑎𝑎𝑏</m:t>
                    </m:r>
                  </m:oMath>
                </a14:m>
                <a:r>
                  <a:rPr lang="fa-IR" b="1" dirty="0">
                    <a:solidFill>
                      <a:srgbClr val="3333CC"/>
                    </a:solidFill>
                    <a:cs typeface="B Mitra" panose="00000400000000000000" pitchFamily="2" charset="-78"/>
                  </a:rPr>
                  <a:t> با استفاده از ماشین پشته ای</a:t>
                </a:r>
                <a:endParaRPr lang="en-US" b="1" dirty="0">
                  <a:solidFill>
                    <a:srgbClr val="3333CC"/>
                  </a:solidFill>
                  <a:cs typeface="B Mitra" panose="000004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9493858" y="3055931"/>
                <a:ext cx="2398004" cy="646331"/>
              </a:xfrm>
              <a:prstGeom prst="rect">
                <a:avLst/>
              </a:prstGeom>
              <a:blipFill>
                <a:blip r:embed="rId5"/>
                <a:stretch>
                  <a:fillRect t="-2830" r="-2030" b="-160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786212" y="4666305"/>
                <a:ext cx="2971263" cy="1477328"/>
              </a:xfrm>
              <a:prstGeom prst="rect">
                <a:avLst/>
              </a:prstGeom>
            </p:spPr>
            <p:txBody>
              <a:bodyPr wrap="none">
                <a:spAutoFit/>
              </a:bodyPr>
              <a:lstStyle/>
              <a:p>
                <a:r>
                  <a:rPr lang="en-US" dirty="0">
                    <a:solidFill>
                      <a:srgbClr val="005426"/>
                    </a:solidFill>
                  </a:rPr>
                  <a:t> </a:t>
                </a:r>
                <a14:m>
                  <m:oMath xmlns:m="http://schemas.openxmlformats.org/officeDocument/2006/math">
                    <m:d>
                      <m:dPr>
                        <m:ctrlPr>
                          <a:rPr lang="en-US" i="1" dirty="0" smtClean="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b="0" i="1" dirty="0" smtClean="0">
                            <a:solidFill>
                              <a:srgbClr val="005426"/>
                            </a:solidFill>
                            <a:latin typeface="Cambria Math" panose="02040503050406030204" pitchFamily="18" charset="0"/>
                          </a:rPr>
                          <m:t>𝑧</m:t>
                        </m:r>
                        <m:sSub>
                          <m:sSubPr>
                            <m:ctrlPr>
                              <a:rPr lang="en-US" b="0" i="1" dirty="0" smtClean="0">
                                <a:solidFill>
                                  <a:srgbClr val="005426"/>
                                </a:solidFill>
                                <a:latin typeface="Cambria Math" panose="02040503050406030204" pitchFamily="18" charset="0"/>
                              </a:rPr>
                            </m:ctrlPr>
                          </m:sSubPr>
                          <m:e>
                            <m:r>
                              <a:rPr lang="en-US" b="0" i="1" dirty="0" smtClean="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e>
                    </m:d>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m:t>
                    </m:r>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3</m:t>
                        </m:r>
                      </m:sub>
                    </m:sSub>
                    <m:r>
                      <a:rPr lang="en-US" b="0" i="1" dirty="0" smtClean="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m:t>
                    </m:r>
                    <m:d>
                      <m:dPr>
                        <m:begChr m:val="["/>
                        <m:endChr m:val="]"/>
                        <m:ctrlPr>
                          <a:rPr lang="en-US" i="1" dirty="0">
                            <a:solidFill>
                              <a:srgbClr val="005426"/>
                            </a:solidFill>
                            <a:latin typeface="Cambria Math" panose="02040503050406030204" pitchFamily="18" charset="0"/>
                          </a:rPr>
                        </m:ctrlPr>
                      </m:dPr>
                      <m:e>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3</m:t>
                            </m:r>
                          </m:sub>
                        </m:sSub>
                        <m:r>
                          <a:rPr lang="en-US" i="1" dirty="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2</m:t>
                            </m:r>
                          </m:sub>
                        </m:sSub>
                      </m:e>
                    </m:d>
                  </m:oMath>
                </a14:m>
                <a:endParaRPr lang="en-US" i="1" dirty="0">
                  <a:solidFill>
                    <a:srgbClr val="005426"/>
                  </a:solidFill>
                  <a:latin typeface="Cambria Math" panose="02040503050406030204" pitchFamily="18" charset="0"/>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m:t>
                    </m:r>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0</m:t>
                        </m:r>
                      </m:sub>
                    </m:sSub>
                    <m:r>
                      <a:rPr lang="en-US" i="1" dirty="0">
                        <a:solidFill>
                          <a:srgbClr val="005426"/>
                        </a:solidFill>
                        <a:latin typeface="Cambria Math" panose="02040503050406030204" pitchFamily="18" charset="0"/>
                      </a:rPr>
                      <m:t>𝐴</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i="1" dirty="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i="1" dirty="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𝑎𝑎𝑏</m:t>
                    </m:r>
                    <m:r>
                      <a:rPr lang="en-US" i="1" dirty="0">
                        <a:solidFill>
                          <a:srgbClr val="005426"/>
                        </a:solidFill>
                        <a:latin typeface="Cambria Math" panose="02040503050406030204" pitchFamily="18" charset="0"/>
                      </a:rPr>
                      <m:t>[</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1</m:t>
                        </m:r>
                      </m:sub>
                    </m:sSub>
                    <m:r>
                      <a:rPr lang="en-US" b="0" i="1" dirty="0" smtClean="0">
                        <a:solidFill>
                          <a:srgbClr val="005426"/>
                        </a:solidFill>
                        <a:latin typeface="Cambria Math" panose="02040503050406030204" pitchFamily="18" charset="0"/>
                      </a:rPr>
                      <m:t>𝑧</m:t>
                    </m:r>
                    <m:sSub>
                      <m:sSubPr>
                        <m:ctrlPr>
                          <a:rPr lang="en-US" i="1" dirty="0">
                            <a:solidFill>
                              <a:srgbClr val="005426"/>
                            </a:solidFill>
                            <a:latin typeface="Cambria Math" panose="02040503050406030204" pitchFamily="18" charset="0"/>
                          </a:rPr>
                        </m:ctrlPr>
                      </m:sSubPr>
                      <m:e>
                        <m:r>
                          <a:rPr lang="en-US" i="1" dirty="0">
                            <a:solidFill>
                              <a:srgbClr val="005426"/>
                            </a:solidFill>
                            <a:latin typeface="Cambria Math" panose="02040503050406030204" pitchFamily="18" charset="0"/>
                          </a:rPr>
                          <m:t>𝑞</m:t>
                        </m:r>
                      </m:e>
                      <m:sub>
                        <m:r>
                          <a:rPr lang="en-US" b="0" i="1" dirty="0" smtClean="0">
                            <a:solidFill>
                              <a:srgbClr val="005426"/>
                            </a:solidFill>
                            <a:latin typeface="Cambria Math" panose="02040503050406030204" pitchFamily="18" charset="0"/>
                          </a:rPr>
                          <m:t>2</m:t>
                        </m:r>
                      </m:sub>
                    </m:sSub>
                    <m:r>
                      <a:rPr lang="en-US" i="1" dirty="0">
                        <a:solidFill>
                          <a:srgbClr val="005426"/>
                        </a:solidFill>
                        <a:latin typeface="Cambria Math" panose="02040503050406030204" pitchFamily="18" charset="0"/>
                      </a:rPr>
                      <m:t>]</m:t>
                    </m:r>
                  </m:oMath>
                </a14:m>
                <a:endParaRPr lang="en-US" dirty="0">
                  <a:solidFill>
                    <a:srgbClr val="005426"/>
                  </a:solidFill>
                </a:endParaRPr>
              </a:p>
              <a:p>
                <a:r>
                  <a:rPr lang="en-US" dirty="0">
                    <a:solidFill>
                      <a:srgbClr val="005426"/>
                    </a:solidFill>
                  </a:rPr>
                  <a:t> </a:t>
                </a:r>
                <a14:m>
                  <m:oMath xmlns:m="http://schemas.openxmlformats.org/officeDocument/2006/math">
                    <m:r>
                      <a:rPr lang="en-US" i="1" dirty="0">
                        <a:solidFill>
                          <a:srgbClr val="005426"/>
                        </a:solidFill>
                        <a:latin typeface="Cambria Math" panose="02040503050406030204" pitchFamily="18" charset="0"/>
                      </a:rPr>
                      <m:t>⇒</m:t>
                    </m:r>
                    <m:r>
                      <a:rPr lang="en-US" i="1" dirty="0">
                        <a:solidFill>
                          <a:srgbClr val="005426"/>
                        </a:solidFill>
                        <a:latin typeface="Cambria Math" panose="02040503050406030204" pitchFamily="18" charset="0"/>
                      </a:rPr>
                      <m:t>𝑎𝑎𝑏</m:t>
                    </m:r>
                  </m:oMath>
                </a14:m>
                <a:r>
                  <a:rPr lang="en-US" dirty="0">
                    <a:solidFill>
                      <a:srgbClr val="005426"/>
                    </a:solidFill>
                  </a:rPr>
                  <a:t>.</a:t>
                </a:r>
              </a:p>
            </p:txBody>
          </p:sp>
        </mc:Choice>
        <mc:Fallback xmlns="">
          <p:sp>
            <p:nvSpPr>
              <p:cNvPr id="8" name="Rectangle 7"/>
              <p:cNvSpPr>
                <a:spLocks noRot="1" noChangeAspect="1" noMove="1" noResize="1" noEditPoints="1" noAdjustHandles="1" noChangeArrowheads="1" noChangeShapeType="1" noTextEdit="1"/>
              </p:cNvSpPr>
              <p:nvPr/>
            </p:nvSpPr>
            <p:spPr>
              <a:xfrm>
                <a:off x="6786212" y="4666305"/>
                <a:ext cx="2971263" cy="1477328"/>
              </a:xfrm>
              <a:prstGeom prst="rect">
                <a:avLst/>
              </a:prstGeom>
              <a:blipFill>
                <a:blip r:embed="rId6"/>
                <a:stretch>
                  <a:fillRect b="-5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899374" y="4586926"/>
                <a:ext cx="2105852" cy="646331"/>
              </a:xfrm>
              <a:prstGeom prst="rect">
                <a:avLst/>
              </a:prstGeom>
            </p:spPr>
            <p:txBody>
              <a:bodyPr wrap="square">
                <a:spAutoFit/>
              </a:bodyPr>
              <a:lstStyle/>
              <a:p>
                <a:pPr algn="r" rtl="1"/>
                <a:r>
                  <a:rPr lang="fa-IR" b="1" dirty="0">
                    <a:solidFill>
                      <a:srgbClr val="3333CC"/>
                    </a:solidFill>
                    <a:cs typeface="B Mitra" panose="00000400000000000000" pitchFamily="2" charset="-78"/>
                  </a:rPr>
                  <a:t>پردازش رشته</a:t>
                </a:r>
                <a14:m>
                  <m:oMath xmlns:m="http://schemas.openxmlformats.org/officeDocument/2006/math">
                    <m:r>
                      <a:rPr lang="en-US" i="1" dirty="0">
                        <a:solidFill>
                          <a:srgbClr val="3333CC"/>
                        </a:solidFill>
                        <a:latin typeface="Cambria Math" panose="02040503050406030204" pitchFamily="18" charset="0"/>
                      </a:rPr>
                      <m:t>𝑎𝑎𝑏</m:t>
                    </m:r>
                  </m:oMath>
                </a14:m>
                <a:r>
                  <a:rPr lang="fa-IR" b="1" dirty="0">
                    <a:solidFill>
                      <a:srgbClr val="3333CC"/>
                    </a:solidFill>
                    <a:cs typeface="B Mitra" panose="00000400000000000000" pitchFamily="2" charset="-78"/>
                  </a:rPr>
                  <a:t> با استفاده از گرامر</a:t>
                </a:r>
                <a:endParaRPr lang="en-US" b="1" dirty="0">
                  <a:solidFill>
                    <a:srgbClr val="3333CC"/>
                  </a:solidFill>
                  <a:cs typeface="B Mitra" panose="000004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9899374" y="4586926"/>
                <a:ext cx="2105852" cy="646331"/>
              </a:xfrm>
              <a:prstGeom prst="rect">
                <a:avLst/>
              </a:prstGeom>
              <a:blipFill>
                <a:blip r:embed="rId7"/>
                <a:stretch>
                  <a:fillRect t="-2830" r="-2319" b="-1603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09A365A1-5FC3-C115-3A76-054064064D1A}"/>
              </a:ext>
            </a:extLst>
          </p:cNvPr>
          <p:cNvSpPr txBox="1"/>
          <p:nvPr/>
        </p:nvSpPr>
        <p:spPr>
          <a:xfrm>
            <a:off x="80011" y="12817"/>
            <a:ext cx="1912075" cy="338554"/>
          </a:xfrm>
          <a:prstGeom prst="rect">
            <a:avLst/>
          </a:prstGeom>
          <a:noFill/>
        </p:spPr>
        <p:txBody>
          <a:bodyPr wrap="square">
            <a:spAutoFit/>
          </a:bodyPr>
          <a:lstStyle/>
          <a:p>
            <a:pPr algn="r" rtl="1"/>
            <a:r>
              <a:rPr lang="fa-IR" sz="1600" dirty="0">
                <a:solidFill>
                  <a:srgbClr val="3333CC"/>
                </a:solidFill>
                <a:latin typeface="Aviny" panose="020B0506030804020204" pitchFamily="34" charset="-78"/>
                <a:cs typeface="B Yekan" panose="00000400000000000000" pitchFamily="2" charset="-78"/>
              </a:rPr>
              <a:t>مطالعه به عهده دانشجو</a:t>
            </a:r>
          </a:p>
        </p:txBody>
      </p:sp>
    </p:spTree>
    <p:extLst>
      <p:ext uri="{BB962C8B-B14F-4D97-AF65-F5344CB8AC3E}">
        <p14:creationId xmlns:p14="http://schemas.microsoft.com/office/powerpoint/2010/main" val="31577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wd">
                                    <p:tmAbs val="300"/>
                                  </p:iterate>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wd">
                                    <p:tmAbs val="300"/>
                                  </p:iterate>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قضیه 7-2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اگر در یک پذیرنده پشته ای غیر قطعی </a:t>
                </a:r>
                <a14:m>
                  <m:oMath xmlns:m="http://schemas.openxmlformats.org/officeDocument/2006/math">
                    <m:r>
                      <a:rPr lang="en-US" i="1" dirty="0" smtClean="0">
                        <a:solidFill>
                          <a:srgbClr val="C00000"/>
                        </a:solidFill>
                        <a:latin typeface="Cambria Math" panose="02040503050406030204" pitchFamily="18" charset="0"/>
                      </a:rPr>
                      <m:t>𝑀</m:t>
                    </m:r>
                  </m:oMath>
                </a14:m>
                <a:r>
                  <a:rPr lang="fa-IR" dirty="0"/>
                  <a:t> داشته باشیم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m:t>
                    </m:r>
                  </m:oMath>
                </a14:m>
                <a:r>
                  <a:rPr lang="fa-IR" dirty="0"/>
                  <a:t>، آنگاه </a:t>
                </a:r>
                <a14:m>
                  <m:oMath xmlns:m="http://schemas.openxmlformats.org/officeDocument/2006/math">
                    <m:r>
                      <a:rPr lang="en-US" i="1" dirty="0" smtClean="0">
                        <a:solidFill>
                          <a:srgbClr val="C00000"/>
                        </a:solidFill>
                        <a:latin typeface="Cambria Math" panose="02040503050406030204" pitchFamily="18" charset="0"/>
                      </a:rPr>
                      <m:t>𝐿</m:t>
                    </m:r>
                  </m:oMath>
                </a14:m>
                <a:r>
                  <a:rPr lang="fa-IR" dirty="0"/>
                  <a:t> یک زبان مستقل از متن است.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val="2220411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ماشین های پشته ای قطعی و زبانهای مستقل از متن قطعی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16828" y="1092372"/>
                <a:ext cx="7853541" cy="5400502"/>
              </a:xfrm>
            </p:spPr>
            <p:txBody>
              <a:bodyPr>
                <a:normAutofit fontScale="77500" lnSpcReduction="20000"/>
              </a:bodyPr>
              <a:lstStyle/>
              <a:p>
                <a:r>
                  <a:rPr lang="fa-IR" b="1" dirty="0">
                    <a:solidFill>
                      <a:srgbClr val="FF0000"/>
                    </a:solidFill>
                  </a:rPr>
                  <a:t>تعریف 7-3: </a:t>
                </a:r>
                <a:r>
                  <a:rPr lang="fa-IR" dirty="0"/>
                  <a:t>یک ماشین پشته ای </a:t>
                </a:r>
                <a14:m>
                  <m:oMath xmlns:m="http://schemas.openxmlformats.org/officeDocument/2006/math">
                    <m:r>
                      <a:rPr lang="en-US" i="1" dirty="0">
                        <a:solidFill>
                          <a:srgbClr val="C00000"/>
                        </a:solidFill>
                        <a:latin typeface="Cambria Math" panose="02040503050406030204" pitchFamily="18" charset="0"/>
                      </a:rPr>
                      <m:t>𝑀</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𝑧</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𝐹</m:t>
                    </m:r>
                    <m:r>
                      <a:rPr lang="en-US" i="1" dirty="0">
                        <a:solidFill>
                          <a:srgbClr val="C00000"/>
                        </a:solidFill>
                        <a:latin typeface="Cambria Math" panose="02040503050406030204" pitchFamily="18" charset="0"/>
                      </a:rPr>
                      <m:t>)</m:t>
                    </m:r>
                  </m:oMath>
                </a14:m>
                <a:r>
                  <a:rPr lang="fa-IR" dirty="0"/>
                  <a:t> را قطعی گویند اگر ماشینی باشد که طبق تعریف 7-1 تعریف شده باشد، مشروط بر این محدودیت ها که در تابع </a:t>
                </a:r>
                <a14:m>
                  <m:oMath xmlns:m="http://schemas.openxmlformats.org/officeDocument/2006/math">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oMath>
                </a14:m>
                <a:r>
                  <a:rPr lang="fa-IR" dirty="0"/>
                  <a:t> برای   هر  </a:t>
                </a:r>
                <a14:m>
                  <m:oMath xmlns:m="http://schemas.openxmlformats.org/officeDocument/2006/math">
                    <m:r>
                      <a:rPr lang="en-US" b="0" i="1" dirty="0" smtClean="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ea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𝑄</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ea typeface="Cambria Math" panose="02040503050406030204" pitchFamily="18" charset="0"/>
                      </a:rPr>
                      <m:t>∈</m:t>
                    </m:r>
                    <m:r>
                      <m:rPr>
                        <m:sty m:val="p"/>
                      </m:rPr>
                      <a:rPr lang="el-GR" dirty="0">
                        <a:solidFill>
                          <a:srgbClr val="C00000"/>
                        </a:solidFill>
                        <a:latin typeface="Cambria Math" panose="02040503050406030204" pitchFamily="18" charset="0"/>
                      </a:rPr>
                      <m:t>Σ</m:t>
                    </m:r>
                    <m:r>
                      <a:rPr lang="el-GR" i="1" dirty="0" smtClean="0">
                        <a:solidFill>
                          <a:srgbClr val="C00000"/>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ea typeface="Cambria Math" panose="02040503050406030204" pitchFamily="18" charset="0"/>
                          </a:rPr>
                        </m:ctrlPr>
                      </m:dPr>
                      <m:e>
                        <m:r>
                          <a:rPr lang="en-US" b="0" i="1" dirty="0" smtClean="0">
                            <a:solidFill>
                              <a:srgbClr val="C00000"/>
                            </a:solidFill>
                            <a:latin typeface="Cambria Math" panose="02040503050406030204" pitchFamily="18" charset="0"/>
                            <a:ea typeface="Cambria Math" panose="02040503050406030204" pitchFamily="18" charset="0"/>
                          </a:rPr>
                          <m:t>𝜆</m:t>
                        </m:r>
                      </m:e>
                    </m:d>
                  </m:oMath>
                </a14:m>
                <a:r>
                  <a:rPr lang="fa-IR" dirty="0"/>
                  <a:t> و </a:t>
                </a:r>
                <a14:m>
                  <m:oMath xmlns:m="http://schemas.openxmlformats.org/officeDocument/2006/math">
                    <m:r>
                      <a:rPr lang="en-US" b="0" i="1" dirty="0" smtClean="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ea typeface="Cambria Math" panose="02040503050406030204" pitchFamily="18" charset="0"/>
                      </a:rPr>
                      <m:t>∈</m:t>
                    </m:r>
                    <m:r>
                      <m:rPr>
                        <m:sty m:val="p"/>
                      </m:rPr>
                      <a:rPr lang="el-GR" i="1" dirty="0" smtClean="0">
                        <a:solidFill>
                          <a:srgbClr val="C00000"/>
                        </a:solidFill>
                        <a:latin typeface="Cambria Math" panose="02040503050406030204" pitchFamily="18" charset="0"/>
                        <a:ea typeface="Cambria Math" panose="02040503050406030204" pitchFamily="18" charset="0"/>
                      </a:rPr>
                      <m:t>Γ</m:t>
                    </m:r>
                  </m:oMath>
                </a14:m>
                <a:r>
                  <a:rPr lang="fa-IR" dirty="0"/>
                  <a:t> داشته باشیم</a:t>
                </a:r>
              </a:p>
              <a:p>
                <a:r>
                  <a:rPr lang="fa-IR" dirty="0"/>
                  <a:t>1- </a:t>
                </a:r>
                <a14:m>
                  <m:oMath xmlns:m="http://schemas.openxmlformats.org/officeDocument/2006/math">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𝑞</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m:t>
                    </m:r>
                  </m:oMath>
                </a14:m>
                <a:r>
                  <a:rPr lang="fa-IR" dirty="0"/>
                  <a:t> شامل حداکثر یک عنصر است.</a:t>
                </a:r>
              </a:p>
              <a:p>
                <a:r>
                  <a:rPr lang="fa-IR" dirty="0"/>
                  <a:t>2- اگر </a:t>
                </a:r>
                <a14:m>
                  <m:oMath xmlns:m="http://schemas.openxmlformats.org/officeDocument/2006/math">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𝜆</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oMath>
                </a14:m>
                <a:r>
                  <a:rPr lang="fa-IR" dirty="0"/>
                  <a:t> تهی نباشد، یعنی تعریف شده باشد، آنگاه </a:t>
                </a:r>
                <a14:m>
                  <m:oMath xmlns:m="http://schemas.openxmlformats.org/officeDocument/2006/math">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𝑞</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𝑐</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m:t>
                    </m:r>
                  </m:oMath>
                </a14:m>
                <a:r>
                  <a:rPr lang="fa-IR" dirty="0"/>
                  <a:t> برای هر </a:t>
                </a:r>
                <a14:m>
                  <m:oMath xmlns:m="http://schemas.openxmlformats.org/officeDocument/2006/math">
                    <m:r>
                      <a:rPr lang="en-US" b="0" i="1" dirty="0" smtClean="0">
                        <a:solidFill>
                          <a:srgbClr val="C00000"/>
                        </a:solidFill>
                        <a:latin typeface="Cambria Math" panose="02040503050406030204" pitchFamily="18" charset="0"/>
                      </a:rPr>
                      <m:t>𝑐</m:t>
                    </m:r>
                    <m:r>
                      <a:rPr lang="en-US" i="1" dirty="0">
                        <a:solidFill>
                          <a:srgbClr val="C00000"/>
                        </a:solidFill>
                        <a:latin typeface="Cambria Math" panose="02040503050406030204" pitchFamily="18" charset="0"/>
                        <a:ea typeface="Cambria Math" panose="02040503050406030204" pitchFamily="18" charset="0"/>
                      </a:rPr>
                      <m:t>∈</m:t>
                    </m:r>
                    <m:r>
                      <m:rPr>
                        <m:sty m:val="p"/>
                      </m:rPr>
                      <a:rPr lang="el-GR" dirty="0">
                        <a:solidFill>
                          <a:srgbClr val="C00000"/>
                        </a:solidFill>
                        <a:latin typeface="Cambria Math" panose="02040503050406030204" pitchFamily="18" charset="0"/>
                      </a:rPr>
                      <m:t>Σ</m:t>
                    </m:r>
                  </m:oMath>
                </a14:m>
                <a:r>
                  <a:rPr lang="fa-IR" dirty="0"/>
                  <a:t> باید تهی باشد.</a:t>
                </a:r>
              </a:p>
              <a:p>
                <a:r>
                  <a:rPr lang="fa-IR" dirty="0"/>
                  <a:t>اولین شرط به سادگی نیاز دارد که برای هر نماد ورودی داده شده و هر عنصر بالای پشته، حداکثر یک حرکت بتواند انجام شود.</a:t>
                </a:r>
              </a:p>
              <a:p>
                <a:r>
                  <a:rPr lang="fa-IR" dirty="0"/>
                  <a:t>دومین شرط این است که هر گاه یک حرکت </a:t>
                </a:r>
                <a14:m>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rPr>
                      <m:t>𝜆</m:t>
                    </m:r>
                  </m:oMath>
                </a14:m>
                <a:r>
                  <a:rPr lang="fa-IR" dirty="0"/>
                  <a:t> برای یک پیکربندی ممکن باشد، آنگاه هیچ حرکتی همراه با مصرف ورودی امکان پذیر نیست.</a:t>
                </a:r>
              </a:p>
              <a:p>
                <a:endParaRPr lang="fa-IR"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16828" y="1092372"/>
                <a:ext cx="7853541" cy="5400502"/>
              </a:xfrm>
              <a:blipFill>
                <a:blip r:embed="rId2"/>
                <a:stretch>
                  <a:fillRect l="-1165" r="-311" b="-21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grpSp>
        <p:nvGrpSpPr>
          <p:cNvPr id="5" name="Group 4"/>
          <p:cNvGrpSpPr/>
          <p:nvPr/>
        </p:nvGrpSpPr>
        <p:grpSpPr>
          <a:xfrm>
            <a:off x="74320" y="6045200"/>
            <a:ext cx="4754880" cy="797705"/>
            <a:chOff x="5182373" y="4812190"/>
            <a:chExt cx="4754880" cy="797705"/>
          </a:xfrm>
        </p:grpSpPr>
        <p:sp>
          <p:nvSpPr>
            <p:cNvPr id="6" name="TextBox 5"/>
            <p:cNvSpPr txBox="1"/>
            <p:nvPr/>
          </p:nvSpPr>
          <p:spPr>
            <a:xfrm>
              <a:off x="5182373" y="4902009"/>
              <a:ext cx="4754880" cy="707886"/>
            </a:xfrm>
            <a:prstGeom prst="rect">
              <a:avLst/>
            </a:prstGeom>
            <a:solidFill>
              <a:srgbClr val="BAE18F"/>
            </a:solidFill>
          </p:spPr>
          <p:txBody>
            <a:bodyPr wrap="square" rtlCol="0">
              <a:spAutoFit/>
            </a:bodyPr>
            <a:lstStyle/>
            <a:p>
              <a:pPr algn="r" rtl="1"/>
              <a:r>
                <a:rPr lang="fa-IR" sz="2000" dirty="0">
                  <a:cs typeface="B Mitra" panose="00000400000000000000" pitchFamily="2" charset="-78"/>
                </a:rPr>
                <a:t>      با مقایسه تعریف 7-3 با تعریف 7-1، تنها معیار برای قطعیت این است که در همه زمانها حداکثر یک حرکت امکان پذیر است.</a:t>
              </a:r>
            </a:p>
          </p:txBody>
        </p:sp>
        <p:pic>
          <p:nvPicPr>
            <p:cNvPr id="7" name="Picture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38400" y="4812190"/>
              <a:ext cx="398853" cy="398853"/>
            </a:xfrm>
            <a:prstGeom prst="rect">
              <a:avLst/>
            </a:prstGeom>
          </p:spPr>
        </p:pic>
      </p:grpSp>
      <mc:AlternateContent xmlns:mc="http://schemas.openxmlformats.org/markup-compatibility/2006" xmlns:a14="http://schemas.microsoft.com/office/drawing/2010/main">
        <mc:Choice Requires="a14">
          <p:sp>
            <p:nvSpPr>
              <p:cNvPr id="8" name="Content Placeholder 2"/>
              <p:cNvSpPr txBox="1">
                <a:spLocks/>
              </p:cNvSpPr>
              <p:nvPr/>
            </p:nvSpPr>
            <p:spPr>
              <a:xfrm>
                <a:off x="110192" y="1168088"/>
                <a:ext cx="3808666" cy="4877112"/>
              </a:xfrm>
              <a:prstGeom prst="rect">
                <a:avLst/>
              </a:prstGeom>
              <a:solidFill>
                <a:schemeClr val="accent6">
                  <a:lumMod val="20000"/>
                  <a:lumOff val="80000"/>
                </a:schemeClr>
              </a:solidFill>
              <a:ln>
                <a:solidFill>
                  <a:schemeClr val="tx1"/>
                </a:solidFill>
              </a:ln>
            </p:spPr>
            <p:txBody>
              <a:bodyPr vert="horz" lIns="91440" tIns="45720" rIns="91440" bIns="45720" rtlCol="0" anchor="t">
                <a:normAutofit fontScale="92500" lnSpcReduction="10000"/>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B Mitra" panose="00000400000000000000" pitchFamily="2" charset="-78"/>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B Mitra" panose="00000400000000000000" pitchFamily="2" charset="-78"/>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B Mitra" panose="00000400000000000000" pitchFamily="2" charset="-78"/>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B Mitra" panose="00000400000000000000" pitchFamily="2" charset="-78"/>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B Mitra" panose="00000400000000000000" pitchFamily="2" charset="-78"/>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fa-IR" dirty="0">
                    <a:cs typeface="B Yekan" panose="00000400000000000000" pitchFamily="2" charset="-78"/>
                  </a:rPr>
                  <a:t>تعریف  7-1 : هر ماشین پشته ای یک هفت تایی به فرم زیر می باشد</a:t>
                </a:r>
                <a:r>
                  <a:rPr lang="en-US" dirty="0">
                    <a:cs typeface="B Yekan" panose="00000400000000000000" pitchFamily="2" charset="-78"/>
                  </a:rPr>
                  <a:t> </a:t>
                </a:r>
                <a:endParaRPr lang="fa-IR" dirty="0">
                  <a:cs typeface="B Yekan" panose="00000400000000000000" pitchFamily="2" charset="-78"/>
                </a:endParaRPr>
              </a:p>
              <a:p>
                <a:r>
                  <a:rPr lang="fa-IR" dirty="0">
                    <a:cs typeface="B Yekan" panose="00000400000000000000" pitchFamily="2" charset="-78"/>
                  </a:rPr>
                  <a:t> </a:t>
                </a:r>
                <a14:m>
                  <m:oMath xmlns:m="http://schemas.openxmlformats.org/officeDocument/2006/math">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𝑧</m:t>
                    </m:r>
                    <m:r>
                      <a:rPr lang="en-US" i="1" dirty="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m:t>
                    </m:r>
                  </m:oMath>
                </a14:m>
                <a:endParaRPr lang="en-US" dirty="0">
                  <a:solidFill>
                    <a:srgbClr val="C00000"/>
                  </a:solidFill>
                  <a:cs typeface="B Yekan" panose="00000400000000000000" pitchFamily="2" charset="-78"/>
                </a:endParaRPr>
              </a:p>
              <a:p>
                <a:pPr algn="l" rtl="0"/>
                <a14:m>
                  <m:oMath xmlns:m="http://schemas.openxmlformats.org/officeDocument/2006/math">
                    <m:r>
                      <a:rPr lang="en-US" i="1" dirty="0" smtClean="0">
                        <a:solidFill>
                          <a:srgbClr val="C00000"/>
                        </a:solidFill>
                        <a:latin typeface="Cambria Math" panose="02040503050406030204" pitchFamily="18" charset="0"/>
                      </a:rPr>
                      <m:t>𝑄</m:t>
                    </m:r>
                  </m:oMath>
                </a14:m>
                <a:r>
                  <a:rPr lang="en-US" dirty="0">
                    <a:cs typeface="B Yekan" panose="00000400000000000000" pitchFamily="2" charset="-78"/>
                  </a:rPr>
                  <a:t> — </a:t>
                </a:r>
                <a:r>
                  <a:rPr lang="fa-IR" dirty="0">
                    <a:cs typeface="B Yekan" panose="00000400000000000000" pitchFamily="2" charset="-78"/>
                  </a:rPr>
                  <a:t>مجموعه متنهای از حالت ها</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r>
                      <m:rPr>
                        <m:sty m:val="p"/>
                      </m:rPr>
                      <a:rPr lang="el-GR" dirty="0" smtClean="0">
                        <a:solidFill>
                          <a:srgbClr val="C00000"/>
                        </a:solidFill>
                        <a:latin typeface="Cambria Math" panose="02040503050406030204" pitchFamily="18" charset="0"/>
                      </a:rPr>
                      <m:t>Σ</m:t>
                    </m:r>
                  </m:oMath>
                </a14:m>
                <a:r>
                  <a:rPr lang="el-GR" dirty="0">
                    <a:cs typeface="B Yekan" panose="00000400000000000000" pitchFamily="2" charset="-78"/>
                  </a:rPr>
                  <a:t> — </a:t>
                </a:r>
                <a:r>
                  <a:rPr lang="fa-IR" dirty="0">
                    <a:cs typeface="B Yekan" panose="00000400000000000000" pitchFamily="2" charset="-78"/>
                  </a:rPr>
                  <a:t>الفبای ورودی</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r>
                      <m:rPr>
                        <m:sty m:val="p"/>
                      </m:rPr>
                      <a:rPr lang="el-GR" dirty="0" smtClean="0">
                        <a:solidFill>
                          <a:srgbClr val="C00000"/>
                        </a:solidFill>
                        <a:latin typeface="Cambria Math" panose="02040503050406030204" pitchFamily="18" charset="0"/>
                      </a:rPr>
                      <m:t>Γ</m:t>
                    </m:r>
                  </m:oMath>
                </a14:m>
                <a:r>
                  <a:rPr lang="el-GR" dirty="0">
                    <a:cs typeface="B Yekan" panose="00000400000000000000" pitchFamily="2" charset="-78"/>
                  </a:rPr>
                  <a:t> —</a:t>
                </a:r>
                <a:r>
                  <a:rPr lang="en-US" dirty="0">
                    <a:cs typeface="B Yekan" panose="00000400000000000000" pitchFamily="2" charset="-78"/>
                  </a:rPr>
                  <a:t> </a:t>
                </a:r>
                <a:r>
                  <a:rPr lang="fa-IR" dirty="0">
                    <a:cs typeface="B Yekan" panose="00000400000000000000" pitchFamily="2" charset="-78"/>
                  </a:rPr>
                  <a:t> الفبای مربوط به پشته</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0</m:t>
                        </m:r>
                      </m:sub>
                    </m:sSub>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m:t>
                    </m:r>
                  </m:oMath>
                </a14:m>
                <a:r>
                  <a:rPr lang="en-US" dirty="0">
                    <a:cs typeface="B Yekan" panose="00000400000000000000" pitchFamily="2" charset="-78"/>
                  </a:rPr>
                  <a:t>— </a:t>
                </a:r>
                <a:r>
                  <a:rPr lang="fa-IR" dirty="0">
                    <a:cs typeface="B Yekan" panose="00000400000000000000" pitchFamily="2" charset="-78"/>
                  </a:rPr>
                  <a:t>حالت اولیه</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r>
                      <a:rPr lang="en-US" b="0" i="1" dirty="0" smtClean="0">
                        <a:solidFill>
                          <a:srgbClr val="C00000"/>
                        </a:solidFill>
                        <a:latin typeface="Cambria Math" panose="02040503050406030204" pitchFamily="18" charset="0"/>
                      </a:rPr>
                      <m:t>𝑧</m:t>
                    </m:r>
                    <m:r>
                      <a:rPr lang="en-US" i="1" dirty="0" smtClean="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oMath>
                </a14:m>
                <a:r>
                  <a:rPr lang="el-GR" dirty="0">
                    <a:cs typeface="B Yekan" panose="00000400000000000000" pitchFamily="2" charset="-78"/>
                  </a:rPr>
                  <a:t>— </a:t>
                </a:r>
                <a:r>
                  <a:rPr lang="fa-IR" dirty="0">
                    <a:cs typeface="B Yekan" panose="00000400000000000000" pitchFamily="2" charset="-78"/>
                  </a:rPr>
                  <a:t>اولین سمبول در پشته</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m:t>
                    </m:r>
                  </m:oMath>
                </a14:m>
                <a:r>
                  <a:rPr lang="en-US" dirty="0">
                    <a:cs typeface="B Yekan" panose="00000400000000000000" pitchFamily="2" charset="-78"/>
                  </a:rPr>
                  <a:t>— </a:t>
                </a:r>
                <a:r>
                  <a:rPr lang="fa-IR" dirty="0">
                    <a:cs typeface="B Yekan" panose="00000400000000000000" pitchFamily="2" charset="-78"/>
                  </a:rPr>
                  <a:t>مجموعه حالات نهایی</a:t>
                </a:r>
                <a:endParaRPr lang="en-US" dirty="0">
                  <a:cs typeface="B Yekan" panose="00000400000000000000" pitchFamily="2" charset="-78"/>
                </a:endParaRPr>
              </a:p>
              <a:p>
                <a:pPr algn="l" rtl="0"/>
                <a:r>
                  <a:rPr lang="en-US" dirty="0">
                    <a:cs typeface="B Yekan" panose="00000400000000000000" pitchFamily="2" charset="-78"/>
                  </a:rPr>
                  <a:t> </a:t>
                </a:r>
                <a14:m>
                  <m:oMath xmlns:m="http://schemas.openxmlformats.org/officeDocument/2006/math">
                    <m:r>
                      <a:rPr lang="el-GR" i="1" dirty="0" smtClean="0">
                        <a:solidFill>
                          <a:srgbClr val="C00000"/>
                        </a:solidFill>
                        <a:latin typeface="Cambria Math" panose="02040503050406030204" pitchFamily="18" charset="0"/>
                      </a:rPr>
                      <m:t>𝛿</m:t>
                    </m:r>
                  </m:oMath>
                </a14:m>
                <a:r>
                  <a:rPr lang="el-GR" dirty="0">
                    <a:cs typeface="B Yekan" panose="00000400000000000000" pitchFamily="2" charset="-78"/>
                  </a:rPr>
                  <a:t> — </a:t>
                </a:r>
                <a:r>
                  <a:rPr lang="fa-IR" dirty="0">
                    <a:cs typeface="B Yekan" panose="00000400000000000000" pitchFamily="2" charset="-78"/>
                  </a:rPr>
                  <a:t>تابع انتقال</a:t>
                </a:r>
                <a:r>
                  <a:rPr lang="en-US" dirty="0">
                    <a:cs typeface="B Yekan" panose="00000400000000000000" pitchFamily="2" charset="-78"/>
                  </a:rPr>
                  <a:t>  </a:t>
                </a:r>
                <a14:m>
                  <m:oMath xmlns:m="http://schemas.openxmlformats.org/officeDocument/2006/math">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 (</m:t>
                    </m:r>
                    <m:r>
                      <m:rPr>
                        <m:sty m:val="p"/>
                      </m:rPr>
                      <a:rPr lang="el-GR"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ea typeface="Cambria Math" panose="02040503050406030204" pitchFamily="18" charset="0"/>
                      </a:rPr>
                      <m:t>𝜆</m:t>
                    </m:r>
                    <m:r>
                      <a:rPr lang="el-GR" i="1" dirty="0">
                        <a:solidFill>
                          <a:srgbClr val="C00000"/>
                        </a:solidFill>
                        <a:latin typeface="Cambria Math" panose="02040503050406030204" pitchFamily="18" charset="0"/>
                      </a:rPr>
                      <m:t>}) × </m:t>
                    </m:r>
                    <m:r>
                      <m:rPr>
                        <m:sty m:val="p"/>
                      </m:rPr>
                      <a:rPr lang="el-GR"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m:t>
                    </m:r>
                    <m:sSup>
                      <m:sSupPr>
                        <m:ctrlPr>
                          <a:rPr lang="en-US" i="1" dirty="0" smtClean="0">
                            <a:solidFill>
                              <a:srgbClr val="C00000"/>
                            </a:solidFill>
                            <a:latin typeface="Cambria Math" panose="02040503050406030204" pitchFamily="18" charset="0"/>
                          </a:rPr>
                        </m:ctrlPr>
                      </m:sSupPr>
                      <m:e>
                        <m:r>
                          <m:rPr>
                            <m:sty m:val="p"/>
                          </m:rPr>
                          <a:rPr lang="el-GR" dirty="0">
                            <a:solidFill>
                              <a:srgbClr val="C00000"/>
                            </a:solidFill>
                            <a:latin typeface="Cambria Math" panose="02040503050406030204" pitchFamily="18" charset="0"/>
                          </a:rPr>
                          <m:t>Γ</m:t>
                        </m:r>
                      </m:e>
                      <m:sup>
                        <m:r>
                          <a:rPr lang="en-US" dirty="0" smtClean="0">
                            <a:solidFill>
                              <a:srgbClr val="C00000"/>
                            </a:solidFill>
                            <a:latin typeface="Cambria Math" panose="02040503050406030204" pitchFamily="18" charset="0"/>
                          </a:rPr>
                          <m:t>∗</m:t>
                        </m:r>
                      </m:sup>
                    </m:sSup>
                  </m:oMath>
                </a14:m>
                <a:endParaRPr lang="en-US" dirty="0">
                  <a:solidFill>
                    <a:srgbClr val="C00000"/>
                  </a:solidFill>
                  <a:cs typeface="B Yekan" panose="00000400000000000000" pitchFamily="2" charset="-78"/>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110192" y="1168088"/>
                <a:ext cx="3808666" cy="4877112"/>
              </a:xfrm>
              <a:prstGeom prst="rect">
                <a:avLst/>
              </a:prstGeom>
              <a:blipFill>
                <a:blip r:embed="rId4"/>
                <a:stretch>
                  <a:fillRect l="-957" t="-374" r="-127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390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7-4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زبان </a:t>
                </a:r>
                <a14:m>
                  <m:oMath xmlns:m="http://schemas.openxmlformats.org/officeDocument/2006/math">
                    <m:r>
                      <a:rPr lang="en-US" i="1" dirty="0" smtClean="0">
                        <a:solidFill>
                          <a:srgbClr val="C00000"/>
                        </a:solidFill>
                        <a:latin typeface="Cambria Math" panose="02040503050406030204" pitchFamily="18" charset="0"/>
                      </a:rPr>
                      <m:t>𝐿</m:t>
                    </m:r>
                  </m:oMath>
                </a14:m>
                <a:r>
                  <a:rPr lang="fa-IR" dirty="0"/>
                  <a:t>، را یک زبان مستقل از متن قطعی </a:t>
                </a:r>
                <a:r>
                  <a:rPr lang="en-US" dirty="0"/>
                  <a:t>(DPDA)</a:t>
                </a:r>
                <a:r>
                  <a:rPr lang="fa-IR" dirty="0"/>
                  <a:t> گویند اگر و فقط اگر یک پذیرنده پشته ای قطعی </a:t>
                </a:r>
                <a14:m>
                  <m:oMath xmlns:m="http://schemas.openxmlformats.org/officeDocument/2006/math">
                    <m:r>
                      <a:rPr lang="en-US" i="1" dirty="0" smtClean="0">
                        <a:solidFill>
                          <a:srgbClr val="C00000"/>
                        </a:solidFill>
                        <a:latin typeface="Cambria Math" panose="02040503050406030204" pitchFamily="18" charset="0"/>
                      </a:rPr>
                      <m:t>𝑀</m:t>
                    </m:r>
                  </m:oMath>
                </a14:m>
                <a:r>
                  <a:rPr lang="fa-IR" dirty="0"/>
                  <a:t> وجود داشته باشد بطوری که </a:t>
                </a:r>
                <a14:m>
                  <m:oMath xmlns:m="http://schemas.openxmlformats.org/officeDocument/2006/math">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𝐿</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𝑀</m:t>
                    </m:r>
                    <m:r>
                      <a:rPr lang="en-US" i="1" dirty="0" smtClean="0">
                        <a:solidFill>
                          <a:srgbClr val="C00000"/>
                        </a:solidFill>
                        <a:latin typeface="Cambria Math" panose="02040503050406030204" pitchFamily="18" charset="0"/>
                      </a:rPr>
                      <m:t>) </m:t>
                    </m:r>
                  </m:oMath>
                </a14:m>
                <a:r>
                  <a:rPr lang="fa-IR" dirty="0"/>
                  <a:t>باشد.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F3357C5F-6864-1036-3429-48A3BD6EB2E8}"/>
                  </a:ext>
                </a:extLst>
              </p14:cNvPr>
              <p14:cNvContentPartPr/>
              <p14:nvPr/>
            </p14:nvContentPartPr>
            <p14:xfrm>
              <a:off x="6548040" y="223920"/>
              <a:ext cx="899640" cy="404640"/>
            </p14:xfrm>
          </p:contentPart>
        </mc:Choice>
        <mc:Fallback>
          <p:pic>
            <p:nvPicPr>
              <p:cNvPr id="5" name="Ink 4">
                <a:extLst>
                  <a:ext uri="{FF2B5EF4-FFF2-40B4-BE49-F238E27FC236}">
                    <a16:creationId xmlns:a16="http://schemas.microsoft.com/office/drawing/2014/main" id="{F3357C5F-6864-1036-3429-48A3BD6EB2E8}"/>
                  </a:ext>
                </a:extLst>
              </p:cNvPr>
              <p:cNvPicPr/>
              <p:nvPr/>
            </p:nvPicPr>
            <p:blipFill>
              <a:blip r:embed="rId4"/>
              <a:stretch>
                <a:fillRect/>
              </a:stretch>
            </p:blipFill>
            <p:spPr>
              <a:xfrm>
                <a:off x="6538680" y="214560"/>
                <a:ext cx="918360" cy="423360"/>
              </a:xfrm>
              <a:prstGeom prst="rect">
                <a:avLst/>
              </a:prstGeom>
            </p:spPr>
          </p:pic>
        </mc:Fallback>
      </mc:AlternateContent>
    </p:spTree>
    <p:extLst>
      <p:ext uri="{BB962C8B-B14F-4D97-AF65-F5344CB8AC3E}">
        <p14:creationId xmlns:p14="http://schemas.microsoft.com/office/powerpoint/2010/main" val="3655518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7-10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نشان دهید زبان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d>
                      <m:dPr>
                        <m:begChr m:val="{"/>
                        <m:endChr m:val="}"/>
                        <m:ctrlPr>
                          <a:rPr lang="en-US" i="1" dirty="0" smtClean="0">
                            <a:solidFill>
                              <a:srgbClr val="C00000"/>
                            </a:solidFill>
                            <a:latin typeface="Cambria Math" panose="02040503050406030204" pitchFamily="18" charset="0"/>
                          </a:rPr>
                        </m:ctrlPr>
                      </m:dPr>
                      <m:e>
                        <m:sSup>
                          <m:sSupPr>
                            <m:ctrlPr>
                              <a:rPr lang="en-US" i="1" dirty="0" err="1" smtClean="0">
                                <a:solidFill>
                                  <a:srgbClr val="C00000"/>
                                </a:solidFill>
                                <a:latin typeface="Cambria Math" panose="02040503050406030204" pitchFamily="18" charset="0"/>
                              </a:rPr>
                            </m:ctrlPr>
                          </m:sSupPr>
                          <m:e>
                            <m:r>
                              <a:rPr lang="en-US" i="1" dirty="0" err="1" smtClean="0">
                                <a:solidFill>
                                  <a:srgbClr val="C00000"/>
                                </a:solidFill>
                                <a:latin typeface="Cambria Math" panose="02040503050406030204" pitchFamily="18" charset="0"/>
                              </a:rPr>
                              <m:t>𝑎</m:t>
                            </m:r>
                          </m:e>
                          <m:sup>
                            <m:r>
                              <a:rPr lang="en-US" i="1" dirty="0" err="1" smtClean="0">
                                <a:solidFill>
                                  <a:srgbClr val="C00000"/>
                                </a:solidFill>
                                <a:latin typeface="Cambria Math" panose="02040503050406030204" pitchFamily="18" charset="0"/>
                              </a:rPr>
                              <m:t>𝑛</m:t>
                            </m:r>
                          </m:sup>
                        </m:sSup>
                        <m:sSup>
                          <m:sSupPr>
                            <m:ctrlPr>
                              <a:rPr lang="en-US" i="1" dirty="0" err="1" smtClean="0">
                                <a:solidFill>
                                  <a:srgbClr val="C00000"/>
                                </a:solidFill>
                                <a:latin typeface="Cambria Math" panose="02040503050406030204" pitchFamily="18" charset="0"/>
                              </a:rPr>
                            </m:ctrlPr>
                          </m:sSupPr>
                          <m:e>
                            <m:r>
                              <a:rPr lang="en-US" i="1" dirty="0" err="1" smtClean="0">
                                <a:solidFill>
                                  <a:srgbClr val="C00000"/>
                                </a:solidFill>
                                <a:latin typeface="Cambria Math" panose="02040503050406030204" pitchFamily="18" charset="0"/>
                              </a:rPr>
                              <m:t>𝑏</m:t>
                            </m:r>
                          </m:e>
                          <m:sup>
                            <m:r>
                              <a:rPr lang="en-US" i="1" dirty="0" err="1" smtClean="0">
                                <a:solidFill>
                                  <a:srgbClr val="C00000"/>
                                </a:solidFill>
                                <a:latin typeface="Cambria Math" panose="02040503050406030204" pitchFamily="18" charset="0"/>
                              </a:rPr>
                              <m:t>𝑛</m:t>
                            </m:r>
                          </m:sup>
                        </m:sSup>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𝑛</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0</m:t>
                        </m:r>
                      </m:e>
                    </m:d>
                  </m:oMath>
                </a14:m>
                <a:r>
                  <a:rPr lang="fa-IR" dirty="0"/>
                  <a:t> یک زبان مستقل از متن قطعی است.</a:t>
                </a:r>
              </a:p>
              <a:p>
                <a14:m>
                  <m:oMath xmlns:m="http://schemas.openxmlformats.org/officeDocument/2006/math">
                    <m:r>
                      <a:rPr lang="en-US" i="1" dirty="0">
                        <a:solidFill>
                          <a:srgbClr val="C00000"/>
                        </a:solidFill>
                        <a:latin typeface="Cambria Math" panose="02040503050406030204" pitchFamily="18" charset="0"/>
                      </a:rPr>
                      <m:t>𝑀</m:t>
                    </m:r>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0</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3</m:t>
                        </m:r>
                      </m:sub>
                    </m:s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 </m:t>
                    </m:r>
                    <m:r>
                      <m:rPr>
                        <m:sty m:val="p"/>
                      </m:rPr>
                      <a:rPr lang="el-GR" dirty="0" smtClean="0">
                        <a:solidFill>
                          <a:srgbClr val="C00000"/>
                        </a:solidFill>
                        <a:latin typeface="Cambria Math" panose="02040503050406030204" pitchFamily="18" charset="0"/>
                      </a:rPr>
                      <m:t>Σ</m:t>
                    </m:r>
                    <m:r>
                      <a:rPr lang="en-US" b="0" i="1" dirty="0" smtClean="0">
                        <a:solidFill>
                          <a:srgbClr val="C00000"/>
                        </a:solidFill>
                        <a:latin typeface="Cambria Math" panose="02040503050406030204" pitchFamily="18" charset="0"/>
                      </a:rPr>
                      <m:t>=</m:t>
                    </m:r>
                    <m:r>
                      <a:rPr lang="en-US"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𝑏</m:t>
                    </m:r>
                    <m:r>
                      <a:rPr lang="en-US" dirty="0">
                        <a:solidFill>
                          <a:srgbClr val="C00000"/>
                        </a:solidFill>
                        <a:latin typeface="Cambria Math" panose="02040503050406030204" pitchFamily="18" charset="0"/>
                      </a:rPr>
                      <m:t>}</m:t>
                    </m:r>
                    <m:r>
                      <a:rPr lang="el-GR" i="1" dirty="0">
                        <a:solidFill>
                          <a:srgbClr val="C00000"/>
                        </a:solidFill>
                        <a:latin typeface="Cambria Math" panose="02040503050406030204" pitchFamily="18" charset="0"/>
                      </a:rPr>
                      <m:t>, </m:t>
                    </m:r>
                    <m:r>
                      <m:rPr>
                        <m:sty m:val="p"/>
                      </m:rPr>
                      <a:rPr lang="el-GR" dirty="0">
                        <a:solidFill>
                          <a:srgbClr val="C00000"/>
                        </a:solidFill>
                        <a:latin typeface="Cambria Math" panose="02040503050406030204" pitchFamily="18" charset="0"/>
                      </a:rPr>
                      <m:t>Γ</m:t>
                    </m:r>
                    <m:r>
                      <a:rPr lang="en-US" b="0" i="0" dirty="0" smtClean="0">
                        <a:solidFill>
                          <a:srgbClr val="C00000"/>
                        </a:solidFill>
                        <a:latin typeface="Cambria Math" panose="02040503050406030204" pitchFamily="18" charset="0"/>
                      </a:rPr>
                      <m:t>={</m:t>
                    </m:r>
                    <m:r>
                      <a:rPr lang="en-US" b="0" i="0" dirty="0" smtClean="0">
                        <a:solidFill>
                          <a:srgbClr val="C00000"/>
                        </a:solidFill>
                        <a:latin typeface="Cambria Math" panose="02040503050406030204" pitchFamily="18" charset="0"/>
                      </a:rPr>
                      <m:t>0</m:t>
                    </m:r>
                    <m:r>
                      <a:rPr lang="en-US" b="0" i="0" dirty="0" smtClean="0">
                        <a:solidFill>
                          <a:srgbClr val="C00000"/>
                        </a:solidFill>
                        <a:latin typeface="Cambria Math" panose="02040503050406030204" pitchFamily="18" charset="0"/>
                      </a:rPr>
                      <m:t>,</m:t>
                    </m:r>
                    <m:r>
                      <a:rPr lang="en-US" b="0" i="0" dirty="0" smtClean="0">
                        <a:solidFill>
                          <a:srgbClr val="C00000"/>
                        </a:solidFill>
                        <a:latin typeface="Cambria Math" panose="02040503050406030204" pitchFamily="18" charset="0"/>
                      </a:rPr>
                      <m:t>1</m:t>
                    </m:r>
                    <m:r>
                      <a:rPr lang="en-US" b="0" i="0" dirty="0" smtClean="0">
                        <a:solidFill>
                          <a:srgbClr val="C00000"/>
                        </a:solidFill>
                        <a:latin typeface="Cambria Math" panose="02040503050406030204" pitchFamily="18" charset="0"/>
                      </a:rPr>
                      <m:t>}</m:t>
                    </m:r>
                    <m:r>
                      <a:rPr lang="el-GR" i="1" dirty="0">
                        <a:solidFill>
                          <a:srgbClr val="C00000"/>
                        </a:solidFill>
                        <a:latin typeface="Cambria Math" panose="02040503050406030204" pitchFamily="18" charset="0"/>
                      </a:rPr>
                      <m:t>, </m:t>
                    </m:r>
                    <m:r>
                      <a:rPr lang="el-GR" i="1" dirty="0">
                        <a:solidFill>
                          <a:srgbClr val="C00000"/>
                        </a:solidFill>
                        <a:latin typeface="Cambria Math" panose="02040503050406030204" pitchFamily="18" charset="0"/>
                      </a:rPr>
                      <m:t>𝛿</m:t>
                    </m:r>
                    <m:r>
                      <a:rPr lang="el-GR"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0</m:t>
                        </m:r>
                      </m:sub>
                    </m:sSub>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𝑞</m:t>
                        </m:r>
                      </m:e>
                      <m:sub>
                        <m:r>
                          <a:rPr lang="fa-IR" b="0" i="1" dirty="0" smtClean="0">
                            <a:solidFill>
                              <a:srgbClr val="C00000"/>
                            </a:solidFill>
                            <a:latin typeface="Cambria Math" panose="02040503050406030204" pitchFamily="18" charset="0"/>
                          </a:rPr>
                          <m:t>3</m:t>
                        </m:r>
                      </m:sub>
                    </m:s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oMath>
                </a14:m>
                <a:endParaRPr lang="en-US" dirty="0"/>
              </a:p>
              <a:p>
                <a:endParaRPr lang="en-US" dirty="0"/>
              </a:p>
              <a:p>
                <a:endParaRPr lang="en-US" dirty="0"/>
              </a:p>
              <a:p>
                <a:r>
                  <a:rPr lang="fa-IR" dirty="0"/>
                  <a:t>ماشین طراحی شده، شرایط تعریف 7-3 را برآورده میسازد لذا این ماشین یک ماشین پشته ای قطعی میباشد و زبان پذیرفته شده نیز یک زبان مستقل از متن قطعی است</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11404" y="1964271"/>
                <a:ext cx="3206583" cy="2308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i="1" dirty="0" smtClean="0">
                          <a:solidFill>
                            <a:schemeClr val="accent6">
                              <a:lumMod val="50000"/>
                            </a:schemeClr>
                          </a:solidFill>
                          <a:latin typeface="Cambria Math" panose="02040503050406030204" pitchFamily="18" charset="0"/>
                        </a:rPr>
                        <m:t>𝛿</m:t>
                      </m:r>
                      <m:d>
                        <m:dPr>
                          <m:ctrlPr>
                            <a:rPr lang="en-US" sz="2400" b="0" i="1" dirty="0" smtClean="0">
                              <a:solidFill>
                                <a:schemeClr val="accent6">
                                  <a:lumMod val="50000"/>
                                </a:schemeClr>
                              </a:solidFill>
                              <a:latin typeface="Cambria Math" panose="02040503050406030204" pitchFamily="18" charset="0"/>
                            </a:rPr>
                          </m:ctrlPr>
                        </m:dPr>
                        <m:e>
                          <m:sSub>
                            <m:sSubPr>
                              <m:ctrlPr>
                                <a:rPr lang="en-US" sz="2400" b="0" i="1" dirty="0" smtClean="0">
                                  <a:solidFill>
                                    <a:schemeClr val="accent6">
                                      <a:lumMod val="50000"/>
                                    </a:schemeClr>
                                  </a:solidFill>
                                  <a:latin typeface="Cambria Math" panose="02040503050406030204" pitchFamily="18" charset="0"/>
                                </a:rPr>
                              </m:ctrlPr>
                            </m:sSubPr>
                            <m:e>
                              <m:r>
                                <a:rPr lang="en-US" sz="2400" b="0" i="1" dirty="0" smtClean="0">
                                  <a:solidFill>
                                    <a:schemeClr val="accent6">
                                      <a:lumMod val="50000"/>
                                    </a:schemeClr>
                                  </a:solidFill>
                                  <a:latin typeface="Cambria Math" panose="02040503050406030204" pitchFamily="18" charset="0"/>
                                </a:rPr>
                                <m:t>𝑞</m:t>
                              </m:r>
                            </m:e>
                            <m:sub>
                              <m:r>
                                <a:rPr lang="en-US" sz="2400" b="0" i="1" dirty="0" smtClean="0">
                                  <a:solidFill>
                                    <a:schemeClr val="accent6">
                                      <a:lumMod val="50000"/>
                                    </a:schemeClr>
                                  </a:solidFill>
                                  <a:latin typeface="Cambria Math" panose="02040503050406030204" pitchFamily="18" charset="0"/>
                                </a:rPr>
                                <m:t>0</m:t>
                              </m:r>
                            </m:sub>
                          </m:sSub>
                          <m:r>
                            <a:rPr lang="en-US" sz="2400" b="0" i="1" dirty="0" smtClean="0">
                              <a:solidFill>
                                <a:schemeClr val="accent6">
                                  <a:lumMod val="50000"/>
                                </a:schemeClr>
                              </a:solidFill>
                              <a:latin typeface="Cambria Math" panose="02040503050406030204" pitchFamily="18" charset="0"/>
                            </a:rPr>
                            <m:t>,</m:t>
                          </m:r>
                          <m:r>
                            <a:rPr lang="en-US" sz="2400" b="0" i="1" dirty="0" smtClean="0">
                              <a:solidFill>
                                <a:schemeClr val="accent6">
                                  <a:lumMod val="50000"/>
                                </a:schemeClr>
                              </a:solidFill>
                              <a:latin typeface="Cambria Math" panose="02040503050406030204" pitchFamily="18" charset="0"/>
                            </a:rPr>
                            <m:t>𝑎</m:t>
                          </m:r>
                          <m:r>
                            <a:rPr lang="en-US" sz="2400" b="0" i="1" dirty="0" smtClean="0">
                              <a:solidFill>
                                <a:schemeClr val="accent6">
                                  <a:lumMod val="50000"/>
                                </a:schemeClr>
                              </a:solidFill>
                              <a:latin typeface="Cambria Math" panose="02040503050406030204" pitchFamily="18" charset="0"/>
                            </a:rPr>
                            <m:t>,</m:t>
                          </m:r>
                          <m:r>
                            <a:rPr lang="en-US" sz="2400" b="0" i="1" dirty="0" smtClean="0">
                              <a:solidFill>
                                <a:schemeClr val="accent6">
                                  <a:lumMod val="50000"/>
                                </a:schemeClr>
                              </a:solidFill>
                              <a:latin typeface="Cambria Math" panose="02040503050406030204" pitchFamily="18" charset="0"/>
                            </a:rPr>
                            <m:t>0</m:t>
                          </m:r>
                        </m:e>
                      </m:d>
                      <m:r>
                        <a:rPr lang="en-US" sz="2400" b="0" i="1" dirty="0" smtClean="0">
                          <a:solidFill>
                            <a:schemeClr val="accent6">
                              <a:lumMod val="50000"/>
                            </a:schemeClr>
                          </a:solidFill>
                          <a:latin typeface="Cambria Math" panose="02040503050406030204" pitchFamily="18" charset="0"/>
                        </a:rPr>
                        <m:t>={(</m:t>
                      </m:r>
                      <m:sSub>
                        <m:sSubPr>
                          <m:ctrlPr>
                            <a:rPr lang="en-US" sz="2400" b="0" i="1" dirty="0" smtClean="0">
                              <a:solidFill>
                                <a:schemeClr val="accent6">
                                  <a:lumMod val="50000"/>
                                </a:schemeClr>
                              </a:solidFill>
                              <a:latin typeface="Cambria Math" panose="02040503050406030204" pitchFamily="18" charset="0"/>
                            </a:rPr>
                          </m:ctrlPr>
                        </m:sSubPr>
                        <m:e>
                          <m:r>
                            <a:rPr lang="en-US" sz="2400" b="0" i="1" dirty="0" smtClean="0">
                              <a:solidFill>
                                <a:schemeClr val="accent6">
                                  <a:lumMod val="50000"/>
                                </a:schemeClr>
                              </a:solidFill>
                              <a:latin typeface="Cambria Math" panose="02040503050406030204" pitchFamily="18" charset="0"/>
                            </a:rPr>
                            <m:t>𝑞</m:t>
                          </m:r>
                        </m:e>
                        <m:sub>
                          <m:r>
                            <a:rPr lang="en-US" sz="2400" b="0" i="1" dirty="0" smtClean="0">
                              <a:solidFill>
                                <a:schemeClr val="accent6">
                                  <a:lumMod val="50000"/>
                                </a:schemeClr>
                              </a:solidFill>
                              <a:latin typeface="Cambria Math" panose="02040503050406030204" pitchFamily="18" charset="0"/>
                            </a:rPr>
                            <m:t>1</m:t>
                          </m:r>
                        </m:sub>
                      </m:sSub>
                      <m:r>
                        <a:rPr lang="en-US" sz="2400" i="1" dirty="0">
                          <a:solidFill>
                            <a:schemeClr val="accent6">
                              <a:lumMod val="50000"/>
                            </a:schemeClr>
                          </a:solidFill>
                          <a:latin typeface="Cambria Math" panose="02040503050406030204" pitchFamily="18" charset="0"/>
                        </a:rPr>
                        <m:t>,</m:t>
                      </m:r>
                      <m:r>
                        <a:rPr lang="en-US" sz="2400" i="1" dirty="0">
                          <a:solidFill>
                            <a:schemeClr val="accent6">
                              <a:lumMod val="50000"/>
                            </a:schemeClr>
                          </a:solidFill>
                          <a:latin typeface="Cambria Math" panose="02040503050406030204" pitchFamily="18" charset="0"/>
                        </a:rPr>
                        <m:t>10</m:t>
                      </m:r>
                      <m:r>
                        <a:rPr lang="en-US" sz="2400" b="0" i="1" dirty="0" smtClean="0">
                          <a:solidFill>
                            <a:schemeClr val="accent6">
                              <a:lumMod val="50000"/>
                            </a:schemeClr>
                          </a:solidFill>
                          <a:latin typeface="Cambria Math" panose="02040503050406030204" pitchFamily="18" charset="0"/>
                        </a:rPr>
                        <m:t>)}</m:t>
                      </m:r>
                    </m:oMath>
                  </m:oMathPara>
                </a14:m>
                <a:endParaRPr lang="en-US" sz="2400" dirty="0">
                  <a:solidFill>
                    <a:schemeClr val="accent6">
                      <a:lumMod val="50000"/>
                    </a:schemeClr>
                  </a:solidFill>
                </a:endParaRPr>
              </a:p>
              <a:p>
                <a:pPr/>
                <a14:m>
                  <m:oMathPara xmlns:m="http://schemas.openxmlformats.org/officeDocument/2006/math">
                    <m:oMathParaPr>
                      <m:jc m:val="centerGroup"/>
                    </m:oMathParaPr>
                    <m:oMath xmlns:m="http://schemas.openxmlformats.org/officeDocument/2006/math">
                      <m:r>
                        <a:rPr lang="el-GR" sz="2400" i="1" dirty="0">
                          <a:solidFill>
                            <a:schemeClr val="accent6">
                              <a:lumMod val="50000"/>
                            </a:schemeClr>
                          </a:solidFill>
                          <a:latin typeface="Cambria Math" panose="02040503050406030204" pitchFamily="18" charset="0"/>
                        </a:rPr>
                        <m:t>𝛿</m:t>
                      </m:r>
                      <m:d>
                        <m:dPr>
                          <m:ctrlPr>
                            <a:rPr lang="en-US" sz="2400" i="1" dirty="0">
                              <a:solidFill>
                                <a:schemeClr val="accent6">
                                  <a:lumMod val="50000"/>
                                </a:schemeClr>
                              </a:solidFill>
                              <a:latin typeface="Cambria Math" panose="02040503050406030204" pitchFamily="18" charset="0"/>
                            </a:rPr>
                          </m:ctrlPr>
                        </m:dPr>
                        <m:e>
                          <m:sSub>
                            <m:sSubPr>
                              <m:ctrlPr>
                                <a:rPr lang="en-US" sz="2400" i="1" dirty="0">
                                  <a:solidFill>
                                    <a:schemeClr val="accent6">
                                      <a:lumMod val="50000"/>
                                    </a:schemeClr>
                                  </a:solidFill>
                                  <a:latin typeface="Cambria Math" panose="02040503050406030204" pitchFamily="18" charset="0"/>
                                </a:rPr>
                              </m:ctrlPr>
                            </m:sSubPr>
                            <m:e>
                              <m:r>
                                <a:rPr lang="en-US" sz="2400" i="1" dirty="0">
                                  <a:solidFill>
                                    <a:schemeClr val="accent6">
                                      <a:lumMod val="50000"/>
                                    </a:schemeClr>
                                  </a:solidFill>
                                  <a:latin typeface="Cambria Math" panose="02040503050406030204" pitchFamily="18" charset="0"/>
                                </a:rPr>
                                <m:t>𝑞</m:t>
                              </m:r>
                            </m:e>
                            <m:sub>
                              <m:r>
                                <a:rPr lang="en-US" sz="2400" b="0" i="1" dirty="0" smtClean="0">
                                  <a:solidFill>
                                    <a:schemeClr val="accent6">
                                      <a:lumMod val="50000"/>
                                    </a:schemeClr>
                                  </a:solidFill>
                                  <a:latin typeface="Cambria Math" panose="02040503050406030204" pitchFamily="18" charset="0"/>
                                </a:rPr>
                                <m:t>1</m:t>
                              </m:r>
                            </m:sub>
                          </m:sSub>
                          <m:r>
                            <a:rPr lang="en-US" sz="2400" i="1" dirty="0">
                              <a:solidFill>
                                <a:schemeClr val="accent6">
                                  <a:lumMod val="50000"/>
                                </a:schemeClr>
                              </a:solidFill>
                              <a:latin typeface="Cambria Math" panose="02040503050406030204" pitchFamily="18" charset="0"/>
                            </a:rPr>
                            <m:t>,</m:t>
                          </m:r>
                          <m:r>
                            <a:rPr lang="en-US" sz="2400" i="1" dirty="0">
                              <a:solidFill>
                                <a:schemeClr val="accent6">
                                  <a:lumMod val="50000"/>
                                </a:schemeClr>
                              </a:solidFill>
                              <a:latin typeface="Cambria Math" panose="02040503050406030204" pitchFamily="18" charset="0"/>
                            </a:rPr>
                            <m:t>𝑎</m:t>
                          </m:r>
                          <m:r>
                            <a:rPr lang="en-US" sz="2400" i="1" dirty="0">
                              <a:solidFill>
                                <a:schemeClr val="accent6">
                                  <a:lumMod val="50000"/>
                                </a:schemeClr>
                              </a:solidFill>
                              <a:latin typeface="Cambria Math" panose="02040503050406030204" pitchFamily="18" charset="0"/>
                            </a:rPr>
                            <m:t>,</m:t>
                          </m:r>
                          <m:r>
                            <a:rPr lang="en-US" sz="2400" b="0" i="1" dirty="0" smtClean="0">
                              <a:solidFill>
                                <a:schemeClr val="accent6">
                                  <a:lumMod val="50000"/>
                                </a:schemeClr>
                              </a:solidFill>
                              <a:latin typeface="Cambria Math" panose="02040503050406030204" pitchFamily="18" charset="0"/>
                            </a:rPr>
                            <m:t>1</m:t>
                          </m:r>
                        </m:e>
                      </m:d>
                      <m:r>
                        <a:rPr lang="en-US" sz="2400" i="1" dirty="0">
                          <a:solidFill>
                            <a:schemeClr val="accent6">
                              <a:lumMod val="50000"/>
                            </a:schemeClr>
                          </a:solidFill>
                          <a:latin typeface="Cambria Math" panose="02040503050406030204" pitchFamily="18" charset="0"/>
                        </a:rPr>
                        <m:t>={(</m:t>
                      </m:r>
                      <m:sSub>
                        <m:sSubPr>
                          <m:ctrlPr>
                            <a:rPr lang="en-US" sz="2400" i="1" dirty="0">
                              <a:solidFill>
                                <a:schemeClr val="accent6">
                                  <a:lumMod val="50000"/>
                                </a:schemeClr>
                              </a:solidFill>
                              <a:latin typeface="Cambria Math" panose="02040503050406030204" pitchFamily="18" charset="0"/>
                            </a:rPr>
                          </m:ctrlPr>
                        </m:sSubPr>
                        <m:e>
                          <m:r>
                            <a:rPr lang="en-US" sz="2400" i="1" dirty="0">
                              <a:solidFill>
                                <a:schemeClr val="accent6">
                                  <a:lumMod val="50000"/>
                                </a:schemeClr>
                              </a:solidFill>
                              <a:latin typeface="Cambria Math" panose="02040503050406030204" pitchFamily="18" charset="0"/>
                            </a:rPr>
                            <m:t>𝑞</m:t>
                          </m:r>
                        </m:e>
                        <m:sub>
                          <m:r>
                            <a:rPr lang="en-US" sz="2400" i="1" dirty="0">
                              <a:solidFill>
                                <a:schemeClr val="accent6">
                                  <a:lumMod val="50000"/>
                                </a:schemeClr>
                              </a:solidFill>
                              <a:latin typeface="Cambria Math" panose="02040503050406030204" pitchFamily="18" charset="0"/>
                            </a:rPr>
                            <m:t>1</m:t>
                          </m:r>
                        </m:sub>
                      </m:sSub>
                      <m:r>
                        <a:rPr lang="en-US" sz="2400" i="1" dirty="0">
                          <a:solidFill>
                            <a:schemeClr val="accent6">
                              <a:lumMod val="50000"/>
                            </a:schemeClr>
                          </a:solidFill>
                          <a:latin typeface="Cambria Math" panose="02040503050406030204" pitchFamily="18" charset="0"/>
                        </a:rPr>
                        <m:t>,</m:t>
                      </m:r>
                      <m:r>
                        <a:rPr lang="en-US" sz="2400" i="1" dirty="0">
                          <a:solidFill>
                            <a:schemeClr val="accent6">
                              <a:lumMod val="50000"/>
                            </a:schemeClr>
                          </a:solidFill>
                          <a:latin typeface="Cambria Math" panose="02040503050406030204" pitchFamily="18" charset="0"/>
                        </a:rPr>
                        <m:t>11</m:t>
                      </m:r>
                      <m:r>
                        <a:rPr lang="en-US" sz="2400" i="1" dirty="0">
                          <a:solidFill>
                            <a:schemeClr val="accent6">
                              <a:lumMod val="50000"/>
                            </a:schemeClr>
                          </a:solidFill>
                          <a:latin typeface="Cambria Math" panose="02040503050406030204" pitchFamily="18" charset="0"/>
                        </a:rPr>
                        <m:t>)}</m:t>
                      </m:r>
                    </m:oMath>
                  </m:oMathPara>
                </a14:m>
                <a:endParaRPr lang="en-US" sz="2400" dirty="0">
                  <a:solidFill>
                    <a:schemeClr val="accent6">
                      <a:lumMod val="50000"/>
                    </a:schemeClr>
                  </a:solidFill>
                </a:endParaRPr>
              </a:p>
              <a:p>
                <a:pPr/>
                <a14:m>
                  <m:oMathPara xmlns:m="http://schemas.openxmlformats.org/officeDocument/2006/math">
                    <m:oMathParaPr>
                      <m:jc m:val="centerGroup"/>
                    </m:oMathParaPr>
                    <m:oMath xmlns:m="http://schemas.openxmlformats.org/officeDocument/2006/math">
                      <m:r>
                        <a:rPr lang="el-GR" sz="2400" i="1" dirty="0">
                          <a:solidFill>
                            <a:schemeClr val="accent6">
                              <a:lumMod val="50000"/>
                            </a:schemeClr>
                          </a:solidFill>
                          <a:latin typeface="Cambria Math" panose="02040503050406030204" pitchFamily="18" charset="0"/>
                        </a:rPr>
                        <m:t>𝛿</m:t>
                      </m:r>
                      <m:d>
                        <m:dPr>
                          <m:ctrlPr>
                            <a:rPr lang="en-US" sz="2400" i="1" dirty="0">
                              <a:solidFill>
                                <a:schemeClr val="accent6">
                                  <a:lumMod val="50000"/>
                                </a:schemeClr>
                              </a:solidFill>
                              <a:latin typeface="Cambria Math" panose="02040503050406030204" pitchFamily="18" charset="0"/>
                            </a:rPr>
                          </m:ctrlPr>
                        </m:dPr>
                        <m:e>
                          <m:sSub>
                            <m:sSubPr>
                              <m:ctrlPr>
                                <a:rPr lang="en-US" sz="2400" i="1" dirty="0">
                                  <a:solidFill>
                                    <a:schemeClr val="accent6">
                                      <a:lumMod val="50000"/>
                                    </a:schemeClr>
                                  </a:solidFill>
                                  <a:latin typeface="Cambria Math" panose="02040503050406030204" pitchFamily="18" charset="0"/>
                                </a:rPr>
                              </m:ctrlPr>
                            </m:sSubPr>
                            <m:e>
                              <m:r>
                                <a:rPr lang="en-US" sz="2400" i="1" dirty="0">
                                  <a:solidFill>
                                    <a:schemeClr val="accent6">
                                      <a:lumMod val="50000"/>
                                    </a:schemeClr>
                                  </a:solidFill>
                                  <a:latin typeface="Cambria Math" panose="02040503050406030204" pitchFamily="18" charset="0"/>
                                </a:rPr>
                                <m:t>𝑞</m:t>
                              </m:r>
                            </m:e>
                            <m:sub>
                              <m:r>
                                <a:rPr lang="fa-IR" sz="2400" b="0" i="1" dirty="0" smtClean="0">
                                  <a:solidFill>
                                    <a:schemeClr val="accent6">
                                      <a:lumMod val="50000"/>
                                    </a:schemeClr>
                                  </a:solidFill>
                                  <a:latin typeface="Cambria Math" panose="02040503050406030204" pitchFamily="18" charset="0"/>
                                </a:rPr>
                                <m:t>1</m:t>
                              </m:r>
                            </m:sub>
                          </m:sSub>
                          <m:r>
                            <a:rPr lang="en-US" sz="2400" i="1" dirty="0">
                              <a:solidFill>
                                <a:schemeClr val="accent6">
                                  <a:lumMod val="50000"/>
                                </a:schemeClr>
                              </a:solidFill>
                              <a:latin typeface="Cambria Math" panose="02040503050406030204" pitchFamily="18" charset="0"/>
                            </a:rPr>
                            <m:t>,</m:t>
                          </m:r>
                          <m:r>
                            <a:rPr lang="en-US" sz="2400" i="1" dirty="0">
                              <a:solidFill>
                                <a:schemeClr val="accent6">
                                  <a:lumMod val="50000"/>
                                </a:schemeClr>
                              </a:solidFill>
                              <a:latin typeface="Cambria Math" panose="02040503050406030204" pitchFamily="18" charset="0"/>
                            </a:rPr>
                            <m:t>𝑏</m:t>
                          </m:r>
                          <m:r>
                            <a:rPr lang="en-US" sz="2400" i="1" dirty="0">
                              <a:solidFill>
                                <a:schemeClr val="accent6">
                                  <a:lumMod val="50000"/>
                                </a:schemeClr>
                              </a:solidFill>
                              <a:latin typeface="Cambria Math" panose="02040503050406030204" pitchFamily="18" charset="0"/>
                            </a:rPr>
                            <m:t>,</m:t>
                          </m:r>
                          <m:r>
                            <a:rPr lang="en-US" sz="2400" i="1" dirty="0">
                              <a:solidFill>
                                <a:schemeClr val="accent6">
                                  <a:lumMod val="50000"/>
                                </a:schemeClr>
                              </a:solidFill>
                              <a:latin typeface="Cambria Math" panose="02040503050406030204" pitchFamily="18" charset="0"/>
                            </a:rPr>
                            <m:t>1</m:t>
                          </m:r>
                        </m:e>
                      </m:d>
                      <m:r>
                        <a:rPr lang="en-US" sz="2400" i="1" dirty="0">
                          <a:solidFill>
                            <a:schemeClr val="accent6">
                              <a:lumMod val="50000"/>
                            </a:schemeClr>
                          </a:solidFill>
                          <a:latin typeface="Cambria Math" panose="02040503050406030204" pitchFamily="18" charset="0"/>
                        </a:rPr>
                        <m:t>={(</m:t>
                      </m:r>
                      <m:sSub>
                        <m:sSubPr>
                          <m:ctrlPr>
                            <a:rPr lang="en-US" sz="2400" i="1" dirty="0">
                              <a:solidFill>
                                <a:schemeClr val="accent6">
                                  <a:lumMod val="50000"/>
                                </a:schemeClr>
                              </a:solidFill>
                              <a:latin typeface="Cambria Math" panose="02040503050406030204" pitchFamily="18" charset="0"/>
                            </a:rPr>
                          </m:ctrlPr>
                        </m:sSubPr>
                        <m:e>
                          <m:r>
                            <a:rPr lang="en-US" sz="2400" i="1" dirty="0">
                              <a:solidFill>
                                <a:schemeClr val="accent6">
                                  <a:lumMod val="50000"/>
                                </a:schemeClr>
                              </a:solidFill>
                              <a:latin typeface="Cambria Math" panose="02040503050406030204" pitchFamily="18" charset="0"/>
                            </a:rPr>
                            <m:t>𝑞</m:t>
                          </m:r>
                        </m:e>
                        <m:sub>
                          <m:r>
                            <a:rPr lang="en-US" sz="2400" i="1" dirty="0">
                              <a:solidFill>
                                <a:schemeClr val="accent6">
                                  <a:lumMod val="50000"/>
                                </a:schemeClr>
                              </a:solidFill>
                              <a:latin typeface="Cambria Math" panose="02040503050406030204" pitchFamily="18" charset="0"/>
                            </a:rPr>
                            <m:t>2</m:t>
                          </m:r>
                        </m:sub>
                      </m:sSub>
                      <m:r>
                        <a:rPr lang="en-US" sz="2400" i="1" dirty="0">
                          <a:solidFill>
                            <a:schemeClr val="accent6">
                              <a:lumMod val="50000"/>
                            </a:schemeClr>
                          </a:solidFill>
                          <a:latin typeface="Cambria Math" panose="02040503050406030204" pitchFamily="18" charset="0"/>
                        </a:rPr>
                        <m:t>,</m:t>
                      </m:r>
                      <m:r>
                        <a:rPr lang="en-US" sz="2400" i="1" dirty="0">
                          <a:solidFill>
                            <a:schemeClr val="accent6">
                              <a:lumMod val="50000"/>
                            </a:schemeClr>
                          </a:solidFill>
                          <a:latin typeface="Cambria Math" panose="02040503050406030204" pitchFamily="18" charset="0"/>
                          <a:ea typeface="Cambria Math" panose="02040503050406030204" pitchFamily="18" charset="0"/>
                        </a:rPr>
                        <m:t>𝜆</m:t>
                      </m:r>
                      <m:r>
                        <a:rPr lang="en-US" sz="2400" i="1" dirty="0">
                          <a:solidFill>
                            <a:schemeClr val="accent6">
                              <a:lumMod val="50000"/>
                            </a:schemeClr>
                          </a:solidFill>
                          <a:latin typeface="Cambria Math" panose="02040503050406030204" pitchFamily="18" charset="0"/>
                        </a:rPr>
                        <m:t>)}</m:t>
                      </m:r>
                    </m:oMath>
                  </m:oMathPara>
                </a14:m>
                <a:endParaRPr lang="en-US" sz="2400" dirty="0">
                  <a:solidFill>
                    <a:schemeClr val="accent6">
                      <a:lumMod val="50000"/>
                    </a:schemeClr>
                  </a:solidFill>
                </a:endParaRPr>
              </a:p>
              <a:p>
                <a:pPr/>
                <a14:m>
                  <m:oMathPara xmlns:m="http://schemas.openxmlformats.org/officeDocument/2006/math">
                    <m:oMathParaPr>
                      <m:jc m:val="centerGroup"/>
                    </m:oMathParaPr>
                    <m:oMath xmlns:m="http://schemas.openxmlformats.org/officeDocument/2006/math">
                      <m:r>
                        <a:rPr lang="el-GR" sz="2400" i="1" dirty="0">
                          <a:solidFill>
                            <a:schemeClr val="accent6">
                              <a:lumMod val="50000"/>
                            </a:schemeClr>
                          </a:solidFill>
                          <a:latin typeface="Cambria Math" panose="02040503050406030204" pitchFamily="18" charset="0"/>
                        </a:rPr>
                        <m:t>𝛿</m:t>
                      </m:r>
                      <m:d>
                        <m:dPr>
                          <m:ctrlPr>
                            <a:rPr lang="en-US" sz="2400" i="1" dirty="0">
                              <a:solidFill>
                                <a:schemeClr val="accent6">
                                  <a:lumMod val="50000"/>
                                </a:schemeClr>
                              </a:solidFill>
                              <a:latin typeface="Cambria Math" panose="02040503050406030204" pitchFamily="18" charset="0"/>
                            </a:rPr>
                          </m:ctrlPr>
                        </m:dPr>
                        <m:e>
                          <m:sSub>
                            <m:sSubPr>
                              <m:ctrlPr>
                                <a:rPr lang="en-US" sz="2400" i="1" dirty="0">
                                  <a:solidFill>
                                    <a:schemeClr val="accent6">
                                      <a:lumMod val="50000"/>
                                    </a:schemeClr>
                                  </a:solidFill>
                                  <a:latin typeface="Cambria Math" panose="02040503050406030204" pitchFamily="18" charset="0"/>
                                </a:rPr>
                              </m:ctrlPr>
                            </m:sSubPr>
                            <m:e>
                              <m:r>
                                <a:rPr lang="en-US" sz="2400" i="1" dirty="0">
                                  <a:solidFill>
                                    <a:schemeClr val="accent6">
                                      <a:lumMod val="50000"/>
                                    </a:schemeClr>
                                  </a:solidFill>
                                  <a:latin typeface="Cambria Math" panose="02040503050406030204" pitchFamily="18" charset="0"/>
                                </a:rPr>
                                <m:t>𝑞</m:t>
                              </m:r>
                            </m:e>
                            <m:sub>
                              <m:r>
                                <a:rPr lang="fa-IR" sz="2400" b="0" i="1" dirty="0" smtClean="0">
                                  <a:solidFill>
                                    <a:schemeClr val="accent6">
                                      <a:lumMod val="50000"/>
                                    </a:schemeClr>
                                  </a:solidFill>
                                  <a:latin typeface="Cambria Math" panose="02040503050406030204" pitchFamily="18" charset="0"/>
                                </a:rPr>
                                <m:t>2</m:t>
                              </m:r>
                            </m:sub>
                          </m:sSub>
                          <m:r>
                            <a:rPr lang="en-US" sz="2400" i="1" dirty="0">
                              <a:solidFill>
                                <a:schemeClr val="accent6">
                                  <a:lumMod val="50000"/>
                                </a:schemeClr>
                              </a:solidFill>
                              <a:latin typeface="Cambria Math" panose="02040503050406030204" pitchFamily="18" charset="0"/>
                            </a:rPr>
                            <m:t>,</m:t>
                          </m:r>
                          <m:r>
                            <a:rPr lang="en-US" sz="2400" b="0" i="1" dirty="0" smtClean="0">
                              <a:solidFill>
                                <a:schemeClr val="accent6">
                                  <a:lumMod val="50000"/>
                                </a:schemeClr>
                              </a:solidFill>
                              <a:latin typeface="Cambria Math" panose="02040503050406030204" pitchFamily="18" charset="0"/>
                            </a:rPr>
                            <m:t>𝑏</m:t>
                          </m:r>
                          <m:r>
                            <a:rPr lang="en-US" sz="2400" i="1" dirty="0">
                              <a:solidFill>
                                <a:schemeClr val="accent6">
                                  <a:lumMod val="50000"/>
                                </a:schemeClr>
                              </a:solidFill>
                              <a:latin typeface="Cambria Math" panose="02040503050406030204" pitchFamily="18" charset="0"/>
                            </a:rPr>
                            <m:t>,</m:t>
                          </m:r>
                          <m:r>
                            <a:rPr lang="fa-IR" sz="2400" b="0" i="1" dirty="0" smtClean="0">
                              <a:solidFill>
                                <a:schemeClr val="accent6">
                                  <a:lumMod val="50000"/>
                                </a:schemeClr>
                              </a:solidFill>
                              <a:latin typeface="Cambria Math" panose="02040503050406030204" pitchFamily="18" charset="0"/>
                            </a:rPr>
                            <m:t>1</m:t>
                          </m:r>
                        </m:e>
                      </m:d>
                      <m:r>
                        <a:rPr lang="en-US" sz="2400" i="1" dirty="0">
                          <a:solidFill>
                            <a:schemeClr val="accent6">
                              <a:lumMod val="50000"/>
                            </a:schemeClr>
                          </a:solidFill>
                          <a:latin typeface="Cambria Math" panose="02040503050406030204" pitchFamily="18" charset="0"/>
                        </a:rPr>
                        <m:t>={(</m:t>
                      </m:r>
                      <m:sSub>
                        <m:sSubPr>
                          <m:ctrlPr>
                            <a:rPr lang="en-US" sz="2400" i="1" dirty="0">
                              <a:solidFill>
                                <a:schemeClr val="accent6">
                                  <a:lumMod val="50000"/>
                                </a:schemeClr>
                              </a:solidFill>
                              <a:latin typeface="Cambria Math" panose="02040503050406030204" pitchFamily="18" charset="0"/>
                            </a:rPr>
                          </m:ctrlPr>
                        </m:sSubPr>
                        <m:e>
                          <m:r>
                            <a:rPr lang="en-US" sz="2400" i="1" dirty="0">
                              <a:solidFill>
                                <a:schemeClr val="accent6">
                                  <a:lumMod val="50000"/>
                                </a:schemeClr>
                              </a:solidFill>
                              <a:latin typeface="Cambria Math" panose="02040503050406030204" pitchFamily="18" charset="0"/>
                            </a:rPr>
                            <m:t>𝑞</m:t>
                          </m:r>
                        </m:e>
                        <m:sub>
                          <m:r>
                            <a:rPr lang="en-US" sz="2400" b="0" i="1" dirty="0" smtClean="0">
                              <a:solidFill>
                                <a:schemeClr val="accent6">
                                  <a:lumMod val="50000"/>
                                </a:schemeClr>
                              </a:solidFill>
                              <a:latin typeface="Cambria Math" panose="02040503050406030204" pitchFamily="18" charset="0"/>
                            </a:rPr>
                            <m:t>2</m:t>
                          </m:r>
                        </m:sub>
                      </m:sSub>
                      <m:r>
                        <a:rPr lang="en-US" sz="2400" i="1" dirty="0">
                          <a:solidFill>
                            <a:schemeClr val="accent6">
                              <a:lumMod val="50000"/>
                            </a:schemeClr>
                          </a:solidFill>
                          <a:latin typeface="Cambria Math" panose="02040503050406030204" pitchFamily="18" charset="0"/>
                        </a:rPr>
                        <m:t>,</m:t>
                      </m:r>
                      <m:r>
                        <a:rPr lang="en-US" sz="2400" i="1" dirty="0" smtClean="0">
                          <a:solidFill>
                            <a:schemeClr val="accent6">
                              <a:lumMod val="50000"/>
                            </a:schemeClr>
                          </a:solidFill>
                          <a:latin typeface="Cambria Math" panose="02040503050406030204" pitchFamily="18" charset="0"/>
                          <a:ea typeface="Cambria Math" panose="02040503050406030204" pitchFamily="18" charset="0"/>
                        </a:rPr>
                        <m:t>𝜆</m:t>
                      </m:r>
                      <m:r>
                        <a:rPr lang="en-US" sz="2400" i="1" dirty="0">
                          <a:solidFill>
                            <a:schemeClr val="accent6">
                              <a:lumMod val="50000"/>
                            </a:schemeClr>
                          </a:solidFill>
                          <a:latin typeface="Cambria Math" panose="02040503050406030204" pitchFamily="18" charset="0"/>
                        </a:rPr>
                        <m:t>)}</m:t>
                      </m:r>
                    </m:oMath>
                  </m:oMathPara>
                </a14:m>
                <a:endParaRPr lang="en-US" sz="2400" dirty="0">
                  <a:solidFill>
                    <a:schemeClr val="accent6">
                      <a:lumMod val="50000"/>
                    </a:schemeClr>
                  </a:solidFill>
                </a:endParaRPr>
              </a:p>
              <a:p>
                <a:pPr/>
                <a14:m>
                  <m:oMathPara xmlns:m="http://schemas.openxmlformats.org/officeDocument/2006/math">
                    <m:oMathParaPr>
                      <m:jc m:val="centerGroup"/>
                    </m:oMathParaPr>
                    <m:oMath xmlns:m="http://schemas.openxmlformats.org/officeDocument/2006/math">
                      <m:r>
                        <a:rPr lang="el-GR" sz="2400" i="1" dirty="0">
                          <a:solidFill>
                            <a:schemeClr val="accent6">
                              <a:lumMod val="50000"/>
                            </a:schemeClr>
                          </a:solidFill>
                          <a:latin typeface="Cambria Math" panose="02040503050406030204" pitchFamily="18" charset="0"/>
                        </a:rPr>
                        <m:t>𝛿</m:t>
                      </m:r>
                      <m:d>
                        <m:dPr>
                          <m:ctrlPr>
                            <a:rPr lang="en-US" sz="2400" i="1" dirty="0">
                              <a:solidFill>
                                <a:schemeClr val="accent6">
                                  <a:lumMod val="50000"/>
                                </a:schemeClr>
                              </a:solidFill>
                              <a:latin typeface="Cambria Math" panose="02040503050406030204" pitchFamily="18" charset="0"/>
                            </a:rPr>
                          </m:ctrlPr>
                        </m:dPr>
                        <m:e>
                          <m:sSub>
                            <m:sSubPr>
                              <m:ctrlPr>
                                <a:rPr lang="en-US" sz="2400" i="1" dirty="0">
                                  <a:solidFill>
                                    <a:schemeClr val="accent6">
                                      <a:lumMod val="50000"/>
                                    </a:schemeClr>
                                  </a:solidFill>
                                  <a:latin typeface="Cambria Math" panose="02040503050406030204" pitchFamily="18" charset="0"/>
                                </a:rPr>
                              </m:ctrlPr>
                            </m:sSubPr>
                            <m:e>
                              <m:r>
                                <a:rPr lang="en-US" sz="2400" i="1" dirty="0">
                                  <a:solidFill>
                                    <a:schemeClr val="accent6">
                                      <a:lumMod val="50000"/>
                                    </a:schemeClr>
                                  </a:solidFill>
                                  <a:latin typeface="Cambria Math" panose="02040503050406030204" pitchFamily="18" charset="0"/>
                                </a:rPr>
                                <m:t>𝑞</m:t>
                              </m:r>
                            </m:e>
                            <m:sub>
                              <m:r>
                                <a:rPr lang="en-US" sz="2400" b="0" i="1" dirty="0" smtClean="0">
                                  <a:solidFill>
                                    <a:schemeClr val="accent6">
                                      <a:lumMod val="50000"/>
                                    </a:schemeClr>
                                  </a:solidFill>
                                  <a:latin typeface="Cambria Math" panose="02040503050406030204" pitchFamily="18" charset="0"/>
                                </a:rPr>
                                <m:t>2</m:t>
                              </m:r>
                            </m:sub>
                          </m:sSub>
                          <m:r>
                            <a:rPr lang="en-US" sz="2400" i="1" dirty="0">
                              <a:solidFill>
                                <a:schemeClr val="accent6">
                                  <a:lumMod val="50000"/>
                                </a:schemeClr>
                              </a:solidFill>
                              <a:latin typeface="Cambria Math" panose="02040503050406030204" pitchFamily="18" charset="0"/>
                            </a:rPr>
                            <m:t>,</m:t>
                          </m:r>
                          <m:r>
                            <a:rPr lang="en-US" sz="2400" i="1" dirty="0">
                              <a:solidFill>
                                <a:schemeClr val="accent6">
                                  <a:lumMod val="50000"/>
                                </a:schemeClr>
                              </a:solidFill>
                              <a:latin typeface="Cambria Math" panose="02040503050406030204" pitchFamily="18" charset="0"/>
                              <a:ea typeface="Cambria Math" panose="02040503050406030204" pitchFamily="18" charset="0"/>
                            </a:rPr>
                            <m:t>𝜆</m:t>
                          </m:r>
                          <m:r>
                            <a:rPr lang="en-US" sz="2400" i="1" dirty="0">
                              <a:solidFill>
                                <a:schemeClr val="accent6">
                                  <a:lumMod val="50000"/>
                                </a:schemeClr>
                              </a:solidFill>
                              <a:latin typeface="Cambria Math" panose="02040503050406030204" pitchFamily="18" charset="0"/>
                            </a:rPr>
                            <m:t>,</m:t>
                          </m:r>
                          <m:r>
                            <a:rPr lang="en-US" sz="2400" i="1" dirty="0">
                              <a:solidFill>
                                <a:schemeClr val="accent6">
                                  <a:lumMod val="50000"/>
                                </a:schemeClr>
                              </a:solidFill>
                              <a:latin typeface="Cambria Math" panose="02040503050406030204" pitchFamily="18" charset="0"/>
                            </a:rPr>
                            <m:t>0</m:t>
                          </m:r>
                        </m:e>
                      </m:d>
                      <m:r>
                        <a:rPr lang="en-US" sz="2400" i="1" dirty="0">
                          <a:solidFill>
                            <a:schemeClr val="accent6">
                              <a:lumMod val="50000"/>
                            </a:schemeClr>
                          </a:solidFill>
                          <a:latin typeface="Cambria Math" panose="02040503050406030204" pitchFamily="18" charset="0"/>
                        </a:rPr>
                        <m:t>={(</m:t>
                      </m:r>
                      <m:sSub>
                        <m:sSubPr>
                          <m:ctrlPr>
                            <a:rPr lang="en-US" sz="2400" i="1" dirty="0">
                              <a:solidFill>
                                <a:schemeClr val="accent6">
                                  <a:lumMod val="50000"/>
                                </a:schemeClr>
                              </a:solidFill>
                              <a:latin typeface="Cambria Math" panose="02040503050406030204" pitchFamily="18" charset="0"/>
                            </a:rPr>
                          </m:ctrlPr>
                        </m:sSubPr>
                        <m:e>
                          <m:r>
                            <a:rPr lang="en-US" sz="2400" i="1" dirty="0">
                              <a:solidFill>
                                <a:schemeClr val="accent6">
                                  <a:lumMod val="50000"/>
                                </a:schemeClr>
                              </a:solidFill>
                              <a:latin typeface="Cambria Math" panose="02040503050406030204" pitchFamily="18" charset="0"/>
                            </a:rPr>
                            <m:t>𝑞</m:t>
                          </m:r>
                        </m:e>
                        <m:sub>
                          <m:r>
                            <a:rPr lang="fa-IR" sz="2400" b="0" i="1" dirty="0" smtClean="0">
                              <a:solidFill>
                                <a:schemeClr val="accent6">
                                  <a:lumMod val="50000"/>
                                </a:schemeClr>
                              </a:solidFill>
                              <a:latin typeface="Cambria Math" panose="02040503050406030204" pitchFamily="18" charset="0"/>
                            </a:rPr>
                            <m:t>3</m:t>
                          </m:r>
                        </m:sub>
                      </m:sSub>
                      <m:r>
                        <a:rPr lang="en-US" sz="2400" i="1" dirty="0">
                          <a:solidFill>
                            <a:schemeClr val="accent6">
                              <a:lumMod val="50000"/>
                            </a:schemeClr>
                          </a:solidFill>
                          <a:latin typeface="Cambria Math" panose="02040503050406030204" pitchFamily="18" charset="0"/>
                        </a:rPr>
                        <m:t>,</m:t>
                      </m:r>
                      <m:r>
                        <a:rPr lang="en-US" sz="2400" i="1" dirty="0">
                          <a:solidFill>
                            <a:schemeClr val="accent6">
                              <a:lumMod val="50000"/>
                            </a:schemeClr>
                          </a:solidFill>
                          <a:latin typeface="Cambria Math" panose="02040503050406030204" pitchFamily="18" charset="0"/>
                          <a:ea typeface="Cambria Math" panose="02040503050406030204" pitchFamily="18" charset="0"/>
                        </a:rPr>
                        <m:t>𝜆</m:t>
                      </m:r>
                      <m:r>
                        <a:rPr lang="en-US" sz="2400" i="1" dirty="0">
                          <a:solidFill>
                            <a:schemeClr val="accent6">
                              <a:lumMod val="50000"/>
                            </a:schemeClr>
                          </a:solidFill>
                          <a:latin typeface="Cambria Math" panose="02040503050406030204" pitchFamily="18" charset="0"/>
                        </a:rPr>
                        <m:t>)}</m:t>
                      </m:r>
                    </m:oMath>
                  </m:oMathPara>
                </a14:m>
                <a:endParaRPr lang="en-US" sz="2400" dirty="0">
                  <a:solidFill>
                    <a:schemeClr val="accent6">
                      <a:lumMod val="50000"/>
                    </a:schemeClr>
                  </a:solidFill>
                </a:endParaRPr>
              </a:p>
              <a:p>
                <a:endParaRPr lang="en-US" sz="2400" dirty="0">
                  <a:solidFill>
                    <a:schemeClr val="accent6">
                      <a:lumMod val="50000"/>
                    </a:schemeClr>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11404" y="1964271"/>
                <a:ext cx="3206583" cy="2308324"/>
              </a:xfrm>
              <a:prstGeom prst="rect">
                <a:avLst/>
              </a:prstGeom>
              <a:blipFill>
                <a:blip r:embed="rId3"/>
                <a:stretch>
                  <a:fillRect/>
                </a:stretch>
              </a:blipFill>
            </p:spPr>
            <p:txBody>
              <a:bodyPr/>
              <a:lstStyle/>
              <a:p>
                <a:r>
                  <a:rPr lang="en-US">
                    <a:noFill/>
                  </a:rPr>
                  <a:t> </a:t>
                </a:r>
              </a:p>
            </p:txBody>
          </p:sp>
        </mc:Fallback>
      </mc:AlternateContent>
      <p:grpSp>
        <p:nvGrpSpPr>
          <p:cNvPr id="33" name="Group 32"/>
          <p:cNvGrpSpPr/>
          <p:nvPr/>
        </p:nvGrpSpPr>
        <p:grpSpPr>
          <a:xfrm>
            <a:off x="4289228" y="2779879"/>
            <a:ext cx="5959043" cy="1298242"/>
            <a:chOff x="1304365" y="3951810"/>
            <a:chExt cx="5959043" cy="1298242"/>
          </a:xfrm>
        </p:grpSpPr>
        <p:sp>
          <p:nvSpPr>
            <p:cNvPr id="7" name="Oval 6"/>
            <p:cNvSpPr/>
            <p:nvPr/>
          </p:nvSpPr>
          <p:spPr>
            <a:xfrm>
              <a:off x="1628234" y="455325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p:cNvSpPr txBox="1"/>
                <p:nvPr/>
              </p:nvSpPr>
              <p:spPr>
                <a:xfrm>
                  <a:off x="1714254" y="4623062"/>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714254" y="4623062"/>
                  <a:ext cx="571310" cy="461665"/>
                </a:xfrm>
                <a:prstGeom prst="rect">
                  <a:avLst/>
                </a:prstGeom>
                <a:blipFill>
                  <a:blip r:embed="rId4"/>
                  <a:stretch>
                    <a:fillRect b="-11842"/>
                  </a:stretch>
                </a:blipFill>
              </p:spPr>
              <p:txBody>
                <a:bodyPr/>
                <a:lstStyle/>
                <a:p>
                  <a:r>
                    <a:rPr lang="en-US">
                      <a:noFill/>
                    </a:rPr>
                    <a:t> </a:t>
                  </a:r>
                </a:p>
              </p:txBody>
            </p:sp>
          </mc:Fallback>
        </mc:AlternateContent>
        <p:cxnSp>
          <p:nvCxnSpPr>
            <p:cNvPr id="9" name="Straight Arrow Connector 8"/>
            <p:cNvCxnSpPr>
              <a:endCxn id="7" idx="2"/>
            </p:cNvCxnSpPr>
            <p:nvPr/>
          </p:nvCxnSpPr>
          <p:spPr>
            <a:xfrm>
              <a:off x="1304365" y="4895022"/>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349990" y="4561290"/>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3436010" y="4647003"/>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36010" y="4647003"/>
                  <a:ext cx="571310" cy="461665"/>
                </a:xfrm>
                <a:prstGeom prst="rect">
                  <a:avLst/>
                </a:prstGeom>
                <a:blipFill>
                  <a:blip r:embed="rId5"/>
                  <a:stretch>
                    <a:fillRect b="-11842"/>
                  </a:stretch>
                </a:blipFill>
              </p:spPr>
              <p:txBody>
                <a:bodyPr/>
                <a:lstStyle/>
                <a:p>
                  <a:r>
                    <a:rPr lang="en-US">
                      <a:noFill/>
                    </a:rPr>
                    <a:t> </a:t>
                  </a:r>
                </a:p>
              </p:txBody>
            </p:sp>
          </mc:Fallback>
        </mc:AlternateContent>
        <p:cxnSp>
          <p:nvCxnSpPr>
            <p:cNvPr id="12" name="Straight Arrow Connector 11"/>
            <p:cNvCxnSpPr>
              <a:stCxn id="7" idx="6"/>
              <a:endCxn id="10" idx="2"/>
            </p:cNvCxnSpPr>
            <p:nvPr/>
          </p:nvCxnSpPr>
          <p:spPr>
            <a:xfrm>
              <a:off x="2334739" y="4895022"/>
              <a:ext cx="1015251"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1"/>
              <a:endCxn id="10" idx="7"/>
            </p:cNvCxnSpPr>
            <p:nvPr/>
          </p:nvCxnSpPr>
          <p:spPr>
            <a:xfrm rot="5400000" flipH="1" flipV="1">
              <a:off x="3703242" y="4411605"/>
              <a:ext cx="12700" cy="499575"/>
            </a:xfrm>
            <a:prstGeom prst="curvedConnector3">
              <a:avLst>
                <a:gd name="adj1" fmla="val 285888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2311743" y="4535954"/>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ea typeface="Cambria Math" panose="02040503050406030204" pitchFamily="18" charset="0"/>
                          </a:rPr>
                          <m:t>𝑎</m:t>
                        </m:r>
                        <m:r>
                          <a:rPr lang="en-US" sz="160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0</m:t>
                        </m:r>
                        <m:r>
                          <a:rPr lang="en-US" sz="1600" i="1" dirty="0">
                            <a:latin typeface="Cambria Math" panose="02040503050406030204" pitchFamily="18" charset="0"/>
                          </a:rPr>
                          <m:t>/</m:t>
                        </m:r>
                        <m:r>
                          <a:rPr lang="en-US" sz="1600" b="0" i="1" dirty="0" smtClean="0">
                            <a:latin typeface="Cambria Math" panose="02040503050406030204" pitchFamily="18" charset="0"/>
                          </a:rPr>
                          <m:t>10</m:t>
                        </m:r>
                      </m:oMath>
                    </m:oMathPara>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11743" y="4535954"/>
                  <a:ext cx="1025391" cy="338554"/>
                </a:xfrm>
                <a:prstGeom prst="rect">
                  <a:avLst/>
                </a:prstGeom>
                <a:blipFill>
                  <a:blip r:embed="rId6"/>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86579" y="3951810"/>
                  <a:ext cx="12649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𝑎</m:t>
                        </m:r>
                        <m:r>
                          <a:rPr lang="en-US" sz="1600" i="1" dirty="0">
                            <a:latin typeface="Cambria Math" panose="02040503050406030204" pitchFamily="18" charset="0"/>
                          </a:rPr>
                          <m:t>,</m:t>
                        </m:r>
                        <m:r>
                          <a:rPr lang="en-US" sz="1600" b="0" i="1" dirty="0" smtClean="0">
                            <a:latin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11</m:t>
                        </m:r>
                      </m:oMath>
                    </m:oMathPara>
                  </a14:m>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86579" y="3951810"/>
                  <a:ext cx="1264976" cy="338554"/>
                </a:xfrm>
                <a:prstGeom prst="rect">
                  <a:avLst/>
                </a:prstGeom>
                <a:blipFill>
                  <a:blip r:embed="rId7"/>
                  <a:stretch>
                    <a:fillRect b="-10714"/>
                  </a:stretch>
                </a:blipFill>
              </p:spPr>
              <p:txBody>
                <a:bodyPr/>
                <a:lstStyle/>
                <a:p>
                  <a:r>
                    <a:rPr lang="en-US">
                      <a:noFill/>
                    </a:rPr>
                    <a:t> </a:t>
                  </a:r>
                </a:p>
              </p:txBody>
            </p:sp>
          </mc:Fallback>
        </mc:AlternateContent>
        <p:sp>
          <p:nvSpPr>
            <p:cNvPr id="16" name="Oval 15"/>
            <p:cNvSpPr/>
            <p:nvPr/>
          </p:nvSpPr>
          <p:spPr>
            <a:xfrm>
              <a:off x="6556903" y="4566510"/>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7" name="TextBox 16"/>
                <p:cNvSpPr txBox="1"/>
                <p:nvPr/>
              </p:nvSpPr>
              <p:spPr>
                <a:xfrm>
                  <a:off x="6640319" y="4597531"/>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3</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640319" y="4597531"/>
                  <a:ext cx="571310" cy="461665"/>
                </a:xfrm>
                <a:prstGeom prst="rect">
                  <a:avLst/>
                </a:prstGeom>
                <a:blipFill>
                  <a:blip r:embed="rId8"/>
                  <a:stretch>
                    <a:fillRect b="-11842"/>
                  </a:stretch>
                </a:blipFill>
              </p:spPr>
              <p:txBody>
                <a:bodyPr/>
                <a:lstStyle/>
                <a:p>
                  <a:r>
                    <a:rPr lang="en-US">
                      <a:noFill/>
                    </a:rPr>
                    <a:t> </a:t>
                  </a:r>
                </a:p>
              </p:txBody>
            </p:sp>
          </mc:Fallback>
        </mc:AlternateContent>
        <p:cxnSp>
          <p:nvCxnSpPr>
            <p:cNvPr id="18" name="Straight Arrow Connector 17"/>
            <p:cNvCxnSpPr>
              <a:stCxn id="10" idx="6"/>
              <a:endCxn id="22" idx="2"/>
            </p:cNvCxnSpPr>
            <p:nvPr/>
          </p:nvCxnSpPr>
          <p:spPr>
            <a:xfrm flipV="1">
              <a:off x="4056495" y="4895022"/>
              <a:ext cx="1028468"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139911" y="4548032"/>
                  <a:ext cx="1025391" cy="338554"/>
                </a:xfrm>
                <a:prstGeom prst="rect">
                  <a:avLst/>
                </a:prstGeom>
                <a:noFill/>
              </p:spPr>
              <p:txBody>
                <a:bodyPr wrap="square" rtlCol="0">
                  <a:spAutoFit/>
                </a:bodyPr>
                <a:lstStyle/>
                <a:p>
                  <a:r>
                    <a:rPr lang="en-US" sz="1600" dirty="0">
                      <a:ea typeface="Cambria Math" panose="02040503050406030204" pitchFamily="18" charset="0"/>
                    </a:rPr>
                    <a:t>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𝑏</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𝜆</m:t>
                      </m:r>
                    </m:oMath>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139911" y="4548032"/>
                  <a:ext cx="1025391" cy="338554"/>
                </a:xfrm>
                <a:prstGeom prst="rect">
                  <a:avLst/>
                </a:prstGeom>
                <a:blipFill>
                  <a:blip r:embed="rId9"/>
                  <a:stretch>
                    <a:fillRect b="-10714"/>
                  </a:stretch>
                </a:blipFill>
              </p:spPr>
              <p:txBody>
                <a:bodyPr/>
                <a:lstStyle/>
                <a:p>
                  <a:r>
                    <a:rPr lang="en-US">
                      <a:noFill/>
                    </a:rPr>
                    <a:t> </a:t>
                  </a:r>
                </a:p>
              </p:txBody>
            </p:sp>
          </mc:Fallback>
        </mc:AlternateContent>
        <p:sp>
          <p:nvSpPr>
            <p:cNvPr id="22" name="Oval 21"/>
            <p:cNvSpPr/>
            <p:nvPr/>
          </p:nvSpPr>
          <p:spPr>
            <a:xfrm>
              <a:off x="5084963" y="455325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5170983" y="4638964"/>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70983" y="4638964"/>
                  <a:ext cx="571310" cy="461665"/>
                </a:xfrm>
                <a:prstGeom prst="rect">
                  <a:avLst/>
                </a:prstGeom>
                <a:blipFill>
                  <a:blip r:embed="rId10"/>
                  <a:stretch>
                    <a:fillRect b="-10526"/>
                  </a:stretch>
                </a:blipFill>
              </p:spPr>
              <p:txBody>
                <a:bodyPr/>
                <a:lstStyle/>
                <a:p>
                  <a:r>
                    <a:rPr lang="en-US">
                      <a:noFill/>
                    </a:rPr>
                    <a:t> </a:t>
                  </a:r>
                </a:p>
              </p:txBody>
            </p:sp>
          </mc:Fallback>
        </mc:AlternateContent>
        <p:cxnSp>
          <p:nvCxnSpPr>
            <p:cNvPr id="24" name="Straight Arrow Connector 23"/>
            <p:cNvCxnSpPr>
              <a:stCxn id="22" idx="6"/>
              <a:endCxn id="16" idx="2"/>
            </p:cNvCxnSpPr>
            <p:nvPr/>
          </p:nvCxnSpPr>
          <p:spPr>
            <a:xfrm>
              <a:off x="5791468" y="4895022"/>
              <a:ext cx="765435" cy="132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925519" y="3966259"/>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𝑏</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1</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925519" y="3966259"/>
                  <a:ext cx="1025391" cy="338554"/>
                </a:xfrm>
                <a:prstGeom prst="rect">
                  <a:avLst/>
                </a:prstGeom>
                <a:blipFill>
                  <a:blip r:embed="rId11"/>
                  <a:stretch>
                    <a:fillRect b="-12727"/>
                  </a:stretch>
                </a:blipFill>
              </p:spPr>
              <p:txBody>
                <a:bodyPr/>
                <a:lstStyle/>
                <a:p>
                  <a:r>
                    <a:rPr lang="en-US">
                      <a:noFill/>
                    </a:rPr>
                    <a:t> </a:t>
                  </a:r>
                </a:p>
              </p:txBody>
            </p:sp>
          </mc:Fallback>
        </mc:AlternateContent>
        <p:cxnSp>
          <p:nvCxnSpPr>
            <p:cNvPr id="31" name="Curved Connector 30"/>
            <p:cNvCxnSpPr/>
            <p:nvPr/>
          </p:nvCxnSpPr>
          <p:spPr>
            <a:xfrm rot="5400000" flipH="1" flipV="1">
              <a:off x="5405763" y="4395107"/>
              <a:ext cx="12700" cy="499575"/>
            </a:xfrm>
            <a:prstGeom prst="curvedConnector3">
              <a:avLst>
                <a:gd name="adj1" fmla="val 285888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588351" y="4535954"/>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ea typeface="Cambria Math" panose="02040503050406030204" pitchFamily="18" charset="0"/>
                          </a:rPr>
                          <m:t>𝜆</m:t>
                        </m:r>
                        <m:r>
                          <a:rPr lang="en-US" sz="1600" b="0" i="0" dirty="0" smtClean="0">
                            <a:latin typeface="Cambria Math" panose="02040503050406030204" pitchFamily="18" charset="0"/>
                            <a:ea typeface="Cambria Math" panose="02040503050406030204" pitchFamily="18" charset="0"/>
                          </a:rPr>
                          <m:t>,</m:t>
                        </m:r>
                        <m:r>
                          <a:rPr lang="en-US" sz="1600" b="0" i="0" dirty="0" smtClean="0">
                            <a:latin typeface="Cambria Math" panose="02040503050406030204" pitchFamily="18" charset="0"/>
                            <a:ea typeface="Cambria Math" panose="02040503050406030204" pitchFamily="18" charset="0"/>
                          </a:rPr>
                          <m:t>0</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m:oMathPara>
                  </a14:m>
                  <a:endParaRPr lang="en-US"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588351" y="4535954"/>
                  <a:ext cx="1025391" cy="338554"/>
                </a:xfrm>
                <a:prstGeom prst="rect">
                  <a:avLst/>
                </a:prstGeom>
                <a:blipFill>
                  <a:blip r:embed="rId12"/>
                  <a:stretch>
                    <a:fillRect b="-10714"/>
                  </a:stretch>
                </a:blipFill>
              </p:spPr>
              <p:txBody>
                <a:bodyPr/>
                <a:lstStyle/>
                <a:p>
                  <a:r>
                    <a:rPr lang="en-US">
                      <a:noFill/>
                    </a:rPr>
                    <a:t> </a:t>
                  </a:r>
                </a:p>
              </p:txBody>
            </p:sp>
          </mc:Fallback>
        </mc:AlternateContent>
      </p:grpSp>
    </p:spTree>
    <p:extLst>
      <p:ext uri="{BB962C8B-B14F-4D97-AF65-F5344CB8AC3E}">
        <p14:creationId xmlns:p14="http://schemas.microsoft.com/office/powerpoint/2010/main" val="5318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7-11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نشان دهید زبان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sSup>
                          <m:sSupPr>
                            <m:ctrlPr>
                              <a:rPr lang="en-US" i="1" dirty="0" err="1">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𝑎</m:t>
                            </m:r>
                          </m:e>
                          <m:sup>
                            <m:r>
                              <a:rPr lang="en-US" i="1" dirty="0" err="1">
                                <a:solidFill>
                                  <a:srgbClr val="C00000"/>
                                </a:solidFill>
                                <a:latin typeface="Cambria Math" panose="02040503050406030204" pitchFamily="18" charset="0"/>
                              </a:rPr>
                              <m:t>𝑛</m:t>
                            </m:r>
                          </m:sup>
                        </m:sSup>
                        <m:sSup>
                          <m:sSupPr>
                            <m:ctrlPr>
                              <a:rPr lang="en-US" i="1" dirty="0" err="1">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𝑏</m:t>
                            </m:r>
                          </m:e>
                          <m:sup>
                            <m:r>
                              <a:rPr lang="fa-IR" b="0" i="1" dirty="0" smtClean="0">
                                <a:solidFill>
                                  <a:srgbClr val="C00000"/>
                                </a:solidFill>
                                <a:latin typeface="Cambria Math" panose="02040503050406030204" pitchFamily="18" charset="0"/>
                              </a:rPr>
                              <m:t>2</m:t>
                            </m:r>
                            <m:r>
                              <a:rPr lang="en-US" i="1" dirty="0" err="1">
                                <a:solidFill>
                                  <a:srgbClr val="C00000"/>
                                </a:solidFill>
                                <a:latin typeface="Cambria Math" panose="02040503050406030204" pitchFamily="18" charset="0"/>
                              </a:rPr>
                              <m:t>𝑛</m:t>
                            </m:r>
                          </m:sup>
                        </m:sSup>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𝑛</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e>
                    </m:d>
                  </m:oMath>
                </a14:m>
                <a:r>
                  <a:rPr lang="fa-IR" dirty="0"/>
                  <a:t>یک زبان مستقل از متن قطعی است.</a:t>
                </a:r>
              </a:p>
              <a:p>
                <a:r>
                  <a:rPr lang="fa-IR" dirty="0"/>
                  <a:t>همچنین نشان دهید </a:t>
                </a:r>
                <a14:m>
                  <m:oMath xmlns:m="http://schemas.openxmlformats.org/officeDocument/2006/math">
                    <m:sSub>
                      <m:sSubPr>
                        <m:ctrlPr>
                          <a:rPr lang="en-US" i="1" dirty="0">
                            <a:solidFill>
                              <a:srgbClr val="C00000"/>
                            </a:solidFill>
                            <a:latin typeface="Cambria Math" panose="02040503050406030204" pitchFamily="18" charset="0"/>
                          </a:rPr>
                        </m:ctrlPr>
                      </m:sSubPr>
                      <m:e>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𝐿</m:t>
                            </m:r>
                          </m:e>
                          <m:sub>
                            <m:r>
                              <a:rPr lang="en-US" b="0"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ea typeface="Cambria Math" panose="02040503050406030204" pitchFamily="18" charset="0"/>
                          </a:rPr>
                          <m:t>∪</m:t>
                        </m:r>
                        <m:r>
                          <a:rPr lang="en-US" i="1" dirty="0">
                            <a:solidFill>
                              <a:srgbClr val="C00000"/>
                            </a:solidFill>
                            <a:latin typeface="Cambria Math" panose="02040503050406030204" pitchFamily="18" charset="0"/>
                          </a:rPr>
                          <m:t>𝐿</m:t>
                        </m:r>
                      </m:e>
                      <m:sub>
                        <m:r>
                          <a:rPr lang="en-US" i="1" dirty="0">
                            <a:solidFill>
                              <a:srgbClr val="C00000"/>
                            </a:solidFill>
                            <a:latin typeface="Cambria Math" panose="02040503050406030204" pitchFamily="18" charset="0"/>
                          </a:rPr>
                          <m:t>2</m:t>
                        </m:r>
                      </m:sub>
                    </m:sSub>
                  </m:oMath>
                </a14:m>
                <a:r>
                  <a:rPr lang="fa-IR" dirty="0"/>
                  <a:t> مستقل از متن است.</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57106" y="2650416"/>
                <a:ext cx="75742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005426"/>
                          </a:solidFill>
                          <a:latin typeface="Cambria Math" panose="02040503050406030204" pitchFamily="18" charset="0"/>
                        </a:rPr>
                        <m:t>𝑀</m:t>
                      </m:r>
                      <m:r>
                        <a:rPr lang="en-US" sz="2400" i="1" dirty="0" smtClean="0">
                          <a:solidFill>
                            <a:srgbClr val="005426"/>
                          </a:solidFill>
                          <a:latin typeface="Cambria Math" panose="02040503050406030204" pitchFamily="18" charset="0"/>
                        </a:rPr>
                        <m:t>= (</m:t>
                      </m:r>
                      <m:r>
                        <a:rPr lang="en-US" sz="2400" i="1" dirty="0" smtClean="0">
                          <a:solidFill>
                            <a:srgbClr val="005426"/>
                          </a:solidFill>
                          <a:latin typeface="Cambria Math" panose="02040503050406030204" pitchFamily="18" charset="0"/>
                        </a:rPr>
                        <m:t>𝑄</m:t>
                      </m:r>
                      <m:r>
                        <a:rPr lang="en-US" sz="2400" i="1" dirty="0" smtClean="0">
                          <a:solidFill>
                            <a:srgbClr val="005426"/>
                          </a:solidFill>
                          <a:latin typeface="Cambria Math" panose="02040503050406030204" pitchFamily="18" charset="0"/>
                        </a:rPr>
                        <m:t>={</m:t>
                      </m:r>
                      <m:sSub>
                        <m:sSubPr>
                          <m:ctrlPr>
                            <a:rPr lang="en-US" sz="2400" i="1" dirty="0">
                              <a:solidFill>
                                <a:srgbClr val="005426"/>
                              </a:solidFill>
                              <a:latin typeface="Cambria Math" panose="02040503050406030204" pitchFamily="18" charset="0"/>
                            </a:rPr>
                          </m:ctrlPr>
                        </m:sSubPr>
                        <m:e>
                          <m:r>
                            <a:rPr lang="en-US" sz="2400" i="1" dirty="0">
                              <a:solidFill>
                                <a:srgbClr val="005426"/>
                              </a:solidFill>
                              <a:latin typeface="Cambria Math" panose="02040503050406030204" pitchFamily="18" charset="0"/>
                            </a:rPr>
                            <m:t>𝑞</m:t>
                          </m:r>
                        </m:e>
                        <m:sub>
                          <m:r>
                            <a:rPr lang="en-US" sz="2400" i="1" dirty="0">
                              <a:solidFill>
                                <a:srgbClr val="005426"/>
                              </a:solidFill>
                              <a:latin typeface="Cambria Math" panose="02040503050406030204" pitchFamily="18" charset="0"/>
                            </a:rPr>
                            <m:t>0</m:t>
                          </m:r>
                        </m:sub>
                      </m:sSub>
                      <m:r>
                        <a:rPr lang="en-US" sz="2400" i="1" dirty="0">
                          <a:solidFill>
                            <a:srgbClr val="005426"/>
                          </a:solidFill>
                          <a:latin typeface="Cambria Math" panose="02040503050406030204" pitchFamily="18" charset="0"/>
                        </a:rPr>
                        <m:t>,</m:t>
                      </m:r>
                      <m:sSub>
                        <m:sSubPr>
                          <m:ctrlPr>
                            <a:rPr lang="en-US" sz="2400" i="1" dirty="0">
                              <a:solidFill>
                                <a:srgbClr val="005426"/>
                              </a:solidFill>
                              <a:latin typeface="Cambria Math" panose="02040503050406030204" pitchFamily="18" charset="0"/>
                            </a:rPr>
                          </m:ctrlPr>
                        </m:sSubPr>
                        <m:e>
                          <m:r>
                            <a:rPr lang="en-US" sz="2400" i="1" dirty="0">
                              <a:solidFill>
                                <a:srgbClr val="005426"/>
                              </a:solidFill>
                              <a:latin typeface="Cambria Math" panose="02040503050406030204" pitchFamily="18" charset="0"/>
                            </a:rPr>
                            <m:t>𝑞</m:t>
                          </m:r>
                        </m:e>
                        <m:sub>
                          <m:r>
                            <a:rPr lang="en-US" sz="2400" i="1" dirty="0">
                              <a:solidFill>
                                <a:srgbClr val="005426"/>
                              </a:solidFill>
                              <a:latin typeface="Cambria Math" panose="02040503050406030204" pitchFamily="18" charset="0"/>
                            </a:rPr>
                            <m:t>1</m:t>
                          </m:r>
                        </m:sub>
                      </m:sSub>
                      <m:r>
                        <a:rPr lang="en-US" sz="2400" i="1" dirty="0">
                          <a:solidFill>
                            <a:srgbClr val="005426"/>
                          </a:solidFill>
                          <a:latin typeface="Cambria Math" panose="02040503050406030204" pitchFamily="18" charset="0"/>
                        </a:rPr>
                        <m:t>,</m:t>
                      </m:r>
                      <m:sSub>
                        <m:sSubPr>
                          <m:ctrlPr>
                            <a:rPr lang="en-US" sz="2400" i="1" dirty="0">
                              <a:solidFill>
                                <a:srgbClr val="005426"/>
                              </a:solidFill>
                              <a:latin typeface="Cambria Math" panose="02040503050406030204" pitchFamily="18" charset="0"/>
                            </a:rPr>
                          </m:ctrlPr>
                        </m:sSubPr>
                        <m:e>
                          <m:r>
                            <a:rPr lang="en-US" sz="2400" i="1" dirty="0">
                              <a:solidFill>
                                <a:srgbClr val="005426"/>
                              </a:solidFill>
                              <a:latin typeface="Cambria Math" panose="02040503050406030204" pitchFamily="18" charset="0"/>
                            </a:rPr>
                            <m:t>𝑞</m:t>
                          </m:r>
                        </m:e>
                        <m:sub>
                          <m:r>
                            <a:rPr lang="en-US" sz="2400" i="1" dirty="0">
                              <a:solidFill>
                                <a:srgbClr val="005426"/>
                              </a:solidFill>
                              <a:latin typeface="Cambria Math" panose="02040503050406030204" pitchFamily="18" charset="0"/>
                            </a:rPr>
                            <m:t>3</m:t>
                          </m:r>
                        </m:sub>
                      </m:sSub>
                      <m:r>
                        <a:rPr lang="en-US" sz="2400" i="1" dirty="0">
                          <a:solidFill>
                            <a:srgbClr val="005426"/>
                          </a:solidFill>
                          <a:latin typeface="Cambria Math" panose="02040503050406030204" pitchFamily="18" charset="0"/>
                        </a:rPr>
                        <m:t>}, </m:t>
                      </m:r>
                      <m:r>
                        <m:rPr>
                          <m:sty m:val="p"/>
                        </m:rPr>
                        <a:rPr lang="el-GR" sz="2400" dirty="0">
                          <a:solidFill>
                            <a:srgbClr val="005426"/>
                          </a:solidFill>
                          <a:latin typeface="Cambria Math" panose="02040503050406030204" pitchFamily="18" charset="0"/>
                        </a:rPr>
                        <m:t>Σ</m:t>
                      </m:r>
                      <m:r>
                        <a:rPr lang="en-US" sz="2400" i="1" dirty="0">
                          <a:solidFill>
                            <a:srgbClr val="005426"/>
                          </a:solidFill>
                          <a:latin typeface="Cambria Math" panose="02040503050406030204" pitchFamily="18" charset="0"/>
                        </a:rPr>
                        <m:t>=</m:t>
                      </m:r>
                      <m:r>
                        <a:rPr lang="en-US" sz="2400"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𝑎</m:t>
                      </m:r>
                      <m:r>
                        <a:rPr lang="en-US" sz="2400" i="1" dirty="0">
                          <a:solidFill>
                            <a:srgbClr val="005426"/>
                          </a:solidFill>
                          <a:latin typeface="Cambria Math" panose="02040503050406030204" pitchFamily="18" charset="0"/>
                        </a:rPr>
                        <m:t>,</m:t>
                      </m:r>
                      <m:r>
                        <a:rPr lang="en-US" sz="2400" i="1" dirty="0">
                          <a:solidFill>
                            <a:srgbClr val="005426"/>
                          </a:solidFill>
                          <a:latin typeface="Cambria Math" panose="02040503050406030204" pitchFamily="18" charset="0"/>
                        </a:rPr>
                        <m:t>𝑏</m:t>
                      </m:r>
                      <m:r>
                        <a:rPr lang="en-US" sz="2400" dirty="0">
                          <a:solidFill>
                            <a:srgbClr val="005426"/>
                          </a:solidFill>
                          <a:latin typeface="Cambria Math" panose="02040503050406030204" pitchFamily="18" charset="0"/>
                        </a:rPr>
                        <m:t>}</m:t>
                      </m:r>
                      <m:r>
                        <a:rPr lang="el-GR" sz="2400" i="1" dirty="0">
                          <a:solidFill>
                            <a:srgbClr val="005426"/>
                          </a:solidFill>
                          <a:latin typeface="Cambria Math" panose="02040503050406030204" pitchFamily="18" charset="0"/>
                        </a:rPr>
                        <m:t>, </m:t>
                      </m:r>
                      <m:r>
                        <m:rPr>
                          <m:sty m:val="p"/>
                        </m:rPr>
                        <a:rPr lang="el-GR" sz="2400" dirty="0">
                          <a:solidFill>
                            <a:srgbClr val="005426"/>
                          </a:solidFill>
                          <a:latin typeface="Cambria Math" panose="02040503050406030204" pitchFamily="18" charset="0"/>
                        </a:rPr>
                        <m:t>Γ</m:t>
                      </m:r>
                      <m:r>
                        <a:rPr lang="en-US" sz="2400" dirty="0">
                          <a:solidFill>
                            <a:srgbClr val="005426"/>
                          </a:solidFill>
                          <a:latin typeface="Cambria Math" panose="02040503050406030204" pitchFamily="18" charset="0"/>
                        </a:rPr>
                        <m:t>={</m:t>
                      </m:r>
                      <m:r>
                        <a:rPr lang="en-US" sz="2400" dirty="0">
                          <a:solidFill>
                            <a:srgbClr val="005426"/>
                          </a:solidFill>
                          <a:latin typeface="Cambria Math" panose="02040503050406030204" pitchFamily="18" charset="0"/>
                        </a:rPr>
                        <m:t>0</m:t>
                      </m:r>
                      <m:r>
                        <a:rPr lang="en-US" sz="2400" dirty="0">
                          <a:solidFill>
                            <a:srgbClr val="005426"/>
                          </a:solidFill>
                          <a:latin typeface="Cambria Math" panose="02040503050406030204" pitchFamily="18" charset="0"/>
                        </a:rPr>
                        <m:t>,</m:t>
                      </m:r>
                      <m:r>
                        <a:rPr lang="en-US" sz="2400" dirty="0">
                          <a:solidFill>
                            <a:srgbClr val="005426"/>
                          </a:solidFill>
                          <a:latin typeface="Cambria Math" panose="02040503050406030204" pitchFamily="18" charset="0"/>
                        </a:rPr>
                        <m:t>1</m:t>
                      </m:r>
                      <m:r>
                        <a:rPr lang="en-US" sz="2400" dirty="0">
                          <a:solidFill>
                            <a:srgbClr val="005426"/>
                          </a:solidFill>
                          <a:latin typeface="Cambria Math" panose="02040503050406030204" pitchFamily="18" charset="0"/>
                        </a:rPr>
                        <m:t>}</m:t>
                      </m:r>
                      <m:r>
                        <a:rPr lang="el-GR" sz="2400" i="1" dirty="0">
                          <a:solidFill>
                            <a:srgbClr val="005426"/>
                          </a:solidFill>
                          <a:latin typeface="Cambria Math" panose="02040503050406030204" pitchFamily="18" charset="0"/>
                        </a:rPr>
                        <m:t>, </m:t>
                      </m:r>
                      <m:r>
                        <a:rPr lang="el-GR" sz="2400" i="1" dirty="0">
                          <a:solidFill>
                            <a:srgbClr val="005426"/>
                          </a:solidFill>
                          <a:latin typeface="Cambria Math" panose="02040503050406030204" pitchFamily="18" charset="0"/>
                        </a:rPr>
                        <m:t>𝛿</m:t>
                      </m:r>
                      <m:r>
                        <a:rPr lang="el-GR" sz="2400" i="1" dirty="0">
                          <a:solidFill>
                            <a:srgbClr val="005426"/>
                          </a:solidFill>
                          <a:latin typeface="Cambria Math" panose="02040503050406030204" pitchFamily="18" charset="0"/>
                        </a:rPr>
                        <m:t>, </m:t>
                      </m:r>
                      <m:sSub>
                        <m:sSubPr>
                          <m:ctrlPr>
                            <a:rPr lang="en-US" sz="2400" i="1" dirty="0">
                              <a:solidFill>
                                <a:srgbClr val="005426"/>
                              </a:solidFill>
                              <a:latin typeface="Cambria Math" panose="02040503050406030204" pitchFamily="18" charset="0"/>
                            </a:rPr>
                          </m:ctrlPr>
                        </m:sSubPr>
                        <m:e>
                          <m:r>
                            <a:rPr lang="en-US" sz="2400" i="1" dirty="0">
                              <a:solidFill>
                                <a:srgbClr val="005426"/>
                              </a:solidFill>
                              <a:latin typeface="Cambria Math" panose="02040503050406030204" pitchFamily="18" charset="0"/>
                            </a:rPr>
                            <m:t>𝑞</m:t>
                          </m:r>
                        </m:e>
                        <m:sub>
                          <m:r>
                            <a:rPr lang="en-US" sz="2400" i="1" dirty="0">
                              <a:solidFill>
                                <a:srgbClr val="005426"/>
                              </a:solidFill>
                              <a:latin typeface="Cambria Math" panose="02040503050406030204" pitchFamily="18" charset="0"/>
                            </a:rPr>
                            <m:t>0</m:t>
                          </m:r>
                        </m:sub>
                      </m:sSub>
                      <m:r>
                        <a:rPr lang="en-US" sz="2400" i="1" dirty="0">
                          <a:solidFill>
                            <a:srgbClr val="005426"/>
                          </a:solidFill>
                          <a:latin typeface="Cambria Math" panose="02040503050406030204" pitchFamily="18" charset="0"/>
                        </a:rPr>
                        <m:t>, </m:t>
                      </m:r>
                      <m:r>
                        <a:rPr lang="en-US" sz="2400" i="1" dirty="0">
                          <a:solidFill>
                            <a:srgbClr val="005426"/>
                          </a:solidFill>
                          <a:latin typeface="Cambria Math" panose="02040503050406030204" pitchFamily="18" charset="0"/>
                        </a:rPr>
                        <m:t>0</m:t>
                      </m:r>
                      <m:r>
                        <a:rPr lang="en-US" sz="2400" i="1" dirty="0">
                          <a:solidFill>
                            <a:srgbClr val="005426"/>
                          </a:solidFill>
                          <a:latin typeface="Cambria Math" panose="02040503050406030204" pitchFamily="18" charset="0"/>
                        </a:rPr>
                        <m:t>, {</m:t>
                      </m:r>
                      <m:sSub>
                        <m:sSubPr>
                          <m:ctrlPr>
                            <a:rPr lang="en-US" sz="2400" i="1" dirty="0">
                              <a:solidFill>
                                <a:srgbClr val="005426"/>
                              </a:solidFill>
                              <a:latin typeface="Cambria Math" panose="02040503050406030204" pitchFamily="18" charset="0"/>
                            </a:rPr>
                          </m:ctrlPr>
                        </m:sSubPr>
                        <m:e>
                          <m:r>
                            <a:rPr lang="en-US" sz="2400" i="1" dirty="0">
                              <a:solidFill>
                                <a:srgbClr val="005426"/>
                              </a:solidFill>
                              <a:latin typeface="Cambria Math" panose="02040503050406030204" pitchFamily="18" charset="0"/>
                            </a:rPr>
                            <m:t>𝑞</m:t>
                          </m:r>
                        </m:e>
                        <m:sub>
                          <m:r>
                            <a:rPr lang="en-US" sz="2400" i="1" dirty="0">
                              <a:solidFill>
                                <a:srgbClr val="005426"/>
                              </a:solidFill>
                              <a:latin typeface="Cambria Math" panose="02040503050406030204" pitchFamily="18" charset="0"/>
                            </a:rPr>
                            <m:t>0</m:t>
                          </m:r>
                        </m:sub>
                      </m:sSub>
                      <m:r>
                        <a:rPr lang="en-US" sz="2400" i="1" dirty="0">
                          <a:solidFill>
                            <a:srgbClr val="005426"/>
                          </a:solidFill>
                          <a:latin typeface="Cambria Math" panose="02040503050406030204" pitchFamily="18" charset="0"/>
                        </a:rPr>
                        <m:t>})</m:t>
                      </m:r>
                    </m:oMath>
                  </m:oMathPara>
                </a14:m>
                <a:endParaRPr lang="en-US" sz="2400" dirty="0">
                  <a:solidFill>
                    <a:srgbClr val="00542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7106" y="2650416"/>
                <a:ext cx="7574253" cy="461665"/>
              </a:xfrm>
              <a:prstGeom prst="rect">
                <a:avLst/>
              </a:prstGeom>
              <a:blipFill>
                <a:blip r:embed="rId3"/>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6815" y="3429000"/>
                <a:ext cx="2904513" cy="2298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000" i="1" dirty="0" smtClean="0">
                          <a:solidFill>
                            <a:srgbClr val="005426"/>
                          </a:solidFill>
                          <a:latin typeface="Cambria Math" panose="02040503050406030204" pitchFamily="18" charset="0"/>
                        </a:rPr>
                        <m:t>𝛿</m:t>
                      </m:r>
                      <m:d>
                        <m:dPr>
                          <m:ctrlPr>
                            <a:rPr lang="en-US" sz="2000" b="0" i="1" dirty="0" smtClean="0">
                              <a:solidFill>
                                <a:srgbClr val="005426"/>
                              </a:solidFill>
                              <a:latin typeface="Cambria Math" panose="02040503050406030204" pitchFamily="18" charset="0"/>
                            </a:rPr>
                          </m:ctrlPr>
                        </m:dPr>
                        <m:e>
                          <m:sSub>
                            <m:sSubPr>
                              <m:ctrlPr>
                                <a:rPr lang="en-US" sz="2000" b="0" i="1" dirty="0" smtClean="0">
                                  <a:solidFill>
                                    <a:srgbClr val="005426"/>
                                  </a:solidFill>
                                  <a:latin typeface="Cambria Math" panose="02040503050406030204" pitchFamily="18" charset="0"/>
                                </a:rPr>
                              </m:ctrlPr>
                            </m:sSubPr>
                            <m:e>
                              <m:r>
                                <a:rPr lang="en-US" sz="2000" b="0" i="1" dirty="0" smtClean="0">
                                  <a:solidFill>
                                    <a:srgbClr val="005426"/>
                                  </a:solidFill>
                                  <a:latin typeface="Cambria Math" panose="02040503050406030204" pitchFamily="18" charset="0"/>
                                </a:rPr>
                                <m:t>𝑞</m:t>
                              </m:r>
                            </m:e>
                            <m:sub>
                              <m:r>
                                <a:rPr lang="en-US" sz="2000" b="0" i="1" dirty="0" smtClean="0">
                                  <a:solidFill>
                                    <a:srgbClr val="005426"/>
                                  </a:solidFill>
                                  <a:latin typeface="Cambria Math" panose="02040503050406030204" pitchFamily="18" charset="0"/>
                                </a:rPr>
                                <m:t>0</m:t>
                              </m:r>
                            </m:sub>
                          </m:sSub>
                          <m:r>
                            <a:rPr lang="en-US" sz="2000" b="0" i="1" dirty="0" smtClean="0">
                              <a:solidFill>
                                <a:srgbClr val="005426"/>
                              </a:solidFill>
                              <a:latin typeface="Cambria Math" panose="02040503050406030204" pitchFamily="18" charset="0"/>
                            </a:rPr>
                            <m:t>,</m:t>
                          </m:r>
                          <m:r>
                            <a:rPr lang="en-US" sz="2000" b="0" i="1" dirty="0" smtClean="0">
                              <a:solidFill>
                                <a:srgbClr val="005426"/>
                              </a:solidFill>
                              <a:latin typeface="Cambria Math" panose="02040503050406030204" pitchFamily="18" charset="0"/>
                            </a:rPr>
                            <m:t>𝑎</m:t>
                          </m:r>
                          <m:r>
                            <a:rPr lang="en-US" sz="2000" b="0" i="1" dirty="0" smtClean="0">
                              <a:solidFill>
                                <a:srgbClr val="005426"/>
                              </a:solidFill>
                              <a:latin typeface="Cambria Math" panose="02040503050406030204" pitchFamily="18" charset="0"/>
                            </a:rPr>
                            <m:t>,</m:t>
                          </m:r>
                          <m:r>
                            <a:rPr lang="en-US" sz="2000" b="0" i="1" dirty="0" smtClean="0">
                              <a:solidFill>
                                <a:srgbClr val="005426"/>
                              </a:solidFill>
                              <a:latin typeface="Cambria Math" panose="02040503050406030204" pitchFamily="18" charset="0"/>
                            </a:rPr>
                            <m:t>0</m:t>
                          </m:r>
                        </m:e>
                      </m:d>
                      <m:r>
                        <a:rPr lang="en-US" sz="2000" b="0" i="1" dirty="0" smtClean="0">
                          <a:solidFill>
                            <a:srgbClr val="005426"/>
                          </a:solidFill>
                          <a:latin typeface="Cambria Math" panose="02040503050406030204" pitchFamily="18" charset="0"/>
                        </a:rPr>
                        <m:t>=</m:t>
                      </m:r>
                      <m:d>
                        <m:dPr>
                          <m:begChr m:val="{"/>
                          <m:endChr m:val="}"/>
                          <m:ctrlPr>
                            <a:rPr lang="en-US" sz="2000" b="0" i="1" dirty="0" smtClean="0">
                              <a:solidFill>
                                <a:srgbClr val="005426"/>
                              </a:solidFill>
                              <a:latin typeface="Cambria Math" panose="02040503050406030204" pitchFamily="18" charset="0"/>
                            </a:rPr>
                          </m:ctrlPr>
                        </m:dPr>
                        <m:e>
                          <m:d>
                            <m:dPr>
                              <m:ctrlPr>
                                <a:rPr lang="en-US" sz="2000" b="0" i="1" dirty="0" smtClean="0">
                                  <a:solidFill>
                                    <a:srgbClr val="005426"/>
                                  </a:solidFill>
                                  <a:latin typeface="Cambria Math" panose="02040503050406030204" pitchFamily="18" charset="0"/>
                                </a:rPr>
                              </m:ctrlPr>
                            </m:dPr>
                            <m:e>
                              <m:sSub>
                                <m:sSubPr>
                                  <m:ctrlPr>
                                    <a:rPr lang="en-US" sz="2000" b="0" i="1" dirty="0" smtClean="0">
                                      <a:solidFill>
                                        <a:srgbClr val="005426"/>
                                      </a:solidFill>
                                      <a:latin typeface="Cambria Math" panose="02040503050406030204" pitchFamily="18" charset="0"/>
                                    </a:rPr>
                                  </m:ctrlPr>
                                </m:sSubPr>
                                <m:e>
                                  <m:sSup>
                                    <m:sSupPr>
                                      <m:ctrlPr>
                                        <a:rPr lang="en-US" sz="2000" b="0" i="1" dirty="0" smtClean="0">
                                          <a:solidFill>
                                            <a:srgbClr val="005426"/>
                                          </a:solidFill>
                                          <a:latin typeface="Cambria Math" panose="02040503050406030204" pitchFamily="18" charset="0"/>
                                        </a:rPr>
                                      </m:ctrlPr>
                                    </m:sSupPr>
                                    <m:e>
                                      <m:r>
                                        <a:rPr lang="en-US" sz="2000" b="0" i="1" dirty="0" smtClean="0">
                                          <a:solidFill>
                                            <a:srgbClr val="005426"/>
                                          </a:solidFill>
                                          <a:latin typeface="Cambria Math" panose="02040503050406030204" pitchFamily="18" charset="0"/>
                                        </a:rPr>
                                        <m:t>𝑞</m:t>
                                      </m:r>
                                    </m:e>
                                    <m:sup>
                                      <m:r>
                                        <a:rPr lang="en-US" sz="2000" b="0" i="1" dirty="0" smtClean="0">
                                          <a:solidFill>
                                            <a:srgbClr val="005426"/>
                                          </a:solidFill>
                                          <a:latin typeface="Cambria Math" panose="02040503050406030204" pitchFamily="18" charset="0"/>
                                        </a:rPr>
                                        <m:t>′</m:t>
                                      </m:r>
                                    </m:sup>
                                  </m:sSup>
                                </m:e>
                                <m:sub>
                                  <m:r>
                                    <a:rPr lang="en-US" sz="2000" b="0" i="1" dirty="0" smtClean="0">
                                      <a:solidFill>
                                        <a:srgbClr val="005426"/>
                                      </a:solidFill>
                                      <a:latin typeface="Cambria Math" panose="02040503050406030204" pitchFamily="18" charset="0"/>
                                    </a:rPr>
                                    <m:t>1</m:t>
                                  </m:r>
                                </m:sub>
                              </m:sSub>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rPr>
                                <m:t>10</m:t>
                              </m:r>
                            </m:e>
                          </m:d>
                        </m:e>
                      </m:d>
                    </m:oMath>
                  </m:oMathPara>
                </a14:m>
                <a:endParaRPr lang="en-US" sz="2000" b="0" dirty="0">
                  <a:solidFill>
                    <a:srgbClr val="005426"/>
                  </a:solidFill>
                </a:endParaRPr>
              </a:p>
              <a:p>
                <a:pPr/>
                <a14:m>
                  <m:oMathPara xmlns:m="http://schemas.openxmlformats.org/officeDocument/2006/math">
                    <m:oMathParaPr>
                      <m:jc m:val="centerGroup"/>
                    </m:oMathParaPr>
                    <m:oMath xmlns:m="http://schemas.openxmlformats.org/officeDocument/2006/math">
                      <m:r>
                        <a:rPr lang="el-GR" sz="2000" i="1" dirty="0">
                          <a:solidFill>
                            <a:srgbClr val="005426"/>
                          </a:solidFill>
                          <a:latin typeface="Cambria Math" panose="02040503050406030204" pitchFamily="18" charset="0"/>
                        </a:rPr>
                        <m:t>𝛿</m:t>
                      </m:r>
                      <m:d>
                        <m:dPr>
                          <m:ctrlPr>
                            <a:rPr lang="en-US" sz="2000" i="1" dirty="0">
                              <a:solidFill>
                                <a:srgbClr val="005426"/>
                              </a:solidFill>
                              <a:latin typeface="Cambria Math" panose="02040503050406030204" pitchFamily="18" charset="0"/>
                            </a:rPr>
                          </m:ctrlPr>
                        </m:dPr>
                        <m:e>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r>
                                <a:rPr lang="en-US" sz="2000" i="1" dirty="0">
                                  <a:solidFill>
                                    <a:srgbClr val="005426"/>
                                  </a:solidFill>
                                  <a:latin typeface="Cambria Math" panose="02040503050406030204" pitchFamily="18" charset="0"/>
                                </a:rPr>
                                <m:t>′</m:t>
                              </m:r>
                            </m:e>
                            <m:sub>
                              <m:r>
                                <a:rPr lang="en-US" sz="2000" i="1" dirty="0">
                                  <a:solidFill>
                                    <a:srgbClr val="005426"/>
                                  </a:solidFill>
                                  <a:latin typeface="Cambria Math" panose="02040503050406030204" pitchFamily="18" charset="0"/>
                                </a:rPr>
                                <m:t>1</m:t>
                              </m:r>
                            </m:sub>
                          </m:sSub>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ea typeface="Cambria Math" panose="02040503050406030204" pitchFamily="18" charset="0"/>
                            </a:rPr>
                            <m:t>𝜆</m:t>
                          </m:r>
                          <m:r>
                            <a:rPr lang="en-US" sz="2000" i="1" dirty="0">
                              <a:solidFill>
                                <a:srgbClr val="005426"/>
                              </a:solidFill>
                              <a:latin typeface="Cambria Math" panose="02040503050406030204" pitchFamily="18" charset="0"/>
                            </a:rPr>
                            <m:t>,</m:t>
                          </m:r>
                          <m:r>
                            <a:rPr lang="en-US" sz="2000" b="0" i="1" dirty="0" smtClean="0">
                              <a:solidFill>
                                <a:srgbClr val="005426"/>
                              </a:solidFill>
                              <a:latin typeface="Cambria Math" panose="02040503050406030204" pitchFamily="18" charset="0"/>
                            </a:rPr>
                            <m:t>1</m:t>
                          </m:r>
                        </m:e>
                      </m:d>
                      <m:r>
                        <a:rPr lang="en-US" sz="2000" i="1" dirty="0">
                          <a:solidFill>
                            <a:srgbClr val="005426"/>
                          </a:solidFill>
                          <a:latin typeface="Cambria Math" panose="02040503050406030204" pitchFamily="18" charset="0"/>
                        </a:rPr>
                        <m:t>={(</m:t>
                      </m:r>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e>
                        <m:sub>
                          <m:r>
                            <a:rPr lang="en-US" sz="2000" i="1" dirty="0">
                              <a:solidFill>
                                <a:srgbClr val="005426"/>
                              </a:solidFill>
                              <a:latin typeface="Cambria Math" panose="02040503050406030204" pitchFamily="18" charset="0"/>
                            </a:rPr>
                            <m:t>1</m:t>
                          </m:r>
                        </m:sub>
                      </m:sSub>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rPr>
                        <m:t>11</m:t>
                      </m:r>
                      <m:r>
                        <a:rPr lang="en-US" sz="2000" i="1" dirty="0">
                          <a:solidFill>
                            <a:srgbClr val="005426"/>
                          </a:solidFill>
                          <a:latin typeface="Cambria Math" panose="02040503050406030204" pitchFamily="18" charset="0"/>
                        </a:rPr>
                        <m:t>)}</m:t>
                      </m:r>
                    </m:oMath>
                  </m:oMathPara>
                </a14:m>
                <a:endParaRPr lang="en-US" sz="2000" dirty="0">
                  <a:solidFill>
                    <a:srgbClr val="005426"/>
                  </a:solidFill>
                </a:endParaRPr>
              </a:p>
              <a:p>
                <a:pPr/>
                <a14:m>
                  <m:oMathPara xmlns:m="http://schemas.openxmlformats.org/officeDocument/2006/math">
                    <m:oMathParaPr>
                      <m:jc m:val="centerGroup"/>
                    </m:oMathParaPr>
                    <m:oMath xmlns:m="http://schemas.openxmlformats.org/officeDocument/2006/math">
                      <m:r>
                        <a:rPr lang="el-GR" sz="2000" i="1" dirty="0">
                          <a:solidFill>
                            <a:srgbClr val="005426"/>
                          </a:solidFill>
                          <a:latin typeface="Cambria Math" panose="02040503050406030204" pitchFamily="18" charset="0"/>
                        </a:rPr>
                        <m:t>𝛿</m:t>
                      </m:r>
                      <m:d>
                        <m:dPr>
                          <m:ctrlPr>
                            <a:rPr lang="en-US" sz="2000" i="1" dirty="0">
                              <a:solidFill>
                                <a:srgbClr val="005426"/>
                              </a:solidFill>
                              <a:latin typeface="Cambria Math" panose="02040503050406030204" pitchFamily="18" charset="0"/>
                            </a:rPr>
                          </m:ctrlPr>
                        </m:dPr>
                        <m:e>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e>
                            <m:sub>
                              <m:r>
                                <a:rPr lang="en-US" sz="2000" b="0" i="1" dirty="0" smtClean="0">
                                  <a:solidFill>
                                    <a:srgbClr val="005426"/>
                                  </a:solidFill>
                                  <a:latin typeface="Cambria Math" panose="02040503050406030204" pitchFamily="18" charset="0"/>
                                </a:rPr>
                                <m:t>1</m:t>
                              </m:r>
                            </m:sub>
                          </m:sSub>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rPr>
                            <m:t>𝑎</m:t>
                          </m:r>
                          <m:r>
                            <a:rPr lang="en-US" sz="2000" i="1" dirty="0">
                              <a:solidFill>
                                <a:srgbClr val="005426"/>
                              </a:solidFill>
                              <a:latin typeface="Cambria Math" panose="02040503050406030204" pitchFamily="18" charset="0"/>
                            </a:rPr>
                            <m:t>,</m:t>
                          </m:r>
                          <m:r>
                            <a:rPr lang="en-US" sz="2000" b="0" i="1" dirty="0" smtClean="0">
                              <a:solidFill>
                                <a:srgbClr val="005426"/>
                              </a:solidFill>
                              <a:latin typeface="Cambria Math" panose="02040503050406030204" pitchFamily="18" charset="0"/>
                            </a:rPr>
                            <m:t>1</m:t>
                          </m:r>
                        </m:e>
                      </m:d>
                      <m:r>
                        <a:rPr lang="en-US" sz="2000" i="1" dirty="0">
                          <a:solidFill>
                            <a:srgbClr val="005426"/>
                          </a:solidFill>
                          <a:latin typeface="Cambria Math" panose="02040503050406030204" pitchFamily="18" charset="0"/>
                        </a:rPr>
                        <m:t>={(</m:t>
                      </m:r>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r>
                            <a:rPr lang="en-US" sz="2000" b="0" i="1" dirty="0" smtClean="0">
                              <a:solidFill>
                                <a:srgbClr val="005426"/>
                              </a:solidFill>
                              <a:latin typeface="Cambria Math" panose="02040503050406030204" pitchFamily="18" charset="0"/>
                            </a:rPr>
                            <m:t>′</m:t>
                          </m:r>
                        </m:e>
                        <m:sub>
                          <m:r>
                            <a:rPr lang="en-US" sz="2000" i="1" dirty="0">
                              <a:solidFill>
                                <a:srgbClr val="005426"/>
                              </a:solidFill>
                              <a:latin typeface="Cambria Math" panose="02040503050406030204" pitchFamily="18" charset="0"/>
                            </a:rPr>
                            <m:t>1</m:t>
                          </m:r>
                        </m:sub>
                      </m:sSub>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rPr>
                        <m:t>11</m:t>
                      </m:r>
                      <m:r>
                        <a:rPr lang="en-US" sz="2000" i="1" dirty="0">
                          <a:solidFill>
                            <a:srgbClr val="005426"/>
                          </a:solidFill>
                          <a:latin typeface="Cambria Math" panose="02040503050406030204" pitchFamily="18" charset="0"/>
                        </a:rPr>
                        <m:t>)}</m:t>
                      </m:r>
                    </m:oMath>
                  </m:oMathPara>
                </a14:m>
                <a:endParaRPr lang="en-US" sz="2000" dirty="0">
                  <a:solidFill>
                    <a:srgbClr val="005426"/>
                  </a:solidFill>
                </a:endParaRPr>
              </a:p>
              <a:p>
                <a:pPr/>
                <a14:m>
                  <m:oMathPara xmlns:m="http://schemas.openxmlformats.org/officeDocument/2006/math">
                    <m:oMathParaPr>
                      <m:jc m:val="centerGroup"/>
                    </m:oMathParaPr>
                    <m:oMath xmlns:m="http://schemas.openxmlformats.org/officeDocument/2006/math">
                      <m:r>
                        <a:rPr lang="el-GR" sz="2000" i="1" dirty="0">
                          <a:solidFill>
                            <a:srgbClr val="005426"/>
                          </a:solidFill>
                          <a:latin typeface="Cambria Math" panose="02040503050406030204" pitchFamily="18" charset="0"/>
                        </a:rPr>
                        <m:t>𝛿</m:t>
                      </m:r>
                      <m:d>
                        <m:dPr>
                          <m:ctrlPr>
                            <a:rPr lang="en-US" sz="2000" i="1" dirty="0">
                              <a:solidFill>
                                <a:srgbClr val="005426"/>
                              </a:solidFill>
                              <a:latin typeface="Cambria Math" panose="02040503050406030204" pitchFamily="18" charset="0"/>
                            </a:rPr>
                          </m:ctrlPr>
                        </m:dPr>
                        <m:e>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e>
                            <m:sub>
                              <m:r>
                                <a:rPr lang="en-US" sz="2000" b="0" i="1" dirty="0" smtClean="0">
                                  <a:solidFill>
                                    <a:srgbClr val="005426"/>
                                  </a:solidFill>
                                  <a:latin typeface="Cambria Math" panose="02040503050406030204" pitchFamily="18" charset="0"/>
                                </a:rPr>
                                <m:t>1</m:t>
                              </m:r>
                            </m:sub>
                          </m:sSub>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rPr>
                            <m:t>𝑏</m:t>
                          </m:r>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rPr>
                            <m:t>1</m:t>
                          </m:r>
                        </m:e>
                      </m:d>
                      <m:r>
                        <a:rPr lang="en-US" sz="2000" i="1" dirty="0">
                          <a:solidFill>
                            <a:srgbClr val="005426"/>
                          </a:solidFill>
                          <a:latin typeface="Cambria Math" panose="02040503050406030204" pitchFamily="18" charset="0"/>
                        </a:rPr>
                        <m:t>={(</m:t>
                      </m:r>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e>
                        <m:sub>
                          <m:r>
                            <a:rPr lang="en-US" sz="2000" i="1" dirty="0">
                              <a:solidFill>
                                <a:srgbClr val="005426"/>
                              </a:solidFill>
                              <a:latin typeface="Cambria Math" panose="02040503050406030204" pitchFamily="18" charset="0"/>
                            </a:rPr>
                            <m:t>2</m:t>
                          </m:r>
                        </m:sub>
                      </m:sSub>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ea typeface="Cambria Math" panose="02040503050406030204" pitchFamily="18" charset="0"/>
                        </a:rPr>
                        <m:t>𝜆</m:t>
                      </m:r>
                      <m:r>
                        <a:rPr lang="en-US" sz="2000" i="1" dirty="0">
                          <a:solidFill>
                            <a:srgbClr val="005426"/>
                          </a:solidFill>
                          <a:latin typeface="Cambria Math" panose="02040503050406030204" pitchFamily="18" charset="0"/>
                        </a:rPr>
                        <m:t>)}</m:t>
                      </m:r>
                    </m:oMath>
                  </m:oMathPara>
                </a14:m>
                <a:endParaRPr lang="en-US" sz="2000" dirty="0">
                  <a:solidFill>
                    <a:srgbClr val="005426"/>
                  </a:solidFill>
                </a:endParaRPr>
              </a:p>
              <a:p>
                <a:pPr/>
                <a14:m>
                  <m:oMathPara xmlns:m="http://schemas.openxmlformats.org/officeDocument/2006/math">
                    <m:oMathParaPr>
                      <m:jc m:val="centerGroup"/>
                    </m:oMathParaPr>
                    <m:oMath xmlns:m="http://schemas.openxmlformats.org/officeDocument/2006/math">
                      <m:r>
                        <a:rPr lang="el-GR" sz="2000" i="1" dirty="0">
                          <a:solidFill>
                            <a:srgbClr val="005426"/>
                          </a:solidFill>
                          <a:latin typeface="Cambria Math" panose="02040503050406030204" pitchFamily="18" charset="0"/>
                        </a:rPr>
                        <m:t>𝛿</m:t>
                      </m:r>
                      <m:d>
                        <m:dPr>
                          <m:ctrlPr>
                            <a:rPr lang="en-US" sz="2000" i="1" dirty="0">
                              <a:solidFill>
                                <a:srgbClr val="005426"/>
                              </a:solidFill>
                              <a:latin typeface="Cambria Math" panose="02040503050406030204" pitchFamily="18" charset="0"/>
                            </a:rPr>
                          </m:ctrlPr>
                        </m:dPr>
                        <m:e>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e>
                            <m:sub>
                              <m:r>
                                <a:rPr lang="en-US" sz="2000" b="0" i="1" dirty="0" smtClean="0">
                                  <a:solidFill>
                                    <a:srgbClr val="005426"/>
                                  </a:solidFill>
                                  <a:latin typeface="Cambria Math" panose="02040503050406030204" pitchFamily="18" charset="0"/>
                                </a:rPr>
                                <m:t>2</m:t>
                              </m:r>
                            </m:sub>
                          </m:sSub>
                          <m:r>
                            <a:rPr lang="en-US" sz="2000" i="1" dirty="0">
                              <a:solidFill>
                                <a:srgbClr val="005426"/>
                              </a:solidFill>
                              <a:latin typeface="Cambria Math" panose="02040503050406030204" pitchFamily="18" charset="0"/>
                            </a:rPr>
                            <m:t>,</m:t>
                          </m:r>
                          <m:r>
                            <a:rPr lang="en-US" sz="2000" b="0" i="1" dirty="0" smtClean="0">
                              <a:solidFill>
                                <a:srgbClr val="005426"/>
                              </a:solidFill>
                              <a:latin typeface="Cambria Math" panose="02040503050406030204" pitchFamily="18" charset="0"/>
                            </a:rPr>
                            <m:t>𝑏</m:t>
                          </m:r>
                          <m:r>
                            <a:rPr lang="en-US" sz="2000" i="1" dirty="0">
                              <a:solidFill>
                                <a:srgbClr val="005426"/>
                              </a:solidFill>
                              <a:latin typeface="Cambria Math" panose="02040503050406030204" pitchFamily="18" charset="0"/>
                            </a:rPr>
                            <m:t>,</m:t>
                          </m:r>
                          <m:r>
                            <a:rPr lang="en-US" sz="2000" b="0" i="1" dirty="0" smtClean="0">
                              <a:solidFill>
                                <a:srgbClr val="005426"/>
                              </a:solidFill>
                              <a:latin typeface="Cambria Math" panose="02040503050406030204" pitchFamily="18" charset="0"/>
                            </a:rPr>
                            <m:t>1</m:t>
                          </m:r>
                        </m:e>
                      </m:d>
                      <m:r>
                        <a:rPr lang="en-US" sz="2000" i="1" dirty="0">
                          <a:solidFill>
                            <a:srgbClr val="005426"/>
                          </a:solidFill>
                          <a:latin typeface="Cambria Math" panose="02040503050406030204" pitchFamily="18" charset="0"/>
                        </a:rPr>
                        <m:t>={(</m:t>
                      </m:r>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e>
                        <m:sub>
                          <m:r>
                            <a:rPr lang="en-US" sz="2000" b="0" i="1" dirty="0" smtClean="0">
                              <a:solidFill>
                                <a:srgbClr val="005426"/>
                              </a:solidFill>
                              <a:latin typeface="Cambria Math" panose="02040503050406030204" pitchFamily="18" charset="0"/>
                            </a:rPr>
                            <m:t>2</m:t>
                          </m:r>
                        </m:sub>
                      </m:sSub>
                      <m:r>
                        <a:rPr lang="en-US" sz="2000" i="1" dirty="0">
                          <a:solidFill>
                            <a:srgbClr val="005426"/>
                          </a:solidFill>
                          <a:latin typeface="Cambria Math" panose="02040503050406030204" pitchFamily="18" charset="0"/>
                        </a:rPr>
                        <m:t>,</m:t>
                      </m:r>
                      <m:r>
                        <a:rPr lang="en-US" sz="2000" i="1" dirty="0" smtClean="0">
                          <a:solidFill>
                            <a:srgbClr val="005426"/>
                          </a:solidFill>
                          <a:latin typeface="Cambria Math" panose="02040503050406030204" pitchFamily="18" charset="0"/>
                          <a:ea typeface="Cambria Math" panose="02040503050406030204" pitchFamily="18" charset="0"/>
                        </a:rPr>
                        <m:t>𝜆</m:t>
                      </m:r>
                      <m:r>
                        <a:rPr lang="en-US" sz="2000" i="1" dirty="0">
                          <a:solidFill>
                            <a:srgbClr val="005426"/>
                          </a:solidFill>
                          <a:latin typeface="Cambria Math" panose="02040503050406030204" pitchFamily="18" charset="0"/>
                        </a:rPr>
                        <m:t>)}</m:t>
                      </m:r>
                    </m:oMath>
                  </m:oMathPara>
                </a14:m>
                <a:endParaRPr lang="en-US" sz="2000" dirty="0">
                  <a:solidFill>
                    <a:srgbClr val="005426"/>
                  </a:solidFill>
                </a:endParaRPr>
              </a:p>
              <a:p>
                <a:pPr/>
                <a14:m>
                  <m:oMathPara xmlns:m="http://schemas.openxmlformats.org/officeDocument/2006/math">
                    <m:oMathParaPr>
                      <m:jc m:val="centerGroup"/>
                    </m:oMathParaPr>
                    <m:oMath xmlns:m="http://schemas.openxmlformats.org/officeDocument/2006/math">
                      <m:r>
                        <a:rPr lang="el-GR" sz="2000" i="1" dirty="0">
                          <a:solidFill>
                            <a:srgbClr val="005426"/>
                          </a:solidFill>
                          <a:latin typeface="Cambria Math" panose="02040503050406030204" pitchFamily="18" charset="0"/>
                        </a:rPr>
                        <m:t>𝛿</m:t>
                      </m:r>
                      <m:d>
                        <m:dPr>
                          <m:ctrlPr>
                            <a:rPr lang="en-US" sz="2000" i="1" dirty="0">
                              <a:solidFill>
                                <a:srgbClr val="005426"/>
                              </a:solidFill>
                              <a:latin typeface="Cambria Math" panose="02040503050406030204" pitchFamily="18" charset="0"/>
                            </a:rPr>
                          </m:ctrlPr>
                        </m:dPr>
                        <m:e>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e>
                            <m:sub>
                              <m:r>
                                <a:rPr lang="en-US" sz="2000" b="0" i="1" dirty="0" smtClean="0">
                                  <a:solidFill>
                                    <a:srgbClr val="005426"/>
                                  </a:solidFill>
                                  <a:latin typeface="Cambria Math" panose="02040503050406030204" pitchFamily="18" charset="0"/>
                                </a:rPr>
                                <m:t>2</m:t>
                              </m:r>
                            </m:sub>
                          </m:sSub>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ea typeface="Cambria Math" panose="02040503050406030204" pitchFamily="18" charset="0"/>
                            </a:rPr>
                            <m:t>𝜆</m:t>
                          </m:r>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rPr>
                            <m:t>0</m:t>
                          </m:r>
                        </m:e>
                      </m:d>
                      <m:r>
                        <a:rPr lang="en-US" sz="2000" i="1" dirty="0">
                          <a:solidFill>
                            <a:srgbClr val="005426"/>
                          </a:solidFill>
                          <a:latin typeface="Cambria Math" panose="02040503050406030204" pitchFamily="18" charset="0"/>
                        </a:rPr>
                        <m:t>={(</m:t>
                      </m:r>
                      <m:sSub>
                        <m:sSubPr>
                          <m:ctrlPr>
                            <a:rPr lang="en-US" sz="2000" i="1" dirty="0">
                              <a:solidFill>
                                <a:srgbClr val="005426"/>
                              </a:solidFill>
                              <a:latin typeface="Cambria Math" panose="02040503050406030204" pitchFamily="18" charset="0"/>
                            </a:rPr>
                          </m:ctrlPr>
                        </m:sSubPr>
                        <m:e>
                          <m:r>
                            <a:rPr lang="en-US" sz="2000" i="1" dirty="0">
                              <a:solidFill>
                                <a:srgbClr val="005426"/>
                              </a:solidFill>
                              <a:latin typeface="Cambria Math" panose="02040503050406030204" pitchFamily="18" charset="0"/>
                            </a:rPr>
                            <m:t>𝑞</m:t>
                          </m:r>
                        </m:e>
                        <m:sub>
                          <m:r>
                            <a:rPr lang="en-US" sz="2000" b="0" i="1" dirty="0" smtClean="0">
                              <a:solidFill>
                                <a:srgbClr val="005426"/>
                              </a:solidFill>
                              <a:latin typeface="Cambria Math" panose="02040503050406030204" pitchFamily="18" charset="0"/>
                            </a:rPr>
                            <m:t>3</m:t>
                          </m:r>
                        </m:sub>
                      </m:sSub>
                      <m:r>
                        <a:rPr lang="en-US" sz="2000" i="1" dirty="0">
                          <a:solidFill>
                            <a:srgbClr val="005426"/>
                          </a:solidFill>
                          <a:latin typeface="Cambria Math" panose="02040503050406030204" pitchFamily="18" charset="0"/>
                        </a:rPr>
                        <m:t>,</m:t>
                      </m:r>
                      <m:r>
                        <a:rPr lang="en-US" sz="2000" i="1" dirty="0">
                          <a:solidFill>
                            <a:srgbClr val="005426"/>
                          </a:solidFill>
                          <a:latin typeface="Cambria Math" panose="02040503050406030204" pitchFamily="18" charset="0"/>
                          <a:ea typeface="Cambria Math" panose="02040503050406030204" pitchFamily="18" charset="0"/>
                        </a:rPr>
                        <m:t>𝜆</m:t>
                      </m:r>
                      <m:r>
                        <a:rPr lang="en-US" sz="2000" i="1" dirty="0">
                          <a:solidFill>
                            <a:srgbClr val="005426"/>
                          </a:solidFill>
                          <a:latin typeface="Cambria Math" panose="02040503050406030204" pitchFamily="18" charset="0"/>
                        </a:rPr>
                        <m:t>)}</m:t>
                      </m:r>
                    </m:oMath>
                  </m:oMathPara>
                </a14:m>
                <a:endParaRPr lang="en-US" sz="2000" dirty="0">
                  <a:solidFill>
                    <a:srgbClr val="005426"/>
                  </a:solidFill>
                </a:endParaRPr>
              </a:p>
              <a:p>
                <a:endParaRPr lang="en-US" sz="2000" dirty="0">
                  <a:solidFill>
                    <a:srgbClr val="00542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26815" y="3429000"/>
                <a:ext cx="2904513" cy="2298706"/>
              </a:xfrm>
              <a:prstGeom prst="rect">
                <a:avLst/>
              </a:prstGeom>
              <a:blipFill>
                <a:blip r:embed="rId4"/>
                <a:stretch>
                  <a:fillRect/>
                </a:stretch>
              </a:blipFill>
            </p:spPr>
            <p:txBody>
              <a:bodyPr/>
              <a:lstStyle/>
              <a:p>
                <a:r>
                  <a:rPr lang="en-US">
                    <a:noFill/>
                  </a:rPr>
                  <a:t> </a:t>
                </a:r>
              </a:p>
            </p:txBody>
          </p:sp>
        </mc:Fallback>
      </mc:AlternateContent>
      <p:grpSp>
        <p:nvGrpSpPr>
          <p:cNvPr id="36" name="Group 35"/>
          <p:cNvGrpSpPr/>
          <p:nvPr/>
        </p:nvGrpSpPr>
        <p:grpSpPr>
          <a:xfrm>
            <a:off x="3699029" y="3190239"/>
            <a:ext cx="7712489" cy="1852609"/>
            <a:chOff x="3699029" y="3190239"/>
            <a:chExt cx="7712489" cy="1852609"/>
          </a:xfrm>
        </p:grpSpPr>
        <p:sp>
          <p:nvSpPr>
            <p:cNvPr id="9" name="Oval 8"/>
            <p:cNvSpPr/>
            <p:nvPr/>
          </p:nvSpPr>
          <p:spPr>
            <a:xfrm>
              <a:off x="4022898" y="3779083"/>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0" name="TextBox 9"/>
                <p:cNvSpPr txBox="1"/>
                <p:nvPr/>
              </p:nvSpPr>
              <p:spPr>
                <a:xfrm>
                  <a:off x="4108918" y="3848894"/>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08918" y="3848894"/>
                  <a:ext cx="571310" cy="461665"/>
                </a:xfrm>
                <a:prstGeom prst="rect">
                  <a:avLst/>
                </a:prstGeom>
                <a:blipFill>
                  <a:blip r:embed="rId5"/>
                  <a:stretch>
                    <a:fillRect b="-11842"/>
                  </a:stretch>
                </a:blipFill>
              </p:spPr>
              <p:txBody>
                <a:bodyPr/>
                <a:lstStyle/>
                <a:p>
                  <a:r>
                    <a:rPr lang="en-US">
                      <a:noFill/>
                    </a:rPr>
                    <a:t> </a:t>
                  </a:r>
                </a:p>
              </p:txBody>
            </p:sp>
          </mc:Fallback>
        </mc:AlternateContent>
        <p:cxnSp>
          <p:nvCxnSpPr>
            <p:cNvPr id="11" name="Straight Arrow Connector 10"/>
            <p:cNvCxnSpPr>
              <a:endCxn id="9" idx="2"/>
            </p:cNvCxnSpPr>
            <p:nvPr/>
          </p:nvCxnSpPr>
          <p:spPr>
            <a:xfrm>
              <a:off x="3699029" y="4120854"/>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744654" y="3787122"/>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3" name="TextBox 12"/>
                <p:cNvSpPr txBox="1"/>
                <p:nvPr/>
              </p:nvSpPr>
              <p:spPr>
                <a:xfrm>
                  <a:off x="5830674" y="3872835"/>
                  <a:ext cx="6503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r>
                              <a:rPr lang="en-US" sz="2400" b="0" i="1" dirty="0" smtClean="0">
                                <a:latin typeface="Cambria Math" panose="02040503050406030204" pitchFamily="18" charset="0"/>
                                <a:ea typeface="Cambria Math" panose="02040503050406030204" pitchFamily="18" charset="0"/>
                              </a:rPr>
                              <m:t>′</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830674" y="3872835"/>
                  <a:ext cx="650370" cy="461665"/>
                </a:xfrm>
                <a:prstGeom prst="rect">
                  <a:avLst/>
                </a:prstGeom>
                <a:blipFill>
                  <a:blip r:embed="rId6"/>
                  <a:stretch>
                    <a:fillRect b="-11842"/>
                  </a:stretch>
                </a:blipFill>
              </p:spPr>
              <p:txBody>
                <a:bodyPr/>
                <a:lstStyle/>
                <a:p>
                  <a:r>
                    <a:rPr lang="en-US">
                      <a:noFill/>
                    </a:rPr>
                    <a:t> </a:t>
                  </a:r>
                </a:p>
              </p:txBody>
            </p:sp>
          </mc:Fallback>
        </mc:AlternateContent>
        <p:cxnSp>
          <p:nvCxnSpPr>
            <p:cNvPr id="14" name="Straight Arrow Connector 13"/>
            <p:cNvCxnSpPr>
              <a:stCxn id="9" idx="6"/>
              <a:endCxn id="12" idx="2"/>
            </p:cNvCxnSpPr>
            <p:nvPr/>
          </p:nvCxnSpPr>
          <p:spPr>
            <a:xfrm>
              <a:off x="4729403" y="4120854"/>
              <a:ext cx="1015251"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30" idx="4"/>
              <a:endCxn id="12" idx="5"/>
            </p:cNvCxnSpPr>
            <p:nvPr/>
          </p:nvCxnSpPr>
          <p:spPr>
            <a:xfrm rot="5400000" flipH="1">
              <a:off x="7044424" y="3673833"/>
              <a:ext cx="97282" cy="1490741"/>
            </a:xfrm>
            <a:prstGeom prst="curvedConnector3">
              <a:avLst>
                <a:gd name="adj1" fmla="val -237886"/>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706407" y="3761786"/>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ea typeface="Cambria Math" panose="02040503050406030204" pitchFamily="18" charset="0"/>
                          </a:rPr>
                          <m:t>𝑎</m:t>
                        </m:r>
                        <m:r>
                          <a:rPr lang="en-US" sz="160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0</m:t>
                        </m:r>
                        <m:r>
                          <a:rPr lang="en-US" sz="1600" i="1" dirty="0">
                            <a:latin typeface="Cambria Math" panose="02040503050406030204" pitchFamily="18" charset="0"/>
                          </a:rPr>
                          <m:t>/</m:t>
                        </m:r>
                        <m:r>
                          <a:rPr lang="en-US" sz="1600" b="0" i="1" dirty="0" smtClean="0">
                            <a:latin typeface="Cambria Math" panose="02040503050406030204" pitchFamily="18" charset="0"/>
                          </a:rPr>
                          <m:t>10</m:t>
                        </m:r>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706407" y="3761786"/>
                  <a:ext cx="1025391" cy="338554"/>
                </a:xfrm>
                <a:prstGeom prst="rect">
                  <a:avLst/>
                </a:prstGeom>
                <a:blipFill>
                  <a:blip r:embed="rId7"/>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506052" y="4704294"/>
                  <a:ext cx="126497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𝑎</m:t>
                        </m:r>
                        <m:r>
                          <a:rPr lang="en-US" sz="1600" i="1" dirty="0">
                            <a:latin typeface="Cambria Math" panose="02040503050406030204" pitchFamily="18" charset="0"/>
                          </a:rPr>
                          <m:t>,</m:t>
                        </m:r>
                        <m:r>
                          <a:rPr lang="en-US" sz="1600" b="0" i="1" dirty="0" smtClean="0">
                            <a:latin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11</m:t>
                        </m:r>
                      </m:oMath>
                    </m:oMathPara>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506052" y="4704294"/>
                  <a:ext cx="1264976" cy="338554"/>
                </a:xfrm>
                <a:prstGeom prst="rect">
                  <a:avLst/>
                </a:prstGeom>
                <a:blipFill>
                  <a:blip r:embed="rId8"/>
                  <a:stretch>
                    <a:fillRect b="-12727"/>
                  </a:stretch>
                </a:blipFill>
              </p:spPr>
              <p:txBody>
                <a:bodyPr/>
                <a:lstStyle/>
                <a:p>
                  <a:r>
                    <a:rPr lang="en-US">
                      <a:noFill/>
                    </a:rPr>
                    <a:t> </a:t>
                  </a:r>
                </a:p>
              </p:txBody>
            </p:sp>
          </mc:Fallback>
        </mc:AlternateContent>
        <p:sp>
          <p:nvSpPr>
            <p:cNvPr id="18" name="Oval 17"/>
            <p:cNvSpPr/>
            <p:nvPr/>
          </p:nvSpPr>
          <p:spPr>
            <a:xfrm>
              <a:off x="10705013" y="3790490"/>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9" name="TextBox 18"/>
                <p:cNvSpPr txBox="1"/>
                <p:nvPr/>
              </p:nvSpPr>
              <p:spPr>
                <a:xfrm>
                  <a:off x="10788429" y="3821511"/>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Cambria Math" panose="02040503050406030204" pitchFamily="18" charset="0"/>
                              </a:rPr>
                            </m:ctrlPr>
                          </m:sSubPr>
                          <m:e>
                            <m:r>
                              <a:rPr lang="en-US" sz="2400" i="1" dirty="0" smtClean="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3</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0788429" y="3821511"/>
                  <a:ext cx="571310" cy="461665"/>
                </a:xfrm>
                <a:prstGeom prst="rect">
                  <a:avLst/>
                </a:prstGeom>
                <a:blipFill>
                  <a:blip r:embed="rId9"/>
                  <a:stretch>
                    <a:fillRect b="-10526"/>
                  </a:stretch>
                </a:blipFill>
              </p:spPr>
              <p:txBody>
                <a:bodyPr/>
                <a:lstStyle/>
                <a:p>
                  <a:r>
                    <a:rPr lang="en-US">
                      <a:noFill/>
                    </a:rPr>
                    <a:t> </a:t>
                  </a:r>
                </a:p>
              </p:txBody>
            </p:sp>
          </mc:Fallback>
        </mc:AlternateContent>
        <p:cxnSp>
          <p:nvCxnSpPr>
            <p:cNvPr id="20" name="Straight Arrow Connector 19"/>
            <p:cNvCxnSpPr>
              <a:endCxn id="22" idx="2"/>
            </p:cNvCxnSpPr>
            <p:nvPr/>
          </p:nvCxnSpPr>
          <p:spPr>
            <a:xfrm flipV="1">
              <a:off x="8204605" y="4119002"/>
              <a:ext cx="1028468"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8288021" y="3772012"/>
                  <a:ext cx="1025391" cy="338554"/>
                </a:xfrm>
                <a:prstGeom prst="rect">
                  <a:avLst/>
                </a:prstGeom>
                <a:noFill/>
              </p:spPr>
              <p:txBody>
                <a:bodyPr wrap="square" rtlCol="0">
                  <a:spAutoFit/>
                </a:bodyPr>
                <a:lstStyle/>
                <a:p>
                  <a:r>
                    <a:rPr lang="en-US" sz="1600" dirty="0">
                      <a:ea typeface="Cambria Math" panose="02040503050406030204" pitchFamily="18" charset="0"/>
                    </a:rPr>
                    <a:t>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𝑏</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𝜆</m:t>
                      </m:r>
                    </m:oMath>
                  </a14:m>
                  <a:endParaRPr lang="en-US"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288021" y="3772012"/>
                  <a:ext cx="1025391" cy="338554"/>
                </a:xfrm>
                <a:prstGeom prst="rect">
                  <a:avLst/>
                </a:prstGeom>
                <a:blipFill>
                  <a:blip r:embed="rId10"/>
                  <a:stretch>
                    <a:fillRect b="-12727"/>
                  </a:stretch>
                </a:blipFill>
              </p:spPr>
              <p:txBody>
                <a:bodyPr/>
                <a:lstStyle/>
                <a:p>
                  <a:r>
                    <a:rPr lang="en-US">
                      <a:noFill/>
                    </a:rPr>
                    <a:t> </a:t>
                  </a:r>
                </a:p>
              </p:txBody>
            </p:sp>
          </mc:Fallback>
        </mc:AlternateContent>
        <p:sp>
          <p:nvSpPr>
            <p:cNvPr id="22" name="Oval 21"/>
            <p:cNvSpPr/>
            <p:nvPr/>
          </p:nvSpPr>
          <p:spPr>
            <a:xfrm>
              <a:off x="9233073" y="3777231"/>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9319093" y="3862944"/>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en-US" sz="2400" b="0" i="1" dirty="0"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9319093" y="3862944"/>
                  <a:ext cx="571310" cy="461665"/>
                </a:xfrm>
                <a:prstGeom prst="rect">
                  <a:avLst/>
                </a:prstGeom>
                <a:blipFill>
                  <a:blip r:embed="rId11"/>
                  <a:stretch>
                    <a:fillRect b="-12000"/>
                  </a:stretch>
                </a:blipFill>
              </p:spPr>
              <p:txBody>
                <a:bodyPr/>
                <a:lstStyle/>
                <a:p>
                  <a:r>
                    <a:rPr lang="en-US">
                      <a:noFill/>
                    </a:rPr>
                    <a:t> </a:t>
                  </a:r>
                </a:p>
              </p:txBody>
            </p:sp>
          </mc:Fallback>
        </mc:AlternateContent>
        <p:cxnSp>
          <p:nvCxnSpPr>
            <p:cNvPr id="24" name="Straight Arrow Connector 23"/>
            <p:cNvCxnSpPr>
              <a:stCxn id="22" idx="6"/>
              <a:endCxn id="18" idx="2"/>
            </p:cNvCxnSpPr>
            <p:nvPr/>
          </p:nvCxnSpPr>
          <p:spPr>
            <a:xfrm>
              <a:off x="9939578" y="4119002"/>
              <a:ext cx="765435" cy="132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9073629" y="3190239"/>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ea typeface="Cambria Math" panose="02040503050406030204" pitchFamily="18" charset="0"/>
                          </a:rPr>
                          <m:t>𝑏</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1</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9073629" y="3190239"/>
                  <a:ext cx="1025391" cy="338554"/>
                </a:xfrm>
                <a:prstGeom prst="rect">
                  <a:avLst/>
                </a:prstGeom>
                <a:blipFill>
                  <a:blip r:embed="rId12"/>
                  <a:stretch>
                    <a:fillRect b="-10714"/>
                  </a:stretch>
                </a:blipFill>
              </p:spPr>
              <p:txBody>
                <a:bodyPr/>
                <a:lstStyle/>
                <a:p>
                  <a:r>
                    <a:rPr lang="en-US">
                      <a:noFill/>
                    </a:rPr>
                    <a:t> </a:t>
                  </a:r>
                </a:p>
              </p:txBody>
            </p:sp>
          </mc:Fallback>
        </mc:AlternateContent>
        <p:cxnSp>
          <p:nvCxnSpPr>
            <p:cNvPr id="26" name="Curved Connector 25"/>
            <p:cNvCxnSpPr/>
            <p:nvPr/>
          </p:nvCxnSpPr>
          <p:spPr>
            <a:xfrm rot="5400000" flipH="1" flipV="1">
              <a:off x="9553873" y="3619087"/>
              <a:ext cx="12700" cy="499575"/>
            </a:xfrm>
            <a:prstGeom prst="curvedConnector3">
              <a:avLst>
                <a:gd name="adj1" fmla="val 285888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9736461" y="3759934"/>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ea typeface="Cambria Math" panose="02040503050406030204" pitchFamily="18" charset="0"/>
                          </a:rPr>
                          <m:t>𝜆</m:t>
                        </m:r>
                        <m:r>
                          <a:rPr lang="en-US" sz="1600" b="0" i="0" dirty="0" smtClean="0">
                            <a:latin typeface="Cambria Math" panose="02040503050406030204" pitchFamily="18" charset="0"/>
                            <a:ea typeface="Cambria Math" panose="02040503050406030204" pitchFamily="18" charset="0"/>
                          </a:rPr>
                          <m:t>,</m:t>
                        </m:r>
                        <m:r>
                          <a:rPr lang="en-US" sz="1600" b="0" i="0" dirty="0" smtClean="0">
                            <a:latin typeface="Cambria Math" panose="02040503050406030204" pitchFamily="18" charset="0"/>
                            <a:ea typeface="Cambria Math" panose="02040503050406030204" pitchFamily="18" charset="0"/>
                          </a:rPr>
                          <m:t>0</m:t>
                        </m:r>
                        <m:r>
                          <a:rPr lang="en-US" sz="1600" i="1" dirty="0">
                            <a:latin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𝜆</m:t>
                        </m:r>
                      </m:oMath>
                    </m:oMathPara>
                  </a14:m>
                  <a:endParaRPr lang="en-US"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9736461" y="3759934"/>
                  <a:ext cx="1025391" cy="338554"/>
                </a:xfrm>
                <a:prstGeom prst="rect">
                  <a:avLst/>
                </a:prstGeom>
                <a:blipFill>
                  <a:blip r:embed="rId13"/>
                  <a:stretch>
                    <a:fillRect b="-12727"/>
                  </a:stretch>
                </a:blipFill>
              </p:spPr>
              <p:txBody>
                <a:bodyPr/>
                <a:lstStyle/>
                <a:p>
                  <a:r>
                    <a:rPr lang="en-US">
                      <a:noFill/>
                    </a:rPr>
                    <a:t> </a:t>
                  </a:r>
                </a:p>
              </p:txBody>
            </p:sp>
          </mc:Fallback>
        </mc:AlternateContent>
        <p:cxnSp>
          <p:nvCxnSpPr>
            <p:cNvPr id="28" name="Straight Arrow Connector 27"/>
            <p:cNvCxnSpPr>
              <a:endCxn id="30" idx="2"/>
            </p:cNvCxnSpPr>
            <p:nvPr/>
          </p:nvCxnSpPr>
          <p:spPr>
            <a:xfrm flipV="1">
              <a:off x="6456714" y="4126073"/>
              <a:ext cx="1028468" cy="80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6540130" y="3779083"/>
                  <a:ext cx="1025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ea typeface="Cambria Math" panose="02040503050406030204" pitchFamily="18" charset="0"/>
                          </a:rPr>
                          <m:t>𝜆</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11</m:t>
                        </m:r>
                      </m:oMath>
                    </m:oMathPara>
                  </a14:m>
                  <a:endParaRPr lang="en-US"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6540130" y="3779083"/>
                  <a:ext cx="1025391" cy="338554"/>
                </a:xfrm>
                <a:prstGeom prst="rect">
                  <a:avLst/>
                </a:prstGeom>
                <a:blipFill>
                  <a:blip r:embed="rId14"/>
                  <a:stretch>
                    <a:fillRect b="-12727"/>
                  </a:stretch>
                </a:blipFill>
              </p:spPr>
              <p:txBody>
                <a:bodyPr/>
                <a:lstStyle/>
                <a:p>
                  <a:r>
                    <a:rPr lang="en-US">
                      <a:noFill/>
                    </a:rPr>
                    <a:t> </a:t>
                  </a:r>
                </a:p>
              </p:txBody>
            </p:sp>
          </mc:Fallback>
        </mc:AlternateContent>
        <p:sp>
          <p:nvSpPr>
            <p:cNvPr id="30" name="Oval 29"/>
            <p:cNvSpPr/>
            <p:nvPr/>
          </p:nvSpPr>
          <p:spPr>
            <a:xfrm>
              <a:off x="7485182" y="3784302"/>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31" name="TextBox 30"/>
                <p:cNvSpPr txBox="1"/>
                <p:nvPr/>
              </p:nvSpPr>
              <p:spPr>
                <a:xfrm>
                  <a:off x="7571202" y="3870015"/>
                  <a:ext cx="5713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𝑞</m:t>
                            </m:r>
                          </m:e>
                          <m:sub>
                            <m:r>
                              <a:rPr lang="fa-IR" sz="2400" b="0" i="1" dirty="0" smtClean="0">
                                <a:latin typeface="Cambria Math" panose="02040503050406030204" pitchFamily="18" charset="0"/>
                                <a:ea typeface="Cambria Math" panose="02040503050406030204" pitchFamily="18" charset="0"/>
                              </a:rPr>
                              <m:t>1</m:t>
                            </m:r>
                          </m:sub>
                        </m:sSub>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7571202" y="3870015"/>
                  <a:ext cx="571310" cy="461665"/>
                </a:xfrm>
                <a:prstGeom prst="rect">
                  <a:avLst/>
                </a:prstGeom>
                <a:blipFill>
                  <a:blip r:embed="rId15"/>
                  <a:stretch>
                    <a:fillRect b="-10526"/>
                  </a:stretch>
                </a:blipFill>
              </p:spPr>
              <p:txBody>
                <a:bodyPr/>
                <a:lstStyle/>
                <a:p>
                  <a:r>
                    <a:rPr lang="en-US">
                      <a:noFill/>
                    </a:rPr>
                    <a:t> </a:t>
                  </a:r>
                </a:p>
              </p:txBody>
            </p:sp>
          </mc:Fallback>
        </mc:AlternateContent>
      </p:grpSp>
    </p:spTree>
    <p:extLst>
      <p:ext uri="{BB962C8B-B14F-4D97-AF65-F5344CB8AC3E}">
        <p14:creationId xmlns:p14="http://schemas.microsoft.com/office/powerpoint/2010/main" val="273074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7-11 (ادامه)</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fa-IR" sz="2400" dirty="0"/>
                  <a:t>اگر </a:t>
                </a:r>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𝐿</m:t>
                        </m:r>
                      </m:e>
                      <m:sub>
                        <m:r>
                          <a:rPr lang="en-US" sz="2400" i="1" dirty="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rPr>
                      <m:t>=</m:t>
                    </m:r>
                    <m:d>
                      <m:dPr>
                        <m:begChr m:val="{"/>
                        <m:endChr m:val="}"/>
                        <m:ctrlPr>
                          <a:rPr lang="en-US" sz="2400" i="1" dirty="0">
                            <a:solidFill>
                              <a:srgbClr val="C00000"/>
                            </a:solidFill>
                            <a:latin typeface="Cambria Math" panose="02040503050406030204" pitchFamily="18" charset="0"/>
                          </a:rPr>
                        </m:ctrlPr>
                      </m:dPr>
                      <m:e>
                        <m:sSup>
                          <m:sSupPr>
                            <m:ctrlPr>
                              <a:rPr lang="en-US" sz="2400" i="1" dirty="0" err="1">
                                <a:solidFill>
                                  <a:srgbClr val="C00000"/>
                                </a:solidFill>
                                <a:latin typeface="Cambria Math" panose="02040503050406030204" pitchFamily="18" charset="0"/>
                              </a:rPr>
                            </m:ctrlPr>
                          </m:sSupPr>
                          <m:e>
                            <m:r>
                              <a:rPr lang="en-US" sz="2400" i="1" dirty="0" err="1">
                                <a:solidFill>
                                  <a:srgbClr val="C00000"/>
                                </a:solidFill>
                                <a:latin typeface="Cambria Math" panose="02040503050406030204" pitchFamily="18" charset="0"/>
                              </a:rPr>
                              <m:t>𝑎</m:t>
                            </m:r>
                          </m:e>
                          <m:sup>
                            <m:r>
                              <a:rPr lang="en-US" sz="2400" i="1" dirty="0" err="1">
                                <a:solidFill>
                                  <a:srgbClr val="C00000"/>
                                </a:solidFill>
                                <a:latin typeface="Cambria Math" panose="02040503050406030204" pitchFamily="18" charset="0"/>
                              </a:rPr>
                              <m:t>𝑛</m:t>
                            </m:r>
                          </m:sup>
                        </m:sSup>
                        <m:sSup>
                          <m:sSupPr>
                            <m:ctrlPr>
                              <a:rPr lang="en-US" sz="2400" i="1" dirty="0" err="1">
                                <a:solidFill>
                                  <a:srgbClr val="C00000"/>
                                </a:solidFill>
                                <a:latin typeface="Cambria Math" panose="02040503050406030204" pitchFamily="18" charset="0"/>
                              </a:rPr>
                            </m:ctrlPr>
                          </m:sSupPr>
                          <m:e>
                            <m:r>
                              <a:rPr lang="en-US" sz="2400" i="1" dirty="0" err="1">
                                <a:solidFill>
                                  <a:srgbClr val="C00000"/>
                                </a:solidFill>
                                <a:latin typeface="Cambria Math" panose="02040503050406030204" pitchFamily="18" charset="0"/>
                              </a:rPr>
                              <m:t>𝑏</m:t>
                            </m:r>
                          </m:e>
                          <m:sup>
                            <m:r>
                              <a:rPr lang="en-US" sz="2400" i="1" dirty="0" err="1">
                                <a:solidFill>
                                  <a:srgbClr val="C00000"/>
                                </a:solidFill>
                                <a:latin typeface="Cambria Math" panose="02040503050406030204" pitchFamily="18" charset="0"/>
                              </a:rPr>
                              <m:t>𝑛</m:t>
                            </m:r>
                          </m:sup>
                        </m:sSup>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𝑛</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0</m:t>
                        </m:r>
                      </m:e>
                    </m:d>
                  </m:oMath>
                </a14:m>
                <a:r>
                  <a:rPr lang="fa-IR" sz="2400" dirty="0"/>
                  <a:t> و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𝐿</m:t>
                        </m:r>
                      </m:e>
                      <m:sub>
                        <m:r>
                          <a:rPr lang="en-US"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d>
                      <m:dPr>
                        <m:begChr m:val="{"/>
                        <m:endChr m:val="}"/>
                        <m:ctrlPr>
                          <a:rPr lang="en-US" sz="2400" i="1" dirty="0">
                            <a:solidFill>
                              <a:srgbClr val="C00000"/>
                            </a:solidFill>
                            <a:latin typeface="Cambria Math" panose="02040503050406030204" pitchFamily="18" charset="0"/>
                          </a:rPr>
                        </m:ctrlPr>
                      </m:dPr>
                      <m:e>
                        <m:sSup>
                          <m:sSupPr>
                            <m:ctrlPr>
                              <a:rPr lang="en-US" sz="2400" i="1" dirty="0" err="1">
                                <a:solidFill>
                                  <a:srgbClr val="C00000"/>
                                </a:solidFill>
                                <a:latin typeface="Cambria Math" panose="02040503050406030204" pitchFamily="18" charset="0"/>
                              </a:rPr>
                            </m:ctrlPr>
                          </m:sSupPr>
                          <m:e>
                            <m:r>
                              <a:rPr lang="en-US" sz="2400" i="1" dirty="0" err="1">
                                <a:solidFill>
                                  <a:srgbClr val="C00000"/>
                                </a:solidFill>
                                <a:latin typeface="Cambria Math" panose="02040503050406030204" pitchFamily="18" charset="0"/>
                              </a:rPr>
                              <m:t>𝑎</m:t>
                            </m:r>
                          </m:e>
                          <m:sup>
                            <m:r>
                              <a:rPr lang="en-US" sz="2400" i="1" dirty="0" err="1">
                                <a:solidFill>
                                  <a:srgbClr val="C00000"/>
                                </a:solidFill>
                                <a:latin typeface="Cambria Math" panose="02040503050406030204" pitchFamily="18" charset="0"/>
                              </a:rPr>
                              <m:t>𝑛</m:t>
                            </m:r>
                          </m:sup>
                        </m:sSup>
                        <m:sSup>
                          <m:sSupPr>
                            <m:ctrlPr>
                              <a:rPr lang="en-US" sz="2400" i="1" dirty="0" err="1">
                                <a:solidFill>
                                  <a:srgbClr val="C00000"/>
                                </a:solidFill>
                                <a:latin typeface="Cambria Math" panose="02040503050406030204" pitchFamily="18" charset="0"/>
                              </a:rPr>
                            </m:ctrlPr>
                          </m:sSupPr>
                          <m:e>
                            <m:r>
                              <a:rPr lang="en-US" sz="2400" i="1" dirty="0" err="1">
                                <a:solidFill>
                                  <a:srgbClr val="C00000"/>
                                </a:solidFill>
                                <a:latin typeface="Cambria Math" panose="02040503050406030204" pitchFamily="18" charset="0"/>
                              </a:rPr>
                              <m:t>𝑏</m:t>
                            </m:r>
                          </m:e>
                          <m:sup>
                            <m:r>
                              <a:rPr lang="fa-IR" sz="2400" b="0" i="1" dirty="0" smtClean="0">
                                <a:solidFill>
                                  <a:srgbClr val="C00000"/>
                                </a:solidFill>
                                <a:latin typeface="Cambria Math" panose="02040503050406030204" pitchFamily="18" charset="0"/>
                              </a:rPr>
                              <m:t>2</m:t>
                            </m:r>
                            <m:r>
                              <a:rPr lang="en-US" sz="2400" i="1" dirty="0" err="1">
                                <a:solidFill>
                                  <a:srgbClr val="C00000"/>
                                </a:solidFill>
                                <a:latin typeface="Cambria Math" panose="02040503050406030204" pitchFamily="18" charset="0"/>
                              </a:rPr>
                              <m:t>𝑛</m:t>
                            </m:r>
                          </m:sup>
                        </m:sSup>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𝑛</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0</m:t>
                        </m:r>
                      </m:e>
                    </m:d>
                  </m:oMath>
                </a14:m>
                <a:r>
                  <a:rPr lang="fa-IR" sz="2400" dirty="0"/>
                  <a:t> را داشته باشیم</a:t>
                </a:r>
              </a:p>
              <a:p>
                <a:r>
                  <a:rPr lang="fa-IR" sz="2400" dirty="0"/>
                  <a:t>نشان دهید </a:t>
                </a:r>
                <a14:m>
                  <m:oMath xmlns:m="http://schemas.openxmlformats.org/officeDocument/2006/math">
                    <m:sSub>
                      <m:sSubPr>
                        <m:ctrlPr>
                          <a:rPr lang="en-US" sz="2400" i="1" dirty="0">
                            <a:solidFill>
                              <a:srgbClr val="C00000"/>
                            </a:solidFill>
                            <a:latin typeface="Cambria Math" panose="02040503050406030204" pitchFamily="18" charset="0"/>
                          </a:rPr>
                        </m:ctrlPr>
                      </m:sSubPr>
                      <m:e>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𝐿</m:t>
                            </m:r>
                          </m:e>
                          <m:sub>
                            <m:r>
                              <a:rPr lang="en-US" sz="2400" b="0" i="1" dirty="0" smtClean="0">
                                <a:solidFill>
                                  <a:srgbClr val="C00000"/>
                                </a:solidFill>
                                <a:latin typeface="Cambria Math" panose="02040503050406030204" pitchFamily="18" charset="0"/>
                              </a:rPr>
                              <m:t>1</m:t>
                            </m:r>
                          </m:sub>
                        </m:sSub>
                        <m:r>
                          <a:rPr lang="en-US" sz="2400" i="1" dirty="0" smtClean="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𝐿</m:t>
                        </m:r>
                      </m:e>
                      <m:sub>
                        <m:r>
                          <a:rPr lang="en-US" sz="2400" i="1" dirty="0">
                            <a:solidFill>
                              <a:srgbClr val="C00000"/>
                            </a:solidFill>
                            <a:latin typeface="Cambria Math" panose="02040503050406030204" pitchFamily="18" charset="0"/>
                          </a:rPr>
                          <m:t>2</m:t>
                        </m:r>
                      </m:sub>
                    </m:sSub>
                  </m:oMath>
                </a14:m>
                <a:r>
                  <a:rPr lang="fa-IR" sz="2400" dirty="0"/>
                  <a:t> مستقل از متن است.</a:t>
                </a:r>
                <a:endParaRPr lang="en-US" sz="2400" dirty="0"/>
              </a:p>
              <a:p>
                <a:endParaRPr lang="en-US" sz="2400" dirty="0"/>
              </a:p>
              <a:p>
                <a:r>
                  <a:rPr lang="fa-IR" sz="2400" dirty="0"/>
                  <a:t>فرض کنید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𝐺</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𝑉</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𝑇</m:t>
                    </m:r>
                    <m:r>
                      <a:rPr lang="en-US" sz="2400" b="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𝑆</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 </m:t>
                    </m:r>
                    <m:sSub>
                      <m:sSubPr>
                        <m:ctrlPr>
                          <a:rPr lang="en-US" sz="2400" b="0" i="1" dirty="0" smtClean="0">
                            <a:solidFill>
                              <a:srgbClr val="C00000"/>
                            </a:solidFill>
                            <a:latin typeface="Cambria Math" panose="02040503050406030204" pitchFamily="18" charset="0"/>
                          </a:rPr>
                        </m:ctrlPr>
                      </m:sSubPr>
                      <m:e>
                        <m:r>
                          <a:rPr lang="en-US" sz="2400" b="0" i="1" dirty="0" smtClean="0">
                            <a:solidFill>
                              <a:srgbClr val="C00000"/>
                            </a:solidFill>
                            <a:latin typeface="Cambria Math" panose="02040503050406030204" pitchFamily="18" charset="0"/>
                          </a:rPr>
                          <m:t>𝑃</m:t>
                        </m:r>
                      </m:e>
                      <m:sub>
                        <m:r>
                          <a:rPr lang="en-US" sz="2400" b="0" i="1" dirty="0" smtClean="0">
                            <a:solidFill>
                              <a:srgbClr val="C00000"/>
                            </a:solidFill>
                            <a:latin typeface="Cambria Math" panose="02040503050406030204" pitchFamily="18" charset="0"/>
                          </a:rPr>
                          <m:t>1</m:t>
                        </m:r>
                      </m:sub>
                    </m:sSub>
                    <m:r>
                      <a:rPr lang="en-US" sz="2400" b="0" i="1" dirty="0" smtClean="0">
                        <a:solidFill>
                          <a:srgbClr val="C00000"/>
                        </a:solidFill>
                        <a:latin typeface="Cambria Math" panose="02040503050406030204" pitchFamily="18" charset="0"/>
                      </a:rPr>
                      <m:t>)</m:t>
                    </m:r>
                  </m:oMath>
                </a14:m>
                <a:r>
                  <a:rPr lang="fa-IR" sz="2400" dirty="0"/>
                  <a:t> و </a:t>
                </a:r>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𝐺</m:t>
                        </m:r>
                      </m:e>
                      <m:sub>
                        <m:r>
                          <a:rPr lang="fa-IR"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𝑉</m:t>
                        </m:r>
                      </m:e>
                      <m:sub>
                        <m:r>
                          <a:rPr lang="fa-IR"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𝑇</m:t>
                    </m:r>
                    <m:r>
                      <a:rPr lang="en-US" sz="2400" i="1" dirty="0">
                        <a:solidFill>
                          <a:srgbClr val="C00000"/>
                        </a:solidFill>
                        <a:latin typeface="Cambria Math" panose="02040503050406030204" pitchFamily="18" charset="0"/>
                      </a:rPr>
                      <m:t>,</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𝑆</m:t>
                        </m:r>
                      </m:e>
                      <m:sub>
                        <m:r>
                          <a:rPr lang="fa-IR"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 </m:t>
                    </m:r>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𝑃</m:t>
                        </m:r>
                      </m:e>
                      <m:sub>
                        <m:r>
                          <a:rPr lang="fa-IR" sz="2400" b="0" i="1" dirty="0" smtClean="0">
                            <a:solidFill>
                              <a:srgbClr val="C00000"/>
                            </a:solidFill>
                            <a:latin typeface="Cambria Math" panose="02040503050406030204" pitchFamily="18" charset="0"/>
                          </a:rPr>
                          <m:t>2</m:t>
                        </m:r>
                      </m:sub>
                    </m:sSub>
                    <m:r>
                      <a:rPr lang="en-US" sz="2400" i="1" dirty="0">
                        <a:solidFill>
                          <a:srgbClr val="C00000"/>
                        </a:solidFill>
                        <a:latin typeface="Cambria Math" panose="02040503050406030204" pitchFamily="18" charset="0"/>
                      </a:rPr>
                      <m:t>)</m:t>
                    </m:r>
                  </m:oMath>
                </a14:m>
                <a:r>
                  <a:rPr lang="fa-IR" sz="2400" dirty="0"/>
                  <a:t> گرامرهای مستقل از متن مربوط به </a:t>
                </a:r>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𝐿</m:t>
                        </m:r>
                      </m:e>
                      <m:sub>
                        <m:r>
                          <a:rPr lang="en-US" sz="2400" i="1" dirty="0">
                            <a:solidFill>
                              <a:srgbClr val="C00000"/>
                            </a:solidFill>
                            <a:latin typeface="Cambria Math" panose="02040503050406030204" pitchFamily="18" charset="0"/>
                          </a:rPr>
                          <m:t>1</m:t>
                        </m:r>
                      </m:sub>
                    </m:sSub>
                  </m:oMath>
                </a14:m>
                <a:r>
                  <a:rPr lang="fa-IR" sz="2400" dirty="0"/>
                  <a:t> و </a:t>
                </a:r>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𝐿</m:t>
                        </m:r>
                      </m:e>
                      <m:sub>
                        <m:r>
                          <a:rPr lang="en-US" sz="2400" b="0" i="1" dirty="0" smtClean="0">
                            <a:solidFill>
                              <a:srgbClr val="C00000"/>
                            </a:solidFill>
                            <a:latin typeface="Cambria Math" panose="02040503050406030204" pitchFamily="18" charset="0"/>
                          </a:rPr>
                          <m:t>2</m:t>
                        </m:r>
                      </m:sub>
                    </m:sSub>
                  </m:oMath>
                </a14:m>
                <a:r>
                  <a:rPr lang="fa-IR" sz="2400" dirty="0"/>
                  <a:t> باشند.</a:t>
                </a:r>
                <a:endParaRPr lang="en-US" sz="2400" dirty="0"/>
              </a:p>
              <a:p>
                <a:r>
                  <a:rPr lang="fa-IR" sz="2400" dirty="0"/>
                  <a:t>اگر فرض کنیم </a:t>
                </a:r>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𝑉</m:t>
                        </m:r>
                      </m:e>
                      <m:sub>
                        <m:r>
                          <a:rPr lang="en-US" sz="2400" i="1" dirty="0">
                            <a:solidFill>
                              <a:srgbClr val="C00000"/>
                            </a:solidFill>
                            <a:latin typeface="Cambria Math" panose="02040503050406030204" pitchFamily="18" charset="0"/>
                          </a:rPr>
                          <m:t>1</m:t>
                        </m:r>
                      </m:sub>
                    </m:sSub>
                  </m:oMath>
                </a14:m>
                <a:r>
                  <a:rPr lang="fa-IR" sz="2400" dirty="0"/>
                  <a:t> و </a:t>
                </a:r>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𝑉</m:t>
                        </m:r>
                      </m:e>
                      <m:sub>
                        <m:r>
                          <a:rPr lang="en-US" sz="2400" b="0" i="1" dirty="0" smtClean="0">
                            <a:solidFill>
                              <a:srgbClr val="C00000"/>
                            </a:solidFill>
                            <a:latin typeface="Cambria Math" panose="02040503050406030204" pitchFamily="18" charset="0"/>
                          </a:rPr>
                          <m:t>2</m:t>
                        </m:r>
                      </m:sub>
                    </m:sSub>
                  </m:oMath>
                </a14:m>
                <a:r>
                  <a:rPr lang="fa-IR" sz="2400" dirty="0"/>
                  <a:t> مجزا باشند</a:t>
                </a:r>
                <a:r>
                  <a:rPr lang="en-US" sz="2400" dirty="0"/>
                  <a:t> </a:t>
                </a:r>
                <a:r>
                  <a:rPr lang="fa-IR" sz="2400" dirty="0"/>
                  <a:t> و </a:t>
                </a:r>
                <a14:m>
                  <m:oMath xmlns:m="http://schemas.openxmlformats.org/officeDocument/2006/math">
                    <m:r>
                      <a:rPr lang="en-US" sz="2400" i="1" dirty="0">
                        <a:solidFill>
                          <a:srgbClr val="C00000"/>
                        </a:solidFill>
                        <a:latin typeface="Cambria Math" panose="02040503050406030204" pitchFamily="18" charset="0"/>
                      </a:rPr>
                      <m:t>𝑆</m:t>
                    </m:r>
                    <m:r>
                      <a:rPr lang="en-US" sz="240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𝑉</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𝑉</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oMath>
                </a14:m>
                <a:r>
                  <a:rPr lang="fa-IR" sz="2400" dirty="0"/>
                  <a:t> باشد، آنگاه با ترکیب این دو گرامر</a:t>
                </a:r>
                <a:endParaRPr lang="en-US" sz="2400" dirty="0"/>
              </a:p>
              <a:p>
                <a:pPr marL="0" indent="0">
                  <a:buNone/>
                </a:pPr>
                <a:r>
                  <a:rPr lang="fa-IR" sz="2400" dirty="0"/>
                  <a:t> </a:t>
                </a:r>
                <a14:m>
                  <m:oMath xmlns:m="http://schemas.openxmlformats.org/officeDocument/2006/math">
                    <m:r>
                      <a:rPr lang="en-US" sz="2400" i="1" dirty="0">
                        <a:solidFill>
                          <a:srgbClr val="C00000"/>
                        </a:solidFill>
                        <a:latin typeface="Cambria Math" panose="02040503050406030204" pitchFamily="18" charset="0"/>
                      </a:rPr>
                      <m:t>𝐺</m:t>
                    </m:r>
                    <m:r>
                      <a:rPr lang="fa-IR" sz="2400" b="0" i="1" dirty="0" smtClean="0">
                        <a:solidFill>
                          <a:srgbClr val="C00000"/>
                        </a:solidFill>
                        <a:latin typeface="Cambria Math" panose="02040503050406030204" pitchFamily="18" charset="0"/>
                      </a:rPr>
                      <m:t>=</m:t>
                    </m:r>
                    <m:d>
                      <m:dPr>
                        <m:ctrlPr>
                          <a:rPr lang="en-US" sz="2400" b="0" i="1" dirty="0" smtClean="0">
                            <a:solidFill>
                              <a:srgbClr val="C00000"/>
                            </a:solidFill>
                            <a:latin typeface="Cambria Math" panose="02040503050406030204" pitchFamily="18" charset="0"/>
                            <a:ea typeface="Cambria Math" panose="02040503050406030204" pitchFamily="18" charset="0"/>
                          </a:rPr>
                        </m:ctrlPr>
                      </m:dPr>
                      <m:e>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𝑉</m:t>
                            </m:r>
                          </m:e>
                          <m:sub>
                            <m:r>
                              <a:rPr lang="en-US" sz="2400" i="1" dirty="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m:t>
                        </m:r>
                        <m:sSub>
                          <m:sSubPr>
                            <m:ctrlPr>
                              <a:rPr lang="en-US" sz="2400" i="1" dirty="0">
                                <a:solidFill>
                                  <a:srgbClr val="C00000"/>
                                </a:solidFill>
                                <a:latin typeface="Cambria Math" panose="02040503050406030204" pitchFamily="18" charset="0"/>
                                <a:ea typeface="Cambria Math" panose="02040503050406030204" pitchFamily="18" charset="0"/>
                              </a:rPr>
                            </m:ctrlPr>
                          </m:sSubPr>
                          <m:e>
                            <m:r>
                              <a:rPr lang="en-US" sz="2400" i="1" dirty="0">
                                <a:solidFill>
                                  <a:srgbClr val="C00000"/>
                                </a:solidFill>
                                <a:latin typeface="Cambria Math" panose="02040503050406030204" pitchFamily="18" charset="0"/>
                                <a:ea typeface="Cambria Math" panose="02040503050406030204" pitchFamily="18" charset="0"/>
                              </a:rPr>
                              <m:t>𝑉</m:t>
                            </m:r>
                          </m:e>
                          <m:sub>
                            <m:r>
                              <a:rPr lang="en-US" sz="2400" i="1" dirty="0">
                                <a:solidFill>
                                  <a:srgbClr val="C00000"/>
                                </a:solidFill>
                                <a:latin typeface="Cambria Math" panose="02040503050406030204" pitchFamily="18" charset="0"/>
                                <a:ea typeface="Cambria Math" panose="02040503050406030204" pitchFamily="18" charset="0"/>
                              </a:rPr>
                              <m:t>2</m:t>
                            </m:r>
                          </m:sub>
                        </m:sSub>
                        <m:r>
                          <a:rPr lang="en-US" sz="2400" i="1" dirty="0">
                            <a:solidFill>
                              <a:srgbClr val="C00000"/>
                            </a:solidFill>
                            <a:latin typeface="Cambria Math" panose="02040503050406030204" pitchFamily="18" charset="0"/>
                            <a:ea typeface="Cambria Math" panose="02040503050406030204" pitchFamily="18" charset="0"/>
                          </a:rPr>
                          <m:t>∪</m:t>
                        </m:r>
                        <m:d>
                          <m:dPr>
                            <m:begChr m:val="{"/>
                            <m:endChr m:val="}"/>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𝑆</m:t>
                            </m:r>
                          </m:e>
                        </m:d>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𝑇</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𝑆</m:t>
                        </m:r>
                        <m:r>
                          <a:rPr lang="en-US" sz="2400" b="0" i="1" dirty="0" smtClean="0">
                            <a:solidFill>
                              <a:srgbClr val="C00000"/>
                            </a:solidFill>
                            <a:latin typeface="Cambria Math" panose="02040503050406030204" pitchFamily="18" charset="0"/>
                            <a:ea typeface="Cambria Math" panose="02040503050406030204" pitchFamily="18" charset="0"/>
                          </a:rPr>
                          <m:t>,</m:t>
                        </m:r>
                        <m:r>
                          <a:rPr lang="en-US" sz="2400" b="0" i="1" dirty="0" smtClean="0">
                            <a:solidFill>
                              <a:srgbClr val="C00000"/>
                            </a:solidFill>
                            <a:latin typeface="Cambria Math" panose="02040503050406030204" pitchFamily="18" charset="0"/>
                            <a:ea typeface="Cambria Math" panose="02040503050406030204" pitchFamily="18" charset="0"/>
                          </a:rPr>
                          <m:t>𝑃</m:t>
                        </m:r>
                      </m:e>
                    </m:d>
                  </m:oMath>
                </a14:m>
                <a:r>
                  <a:rPr lang="fa-IR" sz="2400" dirty="0"/>
                  <a:t> بدست می آید.</a:t>
                </a:r>
              </a:p>
              <a:p>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rPr>
                      <m:t>𝑃</m:t>
                    </m:r>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𝑃</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𝑃</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r>
                      <a:rPr lang="en-US" sz="2400" i="1" dirty="0">
                        <a:solidFill>
                          <a:srgbClr val="C00000"/>
                        </a:solidFill>
                        <a:latin typeface="Cambria Math" panose="02040503050406030204" pitchFamily="18" charset="0"/>
                        <a:ea typeface="Cambria Math" panose="02040503050406030204" pitchFamily="18" charset="0"/>
                      </a:rPr>
                      <m:t>∪</m:t>
                    </m:r>
                    <m:d>
                      <m:dPr>
                        <m:begChr m:val="{"/>
                        <m:endChr m:val="}"/>
                        <m:ctrlPr>
                          <a:rPr lang="en-US" sz="2400" b="0" i="1" dirty="0" smtClean="0">
                            <a:solidFill>
                              <a:srgbClr val="C00000"/>
                            </a:solidFill>
                            <a:latin typeface="Cambria Math" panose="02040503050406030204" pitchFamily="18" charset="0"/>
                            <a:ea typeface="Cambria Math" panose="02040503050406030204" pitchFamily="18" charset="0"/>
                          </a:rPr>
                        </m:ctrlPr>
                      </m:dPr>
                      <m:e>
                        <m:r>
                          <a:rPr lang="en-US" sz="2400" b="0" i="1" dirty="0" smtClean="0">
                            <a:solidFill>
                              <a:srgbClr val="C00000"/>
                            </a:solidFill>
                            <a:latin typeface="Cambria Math" panose="02040503050406030204" pitchFamily="18" charset="0"/>
                            <a:ea typeface="Cambria Math" panose="02040503050406030204" pitchFamily="18" charset="0"/>
                          </a:rPr>
                          <m:t>𝑆</m:t>
                        </m:r>
                        <m:r>
                          <a:rPr lang="en-US" sz="2400" b="0" i="1" dirty="0" smtClean="0">
                            <a:solidFill>
                              <a:srgbClr val="C00000"/>
                            </a:solidFill>
                            <a:latin typeface="Cambria Math" panose="02040503050406030204" pitchFamily="18" charset="0"/>
                            <a:ea typeface="Cambria Math" panose="02040503050406030204" pitchFamily="18" charset="0"/>
                          </a:rPr>
                          <m:t>→</m:t>
                        </m:r>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𝑆</m:t>
                            </m:r>
                          </m:e>
                          <m:sub>
                            <m:r>
                              <a:rPr lang="en-US" sz="2400" b="0" i="1" dirty="0" smtClean="0">
                                <a:solidFill>
                                  <a:srgbClr val="C00000"/>
                                </a:solidFill>
                                <a:latin typeface="Cambria Math" panose="02040503050406030204" pitchFamily="18" charset="0"/>
                                <a:ea typeface="Cambria Math" panose="02040503050406030204" pitchFamily="18" charset="0"/>
                              </a:rPr>
                              <m:t>1</m:t>
                            </m:r>
                          </m:sub>
                        </m:sSub>
                      </m:e>
                      <m:e>
                        <m:sSub>
                          <m:sSubPr>
                            <m:ctrlPr>
                              <a:rPr lang="en-US" sz="2400" b="0" i="1" dirty="0" smtClean="0">
                                <a:solidFill>
                                  <a:srgbClr val="C00000"/>
                                </a:solidFill>
                                <a:latin typeface="Cambria Math" panose="02040503050406030204" pitchFamily="18" charset="0"/>
                                <a:ea typeface="Cambria Math" panose="02040503050406030204" pitchFamily="18" charset="0"/>
                              </a:rPr>
                            </m:ctrlPr>
                          </m:sSubPr>
                          <m:e>
                            <m:r>
                              <a:rPr lang="en-US" sz="2400" b="0" i="1" dirty="0" smtClean="0">
                                <a:solidFill>
                                  <a:srgbClr val="C00000"/>
                                </a:solidFill>
                                <a:latin typeface="Cambria Math" panose="02040503050406030204" pitchFamily="18" charset="0"/>
                                <a:ea typeface="Cambria Math" panose="02040503050406030204" pitchFamily="18" charset="0"/>
                              </a:rPr>
                              <m:t>𝑆</m:t>
                            </m:r>
                          </m:e>
                          <m:sub>
                            <m:r>
                              <a:rPr lang="en-US" sz="2400" b="0" i="1" dirty="0" smtClean="0">
                                <a:solidFill>
                                  <a:srgbClr val="C00000"/>
                                </a:solidFill>
                                <a:latin typeface="Cambria Math" panose="02040503050406030204" pitchFamily="18" charset="0"/>
                                <a:ea typeface="Cambria Math" panose="02040503050406030204" pitchFamily="18" charset="0"/>
                              </a:rPr>
                              <m:t>2</m:t>
                            </m:r>
                          </m:sub>
                        </m:sSub>
                      </m:e>
                    </m:d>
                  </m:oMath>
                </a14:m>
                <a:endParaRPr lang="en-US" sz="2400" b="0" dirty="0">
                  <a:solidFill>
                    <a:srgbClr val="C00000"/>
                  </a:solidFill>
                  <a:ea typeface="Cambria Math" panose="02040503050406030204" pitchFamily="18" charset="0"/>
                </a:endParaRPr>
              </a:p>
              <a:p>
                <a:r>
                  <a:rPr lang="fa-IR" sz="2400" dirty="0"/>
                  <a:t>و زبان </a:t>
                </a:r>
                <a14:m>
                  <m:oMath xmlns:m="http://schemas.openxmlformats.org/officeDocument/2006/math">
                    <m:sSub>
                      <m:sSubPr>
                        <m:ctrlPr>
                          <a:rPr lang="en-US" sz="2400" i="1" dirty="0">
                            <a:solidFill>
                              <a:srgbClr val="C00000"/>
                            </a:solidFill>
                            <a:latin typeface="Cambria Math" panose="02040503050406030204" pitchFamily="18" charset="0"/>
                          </a:rPr>
                        </m:ctrlPr>
                      </m:sSubPr>
                      <m:e>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𝐿</m:t>
                            </m:r>
                          </m:e>
                          <m:sub>
                            <m:r>
                              <a:rPr lang="en-US" sz="2400" i="1" dirty="0">
                                <a:solidFill>
                                  <a:srgbClr val="C00000"/>
                                </a:solidFill>
                                <a:latin typeface="Cambria Math" panose="02040503050406030204" pitchFamily="18" charset="0"/>
                              </a:rPr>
                              <m:t>1</m:t>
                            </m:r>
                          </m:sub>
                        </m:sSub>
                        <m:r>
                          <a:rPr lang="en-US" sz="2400" i="1" dirty="0">
                            <a:solidFill>
                              <a:srgbClr val="C00000"/>
                            </a:solidFill>
                            <a:latin typeface="Cambria Math" panose="02040503050406030204" pitchFamily="18" charset="0"/>
                            <a:ea typeface="Cambria Math" panose="02040503050406030204" pitchFamily="18" charset="0"/>
                          </a:rPr>
                          <m:t>∪</m:t>
                        </m:r>
                        <m:r>
                          <a:rPr lang="en-US" sz="2400" i="1" dirty="0">
                            <a:solidFill>
                              <a:srgbClr val="C00000"/>
                            </a:solidFill>
                            <a:latin typeface="Cambria Math" panose="02040503050406030204" pitchFamily="18" charset="0"/>
                          </a:rPr>
                          <m:t>𝐿</m:t>
                        </m:r>
                      </m:e>
                      <m:sub>
                        <m:r>
                          <a:rPr lang="en-US" sz="2400" i="1" dirty="0">
                            <a:solidFill>
                              <a:srgbClr val="C00000"/>
                            </a:solidFill>
                            <a:latin typeface="Cambria Math" panose="02040503050406030204" pitchFamily="18" charset="0"/>
                          </a:rPr>
                          <m:t>2</m:t>
                        </m:r>
                      </m:sub>
                    </m:sSub>
                  </m:oMath>
                </a14:m>
                <a:r>
                  <a:rPr lang="fa-IR" sz="2400" dirty="0"/>
                  <a:t> را تولید خواهد کرد.</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6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spTree>
    <p:extLst>
      <p:ext uri="{BB962C8B-B14F-4D97-AF65-F5344CB8AC3E}">
        <p14:creationId xmlns:p14="http://schemas.microsoft.com/office/powerpoint/2010/main" val="13694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D3E585-3701-29F3-4664-893AC45DD350}"/>
              </a:ext>
            </a:extLst>
          </p:cNvPr>
          <p:cNvSpPr>
            <a:spLocks noGrp="1"/>
          </p:cNvSpPr>
          <p:nvPr>
            <p:ph type="ctrTitle"/>
          </p:nvPr>
        </p:nvSpPr>
        <p:spPr/>
        <p:txBody>
          <a:bodyPr/>
          <a:lstStyle/>
          <a:p>
            <a:r>
              <a:rPr lang="fa-IR" dirty="0"/>
              <a:t>پایان فصل 7</a:t>
            </a:r>
            <a:endParaRPr lang="en-US" dirty="0"/>
          </a:p>
        </p:txBody>
      </p:sp>
      <p:sp>
        <p:nvSpPr>
          <p:cNvPr id="6" name="Subtitle 5">
            <a:extLst>
              <a:ext uri="{FF2B5EF4-FFF2-40B4-BE49-F238E27FC236}">
                <a16:creationId xmlns:a16="http://schemas.microsoft.com/office/drawing/2014/main" id="{4559AB57-7FFA-0944-5705-30123F136796}"/>
              </a:ext>
            </a:extLst>
          </p:cNvPr>
          <p:cNvSpPr>
            <a:spLocks noGrp="1"/>
          </p:cNvSpPr>
          <p:nvPr>
            <p:ph type="subTitle" idx="1"/>
          </p:nvPr>
        </p:nvSpPr>
        <p:spPr/>
        <p:txBody>
          <a:bodyPr>
            <a:normAutofit fontScale="92500" lnSpcReduction="10000"/>
          </a:bodyPr>
          <a:lstStyle/>
          <a:p>
            <a:endParaRPr lang="en-US"/>
          </a:p>
        </p:txBody>
      </p:sp>
      <p:sp>
        <p:nvSpPr>
          <p:cNvPr id="4" name="Slide Number Placeholder 3">
            <a:extLst>
              <a:ext uri="{FF2B5EF4-FFF2-40B4-BE49-F238E27FC236}">
                <a16:creationId xmlns:a16="http://schemas.microsoft.com/office/drawing/2014/main" id="{528AA1E3-5453-8068-FED9-0ECB59F90064}"/>
              </a:ext>
            </a:extLst>
          </p:cNvPr>
          <p:cNvSpPr>
            <a:spLocks noGrp="1"/>
          </p:cNvSpPr>
          <p:nvPr>
            <p:ph type="sldNum" sz="quarter" idx="12"/>
          </p:nvPr>
        </p:nvSpPr>
        <p:spPr/>
        <p:txBody>
          <a:bodyPr/>
          <a:lstStyle/>
          <a:p>
            <a:fld id="{7A24F918-E48B-4CD6-88B4-F48A81EB5FB6}" type="slidenum">
              <a:rPr lang="en-US" smtClean="0"/>
              <a:pPr/>
              <a:t>37</a:t>
            </a:fld>
            <a:endParaRPr lang="en-US"/>
          </a:p>
        </p:txBody>
      </p:sp>
      <p:pic>
        <p:nvPicPr>
          <p:cNvPr id="3" name="Picture 2">
            <a:extLst>
              <a:ext uri="{FF2B5EF4-FFF2-40B4-BE49-F238E27FC236}">
                <a16:creationId xmlns:a16="http://schemas.microsoft.com/office/drawing/2014/main" id="{81D93FBB-8AFE-16FC-8907-DE3579FE6677}"/>
              </a:ext>
            </a:extLst>
          </p:cNvPr>
          <p:cNvPicPr>
            <a:picLocks noChangeAspect="1"/>
          </p:cNvPicPr>
          <p:nvPr/>
        </p:nvPicPr>
        <p:blipFill>
          <a:blip r:embed="rId2">
            <a:extLst>
              <a:ext uri="{28A0092B-C50C-407E-A947-70E740481C1C}">
                <a14:useLocalDpi xmlns:a14="http://schemas.microsoft.com/office/drawing/2010/main" val="0"/>
              </a:ext>
            </a:extLst>
          </a:blip>
          <a:srcRect l="4017" t="8393" r="3398" b="6235"/>
          <a:stretch/>
        </p:blipFill>
        <p:spPr>
          <a:xfrm>
            <a:off x="2631496" y="3218689"/>
            <a:ext cx="6700554" cy="3502786"/>
          </a:xfrm>
          <a:prstGeom prst="rect">
            <a:avLst/>
          </a:prstGeom>
        </p:spPr>
      </p:pic>
    </p:spTree>
    <p:extLst>
      <p:ext uri="{BB962C8B-B14F-4D97-AF65-F5344CB8AC3E}">
        <p14:creationId xmlns:p14="http://schemas.microsoft.com/office/powerpoint/2010/main" val="308081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تعریف 7-1: آتاماتای پشته ای (</a:t>
            </a:r>
            <a:r>
              <a:rPr lang="en-US" dirty="0"/>
              <a:t>PDA: Pushdown Automata</a:t>
            </a:r>
            <a:r>
              <a:rPr lang="fa-IR" dirty="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fa-IR" dirty="0"/>
                  <a:t>هر ماشین پشته ای یک هفت تایی به فرم زیر می باشد</a:t>
                </a:r>
                <a:r>
                  <a:rPr lang="en-US" dirty="0"/>
                  <a:t> </a:t>
                </a:r>
                <a:r>
                  <a:rPr lang="fa-IR" dirty="0"/>
                  <a:t> </a:t>
                </a:r>
                <a14:m>
                  <m:oMath xmlns:m="http://schemas.openxmlformats.org/officeDocument/2006/math">
                    <m:r>
                      <a:rPr lang="en-US" sz="3300" i="1" dirty="0" smtClean="0">
                        <a:solidFill>
                          <a:srgbClr val="C00000"/>
                        </a:solidFill>
                        <a:latin typeface="Cambria Math" panose="02040503050406030204" pitchFamily="18" charset="0"/>
                      </a:rPr>
                      <m:t>𝑀</m:t>
                    </m:r>
                    <m:r>
                      <a:rPr lang="en-US" sz="3300" i="1" dirty="0" smtClean="0">
                        <a:solidFill>
                          <a:srgbClr val="C00000"/>
                        </a:solidFill>
                        <a:latin typeface="Cambria Math" panose="02040503050406030204" pitchFamily="18" charset="0"/>
                      </a:rPr>
                      <m:t> = (</m:t>
                    </m:r>
                    <m:r>
                      <a:rPr lang="en-US" sz="3300" i="1" dirty="0">
                        <a:solidFill>
                          <a:srgbClr val="C00000"/>
                        </a:solidFill>
                        <a:latin typeface="Cambria Math" panose="02040503050406030204" pitchFamily="18" charset="0"/>
                      </a:rPr>
                      <m:t>𝑄</m:t>
                    </m:r>
                    <m:r>
                      <a:rPr lang="en-US" sz="3300" i="1" dirty="0">
                        <a:solidFill>
                          <a:srgbClr val="C00000"/>
                        </a:solidFill>
                        <a:latin typeface="Cambria Math" panose="02040503050406030204" pitchFamily="18" charset="0"/>
                      </a:rPr>
                      <m:t>, </m:t>
                    </m:r>
                    <m:r>
                      <m:rPr>
                        <m:sty m:val="p"/>
                      </m:rPr>
                      <a:rPr lang="el-GR" sz="3300" i="0" dirty="0">
                        <a:solidFill>
                          <a:srgbClr val="C00000"/>
                        </a:solidFill>
                        <a:latin typeface="Cambria Math" panose="02040503050406030204" pitchFamily="18" charset="0"/>
                      </a:rPr>
                      <m:t>Σ</m:t>
                    </m:r>
                    <m:r>
                      <a:rPr lang="el-GR" sz="3300" i="1" dirty="0">
                        <a:solidFill>
                          <a:srgbClr val="C00000"/>
                        </a:solidFill>
                        <a:latin typeface="Cambria Math" panose="02040503050406030204" pitchFamily="18" charset="0"/>
                      </a:rPr>
                      <m:t>, </m:t>
                    </m:r>
                    <m:r>
                      <m:rPr>
                        <m:sty m:val="p"/>
                      </m:rPr>
                      <a:rPr lang="el-GR" sz="3300" i="0" dirty="0">
                        <a:solidFill>
                          <a:srgbClr val="C00000"/>
                        </a:solidFill>
                        <a:latin typeface="Cambria Math" panose="02040503050406030204" pitchFamily="18" charset="0"/>
                      </a:rPr>
                      <m:t>Γ</m:t>
                    </m:r>
                    <m:r>
                      <a:rPr lang="el-GR" sz="3300" i="1" dirty="0">
                        <a:solidFill>
                          <a:srgbClr val="C00000"/>
                        </a:solidFill>
                        <a:latin typeface="Cambria Math" panose="02040503050406030204" pitchFamily="18" charset="0"/>
                      </a:rPr>
                      <m:t>, </m:t>
                    </m:r>
                    <m:r>
                      <a:rPr lang="el-GR" sz="3300" i="1" dirty="0">
                        <a:solidFill>
                          <a:srgbClr val="C00000"/>
                        </a:solidFill>
                        <a:latin typeface="Cambria Math" panose="02040503050406030204" pitchFamily="18" charset="0"/>
                      </a:rPr>
                      <m:t>𝛿</m:t>
                    </m:r>
                    <m:r>
                      <a:rPr lang="el-GR" sz="3300" i="1" dirty="0">
                        <a:solidFill>
                          <a:srgbClr val="C00000"/>
                        </a:solidFill>
                        <a:latin typeface="Cambria Math" panose="02040503050406030204" pitchFamily="18" charset="0"/>
                      </a:rPr>
                      <m:t>, </m:t>
                    </m:r>
                    <m:sSub>
                      <m:sSubPr>
                        <m:ctrlPr>
                          <a:rPr lang="en-US" sz="3300" b="0" i="1" dirty="0" smtClean="0">
                            <a:solidFill>
                              <a:srgbClr val="C00000"/>
                            </a:solidFill>
                            <a:latin typeface="Cambria Math" panose="02040503050406030204" pitchFamily="18" charset="0"/>
                          </a:rPr>
                        </m:ctrlPr>
                      </m:sSubPr>
                      <m:e>
                        <m:r>
                          <a:rPr lang="en-US" sz="3300" i="1" dirty="0">
                            <a:solidFill>
                              <a:srgbClr val="C00000"/>
                            </a:solidFill>
                            <a:latin typeface="Cambria Math" panose="02040503050406030204" pitchFamily="18" charset="0"/>
                          </a:rPr>
                          <m:t>𝑞</m:t>
                        </m:r>
                      </m:e>
                      <m:sub>
                        <m:r>
                          <a:rPr lang="en-US" sz="3300" i="1" dirty="0">
                            <a:solidFill>
                              <a:srgbClr val="C00000"/>
                            </a:solidFill>
                            <a:latin typeface="Cambria Math" panose="02040503050406030204" pitchFamily="18" charset="0"/>
                          </a:rPr>
                          <m:t>0</m:t>
                        </m:r>
                      </m:sub>
                    </m:sSub>
                    <m:r>
                      <a:rPr lang="en-US" sz="3300" i="1" dirty="0">
                        <a:solidFill>
                          <a:srgbClr val="C00000"/>
                        </a:solidFill>
                        <a:latin typeface="Cambria Math" panose="02040503050406030204" pitchFamily="18" charset="0"/>
                      </a:rPr>
                      <m:t>, </m:t>
                    </m:r>
                    <m:r>
                      <a:rPr lang="en-US" sz="3300" b="0" i="1" dirty="0" smtClean="0">
                        <a:solidFill>
                          <a:srgbClr val="C00000"/>
                        </a:solidFill>
                        <a:latin typeface="Cambria Math" panose="02040503050406030204" pitchFamily="18" charset="0"/>
                      </a:rPr>
                      <m:t>𝑧</m:t>
                    </m:r>
                    <m:r>
                      <a:rPr lang="en-US" sz="3300" i="1" dirty="0">
                        <a:solidFill>
                          <a:srgbClr val="C00000"/>
                        </a:solidFill>
                        <a:latin typeface="Cambria Math" panose="02040503050406030204" pitchFamily="18" charset="0"/>
                      </a:rPr>
                      <m:t>, </m:t>
                    </m:r>
                    <m:r>
                      <a:rPr lang="en-US" sz="3300" i="1" dirty="0" smtClean="0">
                        <a:solidFill>
                          <a:srgbClr val="C00000"/>
                        </a:solidFill>
                        <a:latin typeface="Cambria Math" panose="02040503050406030204" pitchFamily="18" charset="0"/>
                      </a:rPr>
                      <m:t>𝐹</m:t>
                    </m:r>
                    <m:r>
                      <a:rPr lang="en-US" sz="3300" i="1" dirty="0" smtClean="0">
                        <a:solidFill>
                          <a:srgbClr val="C00000"/>
                        </a:solidFill>
                        <a:latin typeface="Cambria Math" panose="02040503050406030204" pitchFamily="18" charset="0"/>
                      </a:rPr>
                      <m:t>)</m:t>
                    </m:r>
                  </m:oMath>
                </a14:m>
                <a:endParaRPr lang="en-US" sz="3300" dirty="0">
                  <a:solidFill>
                    <a:srgbClr val="C00000"/>
                  </a:solidFill>
                </a:endParaRPr>
              </a:p>
              <a:p>
                <a:pPr algn="l" rtl="0"/>
                <a:endParaRPr lang="en-US" dirty="0"/>
              </a:p>
              <a:p>
                <a:pPr algn="l" rtl="0"/>
                <a14:m>
                  <m:oMath xmlns:m="http://schemas.openxmlformats.org/officeDocument/2006/math">
                    <m:r>
                      <a:rPr lang="en-US" i="1" dirty="0" smtClean="0">
                        <a:solidFill>
                          <a:srgbClr val="C00000"/>
                        </a:solidFill>
                        <a:latin typeface="Cambria Math" panose="02040503050406030204" pitchFamily="18" charset="0"/>
                      </a:rPr>
                      <m:t>𝑄</m:t>
                    </m:r>
                  </m:oMath>
                </a14:m>
                <a:r>
                  <a:rPr lang="en-US" dirty="0"/>
                  <a:t> — </a:t>
                </a:r>
                <a:r>
                  <a:rPr lang="fa-IR" dirty="0"/>
                  <a:t>مجموعه متنهای از حالت ها</a:t>
                </a:r>
                <a:endParaRPr lang="en-US" dirty="0"/>
              </a:p>
              <a:p>
                <a:pPr algn="l" rtl="0"/>
                <a:r>
                  <a:rPr lang="en-US" dirty="0"/>
                  <a:t> </a:t>
                </a:r>
                <a14:m>
                  <m:oMath xmlns:m="http://schemas.openxmlformats.org/officeDocument/2006/math">
                    <m:r>
                      <m:rPr>
                        <m:sty m:val="p"/>
                      </m:rPr>
                      <a:rPr lang="el-GR" i="0" dirty="0" smtClean="0">
                        <a:solidFill>
                          <a:srgbClr val="C00000"/>
                        </a:solidFill>
                        <a:latin typeface="Cambria Math" panose="02040503050406030204" pitchFamily="18" charset="0"/>
                      </a:rPr>
                      <m:t>Σ</m:t>
                    </m:r>
                  </m:oMath>
                </a14:m>
                <a:r>
                  <a:rPr lang="el-GR" dirty="0"/>
                  <a:t> — </a:t>
                </a:r>
                <a:r>
                  <a:rPr lang="fa-IR" dirty="0"/>
                  <a:t>الفبای ورودی</a:t>
                </a:r>
                <a:endParaRPr lang="en-US" dirty="0"/>
              </a:p>
              <a:p>
                <a:pPr algn="l" rtl="0"/>
                <a:r>
                  <a:rPr lang="en-US" dirty="0"/>
                  <a:t> </a:t>
                </a:r>
                <a14:m>
                  <m:oMath xmlns:m="http://schemas.openxmlformats.org/officeDocument/2006/math">
                    <m:r>
                      <m:rPr>
                        <m:sty m:val="p"/>
                      </m:rPr>
                      <a:rPr lang="el-GR" i="0" dirty="0" smtClean="0">
                        <a:solidFill>
                          <a:srgbClr val="C00000"/>
                        </a:solidFill>
                        <a:latin typeface="Cambria Math" panose="02040503050406030204" pitchFamily="18" charset="0"/>
                      </a:rPr>
                      <m:t>Γ</m:t>
                    </m:r>
                  </m:oMath>
                </a14:m>
                <a:r>
                  <a:rPr lang="el-GR" dirty="0"/>
                  <a:t> —</a:t>
                </a:r>
                <a:r>
                  <a:rPr lang="en-US" dirty="0"/>
                  <a:t> </a:t>
                </a:r>
                <a:r>
                  <a:rPr lang="fa-IR" dirty="0"/>
                  <a:t> الفبای مربوط به پشته</a:t>
                </a:r>
                <a:endParaRPr lang="en-US" dirty="0"/>
              </a:p>
              <a:p>
                <a:pPr algn="l" rtl="0"/>
                <a:r>
                  <a:rPr lang="en-US" dirty="0"/>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0</m:t>
                        </m:r>
                      </m:sub>
                    </m:sSub>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m:t>
                    </m:r>
                  </m:oMath>
                </a14:m>
                <a:r>
                  <a:rPr lang="en-US" dirty="0"/>
                  <a:t>— </a:t>
                </a:r>
                <a:r>
                  <a:rPr lang="fa-IR" dirty="0"/>
                  <a:t>حالت اولیه</a:t>
                </a:r>
                <a:endParaRPr lang="en-US" dirty="0"/>
              </a:p>
              <a:p>
                <a:pPr algn="l" rtl="0"/>
                <a:r>
                  <a:rPr lang="en-US" dirty="0"/>
                  <a:t> </a:t>
                </a:r>
                <a14:m>
                  <m:oMath xmlns:m="http://schemas.openxmlformats.org/officeDocument/2006/math">
                    <m:r>
                      <a:rPr lang="en-US" b="0" i="1" dirty="0" smtClean="0">
                        <a:solidFill>
                          <a:srgbClr val="C00000"/>
                        </a:solidFill>
                        <a:latin typeface="Cambria Math" panose="02040503050406030204" pitchFamily="18" charset="0"/>
                      </a:rPr>
                      <m:t>𝑧</m:t>
                    </m:r>
                    <m:r>
                      <a:rPr lang="en-US" i="1" dirty="0" smtClean="0">
                        <a:solidFill>
                          <a:srgbClr val="C00000"/>
                        </a:solidFill>
                        <a:latin typeface="Cambria Math" panose="02040503050406030204" pitchFamily="18" charset="0"/>
                      </a:rPr>
                      <m:t>∈ </m:t>
                    </m:r>
                    <m:r>
                      <m:rPr>
                        <m:sty m:val="p"/>
                      </m:rPr>
                      <a:rPr lang="el-GR" i="0"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m:t>
                    </m:r>
                  </m:oMath>
                </a14:m>
                <a:r>
                  <a:rPr lang="el-GR" dirty="0"/>
                  <a:t>— </a:t>
                </a:r>
                <a:r>
                  <a:rPr lang="fa-IR" dirty="0"/>
                  <a:t>اولین سمبول در پشته</a:t>
                </a:r>
                <a:endParaRPr lang="en-US" dirty="0"/>
              </a:p>
              <a:p>
                <a:pPr algn="l" rtl="0"/>
                <a:r>
                  <a:rPr lang="en-US" dirty="0"/>
                  <a:t> </a:t>
                </a:r>
                <a14:m>
                  <m:oMath xmlns:m="http://schemas.openxmlformats.org/officeDocument/2006/math">
                    <m:r>
                      <a:rPr lang="en-US" i="1" dirty="0" smtClean="0">
                        <a:solidFill>
                          <a:srgbClr val="C00000"/>
                        </a:solidFill>
                        <a:latin typeface="Cambria Math" panose="02040503050406030204" pitchFamily="18" charset="0"/>
                      </a:rPr>
                      <m:t>𝐹</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m:t>
                    </m:r>
                  </m:oMath>
                </a14:m>
                <a:r>
                  <a:rPr lang="en-US" dirty="0"/>
                  <a:t>— </a:t>
                </a:r>
                <a:r>
                  <a:rPr lang="fa-IR" dirty="0"/>
                  <a:t>مجموعه حالات نهایی</a:t>
                </a:r>
                <a:endParaRPr lang="en-US" dirty="0"/>
              </a:p>
              <a:p>
                <a:pPr algn="l" rtl="0"/>
                <a:r>
                  <a:rPr lang="en-US" dirty="0"/>
                  <a:t> </a:t>
                </a:r>
                <a14:m>
                  <m:oMath xmlns:m="http://schemas.openxmlformats.org/officeDocument/2006/math">
                    <m:r>
                      <a:rPr lang="el-GR" i="1" dirty="0" smtClean="0">
                        <a:solidFill>
                          <a:srgbClr val="C00000"/>
                        </a:solidFill>
                        <a:latin typeface="Cambria Math" panose="02040503050406030204" pitchFamily="18" charset="0"/>
                      </a:rPr>
                      <m:t>𝛿</m:t>
                    </m:r>
                  </m:oMath>
                </a14:m>
                <a:r>
                  <a:rPr lang="el-GR" dirty="0"/>
                  <a:t> — </a:t>
                </a:r>
                <a:r>
                  <a:rPr lang="fa-IR" dirty="0"/>
                  <a:t>تابع انتقال</a:t>
                </a:r>
                <a:r>
                  <a:rPr lang="en-US" dirty="0"/>
                  <a:t>  </a:t>
                </a:r>
                <a14:m>
                  <m:oMath xmlns:m="http://schemas.openxmlformats.org/officeDocument/2006/math">
                    <m:r>
                      <a:rPr lang="en-US" i="1" dirty="0" smtClean="0">
                        <a:solidFill>
                          <a:srgbClr val="C00000"/>
                        </a:solidFill>
                        <a:latin typeface="Cambria Math" panose="02040503050406030204" pitchFamily="18" charset="0"/>
                      </a:rPr>
                      <m:t>𝑄</m:t>
                    </m:r>
                    <m:r>
                      <a:rPr lang="en-US" i="1" dirty="0" smtClean="0">
                        <a:solidFill>
                          <a:srgbClr val="C00000"/>
                        </a:solidFill>
                        <a:latin typeface="Cambria Math" panose="02040503050406030204" pitchFamily="18" charset="0"/>
                      </a:rPr>
                      <m:t> × (</m:t>
                    </m:r>
                    <m:r>
                      <m:rPr>
                        <m:sty m:val="p"/>
                      </m:rPr>
                      <a:rPr lang="el-GR" i="0" dirty="0">
                        <a:solidFill>
                          <a:srgbClr val="C00000"/>
                        </a:solidFill>
                        <a:latin typeface="Cambria Math" panose="02040503050406030204" pitchFamily="18" charset="0"/>
                      </a:rPr>
                      <m:t>Σ</m:t>
                    </m:r>
                    <m:r>
                      <a:rPr lang="el-GR"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ea typeface="Cambria Math" panose="02040503050406030204" pitchFamily="18" charset="0"/>
                      </a:rPr>
                      <m:t>𝜆</m:t>
                    </m:r>
                    <m:r>
                      <a:rPr lang="el-GR" i="1" dirty="0">
                        <a:solidFill>
                          <a:srgbClr val="C00000"/>
                        </a:solidFill>
                        <a:latin typeface="Cambria Math" panose="02040503050406030204" pitchFamily="18" charset="0"/>
                      </a:rPr>
                      <m:t>}) × </m:t>
                    </m:r>
                    <m:r>
                      <m:rPr>
                        <m:sty m:val="p"/>
                      </m:rPr>
                      <a:rPr lang="el-GR" i="0" dirty="0">
                        <a:solidFill>
                          <a:srgbClr val="C00000"/>
                        </a:solidFill>
                        <a:latin typeface="Cambria Math" panose="02040503050406030204" pitchFamily="18" charset="0"/>
                      </a:rPr>
                      <m:t>Γ</m:t>
                    </m:r>
                    <m:r>
                      <a:rPr lang="el-GR"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𝑄</m:t>
                    </m:r>
                    <m:r>
                      <a:rPr lang="en-US" i="1" dirty="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m:rPr>
                            <m:sty m:val="p"/>
                          </m:rPr>
                          <a:rPr lang="el-GR" i="0" dirty="0">
                            <a:solidFill>
                              <a:srgbClr val="C00000"/>
                            </a:solidFill>
                            <a:latin typeface="Cambria Math" panose="02040503050406030204" pitchFamily="18" charset="0"/>
                          </a:rPr>
                          <m:t>Γ</m:t>
                        </m:r>
                      </m:e>
                      <m:sup>
                        <m:r>
                          <a:rPr lang="en-US" b="0" i="0" dirty="0" smtClean="0">
                            <a:solidFill>
                              <a:srgbClr val="C00000"/>
                            </a:solidFill>
                            <a:latin typeface="Cambria Math" panose="02040503050406030204" pitchFamily="18" charset="0"/>
                          </a:rPr>
                          <m:t>∗</m:t>
                        </m:r>
                      </m:sup>
                    </m:sSup>
                  </m:oMath>
                </a14:m>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7" r="-2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7" name="Picture 6"/>
          <p:cNvPicPr>
            <a:picLocks noChangeAspect="1"/>
          </p:cNvPicPr>
          <p:nvPr/>
        </p:nvPicPr>
        <p:blipFill>
          <a:blip r:embed="rId3"/>
          <a:stretch>
            <a:fillRect/>
          </a:stretch>
        </p:blipFill>
        <p:spPr>
          <a:xfrm>
            <a:off x="6536724" y="3216910"/>
            <a:ext cx="5516014" cy="2828290"/>
          </a:xfrm>
          <a:prstGeom prst="rect">
            <a:avLst/>
          </a:prstGeom>
        </p:spPr>
      </p:pic>
      <p:grpSp>
        <p:nvGrpSpPr>
          <p:cNvPr id="9" name="Group 8"/>
          <p:cNvGrpSpPr/>
          <p:nvPr/>
        </p:nvGrpSpPr>
        <p:grpSpPr>
          <a:xfrm>
            <a:off x="4815935" y="1795196"/>
            <a:ext cx="6528604" cy="1240085"/>
            <a:chOff x="184986" y="4862253"/>
            <a:chExt cx="6528604" cy="1240085"/>
          </a:xfrm>
        </p:grpSpPr>
        <p:sp>
          <p:nvSpPr>
            <p:cNvPr id="10" name="TextBox 9"/>
            <p:cNvSpPr txBox="1"/>
            <p:nvPr/>
          </p:nvSpPr>
          <p:spPr>
            <a:xfrm>
              <a:off x="184986" y="4902009"/>
              <a:ext cx="6493565" cy="1200329"/>
            </a:xfrm>
            <a:prstGeom prst="rect">
              <a:avLst/>
            </a:prstGeom>
            <a:solidFill>
              <a:srgbClr val="92D050"/>
            </a:solidFill>
          </p:spPr>
          <p:txBody>
            <a:bodyPr wrap="square" rtlCol="0">
              <a:spAutoFit/>
            </a:bodyPr>
            <a:lstStyle/>
            <a:p>
              <a:pPr algn="r" rtl="1"/>
              <a:r>
                <a:rPr lang="fa-IR" sz="2400" dirty="0">
                  <a:cs typeface="B Mitra" panose="00000400000000000000" pitchFamily="2" charset="-78"/>
                </a:rPr>
                <a:t>      در ماشین های پشته ای توابع انتقال بدین شکل توصیف میشوند که هر حالت از ماشین با توجه به سمبل جاری رشته ورودی و سمبل بالایی پشته به چه حالت دیگری منتقل شده و چه تغییری در پشته ایجاد میکند </a:t>
              </a:r>
            </a:p>
          </p:txBody>
        </p:sp>
        <p:pic>
          <p:nvPicPr>
            <p:cNvPr id="11" name="Picture 1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81590" y="4862253"/>
              <a:ext cx="432000" cy="432000"/>
            </a:xfrm>
            <a:prstGeom prst="rect">
              <a:avLst/>
            </a:prstGeom>
          </p:spPr>
        </p:pic>
      </p:grpSp>
    </p:spTree>
    <p:extLst>
      <p:ext uri="{BB962C8B-B14F-4D97-AF65-F5344CB8AC3E}">
        <p14:creationId xmlns:p14="http://schemas.microsoft.com/office/powerpoint/2010/main" val="180737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
                                        <p:tgtEl>
                                          <p:spTgt spid="7"/>
                                        </p:tgtEl>
                                      </p:cBhvr>
                                    </p:animEffect>
                                    <p:anim calcmode="lin" valueType="num">
                                      <p:cBhvr>
                                        <p:cTn id="33" dur="400" fill="hold"/>
                                        <p:tgtEl>
                                          <p:spTgt spid="7"/>
                                        </p:tgtEl>
                                        <p:attrNameLst>
                                          <p:attrName>ppt_x</p:attrName>
                                        </p:attrNameLst>
                                      </p:cBhvr>
                                      <p:tavLst>
                                        <p:tav tm="0">
                                          <p:val>
                                            <p:strVal val="#ppt_x"/>
                                          </p:val>
                                        </p:tav>
                                        <p:tav tm="100000">
                                          <p:val>
                                            <p:strVal val="#ppt_x"/>
                                          </p:val>
                                        </p:tav>
                                      </p:tavLst>
                                    </p:anim>
                                    <p:anim calcmode="lin" valueType="num">
                                      <p:cBhvr>
                                        <p:cTn id="34" dur="400" fill="hold"/>
                                        <p:tgtEl>
                                          <p:spTgt spid="7"/>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9" name="Group 278"/>
          <p:cNvGrpSpPr/>
          <p:nvPr/>
        </p:nvGrpSpPr>
        <p:grpSpPr>
          <a:xfrm>
            <a:off x="151327" y="4914738"/>
            <a:ext cx="4914065" cy="1126597"/>
            <a:chOff x="5007246" y="1769916"/>
            <a:chExt cx="4914900" cy="1198685"/>
          </a:xfrm>
        </p:grpSpPr>
        <p:sp>
          <p:nvSpPr>
            <p:cNvPr id="280" name="Rectangle 279"/>
            <p:cNvSpPr/>
            <p:nvPr/>
          </p:nvSpPr>
          <p:spPr>
            <a:xfrm>
              <a:off x="5007246" y="1819843"/>
              <a:ext cx="4914900" cy="114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280"/>
            <p:cNvGrpSpPr/>
            <p:nvPr/>
          </p:nvGrpSpPr>
          <p:grpSpPr>
            <a:xfrm>
              <a:off x="5124450" y="1819844"/>
              <a:ext cx="1447214" cy="288000"/>
              <a:chOff x="5048250" y="1744351"/>
              <a:chExt cx="1447214" cy="341296"/>
            </a:xfrm>
          </p:grpSpPr>
          <p:cxnSp>
            <p:nvCxnSpPr>
              <p:cNvPr id="321" name="Straight Connector 320"/>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4" name="Rectangle 323"/>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325" name="Rectangle 324"/>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325" name="Rectangle 324"/>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27"/>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6" name="Rectangle 325"/>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326" name="Rectangle 325"/>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28"/>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7" name="Rectangle 326"/>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327" name="Rectangle 326"/>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29"/>
                    <a:stretch>
                      <a:fillRect b="-2128"/>
                    </a:stretch>
                  </a:blipFill>
                </p:spPr>
                <p:txBody>
                  <a:bodyPr/>
                  <a:lstStyle/>
                  <a:p>
                    <a:r>
                      <a:rPr lang="en-US">
                        <a:noFill/>
                      </a:rPr>
                      <a:t> </a:t>
                    </a:r>
                  </a:p>
                </p:txBody>
              </p:sp>
            </mc:Fallback>
          </mc:AlternateContent>
        </p:grpSp>
        <p:sp>
          <p:nvSpPr>
            <p:cNvPr id="282" name="Rectangle 281"/>
            <p:cNvSpPr/>
            <p:nvPr/>
          </p:nvSpPr>
          <p:spPr>
            <a:xfrm>
              <a:off x="53085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3" name="Rectangle 282"/>
                <p:cNvSpPr/>
                <p:nvPr/>
              </p:nvSpPr>
              <p:spPr>
                <a:xfrm>
                  <a:off x="5472649" y="2358624"/>
                  <a:ext cx="4439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𝑖</m:t>
                            </m:r>
                          </m:sub>
                        </m:sSub>
                      </m:oMath>
                    </m:oMathPara>
                  </a14:m>
                  <a:endParaRPr lang="en-US" dirty="0"/>
                </a:p>
              </p:txBody>
            </p:sp>
          </mc:Choice>
          <mc:Fallback xmlns="">
            <p:sp>
              <p:nvSpPr>
                <p:cNvPr id="283" name="Rectangle 282"/>
                <p:cNvSpPr>
                  <a:spLocks noRot="1" noChangeAspect="1" noMove="1" noResize="1" noEditPoints="1" noAdjustHandles="1" noChangeArrowheads="1" noChangeShapeType="1" noTextEdit="1"/>
                </p:cNvSpPr>
                <p:nvPr/>
              </p:nvSpPr>
              <p:spPr>
                <a:xfrm>
                  <a:off x="5472649" y="2358624"/>
                  <a:ext cx="443968" cy="369332"/>
                </a:xfrm>
                <a:prstGeom prst="rect">
                  <a:avLst/>
                </a:prstGeom>
                <a:blipFill>
                  <a:blip r:embed="rId3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4" name="Rectangle 283"/>
                <p:cNvSpPr/>
                <p:nvPr/>
              </p:nvSpPr>
              <p:spPr>
                <a:xfrm>
                  <a:off x="7863870" y="2345600"/>
                  <a:ext cx="46320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𝑞</m:t>
                            </m:r>
                          </m:e>
                          <m:sub>
                            <m:r>
                              <a:rPr lang="en-US" i="1" dirty="0" err="1">
                                <a:solidFill>
                                  <a:srgbClr val="C00000"/>
                                </a:solidFill>
                                <a:latin typeface="Cambria Math" panose="02040503050406030204" pitchFamily="18" charset="0"/>
                              </a:rPr>
                              <m:t>𝑗</m:t>
                            </m:r>
                          </m:sub>
                        </m:sSub>
                      </m:oMath>
                    </m:oMathPara>
                  </a14:m>
                  <a:endParaRPr lang="en-US" dirty="0">
                    <a:solidFill>
                      <a:srgbClr val="C00000"/>
                    </a:solidFill>
                  </a:endParaRPr>
                </a:p>
              </p:txBody>
            </p:sp>
          </mc:Choice>
          <mc:Fallback xmlns="">
            <p:sp>
              <p:nvSpPr>
                <p:cNvPr id="284" name="Rectangle 283"/>
                <p:cNvSpPr>
                  <a:spLocks noRot="1" noChangeAspect="1" noMove="1" noResize="1" noEditPoints="1" noAdjustHandles="1" noChangeArrowheads="1" noChangeShapeType="1" noTextEdit="1"/>
                </p:cNvSpPr>
                <p:nvPr/>
              </p:nvSpPr>
              <p:spPr>
                <a:xfrm>
                  <a:off x="7863870" y="2345600"/>
                  <a:ext cx="463204" cy="391646"/>
                </a:xfrm>
                <a:prstGeom prst="rect">
                  <a:avLst/>
                </a:prstGeom>
                <a:blipFill>
                  <a:blip r:embed="rId31"/>
                  <a:stretch>
                    <a:fillRect b="-7813"/>
                  </a:stretch>
                </a:blipFill>
              </p:spPr>
              <p:txBody>
                <a:bodyPr/>
                <a:lstStyle/>
                <a:p>
                  <a:r>
                    <a:rPr lang="en-US">
                      <a:noFill/>
                    </a:rPr>
                    <a:t> </a:t>
                  </a:r>
                </a:p>
              </p:txBody>
            </p:sp>
          </mc:Fallback>
        </mc:AlternateContent>
        <p:cxnSp>
          <p:nvCxnSpPr>
            <p:cNvPr id="285" name="Straight Arrow Connector 284"/>
            <p:cNvCxnSpPr>
              <a:endCxn id="323" idx="2"/>
            </p:cNvCxnSpPr>
            <p:nvPr/>
          </p:nvCxnSpPr>
          <p:spPr>
            <a:xfrm flipH="1" flipV="1">
              <a:off x="5491163" y="2127557"/>
              <a:ext cx="4762" cy="21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6" name="Group 285"/>
            <p:cNvGrpSpPr/>
            <p:nvPr/>
          </p:nvGrpSpPr>
          <p:grpSpPr>
            <a:xfrm>
              <a:off x="6643221" y="1981730"/>
              <a:ext cx="549423" cy="972000"/>
              <a:chOff x="6410177" y="3708400"/>
              <a:chExt cx="549423" cy="1256048"/>
            </a:xfrm>
          </p:grpSpPr>
          <p:grpSp>
            <p:nvGrpSpPr>
              <p:cNvPr id="314" name="Group 313"/>
              <p:cNvGrpSpPr/>
              <p:nvPr/>
            </p:nvGrpSpPr>
            <p:grpSpPr>
              <a:xfrm>
                <a:off x="6410177" y="3708400"/>
                <a:ext cx="549423" cy="1256048"/>
                <a:chOff x="6410177" y="3625234"/>
                <a:chExt cx="266373" cy="1339214"/>
              </a:xfrm>
            </p:grpSpPr>
            <p:cxnSp>
              <p:nvCxnSpPr>
                <p:cNvPr id="317" name="Straight Connector 316"/>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0" name="Rectangle 319"/>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315" name="Rectangle 314"/>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315" name="Rectangle 314"/>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6" name="Rectangle 315"/>
                  <p:cNvSpPr/>
                  <p:nvPr/>
                </p:nvSpPr>
                <p:spPr>
                  <a:xfrm>
                    <a:off x="6503678" y="4145047"/>
                    <a:ext cx="35759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𝑥</m:t>
                          </m:r>
                        </m:oMath>
                      </m:oMathPara>
                    </a14:m>
                    <a:endParaRPr lang="en-US" sz="1600" dirty="0"/>
                  </a:p>
                </p:txBody>
              </p:sp>
            </mc:Choice>
            <mc:Fallback xmlns="">
              <p:sp>
                <p:nvSpPr>
                  <p:cNvPr id="316" name="Rectangle 315"/>
                  <p:cNvSpPr>
                    <a:spLocks noRot="1" noChangeAspect="1" noMove="1" noResize="1" noEditPoints="1" noAdjustHandles="1" noChangeArrowheads="1" noChangeShapeType="1" noTextEdit="1"/>
                  </p:cNvSpPr>
                  <p:nvPr/>
                </p:nvSpPr>
                <p:spPr>
                  <a:xfrm>
                    <a:off x="6503678" y="4145047"/>
                    <a:ext cx="357597" cy="387345"/>
                  </a:xfrm>
                  <a:prstGeom prst="rect">
                    <a:avLst/>
                  </a:prstGeom>
                  <a:blipFill>
                    <a:blip r:embed="rId33"/>
                    <a:stretch>
                      <a:fillRect/>
                    </a:stretch>
                  </a:blipFill>
                </p:spPr>
                <p:txBody>
                  <a:bodyPr/>
                  <a:lstStyle/>
                  <a:p>
                    <a:r>
                      <a:rPr lang="en-US">
                        <a:noFill/>
                      </a:rPr>
                      <a:t> </a:t>
                    </a:r>
                  </a:p>
                </p:txBody>
              </p:sp>
            </mc:Fallback>
          </mc:AlternateContent>
        </p:grpSp>
        <p:cxnSp>
          <p:nvCxnSpPr>
            <p:cNvPr id="287" name="Straight Arrow Connector 286"/>
            <p:cNvCxnSpPr/>
            <p:nvPr/>
          </p:nvCxnSpPr>
          <p:spPr>
            <a:xfrm flipV="1">
              <a:off x="6309377" y="2492120"/>
              <a:ext cx="305271" cy="28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flipH="1" flipV="1">
              <a:off x="8256503" y="2118050"/>
              <a:ext cx="4762" cy="21804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89" name="Group 288"/>
            <p:cNvGrpSpPr/>
            <p:nvPr/>
          </p:nvGrpSpPr>
          <p:grpSpPr>
            <a:xfrm>
              <a:off x="9091740" y="1989194"/>
              <a:ext cx="549423" cy="972000"/>
              <a:chOff x="6410177" y="3708400"/>
              <a:chExt cx="549423" cy="1256048"/>
            </a:xfrm>
          </p:grpSpPr>
          <p:grpSp>
            <p:nvGrpSpPr>
              <p:cNvPr id="306" name="Group 305"/>
              <p:cNvGrpSpPr/>
              <p:nvPr/>
            </p:nvGrpSpPr>
            <p:grpSpPr>
              <a:xfrm>
                <a:off x="6410177" y="3708400"/>
                <a:ext cx="549423" cy="1256048"/>
                <a:chOff x="6410177" y="3625234"/>
                <a:chExt cx="266373" cy="1339214"/>
              </a:xfrm>
            </p:grpSpPr>
            <p:cxnSp>
              <p:nvCxnSpPr>
                <p:cNvPr id="310" name="Straight Connector 309"/>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2" name="Rectangle 311"/>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3" name="Rectangle 312"/>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307" name="Rectangle 306"/>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307" name="Rectangle 306"/>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9" name="Rectangle 308"/>
                  <p:cNvSpPr/>
                  <p:nvPr/>
                </p:nvSpPr>
                <p:spPr>
                  <a:xfrm>
                    <a:off x="6503678" y="4082428"/>
                    <a:ext cx="361317" cy="43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solidFill>
                                <a:srgbClr val="C00000"/>
                              </a:solidFill>
                              <a:latin typeface="Cambria Math" panose="02040503050406030204" pitchFamily="18" charset="0"/>
                            </a:rPr>
                            <m:t>𝑦</m:t>
                          </m:r>
                        </m:oMath>
                      </m:oMathPara>
                    </a14:m>
                    <a:endParaRPr lang="en-US" sz="1600" dirty="0">
                      <a:solidFill>
                        <a:srgbClr val="C00000"/>
                      </a:solidFill>
                    </a:endParaRPr>
                  </a:p>
                </p:txBody>
              </p:sp>
            </mc:Choice>
            <mc:Fallback xmlns="">
              <p:sp>
                <p:nvSpPr>
                  <p:cNvPr id="309" name="Rectangle 308"/>
                  <p:cNvSpPr>
                    <a:spLocks noRot="1" noChangeAspect="1" noMove="1" noResize="1" noEditPoints="1" noAdjustHandles="1" noChangeArrowheads="1" noChangeShapeType="1" noTextEdit="1"/>
                  </p:cNvSpPr>
                  <p:nvPr/>
                </p:nvSpPr>
                <p:spPr>
                  <a:xfrm>
                    <a:off x="6503678" y="4082428"/>
                    <a:ext cx="361317" cy="437490"/>
                  </a:xfrm>
                  <a:prstGeom prst="rect">
                    <a:avLst/>
                  </a:prstGeom>
                  <a:blipFill>
                    <a:blip r:embed="rId35"/>
                    <a:stretch>
                      <a:fillRect b="-5455"/>
                    </a:stretch>
                  </a:blipFill>
                </p:spPr>
                <p:txBody>
                  <a:bodyPr/>
                  <a:lstStyle/>
                  <a:p>
                    <a:r>
                      <a:rPr lang="en-US">
                        <a:noFill/>
                      </a:rPr>
                      <a:t> </a:t>
                    </a:r>
                  </a:p>
                </p:txBody>
              </p:sp>
            </mc:Fallback>
          </mc:AlternateContent>
        </p:grpSp>
        <p:cxnSp>
          <p:nvCxnSpPr>
            <p:cNvPr id="290" name="Straight Arrow Connector 289"/>
            <p:cNvCxnSpPr/>
            <p:nvPr/>
          </p:nvCxnSpPr>
          <p:spPr>
            <a:xfrm flipV="1">
              <a:off x="8733267" y="2448151"/>
              <a:ext cx="305271" cy="287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a:off x="55038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77088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9041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6185550" y="1794444"/>
              <a:ext cx="389850" cy="338554"/>
            </a:xfrm>
            <a:prstGeom prst="rect">
              <a:avLst/>
            </a:prstGeom>
          </p:spPr>
          <p:txBody>
            <a:bodyPr wrap="none">
              <a:spAutoFit/>
            </a:bodyPr>
            <a:lstStyle/>
            <a:p>
              <a:r>
                <a:rPr lang="en-US" sz="1600" dirty="0"/>
                <a:t>…</a:t>
              </a:r>
            </a:p>
          </p:txBody>
        </p:sp>
        <p:sp>
          <p:nvSpPr>
            <p:cNvPr id="295" name="Rectangle 294"/>
            <p:cNvSpPr/>
            <p:nvPr/>
          </p:nvSpPr>
          <p:spPr>
            <a:xfrm>
              <a:off x="5017696" y="1780445"/>
              <a:ext cx="389850" cy="338554"/>
            </a:xfrm>
            <a:prstGeom prst="rect">
              <a:avLst/>
            </a:prstGeom>
          </p:spPr>
          <p:txBody>
            <a:bodyPr wrap="none">
              <a:spAutoFit/>
            </a:bodyPr>
            <a:lstStyle/>
            <a:p>
              <a:r>
                <a:rPr lang="en-US" sz="1600" dirty="0"/>
                <a:t>…</a:t>
              </a:r>
            </a:p>
          </p:txBody>
        </p:sp>
        <p:grpSp>
          <p:nvGrpSpPr>
            <p:cNvPr id="296" name="Group 295"/>
            <p:cNvGrpSpPr/>
            <p:nvPr/>
          </p:nvGrpSpPr>
          <p:grpSpPr>
            <a:xfrm>
              <a:off x="7591533" y="1809315"/>
              <a:ext cx="1447214" cy="288000"/>
              <a:chOff x="5048250" y="1744351"/>
              <a:chExt cx="1447214" cy="341296"/>
            </a:xfrm>
          </p:grpSpPr>
          <p:cxnSp>
            <p:nvCxnSpPr>
              <p:cNvPr id="299" name="Straight Connector 298"/>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Rectangle 300"/>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2" name="Rectangle 301"/>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303" name="Rectangle 302"/>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303" name="Rectangle 302"/>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36"/>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Rectangle 303"/>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304" name="Rectangle 303"/>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37"/>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5" name="Rectangle 304"/>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305" name="Rectangle 304"/>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38"/>
                    <a:stretch>
                      <a:fillRect b="-2128"/>
                    </a:stretch>
                  </a:blipFill>
                </p:spPr>
                <p:txBody>
                  <a:bodyPr/>
                  <a:lstStyle/>
                  <a:p>
                    <a:r>
                      <a:rPr lang="en-US">
                        <a:noFill/>
                      </a:rPr>
                      <a:t> </a:t>
                    </a:r>
                  </a:p>
                </p:txBody>
              </p:sp>
            </mc:Fallback>
          </mc:AlternateContent>
        </p:grpSp>
        <p:sp>
          <p:nvSpPr>
            <p:cNvPr id="297" name="Rectangle 296"/>
            <p:cNvSpPr/>
            <p:nvPr/>
          </p:nvSpPr>
          <p:spPr>
            <a:xfrm>
              <a:off x="8652633" y="1783915"/>
              <a:ext cx="389850" cy="338554"/>
            </a:xfrm>
            <a:prstGeom prst="rect">
              <a:avLst/>
            </a:prstGeom>
          </p:spPr>
          <p:txBody>
            <a:bodyPr wrap="none">
              <a:spAutoFit/>
            </a:bodyPr>
            <a:lstStyle/>
            <a:p>
              <a:r>
                <a:rPr lang="en-US" sz="1600" dirty="0"/>
                <a:t>…</a:t>
              </a:r>
            </a:p>
          </p:txBody>
        </p:sp>
        <p:sp>
          <p:nvSpPr>
            <p:cNvPr id="298" name="Rectangle 297"/>
            <p:cNvSpPr/>
            <p:nvPr/>
          </p:nvSpPr>
          <p:spPr>
            <a:xfrm>
              <a:off x="7484779" y="1769916"/>
              <a:ext cx="389850" cy="338554"/>
            </a:xfrm>
            <a:prstGeom prst="rect">
              <a:avLst/>
            </a:prstGeom>
          </p:spPr>
          <p:txBody>
            <a:bodyPr wrap="none">
              <a:spAutoFit/>
            </a:bodyPr>
            <a:lstStyle/>
            <a:p>
              <a:r>
                <a:rPr lang="en-US" sz="1600" dirty="0"/>
                <a:t>…</a:t>
              </a:r>
            </a:p>
          </p:txBody>
        </p:sp>
      </p:grpSp>
      <p:grpSp>
        <p:nvGrpSpPr>
          <p:cNvPr id="230" name="Group 229"/>
          <p:cNvGrpSpPr/>
          <p:nvPr/>
        </p:nvGrpSpPr>
        <p:grpSpPr>
          <a:xfrm>
            <a:off x="215462" y="2733665"/>
            <a:ext cx="4914900" cy="1204855"/>
            <a:chOff x="5007246" y="1769916"/>
            <a:chExt cx="4914900" cy="1198685"/>
          </a:xfrm>
        </p:grpSpPr>
        <p:sp>
          <p:nvSpPr>
            <p:cNvPr id="231" name="Rectangle 230"/>
            <p:cNvSpPr/>
            <p:nvPr/>
          </p:nvSpPr>
          <p:spPr>
            <a:xfrm>
              <a:off x="5007246" y="1819843"/>
              <a:ext cx="4914900" cy="114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5124450" y="1819844"/>
              <a:ext cx="1447214" cy="288000"/>
              <a:chOff x="5048250" y="1744351"/>
              <a:chExt cx="1447214" cy="341296"/>
            </a:xfrm>
          </p:grpSpPr>
          <p:cxnSp>
            <p:nvCxnSpPr>
              <p:cNvPr id="272" name="Straight Connector 271"/>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Rectangle 273"/>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5" name="Rectangle 274"/>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76" name="Rectangle 275"/>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276" name="Rectangle 275"/>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16"/>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Rectangle 276"/>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277" name="Rectangle 276"/>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17"/>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8" name="Rectangle 277"/>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278" name="Rectangle 277"/>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18"/>
                    <a:stretch>
                      <a:fillRect b="-2128"/>
                    </a:stretch>
                  </a:blipFill>
                </p:spPr>
                <p:txBody>
                  <a:bodyPr/>
                  <a:lstStyle/>
                  <a:p>
                    <a:r>
                      <a:rPr lang="en-US">
                        <a:noFill/>
                      </a:rPr>
                      <a:t> </a:t>
                    </a:r>
                  </a:p>
                </p:txBody>
              </p:sp>
            </mc:Fallback>
          </mc:AlternateContent>
        </p:grpSp>
        <p:sp>
          <p:nvSpPr>
            <p:cNvPr id="233" name="Rectangle 232"/>
            <p:cNvSpPr/>
            <p:nvPr/>
          </p:nvSpPr>
          <p:spPr>
            <a:xfrm>
              <a:off x="53085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4" name="Rectangle 233"/>
                <p:cNvSpPr/>
                <p:nvPr/>
              </p:nvSpPr>
              <p:spPr>
                <a:xfrm>
                  <a:off x="5472649" y="2358624"/>
                  <a:ext cx="4439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𝑖</m:t>
                            </m:r>
                          </m:sub>
                        </m:sSub>
                      </m:oMath>
                    </m:oMathPara>
                  </a14:m>
                  <a:endParaRPr lang="en-US" dirty="0"/>
                </a:p>
              </p:txBody>
            </p:sp>
          </mc:Choice>
          <mc:Fallback xmlns="">
            <p:sp>
              <p:nvSpPr>
                <p:cNvPr id="234" name="Rectangle 233"/>
                <p:cNvSpPr>
                  <a:spLocks noRot="1" noChangeAspect="1" noMove="1" noResize="1" noEditPoints="1" noAdjustHandles="1" noChangeArrowheads="1" noChangeShapeType="1" noTextEdit="1"/>
                </p:cNvSpPr>
                <p:nvPr/>
              </p:nvSpPr>
              <p:spPr>
                <a:xfrm>
                  <a:off x="5472649" y="2358624"/>
                  <a:ext cx="443968" cy="369332"/>
                </a:xfrm>
                <a:prstGeom prst="rect">
                  <a:avLst/>
                </a:prstGeom>
                <a:blipFill>
                  <a:blip r:embed="rId19"/>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Rectangle 234"/>
                <p:cNvSpPr/>
                <p:nvPr/>
              </p:nvSpPr>
              <p:spPr>
                <a:xfrm>
                  <a:off x="7863870" y="2345600"/>
                  <a:ext cx="46320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𝑞</m:t>
                            </m:r>
                          </m:e>
                          <m:sub>
                            <m:r>
                              <a:rPr lang="en-US" i="1" dirty="0" err="1">
                                <a:solidFill>
                                  <a:srgbClr val="C00000"/>
                                </a:solidFill>
                                <a:latin typeface="Cambria Math" panose="02040503050406030204" pitchFamily="18" charset="0"/>
                              </a:rPr>
                              <m:t>𝑗</m:t>
                            </m:r>
                          </m:sub>
                        </m:sSub>
                      </m:oMath>
                    </m:oMathPara>
                  </a14:m>
                  <a:endParaRPr lang="en-US" dirty="0">
                    <a:solidFill>
                      <a:srgbClr val="C00000"/>
                    </a:solidFill>
                  </a:endParaRPr>
                </a:p>
              </p:txBody>
            </p:sp>
          </mc:Choice>
          <mc:Fallback xmlns="">
            <p:sp>
              <p:nvSpPr>
                <p:cNvPr id="235" name="Rectangle 234"/>
                <p:cNvSpPr>
                  <a:spLocks noRot="1" noChangeAspect="1" noMove="1" noResize="1" noEditPoints="1" noAdjustHandles="1" noChangeArrowheads="1" noChangeShapeType="1" noTextEdit="1"/>
                </p:cNvSpPr>
                <p:nvPr/>
              </p:nvSpPr>
              <p:spPr>
                <a:xfrm>
                  <a:off x="7863870" y="2345600"/>
                  <a:ext cx="463204" cy="391646"/>
                </a:xfrm>
                <a:prstGeom prst="rect">
                  <a:avLst/>
                </a:prstGeom>
                <a:blipFill>
                  <a:blip r:embed="rId20"/>
                  <a:stretch>
                    <a:fillRect b="-7813"/>
                  </a:stretch>
                </a:blipFill>
              </p:spPr>
              <p:txBody>
                <a:bodyPr/>
                <a:lstStyle/>
                <a:p>
                  <a:r>
                    <a:rPr lang="en-US">
                      <a:noFill/>
                    </a:rPr>
                    <a:t> </a:t>
                  </a:r>
                </a:p>
              </p:txBody>
            </p:sp>
          </mc:Fallback>
        </mc:AlternateContent>
        <p:cxnSp>
          <p:nvCxnSpPr>
            <p:cNvPr id="236" name="Straight Arrow Connector 235"/>
            <p:cNvCxnSpPr>
              <a:endCxn id="274" idx="2"/>
            </p:cNvCxnSpPr>
            <p:nvPr/>
          </p:nvCxnSpPr>
          <p:spPr>
            <a:xfrm flipH="1" flipV="1">
              <a:off x="5491163" y="2127557"/>
              <a:ext cx="4762" cy="21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6643221" y="1981730"/>
              <a:ext cx="549423" cy="972000"/>
              <a:chOff x="6410177" y="3708400"/>
              <a:chExt cx="549423" cy="1256048"/>
            </a:xfrm>
          </p:grpSpPr>
          <p:grpSp>
            <p:nvGrpSpPr>
              <p:cNvPr id="265" name="Group 264"/>
              <p:cNvGrpSpPr/>
              <p:nvPr/>
            </p:nvGrpSpPr>
            <p:grpSpPr>
              <a:xfrm>
                <a:off x="6410177" y="3708400"/>
                <a:ext cx="549423" cy="1256048"/>
                <a:chOff x="6410177" y="3625234"/>
                <a:chExt cx="266373" cy="1339214"/>
              </a:xfrm>
            </p:grpSpPr>
            <p:cxnSp>
              <p:nvCxnSpPr>
                <p:cNvPr id="268" name="Straight Connector 267"/>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Rectangle 269"/>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1" name="Rectangle 270"/>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266" name="Rectangle 265"/>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266" name="Rectangle 265"/>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 name="Rectangle 266"/>
                  <p:cNvSpPr/>
                  <p:nvPr/>
                </p:nvSpPr>
                <p:spPr>
                  <a:xfrm>
                    <a:off x="6503678" y="4145047"/>
                    <a:ext cx="35759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𝑥</m:t>
                          </m:r>
                        </m:oMath>
                      </m:oMathPara>
                    </a14:m>
                    <a:endParaRPr lang="en-US" sz="1600" dirty="0"/>
                  </a:p>
                </p:txBody>
              </p:sp>
            </mc:Choice>
            <mc:Fallback xmlns="">
              <p:sp>
                <p:nvSpPr>
                  <p:cNvPr id="267" name="Rectangle 266"/>
                  <p:cNvSpPr>
                    <a:spLocks noRot="1" noChangeAspect="1" noMove="1" noResize="1" noEditPoints="1" noAdjustHandles="1" noChangeArrowheads="1" noChangeShapeType="1" noTextEdit="1"/>
                  </p:cNvSpPr>
                  <p:nvPr/>
                </p:nvSpPr>
                <p:spPr>
                  <a:xfrm>
                    <a:off x="6503678" y="4145047"/>
                    <a:ext cx="357597" cy="387345"/>
                  </a:xfrm>
                  <a:prstGeom prst="rect">
                    <a:avLst/>
                  </a:prstGeom>
                  <a:blipFill>
                    <a:blip r:embed="rId22"/>
                    <a:stretch>
                      <a:fillRect/>
                    </a:stretch>
                  </a:blipFill>
                </p:spPr>
                <p:txBody>
                  <a:bodyPr/>
                  <a:lstStyle/>
                  <a:p>
                    <a:r>
                      <a:rPr lang="en-US">
                        <a:noFill/>
                      </a:rPr>
                      <a:t> </a:t>
                    </a:r>
                  </a:p>
                </p:txBody>
              </p:sp>
            </mc:Fallback>
          </mc:AlternateContent>
        </p:grpSp>
        <p:cxnSp>
          <p:nvCxnSpPr>
            <p:cNvPr id="238" name="Straight Arrow Connector 237"/>
            <p:cNvCxnSpPr/>
            <p:nvPr/>
          </p:nvCxnSpPr>
          <p:spPr>
            <a:xfrm flipV="1">
              <a:off x="6309377" y="2492120"/>
              <a:ext cx="305271" cy="28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H="1" flipV="1">
              <a:off x="8256503" y="2118050"/>
              <a:ext cx="4762" cy="21804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40" name="Group 239"/>
            <p:cNvGrpSpPr/>
            <p:nvPr/>
          </p:nvGrpSpPr>
          <p:grpSpPr>
            <a:xfrm>
              <a:off x="9091740" y="1989194"/>
              <a:ext cx="549423" cy="972000"/>
              <a:chOff x="6410177" y="3708400"/>
              <a:chExt cx="549423" cy="1256048"/>
            </a:xfrm>
          </p:grpSpPr>
          <p:grpSp>
            <p:nvGrpSpPr>
              <p:cNvPr id="257" name="Group 256"/>
              <p:cNvGrpSpPr/>
              <p:nvPr/>
            </p:nvGrpSpPr>
            <p:grpSpPr>
              <a:xfrm>
                <a:off x="6410177" y="3708400"/>
                <a:ext cx="549423" cy="1256048"/>
                <a:chOff x="6410177" y="3625234"/>
                <a:chExt cx="266373" cy="1339214"/>
              </a:xfrm>
            </p:grpSpPr>
            <p:cxnSp>
              <p:nvCxnSpPr>
                <p:cNvPr id="261" name="Straight Connector 260"/>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4" name="Rectangle 263"/>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258" name="Rectangle 257"/>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258" name="Rectangle 257"/>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23"/>
                    <a:stretch>
                      <a:fillRect/>
                    </a:stretch>
                  </a:blipFill>
                </p:spPr>
                <p:txBody>
                  <a:bodyPr/>
                  <a:lstStyle/>
                  <a:p>
                    <a:r>
                      <a:rPr lang="en-US">
                        <a:noFill/>
                      </a:rPr>
                      <a:t> </a:t>
                    </a:r>
                  </a:p>
                </p:txBody>
              </p:sp>
            </mc:Fallback>
          </mc:AlternateContent>
        </p:grpSp>
        <p:cxnSp>
          <p:nvCxnSpPr>
            <p:cNvPr id="241" name="Straight Arrow Connector 240"/>
            <p:cNvCxnSpPr/>
            <p:nvPr/>
          </p:nvCxnSpPr>
          <p:spPr>
            <a:xfrm flipV="1">
              <a:off x="8761840" y="2714800"/>
              <a:ext cx="305271" cy="287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2" name="Oval 241"/>
            <p:cNvSpPr/>
            <p:nvPr/>
          </p:nvSpPr>
          <p:spPr>
            <a:xfrm>
              <a:off x="55038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77088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79041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6185550" y="1794444"/>
              <a:ext cx="389850" cy="338554"/>
            </a:xfrm>
            <a:prstGeom prst="rect">
              <a:avLst/>
            </a:prstGeom>
          </p:spPr>
          <p:txBody>
            <a:bodyPr wrap="none">
              <a:spAutoFit/>
            </a:bodyPr>
            <a:lstStyle/>
            <a:p>
              <a:r>
                <a:rPr lang="en-US" sz="1600" dirty="0"/>
                <a:t>…</a:t>
              </a:r>
            </a:p>
          </p:txBody>
        </p:sp>
        <p:sp>
          <p:nvSpPr>
            <p:cNvPr id="246" name="Rectangle 245"/>
            <p:cNvSpPr/>
            <p:nvPr/>
          </p:nvSpPr>
          <p:spPr>
            <a:xfrm>
              <a:off x="5017696" y="1780445"/>
              <a:ext cx="389850" cy="338554"/>
            </a:xfrm>
            <a:prstGeom prst="rect">
              <a:avLst/>
            </a:prstGeom>
          </p:spPr>
          <p:txBody>
            <a:bodyPr wrap="none">
              <a:spAutoFit/>
            </a:bodyPr>
            <a:lstStyle/>
            <a:p>
              <a:r>
                <a:rPr lang="en-US" sz="1600" dirty="0"/>
                <a:t>…</a:t>
              </a:r>
            </a:p>
          </p:txBody>
        </p:sp>
        <p:grpSp>
          <p:nvGrpSpPr>
            <p:cNvPr id="247" name="Group 246"/>
            <p:cNvGrpSpPr/>
            <p:nvPr/>
          </p:nvGrpSpPr>
          <p:grpSpPr>
            <a:xfrm>
              <a:off x="7591533" y="1809315"/>
              <a:ext cx="1447214" cy="288000"/>
              <a:chOff x="5048250" y="1744351"/>
              <a:chExt cx="1447214" cy="341296"/>
            </a:xfrm>
          </p:grpSpPr>
          <p:cxnSp>
            <p:nvCxnSpPr>
              <p:cNvPr id="250" name="Straight Connector 249"/>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3" name="Rectangle 252"/>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54" name="Rectangle 253"/>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254" name="Rectangle 253"/>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24"/>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5" name="Rectangle 254"/>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255" name="Rectangle 254"/>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25"/>
                    <a:stretch>
                      <a:fillRect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 name="Rectangle 255"/>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256" name="Rectangle 255"/>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26"/>
                    <a:stretch>
                      <a:fillRect b="-4348"/>
                    </a:stretch>
                  </a:blipFill>
                </p:spPr>
                <p:txBody>
                  <a:bodyPr/>
                  <a:lstStyle/>
                  <a:p>
                    <a:r>
                      <a:rPr lang="en-US">
                        <a:noFill/>
                      </a:rPr>
                      <a:t> </a:t>
                    </a:r>
                  </a:p>
                </p:txBody>
              </p:sp>
            </mc:Fallback>
          </mc:AlternateContent>
        </p:grpSp>
        <p:sp>
          <p:nvSpPr>
            <p:cNvPr id="248" name="Rectangle 247"/>
            <p:cNvSpPr/>
            <p:nvPr/>
          </p:nvSpPr>
          <p:spPr>
            <a:xfrm>
              <a:off x="8652633" y="1783915"/>
              <a:ext cx="389850" cy="338554"/>
            </a:xfrm>
            <a:prstGeom prst="rect">
              <a:avLst/>
            </a:prstGeom>
          </p:spPr>
          <p:txBody>
            <a:bodyPr wrap="none">
              <a:spAutoFit/>
            </a:bodyPr>
            <a:lstStyle/>
            <a:p>
              <a:r>
                <a:rPr lang="en-US" sz="1600" dirty="0"/>
                <a:t>…</a:t>
              </a:r>
            </a:p>
          </p:txBody>
        </p:sp>
        <p:sp>
          <p:nvSpPr>
            <p:cNvPr id="249" name="Rectangle 248"/>
            <p:cNvSpPr/>
            <p:nvPr/>
          </p:nvSpPr>
          <p:spPr>
            <a:xfrm>
              <a:off x="7484779" y="1769916"/>
              <a:ext cx="389850" cy="338554"/>
            </a:xfrm>
            <a:prstGeom prst="rect">
              <a:avLst/>
            </a:prstGeom>
          </p:spPr>
          <p:txBody>
            <a:bodyPr wrap="none">
              <a:spAutoFit/>
            </a:bodyPr>
            <a:lstStyle/>
            <a:p>
              <a:r>
                <a:rPr lang="en-US" sz="1600" dirty="0"/>
                <a:t>…</a:t>
              </a:r>
            </a:p>
          </p:txBody>
        </p:sp>
      </p:grpSp>
      <p:grpSp>
        <p:nvGrpSpPr>
          <p:cNvPr id="181" name="Group 180"/>
          <p:cNvGrpSpPr/>
          <p:nvPr/>
        </p:nvGrpSpPr>
        <p:grpSpPr>
          <a:xfrm>
            <a:off x="151327" y="1006539"/>
            <a:ext cx="4613832" cy="1148698"/>
            <a:chOff x="5007246" y="1769916"/>
            <a:chExt cx="4914900" cy="1198685"/>
          </a:xfrm>
        </p:grpSpPr>
        <p:sp>
          <p:nvSpPr>
            <p:cNvPr id="182" name="Rectangle 181"/>
            <p:cNvSpPr/>
            <p:nvPr/>
          </p:nvSpPr>
          <p:spPr>
            <a:xfrm>
              <a:off x="5007246" y="1819843"/>
              <a:ext cx="4914900" cy="114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5124450" y="1819844"/>
              <a:ext cx="1447214" cy="288000"/>
              <a:chOff x="5048250" y="1744351"/>
              <a:chExt cx="1447214" cy="341296"/>
            </a:xfrm>
          </p:grpSpPr>
          <p:cxnSp>
            <p:nvCxnSpPr>
              <p:cNvPr id="223" name="Straight Connector 222"/>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6" name="Rectangle 225"/>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27" name="Rectangle 226"/>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227" name="Rectangle 226"/>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3"/>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8" name="Rectangle 227"/>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228" name="Rectangle 227"/>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4"/>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Rectangle 228"/>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229" name="Rectangle 228"/>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5"/>
                    <a:stretch>
                      <a:fillRect b="-2128"/>
                    </a:stretch>
                  </a:blipFill>
                </p:spPr>
                <p:txBody>
                  <a:bodyPr/>
                  <a:lstStyle/>
                  <a:p>
                    <a:r>
                      <a:rPr lang="en-US">
                        <a:noFill/>
                      </a:rPr>
                      <a:t> </a:t>
                    </a:r>
                  </a:p>
                </p:txBody>
              </p:sp>
            </mc:Fallback>
          </mc:AlternateContent>
        </p:grpSp>
        <p:sp>
          <p:nvSpPr>
            <p:cNvPr id="184" name="Rectangle 183"/>
            <p:cNvSpPr/>
            <p:nvPr/>
          </p:nvSpPr>
          <p:spPr>
            <a:xfrm>
              <a:off x="53085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Rectangle 184"/>
                <p:cNvSpPr/>
                <p:nvPr/>
              </p:nvSpPr>
              <p:spPr>
                <a:xfrm>
                  <a:off x="5472649" y="2358624"/>
                  <a:ext cx="4439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err="1">
                                <a:latin typeface="Cambria Math" panose="02040503050406030204" pitchFamily="18" charset="0"/>
                              </a:rPr>
                              <m:t>𝑞</m:t>
                            </m:r>
                          </m:e>
                          <m:sub>
                            <m:r>
                              <a:rPr lang="en-US" b="0" i="1" dirty="0" smtClean="0">
                                <a:latin typeface="Cambria Math" panose="02040503050406030204" pitchFamily="18" charset="0"/>
                              </a:rPr>
                              <m:t>𝑖</m:t>
                            </m:r>
                          </m:sub>
                        </m:sSub>
                      </m:oMath>
                    </m:oMathPara>
                  </a14:m>
                  <a:endParaRPr lang="en-US" dirty="0"/>
                </a:p>
              </p:txBody>
            </p:sp>
          </mc:Choice>
          <mc:Fallback xmlns="">
            <p:sp>
              <p:nvSpPr>
                <p:cNvPr id="185" name="Rectangle 184"/>
                <p:cNvSpPr>
                  <a:spLocks noRot="1" noChangeAspect="1" noMove="1" noResize="1" noEditPoints="1" noAdjustHandles="1" noChangeArrowheads="1" noChangeShapeType="1" noTextEdit="1"/>
                </p:cNvSpPr>
                <p:nvPr/>
              </p:nvSpPr>
              <p:spPr>
                <a:xfrm>
                  <a:off x="5472649" y="2358624"/>
                  <a:ext cx="443968" cy="369332"/>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Rectangle 185"/>
                <p:cNvSpPr/>
                <p:nvPr/>
              </p:nvSpPr>
              <p:spPr>
                <a:xfrm>
                  <a:off x="7863870" y="2345600"/>
                  <a:ext cx="46320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𝑞</m:t>
                            </m:r>
                          </m:e>
                          <m:sub>
                            <m:r>
                              <a:rPr lang="en-US" i="1" dirty="0" err="1">
                                <a:solidFill>
                                  <a:srgbClr val="C00000"/>
                                </a:solidFill>
                                <a:latin typeface="Cambria Math" panose="02040503050406030204" pitchFamily="18" charset="0"/>
                              </a:rPr>
                              <m:t>𝑗</m:t>
                            </m:r>
                          </m:sub>
                        </m:sSub>
                      </m:oMath>
                    </m:oMathPara>
                  </a14:m>
                  <a:endParaRPr lang="en-US" dirty="0">
                    <a:solidFill>
                      <a:srgbClr val="C00000"/>
                    </a:solidFill>
                  </a:endParaRPr>
                </a:p>
              </p:txBody>
            </p:sp>
          </mc:Choice>
          <mc:Fallback xmlns="">
            <p:sp>
              <p:nvSpPr>
                <p:cNvPr id="186" name="Rectangle 185"/>
                <p:cNvSpPr>
                  <a:spLocks noRot="1" noChangeAspect="1" noMove="1" noResize="1" noEditPoints="1" noAdjustHandles="1" noChangeArrowheads="1" noChangeShapeType="1" noTextEdit="1"/>
                </p:cNvSpPr>
                <p:nvPr/>
              </p:nvSpPr>
              <p:spPr>
                <a:xfrm>
                  <a:off x="7863870" y="2345600"/>
                  <a:ext cx="463204" cy="391646"/>
                </a:xfrm>
                <a:prstGeom prst="rect">
                  <a:avLst/>
                </a:prstGeom>
                <a:blipFill>
                  <a:blip r:embed="rId7"/>
                  <a:stretch>
                    <a:fillRect b="-7692"/>
                  </a:stretch>
                </a:blipFill>
              </p:spPr>
              <p:txBody>
                <a:bodyPr/>
                <a:lstStyle/>
                <a:p>
                  <a:r>
                    <a:rPr lang="en-US">
                      <a:noFill/>
                    </a:rPr>
                    <a:t> </a:t>
                  </a:r>
                </a:p>
              </p:txBody>
            </p:sp>
          </mc:Fallback>
        </mc:AlternateContent>
        <p:cxnSp>
          <p:nvCxnSpPr>
            <p:cNvPr id="187" name="Straight Arrow Connector 186"/>
            <p:cNvCxnSpPr>
              <a:endCxn id="225" idx="2"/>
            </p:cNvCxnSpPr>
            <p:nvPr/>
          </p:nvCxnSpPr>
          <p:spPr>
            <a:xfrm flipH="1" flipV="1">
              <a:off x="5491163" y="2127557"/>
              <a:ext cx="4762" cy="21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8" name="Group 187"/>
            <p:cNvGrpSpPr/>
            <p:nvPr/>
          </p:nvGrpSpPr>
          <p:grpSpPr>
            <a:xfrm>
              <a:off x="6643221" y="1981730"/>
              <a:ext cx="549423" cy="972000"/>
              <a:chOff x="6410177" y="3708400"/>
              <a:chExt cx="549423" cy="1256048"/>
            </a:xfrm>
          </p:grpSpPr>
          <p:grpSp>
            <p:nvGrpSpPr>
              <p:cNvPr id="216" name="Group 215"/>
              <p:cNvGrpSpPr/>
              <p:nvPr/>
            </p:nvGrpSpPr>
            <p:grpSpPr>
              <a:xfrm>
                <a:off x="6410177" y="3708400"/>
                <a:ext cx="549423" cy="1256048"/>
                <a:chOff x="6410177" y="3625234"/>
                <a:chExt cx="266373" cy="1339214"/>
              </a:xfrm>
            </p:grpSpPr>
            <p:cxnSp>
              <p:nvCxnSpPr>
                <p:cNvPr id="219" name="Straight Connector 218"/>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2" name="Rectangle 221"/>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217" name="Rectangle 216"/>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217" name="Rectangle 216"/>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Rectangle 217"/>
                  <p:cNvSpPr/>
                  <p:nvPr/>
                </p:nvSpPr>
                <p:spPr>
                  <a:xfrm>
                    <a:off x="6503678" y="4145047"/>
                    <a:ext cx="35759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𝑥</m:t>
                          </m:r>
                        </m:oMath>
                      </m:oMathPara>
                    </a14:m>
                    <a:endParaRPr lang="en-US" sz="1600" dirty="0"/>
                  </a:p>
                </p:txBody>
              </p:sp>
            </mc:Choice>
            <mc:Fallback xmlns="">
              <p:sp>
                <p:nvSpPr>
                  <p:cNvPr id="218" name="Rectangle 217"/>
                  <p:cNvSpPr>
                    <a:spLocks noRot="1" noChangeAspect="1" noMove="1" noResize="1" noEditPoints="1" noAdjustHandles="1" noChangeArrowheads="1" noChangeShapeType="1" noTextEdit="1"/>
                  </p:cNvSpPr>
                  <p:nvPr/>
                </p:nvSpPr>
                <p:spPr>
                  <a:xfrm>
                    <a:off x="6503678" y="4145047"/>
                    <a:ext cx="357597" cy="387345"/>
                  </a:xfrm>
                  <a:prstGeom prst="rect">
                    <a:avLst/>
                  </a:prstGeom>
                  <a:blipFill>
                    <a:blip r:embed="rId9"/>
                    <a:stretch>
                      <a:fillRect/>
                    </a:stretch>
                  </a:blipFill>
                </p:spPr>
                <p:txBody>
                  <a:bodyPr/>
                  <a:lstStyle/>
                  <a:p>
                    <a:r>
                      <a:rPr lang="en-US">
                        <a:noFill/>
                      </a:rPr>
                      <a:t> </a:t>
                    </a:r>
                  </a:p>
                </p:txBody>
              </p:sp>
            </mc:Fallback>
          </mc:AlternateContent>
        </p:grpSp>
        <p:cxnSp>
          <p:nvCxnSpPr>
            <p:cNvPr id="189" name="Straight Arrow Connector 188"/>
            <p:cNvCxnSpPr/>
            <p:nvPr/>
          </p:nvCxnSpPr>
          <p:spPr>
            <a:xfrm flipV="1">
              <a:off x="6309377" y="2492120"/>
              <a:ext cx="305271" cy="28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flipV="1">
              <a:off x="8256503" y="2118050"/>
              <a:ext cx="4762" cy="21804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9091740" y="1989194"/>
              <a:ext cx="549423" cy="972000"/>
              <a:chOff x="6410177" y="3708400"/>
              <a:chExt cx="549423" cy="1256048"/>
            </a:xfrm>
          </p:grpSpPr>
          <p:grpSp>
            <p:nvGrpSpPr>
              <p:cNvPr id="208" name="Group 207"/>
              <p:cNvGrpSpPr/>
              <p:nvPr/>
            </p:nvGrpSpPr>
            <p:grpSpPr>
              <a:xfrm>
                <a:off x="6410177" y="3708400"/>
                <a:ext cx="549423" cy="1256048"/>
                <a:chOff x="6410177" y="3625234"/>
                <a:chExt cx="266373" cy="1339214"/>
              </a:xfrm>
            </p:grpSpPr>
            <p:cxnSp>
              <p:nvCxnSpPr>
                <p:cNvPr id="212" name="Straight Connector 211"/>
                <p:cNvCxnSpPr/>
                <p:nvPr/>
              </p:nvCxnSpPr>
              <p:spPr>
                <a:xfrm rot="16200000">
                  <a:off x="5744177" y="4298448"/>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16200000">
                  <a:off x="6010549" y="429123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Rectangle 213"/>
                <p:cNvSpPr/>
                <p:nvPr/>
              </p:nvSpPr>
              <p:spPr>
                <a:xfrm rot="16200000">
                  <a:off x="6395726" y="4464550"/>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5" name="Rectangle 214"/>
                <p:cNvSpPr/>
                <p:nvPr/>
              </p:nvSpPr>
              <p:spPr>
                <a:xfrm rot="16200000">
                  <a:off x="6395726" y="3879424"/>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209" name="Rectangle 208"/>
                  <p:cNvSpPr/>
                  <p:nvPr/>
                </p:nvSpPr>
                <p:spPr>
                  <a:xfrm>
                    <a:off x="6493553" y="4424298"/>
                    <a:ext cx="34528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𝑧</m:t>
                          </m:r>
                        </m:oMath>
                      </m:oMathPara>
                    </a14:m>
                    <a:endParaRPr lang="en-US" sz="1600" dirty="0"/>
                  </a:p>
                </p:txBody>
              </p:sp>
            </mc:Choice>
            <mc:Fallback xmlns="">
              <p:sp>
                <p:nvSpPr>
                  <p:cNvPr id="209" name="Rectangle 208"/>
                  <p:cNvSpPr>
                    <a:spLocks noRot="1" noChangeAspect="1" noMove="1" noResize="1" noEditPoints="1" noAdjustHandles="1" noChangeArrowheads="1" noChangeShapeType="1" noTextEdit="1"/>
                  </p:cNvSpPr>
                  <p:nvPr/>
                </p:nvSpPr>
                <p:spPr>
                  <a:xfrm>
                    <a:off x="6493553" y="4424298"/>
                    <a:ext cx="345287" cy="38734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 name="Rectangle 209"/>
                  <p:cNvSpPr/>
                  <p:nvPr/>
                </p:nvSpPr>
                <p:spPr>
                  <a:xfrm>
                    <a:off x="6503678" y="4145047"/>
                    <a:ext cx="357597" cy="38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𝑥</m:t>
                          </m:r>
                        </m:oMath>
                      </m:oMathPara>
                    </a14:m>
                    <a:endParaRPr lang="en-US" sz="1600" dirty="0"/>
                  </a:p>
                </p:txBody>
              </p:sp>
            </mc:Choice>
            <mc:Fallback xmlns="">
              <p:sp>
                <p:nvSpPr>
                  <p:cNvPr id="210" name="Rectangle 209"/>
                  <p:cNvSpPr>
                    <a:spLocks noRot="1" noChangeAspect="1" noMove="1" noResize="1" noEditPoints="1" noAdjustHandles="1" noChangeArrowheads="1" noChangeShapeType="1" noTextEdit="1"/>
                  </p:cNvSpPr>
                  <p:nvPr/>
                </p:nvSpPr>
                <p:spPr>
                  <a:xfrm>
                    <a:off x="6503678" y="4145047"/>
                    <a:ext cx="357597" cy="38734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Rectangle 210"/>
                  <p:cNvSpPr/>
                  <p:nvPr/>
                </p:nvSpPr>
                <p:spPr>
                  <a:xfrm>
                    <a:off x="6503678" y="3852670"/>
                    <a:ext cx="361317" cy="43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solidFill>
                                <a:srgbClr val="C00000"/>
                              </a:solidFill>
                              <a:latin typeface="Cambria Math" panose="02040503050406030204" pitchFamily="18" charset="0"/>
                            </a:rPr>
                            <m:t>𝑦</m:t>
                          </m:r>
                        </m:oMath>
                      </m:oMathPara>
                    </a14:m>
                    <a:endParaRPr lang="en-US" sz="1600" dirty="0">
                      <a:solidFill>
                        <a:srgbClr val="C00000"/>
                      </a:solidFill>
                    </a:endParaRPr>
                  </a:p>
                </p:txBody>
              </p:sp>
            </mc:Choice>
            <mc:Fallback xmlns="">
              <p:sp>
                <p:nvSpPr>
                  <p:cNvPr id="211" name="Rectangle 210"/>
                  <p:cNvSpPr>
                    <a:spLocks noRot="1" noChangeAspect="1" noMove="1" noResize="1" noEditPoints="1" noAdjustHandles="1" noChangeArrowheads="1" noChangeShapeType="1" noTextEdit="1"/>
                  </p:cNvSpPr>
                  <p:nvPr/>
                </p:nvSpPr>
                <p:spPr>
                  <a:xfrm>
                    <a:off x="6503678" y="3852670"/>
                    <a:ext cx="361317" cy="437490"/>
                  </a:xfrm>
                  <a:prstGeom prst="rect">
                    <a:avLst/>
                  </a:prstGeom>
                  <a:blipFill>
                    <a:blip r:embed="rId12"/>
                    <a:stretch>
                      <a:fillRect b="-5357"/>
                    </a:stretch>
                  </a:blipFill>
                </p:spPr>
                <p:txBody>
                  <a:bodyPr/>
                  <a:lstStyle/>
                  <a:p>
                    <a:r>
                      <a:rPr lang="en-US">
                        <a:noFill/>
                      </a:rPr>
                      <a:t> </a:t>
                    </a:r>
                  </a:p>
                </p:txBody>
              </p:sp>
            </mc:Fallback>
          </mc:AlternateContent>
        </p:grpSp>
        <p:cxnSp>
          <p:nvCxnSpPr>
            <p:cNvPr id="192" name="Straight Arrow Connector 191"/>
            <p:cNvCxnSpPr/>
            <p:nvPr/>
          </p:nvCxnSpPr>
          <p:spPr>
            <a:xfrm flipV="1">
              <a:off x="8733267" y="2270351"/>
              <a:ext cx="305271" cy="287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a:off x="55038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708862" y="2376110"/>
              <a:ext cx="756000" cy="43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904163" y="2396400"/>
              <a:ext cx="402287" cy="378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6185550" y="1794444"/>
              <a:ext cx="389850" cy="338554"/>
            </a:xfrm>
            <a:prstGeom prst="rect">
              <a:avLst/>
            </a:prstGeom>
          </p:spPr>
          <p:txBody>
            <a:bodyPr wrap="none">
              <a:spAutoFit/>
            </a:bodyPr>
            <a:lstStyle/>
            <a:p>
              <a:r>
                <a:rPr lang="en-US" sz="1600" dirty="0"/>
                <a:t>…</a:t>
              </a:r>
            </a:p>
          </p:txBody>
        </p:sp>
        <p:sp>
          <p:nvSpPr>
            <p:cNvPr id="197" name="Rectangle 196"/>
            <p:cNvSpPr/>
            <p:nvPr/>
          </p:nvSpPr>
          <p:spPr>
            <a:xfrm>
              <a:off x="5017696" y="1780445"/>
              <a:ext cx="389850" cy="338554"/>
            </a:xfrm>
            <a:prstGeom prst="rect">
              <a:avLst/>
            </a:prstGeom>
          </p:spPr>
          <p:txBody>
            <a:bodyPr wrap="none">
              <a:spAutoFit/>
            </a:bodyPr>
            <a:lstStyle/>
            <a:p>
              <a:r>
                <a:rPr lang="en-US" sz="1600" dirty="0"/>
                <a:t>…</a:t>
              </a:r>
            </a:p>
          </p:txBody>
        </p:sp>
        <p:grpSp>
          <p:nvGrpSpPr>
            <p:cNvPr id="198" name="Group 197"/>
            <p:cNvGrpSpPr/>
            <p:nvPr/>
          </p:nvGrpSpPr>
          <p:grpSpPr>
            <a:xfrm>
              <a:off x="7591533" y="1809315"/>
              <a:ext cx="1447214" cy="288000"/>
              <a:chOff x="5048250" y="1744351"/>
              <a:chExt cx="1447214" cy="341296"/>
            </a:xfrm>
          </p:grpSpPr>
          <p:cxnSp>
            <p:nvCxnSpPr>
              <p:cNvPr id="201" name="Straight Connector 200"/>
              <p:cNvCxnSpPr/>
              <p:nvPr/>
            </p:nvCxnSpPr>
            <p:spPr>
              <a:xfrm>
                <a:off x="5048250" y="1819275"/>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5055464" y="2085647"/>
                <a:ext cx="14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5267325"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4" name="Rectangle 203"/>
              <p:cNvSpPr/>
              <p:nvPr/>
            </p:nvSpPr>
            <p:spPr>
              <a:xfrm>
                <a:off x="5852451" y="1819275"/>
                <a:ext cx="295275" cy="2663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05" name="Rectangle 204"/>
                  <p:cNvSpPr/>
                  <p:nvPr/>
                </p:nvSpPr>
                <p:spPr>
                  <a:xfrm>
                    <a:off x="5233644" y="1744351"/>
                    <a:ext cx="361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𝑎</m:t>
                          </m:r>
                        </m:oMath>
                      </m:oMathPara>
                    </a14:m>
                    <a:endParaRPr lang="en-US" sz="1600" dirty="0"/>
                  </a:p>
                </p:txBody>
              </p:sp>
            </mc:Choice>
            <mc:Fallback xmlns="">
              <p:sp>
                <p:nvSpPr>
                  <p:cNvPr id="205" name="Rectangle 204"/>
                  <p:cNvSpPr>
                    <a:spLocks noRot="1" noChangeAspect="1" noMove="1" noResize="1" noEditPoints="1" noAdjustHandles="1" noChangeArrowheads="1" noChangeShapeType="1" noTextEdit="1"/>
                  </p:cNvSpPr>
                  <p:nvPr/>
                </p:nvSpPr>
                <p:spPr>
                  <a:xfrm>
                    <a:off x="5233644" y="1744351"/>
                    <a:ext cx="361189" cy="338554"/>
                  </a:xfrm>
                  <a:prstGeom prst="rect">
                    <a:avLst/>
                  </a:prstGeom>
                  <a:blipFill>
                    <a:blip r:embed="rId13"/>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Rectangle 205"/>
                  <p:cNvSpPr/>
                  <p:nvPr/>
                </p:nvSpPr>
                <p:spPr>
                  <a:xfrm>
                    <a:off x="5519927" y="1744351"/>
                    <a:ext cx="3574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𝑏</m:t>
                          </m:r>
                        </m:oMath>
                      </m:oMathPara>
                    </a14:m>
                    <a:endParaRPr lang="en-US" sz="1600" dirty="0"/>
                  </a:p>
                </p:txBody>
              </p:sp>
            </mc:Choice>
            <mc:Fallback xmlns="">
              <p:sp>
                <p:nvSpPr>
                  <p:cNvPr id="206" name="Rectangle 205"/>
                  <p:cNvSpPr>
                    <a:spLocks noRot="1" noChangeAspect="1" noMove="1" noResize="1" noEditPoints="1" noAdjustHandles="1" noChangeArrowheads="1" noChangeShapeType="1" noTextEdit="1"/>
                  </p:cNvSpPr>
                  <p:nvPr/>
                </p:nvSpPr>
                <p:spPr>
                  <a:xfrm>
                    <a:off x="5519927" y="1744351"/>
                    <a:ext cx="357469" cy="338554"/>
                  </a:xfrm>
                  <a:prstGeom prst="rect">
                    <a:avLst/>
                  </a:prstGeom>
                  <a:blipFill>
                    <a:blip r:embed="rId14"/>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Rectangle 206"/>
                  <p:cNvSpPr/>
                  <p:nvPr/>
                </p:nvSpPr>
                <p:spPr>
                  <a:xfrm>
                    <a:off x="5817250" y="1744351"/>
                    <a:ext cx="34349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𝑐</m:t>
                          </m:r>
                        </m:oMath>
                      </m:oMathPara>
                    </a14:m>
                    <a:endParaRPr lang="en-US" sz="1600" dirty="0"/>
                  </a:p>
                </p:txBody>
              </p:sp>
            </mc:Choice>
            <mc:Fallback xmlns="">
              <p:sp>
                <p:nvSpPr>
                  <p:cNvPr id="207" name="Rectangle 206"/>
                  <p:cNvSpPr>
                    <a:spLocks noRot="1" noChangeAspect="1" noMove="1" noResize="1" noEditPoints="1" noAdjustHandles="1" noChangeArrowheads="1" noChangeShapeType="1" noTextEdit="1"/>
                  </p:cNvSpPr>
                  <p:nvPr/>
                </p:nvSpPr>
                <p:spPr>
                  <a:xfrm>
                    <a:off x="5817250" y="1744351"/>
                    <a:ext cx="343491" cy="338554"/>
                  </a:xfrm>
                  <a:prstGeom prst="rect">
                    <a:avLst/>
                  </a:prstGeom>
                  <a:blipFill>
                    <a:blip r:embed="rId15"/>
                    <a:stretch>
                      <a:fillRect b="-2128"/>
                    </a:stretch>
                  </a:blipFill>
                </p:spPr>
                <p:txBody>
                  <a:bodyPr/>
                  <a:lstStyle/>
                  <a:p>
                    <a:r>
                      <a:rPr lang="en-US">
                        <a:noFill/>
                      </a:rPr>
                      <a:t> </a:t>
                    </a:r>
                  </a:p>
                </p:txBody>
              </p:sp>
            </mc:Fallback>
          </mc:AlternateContent>
        </p:grpSp>
        <p:sp>
          <p:nvSpPr>
            <p:cNvPr id="199" name="Rectangle 198"/>
            <p:cNvSpPr/>
            <p:nvPr/>
          </p:nvSpPr>
          <p:spPr>
            <a:xfrm>
              <a:off x="8652633" y="1783915"/>
              <a:ext cx="389850" cy="338554"/>
            </a:xfrm>
            <a:prstGeom prst="rect">
              <a:avLst/>
            </a:prstGeom>
          </p:spPr>
          <p:txBody>
            <a:bodyPr wrap="none">
              <a:spAutoFit/>
            </a:bodyPr>
            <a:lstStyle/>
            <a:p>
              <a:r>
                <a:rPr lang="en-US" sz="1600" dirty="0"/>
                <a:t>…</a:t>
              </a:r>
            </a:p>
          </p:txBody>
        </p:sp>
        <p:sp>
          <p:nvSpPr>
            <p:cNvPr id="200" name="Rectangle 199"/>
            <p:cNvSpPr/>
            <p:nvPr/>
          </p:nvSpPr>
          <p:spPr>
            <a:xfrm>
              <a:off x="7484779" y="1769916"/>
              <a:ext cx="389850" cy="338554"/>
            </a:xfrm>
            <a:prstGeom prst="rect">
              <a:avLst/>
            </a:prstGeom>
          </p:spPr>
          <p:txBody>
            <a:bodyPr wrap="none">
              <a:spAutoFit/>
            </a:bodyPr>
            <a:lstStyle/>
            <a:p>
              <a:r>
                <a:rPr lang="en-US" sz="1600" dirty="0"/>
                <a:t>…</a:t>
              </a:r>
            </a:p>
          </p:txBody>
        </p:sp>
      </p:grpSp>
      <p:sp>
        <p:nvSpPr>
          <p:cNvPr id="2" name="Title 1"/>
          <p:cNvSpPr>
            <a:spLocks noGrp="1"/>
          </p:cNvSpPr>
          <p:nvPr>
            <p:ph type="title"/>
          </p:nvPr>
        </p:nvSpPr>
        <p:spPr/>
        <p:txBody>
          <a:bodyPr>
            <a:normAutofit fontScale="90000"/>
          </a:bodyPr>
          <a:lstStyle/>
          <a:p>
            <a:r>
              <a:rPr lang="fa-IR" dirty="0"/>
              <a:t>اعمالی که در پشته های ماشین های پشته ای</a:t>
            </a:r>
            <a:r>
              <a:rPr lang="en-US" dirty="0"/>
              <a:t> </a:t>
            </a:r>
            <a:r>
              <a:rPr lang="fa-IR" dirty="0"/>
              <a:t>صورت میگیرد</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4939" y="1240077"/>
                <a:ext cx="11885733" cy="5435360"/>
              </a:xfrm>
            </p:spPr>
            <p:txBody>
              <a:bodyPr>
                <a:normAutofit/>
              </a:bodyPr>
              <a:lstStyle/>
              <a:p>
                <a:pPr>
                  <a:lnSpc>
                    <a:spcPct val="100000"/>
                  </a:lnSpc>
                </a:pPr>
                <a:r>
                  <a:rPr lang="fa-IR" sz="1800" dirty="0">
                    <a:solidFill>
                      <a:srgbClr val="0070C0"/>
                    </a:solidFill>
                  </a:rPr>
                  <a:t> 1-  اضافه کردن یک سمبل به بالای پشته با دیدن سمبل جاری رشته ورودی (</a:t>
                </a:r>
                <a:r>
                  <a:rPr lang="en-US" sz="1800" dirty="0">
                    <a:solidFill>
                      <a:srgbClr val="0070C0"/>
                    </a:solidFill>
                  </a:rPr>
                  <a:t>push</a:t>
                </a:r>
                <a:r>
                  <a:rPr lang="fa-IR" sz="1800" dirty="0">
                    <a:solidFill>
                      <a:srgbClr val="0070C0"/>
                    </a:solidFill>
                  </a:rPr>
                  <a:t>)</a:t>
                </a:r>
              </a:p>
              <a:p>
                <a:pPr lvl="1">
                  <a:lnSpc>
                    <a:spcPct val="100000"/>
                  </a:lnSpc>
                </a:pPr>
                <a14:m>
                  <m:oMath xmlns:m="http://schemas.openxmlformats.org/officeDocument/2006/math">
                    <m:r>
                      <a:rPr lang="el-GR" sz="1600" i="1" dirty="0" smtClean="0">
                        <a:solidFill>
                          <a:srgbClr val="C00000"/>
                        </a:solidFill>
                        <a:latin typeface="Cambria Math" panose="02040503050406030204" pitchFamily="18" charset="0"/>
                      </a:rPr>
                      <m:t>𝛿</m:t>
                    </m:r>
                    <m:r>
                      <a:rPr lang="el-GR" sz="1600" i="1" dirty="0" smtClean="0">
                        <a:solidFill>
                          <a:srgbClr val="C00000"/>
                        </a:solidFill>
                        <a:latin typeface="Cambria Math" panose="02040503050406030204" pitchFamily="18" charset="0"/>
                      </a:rPr>
                      <m:t>(</m:t>
                    </m:r>
                    <m:sSub>
                      <m:sSubPr>
                        <m:ctrlPr>
                          <a:rPr lang="en-US" sz="1600" b="0" i="1" dirty="0" smtClean="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𝑖</m:t>
                        </m:r>
                      </m:sub>
                    </m:sSub>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𝑎</m:t>
                    </m:r>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𝑥</m:t>
                    </m:r>
                    <m:r>
                      <a:rPr lang="en-US" sz="1600" i="1" dirty="0">
                        <a:solidFill>
                          <a:srgbClr val="C00000"/>
                        </a:solidFill>
                        <a:latin typeface="Cambria Math" panose="02040503050406030204" pitchFamily="18" charset="0"/>
                      </a:rPr>
                      <m:t>)=(</m:t>
                    </m:r>
                    <m:sSub>
                      <m:sSubPr>
                        <m:ctrlPr>
                          <a:rPr lang="en-US" sz="1600" b="0" i="1" dirty="0" smtClean="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𝑗</m:t>
                        </m:r>
                      </m:sub>
                    </m:sSub>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𝑦𝑥</m:t>
                    </m:r>
                    <m:r>
                      <a:rPr lang="en-US" sz="1600" i="1" dirty="0">
                        <a:solidFill>
                          <a:srgbClr val="C00000"/>
                        </a:solidFill>
                        <a:latin typeface="Cambria Math" panose="02040503050406030204" pitchFamily="18" charset="0"/>
                      </a:rPr>
                      <m:t>)</m:t>
                    </m:r>
                  </m:oMath>
                </a14:m>
                <a:endParaRPr lang="fa-IR" sz="1600" dirty="0">
                  <a:solidFill>
                    <a:srgbClr val="C00000"/>
                  </a:solidFill>
                </a:endParaRPr>
              </a:p>
              <a:p>
                <a:pPr lvl="1">
                  <a:lnSpc>
                    <a:spcPct val="100000"/>
                  </a:lnSpc>
                </a:pPr>
                <a:endParaRPr lang="fa-IR" sz="1600" dirty="0">
                  <a:solidFill>
                    <a:srgbClr val="C00000"/>
                  </a:solidFill>
                </a:endParaRPr>
              </a:p>
              <a:p>
                <a:pPr lvl="1">
                  <a:lnSpc>
                    <a:spcPct val="100000"/>
                  </a:lnSpc>
                </a:pPr>
                <a:r>
                  <a:rPr lang="fa-IR" sz="1600" dirty="0"/>
                  <a:t>اگر در رشته ورودی سمبل </a:t>
                </a:r>
                <a14:m>
                  <m:oMath xmlns:m="http://schemas.openxmlformats.org/officeDocument/2006/math">
                    <m:r>
                      <a:rPr lang="en-US" sz="1600" i="1" dirty="0">
                        <a:latin typeface="Cambria Math" panose="02040503050406030204" pitchFamily="18" charset="0"/>
                      </a:rPr>
                      <m:t>𝑎</m:t>
                    </m:r>
                  </m:oMath>
                </a14:m>
                <a:r>
                  <a:rPr lang="en-US" sz="1600" dirty="0"/>
                  <a:t> </a:t>
                </a:r>
                <a:r>
                  <a:rPr lang="fa-IR" sz="1600" dirty="0"/>
                  <a:t> را مشاهده کردی و بالای پشته سمبل </a:t>
                </a:r>
                <a14:m>
                  <m:oMath xmlns:m="http://schemas.openxmlformats.org/officeDocument/2006/math">
                    <m:r>
                      <a:rPr lang="en-US" sz="1600" i="1" dirty="0">
                        <a:latin typeface="Cambria Math" panose="02040503050406030204" pitchFamily="18" charset="0"/>
                      </a:rPr>
                      <m:t>𝑥</m:t>
                    </m:r>
                  </m:oMath>
                </a14:m>
                <a:r>
                  <a:rPr lang="fa-IR" sz="1600" dirty="0"/>
                  <a:t> </a:t>
                </a:r>
                <a:r>
                  <a:rPr lang="en-US" sz="1600" dirty="0"/>
                  <a:t> </a:t>
                </a:r>
                <a:r>
                  <a:rPr lang="fa-IR" sz="1600" dirty="0"/>
                  <a:t>بود انگاه برو به تابع انتقال بعدی و نوار وضعیت یک خانه به جلو حرکت کرده و سمبل </a:t>
                </a:r>
                <a14:m>
                  <m:oMath xmlns:m="http://schemas.openxmlformats.org/officeDocument/2006/math">
                    <m:r>
                      <a:rPr lang="en-US" sz="1600" i="1" dirty="0">
                        <a:latin typeface="Cambria Math" panose="02040503050406030204" pitchFamily="18" charset="0"/>
                      </a:rPr>
                      <m:t>𝑦</m:t>
                    </m:r>
                  </m:oMath>
                </a14:m>
                <a:r>
                  <a:rPr lang="fa-IR" sz="1600" dirty="0"/>
                  <a:t> </a:t>
                </a:r>
                <a:r>
                  <a:rPr lang="en-US" sz="1600" dirty="0"/>
                  <a:t> </a:t>
                </a:r>
                <a:r>
                  <a:rPr lang="fa-IR" sz="1600" dirty="0"/>
                  <a:t>را روی سمبل </a:t>
                </a:r>
                <a14:m>
                  <m:oMath xmlns:m="http://schemas.openxmlformats.org/officeDocument/2006/math">
                    <m:r>
                      <a:rPr lang="en-US" sz="1600" i="1" dirty="0">
                        <a:latin typeface="Cambria Math" panose="02040503050406030204" pitchFamily="18" charset="0"/>
                      </a:rPr>
                      <m:t>𝑥</m:t>
                    </m:r>
                  </m:oMath>
                </a14:m>
                <a:r>
                  <a:rPr lang="en-US" sz="1600" dirty="0"/>
                  <a:t> ، push  </a:t>
                </a:r>
                <a:r>
                  <a:rPr lang="fa-IR" sz="1600" dirty="0"/>
                  <a:t>کن واز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𝑖</m:t>
                        </m:r>
                      </m:sub>
                    </m:sSub>
                  </m:oMath>
                </a14:m>
                <a:r>
                  <a:rPr lang="fa-IR" sz="1600" dirty="0"/>
                  <a:t> </a:t>
                </a:r>
                <a:r>
                  <a:rPr lang="en-US" sz="1600" dirty="0"/>
                  <a:t> </a:t>
                </a:r>
                <a:r>
                  <a:rPr lang="fa-IR" sz="1600" dirty="0"/>
                  <a:t>برو به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𝑗</m:t>
                        </m:r>
                      </m:sub>
                    </m:sSub>
                  </m:oMath>
                </a14:m>
                <a:endParaRPr lang="en-US" sz="1600" dirty="0"/>
              </a:p>
              <a:p>
                <a:pPr>
                  <a:lnSpc>
                    <a:spcPct val="100000"/>
                  </a:lnSpc>
                </a:pPr>
                <a:r>
                  <a:rPr lang="fa-IR" sz="1800" dirty="0">
                    <a:solidFill>
                      <a:srgbClr val="0070C0"/>
                    </a:solidFill>
                  </a:rPr>
                  <a:t>2-  برداشتن یک سمبل از بالای پشته با دیدن سمبل جاری رشته ورودی (</a:t>
                </a:r>
                <a:r>
                  <a:rPr lang="en-US" sz="1800" dirty="0">
                    <a:solidFill>
                      <a:srgbClr val="0070C0"/>
                    </a:solidFill>
                  </a:rPr>
                  <a:t>POP</a:t>
                </a:r>
                <a:r>
                  <a:rPr lang="fa-IR" sz="1800" dirty="0">
                    <a:solidFill>
                      <a:srgbClr val="0070C0"/>
                    </a:solidFill>
                  </a:rPr>
                  <a:t>)</a:t>
                </a:r>
              </a:p>
              <a:p>
                <a:pPr lvl="1">
                  <a:lnSpc>
                    <a:spcPct val="100000"/>
                  </a:lnSpc>
                </a:pPr>
                <a14:m>
                  <m:oMath xmlns:m="http://schemas.openxmlformats.org/officeDocument/2006/math">
                    <m:r>
                      <a:rPr lang="el-GR" sz="1600" i="1" dirty="0" smtClean="0">
                        <a:solidFill>
                          <a:srgbClr val="C00000"/>
                        </a:solidFill>
                        <a:latin typeface="Cambria Math" panose="02040503050406030204" pitchFamily="18" charset="0"/>
                      </a:rPr>
                      <m:t>𝛿</m:t>
                    </m:r>
                    <m:r>
                      <a:rPr lang="el-GR" sz="1600" i="1" dirty="0" smtClean="0">
                        <a:solidFill>
                          <a:srgbClr val="C00000"/>
                        </a:solidFill>
                        <a:latin typeface="Cambria Math" panose="02040503050406030204" pitchFamily="18" charset="0"/>
                      </a:rPr>
                      <m:t>(</m:t>
                    </m:r>
                    <m:sSub>
                      <m:sSubPr>
                        <m:ctrlPr>
                          <a:rPr lang="en-US" sz="1600" i="1" dirty="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𝑖</m:t>
                        </m:r>
                      </m:sub>
                    </m:sSub>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𝑎</m:t>
                    </m:r>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𝑥</m:t>
                    </m:r>
                    <m:r>
                      <a:rPr lang="en-US" sz="1600" i="1" dirty="0">
                        <a:solidFill>
                          <a:srgbClr val="C00000"/>
                        </a:solidFill>
                        <a:latin typeface="Cambria Math" panose="02040503050406030204" pitchFamily="18" charset="0"/>
                      </a:rPr>
                      <m:t>)=(</m:t>
                    </m:r>
                    <m:sSub>
                      <m:sSubPr>
                        <m:ctrlPr>
                          <a:rPr lang="en-US" sz="1600" i="1" dirty="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𝑗</m:t>
                        </m:r>
                      </m:sub>
                    </m:sSub>
                    <m:r>
                      <a:rPr lang="en-US" sz="1600" i="1" dirty="0" err="1">
                        <a:solidFill>
                          <a:srgbClr val="C00000"/>
                        </a:solidFill>
                        <a:latin typeface="Cambria Math" panose="02040503050406030204" pitchFamily="18" charset="0"/>
                      </a:rPr>
                      <m:t>,</m:t>
                    </m:r>
                    <m:r>
                      <a:rPr lang="el-GR" sz="1600" i="1" dirty="0">
                        <a:solidFill>
                          <a:srgbClr val="C00000"/>
                        </a:solidFill>
                        <a:latin typeface="Cambria Math" panose="02040503050406030204" pitchFamily="18" charset="0"/>
                      </a:rPr>
                      <m:t>𝜆</m:t>
                    </m:r>
                    <m:r>
                      <a:rPr lang="en-US" sz="1600" i="1" dirty="0">
                        <a:solidFill>
                          <a:srgbClr val="C00000"/>
                        </a:solidFill>
                        <a:latin typeface="Cambria Math" panose="02040503050406030204" pitchFamily="18" charset="0"/>
                      </a:rPr>
                      <m:t>)</m:t>
                    </m:r>
                  </m:oMath>
                </a14:m>
                <a:endParaRPr lang="fa-IR" sz="1600" dirty="0">
                  <a:solidFill>
                    <a:srgbClr val="C00000"/>
                  </a:solidFill>
                </a:endParaRPr>
              </a:p>
              <a:p>
                <a:pPr lvl="1">
                  <a:lnSpc>
                    <a:spcPct val="100000"/>
                  </a:lnSpc>
                </a:pPr>
                <a:endParaRPr lang="fa-IR" sz="1600" dirty="0">
                  <a:solidFill>
                    <a:srgbClr val="C00000"/>
                  </a:solidFill>
                </a:endParaRPr>
              </a:p>
              <a:p>
                <a:pPr lvl="1">
                  <a:lnSpc>
                    <a:spcPct val="100000"/>
                  </a:lnSpc>
                </a:pPr>
                <a:endParaRPr lang="en-US" sz="1600" dirty="0">
                  <a:solidFill>
                    <a:srgbClr val="C00000"/>
                  </a:solidFill>
                </a:endParaRPr>
              </a:p>
              <a:p>
                <a:pPr lvl="1">
                  <a:lnSpc>
                    <a:spcPct val="100000"/>
                  </a:lnSpc>
                </a:pPr>
                <a:r>
                  <a:rPr lang="fa-IR" sz="1600" dirty="0"/>
                  <a:t>اگر در رشته ورودی سمبل </a:t>
                </a:r>
                <a14:m>
                  <m:oMath xmlns:m="http://schemas.openxmlformats.org/officeDocument/2006/math">
                    <m:r>
                      <a:rPr lang="en-US" sz="1600" i="1" dirty="0">
                        <a:latin typeface="Cambria Math" panose="02040503050406030204" pitchFamily="18" charset="0"/>
                      </a:rPr>
                      <m:t>𝑎</m:t>
                    </m:r>
                  </m:oMath>
                </a14:m>
                <a:r>
                  <a:rPr lang="en-US" sz="1600" dirty="0"/>
                  <a:t> </a:t>
                </a:r>
                <a:r>
                  <a:rPr lang="fa-IR" sz="1600" dirty="0"/>
                  <a:t> را مشاهده کردی و بالای پشته سمبل </a:t>
                </a:r>
                <a14:m>
                  <m:oMath xmlns:m="http://schemas.openxmlformats.org/officeDocument/2006/math">
                    <m:r>
                      <a:rPr lang="en-US" sz="1600" i="1" dirty="0">
                        <a:latin typeface="Cambria Math" panose="02040503050406030204" pitchFamily="18" charset="0"/>
                      </a:rPr>
                      <m:t>𝑥</m:t>
                    </m:r>
                  </m:oMath>
                </a14:m>
                <a:r>
                  <a:rPr lang="fa-IR" sz="1600" dirty="0"/>
                  <a:t> </a:t>
                </a:r>
                <a:r>
                  <a:rPr lang="en-US" sz="1600" dirty="0"/>
                  <a:t> </a:t>
                </a:r>
                <a:r>
                  <a:rPr lang="fa-IR" sz="1600" dirty="0"/>
                  <a:t>بود انگاه برو به تابع انتقال بعدی و نوار وضعیت یک خانه به جلو حرکت کرده و از روی پشته یک سمبل را </a:t>
                </a:r>
                <a:r>
                  <a:rPr lang="en-US" sz="1600" dirty="0"/>
                  <a:t>pop </a:t>
                </a:r>
                <a:r>
                  <a:rPr lang="fa-IR" sz="1600" dirty="0"/>
                  <a:t>کن واز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𝑖</m:t>
                        </m:r>
                      </m:sub>
                    </m:sSub>
                  </m:oMath>
                </a14:m>
                <a:r>
                  <a:rPr lang="fa-IR" sz="1600" dirty="0"/>
                  <a:t> </a:t>
                </a:r>
                <a:r>
                  <a:rPr lang="en-US" sz="1600" dirty="0"/>
                  <a:t> </a:t>
                </a:r>
                <a:r>
                  <a:rPr lang="fa-IR" sz="1600" dirty="0"/>
                  <a:t>برو به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𝑗</m:t>
                        </m:r>
                      </m:sub>
                    </m:sSub>
                  </m:oMath>
                </a14:m>
                <a:endParaRPr lang="en-US" sz="1600" dirty="0"/>
              </a:p>
              <a:p>
                <a:pPr>
                  <a:lnSpc>
                    <a:spcPct val="100000"/>
                  </a:lnSpc>
                </a:pPr>
                <a:r>
                  <a:rPr lang="fa-IR" sz="1800" dirty="0">
                    <a:solidFill>
                      <a:srgbClr val="0070C0"/>
                    </a:solidFill>
                  </a:rPr>
                  <a:t>3-جایگزین کردن یک سمبل به جای سمبل بالای پشته با دیدن سمبل جاری رشته ورودی</a:t>
                </a:r>
                <a:endParaRPr lang="en-US" sz="1800" dirty="0">
                  <a:solidFill>
                    <a:srgbClr val="0070C0"/>
                  </a:solidFill>
                </a:endParaRPr>
              </a:p>
              <a:p>
                <a:pPr lvl="1">
                  <a:lnSpc>
                    <a:spcPct val="100000"/>
                  </a:lnSpc>
                </a:pPr>
                <a14:m>
                  <m:oMath xmlns:m="http://schemas.openxmlformats.org/officeDocument/2006/math">
                    <m:r>
                      <a:rPr lang="el-GR" sz="1600" i="1" dirty="0" smtClean="0">
                        <a:solidFill>
                          <a:srgbClr val="C00000"/>
                        </a:solidFill>
                        <a:latin typeface="Cambria Math" panose="02040503050406030204" pitchFamily="18" charset="0"/>
                      </a:rPr>
                      <m:t>𝛿</m:t>
                    </m:r>
                    <m:r>
                      <a:rPr lang="el-GR" sz="1600" i="1" dirty="0" smtClean="0">
                        <a:solidFill>
                          <a:srgbClr val="C00000"/>
                        </a:solidFill>
                        <a:latin typeface="Cambria Math" panose="02040503050406030204" pitchFamily="18" charset="0"/>
                      </a:rPr>
                      <m:t>(</m:t>
                    </m:r>
                    <m:sSub>
                      <m:sSubPr>
                        <m:ctrlPr>
                          <a:rPr lang="en-US" sz="1600" i="1" dirty="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𝑖</m:t>
                        </m:r>
                      </m:sub>
                    </m:sSub>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𝑎</m:t>
                    </m:r>
                    <m:r>
                      <a:rPr lang="en-US" sz="1600" i="1" dirty="0" err="1">
                        <a:solidFill>
                          <a:srgbClr val="C00000"/>
                        </a:solidFill>
                        <a:latin typeface="Cambria Math" panose="02040503050406030204" pitchFamily="18" charset="0"/>
                      </a:rPr>
                      <m:t>,</m:t>
                    </m:r>
                    <m:r>
                      <a:rPr lang="en-US" sz="1600" i="1" dirty="0" err="1">
                        <a:solidFill>
                          <a:srgbClr val="C00000"/>
                        </a:solidFill>
                        <a:latin typeface="Cambria Math" panose="02040503050406030204" pitchFamily="18" charset="0"/>
                      </a:rPr>
                      <m:t>𝑥</m:t>
                    </m:r>
                    <m:r>
                      <a:rPr lang="en-US" sz="1600" i="1" dirty="0">
                        <a:solidFill>
                          <a:srgbClr val="C00000"/>
                        </a:solidFill>
                        <a:latin typeface="Cambria Math" panose="02040503050406030204" pitchFamily="18" charset="0"/>
                      </a:rPr>
                      <m:t>)=(</m:t>
                    </m:r>
                    <m:sSub>
                      <m:sSubPr>
                        <m:ctrlPr>
                          <a:rPr lang="en-US" sz="1600" i="1" dirty="0">
                            <a:solidFill>
                              <a:srgbClr val="C00000"/>
                            </a:solidFill>
                            <a:latin typeface="Cambria Math" panose="02040503050406030204" pitchFamily="18" charset="0"/>
                          </a:rPr>
                        </m:ctrlPr>
                      </m:sSubPr>
                      <m:e>
                        <m:r>
                          <a:rPr lang="en-US" sz="1600" i="1" dirty="0" err="1">
                            <a:solidFill>
                              <a:srgbClr val="C00000"/>
                            </a:solidFill>
                            <a:latin typeface="Cambria Math" panose="02040503050406030204" pitchFamily="18" charset="0"/>
                          </a:rPr>
                          <m:t>𝑞</m:t>
                        </m:r>
                      </m:e>
                      <m:sub>
                        <m:r>
                          <a:rPr lang="en-US" sz="1600" i="1" dirty="0" err="1">
                            <a:solidFill>
                              <a:srgbClr val="C00000"/>
                            </a:solidFill>
                            <a:latin typeface="Cambria Math" panose="02040503050406030204" pitchFamily="18" charset="0"/>
                          </a:rPr>
                          <m:t>𝑗</m:t>
                        </m:r>
                      </m:sub>
                    </m:sSub>
                    <m:r>
                      <a:rPr lang="en-US" sz="1600" i="1" dirty="0" err="1">
                        <a:solidFill>
                          <a:srgbClr val="C00000"/>
                        </a:solidFill>
                        <a:latin typeface="Cambria Math" panose="02040503050406030204" pitchFamily="18" charset="0"/>
                      </a:rPr>
                      <m:t>,</m:t>
                    </m:r>
                    <m:r>
                      <a:rPr lang="en-US" sz="1600" i="1" dirty="0">
                        <a:solidFill>
                          <a:srgbClr val="C00000"/>
                        </a:solidFill>
                        <a:latin typeface="Cambria Math" panose="02040503050406030204" pitchFamily="18" charset="0"/>
                      </a:rPr>
                      <m:t>𝑦</m:t>
                    </m:r>
                    <m:r>
                      <a:rPr lang="en-US" sz="1600" i="1" dirty="0">
                        <a:solidFill>
                          <a:srgbClr val="C00000"/>
                        </a:solidFill>
                        <a:latin typeface="Cambria Math" panose="02040503050406030204" pitchFamily="18" charset="0"/>
                      </a:rPr>
                      <m:t>)</m:t>
                    </m:r>
                  </m:oMath>
                </a14:m>
                <a:endParaRPr lang="fa-IR" sz="1600" dirty="0">
                  <a:solidFill>
                    <a:srgbClr val="C00000"/>
                  </a:solidFill>
                </a:endParaRPr>
              </a:p>
              <a:p>
                <a:pPr lvl="1">
                  <a:lnSpc>
                    <a:spcPct val="100000"/>
                  </a:lnSpc>
                </a:pPr>
                <a:endParaRPr lang="fa-IR" sz="1600" dirty="0">
                  <a:solidFill>
                    <a:srgbClr val="C00000"/>
                  </a:solidFill>
                </a:endParaRPr>
              </a:p>
              <a:p>
                <a:pPr lvl="1">
                  <a:lnSpc>
                    <a:spcPct val="100000"/>
                  </a:lnSpc>
                </a:pPr>
                <a:endParaRPr lang="en-US" sz="1600" dirty="0">
                  <a:solidFill>
                    <a:srgbClr val="C00000"/>
                  </a:solidFill>
                </a:endParaRPr>
              </a:p>
              <a:p>
                <a:pPr lvl="1">
                  <a:lnSpc>
                    <a:spcPct val="100000"/>
                  </a:lnSpc>
                </a:pPr>
                <a:r>
                  <a:rPr lang="fa-IR" sz="1600" dirty="0"/>
                  <a:t>اگر در رشته ورودی سمبل </a:t>
                </a:r>
                <a14:m>
                  <m:oMath xmlns:m="http://schemas.openxmlformats.org/officeDocument/2006/math">
                    <m:r>
                      <a:rPr lang="en-US" sz="1600" i="1" dirty="0">
                        <a:latin typeface="Cambria Math" panose="02040503050406030204" pitchFamily="18" charset="0"/>
                      </a:rPr>
                      <m:t>𝑎</m:t>
                    </m:r>
                  </m:oMath>
                </a14:m>
                <a:r>
                  <a:rPr lang="en-US" sz="1600" dirty="0"/>
                  <a:t> </a:t>
                </a:r>
                <a:r>
                  <a:rPr lang="fa-IR" sz="1600" dirty="0"/>
                  <a:t> را مشاهده کردی و بالای پشته سمبل </a:t>
                </a:r>
                <a14:m>
                  <m:oMath xmlns:m="http://schemas.openxmlformats.org/officeDocument/2006/math">
                    <m:r>
                      <a:rPr lang="en-US" sz="1600" i="1" dirty="0">
                        <a:latin typeface="Cambria Math" panose="02040503050406030204" pitchFamily="18" charset="0"/>
                      </a:rPr>
                      <m:t>𝑥</m:t>
                    </m:r>
                  </m:oMath>
                </a14:m>
                <a:r>
                  <a:rPr lang="fa-IR" sz="1600" dirty="0"/>
                  <a:t> </a:t>
                </a:r>
                <a:r>
                  <a:rPr lang="en-US" sz="1600" dirty="0"/>
                  <a:t> </a:t>
                </a:r>
                <a:r>
                  <a:rPr lang="fa-IR" sz="1600" dirty="0"/>
                  <a:t>بود آنگاه برو به تابع انتقال بعدی و و نوار وضعیت یک خانه به جلو حرکت کرده و از روی پشته سمبل </a:t>
                </a:r>
                <a14:m>
                  <m:oMath xmlns:m="http://schemas.openxmlformats.org/officeDocument/2006/math">
                    <m:r>
                      <a:rPr lang="en-US" sz="1600" i="1" dirty="0">
                        <a:latin typeface="Cambria Math" panose="02040503050406030204" pitchFamily="18" charset="0"/>
                      </a:rPr>
                      <m:t>𝑥</m:t>
                    </m:r>
                  </m:oMath>
                </a14:m>
                <a:r>
                  <a:rPr lang="fa-IR" sz="1600" dirty="0"/>
                  <a:t> را </a:t>
                </a:r>
                <a:r>
                  <a:rPr lang="en-US" sz="1600" dirty="0"/>
                  <a:t>pop </a:t>
                </a:r>
                <a:r>
                  <a:rPr lang="fa-IR" sz="1600" dirty="0"/>
                  <a:t>کن و سمبل </a:t>
                </a:r>
                <a14:m>
                  <m:oMath xmlns:m="http://schemas.openxmlformats.org/officeDocument/2006/math">
                    <m:r>
                      <a:rPr lang="en-US" sz="1600" b="0" i="1" dirty="0" smtClean="0">
                        <a:latin typeface="Cambria Math" panose="02040503050406030204" pitchFamily="18" charset="0"/>
                      </a:rPr>
                      <m:t>𝑦</m:t>
                    </m:r>
                  </m:oMath>
                </a14:m>
                <a:r>
                  <a:rPr lang="en-US" sz="1600" dirty="0"/>
                  <a:t> </a:t>
                </a:r>
                <a:r>
                  <a:rPr lang="fa-IR" sz="1600" dirty="0"/>
                  <a:t> را</a:t>
                </a:r>
                <a:r>
                  <a:rPr lang="en-US" sz="1600" dirty="0"/>
                  <a:t>push</a:t>
                </a:r>
                <a:r>
                  <a:rPr lang="fa-IR" sz="1600" dirty="0"/>
                  <a:t> </a:t>
                </a:r>
                <a:r>
                  <a:rPr lang="en-US" sz="1600" dirty="0"/>
                  <a:t> </a:t>
                </a:r>
                <a:r>
                  <a:rPr lang="fa-IR" sz="1600" dirty="0"/>
                  <a:t>کن واز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𝑖</m:t>
                        </m:r>
                      </m:sub>
                    </m:sSub>
                  </m:oMath>
                </a14:m>
                <a:r>
                  <a:rPr lang="fa-IR" sz="1600" dirty="0"/>
                  <a:t> </a:t>
                </a:r>
                <a:r>
                  <a:rPr lang="en-US" sz="1600" dirty="0"/>
                  <a:t> </a:t>
                </a:r>
                <a:r>
                  <a:rPr lang="fa-IR" sz="1600" dirty="0"/>
                  <a:t>برو به حالت </a:t>
                </a:r>
                <a14:m>
                  <m:oMath xmlns:m="http://schemas.openxmlformats.org/officeDocument/2006/math">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𝑞</m:t>
                        </m:r>
                      </m:e>
                      <m:sub>
                        <m:r>
                          <a:rPr lang="en-US" sz="1600" i="1" dirty="0" err="1">
                            <a:latin typeface="Cambria Math" panose="02040503050406030204" pitchFamily="18" charset="0"/>
                          </a:rPr>
                          <m:t>𝑗</m:t>
                        </m:r>
                      </m:sub>
                    </m:sSub>
                  </m:oMath>
                </a14:m>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4939" y="1240077"/>
                <a:ext cx="11885733" cy="5435360"/>
              </a:xfrm>
              <a:blipFill>
                <a:blip r:embed="rId39"/>
                <a:stretch>
                  <a:fillRect l="-308" t="-1009" r="-51" b="-89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mc:AlternateContent xmlns:mc="http://schemas.openxmlformats.org/markup-compatibility/2006" xmlns:p14="http://schemas.microsoft.com/office/powerpoint/2010/main">
        <mc:Choice Requires="p14">
          <p:contentPart p14:bwMode="auto" r:id="rId40">
            <p14:nvContentPartPr>
              <p14:cNvPr id="5" name="Ink 4"/>
              <p14:cNvContentPartPr/>
              <p14:nvPr/>
            </p14:nvContentPartPr>
            <p14:xfrm>
              <a:off x="639224" y="6316388"/>
              <a:ext cx="360" cy="360"/>
            </p14:xfrm>
          </p:contentPart>
        </mc:Choice>
        <mc:Fallback xmlns="">
          <p:pic>
            <p:nvPicPr>
              <p:cNvPr id="5" name="Ink 4"/>
              <p:cNvPicPr/>
              <p:nvPr/>
            </p:nvPicPr>
            <p:blipFill>
              <a:blip r:embed="rId41"/>
              <a:stretch>
                <a:fillRect/>
              </a:stretch>
            </p:blipFill>
            <p:spPr>
              <a:xfrm>
                <a:off x="629864" y="6307028"/>
                <a:ext cx="19080" cy="19080"/>
              </a:xfrm>
              <a:prstGeom prst="rect">
                <a:avLst/>
              </a:prstGeom>
            </p:spPr>
          </p:pic>
        </mc:Fallback>
      </mc:AlternateContent>
    </p:spTree>
    <p:extLst>
      <p:ext uri="{BB962C8B-B14F-4D97-AF65-F5344CB8AC3E}">
        <p14:creationId xmlns:p14="http://schemas.microsoft.com/office/powerpoint/2010/main" val="338314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nodeType="after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wipe(left)">
                                      <p:cBhvr>
                                        <p:cTn id="20" dur="500"/>
                                        <p:tgtEl>
                                          <p:spTgt spid="18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230"/>
                                        </p:tgtEl>
                                        <p:attrNameLst>
                                          <p:attrName>style.visibility</p:attrName>
                                        </p:attrNameLst>
                                      </p:cBhvr>
                                      <p:to>
                                        <p:strVal val="visible"/>
                                      </p:to>
                                    </p:set>
                                    <p:animEffect transition="in" filter="wipe(left)">
                                      <p:cBhvr>
                                        <p:cTn id="29" dur="500"/>
                                        <p:tgtEl>
                                          <p:spTgt spid="23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par>
                                <p:cTn id="36" presetID="22" presetClass="entr" presetSubtype="8" fill="hold" nodeType="withEffect">
                                  <p:stCondLst>
                                    <p:cond delay="0"/>
                                  </p:stCondLst>
                                  <p:childTnLst>
                                    <p:set>
                                      <p:cBhvr>
                                        <p:cTn id="37" dur="1" fill="hold">
                                          <p:stCondLst>
                                            <p:cond delay="0"/>
                                          </p:stCondLst>
                                        </p:cTn>
                                        <p:tgtEl>
                                          <p:spTgt spid="279"/>
                                        </p:tgtEl>
                                        <p:attrNameLst>
                                          <p:attrName>style.visibility</p:attrName>
                                        </p:attrNameLst>
                                      </p:cBhvr>
                                      <p:to>
                                        <p:strVal val="visible"/>
                                      </p:to>
                                    </p:set>
                                    <p:animEffect transition="in" filter="wipe(left)">
                                      <p:cBhvr>
                                        <p:cTn id="38" dur="500"/>
                                        <p:tgtEl>
                                          <p:spTgt spid="279"/>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رشته پذیرفته شده توسط آتاماتای پشته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fa-IR" sz="2400" dirty="0"/>
                  <a:t>در ماشین های پشته ای به ازای اجرای هر بار یک تابع انتقال </a:t>
                </a:r>
                <a:r>
                  <a:rPr lang="fa-IR" sz="2400" dirty="0">
                    <a:solidFill>
                      <a:srgbClr val="C00000"/>
                    </a:solidFill>
                  </a:rPr>
                  <a:t>هد رشته ورودی </a:t>
                </a:r>
                <a:r>
                  <a:rPr lang="fa-IR" sz="2400" dirty="0"/>
                  <a:t>تنها یک واحد به سمت جلو حرکت میکند </a:t>
                </a:r>
              </a:p>
              <a:p>
                <a:r>
                  <a:rPr lang="fa-IR" sz="2400" dirty="0"/>
                  <a:t>در ماشین های پشته ای فرض میشود که انتهای رشته ورودی سمبل </a:t>
                </a:r>
                <a14:m>
                  <m:oMath xmlns:m="http://schemas.openxmlformats.org/officeDocument/2006/math">
                    <m:r>
                      <a:rPr lang="el-GR" sz="2400" i="1" dirty="0" smtClean="0">
                        <a:solidFill>
                          <a:srgbClr val="C00000"/>
                        </a:solidFill>
                        <a:latin typeface="Cambria Math" panose="02040503050406030204" pitchFamily="18" charset="0"/>
                      </a:rPr>
                      <m:t>𝜆</m:t>
                    </m:r>
                  </m:oMath>
                </a14:m>
                <a:r>
                  <a:rPr lang="el-GR" sz="2400" dirty="0"/>
                  <a:t> </a:t>
                </a:r>
                <a:r>
                  <a:rPr lang="fa-IR" sz="2400" dirty="0"/>
                  <a:t> (و در برخی منابع</a:t>
                </a:r>
                <a:r>
                  <a:rPr lang="el-GR" sz="2400" dirty="0">
                    <a:solidFill>
                      <a:srgbClr val="C00000"/>
                    </a:solidFill>
                  </a:rPr>
                  <a:t> </a:t>
                </a:r>
                <a14:m>
                  <m:oMath xmlns:m="http://schemas.openxmlformats.org/officeDocument/2006/math">
                    <m:r>
                      <a:rPr lang="en-US" sz="2400" b="0" i="1" dirty="0" smtClean="0">
                        <a:solidFill>
                          <a:srgbClr val="C00000"/>
                        </a:solidFill>
                        <a:latin typeface="Cambria Math" panose="02040503050406030204" pitchFamily="18" charset="0"/>
                      </a:rPr>
                      <m:t>#</m:t>
                    </m:r>
                  </m:oMath>
                </a14:m>
                <a:r>
                  <a:rPr lang="fa-IR" sz="2400" dirty="0"/>
                  <a:t>) قرار دارد.</a:t>
                </a:r>
              </a:p>
              <a:p>
                <a:r>
                  <a:rPr lang="fa-IR" sz="2400" dirty="0"/>
                  <a:t>الفبای پشته میتواند با الفبای ورودی ماشین یکسان باشد و یا با الفبای ورودی ماشین متفاوت باشد . (هرچند بهتر است متفاوت در نظر گرفته شود.)</a:t>
                </a:r>
              </a:p>
              <a:p>
                <a:r>
                  <a:rPr lang="fa-IR" sz="2400" b="1" dirty="0">
                    <a:solidFill>
                      <a:srgbClr val="C00000"/>
                    </a:solidFill>
                  </a:rPr>
                  <a:t>نکته:</a:t>
                </a:r>
              </a:p>
              <a:p>
                <a:r>
                  <a:rPr lang="fa-IR" sz="2400" dirty="0"/>
                  <a:t>در ماشین های پشته ای هنگامی یک رشته توسط ماشین پذیرفته میشود که </a:t>
                </a:r>
                <a:r>
                  <a:rPr lang="fa-IR" sz="2400" dirty="0">
                    <a:solidFill>
                      <a:srgbClr val="FF0000"/>
                    </a:solidFill>
                  </a:rPr>
                  <a:t>ماشین در یکی از حالات پایانی بوده و هد ورودی در انتهای رشته ورودی باشد</a:t>
                </a:r>
                <a:r>
                  <a:rPr lang="fa-IR" sz="2400" dirty="0"/>
                  <a:t>.</a:t>
                </a:r>
              </a:p>
              <a:p>
                <a:r>
                  <a:rPr lang="fa-IR" dirty="0">
                    <a:solidFill>
                      <a:srgbClr val="0070C0"/>
                    </a:solidFill>
                  </a:rPr>
                  <a:t>در این وضعیت محتوای داخل پشته اهمیتی ندارد. </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71" r="-523" b="-304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188477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گراف انتقال متناظر با توابع انتقال ماشین پشته ای</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در مورد ماشین های پشته ای نیز میتوان هر ماشین را با یک گراف وضعیت توصیف کرد به طور مثال تابع انتقال زیر به شکل زیر نمایش داده میشود:</a:t>
                </a:r>
                <a:endParaRPr lang="en-US" dirty="0"/>
              </a:p>
              <a:p>
                <a:endParaRPr lang="fa-IR" dirty="0"/>
              </a:p>
              <a:p>
                <a:endParaRPr lang="fa-IR" dirty="0"/>
              </a:p>
              <a:p>
                <a:r>
                  <a:rPr lang="fa-IR" dirty="0"/>
                  <a:t>برای طراحی یک ماشین پشته ای برای یک زبان همیشه فرض میکنیم</a:t>
                </a:r>
                <a:r>
                  <a:rPr lang="en-US" dirty="0"/>
                  <a:t>:</a:t>
                </a:r>
              </a:p>
              <a:p>
                <a:r>
                  <a:rPr lang="fa-IR" dirty="0">
                    <a:solidFill>
                      <a:srgbClr val="0070C0"/>
                    </a:solidFill>
                  </a:rPr>
                  <a:t>در ابتدای کار، ماشین در حالت شروع (</a:t>
                </a:r>
                <a14:m>
                  <m:oMath xmlns:m="http://schemas.openxmlformats.org/officeDocument/2006/math">
                    <m:sSub>
                      <m:sSubPr>
                        <m:ctrlPr>
                          <a:rPr lang="en-US" i="1" dirty="0">
                            <a:solidFill>
                              <a:srgbClr val="0070C0"/>
                            </a:solidFill>
                            <a:latin typeface="Cambria Math" panose="02040503050406030204" pitchFamily="18" charset="0"/>
                            <a:ea typeface="Cambria Math" panose="02040503050406030204" pitchFamily="18" charset="0"/>
                          </a:rPr>
                        </m:ctrlPr>
                      </m:sSubPr>
                      <m:e>
                        <m:r>
                          <a:rPr lang="en-US" i="1" dirty="0">
                            <a:solidFill>
                              <a:srgbClr val="0070C0"/>
                            </a:solidFill>
                            <a:latin typeface="Cambria Math" panose="02040503050406030204" pitchFamily="18" charset="0"/>
                            <a:ea typeface="Cambria Math" panose="02040503050406030204" pitchFamily="18" charset="0"/>
                          </a:rPr>
                          <m:t>𝑞</m:t>
                        </m:r>
                      </m:e>
                      <m:sub>
                        <m:r>
                          <a:rPr lang="en-US" b="0" i="1" dirty="0" smtClean="0">
                            <a:solidFill>
                              <a:srgbClr val="0070C0"/>
                            </a:solidFill>
                            <a:latin typeface="Cambria Math" panose="02040503050406030204" pitchFamily="18" charset="0"/>
                            <a:ea typeface="Cambria Math" panose="02040503050406030204" pitchFamily="18" charset="0"/>
                          </a:rPr>
                          <m:t>0</m:t>
                        </m:r>
                      </m:sub>
                    </m:sSub>
                  </m:oMath>
                </a14:m>
                <a:r>
                  <a:rPr lang="fa-IR" dirty="0">
                    <a:solidFill>
                      <a:srgbClr val="0070C0"/>
                    </a:solidFill>
                  </a:rPr>
                  <a:t>) قرار دارد </a:t>
                </a:r>
                <a:r>
                  <a:rPr lang="fa-IR" dirty="0"/>
                  <a:t>و در این حالت هد پشته به سمبل </a:t>
                </a:r>
                <a14:m>
                  <m:oMath xmlns:m="http://schemas.openxmlformats.org/officeDocument/2006/math">
                    <m:sSub>
                      <m:sSubPr>
                        <m:ctrlPr>
                          <a:rPr lang="fa-IR" b="0" i="1" dirty="0" smtClean="0">
                            <a:latin typeface="Cambria Math" panose="02040503050406030204" pitchFamily="18" charset="0"/>
                          </a:rPr>
                        </m:ctrlPr>
                      </m:sSubPr>
                      <m:e>
                        <m:r>
                          <a:rPr lang="en-US" i="1" dirty="0" smtClean="0">
                            <a:latin typeface="Cambria Math" panose="02040503050406030204" pitchFamily="18" charset="0"/>
                          </a:rPr>
                          <m:t>𝑍</m:t>
                        </m:r>
                      </m:e>
                      <m:sub>
                        <m:r>
                          <a:rPr lang="fa-IR" b="0" i="1" dirty="0" smtClean="0">
                            <a:latin typeface="Cambria Math" panose="02040503050406030204" pitchFamily="18" charset="0"/>
                          </a:rPr>
                          <m:t>0</m:t>
                        </m:r>
                      </m:sub>
                    </m:sSub>
                  </m:oMath>
                </a14:m>
                <a:r>
                  <a:rPr lang="en-US" dirty="0"/>
                  <a:t> </a:t>
                </a:r>
                <a:r>
                  <a:rPr lang="fa-IR" dirty="0"/>
                  <a:t> (سمبل آخر پشته) اشاره میکند.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3"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grpSp>
        <p:nvGrpSpPr>
          <p:cNvPr id="33" name="Group 32"/>
          <p:cNvGrpSpPr/>
          <p:nvPr/>
        </p:nvGrpSpPr>
        <p:grpSpPr>
          <a:xfrm>
            <a:off x="443345" y="2324796"/>
            <a:ext cx="3795552" cy="1853375"/>
            <a:chOff x="507999" y="2725921"/>
            <a:chExt cx="2481706" cy="1064185"/>
          </a:xfrm>
        </p:grpSpPr>
        <p:sp>
          <p:nvSpPr>
            <p:cNvPr id="6" name="Oval 5"/>
            <p:cNvSpPr/>
            <p:nvPr/>
          </p:nvSpPr>
          <p:spPr>
            <a:xfrm>
              <a:off x="617589" y="2823541"/>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2440687" y="2824297"/>
              <a:ext cx="549018" cy="514955"/>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9" name="TextBox 8"/>
                <p:cNvSpPr txBox="1"/>
                <p:nvPr/>
              </p:nvSpPr>
              <p:spPr>
                <a:xfrm>
                  <a:off x="684434" y="2876134"/>
                  <a:ext cx="371746" cy="3004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ea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𝑞</m:t>
                            </m:r>
                          </m:e>
                          <m:sub>
                            <m:r>
                              <a:rPr lang="en-US" sz="2800" b="0" i="1" dirty="0" smtClean="0">
                                <a:latin typeface="Cambria Math" panose="02040503050406030204" pitchFamily="18" charset="0"/>
                                <a:ea typeface="Cambria Math" panose="02040503050406030204" pitchFamily="18" charset="0"/>
                              </a:rPr>
                              <m:t>𝑖</m:t>
                            </m:r>
                          </m:sub>
                        </m:sSub>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84434" y="2876134"/>
                  <a:ext cx="371746" cy="30042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86356" y="2853720"/>
                  <a:ext cx="392709" cy="320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ea typeface="Cambria Math" panose="02040503050406030204" pitchFamily="18" charset="0"/>
                              </a:rPr>
                            </m:ctrlPr>
                          </m:sSubPr>
                          <m:e>
                            <m:r>
                              <a:rPr lang="en-US" sz="2800" i="1" dirty="0" smtClean="0">
                                <a:latin typeface="Cambria Math" panose="02040503050406030204" pitchFamily="18" charset="0"/>
                                <a:ea typeface="Cambria Math" panose="02040503050406030204" pitchFamily="18" charset="0"/>
                              </a:rPr>
                              <m:t>𝑞</m:t>
                            </m:r>
                          </m:e>
                          <m:sub>
                            <m:r>
                              <a:rPr lang="en-US" sz="2800" b="0" i="1" dirty="0" smtClean="0">
                                <a:latin typeface="Cambria Math" panose="02040503050406030204" pitchFamily="18" charset="0"/>
                                <a:ea typeface="Cambria Math" panose="02040503050406030204" pitchFamily="18" charset="0"/>
                              </a:rPr>
                              <m:t>𝑗</m:t>
                            </m:r>
                          </m:sub>
                        </m:sSub>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486356" y="2853720"/>
                  <a:ext cx="392709" cy="320345"/>
                </a:xfrm>
                <a:prstGeom prst="rect">
                  <a:avLst/>
                </a:prstGeom>
                <a:blipFill>
                  <a:blip r:embed="rId4"/>
                  <a:stretch>
                    <a:fillRect/>
                  </a:stretch>
                </a:blipFill>
              </p:spPr>
              <p:txBody>
                <a:bodyPr/>
                <a:lstStyle/>
                <a:p>
                  <a:r>
                    <a:rPr lang="en-US">
                      <a:noFill/>
                    </a:rPr>
                    <a:t> </a:t>
                  </a:r>
                </a:p>
              </p:txBody>
            </p:sp>
          </mc:Fallback>
        </mc:AlternateContent>
        <p:cxnSp>
          <p:nvCxnSpPr>
            <p:cNvPr id="12" name="Straight Arrow Connector 11"/>
            <p:cNvCxnSpPr>
              <a:stCxn id="6" idx="6"/>
              <a:endCxn id="7" idx="2"/>
            </p:cNvCxnSpPr>
            <p:nvPr/>
          </p:nvCxnSpPr>
          <p:spPr>
            <a:xfrm>
              <a:off x="1166607" y="3081019"/>
              <a:ext cx="1274080" cy="7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388836" y="2725921"/>
                  <a:ext cx="889410" cy="3004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cs typeface="Times New Roman" panose="02020603050405020304" pitchFamily="18" charset="0"/>
                          </a:rPr>
                          <m:t>𝑎</m:t>
                        </m:r>
                        <m:r>
                          <a:rPr lang="en-US" sz="2800" b="0" i="1" smtClean="0">
                            <a:solidFill>
                              <a:srgbClr val="0070C0"/>
                            </a:solidFill>
                            <a:latin typeface="Cambria Math" panose="02040503050406030204" pitchFamily="18" charset="0"/>
                            <a:cs typeface="Times New Roman" panose="02020603050405020304" pitchFamily="18" charset="0"/>
                          </a:rPr>
                          <m:t>,</m:t>
                        </m:r>
                        <m:r>
                          <a:rPr lang="en-US" sz="2800" b="0" i="1" smtClean="0">
                            <a:solidFill>
                              <a:srgbClr val="0070C0"/>
                            </a:solidFill>
                            <a:latin typeface="Cambria Math" panose="02040503050406030204" pitchFamily="18" charset="0"/>
                            <a:cs typeface="Times New Roman" panose="02020603050405020304" pitchFamily="18" charset="0"/>
                          </a:rPr>
                          <m:t>𝑥</m:t>
                        </m:r>
                        <m:r>
                          <a:rPr lang="en-US" sz="2800" b="0" i="1" smtClean="0">
                            <a:solidFill>
                              <a:srgbClr val="0070C0"/>
                            </a:solidFill>
                            <a:latin typeface="Cambria Math" panose="02040503050406030204" pitchFamily="18" charset="0"/>
                            <a:cs typeface="Times New Roman" panose="02020603050405020304" pitchFamily="18" charset="0"/>
                          </a:rPr>
                          <m:t>/</m:t>
                        </m:r>
                        <m:r>
                          <a:rPr lang="en-US" sz="2800" b="0" i="1" smtClean="0">
                            <a:solidFill>
                              <a:srgbClr val="0070C0"/>
                            </a:solidFill>
                            <a:latin typeface="Cambria Math" panose="02040503050406030204" pitchFamily="18" charset="0"/>
                            <a:cs typeface="Times New Roman" panose="02020603050405020304" pitchFamily="18" charset="0"/>
                          </a:rPr>
                          <m:t>𝑦</m:t>
                        </m:r>
                      </m:oMath>
                    </m:oMathPara>
                  </a14:m>
                  <a:endParaRPr lang="en-US" sz="28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88836" y="2725921"/>
                  <a:ext cx="889410" cy="3004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07999" y="3469761"/>
                  <a:ext cx="2481705" cy="320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800" i="1" dirty="0">
                            <a:solidFill>
                              <a:srgbClr val="C00000"/>
                            </a:solidFill>
                            <a:latin typeface="Cambria Math" panose="02040503050406030204" pitchFamily="18" charset="0"/>
                          </a:rPr>
                          <m:t>𝛿</m:t>
                        </m:r>
                        <m:r>
                          <a:rPr lang="el-GR"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en-US" sz="2800" i="1" dirty="0" err="1">
                                <a:solidFill>
                                  <a:srgbClr val="C00000"/>
                                </a:solidFill>
                                <a:latin typeface="Cambria Math" panose="02040503050406030204" pitchFamily="18" charset="0"/>
                              </a:rPr>
                              <m:t>𝑞</m:t>
                            </m:r>
                          </m:e>
                          <m:sub>
                            <m:r>
                              <a:rPr lang="en-US" sz="2800" i="1" dirty="0" err="1">
                                <a:solidFill>
                                  <a:srgbClr val="C00000"/>
                                </a:solidFill>
                                <a:latin typeface="Cambria Math" panose="02040503050406030204" pitchFamily="18" charset="0"/>
                              </a:rPr>
                              <m:t>𝑖</m:t>
                            </m:r>
                          </m:sub>
                        </m:sSub>
                        <m:r>
                          <a:rPr lang="en-US" sz="2800" i="1" dirty="0" err="1">
                            <a:solidFill>
                              <a:srgbClr val="C00000"/>
                            </a:solidFill>
                            <a:latin typeface="Cambria Math" panose="02040503050406030204" pitchFamily="18" charset="0"/>
                          </a:rPr>
                          <m:t>,</m:t>
                        </m:r>
                        <m:r>
                          <a:rPr lang="en-US" sz="2800" i="1" dirty="0" err="1">
                            <a:solidFill>
                              <a:srgbClr val="C00000"/>
                            </a:solidFill>
                            <a:latin typeface="Cambria Math" panose="02040503050406030204" pitchFamily="18" charset="0"/>
                          </a:rPr>
                          <m:t>𝑎</m:t>
                        </m:r>
                        <m:r>
                          <a:rPr lang="en-US" sz="2800" i="1" dirty="0" err="1">
                            <a:solidFill>
                              <a:srgbClr val="C00000"/>
                            </a:solidFill>
                            <a:latin typeface="Cambria Math" panose="02040503050406030204" pitchFamily="18" charset="0"/>
                          </a:rPr>
                          <m:t>,</m:t>
                        </m:r>
                        <m:r>
                          <a:rPr lang="en-US" sz="2800" i="1" dirty="0" err="1">
                            <a:solidFill>
                              <a:srgbClr val="C00000"/>
                            </a:solidFill>
                            <a:latin typeface="Cambria Math" panose="02040503050406030204" pitchFamily="18" charset="0"/>
                          </a:rPr>
                          <m:t>𝑥</m:t>
                        </m:r>
                        <m:r>
                          <a:rPr lang="en-US" sz="2800" i="1" dirty="0">
                            <a:solidFill>
                              <a:srgbClr val="C00000"/>
                            </a:solidFill>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a:rPr lang="en-US" sz="2800" i="1" dirty="0" err="1">
                                <a:solidFill>
                                  <a:srgbClr val="C00000"/>
                                </a:solidFill>
                                <a:latin typeface="Cambria Math" panose="02040503050406030204" pitchFamily="18" charset="0"/>
                              </a:rPr>
                              <m:t>𝑞</m:t>
                            </m:r>
                          </m:e>
                          <m:sub>
                            <m:r>
                              <a:rPr lang="en-US" sz="2800" i="1" dirty="0" err="1">
                                <a:solidFill>
                                  <a:srgbClr val="C00000"/>
                                </a:solidFill>
                                <a:latin typeface="Cambria Math" panose="02040503050406030204" pitchFamily="18" charset="0"/>
                              </a:rPr>
                              <m:t>𝑗</m:t>
                            </m:r>
                          </m:sub>
                        </m:sSub>
                        <m:r>
                          <a:rPr lang="en-US" sz="2800" i="1" dirty="0" err="1">
                            <a:solidFill>
                              <a:srgbClr val="C00000"/>
                            </a:solidFill>
                            <a:latin typeface="Cambria Math" panose="02040503050406030204" pitchFamily="18" charset="0"/>
                          </a:rPr>
                          <m:t>,</m:t>
                        </m:r>
                        <m:r>
                          <a:rPr lang="en-US" sz="2800" i="1" dirty="0">
                            <a:solidFill>
                              <a:srgbClr val="C00000"/>
                            </a:solidFill>
                            <a:latin typeface="Cambria Math" panose="02040503050406030204" pitchFamily="18" charset="0"/>
                          </a:rPr>
                          <m:t>𝑦</m:t>
                        </m:r>
                        <m:r>
                          <a:rPr lang="en-US" sz="2800" i="1" dirty="0">
                            <a:solidFill>
                              <a:srgbClr val="C00000"/>
                            </a:solidFill>
                            <a:latin typeface="Cambria Math" panose="02040503050406030204" pitchFamily="18" charset="0"/>
                          </a:rPr>
                          <m:t>)</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07999" y="3469761"/>
                  <a:ext cx="2481705" cy="320345"/>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1463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fa-IR" dirty="0"/>
                  <a:t>برای زبان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𝐿</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rPr>
                        </m:ctrlPr>
                      </m:dPr>
                      <m:e>
                        <m:sSup>
                          <m:sSupPr>
                            <m:ctrlPr>
                              <a:rPr lang="en-US"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𝑎</m:t>
                            </m:r>
                          </m:e>
                          <m:sup>
                            <m:r>
                              <a:rPr lang="en-US" i="1" dirty="0" err="1">
                                <a:solidFill>
                                  <a:srgbClr val="C00000"/>
                                </a:solidFill>
                                <a:latin typeface="Cambria Math" panose="02040503050406030204" pitchFamily="18" charset="0"/>
                              </a:rPr>
                              <m:t>𝑛</m:t>
                            </m:r>
                          </m:sup>
                        </m:sSup>
                        <m:sSup>
                          <m:sSupPr>
                            <m:ctrlPr>
                              <a:rPr lang="en-US"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𝑏</m:t>
                            </m:r>
                          </m:e>
                          <m:sup>
                            <m:r>
                              <a:rPr lang="en-US" i="1" dirty="0" err="1">
                                <a:solidFill>
                                  <a:srgbClr val="C00000"/>
                                </a:solidFill>
                                <a:latin typeface="Cambria Math" panose="02040503050406030204" pitchFamily="18" charset="0"/>
                              </a:rPr>
                              <m:t>𝑛</m:t>
                            </m:r>
                          </m:sup>
                        </m:sSup>
                      </m:e>
                    </m:d>
                    <m:r>
                      <a:rPr lang="en-US" i="1" dirty="0">
                        <a:solidFill>
                          <a:srgbClr val="C00000"/>
                        </a:solidFill>
                        <a:latin typeface="Cambria Math" panose="02040503050406030204" pitchFamily="18" charset="0"/>
                      </a:rPr>
                      <m:t>𝑛</m:t>
                    </m:r>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oMath>
                </a14:m>
                <a:r>
                  <a:rPr lang="fa-IR" dirty="0"/>
                  <a:t> یک </a:t>
                </a:r>
                <a:r>
                  <a:rPr lang="en-US" dirty="0"/>
                  <a:t>PDA </a:t>
                </a:r>
                <a:r>
                  <a:rPr lang="fa-IR" dirty="0"/>
                  <a:t> طراحی کنید.</a:t>
                </a:r>
              </a:p>
              <a:p>
                <a:r>
                  <a:rPr lang="fa-IR" dirty="0"/>
                  <a:t>حل:</a:t>
                </a:r>
              </a:p>
              <a:p>
                <a:r>
                  <a:rPr lang="fa-IR" dirty="0"/>
                  <a:t>به ازای هر سمبل </a:t>
                </a:r>
                <a14:m>
                  <m:oMath xmlns:m="http://schemas.openxmlformats.org/officeDocument/2006/math">
                    <m:r>
                      <a:rPr lang="en-US" i="1" dirty="0" smtClean="0">
                        <a:solidFill>
                          <a:srgbClr val="C00000"/>
                        </a:solidFill>
                        <a:latin typeface="Cambria Math" panose="02040503050406030204" pitchFamily="18" charset="0"/>
                      </a:rPr>
                      <m:t>𝑎</m:t>
                    </m:r>
                  </m:oMath>
                </a14:m>
                <a:r>
                  <a:rPr lang="en-US" dirty="0"/>
                  <a:t> </a:t>
                </a:r>
                <a:r>
                  <a:rPr lang="fa-IR" dirty="0"/>
                  <a:t>که میبینم یه سمبلی مثل </a:t>
                </a:r>
                <a14:m>
                  <m:oMath xmlns:m="http://schemas.openxmlformats.org/officeDocument/2006/math">
                    <m:r>
                      <a:rPr lang="en-US" i="1" dirty="0" smtClean="0">
                        <a:solidFill>
                          <a:srgbClr val="C00000"/>
                        </a:solidFill>
                        <a:latin typeface="Cambria Math" panose="02040503050406030204" pitchFamily="18" charset="0"/>
                      </a:rPr>
                      <m:t>1</m:t>
                    </m:r>
                  </m:oMath>
                </a14:m>
                <a:r>
                  <a:rPr lang="fa-IR" dirty="0"/>
                  <a:t> را روی پشته </a:t>
                </a:r>
                <a:r>
                  <a:rPr lang="en-US" dirty="0"/>
                  <a:t>push </a:t>
                </a:r>
                <a:r>
                  <a:rPr lang="fa-IR" dirty="0"/>
                  <a:t>میکنیم . </a:t>
                </a:r>
              </a:p>
              <a:p>
                <a:r>
                  <a:rPr lang="fa-IR" dirty="0"/>
                  <a:t>به محض مشاهده اولین سمبل </a:t>
                </a:r>
                <a14:m>
                  <m:oMath xmlns:m="http://schemas.openxmlformats.org/officeDocument/2006/math">
                    <m:r>
                      <a:rPr lang="en-US" i="1" dirty="0" smtClean="0">
                        <a:solidFill>
                          <a:srgbClr val="C00000"/>
                        </a:solidFill>
                        <a:latin typeface="Cambria Math" panose="02040503050406030204" pitchFamily="18" charset="0"/>
                      </a:rPr>
                      <m:t>𝑏</m:t>
                    </m:r>
                  </m:oMath>
                </a14:m>
                <a:r>
                  <a:rPr lang="en-US" dirty="0"/>
                  <a:t> </a:t>
                </a:r>
                <a:r>
                  <a:rPr lang="fa-IR" dirty="0"/>
                  <a:t> از روی پشته </a:t>
                </a:r>
                <a:r>
                  <a:rPr lang="en-US" dirty="0"/>
                  <a:t>pop </a:t>
                </a:r>
                <a:r>
                  <a:rPr lang="fa-IR" dirty="0"/>
                  <a:t>میکنم و به همین ترتیب به جلو حرکت میکنیم.</a:t>
                </a:r>
              </a:p>
              <a:p>
                <a:r>
                  <a:rPr lang="fa-IR" dirty="0"/>
                  <a:t>به ازای هر سمبل </a:t>
                </a:r>
                <a14:m>
                  <m:oMath xmlns:m="http://schemas.openxmlformats.org/officeDocument/2006/math">
                    <m:r>
                      <a:rPr lang="en-US" i="1" dirty="0">
                        <a:solidFill>
                          <a:srgbClr val="C00000"/>
                        </a:solidFill>
                        <a:latin typeface="Cambria Math" panose="02040503050406030204" pitchFamily="18" charset="0"/>
                      </a:rPr>
                      <m:t>𝑏</m:t>
                    </m:r>
                    <m:r>
                      <a:rPr lang="en-US" i="1" dirty="0">
                        <a:solidFill>
                          <a:srgbClr val="C00000"/>
                        </a:solidFill>
                        <a:latin typeface="Cambria Math" panose="02040503050406030204" pitchFamily="18" charset="0"/>
                      </a:rPr>
                      <m:t> </m:t>
                    </m:r>
                  </m:oMath>
                </a14:m>
                <a:r>
                  <a:rPr lang="fa-IR" dirty="0"/>
                  <a:t> که می بینیم این </a:t>
                </a:r>
                <a14:m>
                  <m:oMath xmlns:m="http://schemas.openxmlformats.org/officeDocument/2006/math">
                    <m:r>
                      <a:rPr lang="en-US" i="1" dirty="0">
                        <a:solidFill>
                          <a:srgbClr val="C00000"/>
                        </a:solidFill>
                        <a:latin typeface="Cambria Math" panose="02040503050406030204" pitchFamily="18" charset="0"/>
                      </a:rPr>
                      <m:t>1</m:t>
                    </m:r>
                  </m:oMath>
                </a14:m>
                <a:r>
                  <a:rPr lang="fa-IR" dirty="0"/>
                  <a:t> هارا حذف میکنیم.</a:t>
                </a:r>
              </a:p>
              <a:p>
                <a:r>
                  <a:rPr lang="fa-IR" dirty="0"/>
                  <a:t>اگر رشته ورودی تمام شد و به عنصر </a:t>
                </a:r>
                <a14:m>
                  <m:oMath xmlns:m="http://schemas.openxmlformats.org/officeDocument/2006/math">
                    <m:r>
                      <a:rPr lang="en-US" i="1" dirty="0" smtClean="0">
                        <a:solidFill>
                          <a:srgbClr val="C00000"/>
                        </a:solidFill>
                        <a:latin typeface="Cambria Math" panose="02040503050406030204" pitchFamily="18" charset="0"/>
                      </a:rPr>
                      <m:t>𝑧</m:t>
                    </m:r>
                  </m:oMath>
                </a14:m>
                <a:r>
                  <a:rPr lang="en-US" dirty="0"/>
                  <a:t> </a:t>
                </a:r>
                <a:r>
                  <a:rPr lang="fa-IR" dirty="0"/>
                  <a:t> پشته هم رسیده باشیم یعنی این رشته مورد پذیرش این ماشین است در غیر این صورت این رشته مورد پذیرش این ماشین نخواهد بود</a:t>
                </a:r>
              </a:p>
              <a:p>
                <a:pPr lvl="1"/>
                <a:r>
                  <a:rPr lang="fa-IR" dirty="0"/>
                  <a:t>یعنی اگر رشته زودتر از پشته به انتها رسید </a:t>
                </a:r>
              </a:p>
              <a:p>
                <a:pPr lvl="1"/>
                <a:r>
                  <a:rPr lang="fa-IR" dirty="0"/>
                  <a:t>و یا پشته زودتر از رشته ورودی به انتها رسید</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3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294461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fa-IR" dirty="0"/>
                  <a:t>برای زبان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𝐿</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d>
                      <m:dPr>
                        <m:begChr m:val="{"/>
                        <m:endChr m:val="|"/>
                        <m:ctrlPr>
                          <a:rPr lang="en-US" b="0" i="1" dirty="0" smtClean="0">
                            <a:solidFill>
                              <a:srgbClr val="C00000"/>
                            </a:solidFill>
                            <a:latin typeface="Cambria Math" panose="02040503050406030204" pitchFamily="18" charset="0"/>
                          </a:rPr>
                        </m:ctrlPr>
                      </m:dPr>
                      <m:e>
                        <m:sSup>
                          <m:sSupPr>
                            <m:ctrlPr>
                              <a:rPr lang="en-US"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𝑎</m:t>
                            </m:r>
                          </m:e>
                          <m:sup>
                            <m:r>
                              <a:rPr lang="en-US" i="1" dirty="0" err="1">
                                <a:solidFill>
                                  <a:srgbClr val="C00000"/>
                                </a:solidFill>
                                <a:latin typeface="Cambria Math" panose="02040503050406030204" pitchFamily="18" charset="0"/>
                              </a:rPr>
                              <m:t>𝑛</m:t>
                            </m:r>
                          </m:sup>
                        </m:sSup>
                        <m:sSup>
                          <m:sSupPr>
                            <m:ctrlPr>
                              <a:rPr lang="en-US" b="0" i="1" dirty="0" smtClean="0">
                                <a:solidFill>
                                  <a:srgbClr val="C00000"/>
                                </a:solidFill>
                                <a:latin typeface="Cambria Math" panose="02040503050406030204" pitchFamily="18" charset="0"/>
                              </a:rPr>
                            </m:ctrlPr>
                          </m:sSupPr>
                          <m:e>
                            <m:r>
                              <a:rPr lang="en-US" i="1" dirty="0" err="1">
                                <a:solidFill>
                                  <a:srgbClr val="C00000"/>
                                </a:solidFill>
                                <a:latin typeface="Cambria Math" panose="02040503050406030204" pitchFamily="18" charset="0"/>
                              </a:rPr>
                              <m:t>𝑏</m:t>
                            </m:r>
                          </m:e>
                          <m:sup>
                            <m:r>
                              <a:rPr lang="en-US" i="1" dirty="0" err="1">
                                <a:solidFill>
                                  <a:srgbClr val="C00000"/>
                                </a:solidFill>
                                <a:latin typeface="Cambria Math" panose="02040503050406030204" pitchFamily="18" charset="0"/>
                              </a:rPr>
                              <m:t>𝑛</m:t>
                            </m:r>
                          </m:sup>
                        </m:sSup>
                      </m:e>
                    </m:d>
                    <m:r>
                      <a:rPr lang="en-US" i="1" dirty="0">
                        <a:solidFill>
                          <a:srgbClr val="C00000"/>
                        </a:solidFill>
                        <a:latin typeface="Cambria Math" panose="02040503050406030204" pitchFamily="18" charset="0"/>
                      </a:rPr>
                      <m:t>𝑛</m:t>
                    </m:r>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m:t>
                    </m:r>
                  </m:oMath>
                </a14:m>
                <a:r>
                  <a:rPr lang="fa-IR" dirty="0"/>
                  <a:t> یک </a:t>
                </a:r>
                <a:r>
                  <a:rPr lang="en-US" dirty="0"/>
                  <a:t>PDA </a:t>
                </a:r>
                <a:r>
                  <a:rPr lang="fa-IR" dirty="0"/>
                  <a:t> طراحی کنید.</a:t>
                </a:r>
              </a:p>
              <a:p>
                <a:endParaRPr lang="fa-IR" dirty="0"/>
              </a:p>
              <a:p>
                <a:r>
                  <a:rPr lang="fa-IR" dirty="0"/>
                  <a:t>ادامه حل:</a:t>
                </a:r>
              </a:p>
              <a:p>
                <a:r>
                  <a:rPr lang="fa-IR" dirty="0"/>
                  <a:t>باید از حالت شروع با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0</m:t>
                        </m:r>
                      </m:sub>
                    </m:sSub>
                  </m:oMath>
                </a14:m>
                <a:r>
                  <a:rPr lang="en-US" dirty="0"/>
                  <a:t> </a:t>
                </a:r>
                <a:r>
                  <a:rPr lang="fa-IR" dirty="0"/>
                  <a:t> شروع شود.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grpSp>
        <p:nvGrpSpPr>
          <p:cNvPr id="5" name="Group 4">
            <a:extLst>
              <a:ext uri="{FF2B5EF4-FFF2-40B4-BE49-F238E27FC236}">
                <a16:creationId xmlns:a16="http://schemas.microsoft.com/office/drawing/2014/main" id="{15ACE480-64CA-8B47-1278-F26B433AA83F}"/>
              </a:ext>
            </a:extLst>
          </p:cNvPr>
          <p:cNvGrpSpPr/>
          <p:nvPr/>
        </p:nvGrpSpPr>
        <p:grpSpPr>
          <a:xfrm>
            <a:off x="1069271" y="2117436"/>
            <a:ext cx="4613072" cy="4237643"/>
            <a:chOff x="1069271" y="2117437"/>
            <a:chExt cx="3504203" cy="3324470"/>
          </a:xfrm>
        </p:grpSpPr>
        <p:sp>
          <p:nvSpPr>
            <p:cNvPr id="7" name="Oval 6"/>
            <p:cNvSpPr/>
            <p:nvPr/>
          </p:nvSpPr>
          <p:spPr>
            <a:xfrm>
              <a:off x="1393140" y="3204874"/>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Oval 7"/>
            <p:cNvSpPr/>
            <p:nvPr/>
          </p:nvSpPr>
          <p:spPr>
            <a:xfrm>
              <a:off x="3294699" y="3205878"/>
              <a:ext cx="706505" cy="683542"/>
            </a:xfrm>
            <a:prstGeom prst="ellipse">
              <a:avLst/>
            </a:prstGeom>
            <a:solidFill>
              <a:schemeClr val="accent1">
                <a:lumMod val="40000"/>
                <a:lumOff val="60000"/>
              </a:schemeClr>
            </a:solid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mc:AlternateContent xmlns:mc="http://schemas.openxmlformats.org/markup-compatibility/2006" xmlns:a14="http://schemas.microsoft.com/office/drawing/2010/main">
          <mc:Choice Requires="a14">
            <p:sp>
              <p:nvSpPr>
                <p:cNvPr id="9" name="TextBox 8"/>
                <p:cNvSpPr txBox="1"/>
                <p:nvPr/>
              </p:nvSpPr>
              <p:spPr>
                <a:xfrm>
                  <a:off x="1479160" y="3274685"/>
                  <a:ext cx="471388" cy="4104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ea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𝑞</m:t>
                            </m:r>
                          </m:e>
                          <m:sub>
                            <m:r>
                              <a:rPr lang="en-US" sz="2800" b="0" i="1" dirty="0" smtClean="0">
                                <a:latin typeface="Cambria Math" panose="02040503050406030204" pitchFamily="18" charset="0"/>
                                <a:ea typeface="Cambria Math" panose="02040503050406030204" pitchFamily="18" charset="0"/>
                              </a:rPr>
                              <m:t>0</m:t>
                            </m:r>
                          </m:sub>
                        </m:sSub>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1479160" y="3274685"/>
                  <a:ext cx="471388" cy="4104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353468" y="3244933"/>
                  <a:ext cx="465106" cy="4104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ea typeface="Cambria Math" panose="02040503050406030204" pitchFamily="18" charset="0"/>
                              </a:rPr>
                            </m:ctrlPr>
                          </m:sSubPr>
                          <m:e>
                            <m:r>
                              <a:rPr lang="en-US" sz="2800" i="1" dirty="0" smtClean="0">
                                <a:latin typeface="Cambria Math" panose="02040503050406030204" pitchFamily="18" charset="0"/>
                                <a:ea typeface="Cambria Math" panose="02040503050406030204" pitchFamily="18" charset="0"/>
                              </a:rPr>
                              <m:t>𝑞</m:t>
                            </m:r>
                          </m:e>
                          <m:sub>
                            <m:r>
                              <a:rPr lang="fa-IR" sz="2800" b="0" i="1" dirty="0" smtClean="0">
                                <a:latin typeface="Cambria Math" panose="02040503050406030204" pitchFamily="18" charset="0"/>
                                <a:ea typeface="Cambria Math" panose="02040503050406030204" pitchFamily="18" charset="0"/>
                              </a:rPr>
                              <m:t>1</m:t>
                            </m:r>
                          </m:sub>
                        </m:sSub>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353468" y="3244933"/>
                  <a:ext cx="465106" cy="410471"/>
                </a:xfrm>
                <a:prstGeom prst="rect">
                  <a:avLst/>
                </a:prstGeom>
                <a:blipFill>
                  <a:blip r:embed="rId4"/>
                  <a:stretch>
                    <a:fillRect/>
                  </a:stretch>
                </a:blipFill>
              </p:spPr>
              <p:txBody>
                <a:bodyPr/>
                <a:lstStyle/>
                <a:p>
                  <a:r>
                    <a:rPr lang="en-US">
                      <a:noFill/>
                    </a:rPr>
                    <a:t> </a:t>
                  </a:r>
                </a:p>
              </p:txBody>
            </p:sp>
          </mc:Fallback>
        </mc:AlternateContent>
        <p:cxnSp>
          <p:nvCxnSpPr>
            <p:cNvPr id="11" name="Straight Arrow Connector 10"/>
            <p:cNvCxnSpPr>
              <a:stCxn id="7" idx="6"/>
              <a:endCxn id="8" idx="2"/>
            </p:cNvCxnSpPr>
            <p:nvPr/>
          </p:nvCxnSpPr>
          <p:spPr>
            <a:xfrm>
              <a:off x="2099645" y="3546645"/>
              <a:ext cx="1195054" cy="10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2099645" y="3047206"/>
                  <a:ext cx="1144540" cy="3621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𝑏</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𝜆</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099645" y="3047206"/>
                  <a:ext cx="1144540" cy="362180"/>
                </a:xfrm>
                <a:prstGeom prst="rect">
                  <a:avLst/>
                </a:prstGeom>
                <a:blipFill>
                  <a:blip r:embed="rId5"/>
                  <a:stretch>
                    <a:fillRect b="-20000"/>
                  </a:stretch>
                </a:blipFill>
              </p:spPr>
              <p:txBody>
                <a:bodyPr/>
                <a:lstStyle/>
                <a:p>
                  <a:r>
                    <a:rPr lang="en-US">
                      <a:noFill/>
                    </a:rPr>
                    <a:t> </a:t>
                  </a:r>
                </a:p>
              </p:txBody>
            </p:sp>
          </mc:Fallback>
        </mc:AlternateContent>
        <p:cxnSp>
          <p:nvCxnSpPr>
            <p:cNvPr id="14" name="Straight Arrow Connector 13"/>
            <p:cNvCxnSpPr>
              <a:endCxn id="7" idx="2"/>
            </p:cNvCxnSpPr>
            <p:nvPr/>
          </p:nvCxnSpPr>
          <p:spPr>
            <a:xfrm>
              <a:off x="1069271" y="3546645"/>
              <a:ext cx="32386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7" idx="1"/>
              <a:endCxn id="7" idx="7"/>
            </p:cNvCxnSpPr>
            <p:nvPr/>
          </p:nvCxnSpPr>
          <p:spPr>
            <a:xfrm rot="5400000" flipH="1" flipV="1">
              <a:off x="1746392" y="3055189"/>
              <a:ext cx="12700" cy="499575"/>
            </a:xfrm>
            <a:prstGeom prst="curvedConnector3">
              <a:avLst>
                <a:gd name="adj1" fmla="val 4188205"/>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252114" y="2117437"/>
                  <a:ext cx="1144540" cy="9416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𝑧</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cs typeface="Times New Roman" panose="02020603050405020304" pitchFamily="18" charset="0"/>
                          </a:rPr>
                          <m:t>𝑧</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Times New Roman" panose="02020603050405020304" pitchFamily="18" charset="0"/>
                          </a:rPr>
                          <m:t>𝑎</m:t>
                        </m:r>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11</m:t>
                        </m:r>
                      </m:oMath>
                    </m:oMathPara>
                  </a14:m>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252114" y="2117437"/>
                  <a:ext cx="1144540" cy="941669"/>
                </a:xfrm>
                <a:prstGeom prst="rect">
                  <a:avLst/>
                </a:prstGeom>
                <a:blipFill>
                  <a:blip r:embed="rId6"/>
                  <a:stretch>
                    <a:fillRect/>
                  </a:stretch>
                </a:blipFill>
              </p:spPr>
              <p:txBody>
                <a:bodyPr/>
                <a:lstStyle/>
                <a:p>
                  <a:r>
                    <a:rPr lang="en-US">
                      <a:noFill/>
                    </a:rPr>
                    <a:t> </a:t>
                  </a:r>
                </a:p>
              </p:txBody>
            </p:sp>
          </mc:Fallback>
        </mc:AlternateContent>
        <p:cxnSp>
          <p:nvCxnSpPr>
            <p:cNvPr id="21" name="Curved Connector 20"/>
            <p:cNvCxnSpPr/>
            <p:nvPr/>
          </p:nvCxnSpPr>
          <p:spPr>
            <a:xfrm rot="5400000" flipH="1" flipV="1">
              <a:off x="3653862" y="3055189"/>
              <a:ext cx="12700" cy="499575"/>
            </a:xfrm>
            <a:prstGeom prst="curvedConnector3">
              <a:avLst>
                <a:gd name="adj1" fmla="val 4188205"/>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244185" y="2397377"/>
                  <a:ext cx="1144540" cy="3621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𝑏</m:t>
                        </m:r>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𝜆</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244185" y="2397377"/>
                  <a:ext cx="1144540" cy="362180"/>
                </a:xfrm>
                <a:prstGeom prst="rect">
                  <a:avLst/>
                </a:prstGeom>
                <a:blipFill>
                  <a:blip r:embed="rId7"/>
                  <a:stretch>
                    <a:fillRect b="-18421"/>
                  </a:stretch>
                </a:blipFill>
              </p:spPr>
              <p:txBody>
                <a:bodyPr/>
                <a:lstStyle/>
                <a:p>
                  <a:r>
                    <a:rPr lang="en-US">
                      <a:noFill/>
                    </a:rPr>
                    <a:t> </a:t>
                  </a:r>
                </a:p>
              </p:txBody>
            </p:sp>
          </mc:Fallback>
        </mc:AlternateContent>
        <p:sp>
          <p:nvSpPr>
            <p:cNvPr id="23" name="Oval 22"/>
            <p:cNvSpPr/>
            <p:nvPr/>
          </p:nvSpPr>
          <p:spPr>
            <a:xfrm>
              <a:off x="3294699" y="4758365"/>
              <a:ext cx="706505" cy="683542"/>
            </a:xfrm>
            <a:prstGeom prst="ellipse">
              <a:avLst/>
            </a:prstGeom>
            <a:solidFill>
              <a:schemeClr val="accent1">
                <a:lumMod val="40000"/>
                <a:lumOff val="6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4" name="Straight Arrow Connector 23"/>
            <p:cNvCxnSpPr>
              <a:stCxn id="8" idx="4"/>
              <a:endCxn id="23" idx="0"/>
            </p:cNvCxnSpPr>
            <p:nvPr/>
          </p:nvCxnSpPr>
          <p:spPr>
            <a:xfrm>
              <a:off x="3647952" y="3889420"/>
              <a:ext cx="0" cy="8689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3378115" y="4789386"/>
                  <a:ext cx="471388" cy="4104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ea typeface="Cambria Math" panose="02040503050406030204" pitchFamily="18" charset="0"/>
                              </a:rPr>
                            </m:ctrlPr>
                          </m:sSubPr>
                          <m:e>
                            <m:r>
                              <a:rPr lang="en-US" sz="2800" i="1" dirty="0" smtClean="0">
                                <a:latin typeface="Cambria Math" panose="02040503050406030204" pitchFamily="18" charset="0"/>
                                <a:ea typeface="Cambria Math" panose="02040503050406030204" pitchFamily="18" charset="0"/>
                              </a:rPr>
                              <m:t>𝑞</m:t>
                            </m:r>
                          </m:e>
                          <m:sub>
                            <m:r>
                              <a:rPr lang="en-US" sz="2800" b="0" i="1" dirty="0" smtClean="0">
                                <a:latin typeface="Cambria Math" panose="02040503050406030204" pitchFamily="18" charset="0"/>
                                <a:ea typeface="Cambria Math" panose="02040503050406030204" pitchFamily="18" charset="0"/>
                              </a:rPr>
                              <m:t>2</m:t>
                            </m:r>
                          </m:sub>
                        </m:sSub>
                      </m:oMath>
                    </m:oMathPara>
                  </a14:m>
                  <a:endParaRPr lang="en-US"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378115" y="4789386"/>
                  <a:ext cx="471388" cy="41047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428934" y="4009143"/>
                  <a:ext cx="1144540" cy="3621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𝜆</m:t>
                        </m:r>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𝑧</m:t>
                        </m:r>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𝑧</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428934" y="4009143"/>
                  <a:ext cx="1144540" cy="362180"/>
                </a:xfrm>
                <a:prstGeom prst="rect">
                  <a:avLst/>
                </a:prstGeom>
                <a:blipFill>
                  <a:blip r:embed="rId9"/>
                  <a:stretch>
                    <a:fillRect b="-18421"/>
                  </a:stretch>
                </a:blipFill>
              </p:spPr>
              <p:txBody>
                <a:bodyPr/>
                <a:lstStyle/>
                <a:p>
                  <a:r>
                    <a:rPr lang="en-US">
                      <a:noFill/>
                    </a:rPr>
                    <a:t> </a:t>
                  </a:r>
                </a:p>
              </p:txBody>
            </p:sp>
          </mc:Fallback>
        </mc:AlternateContent>
        <p:cxnSp>
          <p:nvCxnSpPr>
            <p:cNvPr id="30" name="Curved Connector 29"/>
            <p:cNvCxnSpPr>
              <a:stCxn id="7" idx="4"/>
              <a:endCxn id="23" idx="2"/>
            </p:cNvCxnSpPr>
            <p:nvPr/>
          </p:nvCxnSpPr>
          <p:spPr>
            <a:xfrm rot="16200000" flipH="1">
              <a:off x="1914686" y="3720123"/>
              <a:ext cx="1211720" cy="1548306"/>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1445518" y="4700026"/>
                  <a:ext cx="1144540" cy="3621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𝜆</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𝑧</m:t>
                        </m:r>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𝑧</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45518" y="4700026"/>
                  <a:ext cx="1144540" cy="362180"/>
                </a:xfrm>
                <a:prstGeom prst="rect">
                  <a:avLst/>
                </a:prstGeom>
                <a:blipFill>
                  <a:blip r:embed="rId10"/>
                  <a:stretch>
                    <a:fillRect b="-18421"/>
                  </a:stretch>
                </a:blipFill>
              </p:spPr>
              <p:txBody>
                <a:bodyPr/>
                <a:lstStyle/>
                <a:p>
                  <a:r>
                    <a:rPr lang="en-US">
                      <a:noFill/>
                    </a:rPr>
                    <a:t> </a:t>
                  </a:r>
                </a:p>
              </p:txBody>
            </p:sp>
          </mc:Fallback>
        </mc:AlternateContent>
      </p:grpSp>
    </p:spTree>
    <p:extLst>
      <p:ext uri="{BB962C8B-B14F-4D97-AF65-F5344CB8AC3E}">
        <p14:creationId xmlns:p14="http://schemas.microsoft.com/office/powerpoint/2010/main" val="57118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19239</TotalTime>
  <Words>5214</Words>
  <Application>Microsoft Office PowerPoint</Application>
  <PresentationFormat>Widescreen</PresentationFormat>
  <Paragraphs>538</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Aviny</vt:lpstr>
      <vt:lpstr>B Mitra</vt:lpstr>
      <vt:lpstr>B Yekan</vt:lpstr>
      <vt:lpstr>Calibri</vt:lpstr>
      <vt:lpstr>Calibri Light</vt:lpstr>
      <vt:lpstr>Cambria Math</vt:lpstr>
      <vt:lpstr>Times New Roman</vt:lpstr>
      <vt:lpstr>Wingdings</vt:lpstr>
      <vt:lpstr>Office Theme</vt:lpstr>
      <vt:lpstr>نظريه زبانها و ماشين ها</vt:lpstr>
      <vt:lpstr>فهرست مطالب</vt:lpstr>
      <vt:lpstr>مقدمه</vt:lpstr>
      <vt:lpstr>تعریف 7-1: آتاماتای پشته ای (PDA: Pushdown Automata)</vt:lpstr>
      <vt:lpstr>اعمالی که در پشته های ماشین های پشته ای صورت میگیرد</vt:lpstr>
      <vt:lpstr>رشته پذیرفته شده توسط آتاماتای پشته ای</vt:lpstr>
      <vt:lpstr>گراف انتقال متناظر با توابع انتقال ماشین پشته ای</vt:lpstr>
      <vt:lpstr>مثال</vt:lpstr>
      <vt:lpstr>مثال</vt:lpstr>
      <vt:lpstr>حرکت در ماشین پشته ای</vt:lpstr>
      <vt:lpstr>تعریف 7-2: زبان پذیرفته شده توسط آتاماتای پشته ای</vt:lpstr>
      <vt:lpstr>مثال 7-4:</vt:lpstr>
      <vt:lpstr>مثال 7-5:</vt:lpstr>
      <vt:lpstr>PowerPoint Presentation</vt:lpstr>
      <vt:lpstr>ماشین های پشته ای غیر قطعی (NPDA)</vt:lpstr>
      <vt:lpstr>ماشین های پشته ای برای زبانهای مستقل از متن</vt:lpstr>
      <vt:lpstr>مثال 7-6: </vt:lpstr>
      <vt:lpstr>مثال 7-6: </vt:lpstr>
      <vt:lpstr>قضیه 7-1: </vt:lpstr>
      <vt:lpstr>قضیه 7-1: </vt:lpstr>
      <vt:lpstr>مثال 7-7:</vt:lpstr>
      <vt:lpstr>مثال 7-7:</vt:lpstr>
      <vt:lpstr>قضیه 7-1: با فرض نرمال چامسکی </vt:lpstr>
      <vt:lpstr>گرامرهای مستقل از متن برای ماشین های پشته ای</vt:lpstr>
      <vt:lpstr>گرامرهای مستقل از متن برای ماشین های پشته ای</vt:lpstr>
      <vt:lpstr>تعریف متغیرهای گرامر</vt:lpstr>
      <vt:lpstr>تعریف متغیرهای گرامر (ادامه)</vt:lpstr>
      <vt:lpstr>مثال 7-8:</vt:lpstr>
      <vt:lpstr>مثال 7-8:</vt:lpstr>
      <vt:lpstr>مثال 7-8  (ادامه)</vt:lpstr>
      <vt:lpstr>قضیه 7-2</vt:lpstr>
      <vt:lpstr>ماشین های پشته ای قطعی و زبانهای مستقل از متن قطعی</vt:lpstr>
      <vt:lpstr>تعریف 7-4</vt:lpstr>
      <vt:lpstr>مثال 7-10</vt:lpstr>
      <vt:lpstr>مثال 7-11</vt:lpstr>
      <vt:lpstr>مثال 7-11 (ادامه)</vt:lpstr>
      <vt:lpstr>پایان فصل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Haghighatdoost</cp:lastModifiedBy>
  <cp:revision>306</cp:revision>
  <dcterms:created xsi:type="dcterms:W3CDTF">2021-08-11T10:34:58Z</dcterms:created>
  <dcterms:modified xsi:type="dcterms:W3CDTF">2024-12-17T06:59:18Z</dcterms:modified>
</cp:coreProperties>
</file>